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notesSlides/notesSlide6.xml" ContentType="application/vnd.openxmlformats-officedocument.presentationml.notesSlide+xml"/>
  <Override PartName="/ppt/ink/ink591.xml" ContentType="application/inkml+xml"/>
  <Override PartName="/ppt/ink/ink592.xml" ContentType="application/inkml+xml"/>
  <Override PartName="/ppt/notesSlides/notesSlide7.xml" ContentType="application/vnd.openxmlformats-officedocument.presentationml.notesSlide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notesSlides/notesSlide8.xml" ContentType="application/vnd.openxmlformats-officedocument.presentationml.notesSlide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719.xml" ContentType="application/inkml+xml"/>
  <Override PartName="/ppt/notesSlides/notesSlide11.xml" ContentType="application/vnd.openxmlformats-officedocument.presentationml.notesSlide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notesSlides/notesSlide12.xml" ContentType="application/vnd.openxmlformats-officedocument.presentationml.notesSlide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notesSlides/notesSlide13.xml" ContentType="application/vnd.openxmlformats-officedocument.presentationml.notesSlide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notesSlides/notesSlide14.xml" ContentType="application/vnd.openxmlformats-officedocument.presentationml.notesSlide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notesSlides/notesSlide15.xml" ContentType="application/vnd.openxmlformats-officedocument.presentationml.notesSlide+xml"/>
  <Override PartName="/ppt/ink/ink1899.xml" ContentType="application/inkml+xml"/>
  <Override PartName="/ppt/notesSlides/notesSlide16.xml" ContentType="application/vnd.openxmlformats-officedocument.presentationml.notesSlide+xml"/>
  <Override PartName="/ppt/ink/ink1900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901.xml" ContentType="application/inkml+xml"/>
  <Override PartName="/ppt/ink/ink1902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903.xml" ContentType="application/inkml+xml"/>
  <Override PartName="/ppt/notesSlides/notesSlide22.xml" ContentType="application/vnd.openxmlformats-officedocument.presentationml.notesSlide+xml"/>
  <Override PartName="/ppt/ink/ink1904.xml" ContentType="application/inkml+xml"/>
  <Override PartName="/ppt/ink/ink1905.xml" ContentType="application/inkml+xml"/>
  <Override PartName="/ppt/notesSlides/notesSlide23.xml" ContentType="application/vnd.openxmlformats-officedocument.presentationml.notesSlide+xml"/>
  <Override PartName="/ppt/ink/ink1906.xml" ContentType="application/inkml+xml"/>
  <Override PartName="/ppt/ink/ink1907.xml" ContentType="application/inkml+xml"/>
  <Override PartName="/ppt/notesSlides/notesSlide24.xml" ContentType="application/vnd.openxmlformats-officedocument.presentationml.notesSlide+xml"/>
  <Override PartName="/ppt/ink/ink1908.xml" ContentType="application/inkml+xml"/>
  <Override PartName="/ppt/ink/ink1909.xml" ContentType="application/inkml+xml"/>
  <Override PartName="/ppt/notesSlides/notesSlide25.xml" ContentType="application/vnd.openxmlformats-officedocument.presentationml.notesSlide+xml"/>
  <Override PartName="/ppt/ink/ink1910.xml" ContentType="application/inkml+xml"/>
  <Override PartName="/ppt/notesSlides/notesSlide26.xml" ContentType="application/vnd.openxmlformats-officedocument.presentationml.notesSlide+xml"/>
  <Override PartName="/ppt/ink/ink1911.xml" ContentType="application/inkml+xml"/>
  <Override PartName="/ppt/notesSlides/notesSlide27.xml" ContentType="application/vnd.openxmlformats-officedocument.presentationml.notesSlide+xml"/>
  <Override PartName="/ppt/ink/ink1912.xml" ContentType="application/inkml+xml"/>
  <Override PartName="/ppt/notesSlides/notesSlide28.xml" ContentType="application/vnd.openxmlformats-officedocument.presentationml.notesSlide+xml"/>
  <Override PartName="/ppt/ink/ink1913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921.xml" ContentType="application/inkml+xml"/>
  <Override PartName="/ppt/notesSlides/notesSlide33.xml" ContentType="application/vnd.openxmlformats-officedocument.presentationml.notesSlide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notesSlides/notesSlide34.xml" ContentType="application/vnd.openxmlformats-officedocument.presentationml.notesSlide+xml"/>
  <Override PartName="/ppt/ink/ink1925.xml" ContentType="application/inkml+xml"/>
  <Override PartName="/ppt/notesSlides/notesSlide35.xml" ContentType="application/vnd.openxmlformats-officedocument.presentationml.notesSlide+xml"/>
  <Override PartName="/ppt/ink/ink1926.xml" ContentType="application/inkml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1927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ink/ink1928.xml" ContentType="application/inkml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76"/>
  </p:notesMasterIdLst>
  <p:handoutMasterIdLst>
    <p:handoutMasterId r:id="rId77"/>
  </p:handoutMasterIdLst>
  <p:sldIdLst>
    <p:sldId id="346" r:id="rId2"/>
    <p:sldId id="256" r:id="rId3"/>
    <p:sldId id="257" r:id="rId4"/>
    <p:sldId id="258" r:id="rId5"/>
    <p:sldId id="259" r:id="rId6"/>
    <p:sldId id="368" r:id="rId7"/>
    <p:sldId id="369" r:id="rId8"/>
    <p:sldId id="370" r:id="rId9"/>
    <p:sldId id="335" r:id="rId10"/>
    <p:sldId id="262" r:id="rId11"/>
    <p:sldId id="354" r:id="rId12"/>
    <p:sldId id="348" r:id="rId13"/>
    <p:sldId id="263" r:id="rId14"/>
    <p:sldId id="268" r:id="rId15"/>
    <p:sldId id="371" r:id="rId16"/>
    <p:sldId id="372" r:id="rId17"/>
    <p:sldId id="350" r:id="rId18"/>
    <p:sldId id="373" r:id="rId19"/>
    <p:sldId id="270" r:id="rId20"/>
    <p:sldId id="374" r:id="rId21"/>
    <p:sldId id="375" r:id="rId22"/>
    <p:sldId id="376" r:id="rId23"/>
    <p:sldId id="271" r:id="rId24"/>
    <p:sldId id="272" r:id="rId25"/>
    <p:sldId id="362" r:id="rId26"/>
    <p:sldId id="275" r:id="rId27"/>
    <p:sldId id="277" r:id="rId28"/>
    <p:sldId id="276" r:id="rId29"/>
    <p:sldId id="364" r:id="rId30"/>
    <p:sldId id="278" r:id="rId31"/>
    <p:sldId id="334" r:id="rId32"/>
    <p:sldId id="344" r:id="rId33"/>
    <p:sldId id="279" r:id="rId34"/>
    <p:sldId id="284" r:id="rId35"/>
    <p:sldId id="285" r:id="rId36"/>
    <p:sldId id="286" r:id="rId37"/>
    <p:sldId id="290" r:id="rId38"/>
    <p:sldId id="287" r:id="rId39"/>
    <p:sldId id="264" r:id="rId40"/>
    <p:sldId id="365" r:id="rId41"/>
    <p:sldId id="289" r:id="rId42"/>
    <p:sldId id="378" r:id="rId43"/>
    <p:sldId id="379" r:id="rId44"/>
    <p:sldId id="291" r:id="rId45"/>
    <p:sldId id="293" r:id="rId46"/>
    <p:sldId id="292" r:id="rId47"/>
    <p:sldId id="294" r:id="rId48"/>
    <p:sldId id="295" r:id="rId49"/>
    <p:sldId id="336" r:id="rId50"/>
    <p:sldId id="296" r:id="rId51"/>
    <p:sldId id="297" r:id="rId52"/>
    <p:sldId id="298" r:id="rId53"/>
    <p:sldId id="299" r:id="rId54"/>
    <p:sldId id="355" r:id="rId55"/>
    <p:sldId id="301" r:id="rId56"/>
    <p:sldId id="302" r:id="rId57"/>
    <p:sldId id="366" r:id="rId58"/>
    <p:sldId id="367" r:id="rId59"/>
    <p:sldId id="356" r:id="rId60"/>
    <p:sldId id="353" r:id="rId61"/>
    <p:sldId id="352" r:id="rId62"/>
    <p:sldId id="337" r:id="rId63"/>
    <p:sldId id="305" r:id="rId64"/>
    <p:sldId id="338" r:id="rId65"/>
    <p:sldId id="306" r:id="rId66"/>
    <p:sldId id="339" r:id="rId67"/>
    <p:sldId id="340" r:id="rId68"/>
    <p:sldId id="357" r:id="rId69"/>
    <p:sldId id="358" r:id="rId70"/>
    <p:sldId id="341" r:id="rId71"/>
    <p:sldId id="359" r:id="rId72"/>
    <p:sldId id="360" r:id="rId73"/>
    <p:sldId id="361" r:id="rId74"/>
    <p:sldId id="363" r:id="rId75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716" y="78"/>
      </p:cViewPr>
      <p:guideLst>
        <p:guide orient="horz" pos="734"/>
        <p:guide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0FBDC9D0-A016-41F3-B44A-F8BD82360C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>
            <a:extLst>
              <a:ext uri="{FF2B5EF4-FFF2-40B4-BE49-F238E27FC236}">
                <a16:creationId xmlns:a16="http://schemas.microsoft.com/office/drawing/2014/main" id="{90805737-772D-46C8-8FC5-72B9150410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>
            <a:extLst>
              <a:ext uri="{FF2B5EF4-FFF2-40B4-BE49-F238E27FC236}">
                <a16:creationId xmlns:a16="http://schemas.microsoft.com/office/drawing/2014/main" id="{2B4D82F3-758C-404E-BA35-55A8245BE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>
            <a:extLst>
              <a:ext uri="{FF2B5EF4-FFF2-40B4-BE49-F238E27FC236}">
                <a16:creationId xmlns:a16="http://schemas.microsoft.com/office/drawing/2014/main" id="{CEA8EB95-7681-446E-87F9-995081C1C77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119CE09D-DE5D-44E4-9C09-1DDE59E23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12T03:13:01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16744 9773 0,'24'0'109,"1"0"-93,50 0-16,-26 0 15,26 0-15,-1 0 16,75 0 0,-100 0-1,26 0 1,-26 0 0,26 0-1,24 0 1,0 0-1,1 0 1,-51 0-16,26 0 16,-51 0 31,51 0-32,-1 0 1,1 0-1,24 0 1,0 0 0,25 0-1,-74 0-15,-1 0 16,-24 0 0,0 0-1,0 0 1,-1 0 15,1 0-15,0 0 15,0 0 31,0 0-46,-1 0 15,1 0 1,0 0 30,0 0 157,0 0-172,0 0-16,-1 0 16,1 0-32</inkml:trace>
  <inkml:trace contextRef="#ctx0" brushRef="#br0" timeOffset="32692.98">21754 15007 0,'-25'0'62,"0"0"-46,25-25-16,-24 25 16,-1 0-1,-25 0 1,1-50 0,-1 50-1,-24 0 1,-50 0-1,49 0-15,-98 25 16,24-25 0,-50 0-1,100 0 1,25 0 93,49 25-109,-50-25 16,-49 25-16,75-25 16,-50 25-1,-25-1 1,49 1-1,26 0 1,24-25 0,0 25-1,25 0 1,-50-1 0,25 26-1,1-25 1,-1 24 15,25-24-15,-25 0-1,25 25 1,0 24 0,-25 25-1,25 50 1,0-50-1,0 1 1,0-26 0,0 25-1,25-74 1,25 74 0,-26-74-1,1-25 1,-25 25 15,50 0-15,-25 24-1,24 1 1,1-25 0,-25 0-1,24-1 1,-24 1-1,0-25 1,25 25 0,-1 0-1,26 24 1,24 1 0,-50-25-1,51 0 1,-76-25-1,26 24 1,24 1 0,-49-25-1,25 0 1,-1 0 0,1 0-1,0 0 1,24-25-1,1 25 1,24-24 0,-74 24-1,24 0 17,-24 0-17,74-25 1,-24 0 15,-26-25-15,26 50-1,-26-24-15,1-1 16,-1 0 0,-24 0-1,0 25 1,0 0 15,-25-49-15,49 24-1,-24 0 1,25-25 0,-25 1-1,-1 49 32,-24-50-31,25 25-1,0-24 1,0-1 0,-25 25-1,25-24 1,0 24-1,-25 0 1,24 0 0,-24-49-1,25 49 1,0 0 0,0-24-1,-25 24-15,0-50 47,0 26-31,0 24-1,0 0 1,0-24 0,0 24-1,0-25 1,0 25-1,-25-49 1,25 24 0,-25 25-1,25 1 1,-25-1 0,25 0-1,-24 25 1,-1-25 15,0-24-15,-25 24-1,25 25 1,25-25 15,-24 25-15,24-25-1,-25 25 1,0 0 0,0 0-1,25-25 1,-25 25 0,1 0-1,-1-24 1,0 24 15,0 0-15,0-25-1,1 25 1,-1 0 0,0 0-1,25-25 1,-25 25-1,-24 0 1,49-25 0</inkml:trace>
  <inkml:trace contextRef="#ctx0" brushRef="#br0" timeOffset="55901.66">13196 12725 0,'-24'0'15,"-26"-25"17,25 0-32,0 25 15,-24-25 1,-1 1-1,25 24 17,1-25-17,-1 25 1,-25 0 0,1-25-1,-1 0 1,-24 25-1,-26 0 1,-24 0 0,99 0-16,-74 0 31,-25 0-15,0 0-1,0 0 1,0 0-1,25 50 1,25-50 0,49 0-1,-50 25 1,1-25 0,0 24-1,-51 1 1,-73 25-1,0-50 1,-50 49 0,74-24 15,0 25-15,-24-1-1,99 1 1,24 0-1,1-1 1,24 1 0,-24 24-1,49 26 1,-25-26 0,1 25-1,-1 75 1,25-50-1,1 25 1,24 49 0,0-74 15,0 0-15,24 0-1,1-25 1,50 100-1,-1-75 1,0 124 0,26-25-1,-26-74 1,25-25 0,0 0-1,1-25 1,49 50-1,123 49 1,-73-24 0,-100-99 15,0-51-15,-24 26-1,-1-25 1,50-25-1,0 25 1,0-25 0,-49 0-16,98 24 15,26 1 1,73 0 0,1-25-1,25 0 1,-75 0-1,-49-50 1,-75 1 0,-25-1-1,-24 1 17,-25 24-17,25-25 1,-1 0-1,26-24 1,-26 0 0,1 24-1,-25 0 1,-1 1 0,-24 24-16,75-49 15,-50-1 1,24 1-1,1-1 1,-25 1 0,-1 0 15,1-50-15,25-1-1,-1 1 1,-24-24-1,0 73 1,-25 26 0,0-26-1,0-24 1,0-25 0,0-124-1,0 198 1,0 1-1,-25-26 1,0-49 0,1-25 15,-1 25-15,-25 50-1,1-50 1,24 74-1,0-49 1,0 25 0,-24-1-1,-26 1 1,75 49 0,-49 0-1,24 0 1,0-24-1,-49-26 1,49 51 0,0-1 31,0 25-32,-24-50 1,-51-24-1,26-1 1,-25 26 0,24-1-1,75 25 1,-25 25 0,-24 0 62,-26-24-78,26-1 15,24 25-15,-25-25 16,1 25-16,-1 0 31,25 0-31,-49-25 16,49 25-1,-24 0 1,-26 0 78,1 0-94,-1-25 15</inkml:trace>
  <inkml:trace contextRef="#ctx0" brushRef="#br0" timeOffset="71470.5">16570 9054 0,'25'25'78,"-1"74"-62,1-25-16,0-24 16,-25 24-16,0-24 15,0-25 1,0-1 0,0 1-16,0 0 31,0 25-16,0-26 1,0 26 0,0 0-1,0-26 1,0 1 15,0 0-31,0 0 31,0 0-15</inkml:trace>
  <inkml:trace contextRef="#ctx0" brushRef="#br0" timeOffset="73743.37">16619 8954 0,'0'25'78,"75"-25"-62,-1 25-16,-24-25 16,74 0-16,298 0 15,24 0 16,-123-74-15,-199 74-16,99-50 16,-74 25-1,-75 25 1,-49 0 0,24 0-1,1 0 1,0 0-1,24 0 1,1 0 0,-51 0-1,26 0 1,-25 0 15,-50 0 63,0 0-78,25 25-16,-25-25 15,25 25-15,0 0 78,0-1-78,0 1 16,0 25-16,0-25 16,0 24-16,25 75 15,-25-49 16,0-26-15,0-24 31,0 0-47,0 25 31,0-1-15,0-24-16,0 49 15,0-49 1,0 0 0,0 0 62,0 0-31,25-25-32,-25 24 79,0 1 0,0 0-79,25-25 1,-50 0 234,0 0-234,0 0 31,1 0-32,24-25 48,-25 0-48,0 25 1,0-24-16,0-1 16,25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5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87 174 6841,'0'-2'163,"0"1"-1,0-1 0,0 1 1,1 0-1,-1-1 0,0 1 1,1 0-1,-1-1 0,1 1 0,-1 0 1,1-1-1,0 1 0,-1 0 1,1 0-1,0 0 0,0 0 1,0 0-1,0 0 0,0 0 0,0 0 1,0 0-1,0 0 0,1 1 1,-1-1-1,0 0 0,0 1 1,3-2-1,46-18-919,-32 14 1089,-14 4-331,-1 1 1,1-1-1,0 0 0,-1 0 0,0 0 1,1-1-1,-1 1 0,0-1 1,0 0-1,0 0 0,-1 0 0,1 0 1,-1 0-1,1 0 0,-1-1 1,0 1-1,-1-1 0,3-5 0,-4 7-2,0 0 0,0 0 0,0 0 1,0 0-1,0 0 0,-1 0 0,1 0 0,-1 0 0,1 0 0,-1 0 0,0 1 0,0-1 0,0 0 0,0 0 0,0 1 0,0-1 0,0 0 0,-1 1 0,1-1 0,-1 1 0,1 0 0,-1 0 0,1-1 0,-1 1 0,0 0 0,1 0 0,-1 0 0,0 1 0,0-1 1,0 0-1,0 1 0,0-1 0,0 1 0,-2-1 0,-6-1 18,0-1 0,0 2 1,0-1-1,-1 1 0,1 1 1,0 0-1,0 1 0,-21 3 1,27-4-11,1 1 0,-1 0-1,0 0 1,0 0 0,1 0 0,-1 1 0,0 0 0,1-1 0,-1 1 0,1 0 0,0 1 0,0-1 0,0 1 0,0-1 0,0 1 0,1 0 0,-1 0 0,1 0 0,0 0 0,-1 1 0,1-1 0,1 1 0,-1-1 0,1 1 0,-3 7 0,3-1 1,0 1 1,0 0-1,1-1 0,1 1 0,0 0 0,0-1 1,1 1-1,0 0 0,1-1 0,7 19 0,-8-23-66,1-1 0,-1 1-1,1-1 1,1 1 0,-1-1-1,1 0 1,-1 0 0,1 0-1,1-1 1,-1 1 0,1-1-1,0 0 1,0-1 0,0 1-1,0-1 1,0 0 0,1 0-1,0 0 1,-1-1 0,11 3-1,-7-4-331,0 0 1,-1-1-1,1 1 0,18-4 1,41-10-1680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9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17 11058,'-11'-8'5802,"7"4"-5586,3 1 24,3 2 40,30 2 56,76 28-120,-18 14 8,-4 7-320,15 11-1256,-11 1-2345,7-12 192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0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18 9658,'-15'-17'4305,"15"16"-4270,0 1 0,0 0 0,0 0 0,-1 0 0,1 0 0,0 0 0,0 0 0,0 0 0,0 0 0,0 0 0,-1 0 0,1 0 0,0 0 0,0 0 0,0 0 1,0 0-1,0 0 0,-1 0 0,1 0 0,0 0 0,0 0 0,0 0 0,0 0 0,0 0 0,0 1 0,-1-1 0,1 0 0,0 0 0,0 0 0,0 0 0,0 0 0,0 0 0,0 0 0,0 0 0,0 1 0,0-1 1,-1 0-1,1 0 0,0 0 0,0 0 0,0 0 0,0 0 0,0 1 0,0-1 0,0 0 0,0 0 0,0 0 0,0 0 0,0 0 0,0 1 0,0-1 0,0 0 0,0 0 0,0 0 0,0 0 0,0 0 0,0 1 1,1-1-1,6 42 504,-2-22-528,4 23 1,4 21 30,8 97 0,-22-158 121,-2-17-109,-3-22-79,6 19-15,1 0 0,0 0 0,1 0 0,1 1 0,0-1 0,1 1 0,1-1 0,1 1 0,0 0 0,9-14 0,-12 24 36,1 0-1,-1 1 0,1-1 1,0 1-1,1 0 0,-1 0 0,1 1 1,0-1-1,0 1 0,1 0 1,-1 0-1,1 1 0,0 0 0,0 0 1,0 0-1,0 1 0,1 0 1,-1 0-1,0 0 0,1 1 0,0 0 1,-1 0-1,1 1 0,-1 0 1,1 0-1,0 0 0,-1 1 1,9 2-1,4 1-1100,-1 1 1,0 1-1,28 13 1,-27-9-1937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1.1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112 106 5777,'-14'-7'10924,"3"6"-10046,-15 27-1661,18-15 746,1 0 0,-1 1 0,2-1 0,-1 1 0,2 1 0,0-1 0,-4 16 0,8-24 10,0-1-1,0 1 0,0 0 1,0 0-1,1 0 1,0 0-1,0 0 0,0 0 1,0 0-1,1-1 0,0 1 1,-1 0-1,1 0 1,1 0-1,-1-1 0,1 1 1,-1 0-1,1-1 0,0 0 1,0 1-1,0-1 1,1 0-1,-1 0 0,1 0 1,0 0-1,-1-1 0,1 1 1,1-1-1,-1 1 1,0-1-1,0 0 0,8 3 1,-7-3 8,0-1 0,0 1 0,0-1 0,0 1 0,1-1 0,-1 0 0,0-1 0,0 1 0,1-1 0,-1 0 1,1 0-1,-1 0 0,0 0 0,1-1 0,-1 0 0,0 0 0,0 0 0,0 0 0,1-1 0,-1 1 0,0-1 0,-1 0 1,1-1-1,0 1 0,-1-1 0,1 1 0,-1-1 0,0 0 0,0 0 0,0 0 0,0-1 0,3-4 0,-1 0 47,-1 1 0,1-1 0,-1 0-1,-1-1 1,0 1 0,0-1 0,-1 1 0,0-1-1,0 0 1,-1 0 0,0 0 0,0 1-1,-1-1 1,0 0 0,-2-9 0,-1 7 45,1 1 0,-1-1 0,-1 1 0,0 0 0,-1 0 0,0 1 0,0-1 1,-1 1-1,0 0 0,-14-15 0,17 20-74,0 1 1,-1-1-1,1 1 0,-1-1 1,0 1-1,0 0 1,0 0-1,-1 1 0,1 0 1,-1-1-1,1 1 0,-1 1 1,0-1-1,0 1 1,0 0-1,0 0 0,0 0 1,0 0-1,0 1 1,0 0-1,0 0 0,0 1 1,0-1-1,0 1 0,-5 1 1,9-1-44,0-1 0,0 0 0,0 0 0,0 1 0,0-1 0,0 1 0,0-1 0,0 1 0,1-1 1,-1 1-1,0 0 0,0-1 0,0 1 0,1 0 0,-1 0 0,0 0 0,1-1 0,-1 1 0,1 0 0,-1 0 0,1 0 0,-1 0 0,1 0 0,0 0 1,-1 0-1,1 0 0,0 1 0,0 1-87,0-1 1,1 0 0,-1 0 0,0 1-1,1-1 1,0 0 0,0 0-1,-1 0 1,1 0 0,1 0-1,1 4 1,2 1-471,1 0-1,0 0 1,0 0-1,0-1 1,10 7-1,33 18-2303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1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33 695 10666,'0'-3'479,"-1"0"0,1 0-1,-1 0 1,0 0 0,0 0-1,0 0 1,0 0 0,-1 1 0,1-1-1,-1 0 1,1 1 0,-1-1-1,0 1 1,0 0 0,0 0 0,0 0-1,-1 0 1,1 0 0,-3-2-1,5 4-426,7 13 76,16 32-84,29 82-1,-46-113-66,-18-81 193,-6-11-154,4-1 0,-5-95 1,18 134-18,1-1 0,1 1 0,3 1 0,1-1 0,2 0 0,18-59 0,-21 89-3,0 0-1,0 1 0,0 0 0,1 0 0,1 0 1,-1 0-1,8-8 0,-12 16-16,1-1-1,-1 0 1,1 1-1,-1-1 1,1 1-1,0-1 1,0 1-1,0 0 1,0 0-1,0-1 1,0 1 0,0 1-1,0-1 1,0 0-1,0 1 1,1-1-1,-1 1 1,0-1-1,0 1 1,1 0-1,-1 0 1,0 0 0,0 0-1,1 0 1,-1 1-1,0-1 1,0 1-1,0 0 1,0-1-1,1 1 1,-1 0-1,0 0 1,0 0 0,0 0-1,-1 1 1,4 2-1,6 7-999,0 0 1,-1 0-1,-1 2 0,0-1 0,-1 1 1,13 25-1,-20-35 815,21 39-4193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1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13 10138,'-5'-1'2033,"12"-7"943,3 4-2968,15 7-128,9 1 64,25-2-472,10 6-312,18-7-2169,-4-14 153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2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79 11522,'-3'-78'6307,"43"274"-6216,-14-78-78,28 189 9,-59-326-153,-1 1 0,0 0 0,-2 0 0,0 1 0,-1 0 0,0 0 1,-2 1-1,-23-29 0,29 39 104,0 0 1,0 1-1,-1 0 0,0 0 1,0 0-1,0 0 0,0 1 1,-1 0-1,1 1 1,-1-1-1,0 1 0,0 1 1,-1-1-1,1 1 0,0 1 1,-1-1-1,1 1 0,-1 0 1,1 1-1,-1 0 0,0 0 1,1 1-1,-1-1 1,1 2-1,-1-1 0,1 1 1,0 0-1,-1 1 0,1 0 1,0 0-1,1 0 0,-1 1 1,0 0-1,1 0 0,0 1 1,0-1-1,0 2 1,1-1-1,0 0 0,0 1 1,0 0-1,1 0 0,-8 13 1,9-12 16,-1 0 1,1-1-1,0 1 0,0 0 1,1 1-1,0-1 1,0 0-1,1 1 1,0-1-1,0 1 1,1 0-1,0-1 1,0 1-1,1-1 0,0 1 1,0-1-1,1 1 1,2 7-1,-1-9 1,0 0 1,0 1-1,0-1 0,1 0 1,0-1-1,0 1 0,1-1 0,0 0 1,0 0-1,0 0 0,0-1 0,1 1 1,-1-1-1,1-1 0,0 1 1,1-1-1,-1 0 0,0-1 0,11 4 1,0-2-370,1-1 0,0 0 0,0-1 0,0-1 1,0-1-1,0-1 0,0 0 0,0-1 1,0-1-1,22-7 0,45-13-2401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2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11 297 9970,'22'-50'2329,"-23"42"863,-1 7-2816,1 1-328,1 2-64,1 1 8,7 18 16,19 45 40,-17-35-272,0-7-240,-2-3-328,-7-13-144,-4-31-4841</inkml:trace>
  <inkml:trace contextRef="#ctx0" brushRef="#br0" timeOffset="1">1 3 6929,'4'-3'2681,"6"8"-2681,0 7-520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3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10 11402,'-1'-1'178,"1"1"0,-1-1-1,1 0 1,0 1-1,-1-1 1,0 1 0,1-1-1,-1 0 1,1 1-1,-1-1 1,0 1 0,1 0-1,-1-1 1,0 1-1,0 0 1,1-1 0,-1 1-1,0 0 1,0 0-1,1-1 1,-1 1 0,0 0-1,0 0 1,0 0-1,1 0 1,-1 0 0,0 0-1,0 0 1,0 0-1,1 1 1,-2-1 0,-30 19 833,24-13-1175,1 1 1,0 0-1,0 0 1,1 1-1,-9 14 1,14-21-13,1 0 0,-1 0 0,0 0 1,1 1-1,-1-1 0,1 0 0,0 0 1,-1 1-1,1-1 0,0 0 1,0 1-1,0-1 0,0 0 0,0 1 1,0-1-1,0 2 0,1-1-5,1 0-1,-1 1 1,1-1 0,-1 0-1,1 0 1,0 0 0,-1 0-1,1 0 1,0 0 0,4 3-1,12 8 190,58 52 72,-68-57-80,0 0 0,0 0 0,-1 1 0,0 0 0,-1 0 0,0 1 0,5 10 0,-10-19 1,-1 0 0,0 1 0,1-1-1,-1 0 1,0 0 0,0 0-1,0 1 1,0-1 0,0 0 0,0 0-1,0 1 1,0-1 0,0 0 0,-1 0-1,1 0 1,0 1 0,-1-1 0,1 0-1,-1 0 1,1 0 0,-1 0 0,0 0-1,1 0 1,-1 0 0,0 0 0,0 0-1,0 0 1,0 0 0,0-1-1,0 1 1,0 0 0,0-1 0,0 1-1,0 0 1,0-1 0,0 1 0,-1-1-1,1 0 1,0 1 0,0-1 0,0 0-1,-1 0 1,1 0 0,-2 0 0,-9 2 11,1 0 0,-1-2 1,-17 1-1,24-2-21,-18 1-278,0-1 0,0-1-1,-22-5 1,28 0-1750,15-2 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3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70 11482,'-16'-69'8306,"25"85"-8288,-2 7 2,-2 1 0,0-1 0,-2 1 0,0 0 0,-2 0 0,-2 43 0,-30 152 131,6-55-110,22-138-49,0-4-14,0 0 0,1 1 0,2-1-1,0 1 1,1-1 0,1 0 0,6 26-1,-1-120-7145,-6 20 3066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4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6 8338,'-7'-6'4617,"9"8"-4401,0-2-400,6 1 88,19 3 104,46 7-8,-30-11-104,11-2-376,-2-2-225,2-3-1871,-4 4 175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4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0 234 7714,'7'1'572,"-5"-1"-319,0 1 1,0-1 0,0 0-1,0 1 1,0-1 0,0 0 0,0 0-1,0-1 1,0 1 0,0 0-1,0-1 1,2 0 0,-1 30 2426,0 39-2758,-8 92 0,30-217-5556,-5 15 1633</inkml:trace>
  <inkml:trace contextRef="#ctx0" brushRef="#br0" timeOffset="1">26 11 8770,'6'-11'4377,"3"17"-4761,2 6-448,9 5-1897,-2-2 264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9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40 11715,'0'-1'298,"-1"0"1,1 0 0,-1-1 0,0 1 0,1 0 0,0 0 0,-1-1 0,1 1 0,0 0 0,0 0-1,0-1 1,0 1 0,0 0 0,0-1 0,0 1 0,1-3 0,-1 4-219,0-1 0,1 0 0,-1 0 1,1 0-1,0 1 0,-1-1 0,1 0 0,-1 1 0,1-1 1,0 1-1,0-1 0,-1 1 0,1-1 0,0 1 1,0-1-1,0 1 0,-1-1 0,3 1 0,4-2-239,0 1-1,0 0 1,0 1-1,1 0 1,7 0 0,2 0 509,23 0-547,1 1-1,-1 2 1,65 12 0,-105-14 276,1-1 1,-1 0-1,1 0 1,-1 1-1,1-1 1,-1 1 0,1-1-1,-1 0 1,1 1-1,-1-1 1,0 1-1,1-1 1,-1 1-1,1-1 1,-1 1 0,0-1-1,0 1 1,1-1-1,-1 1 1,0-1-1,0 1 1,0 0-1,0-1 1,0 1 0,0-1-1,0 1 1,0 0-1,0-1 1,0 1-1,0-1 1,0 1 0,0-1-1,0 1 1,0 0-1,-1 0 1,-10 36-227,3-11 318,-5 15-157,-57 194-953,30-82-3478,23-76 629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4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9290,'2'-7'7211,"5"25"-6023,6 31-1857,-10 91 713,-2-168-15,0 0 0,2 0 0,13-54 0,-15 79-37,-1 1 0,1-1 1,0 0-1,-1 0 0,1 0 1,1 1-1,-1-1 1,0 0-1,1 1 0,-1-1 1,1 1-1,0-1 0,-1 1 1,1 0-1,0 0 1,1 0-1,-1 0 0,0 0 1,1 0-1,-1 1 0,6-3 1,-4 3-3,0 0 0,0 1 1,0-1-1,0 1 0,0 0 1,0 1-1,0-1 0,0 1 1,0-1-1,0 1 0,0 1 1,0-1-1,-1 0 0,1 1 1,7 4-1,-3-2 0,-1 0 0,1 1 1,-1 0-1,0 1 0,0 0 0,0 0 0,-1 0 1,0 1-1,0 0 0,-1 0 0,1 1 0,-2-1 1,1 1-1,-1 0 0,0 0 0,-1 1 0,0-1 1,2 10-1,-2-7-884,-1 0-1,-1 0 1,0 1 0,-1 20 0,-1-1-2328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5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8 7242,'-1'-1'274,"0"0"1,-1 0 0,1 0-1,-1 0 1,1 1-1,-1-1 1,1 1 0,-1-1-1,1 1 1,-1 0 0,1-1-1,-1 1 1,0 0 0,1 0-1,-1 0 1,1 0 0,-1 1-1,0-1 1,-2 1 0,-39 5-887,40-5 997,-39 3-249,23-2-128,0 0 1,1 0-1,0 2 1,-34 11-1,48-14-14,-1 1-1,1 0 0,0 1 0,1-1 0,-1 1 0,0-1 0,1 1 0,-1 0 1,1 0-1,0 1 0,0-1 0,0 1 0,1-1 0,-1 1 0,1 0 1,0 0-1,0 0 0,0 0 0,0 0 0,1 1 0,0-1 0,0 1 0,0-1 1,0 9-1,0-10-2,1 0-1,0 1 1,0-1 0,1 0 0,-1 0 0,1 0 0,-1 0-1,1 1 1,0-1 0,0 0 0,0 0 0,1-1 0,-1 1-1,1 0 1,0 0 0,-1-1 0,1 1 0,0-1 0,1 1-1,-1-1 1,0 0 0,1 0 0,-1 0 0,1 0 0,0 0-1,-1-1 1,1 1 0,0-1 0,0 0 0,5 2 0,3 0-291,1 0 0,0 0-1,-1-1 1,1-1 0,0 0 0,24-2 0,39-8-1380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5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10 171 9850,'-2'-19'1796,"0"4"-561,0 0 1,1 0-1,0-1 0,2 1 1,-1 0-1,2 0 0,7-30 1,3 69-1266,-4 1 19,-1 0 0,-1 0 0,-1 1 0,-1 0 0,-2 0 0,0 0 0,-3 38 0,-29 201 21,12-141 40,9-16-481,8-93-3829,3-40 812,2-15 126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5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11554,'28'-15'2561,"27"3"1032,17 16-3457,30-3-984,8 12-2185,-5-24-536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6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24 151 8162,'-5'-14'523,"-11"-28"2256,16 40-2581,-1-1 0,1 1-1,-1 0 1,1 0 0,0-1 0,0 1-1,0 0 1,0 0 0,0-1 0,1 1-1,-1 0 1,1 0 0,-1-1 0,1 1-1,0 0 1,1-3 0,-1 4-177,0 1 1,0-1-1,0 0 1,1 0-1,-1 1 1,0-1-1,0 1 1,0-1-1,1 1 1,-1 0-1,0-1 1,0 1-1,1 0 1,-1 0-1,0 0 1,1 0-1,-1 0 1,0 0-1,0 0 1,1 0-1,-1 1 1,0-1-1,1 0 1,-1 1-1,0-1 1,0 1-1,0 0 1,0-1-1,1 1 1,0 1-1,39 24 40,-39-25-51,19 17 13,0 0 1,-2 2-1,0 0 0,-1 1 0,0 1 0,-2 1 0,-1 0 0,20 42 0,-35-65-18,0 0 0,0 0 0,0 0 0,0 0 0,0 0 0,0-1-1,0 1 1,0 0 0,0 0 0,0 0 0,0 0 0,0 0 0,0 0 0,0 0-1,0 0 1,0-1 0,0 1 0,0 0 0,0 0 0,0 0 0,0 0 0,0 0-1,0 0 1,1 0 0,-1 0 0,0 0 0,0-1 0,0 1 0,0 0 0,0 0-1,0 0 1,0 0 0,0 0 0,0 0 0,0 0 0,0 0 0,1 0 0,-1 0-1,0 0 1,0 0 0,0 0 0,0 0 0,0 0 0,0 0 0,0 0 0,0 0-1,1 0 1,-1 0 0,0 0 0,0 0 0,0 0 0,0 0 0,0 0 0,0 0-1,0 0 1,0 0 0,1 0 0,-1 0 0,0 0 0,0 0 0,0 0 0,0 0-1,0 0 1,0 0 0,0 1 0,0-1 0,0 0 0,0 0 0,5-17 215,1-28 34,-5 38-202,2-21-95,1 0-1,2 0 0,1 0 1,1 1-1,1-1 0,17-33 1,-25 60-65,-1 1-1,1-1 1,-1 0 0,1 0-1,0 1 1,-1-1 0,1 0-1,0 1 1,0-1 0,0 0-1,-1 1 1,1-1 0,0 1-1,0-1 1,0 1 0,0 0-1,0 0 1,0-1 0,0 1 0,0 0-1,0 0 1,0 0 0,0 0-1,0 0 1,0 0 0,0 0-1,0 0 1,0 0 0,0 0-1,0 1 1,0-1 0,0 0-1,-1 1 1,1-1 0,0 1-1,0-1 1,0 1 0,0-1-1,0 1 1,-1-1 0,1 1 0,0 0-1,-1 0 1,1-1 0,0 1-1,-1 0 1,1 0 0,-1 0-1,1 1 1,17 20-3131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7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68 8258,'-4'-15'2931,"4"12"-2425,-1 0 0,1 1 0,-1-1-1,0 1 1,0 0 0,0-1-1,0 1 1,0 0 0,-1-1 0,-2-3-1,2 6-481,1-1 0,-1 0 0,1 1 0,-1-1 0,1 1 0,-1-1 1,1 1-1,-1 0 0,0 0 0,1 0 0,-1 0 0,1 0 0,-1 0 0,0 0 0,1 0 0,-1 1 0,1-1 0,-1 1 0,1-1 0,-1 1 0,1-1 0,-3 2 0,-170 79-81,172-80-16,-1 1 0,0 0 0,1 1 0,-1-1 0,1 0 0,0 1 0,-1-1 0,1 1 0,0 0 0,1 0 0,-1 0 0,0 0 0,1 0 0,0 0 0,0 0 0,0 0 0,0 1 0,0-1 0,0 0 0,1 0 0,0 1 0,0-1 0,0 1 0,0-1 0,0 0 0,1 1 0,-1-1 0,1 0 0,1 5 0,0 0-53,0-1 0,1 0 0,-1 0 1,1 0-1,1-1 0,-1 1 0,1-1 0,0 0 0,1 0 0,-1 0 0,1 0 0,8 7 1,-11-12 113,0 0 1,-1 0-1,1 0 1,0 0-1,0 0 1,0 0 0,0 0-1,0 0 1,0-1-1,0 1 1,0-1 0,0 0-1,0 1 1,0-1-1,0 0 1,0 0 0,0-1-1,0 1 1,0 0-1,0-1 1,0 1-1,0-1 1,0 1 0,0-1-1,0 0 1,0 0-1,0 0 1,0 0 0,-1 0-1,1 0 1,0-1-1,-1 1 1,1-1 0,-1 1-1,0-1 1,1 1-1,-1-1 1,1-2-1,8-10 62,-1 0-1,-1 0 0,13-31 1,-9 19-27,3-3 64,-5 9 32,0 0 0,1 1 0,1 0 0,22-26 0,-34 45-117,1-1 1,0 0-1,-1 1 1,1-1-1,-1 0 1,1 1-1,0-1 1,0 1-1,-1-1 0,1 1 1,0 0-1,0-1 1,-1 1-1,1 0 1,0-1-1,0 1 1,0 0-1,0 0 0,0 0 1,-1 0-1,1 0 1,0 0-1,0 0 1,0 0-1,0 0 0,0 0 1,-1 0-1,1 0 1,0 1-1,0-1 1,0 0-1,0 1 1,1 0-1,0 1-6,0 0-1,1 1 1,-1-1 0,0 0-1,0 1 1,0 0-1,0-1 1,-1 1 0,3 5-1,2 6-13,-1 0 1,0 1-1,3 15 0,0 26-39,-6-38-19,1 1 1,1 0-1,11 33 0,-2-32-1883,4-15 321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7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46 11242,'-5'-9'1061,"4"6"-518,-1 0 0,1 0 0,-1-1 0,1 1-1,0 0 1,0-1 0,1 1 0,-2-7 0,2 10-538,3 0 21,0 1-1,0 1 0,0-1 1,-1 0-1,1 1 0,0-1 1,-1 1-1,1 0 0,-1 0 1,0 0-1,0 0 0,3 3 1,5 5-17,0 0 0,-1 1 0,-1 0 1,0 0-1,-1 0 0,0 1 0,0 0 0,-1 1 1,-1 0-1,6 19 0,-6 6 32,-2 0 0,-1 0 0,-2 0-1,-2 1 1,-10 59 0,5-52-106,3 0 0,2-1 0,3 51 0,4-73-975,-4-22 933,-1-1 0,0 1-1,0-1 1,1 0 0,-1 1 0,0-1-1,0 0 1,1 1 0,-1-1-1,0 0 1,1 1 0,-1-1-1,1 0 1,-1 1 0,0-1-1,1 0 1,-1 0 0,1 0-1,-1 0 1,1 1 0,-1-1-1,0 0 1,1 0 0,-1 0 0,1 0-1,-1 0 1,1 0 0,-1 0-1,1 0 1,-1 0 0,1 0-1,-1 0 1,1-1 0,-1 1-1,0 0 1,1 0 0,-1 0-1,1-1 1,-1 1 0,0 0 0,1 0-1,0-1 1,13-12-3423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7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11779,'3'-7'1947,"-3"6"-1843,0 0-1,0 1 0,0-1 0,0 1 0,0-1 1,1 0-1,-1 1 0,0-1 0,0 1 1,1-1-1,-1 1 0,0-1 0,1 0 0,-1 1 1,1 0-1,-1-1 0,1 1 0,-1-1 1,1 1-1,-1 0 0,1-1 0,-1 1 0,1 0 1,-1-1-1,1 1 0,-1 0 0,1 0 1,0-1-1,-1 1 0,1 0 0,0 0 1,-1 0-1,1 0 0,-1 0 0,2 0 0,0 1-108,-1 1-1,1-1 1,0 0-1,-1 1 1,1-1-1,-1 1 1,1 0-1,-1 0 1,0-1-1,0 1 1,0 0-1,0 0 1,0 0-1,0 0 1,-1 0-1,2 3 1,2 6-3,20 59-9,-18-48 23,1-1 1,1 0 0,17 33-1,-24-53-7,-1 0 0,1 0-1,0 0 1,-1 0 0,1 0-1,0 0 1,0 0 0,0 0-1,0 0 1,0-1 0,0 1-1,0 0 1,0-1 0,0 1-1,0-1 1,0 1 0,0-1 0,0 1-1,1-1 1,-1 0 0,0 0-1,0 1 1,0-1 0,1 0-1,1 0 1,-1-1-2,1 0 0,0 1 0,-1-1 0,1 0 0,-1-1 0,1 1 0,-1 0 1,1-1-1,-1 1 0,4-4 0,3-4-24,0 1 0,0-2 1,13-18-1,-11 9-11,-1 0 1,0 0-1,-1-1 0,6-24 1,-10 32-376,-1-1-1,-1 0 1,0 1 0,-1-1 0,-1 0 0,1-19-1,4 52-2404,16 37-42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8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0 252 8690,'0'-1'111,"1"0"0,-1 0 0,0 0 0,0 0 0,1 1-1,-1-1 1,1 0 0,-1 0 0,1 0 0,-1 0 0,1 1 0,-1-1 0,1 0 0,0 0 0,-1 1 0,1-1 0,0 0 0,-1 1 0,1-1-1,0 1 1,0-1 0,0 1 0,0-1 0,0 1 0,0 0 0,-1 0 0,1-1 0,0 1 0,0 0 0,0 0 0,0 0 0,0 0 0,1 0 0,51 0-499,-45 0 371,-1 1 1,1-1-1,-1 0 1,0 0-1,1-1 0,-1 0 1,8-2-1,-11 0 22,1 0-1,0 0 0,-1 0 1,0 0-1,1 0 0,-1-1 1,-1 0-1,1 0 0,0 0 1,-1 0-1,0-1 0,0 1 1,0-1-1,-1 0 0,0 0 1,0 0-1,0 0 0,0 0 1,-1 0-1,1-1 0,-1 1 1,-1 0-1,1-1 0,-1 1 1,0-1-1,0 1 0,-1 0 1,1-1-1,-1 1 0,-1 0 1,1-1-1,-1 1 0,1 0 1,-1 0-1,-1 0 0,1 0 1,-1 1-1,0-1 0,-4-4 1,6 8-1,0 0 0,0 0 1,0 0-1,0 0 0,0 0 1,0 0-1,0 0 0,-1 1 1,1-1-1,0 1 0,-1-1 1,1 1-1,0-1 0,-1 1 1,1-1-1,-1 1 0,1 0 1,0 0-1,-1 0 0,1 0 1,-1 0-1,1 0 0,-1 0 1,1 1-1,-1-1 0,1 0 1,0 1-1,-1-1 0,1 1 1,0 0-1,-1-1 1,1 1-1,0 0 0,0 0 1,0 0-1,0-1 0,0 1 1,-1 1-1,2-1 0,-1 0 1,0 0-1,-1 2 0,-5 5 0,1 1 0,0-1 0,1 1 0,-7 14 0,6-11-13,1 1 0,1 0-1,0-1 1,0 2 0,1-1-1,1 0 1,0 0 0,0 22-1,2-32 1,0 1 0,1 0 0,-1 0 0,1-1 0,-1 1 0,1-1 0,0 1-1,0-1 1,1 1 0,-1-1 0,1 1 0,0-1 0,0 0 0,0 0 0,0 0-1,0 0 1,1 0 0,-1-1 0,1 1 0,0-1 0,0 1 0,0-1 0,0 0 0,0 0-1,0-1 1,1 1 0,-1 0 0,1-1 0,-1 0 0,1 0 0,-1 0 0,1 0 0,-1-1-1,1 0 1,6 1 0,7-1-37,1-1 0,-1-1-1,1 0 1,-1-2 0,0 1 0,0-2-1,0-1 1,0 0 0,-1-1 0,0 0-1,-1-1 1,22-16 0,-16 10 92,-1-1 0,0 0 0,-2-2 0,0 0 0,0-2-1,-2 0 1,0 0 0,14-26 0,-28 43 88,-1 0-1,0 0 0,1 0 1,-1 1-1,0-1 1,-1-1-1,1 1 0,0 0 1,0 0-1,-1 0 1,1 0-1,-1-1 0,0 1 1,0 0-1,0 0 1,0-1-1,0 1 0,0 0 1,0 0-1,-1 0 0,1-1 1,-2-3-1,0 5-59,0-1 0,0 0 0,1 1 0,-1-1 0,0 1 0,0 0 0,0 0 0,-1-1 0,1 1 0,0 0 0,0 1 0,-1-1 0,1 0 0,0 1 0,-1-1 0,1 1 0,0 0 0,-1 0 0,1 0 0,-5 0 0,7 0-75,0 0-1,-1 0 0,1 0 1,0 0-1,-1 0 0,1 0 0,0 0 1,0 0-1,-1 0 0,1 0 0,0 0 1,-1 0-1,1 0 0,0 0 0,-1 0 1,1 0-1,0 0 0,-1 0 1,1 1-1,0-1 0,0 0 0,-1 0 1,1 0-1,0 0 0,0 1 0,-1-1 1,1 0-1,0 0 0,0 1 0,0-1 1,-1 0-1,1 0 0,0 1 1,0-1-1,0 0 0,0 0 0,0 1 1,-1-1-1,1 0 0,0 1 0,0-1 1,0 0-1,0 1 0,10 15-75,22 11-24,29 11-14,-28-19 22,46 36-1,-72-49 76,0 0 1,0 0 0,-1 1 0,0 0-1,0 0 1,0 0 0,-1 1-1,0 0 1,0 0 0,-1 0 0,5 14-1,-8-20 10,-1 0 1,0 0-1,1 0 0,-1 0 0,0 1 0,0-1 0,0 0 0,0 0 0,0 0 0,-1 0 1,1 1-1,-1-1 0,1 0 0,-1 0 0,0 0 0,0 0 0,0 0 0,0 0 0,0 0 1,-2 3-1,-1-1-38,0 0 0,0 0 1,0-1-1,-1 1 0,1-1 1,-1 0-1,0 0 0,-5 2 1,-3 1-666,-1-1-1,1 0 1,-1-1 0,0-1 0,-21 3 0,-1-7-2343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9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68 8450,'-3'-9'4730,"-6"7"-3525,-17 16-1055,20-10-154,1 0 0,0 1 1,1 0-1,-1 0 0,1 0 0,0 0 0,0 1 0,1 0 0,0 0 1,0 0-1,0 0 0,0 0 0,1 0 0,0 1 0,1-1 1,-1 1-1,1 0 0,1-1 0,-1 1 0,1 0 0,0-1 0,0 1 1,1 0-1,0-1 0,3 12 0,-2-13-24,0 1 0,0-1 0,1 0 0,-1-1-1,1 1 1,0 0 0,0-1 0,1 1 0,-1-1 0,1 0 0,0 0 0,0-1-1,0 1 1,1-1 0,-1 0 0,1 0 0,0 0 0,0-1 0,0 1 0,0-1-1,8 2 1,-8-3 28,0-1-1,0 1 0,0-1 0,0 0 1,0 0-1,-1 0 0,1-1 0,0 0 1,0 0-1,0 0 0,-1-1 0,1 1 1,0-1-1,-1 0 0,0 0 0,1-1 1,-1 1-1,0-1 0,0 0 0,0 0 1,-1 0-1,1-1 0,-1 1 0,5-7 1,0-1 14,-1-1 1,0 0 0,0 0-1,-2 0 1,1 0 0,-2-1 0,1 0-1,-2 0 1,5-25 0,-8 32-9,1 0 1,-1 0 0,0 0 0,-1 0-1,1 0 1,-1 0 0,0 0 0,-1 0-1,1 0 1,-6-10 0,5 12 1,0 1 0,0-1 1,0 1-1,-1 0 0,0 0 0,0 0 0,0 0 1,0 0-1,0 1 0,0 0 0,0-1 1,-1 1-1,0 0 0,1 0 0,-1 1 1,0-1-1,-6-1 0,0 1 4,0 0 0,-1 1 0,1 0 0,-1 1 0,1 0 0,-1 1 0,-14 2 0,21-3-148,1 1 0,0-1 0,0 1 0,-1-1 0,1 1 0,0 0 0,0 1 0,0-1 0,0 0 0,0 1-1,0-1 1,0 1 0,0 0 0,1 0 0,-1 0 0,1 1 0,-1-1 0,1 0 0,0 1 0,0 0 0,0-1-1,0 1 1,1 0 0,-1 0 0,1 0 0,0 0 0,-2 4 0,8 23-2427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30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70 5769,'24'-46'3698,"-24"45"-3567,1 1 0,-1-1 1,0 1-1,1-1 0,-1 1 0,0-1 0,1 1 0,-1-1 0,0 0 0,0 1 0,0-1 0,0 1 0,1-1 0,-1 0 0,0 1 0,0-1 0,0 1 0,0-1 0,-1 0 0,1 1 0,0-1 1,0 1-1,0-1 0,0 0 0,0 1 0,-1-1 0,1 1 0,0-1 0,-1 1 0,1-1 0,0 1 0,-1-1 0,1 1 0,-1-1 0,1 1 0,0-1 0,-1 1 0,1 0 0,-1-1 0,1 1 1,-1 0-1,0 0 0,1-1 0,-1 1 0,1 0 0,-1 0 0,1 0 0,-1-1 0,0 1 0,1 0 0,-1 0 0,0 0 0,1 0 0,-1 0 0,1 0 0,-1 0 0,0 1 0,1-1 0,-1 0 0,-2 1 102,0-1-1,0 1 0,0 0 0,0 0 0,1 0 0,-1 0 1,1 0-1,-1 1 0,0-1 0,-2 3 0,-29 43-254,29-39 15,5-7 6,-1 0 0,1 0 0,-1 0 0,1 0 0,0 0 0,-1 0 0,1 0 0,0 0 0,0 0 0,0 0 0,0 1 0,0-1 0,0 0 0,0 0 0,0 0 0,0 0 0,0 0 0,1 0 0,-1 0 0,0 0 0,1 1 0,-1-1 0,1 0 0,-1 0 0,1-1 0,0 1 0,-1 0 0,1 0 0,0 0 0,0 0 0,-1 0 0,1-1 0,0 1 0,0 0 0,0-1 0,2 2 0,35 15 101,-34-16-82,31 10 52,-28-10-65,-1 1 1,1-1 0,0 1 0,-1 0 0,1 1 0,-1 0 0,0 0-1,0 0 1,0 1 0,0 0 0,-1 0 0,1 0 0,-1 1 0,0 0-1,0 0 1,-1 0 0,8 11 0,22 60-2,-32-70-72,0 0 1,0 1-1,-1-1 0,1 0 0,-1 1 0,-1-1 1,0 1-1,1-1 0,-2 1 0,-1 11 0,1-16-13,0 0-1,-1 1 0,1-1 0,-1 0 0,1 0 0,-1 0 0,0 0 0,0-1 0,0 1 0,0 0 1,0-1-1,0 1 0,0-1 0,-1 0 0,1 1 0,0-1 0,-1 0 0,1-1 0,-1 1 0,1 0 1,-1-1-1,1 1 0,-1-1 0,0 0 0,1 0 0,-1 0 0,0 0 0,-4-1 0,-8 0-342,-1-1 0,1 0 0,-23-6 0,14 0-401,1-1-1,0 0 1,0-2 0,1-1-1,1 0 1,-24-19 0,20 9-1550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9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1 603 10266,'0'-6'958,"-1"-30"4568,6 27-3118,7 22-1583,-6-3-841,-1 1-1,0 0 1,-1 0-1,0 0 1,-1 1 0,0-1-1,2 24 1,-3 1 40,-3 48 0,-1-15 302,-12-355 836,1 56-1044,2-79-331,11 308 188,-1-1 0,1 1 1,0 0-1,0-1 0,0 1 1,0-1-1,0 1 0,0-1 1,0 1-1,0 0 0,1-1 1,-1 1-1,0-1 0,1 1 1,-1 0-1,1-1 0,0 1 1,-1 0-1,1 0 0,0 0 1,0-1-1,0 1 0,0 0 1,0 0-1,0 0 0,0 0 1,0 1-1,0-1 0,0 0 1,1 0-1,-1 1 0,2-2 1,2 2-216,1 0 1,-1 0 0,0 0-1,0 1 1,0 0 0,0 0-1,10 4 1,-12-5 150,97 32-5830,-44-16 1957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10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8834,'1'-7'2240,"18"0"689,10 6-2577,26 1-320,17 1-472,26 3-2441,-8-5 529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13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91 8506,'41'-74'2192,"-37"61"241,-2 10-2481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15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55 115 6705,'-5'-10'196,"-26"-57"2324,22 30 1929,-1 572-3179,11-485-1243,0-28 415,0-15-1045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15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7538,'0'-2'153,"0"1"-1,0-1 1,0 0 0,1 1 0,-1-1 0,0 1 0,1-1 0,-1 1 0,1-1 0,-1 1 0,1-1 0,0 1 0,-1 0 0,1-1 0,0 1 0,0 0 0,0-1 0,0 1 0,0 0-1,1 0 1,-1 0 0,0 0 0,0 0 0,1 0 0,-1 0 0,0 1 0,1-1 0,-1 0 0,3 0 0,2 1-165,0 0 0,-1 0 1,1 0-1,-1 1 0,1 0 1,-1 0-1,7 2 0,0 0 140,50 12-125,7 0 13,-1 3-1,69 28 0,-135-45-16,0-1-1,-1 1 0,1 0 1,0-1-1,0 1 0,-1 0 1,1 0-1,0 0 0,-1 0 0,1 0 1,-1 1-1,1-1 0,-1 0 1,0 1-1,0-1 0,1 1 1,-1-1-1,0 1 0,0 0 1,0 0-1,-1-1 0,1 1 1,0 0-1,-1 0 0,1 0 1,-1 0-1,1 3 0,-2-1 3,0 0-1,-1 0 1,1 0-1,-1 0 1,1 0-1,-1 0 1,0 0 0,-1-1-1,1 1 1,-1-1-1,0 1 1,-3 3-1,-14 15 66,-1-1-1,-1-1 0,-1 0 0,-39 24 1,49-35-560,-1-1 1,-1 0-1,1-1 0,-1-1 1,0 0-1,-1-1 1,1-1-1,-1-1 1,-32 4-1,12-8-2193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15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8394,'5'-2'4737,"-3"-1"-4545,2 2-56,-1 0-128,18 0 136,41 4 72,-23 9 224,3 5-8,11 14 32,-5 3-160,7 12-56,-8 1-208,6 2-8,-10-10-336,0-5-648,-7-12-2209,-4-15 217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17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73 162 8978,'-72'-110'5185,"95"140"-1179,8 9-3394,48 78 0,-1 25-429,7-4-1,140 176 0,-208-291-166,0 0-1,17 35 1,-13-21 27,-9-106 2280,-6 42-2223,75-326 91,-50 235-143,-4-2 0,12-134 0,-39 237 63,2 2-923,15 40-3787,10 26 451,-9-17-598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18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27 11490,'-7'-11'585,"-4"-4"2801,11 15-3351,-1 0 0,1 0-1,-1-1 1,1 1-1,-1 0 1,1 0 0,-1 0-1,1 0 1,-1 0-1,0 0 1,1 0 0,-1 0-1,1 0 1,-1 0 0,1 0-1,-1 1 1,1-1-1,-1 0 1,1 0 0,-1 0-1,1 1 1,-1-1-1,1 0 1,-1 1 0,1-1-1,-1 0 1,1 1-1,0-1 1,-1 0 0,1 1-1,0-1 1,-1 1 0,-22 26-53,1 2 1,2-1 0,0 2 0,-17 39 0,30-57 23,-19 39 61,2 1 0,3 1 0,1 1 0,4 1 0,1 0 0,3 1 0,2 0 0,3 1 0,3 0 0,2 0 0,2 1 0,11 81 0,-4-93-350,1 0 0,3 0 0,1-1 0,3 0 0,1-1 0,2-1 1,3-1-1,1-1 0,1 0 0,3-2 0,1-1 0,2-1 0,1-1 0,2-2 0,48 41 0,29 3-2687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24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 8050,'11'-16'887,"4"-10"313,-11-9 6415,-3 41-5413,10 28-2217,-2 0 1,-1 1-1,-1 0 1,1 37-1,-1 147 24,-8-133-15,17 121 0,-17-202 56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25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30 353 6233,'-27'-83'1810,"25"73"-1571,2 0 1,-1 1-1,1-1 0,1 0 0,0 1 0,0-1 1,1 1-1,0-1 0,0 1 0,1 0 1,1 0-1,-1 0 0,1 0 0,1 1 1,0-1-1,0 1 0,8-9 0,-6 8-138,1 1-1,0 0 0,0 1 0,1-1 1,0 2-1,0-1 0,0 1 0,1 1 1,0 0-1,0 0 0,0 1 1,1 0-1,-1 0 0,1 2 0,0-1 1,0 1-1,0 1 0,0 0 0,20 1 1,-19 0-90,1 1 0,-1 0-1,0 1 1,0 0 0,-1 1 0,1 0 0,0 1 0,14 7 0,-19-8-6,-1 1 1,1 0-1,-1 0 0,0 1 1,0 0-1,0 0 1,0 0-1,-1 0 0,0 1 1,0 0-1,-1 0 1,0 1-1,6 10 0,-4-4 6,0 1 0,-1 0 0,-1 0-1,0 0 1,-1 0 0,-1 0-1,0 1 1,0 28 0,-2-36-9,-1 0 0,0 0 0,0 0 0,0 0 1,-1-1-1,0 1 0,0-1 0,-1 1 0,0-1 0,0 0 0,0 0 1,-1 0-1,0 0 0,0 0 0,-1-1 0,1 0 0,-1 0 0,0 0 1,-1-1-1,-9 7 0,-22 10 45,-1-3-1,0-1 1,-57 17 0,44-17-681,-64 31 1,113-47 527,0 0 0,0 0 0,0-1 0,1 1 0,-1 1 0,0-1 0,1 0 0,-1 0 0,1 1 0,0-1 0,-1 1 0,1-1 0,0 1 0,-2 2 0,9 0-1790,16-8-174,6-5-195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30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63 9514,'-5'-13'2585,"2"-2"575,8 5-2528,-2 4-592,8 0-8,7 2-64,8 0 72,16 1-432,6 3-336,16-1-2489,4 3 353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25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12 7298,'-5'-12'10106,"16"15"-9083,30 22-987,-6-5 34,51 23 0,-19-13-42,150 71 310,-178-80-455,0 2 0,-2 1 0,46 40 0,-78-60-1098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26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9298,'-1'-9'5393,"2"5"-4969,2 3-544,0 5-32,14 29-336,-10 80-2497,-33-33 753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30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7218,'0'-29'4879,"3"-4"-3869,-2 32-940,-1-1 1,1 0-1,0 1 1,-1-1-1,1 1 0,0-1 1,0 1-1,0-1 1,0 1-1,1-1 1,-1 1-1,0 0 1,0 0-1,1 0 0,-1 0 1,1 0-1,-1 0 1,1 0-1,-1 0 1,1 0-1,0 1 0,-1-1 1,1 0-1,0 1 1,0 0-1,-1-1 1,1 1-1,0 0 1,0 0-1,1 0 0,51 3 655,-43-1-676,1 1-1,-1 0 0,0 1 1,-1 0-1,1 1 0,-1 0 1,0 1-1,0 0 0,0 0 1,-1 1-1,0 0 0,-1 1 1,1 0-1,-1 0 0,-1 1 1,0 0-1,0 0 0,0 1 1,-1 0-1,-1 0 0,5 12 1,-5-10-24,0-1 0,-1 0 0,-1 1 0,0 0 1,0 0-1,-1 0 0,-1 0 0,0 0 0,-1 0 1,0 0-1,-1 1 0,0-1 0,-1 0 0,0 0 0,-1-1 1,0 1-1,-1 0 0,0-1 0,-12 21 0,16-31-16,0-1-1,-1 0 0,1 0 0,0 1 0,0-1 1,0 0-1,-1 0 0,1 0 0,0 0 0,0 1 1,-1-1-1,1 0 0,0 0 0,-1 0 0,1 0 1,0 0-1,0 0 0,-1 0 0,1 0 0,0 0 1,-1 0-1,1 0 0,0 0 0,-1 0 0,1 0 1,0 0-1,0 0 0,-1 0 0,1 0 0,0 0 1,-1 0-1,1 0 0,0 0 0,0-1 0,-1 1 1,1 0-1,0 0 0,0 0 0,-1-1 0,1 1 1,0 0-1,0 0 0,0 0 0,-1-1 0,1 1 0,0 0 1,0 0-1,0-1 0,0 1 0,0 0 0,0-1 1,-1 1-1,1 0 0,0 0 0,0-1 0,0 1 1,0 0-1,0-1 0,0 1 0,0 0 0,0-1 1,1 1-1,-11-31 38,9 25-27,-5-15 48,2 0-1,0 0 1,2-1-1,0 1 1,1-1 0,3-24-1,-2 40-66,1 0 0,-1 0 0,1 0 0,1 0 0,-1 0 0,1 0 0,0 0 0,0 1 0,1-1-1,-1 0 1,1 1 0,1 0 0,-1 0 0,1 0 0,0 0 0,0 1 0,0-1 0,0 1 0,1 0 0,0 0 0,0 1-1,0-1 1,0 1 0,1 0 0,-1 0 0,1 1 0,10-3 0,10 0-1773,0 1-1,40 1 1,-6 0-2020,3-3-1457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30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180 170 8594,'0'-4'189,"-3"-15"1266,0 0 0,2 0 0,1-1 0,3-37 0,-3 55-1406,1 1 1,-1-1-1,0 1 1,1-1-1,0 1 0,-1-1 1,1 1-1,0 0 0,0-1 1,-1 1-1,1 0 0,0-1 1,0 1-1,1 0 1,-1 0-1,0 0 0,0 0 1,0 0-1,1 0 0,-1 0 1,1 1-1,-1-1 1,0 0-1,1 1 0,-1-1 1,1 1-1,0-1 0,-1 1 1,1 0-1,-1 0 0,1 0 1,-1 0-1,1 0 1,0 0-1,-1 0 0,1 0 1,-1 1-1,1-1 0,-1 0 1,1 1-1,-1 0 0,1-1 1,-1 1-1,2 1 1,7 2 26,-1 0 0,0 1 0,-1 0 0,1 0 0,12 11 0,-6-2 16,-1 1 0,-1 1 0,0 0-1,-1 1 1,-1 0 0,0 0 0,-2 1 0,0 1 0,12 36 0,-5-4 67,-2 1 1,10 85 0,-15-40-213,-4 1 1,-5 0 0,-4 0-1,-4-1 1,-4 0 0,-5 0-1,-49 160 1,33-158-1312,-4-2 1,-5-1-1,-80 134 0,-25-7-2600,141-216 3822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31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81 7778,'-1'-7'6481,"3"6"-5657,7-3-64,29-10 41,45-11-249,-21 12-88,0 5-328,12 1-832,-5 6-577,-2 3-2295,-23 0-169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32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 8458,'-36'35'2296,"43"-37"649,5 1-2417,10-2 216,11-2-112,20-3 128,6 0-119,21 2-241,3 8-1376,3 2-2481,-19-9 96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33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53 252 6401,'-7'-9'648,"1"0"-1,0 0 1,1 0 0,0-1-1,1 0 1,-1 0-1,-4-21 1,8 26-426,0 0 1,0 0-1,1 1 0,0-1 1,0 0-1,0 0 1,0 0-1,1 0 1,0 0-1,0 0 0,0 1 1,0-1-1,1 0 1,0 1-1,0-1 1,0 1-1,1 0 1,-1 0-1,1-1 0,6-5 1,-3 4-170,0 1-1,1 0 1,-1 1 0,1 0 0,0 0 0,1 0-1,-1 1 1,1 0 0,-1 0 0,1 1 0,0 0 0,0 0-1,0 1 1,0 0 0,0 0 0,0 1 0,0 0-1,0 0 1,1 1 0,-1 0 0,0 1 0,14 4-1,-16-4-63,1 0-1,-1 0 0,0 0 1,0 1-1,0 0 0,0 0 0,0 0 1,-1 1-1,1 0 0,-1 0 1,0 1-1,0-1 0,-1 1 0,1 0 1,-1 0-1,0 1 0,0-1 1,-1 1-1,0 0 0,0 0 0,0 0 1,-1 0-1,0 0 0,0 1 1,0-1-1,-1 1 0,0-1 0,0 8 1,-2 2 28,0 0 0,-2 0 0,0 0 1,-1 0-1,0-1 0,-2 0 0,0 1 0,0-2 1,-1 1-1,-10 14 0,-16 21 31,-51 62 0,57-78-35,0 1 35,-3 0 0,-47 43-1,73-77-472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34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79 10306,'-5'1'5513,"3"-2"-5289,2-1 0,2-1 89,20-7 7,61-15 48,-9 17-72,3 2-120,25 0-944,-3 5-585,11-5-2223,-19-5-257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34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161 107 6305,'-3'-11'1462,"-1"-1"0,0 0 0,0 1 0,-1 0 0,-10-15 0,15 24-1406,-1 1 1,0-1-1,0 1 1,0-1-1,0 1 1,0 0-1,-1-1 1,1 1-1,0 0 1,0 0-1,-1 0 1,1 0-1,-1 0 1,1 0-1,-1 0 1,1 1-1,-1-1 1,0 0-1,1 1 1,-1-1-1,0 1 1,0 0-1,1 0 1,-1-1-1,0 1 1,0 0-1,1 1 1,-1-1-1,0 0 1,1 0-1,-1 1 1,0-1-1,0 1 1,1-1-1,-1 1 1,1 0-1,-1 0 1,1 0-1,-1-1 1,1 2-1,-1-1 1,1 0-1,0 0 1,0 0-1,-1 0 1,1 1-1,0-1 1,-1 2-1,-4 6-68,-1 0 0,2 0 0,-1 1 0,1-1 0,0 1 0,1 0 0,1 0 0,-1 1-1,1-1 1,1 1 0,0 0 0,1 0 0,0-1 0,1 19 0,0-3 0,2 1 0,1-1 0,1 1 0,13 45 0,-9-47 31,1 0 0,2-1 1,20 37-1,-26-52 5,1 0 1,0-1-1,0 1 0,1-1 0,0-1 1,1 1-1,-1-1 0,2 0 0,-1-1 0,0 0 1,17 8-1,-23-12-12,1-1 0,0 0-1,-1 0 1,1 0 0,0-1 0,0 1 0,0 0 0,0-1-1,0 0 1,-1 0 0,1 0 0,0 0 0,0 0 0,0-1 0,0 1-1,0-1 1,-1 0 0,1 0 0,4-2 0,-3 1 3,0-1 0,-1 1-1,1-1 1,-1 0 0,0-1 0,0 1 0,0 0 0,0-1-1,-1 0 1,1 1 0,2-7 0,3-10 15,0 1 1,-2-1-1,0 0 0,4-29 1,11-109 59,-19 138-106,-2-1 0,-1 1 0,0 0 0,-1 0 0,-1 0 0,-6-20 0,7 35-70,1 0-1,-1 1 1,0-1-1,0 1 1,-1-1-1,1 1 0,-1 0 1,0 0-1,0 0 1,0 0-1,-1 1 1,1-1-1,-1 1 1,0 0-1,0 0 1,0 0-1,-7-3 0,3 3-365,-1 0-1,1 0 0,-1 1 0,1 0 0,-1 1 0,0 0 0,0 0 0,-17 1 0,-60 9-3332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44.0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73 10802,'-16'-72'9313,"18"80"-8530,16 86-493,8 138 0,0 0-159,-25-223-506,1 1 491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30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9594,'22'8'6299,"-20"17"-1848,12 33-5113,-9-33 947,1 3-266,-2-3-111,2 0 0,0 0 0,2-1 0,17 39 0,-23-58 5,0-1 0,1 1-1,-1-1 1,1 0 0,0 0 0,1 0-1,-1-1 1,0 1 0,1-1 0,0 1 0,0-1-1,0-1 1,0 1 0,0 0 0,1-1-1,-1 0 1,1 0 0,-1 0 0,1-1-1,0 1 1,0-1 0,0 0 0,0-1-1,0 1 1,0-1 0,0 0 0,0 0-1,0-1 1,7-1 0,-7 1 29,0 0 1,0 0-1,-1 0 1,1-1-1,0 0 1,-1 0-1,0 0 1,1 0-1,-1-1 1,0 0-1,0 0 1,0 0-1,-1 0 1,1-1-1,-1 1 1,0-1-1,0 0 1,3-4-1,-2 0 50,-1 1 1,0 0-1,0-1 0,0 0 0,-1 0 1,0 0-1,-1 0 0,0 0 0,0 0 1,-1-10-1,0 2 56,-1-1 0,-1 1 0,-1 0 0,0-1 0,-1 1 0,0 0 0,-2 1 0,0-1 0,-1 1 0,-9-16 0,10 23-11,0 0-1,-1 1 0,0 0 0,0 0 0,-1 0 0,1 1 0,-1 0 0,-13-6 0,18 10-84,0 0-1,-1 0 1,1 0 0,0 0-1,-1 1 1,1 0 0,-1 0 0,0 0-1,1 0 1,-1 0 0,0 1-1,0 0 1,1-1 0,-1 2 0,0-1-1,0 0 1,1 1 0,-1-1-1,0 1 1,1 0 0,-1 0-1,1 1 1,-1-1 0,-3 3 0,7-4 15,-1 0 0,1 1 0,-1-1-1,1 0 1,0 0 0,-1 1 0,1-1 0,0 1 0,-1-1 0,1 0 0,0 1 0,-1-1 0,1 1 0,0-1 0,0 1 0,0-1 0,0 1 0,-1-1 0,1 0 0,0 1 0,0-1 0,0 1 0,0-1 0,0 1 0,0-1 0,0 1 0,0-1 0,0 1 0,0-1 0,0 1 0,1-1 0,-1 1 0,0-1 0,0 1 0,0-1 0,1 1-1,-1-1 1,0 1 0,0-1 0,1 0 0,-1 1 0,0-1 0,1 0 0,-1 1 0,1-1 0,-1 0 0,0 1 0,1-1 0,-1 0 0,2 1 0,27 11-2471,19-3 406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44.6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132 191 9170,'-6'-3'244,"-3"-2"143,1 0 0,-1 1 0,1 1 0,-1-1 0,-1 1 0,1 1 0,0 0 0,0 0 0,-1 1 0,1 0 0,-18 1 0,91 6 1512,67-8-1042,143-21 1,-109 6-510,479-31 495,-637 47-837,646-31 400,77 16-858,-711 14-71,-45-9-4989,-14 1 1782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45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98 234 7770,'-7'-12'688,"0"-1"0,1 0 1,0 0-1,1 0 1,1-1-1,-5-19 0,8 29-578,1 0-1,-1 0 1,1 0-1,0 0 1,0 0-1,1 0 1,-1 0-1,1 0 1,0 0-1,0 0 1,0 1-1,0-1 1,1 0-1,-1 0 1,1 1-1,0-1 1,0 1-1,0 0 1,1-1-1,-1 1 0,1 0 1,0 0-1,0 1 1,0-1-1,0 0 1,0 1-1,1 0 1,4-3-1,-2 2-59,0 0 0,0 0 0,0 1-1,0 0 1,1 0 0,-1 0 0,0 1-1,1 0 1,0 0 0,-1 0 0,1 1-1,-1 0 1,1 1 0,0-1 0,-1 1-1,1 1 1,-1-1 0,0 1 0,1 0-1,-1 0 1,0 1 0,0 0 0,0 0-1,0 0 1,-1 1 0,0 0 0,1 0-1,-1 0 1,0 1 0,-1 0 0,1-1-1,-1 2 1,0-1 0,-1 0 0,6 10-1,-3 1-35,-1 0 0,-1 0 0,0 0 0,-1 0 0,-1 1 0,-1-1 0,0 1 0,-1 0-1,-1-1 1,0 1 0,-5 19 0,1-10-70,-1 0 1,-1-1-1,-2 0 0,0-1 0,-2 0 0,-20 34 0,25-48-1,0-1 0,-1 0 0,1 0-1,-2-1 1,0 0 0,0 0 0,0-1 0,-12 9-1,16-14 47,1 0 0,-1 0 0,1-1-1,-1 1 1,1-1 0,-1 1 0,0-1-1,0 0 1,0-1 0,0 1 0,0-1-1,0 1 1,0-1 0,1 0 0,-1-1-1,0 1 1,0-1 0,0 0 0,0 0-1,0 0 1,0 0 0,1 0 0,-1-1-1,1 0 1,-1 0 0,-4-3 0,2 1 23,0-1 0,0 0 0,1 0 0,0-1 0,-1 1 0,2-1 0,-1 0 0,1-1 0,0 1 0,0-1 0,1 0 0,0 1 0,0-2 0,0 1 0,1 0 0,-2-11 0,4 17-9,0 0 1,0 0 0,0 0 0,0-1-1,0 1 1,0 0 0,0 0 0,0 0-1,1 0 1,-1 0 0,0 0 0,1 0-1,-1-1 1,1 1 0,-1 0 0,1 0-1,0 0 1,-1 1 0,1-1 0,0 0-1,0 0 1,-1 0 0,1 0 0,0 1 0,0-1-1,2 0 1,-1-1 1,1 1 0,0 1 0,0-1 0,0 0 0,-1 1 0,1-1 0,0 1 0,0 0 0,0 0 0,4 0 0,8 2 7,-1 1 0,1 0 0,15 6 0,26 12-62,-2 3 1,0 2 0,-1 2 0,51 38 0,-30-20-880,-8-9-1904,-8-17-45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46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133 142 9490,'-4'-10'1075,"-1"-1"0,-1 2-1,1-1 1,-2 1 0,-9-12 0,15 20-982,0-1-1,0 0 1,0 1-1,-1 0 1,1-1-1,0 1 1,-1 0 0,1-1-1,-1 1 1,1 0-1,-1 0 1,0 0 0,0 1-1,1-1 1,-1 0-1,0 1 1,0-1 0,0 1-1,1-1 1,-1 1-1,0 0 1,0 0-1,0 0 1,0 0 0,0 0-1,0 0 1,0 1-1,0-1 1,1 0 0,-1 1-1,0 0 1,0-1-1,0 1 1,1 0 0,-1 0-1,0 0 1,1 0-1,-1 0 1,1 0-1,-1 1 1,1-1 0,-2 2-1,1 1-90,0-1-1,0 1 1,0 0-1,0 0 1,1 0-1,-1 0 0,1 0 1,0 0-1,0 0 1,0 0-1,1 0 1,0 0-1,0 1 1,0-1-1,0 0 1,0 0-1,1 1 1,1 3-1,2 14-13,2-1-1,8 23 1,-9-31 15,7 21-68,1-1 0,31 54 1,-39-77 5,1 0 1,0-1-1,1 0 1,0 0 0,1 0-1,-1-1 1,2 0-1,-1 0 1,1-1-1,0-1 1,1 1-1,15 7 1,-21-13 40,0 1 0,1-1-1,-1 0 1,1 0 0,-1-1 0,1 1 0,-1-1-1,1 0 1,-1 0 0,1-1 0,-1 1 0,0-1-1,1 0 1,-1 0 0,0 0 0,1-1 0,-1 0 0,0 0-1,0 0 1,0 0 0,0 0 0,-1-1 0,1 0-1,-1 0 1,1 0 0,-1 0 0,0 0 0,0-1-1,3-5 1,3-4 30,0 0-1,-1-1 1,0 0-1,-2 0 1,1-1-1,-2 1 1,4-17 0,-4 12 15,-1 1 0,-1-2 1,0 1-1,-2 0 1,0 0-1,-1-1 0,-1 1 1,-5-29-1,5 41-124,-1 0 0,0 0 0,0 0-1,0 0 1,-1 1 0,0-1 0,0 1 0,-1 0-1,0-1 1,0 2 0,0-1 0,-1 0 0,0 1-1,0 0 1,0 0 0,-1 0 0,0 1 0,0 0 0,0 0-1,0 0 1,0 1 0,-1 0 0,0 0 0,1 1-1,-13-4 1,0 3-757,0 0 0,0 1 1,-22 1-1,-73 10-3131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332 5 14003,'-1'-5'5849,"-2"16"-6289,-8 21-16,-6 16 360,-14 27 112,-7 17-8,-13 29 72,1-6-32,-4 11-648,16-24-480,7-20-529,24-46-615,30-42-1585,27-50 424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39.0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301 1 8698,'-12'21'3721,"-9"-13"-105,1 24-1599,3 12-1937,-4 15 48,2 4 16,-2 18 8,-2 3-16,-8 18-48,6-9-16,-1 4-56,3-22-168,3-9-688,5-26-464,9-22-2489,9-29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39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128 46 10042,'2'6'7746,"26"-10"-5874,16 9-1848,23-7-32,8-5 96,19-4-296,-7 5-392,6 1-480,-18-2-2913,-18-7 496</inkml:trace>
  <inkml:trace contextRef="#ctx0" brushRef="#br0" timeOffset="1">11 386 8690,'-11'-6'4865,"32"-6"-744,37-2-1105,34 4-3208,25-1-312,49-6-576,3-6-584,24 3-2425,-32 0 80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25.8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290 22 7298,'10'-22'3718,"-32"42"-1601,5-4-2082,-21 18 545,-13 11-53,2 2 0,-73 91 0,170-161-19,-28 13-450,0 2 0,1 0 0,0 1 0,0 1 0,0 2-1,1 0 1,0 1 0,25-1 0,-40 4-60,1 0-1,0 1 0,-1-1 0,1 2 1,-1-1-1,1 1 0,-1 0 1,0 0-1,0 1 0,0 0 0,0 0 1,0 1-1,0 0 0,-1 0 1,0 0-1,0 1 0,0 0 0,-1 0 1,1 1-1,-1-1 0,0 1 0,-1 0 1,1 1-1,-1-1 0,-1 1 1,1-1-1,2 9 0,-2-2-39,0 1-1,-1 1 0,-1-1 1,0 0-1,0 1 1,-2-1-1,0 1 0,0-1 1,-2 0-1,0 1 1,0-1-1,-7 21 0,4-19-41,0 0 0,-1 0 0,-1 0 0,-1-1 0,0 0 0,-1-1 0,0 0 0,-1 0-1,-1-1 1,-18 19 0,23-27 75,0-1 0,0 0 0,0 0 0,0-1 0,-1 1 0,0-2 0,0 1 0,1-1 0,-2 1 0,1-2 0,0 1 0,0-1 0,0 0 0,-1-1 0,1 0 0,0 0 0,-15-2 0,17 1-145,-1 0-1,1 0 0,0-1 0,0 1 0,0-1 1,-1 0-1,2-1 0,-1 1 0,0-1 0,0 0 1,1 0-1,0-1 0,0 1 0,0-1 1,0 0-1,0 0 0,1 0 0,-1-1 0,1 1 1,0-1-1,1 0 0,-1 0 0,1 0 0,-3-9 1,0-24-2416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26.2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35 277 8354,'13'-19'647,"-10"15"-211,0 0 1,-1 0-1,1 0 1,0 0-1,1 1 0,6-7 1,45 24-202,-50-14-233,-1 0 1,1 0 0,-1-1 0,0 1-1,1-1 1,-1 0 0,0 0-1,1 0 1,-1-1 0,0 0 0,0 0-1,0 0 1,0 0 0,-1 0 0,1-1-1,-1 0 1,1 1 0,-1-1-1,0-1 1,0 1 0,0 0 0,0-1-1,-1 1 1,1-1 0,3-8 0,-5 7 25,1 0 0,-1 0 0,1-1 0,-1 1 0,-1-1 1,1 1-1,-1 0 0,0-1 0,0 1 0,-1-1 1,0 1-1,0-1 0,0 1 0,0 0 0,-1 0 1,0-1-1,0 1 0,0 0 0,-1 1 0,-5-9 0,5 9-8,0-1 0,0 1 0,-1 0-1,0 0 1,0 0 0,0 0 0,0 1-1,-1-1 1,1 1 0,-1 0 0,0 1-1,0-1 1,0 1 0,0 0-1,0 0 1,0 1 0,-1-1 0,1 1-1,-1 0 1,1 1 0,-1-1 0,1 1-1,-1 0 1,-8 1 0,9 1-18,0-1 0,1 0 0,0 1 0,-1 0 0,1 0 0,0 0 0,-1 0 1,1 1-1,1-1 0,-1 1 0,0 0 0,1 0 0,-1 1 0,1-1 0,0 1 0,0 0 0,0 0 0,1 0 1,0 0-1,-1 0 0,1 0 0,0 1 0,1-1 0,-1 1 0,1-1 0,0 1 0,0-1 0,1 1 0,-1 5 1,1 4 2,0 1 1,1 0 0,1 0-1,0-1 1,1 1 0,0-1 0,2 1-1,-1-1 1,2-1 0,0 1-1,0-1 1,1 0 0,1 0-1,13 16 1,-13-18-259,0-1 1,1 0-1,0 0 0,1 0 0,0-2 1,0 1-1,1-1 0,0-1 0,1 1 0,0-2 1,0 0-1,0-1 0,1 0 0,-1 0 1,1-1-1,15 2 0,43-7-2500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26.8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43 7874,'-6'-43'9101,"7"47"-7705,5 29-816,71 563 612,-73-554-1193,-2-21-43,0-4-30,0-1 1,-1 1-1,0 0 0,-2 0 0,0-1 0,-1 1 0,-7 29 0,9-45 11,0 0 0,0-1 0,0 1 1,0-1-1,-1 1 0,1-1 0,0 1 0,0-1 1,-1 1-1,1-1 0,0 1 0,-1-1 0,1 1 1,-1-1-1,1 1 0,0-1 0,-1 0 0,1 1 1,-1-1-1,1 0 0,-1 0 0,1 1 0,-1-1 1,0 0-1,1 0 0,-1 0 0,1 1 0,-1-1 0,1 0 1,-1 0-1,0 0 0,1 0 0,-1 0 0,0-1-133,0 1 0,0 0 0,0-1 0,1 1 0,-1-1 0,0 0-1,1 1 1,-1-1 0,0 1 0,1-1 0,-1 0 0,1 0 0,-1 1-1,1-1 1,-1 0 0,1 0 0,0 0 0,-1 1 0,1-1 0,0 0-1,0 0 1,-1-1 0,-1-29-3710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27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0 280 10194,'18'-11'4500,"19"0"-3895,-15 6-819,-8-1 88,0 0 1,0 0 0,-1-1 0,0-1 0,0 0-1,-1-1 1,0 0 0,19-20 0,-27 26 117,-1 0 0,0-1 0,-1 1 1,1 0-1,0-1 0,-1 0 0,0 1 0,0-1 1,0 0-1,0 0 0,-1 0 0,0 0 0,1-1 0,-1 1 1,-1 0-1,1 0 0,-1-1 0,0 1 0,0-1 1,0 1-1,0 0 0,-1-1 0,1 1 0,-1 0 0,0 0 1,-1 0-1,1-1 0,-1 1 0,0 1 0,0-1 1,0 0-1,0 0 0,-1 1 0,-5-7 0,6 8 7,0 0 0,0 0 0,0 1 0,0-1 0,0 0 0,-1 1 0,1 0 0,0-1 0,-1 1 0,0 0 1,1 0-1,-1 1 0,1-1 0,-1 0 0,0 1 0,1 0 0,-1 0 0,0 0 0,0 0 0,1 0 0,-1 0 0,0 0 0,1 1 0,-1 0 0,0-1 0,1 1 0,-1 0 0,1 0 0,-1 1 0,-3 1 0,-1 1 11,1 0 0,0 0-1,0 1 1,0-1 0,1 1 0,0 0-1,-1 1 1,2-1 0,-1 1 0,-5 9 0,6-7 1,0-1 0,1 1 0,0 0 0,0 0 0,0 0 1,1 0-1,1 0 0,-1 0 0,1 1 0,1-1 1,0 1-1,0-1 0,0 0 0,1 1 0,0-1 0,1 0 1,5 15-1,-5-16-59,1-1 1,0 1-1,1-1 1,0 0 0,0-1-1,0 1 1,1-1-1,0 1 1,0-1-1,0-1 1,0 1-1,1-1 1,0 0-1,0 0 1,0-1 0,0 1-1,0-1 1,1-1-1,-1 1 1,1-1-1,12 2 1,-7-2-535,1 0 1,-1-1-1,20-1 1,47-8-1786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31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30 8994,'-5'-13'8603,"4"12"-8325,0 1-240,1 0 0,-1 0 0,1 0 0,0 0 0,-1 0 0,1 0 0,-1 0 0,1 0 0,0 0 1,-1 0-1,1 1 0,-1-1 0,1 0 0,0 0 0,-1 0 0,1 1 0,0-1 0,-1 0 0,1 1 0,0-1 0,0 0 0,-1 0 1,1 1-1,0-1 0,0 0 0,-1 1 0,1-1 0,0 1 0,0-1 0,0 0 0,0 1 0,0-1 0,-1 1 0,1-1 0,0 0 1,0 1-1,0-1 0,0 1 0,0-1 0,0 0 0,0 1 0,0-1 0,1 1 0,-1-1 0,-1 23-136,2 0-1,0 0 1,1 0-1,11 43 1,-11-59 23,-1 0 1,2 0-1,-1 0 1,1 0-1,0 0 1,0-1-1,0 1 0,1-1 1,0 0-1,1 0 1,-1 0-1,1-1 1,0 1-1,1-1 1,-1-1-1,1 1 1,0-1-1,0 0 1,12 6-1,-14-9 45,1 0-1,-1 0 1,0 0 0,1-1-1,-1 0 1,0 0-1,1 0 1,-1 0 0,0-1-1,1 0 1,-1 0-1,0 0 1,0 0 0,0-1-1,0 1 1,0-1-1,0 0 1,0 0 0,0-1-1,-1 1 1,1-1 0,-1 0-1,0 0 1,0 0-1,0 0 1,5-6 0,-3 1 11,1 1 1,-1-1 0,0 1 0,0-2 0,-1 1-1,0 0 1,-1-1 0,0 1 0,0-1 0,-1 0-1,2-14 1,-4 16 15,0 1 0,-1-1-1,0 1 1,0-1 0,-1 1 0,0 0-1,0 0 1,0 0 0,-1 0-1,0 0 1,0 0 0,0 1 0,-1-1-1,0 1 1,0 0 0,0 0 0,-1 1-1,1-1 1,-1 1 0,0 0-1,-1 0 1,1 0 0,-1 1 0,-5-3-1,5 3-100,1 0-1,-1 0 1,1 1-1,-1 0 1,0 0-1,0 0 0,0 1 1,0 0-1,0 0 1,0 1-1,0-1 1,0 1-1,-1 0 0,1 1 1,0 0-1,0 0 1,0 0-1,0 1 1,0-1-1,1 2 0,-1-1 1,0 0-1,1 1 1,-1 0-1,-5 5 1,10-7-13,0-1 0,1 1 0,-1-1 0,1 1-1,-1-1 1,1 1 0,-1 0 0,1-1 0,-1 1 0,1 0 0,0-1 0,-1 1 0,1 0 0,0 0 0,0-1 0,-1 1 0,1 0 0,0 0 0,0-1 0,0 1 0,0 0 0,0 0 0,0 0 0,11 17-2814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27.6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223 1 6945,'0'0'130,"1"0"0,-1 0-1,0 1 1,1-1-1,-1 0 1,1 0-1,-1 1 1,1-1 0,-1 0-1,0 1 1,1-1-1,-1 0 1,0 1-1,1-1 1,-1 1-1,0-1 1,1 0 0,-1 1-1,0-1 1,0 1-1,0-1 1,1 1-1,-1-1 1,0 1 0,0-1-1,0 1 1,0-1-1,0 1 1,0-1-1,0 1 1,0-1 0,0 2-1,-1-2-36,1 1 0,-1 0 1,1-1-1,-1 1 0,1-1 0,-1 1 0,1-1 0,-1 1 1,0-1-1,1 0 0,-1 1 0,0-1 0,1 0 1,-1 1-1,0-1 0,1 0 0,-1 0 0,0 0 0,0 1 1,1-1-1,-1 0 0,0 0 0,0 0 0,1 0 0,-1 0 1,0-1-1,0 1 0,1 0 0,-2 0 0,-19-3-90,8 0 9,0 1-1,0 1 0,0 0 0,0 1 1,-25 3-1,34-2-9,0 0 1,0 0-1,0 0 1,0 1-1,0 0 1,1 0-1,-1 0 0,1 0 1,-1 0-1,1 1 1,0 0-1,0-1 1,0 1-1,0 0 1,0 1-1,1-1 1,-1 0-1,1 1 0,0 0 1,0-1-1,0 1 1,1 0-1,-3 7 1,2-5-25,0 0 1,0 0-1,1 0 1,-1 0 0,1 0-1,1 0 1,-1 0-1,1 0 1,0 0 0,0 0-1,1 1 1,0-1-1,0 0 1,0 0-1,1 0 1,0 0 0,0-1-1,1 1 1,-1 0-1,1-1 1,0 0-1,1 0 1,-1 0 0,1 0-1,0 0 1,1-1-1,-1 1 1,1-1 0,-1 0-1,1-1 1,0 1-1,6 2 1,2 0-433,-1-1 0,1-1 0,0 0 0,22 3 0,71 2-1745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28.1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55 7362,'-13'-55'9697,"16"65"-8528,6 16-1454,6 18 462,-3 1 0,-1 1 0,6 72 0,-2 150 34,2 9-206,-18-269-938,-3-20-1478,2 6 1064,-6-14-1931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28.4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5 104 11586,'-4'-19'5946,"12"20"-5858,9-4-96,9-4 0,23-3-16,12-1 104,18-5-40,3 7-136,10 1-1104,-12 2 335,-7-1-2679,-20-1-81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28.9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107 318 11979,'-7'4'6249,"3"-3"-6129,1 0-80,0 1-32,1 2 0,-3 17 16,2 51-8,5-23-40,-1 1 32,4 3-136,-4-16-152,4-6-632,-1-17-273</inkml:trace>
  <inkml:trace contextRef="#ctx0" brushRef="#br0" timeOffset="1">0 7 12251,'0'-7'6089,"6"14"-6465,1 5-976,5 7-169,8 8-2288,0 4 577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29.3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78 13595,'-1'-1'244,"0"0"0,0 0 0,0 0 0,0 0 0,0 0 0,0 0 0,1-1 0,-1 1 0,0 0 0,1 0-1,-1-1 1,1 1 0,0 0 0,-1-1 0,1 1 0,0 0 0,0-1 0,-1 1 0,1-1 0,1 1 0,-1 0 0,0-1 0,0 1 0,0 0 0,1-1 0,-1 1 0,0 0 0,2-3 0,-2 4-245,0 0 1,0 0-1,0-1 1,0 1 0,1 0-1,-1 0 1,0 0-1,0 0 1,0 0-1,0-1 1,0 1-1,1 0 1,-1 0-1,0 0 1,0 0 0,0 0-1,1 0 1,-1 0-1,0 0 1,0-1-1,0 1 1,1 0-1,-1 0 1,0 0 0,0 0-1,0 0 1,1 0-1,-1 0 1,0 0-1,0 0 1,1 0-1,-1 0 1,0 1 0,0-1-1,0 0 1,1 0-1,-1 0 1,0 0-1,0 0 1,0 0-1,0 0 1,1 0 0,-1 1-1,0-1 1,0 0-1,0 0 1,0 0-1,0 0 1,1 1-1,-1-1 1,0 0-1,0 0 1,0 0 0,0 1-1,9 14-33,-1 3 20,2 0 0,0-1-1,15 22 1,21 32-37,-36-52 31,-5-8-7,0-1-1,0 0 1,1-1 0,0 0 0,1 1 0,0-2 0,0 1-1,1-1 1,16 14 0,-23-22 27,0 0 0,0 0 0,0 0 0,-1 0 0,1 0 1,0 0-1,0 0 0,0 0 0,0 0 0,-1 0 0,1 0 0,0 0 0,0-1 0,0 1 0,-1 0 0,1-1 1,0 1-1,0 0 0,-1-1 0,1 1 0,0-1 0,0 1 0,-1-1 0,1 1 0,-1-1 0,1 0 1,-1 1-1,1-1 0,-1 0 0,1 1 0,-1-1 0,1 0 0,-1 0 0,0 0 0,0 1 0,1-1 0,-1 0 1,0 0-1,0-1 0,13-41 65,-12 35-63,14-53 0,-6 18-696,3 1-1,20-52 1,-30 90 337,-2 2 31,1 0-1,0 0 1,0 0-1,-1 0 0,1 0 1,0 0-1,1 1 0,-1-1 1,0 0-1,0 1 1,1-1-1,-1 1 0,1-1 1,-1 1-1,1 0 1,2-2-1,6 4-3715</inkml:trace>
  <inkml:trace contextRef="#ctx0" brushRef="#br0" timeOffset="1">577 77 11234,'-6'-11'2617,"6"2"976,-2 4-3225,3 5-288,-1 1 16,0 1-96,0 1 32,4 17 56,6 56-56,-8-33 24,0 3-88,-1-10-184,1-5-768,-1-15-281,9-13-2375,0-20-1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29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 12091,'14'-1'1824,"9"20"-1824,5 6-2809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30.0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63 10770,'-3'-9'844,"0"3"179,1 0 0,0-1 0,0 1 1,1-1-1,0 0 0,-1-7 0,14 48 425,-1 21-1320,-3 0 0,2 71-1,-9 122 84,9 128-114,-6-350-1150,-3-46-3304,-1 3 2394,1-25-2433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30.3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78 11995,'-7'-7'6321,"9"7"-6153,-2-2-176,1 1-16,10 0-80,30-6 40,54-14-984,-29 6-441,10 2-2231,-16 2-273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30.7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72 8850,'-16'7'10760,"37"7"-10436,3 2-305,-1 0 0,-1 2 0,-1 1 0,30 33 1,-39-37 24,0 0-116,-1-1 1,2 0-1,0-1 1,27 21-1,-38-32 56,1 0 0,0 0 0,0-1-1,0 1 1,0 0 0,0-1 0,1 0-1,-1 0 1,0 0 0,1 0 0,-1 0-1,1-1 1,-1 0 0,1 1 0,-1-1-1,1 0 1,-1-1 0,1 1 0,-1-1-1,1 1 1,-1-1 0,0 0 0,1-1-1,-1 1 1,0 0 0,0-1 0,0 0-1,0 1 1,0-1 0,0 0 0,-1-1-1,4-2 1,8-11 175,-1-1 0,0-1-1,-2 0 1,0-1 0,0 0-1,-2 0 1,-1-1 0,0 0-1,-1-1 1,-2 0 0,0 0 0,-1 0-1,2-40 1,-25 131 993,12-41-1153,-111 496 829,36 0-3505,64-307-1594,-5-16-423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32.8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387 111 10818,'-16'-97'2697,"-1"85"872,-1 11-3105,-8 16-224,-7 10-88,-16 31-104,-1 17 32,-11 55-72,4 15 48,15 50-24,25-7-24,40 13-240,35-41-160,60-13-785,18-54-343,44-35-2105,-11-45 49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3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60 11690,'0'-1'216,"1"0"-1,-1 1 1,0-1-1,1 0 1,-1 0-1,0 0 1,0 1-1,0-1 1,0 0-1,0 0 1,0 0-1,0 1 1,0-1-1,0 0 1,0 0-1,0 1 1,-1-1-1,1 0 1,0 0-1,0 0 1,-1 1-1,1-1 1,-1 0-1,1 1 1,0-1-1,-1 0 1,1 1-1,-1-1 1,0 1-1,1-1 1,-1 1-1,1-1 1,-1 1-1,0-1 1,1 1-1,-2-1 1,0 2-202,1 0 1,0 0-1,-1 0 1,1 1-1,0-1 0,0 0 1,0 1-1,0-1 1,0 1-1,0-1 1,1 1-1,-1-1 1,0 1-1,1 0 1,-1-1-1,1 1 1,0 0-1,0-1 0,-1 1 1,1 0-1,0-1 1,0 3-1,-1 18-113,0 1 0,1-1 0,5 38 1,-3-51 57,-1 0 0,2 0 0,-1-1 0,1 1 0,0 0 0,6 8 0,-8-14 24,1 0 0,0 0 1,0 0-1,0-1 0,1 1 1,-1-1-1,0 1 0,1-1 0,0 0 1,0 1-1,-1-2 0,1 1 0,1 0 1,-1 0-1,0-1 0,6 2 0,-5-2 21,0-1-1,1 0 0,-1 0 1,1 0-1,-1-1 0,0 1 1,1-1-1,-1 0 0,0 0 1,1 0-1,-1-1 0,0 0 1,0 0-1,0 0 0,0 0 1,-1 0-1,1-1 0,-1 0 1,1 0-1,4-5 0,-1 1 3,0 0-1,0-1 1,-1 1 0,0-2-1,0 1 1,-1-1-1,9-17 1,-12 21-79,-1 1 1,1-1-1,-1 0 0,0 1 0,0-1 0,0 0 1,-1 0-1,1 0 0,-1 0 0,0 0 1,-1 0-1,1 0 0,-1 0 0,0 1 1,0-1-1,-1 0 0,1 0 0,-5-7 1,2 7-281,0-1 0,0 1 1,-1-1-1,1 1 0,-2 0 0,1 1 1,0 0-1,-1-1 0,0 2 1,0-1-1,0 1 0,0-1 1,-9-2-1,-65-23-3413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33.4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51 135 5265,'2'-7'601,"1"0"1,-1 1-1,1 0 0,0 0 0,1 0 1,-1 0-1,1 0 0,0 1 0,1-1 1,-1 1-1,1 0 0,0 0 0,8-5 0,-8 7-504,0 1 0,-1 0 0,1 0 0,0 0 0,0 0 0,0 1 0,0 0 0,0 0 0,0 0 0,0 1 0,0 0 0,0 0 0,1 0 0,-1 0 0,0 1 0,0 0 0,0 0 0,9 3 0,-3 1-42,0 0 0,0 0 1,0 1-1,-1 1 0,0 0 1,0 0-1,-1 1 0,0 0 0,-1 0 1,1 1-1,-2 0 0,1 1 1,-1-1-1,0 2 0,-1-1 1,-1 1-1,1-1 0,3 14 1,2 5-15,-1 2 1,-2-1-1,-1 1 1,-1 1-1,3 50 1,-8-59-14,-1 0 1,-6 44-1,4-57-13,0 0-1,0 0 0,-1 0 1,0 0-1,-1-1 0,0 1 1,-1-1-1,-8 13 1,11-19-7,0-1 0,-1 1 0,1-1 0,-1 0 0,0 1 0,0-1 0,1-1 0,-1 1 0,-1 0 0,1-1 0,0 1 0,0-1 0,-1 0 0,1 0 0,0 0 0,-1-1 0,1 1 0,-1-1 0,1 0 0,-1 0 0,1 0 0,-1 0 0,1-1 0,-1 1 0,1-1 0,0 0 0,-1 0 0,-3-2 0,-8-2 15,0-1 0,1-1 0,0-1 1,-25-17-1,21 11-19,0 0-1,2-2 1,-1 0 0,2 0 0,0-2 0,1 0 0,1 0 0,1-1 0,0-1 0,-15-38-1,23 48-6,1 1-1,0-1 1,1 0-1,0 0 1,0 0-1,1 0 1,1-1-1,0 1 1,0 0-1,1 0 1,3-16-1,-2 17-2,1 1-1,0 1 1,1-1-1,-1 0 1,1 1 0,1 0-1,0 0 1,0 0-1,0 0 1,1 1-1,-1 0 1,2 0-1,-1 0 1,1 1-1,13-8 1,5-2-56,2 1 0,0 2 0,0 1-1,1 1 1,1 1 0,35-6 0,186-20-2721,-191 29 1489,110-15-1717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40.2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46 73 6417,'-29'-44'2894,"12"16"3550,21 50-4719,14 65-1542,12 156 1,-20-140-158,-9-97-557,3 37 1519,-5-26-8145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40.5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1 110 3585,'0'-5'359,"0"-8"1012,0 0 0,0 0 0,2 1-1,-1-1 1,6-18 0,-6 30-1314,0 0 0,0 0 0,0 0 1,0 1-1,0-1 0,0 0 0,0 1 0,0-1 0,1 1 0,-1-1 0,0 1 0,0-1 0,0 1 0,1 0 0,-1 0 0,0-1 0,0 1 1,1 0-1,-1 0 0,0 0 0,0 1 0,1-1 0,0 0 0,39 7 17,-32-6-1,-1 1-67,14 0-1,-1 1 0,-1 1-1,1 1 1,0 1 0,-1 1-1,-1 0 1,29 16 0,-47-23-12,-1 1 0,1 0 1,0 0-1,0-1 0,0 1 1,0 0-1,-1 0 0,1 0 1,0 0-1,-1 0 0,1 0 1,-1 0-1,1 0 0,-1 0 1,0 0-1,1 1 0,-1-1 1,0 0-1,0 0 0,0 0 1,0 0-1,0 0 0,0 1 1,0-1-1,0 0 0,0 0 0,0 0 1,-1 0-1,1 1 0,0-1 1,-1 0-1,1 0 0,-1 0 1,1 0-1,-1 0 0,0 0 1,0 0-1,-1 1 0,-35 38-86,30-35 85,6-3-5,-73 60-233,66-56 14,-1 0 0,1 0 0,-1-1 0,0 0 0,-1-1 0,1 0 0,-14 3 0,3-7-2023,8-8-38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40.9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 1 9618,'-1'5'4921,"4"-3"-4865,21 10 0,45 16-8,-29-14 40,-1 3-40,8 11 0,-8 4-312,6 8-584,2-1-2145,6-4 249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41.3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17 6785,'-4'-7'1849,"-1"-1"1336,8 6-2225,-1 2-624,2 0-296,26 3-232,40 8-248,-29-4-2177,-5 4 441</inkml:trace>
  <inkml:trace contextRef="#ctx0" brushRef="#br0" timeOffset="1">0 221 10762,'2'-24'2049,"10"17"1135,2 7-3248,10 1 32,4 1 0,7 2-40,-4-1-392,12 1-672,2 1-2057,15-8 89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41.6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17 108 10298,'-2'-6'415,"0"2"10,0 0 0,0 0 1,0 0-1,1-1 1,-1 1-1,1 0 1,1-1-1,-1 1 1,0 0-1,1-1 1,0 1-1,0-5 0,1 8-422,-1 1-1,1-1 0,-1 1 0,1 0 1,0-1-1,-1 1 0,1-1 0,0 1 1,-1 0-1,1 0 0,0-1 0,-1 1 1,1 0-1,0 0 0,-1 0 0,1 0 1,0 0-1,-1 0 0,1 0 0,0 0 1,0 0-1,-1 0 0,1 0 0,0 0 0,-1 1 1,1-1-1,0 0 0,-1 0 0,1 1 1,-1-1-1,1 1 0,0-1 0,0 1 1,28 14 201,-27-14-195,10 6 9,0 1 0,-1 0 0,0 1 0,0 0 0,-1 1 1,0 0-1,-1 1 0,0 0 0,7 13 0,8 15-12,27 61 0,-8-13 28,-43-86-33,0 0 1,1 0 0,-1 0 0,0 0-1,1 0 1,-1 0 0,1 0 0,0-1-1,-1 1 1,1 0 0,0 0 0,-1-1 0,1 1-1,0 0 1,0-1 0,0 1 0,-1-1-1,1 1 1,0-1 0,0 1 0,0-1-1,2 1 1,-2-1 1,-1-1 0,1 1 0,0-1-1,0 1 1,-1-1 0,1 1 0,0-1 0,-1 1-1,1-1 1,-1 0 0,1 1 0,-1-1 0,1 0-1,-1 0 1,1 1 0,-1-1 0,0 0 0,0 0-1,1 1 1,-1-3 0,11-57 105,-10 54-99,7-75 43,21-126-795,-29 204 635,7-21-848,-7 23 843,0 1 1,1-1-1,-1 1 0,0-1 1,1 0-1,-1 1 1,0-1-1,1 1 0,-1-1 1,0 1-1,1 0 1,-1-1-1,1 1 0,-1-1 1,1 1-1,-1 0 0,1-1 1,-1 1-1,1 0 1,-1-1-1,1 1 0,0 0 1,-1 0-1,1 0 1,-1 0-1,1-1 0,0 1 1,-1 0-1,2 0 1,12 10-3217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42.0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 32 9642,'0'-32'10202,"0"35"-9914,1 2-280,4 40-232,-1 56-920,-11-18-2889,-11-1 424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42.4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 79 9746,'-16'-30'2425,"9"2"1039,5 13-2832,10 10-151,10 8-25,18 21 80,34 45 512,6 22-360,7 58 0,-5 28-144,-26 68-151,-43-3-217,-32 51-1025,-30-31-863,-42 27-2593,-7-74-344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42.8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71 10162,'-5'-15'2161,"4"5"1063,5 5-2984,3 3-80,8-1 56,7-2-16,15-2-63,10 0-41,7-1-288,0 3-457,-1 2-1415,-8 10-1289,-22-6-432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4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57 8506,'19'-16'4873,"35"-3"-1200,24 8-2145,32 0-5617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33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44 9178,'-7'-24'2280,"3"7"881,4 15-2001,0 9-519,0-5-17,-1 9 0,1 43-24,3 77-176,-2-22-80,5 9-136,5 24-104,-6-12-40,6-1-496,2-31-408,-4-16-896,4-38-2153,13-27 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39.8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390 1 11130,'-13'1'988,"0"0"0,0 1 0,0 1 0,0 0-1,1 1 1,-17 6 0,10-1-616,0 1 1,0 0-1,-25 20 0,21-12-437,1 1-1,1 0 1,0 2-1,2 0 1,-31 45-1,46-60 48,0 0 0,1 1 0,-1-1 0,1 1 0,1-1 0,-3 8 0,5-13 7,-1 1 0,1-1 0,0 1 0,0-1 0,0 1 0,-1-1 0,2 1 0,-1-1 0,0 0 0,0 1 0,0-1 0,1 1 1,-1-1-1,0 0 0,1 1 0,0-1 0,-1 0 0,1 1 0,0-1 0,-1 0 0,1 0 0,0 0 0,0 0 0,0 1 0,0-1 0,0-1 0,0 1 0,1 0 0,-1 0 0,0 0 0,0-1 0,1 1 0,-1 0 0,0-1 0,1 1 0,1 0 0,7 1-86,0-1-1,0 0 0,0 0 1,0-1-1,1 0 1,-1-1-1,0 0 0,0 0 1,0-1-1,0-1 1,15-5-1,8-4-273,62-31 0,-77 33 288,-1-1 0,1 0 0,-2-1 0,16-14 0,-27 21 92,0 1 0,0-1 1,-1 1-1,0-1 0,0-1 0,0 1 0,-1-1 0,0 1 1,0-1-1,0 0 0,0 0 0,-1 0 0,0 0 0,-1-1 1,1 1-1,0-8 0,-2 10 11,-1 1-1,1-1 1,-1 1 0,0-1-1,0 0 1,0 1 0,0-1-1,-1 1 1,1 0 0,-1 0-1,0-1 1,0 1 0,0 0-1,0 0 1,-1 1 0,1-1 0,-1 0-1,0 1 1,0 0 0,0 0-1,0-1 1,0 2 0,0-1-1,0 0 1,-1 1 0,1-1-1,0 1 1,-1 0 0,1 0 0,-1 0-1,-4 0 1,-8-2 45,-1 1 1,1 0-1,0 1 1,0 1-1,-27 3 1,22 0-230,0 1 0,0 0 0,0 2 0,1 0 1,0 2-1,-32 15 0,34-6-678,18-17 808,0 0-1,0 1 1,0-1-1,0 0 1,0 1 0,0-1-1,0 0 1,0 1-1,0-1 1,0 0 0,0 1-1,0-1 1,0 0 0,0 1-1,1-1 1,-1 0-1,0 1 1,0-1 0,0 0-1,1 1 1,-1-1 0,0 0-1,0 0 1,1 1-1,-1-1 1,0 0 0,0 0-1,1 0 1,-1 1 0,0-1-1,1 0 1,-1 0-1,0 0 1,1 0 0,4 2-391,0-1 1,0 0-1,1 0 0,-1 0 1,0-1-1,10 0 1,57-5-2062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0.1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17 761 7362,'3'0'401,"0"-1"0,0 0 0,0 1 1,0-1-1,0 1 0,0 0 0,1 0 1,-1 0-1,0 1 0,0-1 0,3 1 1,-5 0-247,-1 0 0,1 0 1,0 0-1,0-1 1,0 1-1,-1 0 0,1 0 1,0 0-1,-1 0 0,1 0 1,-1 0-1,1 0 0,-1 0 1,0 1-1,1-1 1,-1 0-1,0 0 0,0 0 1,0 0-1,0 0 0,0 1 1,0-1-1,0 0 0,0 0 1,0 0-1,0 0 1,-1 1-1,1-1 0,0 0 1,-1 0-1,1 0 0,-2 1 1,-20 62 2791,13-42-2578,1 1-1,0 0 0,-5 35 1,12-52-356,1 0 0,-1 0 0,1-1 0,0 1 0,0 0 1,1 0-1,0 0 0,0 0 0,0 0 0,1-1 0,0 1 0,0 0 0,0-1 1,0 0-1,1 1 0,0-1 0,1 0 0,-1-1 0,5 6 0,-8-9-12,1-1 0,-1 0 0,0 1 0,1-1 0,-1 1 0,0-1 0,1 0 0,-1 1 1,1-1-1,-1 0 0,0 0 0,1 1 0,-1-1 0,1 0 0,-1 0 0,1 1 0,-1-1 0,1 0 0,-1 0 0,1 0 0,-1 0 0,1 0 0,-1 0 0,1 0 0,0 0 0,-1 0 0,1 0 0,-1 0 0,1 0 0,-1-1 0,1 1 0,-1 0 0,1 0 0,-1 0 0,1-1 0,-1 1 0,0 0 0,1-1 0,-1 1 0,1 0 0,-1-1 0,0 1 0,1 0 0,-1-1 0,0 1 0,1-1 0,-1 1 0,0-1 0,0 1 0,1-1 0,-1 1 0,0-1 0,0 1 0,0-1 0,0 0 0,9-32 14,-9 31-15,17-126 44,-5 0-1,-7-1 0,-10-128 1,-2 166 75,-30-141 0,35 224-120,0 0 0,1 0 0,0-1 0,0 1 0,1-1 0,1-14 0,-1 22-41,1-1 0,-1 1 0,0 0 1,1 0-1,-1 0 0,1 0 0,-1 0 0,1 0 0,-1 0 1,1 0-1,0 0 0,0 0 0,-1 0 0,1 0 0,0 0 0,0 0 1,0 0-1,0 1 0,0-1 0,0 0 0,1 0 0,1 1-106,-1-1-1,0 1 0,1 0 0,-1 0 0,0 0 0,1 0 0,-1 0 0,0 0 1,1 1-1,-1-1 0,0 1 0,0-1 0,1 1 0,-1 0 0,3 2 0,44 21-3957,18 8-339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0.5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58 7458,'0'-1'2368,"13"0"449,4-3-1705,20 1 32,12-3-232,32-1-71,10 0-97,38 4-1616,-4 1-2641,20-21 344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0.9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90 228 10266,'-11'-51'642,"2"4"1761,-20-56 0,17 77 1150,12 65-2002,0-31-1921,-14 412 1389,1-165-3141,15-106-5182,-5-185 3129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1.3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16 106 8546,'-5'4'2856,"4"-4"-2652,1 1 0,-1-1 0,1 0 0,-1 0 0,1 0 0,-1 0 0,1 0 0,-1 0 0,1 0 0,-1 0 0,1 0 0,-1 0 0,1-1 1,-4-2 1243,13 1-50,65-7-2245,91-22 0,-116 19-251,2 2 0,-1 2 1,1 2-1,101 2 0,-159 5 1924,1-1 1,-1 1-1,0 1 0,0-1 0,1 1 0,-1 0 1,-8 5-1,13-6-717,0-1 1,0 1-1,0 0 1,0 0-1,0 0 1,0 1-1,0-1 1,1 0-1,-1 1 1,0-1-1,1 1 1,0-1-1,-1 1 1,1 0-1,0-1 1,0 1-1,0 0 1,0 0-1,0 0 1,0 0-1,0 0 1,1 0-1,-1 0 1,1 0-1,-1 1 1,1-1-1,0 0 1,0 0-1,0 0 1,0 0-1,0 1 1,1-1-1,-1 0 1,1 0-1,-1 0 1,2 4-1,6 10-114,1 0-1,0 0 1,1-1-1,1 0 1,20 21-1,-23-27-48,1 1 0,1-2 0,0 1 0,0-1 0,0-1-1,1 0 1,0 0 0,22 9 0,-29-15 33,0 0-1,-1 0 1,1 0-1,0 0 1,0-1 0,0 1-1,-1-1 1,1 0-1,0 0 1,0 0 0,0-1-1,0 1 1,-1-1-1,1 0 1,0 0 0,0-1-1,-1 1 1,1-1 0,-1 1-1,5-4 1,-3 1 15,0 0 0,-1-1 0,1 0 1,-1 0-1,0 0 0,0 0 0,0-1 0,-1 0 1,0 0-1,5-11 0,0-9 50,-1-1 1,0 1-1,-2-1 1,2-44-1,-6 56 84,3-13-1119,-4 28 870,1-1 0,-1 1 1,1-1-1,-1 1 0,1-1 0,0 1 0,-1-1 0,1 1 1,0 0-1,-1-1 0,1 1 0,0 0 0,-1-1 0,1 1 0,0 0 1,0 0-1,-1 0 0,1 0 0,0 0 0,0 0 0,0 0 1,-1 0-1,1 0 0,0 0 0,0 0 0,-1 0 0,1 0 1,0 1-1,0-1 0,-1 0 0,1 1 0,0-1 0,1 1 0,23 9-3438,8 4-176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1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 8 9298,'0'-7'13651,"5"23"-14123,4 17 481,-2 1 0,0-1 0,-3 1 1,0 0-1,-3 48 0,-21 174 130,9-163-1408,2 107 1,-1-334-7860,2 41 5516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2.1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1 108 6441,'14'-94'4803,"-14"93"-4758,0 1 1,0-1 0,1 0-1,-1 0 1,0 1 0,1-1 0,-1 0-1,1 1 1,-1-1 0,1 0-1,-1 1 1,1-1 0,0 1-1,-1-1 1,1 1 0,0-1-1,-1 1 1,1 0 0,0-1-1,-1 1 1,1 0 0,0-1-1,0 1 1,-1 0 0,1 0-1,0 0 1,0 0 0,0 0 0,-1 0-1,1 0 1,0 0 0,0 0-1,0 0 1,-1 0 0,1 0-1,0 0 1,0 1 0,0-1-1,33 16 419,-26-12-98,11 6-158,0 1 1,0 1-1,-1 0 0,-1 1 1,0 1-1,-1 1 0,-1 0 0,0 1 1,-1 0-1,-1 2 0,0-1 1,-1 2-1,-1-1 0,14 35 1,-23-49-235,-1 0 1,0 0 0,0 1 0,0-1-1,0 0 1,-1 1 0,1-1 0,-1 0-1,0 1 1,0-1 0,-1 0 0,0 0 0,1 1-1,-1-1 1,-1 0 0,-1 6 0,1-7-77,0 0 1,0-1-1,0 1 1,0 0 0,-1-1-1,1 1 1,-1-1 0,0 0-1,0 1 1,0-2-1,0 1 1,0 0 0,0 0-1,0-1 1,0 0 0,-1 0-1,1 0 1,-1 0-1,1 0 1,-7 0 0,4 0-323,-1-1 1,1 1 0,-1-1-1,0-1 1,1 1 0,-9-3-1,-47-18-2792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2.5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51 119 11026,'-50'-119'9136,"59"156"-8109,1 9-1002,-1 1 1,-3 0 0,-1 0-1,-3 58 1,-21 201 80,2-82-23,16-193-217,4 49 0,-3-78 41,0 0 0,1-1 0,-1 1 0,0 0 0,1 0 0,-1-1 0,1 1 0,0 0 0,-1-1 0,1 1 0,0-1 0,0 1 0,2 1 0,-3-3-38,1 0 0,-1 1 0,1-1 0,0 0 0,-1 0 0,1 0 0,0 0 0,-1 0 0,1 0 0,0 0 0,-1 0 0,1 0 0,-1 0 0,1-1 0,0 1 0,-1 0 0,1 0 0,-1-1 0,1 1 0,0 0 0,-1 0 0,1-1 0,-1 1 0,1-1 0,-1 1 0,1-1 0,-1 1 1,1-1-1,-1 1 0,0-1 0,1 1 0,-1-1 0,0 1 0,1-1 0,-1 1 0,0-1 0,0 0 0,0 1 0,0-1 0,1-1 0,16-36-4113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2.8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1 266 9114,'14'-6'7524,"26"-12"-5420,-19 8-2465,-3 1 270,0 0-1,-1-2 1,0 0 0,18-16-1,-29 23 86,-1 0 0,0-1 1,0 0-1,-1 0 0,1 0 0,-1 0 0,0-1 1,-1 1-1,1-1 0,-1 0 0,-1 0 0,1-1 0,-1 1 1,0-1-1,0 1 0,1-9 0,-3 13 4,0 1 1,0 0-1,0-1 0,0 1 0,0 0 0,0 0 1,-1-1-1,1 1 0,-1 0 0,1 0 0,0-1 1,-1 1-1,0 0 0,1 0 0,-1 0 0,0 0 1,0 0-1,1 0 0,-1 0 0,0 0 1,0 0-1,0 0 0,0 0 0,0 1 0,0-1 1,-1 0-1,1 1 0,0-1 0,0 1 0,0-1 1,-1 1-1,1 0 0,0-1 0,0 1 0,-1 0 1,1 0-1,0 0 0,-1 0 0,1 0 0,0 0 1,0 0-1,-3 1 0,-3 0-3,0 0 0,0 1 0,0-1-1,0 1 1,0 1 0,-8 4 0,8-4-18,0 1 1,1 0-1,0 1 1,0 0 0,0 0-1,0 0 1,1 0-1,0 1 1,0 0-1,0 0 1,1 0-1,0 1 1,0 0-1,1-1 1,-6 15 0,8-17-45,0 0 0,0 1 1,0-1-1,1 1 0,-1 0 1,1-1-1,0 1 1,1-1-1,-1 1 0,1 0 1,0-1-1,0 1 1,0-1-1,0 0 0,1 1 1,0-1-1,0 0 0,0 0 1,0 0-1,1 0 1,-1 0-1,1-1 0,0 1 1,0-1-1,1 0 1,-1 0-1,5 3 0,2 1-53,0-1 1,0-1-1,1 0 0,-1 0 0,1-1 0,0 0 1,1-1-1,-1-1 0,0 0 0,1 0 0,0-1 0,-1 0 1,1-1-1,14-2 0,2 0 55,1-2 0,-1-1 0,0-1 0,46-17 1,-48 13 72,-2-1 0,1-1 0,41-28 0,-54 31 75,0 0 0,0-1 1,-1 0-1,0-1 0,-1 0 0,0-1 1,-1 0-1,12-19 0,-20 29-15,0 0 1,0 0-1,0 0 1,0 0-1,-1 0 0,1 0 1,0 0-1,-1 0 0,0 0 1,1 0-1,-1 0 1,0 0-1,0 0 0,0 0 1,0 0-1,-1-1 0,1 1 1,0 0-1,-1 0 1,0 0-1,1 0 0,-1 0 1,0 0-1,0 1 0,0-1 1,0 0-1,0 0 1,-1 1-1,1-1 0,-2-1 1,0 0 22,0 1 0,0 0 0,0 0 1,0 0-1,0 1 0,0-1 0,-1 1 1,1 0-1,0 0 0,-1 0 0,1 0 1,-1 0-1,1 1 0,-1 0 0,1 0 1,-1 0-1,-3 0 0,7 0-88,-1 0 0,1 0 1,0 0-1,0 0 0,-1 0 0,1 0 0,0 0 0,0 0 1,-1 0-1,1 0 0,0 1 0,0-1 0,-1 0 0,1 0 1,0 0-1,0 0 0,0 0 0,-1 1 0,1-1 0,0 0 1,0 0-1,0 0 0,0 0 0,-1 1 0,1-1 0,0 0 1,0 0-1,0 1 0,0-1 0,0 0 0,0 0 0,0 1 1,-1-1-1,1 0 0,0 0 0,0 1 0,0-1 0,0 0 0,0 0 1,0 1-1,0-1 0,0 0 0,1 0 0,-1 1 0,0-1 1,0 0-1,0 0 0,0 1 0,0-1 0,0 0 0,0 0 1,0 0-1,1 1 0,-1-1 0,0 0 0,0 0 0,0 0 1,1 1-1,-1-1 0,0 0 0,0 0 0,1 0 0,14 15 24,-14-14-25,81 63 68,-57-46-43,0 0 0,-2 2 0,0 1-1,31 37 1,-52-56-29,0 1 0,1 0 0,-2-1 0,1 1 0,0 0 0,-1 0 0,1 1 1,-1-1-1,0 0 0,0 0 0,0 1 0,-1-1 0,1 0 0,-1 1 0,1-1 0,-2 7 0,1-7-5,-1 0 0,0 0 0,0-1 1,0 1-1,-1 0 0,1-1 0,0 0 1,-1 1-1,0-1 0,0 0 0,1 1 0,-1-1 1,0 0-1,-1-1 0,1 1 0,-3 2 0,-6 2-171,1-1 0,-1 0-1,0-1 1,0 0-1,0 0 1,0-1-1,-1-1 1,-18 2-1,12-2-858,-1-2-1,-30-1 1,-42-17-2203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3.6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577 43 10714,'-25'-18'2953,"-9"-7"672,-16 53-2777,-6 30-816,-21 43 80,-3 27-88,-8 51 64,13 8-56,13 49 56,33-13-104,34 24 16,37-34-144,32-2-712,21-57-561,26-12-2255,-10-66-153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33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38 13595,'-11'-37'7856,"20"64"-8040,26 86-119,-4 2 0,-6 2 0,-4 0 0,-6 1 0,-5 0 0,-9 210-1,-2-315-366,0 1 0,0 0 0,-2-1 0,0 1 0,-6 18 0,9-31 429,-1 1 1,1-1-1,-1 0 1,0 0-1,1 1 1,-1-1-1,0 0 1,0 0-1,0 0 1,0 0-1,0 0 1,0 0-1,0 0 1,-2 1-1,-18 0-3354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4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215 152 9370,'0'-1'235,"1"-1"0,-1 1 0,0-1 0,0 1 0,1-1 1,-1 1-1,1 0 0,-1-1 0,1 1 0,0 0 0,-1-1 0,1 1 0,0 0 0,0 0 0,0-1 1,0 1-1,0 0 0,0 0 0,0 0 0,0 0 0,0 1 0,1-1 0,-1 0 0,0 0 0,1 1 1,0-1-1,1 1-147,-1 1 1,0-1-1,1 1 1,-1 0 0,0 0-1,0 0 1,0 0-1,0 0 1,0 1 0,0-1-1,0 1 1,0-1-1,-1 1 1,1 0-1,0 0 1,1 2 0,6 8-5,0 0-1,-1 0 1,-1 1 0,0 0 0,0 0 0,-1 1 0,-1 0 0,-1 0 0,5 22 0,-1 4 9,-2 1 0,0 50 1,-4-45-55,-3 0 0,-1 0 0,-2-1 0,-3 1 0,-1-1 1,-2 0-1,-19 51 0,26-88-34,0 0 0,-1 0 0,0 0 0,0-1 1,-1 1-1,0-1 0,-7 9 0,10-15-2,0 1 0,0-1 0,1 1 0,-1-1 0,0 0 0,0 0 0,0 0 0,0 0 0,-1 0 0,1 0 0,0 0 0,0-1 0,0 1 0,-1-1 0,1 0 0,0 0 0,-1 0 0,1 0 0,0 0 0,0 0 0,-1 0 0,1-1 0,0 1 0,0-1 0,-1 0 0,1 1 0,0-1 0,0 0 0,0 0 0,0-1 0,0 1 0,-2-2 0,-10-8 8,0-1 1,1 1-1,0-2 0,1 0 0,1-1 1,0 0-1,1 0 0,1-1 1,0 0-1,1-1 0,-9-24 0,6 12-8,1-1-1,2 0 1,1 0 0,1 0-1,-4-60 1,10 69-5,0 0 0,1 0 0,1 0 1,1 0-1,1 1 0,1-1 1,1 1-1,0 0 0,1 1 0,1-1 1,1 1-1,15-22 0,-11 22-5,0 1-1,1 0 1,1 1-1,1 1 1,1 0-1,0 2 1,0 0-1,1 0 1,1 2 0,0 0-1,25-9 1,-1 3 5,1 2 0,0 2 1,2 2-1,-1 2 0,49-3 1,-22 6-1577,1 4 0,105 10 0,-97 1-1687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4.5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63 11474,'4'-29'4526,"-4"27"-4280,0 0 1,0-1-1,0 1 0,0-1 0,0 1 1,1 0-1,-1-1 0,1 1 0,-1 0 1,1-1-1,0 1 0,2-4 0,7 32-60,-1 19-121,-2 1 0,-2 1-1,-2-1 1,-5 92 0,3 60-2944,9-215-2801,0-25 1914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4.9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15 11851,'39'-7'5935,"2"-1"-5420,-35 8-514,1 1 0,-1 0 0,0 0-1,1 0 1,-1 0 0,0 1 0,0 0-1,1 1 1,-2-1 0,1 1 0,0 0-1,0 1 1,-1-1 0,0 1 0,0 0-1,0 0 1,0 1 0,7 8 0,-7-6-8,-1 1 0,0 0 1,0 0-1,0 0 0,-1 0 1,0 0-1,-1 1 0,1-1 1,-2 1-1,1-1 0,-1 1 1,-1 0-1,0 14 1,-1 5-18,-2-1 1,-1 1 0,-9 34 0,9-48-79,0-1 0,0 0 0,-2 0 0,1-1 0,-2 1 0,0-1 0,0 0 0,-14 16 0,18-25-15,-1 0-1,0 1 1,0-1 0,0-1 0,-1 1 0,1 0 0,-1-1-1,1 0 1,-1 0 0,0-1 0,1 1 0,-1-1 0,0 0 0,0 0-1,0-1 1,0 1 0,0-1 0,0 0 0,-1-1 0,-8-1-1,10 2-118,1-1-1,-1 0 1,1 0-1,-1 0 1,1 0-1,0-1 0,-1 1 1,1-1-1,0 0 1,0 0-1,0 0 1,0 0-1,1-1 1,-1 1-1,0-1 0,1 1 1,0-1-1,0 0 1,0 0-1,0 0 1,0 0-1,0-1 0,1 1 1,0 0-1,-1-1 1,1 1-1,0-1 1,0-6-1,4-19-3053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5.3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0 120 11450,'46'64'2809,"-29"-63"880,7 6-3265,13 3-344,4 2-56,10 7-288,-6-1-536,7 8-2873,-4-2 472</inkml:trace>
  <inkml:trace contextRef="#ctx0" brushRef="#br0" timeOffset="1">577 20 11370,'-2'-7'2473,"3"-1"960,4 6-3305,4 2-192,5-1-24,12-1 88,6 4 24,10-2-352,2 1-497,6 2-2639,-5-2 359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5.6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11 12859,'9'-11'2680,"19"19"1057,10-8-3721,26-1-1664,13 6-2361,13-12 504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6.0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9 136 8858,'-1'-9'501,"-5"-30"1257,5 38-1563,1-1 1,0 1-1,0 0 1,0-1-1,0 1 1,0 0 0,0-1-1,0 1 1,1 0-1,-1-1 1,0 1-1,1 0 1,-1-1-1,1 1 1,-1 0-1,1 0 1,0 0-1,-1 0 1,1 0-1,0-1 1,0 1-1,2-1 1,-1 4-64,1 0 0,-1 0-1,0 0 1,0 0 0,0 1 0,0-1 0,-1 1-1,1-1 1,0 1 0,1 4 0,3 4-26,124 206 221,-130-216-307,1-1 1,-1 0-1,0 1 0,0-1 1,0 0-1,0 1 0,1-1 1,-1 0-1,0 1 0,0-1 1,1 0-1,-1 0 0,0 1 1,1-1-1,-1 0 0,0 0 1,0 1-1,1-1 0,-1 0 1,1 0-1,-1 0 0,0 0 1,1 1-1,-1-1 0,0 0 1,1 0-1,-1 0 0,1 0 1,-1 0-1,0 0 0,1 0 1,-1 0-1,1 0 0,-1 0 1,0-1-1,1 1 0,-1 0 1,0 0-1,1 0 0,-1 0 1,0 0-1,1-1 0,-1 1 1,0 0-1,1 0 0,-1-1 1,0 1-1,1 0 1,-1 0-1,0-1 0,0 1 1,0 0-1,1-1 0,-1 1 1,0 0-1,0-1 0,0 1 1,0-1-1,1 1 0,-1 0 1,0-1-1,0 0 0,13-36 651,-8 18-413,10-20 20,31-56 0,-39 82-526,0 1 0,1 0 0,1 0-1,0 1 1,0 0 0,1 0 0,1 1-1,12-10 1,-22 19 105,0 0 1,0 0-1,0 0 0,0 0 0,0 1 0,0-1 1,0 0-1,0 1 0,0-1 0,0 0 0,0 1 1,0-1-1,1 1 0,-1 0 0,0-1 0,0 1 1,1 0-1,-1 0 0,0 0 0,1 0 0,-1 0 1,0 0-1,0 0 0,1 0 0,-1 0 0,0 1 1,0-1-1,1 0 0,-1 1 0,0-1 0,0 1 1,0 0-1,0-1 0,1 1 0,-1 0 0,0-1 1,0 1-1,1 1 0,2 21-3859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6.4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47 13043,'-9'-13'2856,"22"-5"1185,-14 7-3761,1 9-224,0-1-8,-1 3 112,1 2-168,1 1 0,4 19-192,8 52-632,-9-20-3273,-4-19 697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6.8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62 11907,'11'-27'2576,"-17"5"1097,14 9-3545,10 17-72,7 14 0,15 23-40,6 18 80,3 48 112,-7 20 80,-12 67-40,-22 14 8,-17 46-72,-20-23-264,-16 15-904,-7-53-368,-17-13-505,-1-55-2096,-4-28 321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7.1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 23 8138,'-4'-10'8041,"7"10"-7280,13-1-169,58-2-600,-17-3-1225,4 5-2271,2 0 247</inkml:trace>
  <inkml:trace contextRef="#ctx0" brushRef="#br0" timeOffset="1">26 262 13003,'11'-13'2776,"19"2"1073,9 4-4337,31 0-3521,9-7 793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9.7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71 83 10530,'-15'-19'2387,"0"0"-1,-26-25 0,87 60-540,46 39-1768,112 87 0,-37-23-1109,-139-102 373,28 22-1404,-24-9-2276,-25-18 362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33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25 300 13051,'-12'-20'2664,"-1"-2"1177,15 8-3833,14 3-72,13-4 40,41-9-32,28-1 176,58-2-64,26-1 32,67-2-256,0 3-624,61 1-3169,-38-4 608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0.1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455 21 12483,'-12'-13'2680,"2"5"1153,-6 12-3641,6 12-200,-12 19 0,-7 13 40,-17 23-8,-8 8-8,-17 19-800,1-6-736,3 1-2337,19-32-272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7.6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93 137 6905,'-42'-136'13450,"57"208"-12251,-9-47-1206,-2-1-1,0 1 1,1 49 0,-9-14 18,-3-1 0,-28 112 0,-3 24-172,38-193 37,0 1 1,0-1 0,-1 0-1,1 0 1,1 0 0,-1 0-1,0 0 1,0 1 0,1-1-1,-1 0 1,2 3 0,6-3-2399,5-14-1098,2-19-489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7.9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95 70 7946,'-94'-7'9924,"911"-49"-8030,-547 49-4030,-3 10-3321,-198-1 1112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8.5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239 149 7354,'-5'-12'1027,"-1"-1"0,2 0 0,0-1 1,-4-20-1,8 31-801,-1 0 1,1-1-1,0 1 1,0 0-1,0 0 0,1 0 1,-1 0-1,1 0 0,-1 0 1,1 0-1,0 1 0,2-6 1,-2 7-190,0-1 0,1 1 0,-1-1 0,0 1 0,0 0 0,1 0 1,-1 0-1,1 0 0,-1 0 0,1 0 0,0 0 0,-1 0 0,1 1 0,0-1 0,-1 0 1,1 1-1,0 0 0,0-1 0,0 1 0,-1 0 0,1 0 0,0 0 0,3 0 0,-2 1-13,1 0 0,-1-1-1,1 1 1,-1 0-1,0 1 1,1-1-1,-1 1 1,0-1 0,0 1-1,0 0 1,0 0-1,0 1 1,0-1-1,-1 0 1,1 1 0,-1 0-1,0-1 1,0 1-1,0 0 1,0 0-1,0 1 1,2 5 0,1 1-12,-1 0 1,0 0 0,-1 1 0,0 0 0,0-1 0,0 12 0,-2 1-2,0 0 0,-2 0 0,0 0 0,-2-1 0,-1 1-1,0-1 1,-2 1 0,0-2 0,-13 30 0,12-35-74,-1 1-1,0-1 0,-2-1 0,1 0 1,-2 0-1,0-1 0,-1 0 1,0-1-1,-1 0 0,0-1 0,-1 0 1,-19 11-1,23-18 22,1-1 0,-1 0 0,0-1 0,0 0 0,0-1 0,0 0 0,-16 1 0,23-3 43,1 1 1,-1-1 0,0 0 0,1-1-1,-1 1 1,1 0 0,-1-1 0,1 0-1,-1 1 1,1-1 0,0 0 0,-1 0 0,1 0-1,0-1 1,-3-1 0,3 1 4,1 1-1,0-1 1,0 1 0,1-1 0,-1 1-1,0-1 1,1 0 0,-1 1-1,0-1 1,1 0 0,0 0 0,0 0-1,-1 1 1,1-1 0,0 0 0,0 0-1,0 0 1,1 1 0,-1-1 0,0 0-1,1 0 1,-1 1 0,1-1 0,0 0-1,0-1 1,3-7 1,0 1 0,1 0 0,0 0 0,0 0 0,1 1 0,0-1 0,1 2 0,0-1 0,0 1 0,0 0 0,1 0 0,0 1 0,1 0 0,-1 0 0,1 1 0,0 0 0,0 1 0,1 0-1,-1 0 1,19-4 0,-17 5-6,0 1-1,0 0 1,1 1-1,-1 0 0,1 0 1,-1 2-1,1-1 0,-1 1 1,1 1-1,-1 0 0,1 1 1,-1 0-1,0 0 1,-1 1-1,1 1 0,-1 0 1,1 0-1,11 9 0,-4 1-237,-1 1-1,0 0 0,-1 2 0,18 23 1,20 36-3460,-54-76 3651,29 37-3196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48.9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121 58 12491,'-3'-10'1245,"2"7"-903,1-1-1,-1 1 1,0 0-1,0 1 1,0-1-1,0 0 1,-1 0-1,1 0 1,-1 1-1,0-1 1,1 1-1,-1-1 1,0 1-1,-1 0 1,-3-4-1,2 15-348,-5 61-14,-9 104 61,17-153-37,1 1 0,1-1-1,1 0 1,0 0-1,11 39 1,-12-56-14,0-1 1,0 1-1,0-1 1,1 1-1,0-1 0,-1 0 1,1 1-1,0-1 0,0 0 1,1 0-1,-1 0 0,1-1 1,-1 1-1,1 0 1,0-1-1,0 0 0,0 0 1,0 0-1,1 0 0,-1 0 1,0-1-1,1 1 0,-1-1 1,1 0-1,-1 0 1,1 0-1,0 0 0,0-1 1,-1 0-1,1 0 0,0 0 1,0 0-1,-1 0 0,1-1 1,0 1-1,-1-1 1,1 0-1,0 0 0,-1-1 1,0 1-1,5-3 0,3-1 4,-2-1 0,1 1 0,0-2-1,-1 1 1,0-2 0,-1 1 0,0-1-1,0 0 1,0-1 0,-1 0 0,0 0-1,-1 0 1,0-1 0,-1 0 0,0 0-1,0-1 1,-1 1 0,0-1 0,3-18-1,-5 20-24,-1 0 0,0 0-1,-1 0 1,0 0-1,0 0 1,0 0-1,-2 0 1,1 0-1,-1 0 1,0 0-1,-1 0 1,0 1-1,0-1 1,-1 1-1,0 0 1,0 0-1,-1 0 1,0 1-1,-1-1 1,0 1-1,0 1 1,0-1-1,-1 1 1,0 0-1,-8-6 1,3 5-318,-1 0 0,1 1-1,-1 0 1,0 1 0,0 1 0,-1 0 0,1 1 0,-1 0 0,0 1-1,-15-1 1,-73-2-2556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3.8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338 29 10242,'23'-28'6906,"-23"34"-6178,-8 24-216,-5 22-448,-17 34 0,-8 27 0,-23 37-48,-2-7 16,-15 27-1040,8-23-1033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0.6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0 147 9050,'1'-76'2392,"3"56"873,-3 0-2169,-2 7-255,0 3 247,-2 6-96,3 1-128,0 5 56,0 0-800,0 24-40,3 55-40,-3-10-24,-2 10 0,1 16-288,5-10-672,-9-13-3225,20 0 569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2.2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150 64 6409,'0'-1'119,"1"0"-1,-1 0 1,1 0 0,-1 0-1,0 0 1,1 0-1,-1 1 1,0-1-1,0 0 1,0 0-1,0 0 1,0 0-1,0 0 1,0 0-1,0 0 1,0 0 0,0 0-1,0 0 1,0 0-1,-1 0 1,1 0-1,0 1 1,-1-1-1,1 0 1,-1 0-1,1 0 1,-1 0-1,1 1 1,-1-1 0,0 0-1,1 1 1,-1-1-1,0 0 1,1 1-1,-1-1 1,-2 0-1,1 1 59,-1 0 0,1 1-1,-1-1 1,1 1 0,-1 0-1,1 0 1,-1 0 0,1 0-1,-1 0 1,1 0 0,0 1 0,0-1-1,0 1 1,0-1 0,0 1-1,-2 2 1,-5 6-4,0 0 1,0 0 0,1 1-1,1 0 1,0 1-1,0-1 1,1 1-1,1 0 1,0 1-1,0 0 1,-3 18-1,3-12-155,2 0 1,0 1-1,1-1 0,1 1 0,0 0 0,2 0 0,3 23 0,-3-38-15,0 1 0,0-1-1,0 0 1,1 0 0,0 0 0,0 0 0,0 0-1,1 0 1,0 0 0,0-1 0,0 1-1,0-1 1,1 0 0,-1 0 0,8 5-1,-7-6 2,0-1 0,0 1 0,0-1-1,0-1 1,1 1 0,-1-1-1,0 1 1,1-1 0,0 0-1,-1-1 1,1 1 0,-1-1 0,1 0-1,0 0 1,-1 0 0,1-1-1,0 0 1,6-2 0,-1 1-2,-1-1 0,0-1 0,0 0 0,0 0 1,0-1-1,-1 0 0,1-1 0,-1 0 0,-1 0 0,1 0 0,-1-1 1,0 0-1,-1-1 0,1 1 0,-1-1 0,-1-1 0,0 1 0,0-1 1,-1 0-1,0 0 0,0 0 0,-1 0 0,3-11 0,-3 9 15,-1-1-1,0 0 1,0 0-1,-1 0 1,-1 0-1,0 0 0,-1 0 1,0-1-1,-1 2 1,0-1-1,0 0 1,-2 0-1,1 1 1,-2-1-1,1 1 1,-2 0-1,1 1 0,-12-17 1,12 22-40,0-1 1,-1 1 0,0 0-1,0 1 1,0 0-1,0 0 1,-1 0 0,1 0-1,-1 1 1,0 0 0,0 1-1,0-1 1,-1 1-1,1 1 1,0 0 0,-1 0-1,1 0 1,-1 1-1,1 0 1,-1 0 0,1 1-1,-1 0 1,1 0-1,-1 1 1,1-1 0,0 2-1,0-1 1,-12 7-1,18-9-19,1 1-1,-1-1 1,0 0-1,1 0 1,-1 1-1,0-1 1,1 1-1,-1-1 1,1 1-1,-1-1 1,0 1-1,1-1 1,-1 1-1,1-1 1,0 1-1,-1 0 1,1-1-1,-1 1 1,1 0-1,0-1 1,0 1 0,-1 0-1,1 1 1,11 7-937,29-3-165,39-6-17,149-21 1,8-1 4232,-213 17 2831,-34 16-5402,4 8-495,0 1 0,1 0 0,0-1 0,2 2 0,0-1 0,2 1 0,-1 22 0,3-29-16,0 0-1,0 0 1,1 1-1,1-1 1,1 0-1,0-1 0,0 1 1,1 0-1,1-1 1,1 0-1,10 20 1,-14-30 9,0 0 1,0 0 0,0 0-1,1 0 1,0 0 0,-1 0-1,1 0 1,0-1-1,0 0 1,0 0 0,0 1-1,1-2 1,-1 1 0,1 0-1,-1-1 1,1 1 0,-1-1-1,1 0 1,0 0 0,0-1-1,-1 1 1,1-1 0,0 0-1,0 0 1,0 0 0,0 0-1,-1-1 1,1 0 0,0 1-1,0-1 1,-1-1 0,1 1-1,-1 0 1,1-1 0,-1 0-1,1 0 1,-1 0 0,5-4-1,1 0 5,-1-1 0,0 0 0,0 0 0,-1-1 0,0 0 0,0 0-1,-1-1 1,0 1 0,0-1 0,-1-1 0,0 1 0,6-19 0,-9 15-16,1-1 1,-2 1-1,0-1 1,-1 0-1,0 1 1,-1-1-1,0 0 1,-1 1-1,-1-1 1,0 1-1,-8-20 1,9 26-53,0 1 0,-1-1 0,0 1 0,0 0 0,0 0 0,-1 0 1,0 0-1,0 0 0,0 1 0,-1 0 0,0 0 0,0 0 0,0 0 1,-1 1-1,1 0 0,-1 0 0,0 0 0,0 1 0,-1 0 0,1 0 0,-1 1 1,1 0-1,-14-3 0,18 5-49,1-1 1,-1 1 0,0 0-1,0 0 1,0 0-1,0 1 1,0-1-1,1 0 1,-1 1-1,0-1 1,0 1-1,1 0 1,-1-1-1,0 1 1,1 0 0,-1 0-1,1 0 1,-1 0-1,1 0 1,-1 1-1,1-1 1,-2 2-1,2-2-40,1 1-1,0-1 0,-1 0 0,1 0 1,0 0-1,0 0 0,0 1 1,-1-1-1,1 0 0,1 0 0,-1 1 1,0-1-1,0 0 0,0 0 1,1 0-1,-1 1 0,0-1 0,1 0 1,-1 0-1,1 0 0,0 0 1,-1 0-1,1 0 0,0 0 0,-1 0 1,1 0-1,0 0 0,0 0 1,0-1-1,0 1 0,0 0 0,0 0 1,0-1-1,0 1 0,2 0 0,32 19-2647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2.6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92 8234,'1'-5'9644,"-12"-3"-7124,10 8-2533,0 0 1,0-1-1,0 1 0,0-1 0,0 1 0,0 0 0,0 0 0,0 0 1,-1 0-1,1 0 0,0 0 0,0 0 0,0 0 0,0 0 0,0 0 0,0 1 1,0-1-1,0 0 0,0 1 0,0-1 0,0 1 0,0-1 0,0 1 0,0-1 1,0 1-1,0 0 0,0-1 0,0 1 0,1 0 0,-1 0 0,0 0 1,0 1-1,-4 8-2,0-1 1,1 1 0,0 1 0,0-1 0,1 1-1,1-1 1,0 1 0,0 0 0,1 0 0,0-1-1,1 1 1,0 0 0,1 0 0,1 0-1,-1 0 1,1 0 0,1-1 0,0 1 0,1-1-1,0 0 1,0 0 0,1 0 0,1-1 0,-1 1-1,13 14 1,-16-22 15,1 1-1,-1-1 1,1 0-1,0 1 1,0-1 0,-1-1-1,1 1 1,1 0-1,-1-1 1,0 1 0,0-1-1,0 0 1,1 0-1,-1 0 1,1-1-1,-1 1 1,1-1 0,-1 0-1,1 0 1,-1 0-1,1 0 1,-1 0-1,0-1 1,1 0 0,-1 0-1,1 0 1,-1 0-1,0 0 1,0 0-1,0-1 1,0 0 0,0 0-1,0 0 1,0 0-1,3-3 1,4-3 10,-1 0 1,0-1-1,0 1 0,-1-2 1,0 1-1,-1-1 1,0 0-1,-1-1 0,6-11 1,-7 9-14,-1 0 1,0 0-1,-1-1 1,-1 0-1,0 1 1,0-1-1,-2 0 0,0-21 1,0 28-22,-1 1 1,1 0-1,-1 0 1,0 0-1,0 0 0,-1 0 1,0 0-1,0 0 1,-1 0-1,1 0 0,-1 1 1,0 0-1,0-1 1,-1 1-1,0 0 1,0 1-1,0-1 0,0 1 1,-1-1-1,0 1 1,-8-5-1,10 8-99,0 0 0,0 0 1,0 0-1,0 1 0,0-1 0,0 1 0,0 0 0,-1 0 0,1 0 0,0 0 1,0 0-1,0 1 0,0-1 0,0 1 0,-1 0 0,-3 2 0,6-3-93,-1 1 0,0-1 0,1 1-1,-1 0 1,0 0 0,1 0 0,-1 0 0,1 0-1,0 0 1,-1 0 0,1 1 0,0-1-1,0 0 1,0 1 0,0-1 0,0 1 0,0-1-1,0 1 1,0 0 0,1-1 0,-1 1-1,0 0 1,1 0 0,0-1 0,-1 1-1,1 0 1,0 0 0,0-1 0,0 4 0,8 18-3027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3.0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22 11074,'2'-21'9250,"-7"44"-9332,-3 37 65,1 67 0,6-108 12,2-1 0,0 0 0,1 1-1,1-1 1,1 0 0,1-1 0,0 1 0,13 28 0,-16-43 6,-1 1 1,1 0 0,1-1 0,-1 0 0,0 1 0,1-1-1,0 0 1,0 0 0,0-1 0,0 1 0,0 0 0,0-1-1,1 0 1,-1 0 0,1 0 0,-1 0 0,1-1-1,0 1 1,5 0 0,-3-1 1,-1 0 0,1-1 1,0 0-1,0-1 0,-1 1 0,1-1 0,0 0 1,-1 0-1,1-1 0,-1 0 0,0 0 1,7-3-1,6-5 12,0-1 0,-1-1 0,0 0 0,-1-1 0,0 0 1,20-25-1,-25 26 11,-1 0 1,-1-1-1,0-1 1,0 0-1,-1 0 1,-1 0-1,8-25 1,-13 34-30,0 0-1,-1 0 1,0 0 0,0 0 0,0 0 0,0 0 0,-1 0 0,0 0 0,0-1 0,-1 1 0,1 0 0,-1 0 0,0 0 0,0 0 0,-1 0 0,0 0 0,1 0 0,-2 0 0,1 1 0,0-1 0,-1 1 0,0-1 0,0 1 0,0 0 0,-1 0-1,0 1 1,-7-7 0,3 5-184,1 0 0,-1 1 0,0 0 0,0 0 0,0 1 1,0 0-1,-1 1 0,1 0 0,-1 0 0,0 1 0,1 0 0,-13 0 0,-6 2-1281,-1 0 0,-46 11 1,-48 13-2994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5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16 8634,'0'0'172,"0"-1"0,0 0 0,-1 0 0,1 0 0,0 0 0,-1 1 0,1-1 0,-1 0 0,1 0 0,-1 1 0,0-1 0,1 0 0,-1 1 0,0-1 1,1 1-1,-1-1 0,0 1 0,1-1 0,-1 1 0,0-1 0,0 1 0,0 0 0,0-1 0,1 1 0,-1 0 0,0 0 0,0 0 0,0 0 0,0 0 0,0-1 0,-1 2 0,-1-1-67,1 1 0,-1 0-1,0 0 1,1 0 0,-1 1 0,1-1-1,-1 0 1,1 1 0,0 0-1,-3 2 1,-46 51-82,-10 38 382,86-83-2931,-1-2 2589,-12-5-60,0 2-1,-1-1 1,0 2-1,0-1 1,-1 1-1,0 1 1,0 0-1,0 1 1,-1-1-1,0 2 1,0-1-1,-1 2 1,-1-1-1,1 1 1,10 18-1,-16-23-16,0 0 1,1 0-1,-2 0 0,1 1 1,-1-1-1,1 1 0,-1-1 0,-1 1 1,1 0-1,-1-1 0,0 1 1,-1 0-1,1-1 0,-2 8 0,1-10-5,-1 0-1,1-1 0,-1 1 0,1 0 1,-1 0-1,0-1 0,0 1 0,0-1 1,0 0-1,-1 0 0,1 0 0,0 0 1,-1 0-1,0 0 0,1 0 0,-1-1 1,0 1-1,0-1 0,0 0 0,0 0 1,0 0-1,0 0 0,0-1 0,0 1 1,0-1-1,-1 0 0,-3 0 0,-4 1-129,0-1-1,0 0 1,0-1-1,0 0 1,0-1 0,0 0-1,1 0 1,-1-1-1,1-1 1,-1 0-1,1 0 1,-17-11-1,10-6-1822,19 0 135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32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69 116 8402,'-5'-7'2320,"-5"-6"881,-26-41-2201,29 41 0,2 3 41,0 1 271,4-1 1569,2 13-2801,6 26-48,15 84-24,-9 12 24,-3 26-8,-6 55-1641,-4 9-2632,-11-1 288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4.3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765 1 7882,'2'5'3897,"-4"-2"-3817,-2 1 144,0-1 216,-1 1 344,-1-1 184,-4 11 104,-42 52-48,22-9-95,-12 20-265,-30 52-168,-10 22-184,-29 51-1176,-2 9-1361,-13 21-1575,19-39-977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4.9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11 851 5785,'-1'-1'248,"0"0"-1,0 0 1,0 1-1,0-1 0,1 0 1,-1 0-1,0 0 1,1 0-1,-1 0 1,1 0-1,-1 0 1,1 0-1,-1-1 1,1 1-1,0 0 0,0 0 1,-1 0-1,1 0 1,0 0-1,0-1 1,0 1-1,0 0 1,0 0-1,1 0 1,-1 0-1,1-2 0,1 1-94,0 0 0,0 0 0,0 0 0,0 0 0,1 1 0,-1-1 0,1 1 1,0-1-1,3-1 0,2 0-168,562-235 3818,-275 125-3211,264-120-1074,-198 66-5224,-270 119 1743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5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95 408 9642,'-31'-11'2249,"6"7"783,6 2-2872,4 3-136,11 0-120,4 0-8,4-3 112,-1 0 112,10-5 112,86-52-40,-13 10 40,49-19-416,12-2-552,44-4-2441,-21 12 345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6.2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116 26 8890,'16'-25'6879,"-32"36"-6962,10-7 127,-59 56 341,61-56-355,-1 1 1,1 0 0,1 0 0,-1 0 0,1 0 0,-1 0 0,2 1-1,-1 0 1,0 0 0,1 0 0,-2 10 0,4-14-22,0 1-1,0-1 1,0 0 0,1 0-1,-1 1 1,1-1 0,0 0 0,-1 0-1,1 0 1,0 0 0,0 0-1,1 0 1,-1 0 0,0 0 0,0 0-1,1 0 1,-1-1 0,1 1 0,0-1-1,0 1 1,-1-1 0,1 0-1,0 1 1,0-1 0,0 0 0,0 0-1,3 1 1,10 4 18,0 0 1,30 6 0,-18-5 6,-10-1-35,1 0 0,-1 1 0,-1 1 0,1 0 0,-1 1 0,20 16 0,-32-22-1,0 0 0,-1 0 0,1 0 0,-1 1 0,0-1 0,0 1 1,0 0-1,0 0 0,-1 0 0,0 0 0,0 0 0,0 1 0,0-1 1,0 1-1,-1-1 0,0 1 0,0-1 0,0 1 0,-1 0 0,1 0 0,-1-1 1,-1 1-1,1 0 0,0 0 0,-1-1 0,0 1 0,0 0 0,0-1 1,-1 1-1,-2 4 0,-1 0-3,1-1 1,-2 1-1,1-2 0,-1 1 1,0 0-1,-1-1 1,0 0-1,0-1 0,0 1 1,-1-2-1,0 1 1,0-1-1,-1 0 0,1 0 1,-13 4-1,15-7-222,-1 1 1,1-1-1,0 0 0,-1-1 0,1 1 1,-1-1-1,0 0 0,1-1 0,-1 0 1,1 0-1,-1 0 0,0-1 0,1 0 1,-1 0-1,1-1 0,-1 0 0,1 0 1,0 0-1,0-1 0,0 0 0,0 0 1,0-1-1,-7-5 0,-20-26-2788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6.6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0 146 12427,'67'-51'2784,"-46"30"1041,13 4-3841,16-3-744,5 6-312,15 1-601,-6 7-1815,-5 3-177,-3 3-432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7.0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110 110 12403,'-3'3'40,"-15"7"4783,6-22-2648,11 11-2165,0 1 0,0-1-1,1 1 1,-1-1-1,0 1 1,0-1-1,1 1 1,-1 0-1,0-1 1,0 1-1,0 0 1,0 0-1,0-1 1,1 1-1,-1 0 1,0 0-1,0 0 1,0 0-1,0 0 1,0 1 0,0-1-1,-1 0 1,1 2-11,-1-1-1,1 1 1,0-1 0,-1 1 0,1-1 0,0 1 0,0 0 0,0-1 0,0 1 0,0 0 0,1 0-1,-1 0 1,1 0 0,-1 2 0,-5 20-37,2-1-1,0 1 1,2-1-1,0 42 1,2-51-29,1 0 0,0 0 0,1 1 1,1-1-1,0 0 0,1-1 0,0 1 1,1-1-1,1 1 0,8 14 0,-13-26 52,-1 0 0,1-1-1,0 1 1,0 0-1,0-1 1,1 1-1,-1 0 1,0-1 0,1 0-1,-1 1 1,1-1-1,-1 0 1,1 0 0,0 0-1,-1 0 1,1 0-1,0 0 1,0 0-1,-1 0 1,1-1 0,0 1-1,0-1 1,0 1-1,0-1 1,0 0 0,0 0-1,0 0 1,0 0-1,0 0 1,0 0-1,0-1 1,0 1 0,0-1-1,0 1 1,0-1-1,-1 0 1,1 1 0,0-1-1,0 0 1,-1 0-1,1 0 1,0-1-1,-1 1 1,2-2 0,5-5-23,0 0 0,-1-1 0,0 0 0,-1 0 0,0-1 0,7-14 0,-3 2-37,0 0-1,-2-1 1,0 0-1,-2 0 1,0-1-1,2-24 1,-7 39 48,0-1 1,0 1-1,-1-1 0,0 1 1,-1 0-1,0-1 0,-1 1 1,1 0-1,-2 0 0,1 0 1,-1 0-1,-1 0 0,0 0 1,0 1-1,0 0 1,-1-1-1,-1 2 0,-7-10 1,9 13-18,-1 0 1,0 1 0,0 0 0,0 0-1,0 0 1,0 1 0,-1-1 0,0 1-1,1 0 1,-1 1 0,0 0-1,1 0 1,-1 0 0,0 0 0,0 1-1,0 0 1,0 0 0,0 1 0,-6 1-1,7-2-145,1 1-1,0-1 1,0 1-1,0 0 0,0 1 1,0-1-1,1 1 0,-1 0 1,0-1-1,1 2 1,-1-1-1,1 0 0,0 1 1,-1 0-1,1-1 0,1 1 1,-1 0-1,0 1 1,1-1-1,-1 0 0,1 1 1,0-1-1,0 1 0,1 0 1,-1 0-1,1 0 1,-2 4-1,4 23-2757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7.4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150 101 4545,'19'-2'15229,"44"148"-15307,-56-125 60,-4-10 0,0-1 0,0 0 0,1 0 0,0-1 0,1 1 0,0-1 0,0 0 0,1 0 0,0-1 0,14 15 0,-18-22 16,0 0-1,0 0 1,0 0 0,0 0-1,0 0 1,0-1-1,1 1 1,-1-1 0,0 1-1,0-1 1,0 0-1,1 0 1,-1 0 0,0 0-1,0 0 1,1-1-1,-1 1 1,0-1 0,0 1-1,0-1 1,0 0-1,1 0 1,-1 0 0,0 0-1,-1 0 1,1 0-1,0-1 1,0 1 0,1-2-1,7-5 15,-1-1 0,0 0-1,16-20 1,-14 16 15,-1-2 0,0 0 1,-1 0-1,0 0 0,-2-1 0,11-30 1,-16 41-32,-1 0 0,1 0 0,-1-1 0,-1 1 0,1 0 0,-1 0 0,0 0 0,0-1 0,0 1 0,-1 0 0,1 0 0,-1-1 0,-1 1 0,1 0 0,-1 0 0,0 0 0,0 1 0,0-1 0,-1 0 0,1 1 0,-1-1 0,-1 1 0,1 0 0,0 0 0,-1 0 0,0 1 0,-5-5 0,-3 1-213,-1 0 1,1 1 0,-1 1 0,-1 0 0,1 0 0,-1 2-1,0-1 1,0 2 0,0 0 0,0 0 0,-22 2 0,-92 3-3392,-13 6-394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7.8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89 11362,'-24'-27'6410,"24"14"-5946,31 5-752,11 1 248,24-1 72,13-5-64,15 3-920,-14 7-345,6 15-2319,-26 4-209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8.1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65 12675,'4'-8'2888,"20"-4"881,14-2-3537,11 7-552,22-1-824,7-3-104,20 6-2521,-11 7-32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8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247 99 14259,'-39'-20'5137,"37"18"-5057,1 0 0,-1 1 0,0-1 1,0 1-1,-1-1 0,1 1 0,0 0 1,0 0-1,-1 0 0,1 0 0,-1 0 0,1 1 1,0-1-1,-1 1 0,0-1 0,1 1 1,-1 0-1,1 0 0,-1 0 0,1 0 1,-1 1-1,1-1 0,-1 1 0,1-1 1,-1 1-1,1 0 0,0 0 0,-1 0 0,1 0 1,0 1-1,0-1 0,-3 3 0,2-2-74,-1 0-1,1 0 1,0 1-1,0 0 1,0 0-1,0 0 1,0 0-1,-3 5 1,5-6-17,1 0 0,-1 0 0,1 0 0,0 0 0,0-1 0,0 1 0,0 0 0,0 0 0,0 0 0,0 0 0,1 0 0,-1-1 0,0 1 0,1 0 0,0 0 0,-1-1 0,1 1 0,0 0 0,0-1 0,0 1 0,2 1 0,12 24-125,2-2 1,1 0-1,2-1 0,0 0 0,1-2 0,1-1 0,1 0 0,1-2 0,1 0 0,50 27 0,-68-43 62,31 20-413,-38-22 472,1-1 0,0 1 0,0 0 0,-1-1 0,1 1 0,0 0 0,-1 0 0,1-1 0,-1 1 0,1 0 0,-1 0 0,1 0 0,-1 0 0,0 0 0,1 0 0,-1 0 0,0-1 0,0 1 0,1 0 0,-1 0 0,0 0 0,0 0 0,0 0 0,0 0 0,-1 0 0,1 0 0,0 0 0,0 0 0,-1 0 0,1 0 0,0 0 0,-1 0 0,1 0 0,-1-1 0,1 1 0,-1 0 0,1 0 0,-1 0 0,-1 0 0,-5 6-30,-1 0 0,1-1-1,-2 0 1,1-1 0,0 0 0,-1 0 0,0-1 0,-12 4 0,-82 23-455,99-29 466,-11 2-132,-13 3-444,-46 7 0,68-13 377,-1 0 1,1-1-1,-1 0 1,1 0 0,-1 0-1,0-1 1,1 0-1,0 0 1,-1-1 0,1 0-1,0 0 1,0 0-1,-7-4 1,11 4-17,0 1 0,0-1 0,0 1 1,0-1-1,1 1 0,-1-1 0,0 0 0,1 0 0,0 0 1,-1 0-1,0-3 0,-4-25-2642</inkml:trace>
  <inkml:trace contextRef="#ctx0" brushRef="#br0" timeOffset="1">163 100 12219,'10'-28'2736,"5"4"1097,12 4-3521,2 8-272,10 3-224,1 3-400,11 8-952,-3 8-2065,14 2-248,1-1-1328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34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40 11987,'1'-5'30,"5"-25"2965,-14 25-1063,-13 10-863,-38 14-945,41-15-51,0 2 1,1 0-1,-31 16 1,47-22-86,0 0 1,0 1-1,1-1 1,-1 0-1,0 1 1,1-1-1,-1 1 1,1-1-1,-1 0 1,1 1-1,-1-1 1,0 1-1,1 0 1,0-1-1,-1 1 1,1-1-1,-1 1 1,1 0-1,0-1 1,-1 1 0,1 0-1,0-1 1,0 1-1,0 0 1,-1 0-1,1-1 1,0 1-1,0 0 1,0-1-1,0 1 1,0 0-1,0 0 1,0-1-1,1 1 1,-1 0-1,0 0 1,0-1-1,1 2 1,1 1-3,1 0 0,-1 0 1,1-1-1,0 1 0,0-1 0,0 1 0,0-1 1,0 0-1,4 2 0,36 19 30,-18-10 0,0 0 0,-1 1 0,37 31 0,-56-41-25,1 1 1,-1 0 0,-1 0 0,1 0-1,-1 0 1,1 1 0,-2 0-1,1 0 1,-1 0 0,0 0-1,0 1 1,0-1 0,-1 1 0,0 0-1,0-1 1,-1 1 0,0 0-1,0 0 1,-1 0 0,0 12-1,0-17-42,0-1 0,0 0-1,0 1 1,0-1-1,0 0 1,0 1-1,0-1 1,-1 1-1,1-1 1,-1 0 0,1 1-1,-1-1 1,1 0-1,-1 0 1,1 1-1,-1-1 1,0 0-1,0 0 1,0 0-1,0 0 1,0 0 0,0 0-1,0 0 1,0 0-1,0 0 1,0-1-1,0 1 1,-1 0-1,1-1 1,0 1 0,0-1-1,-1 1 1,1-1-1,0 1 1,-1-1-1,1 0 1,-1 0-1,1 0 1,0 0-1,-1 0 1,1 0 0,-1 0-1,-1-1 1,-3-1-468,1 0 0,-1 0 0,0-1 0,1 1 0,0-1 1,0-1-1,0 1 0,-8-8 0,-16-18-2640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100 74 12059,'6'23'3239,"-19"-14"229,-20 9-3026,28-13-410,0 0 0,-1 1-1,2-1 1,-1 1 0,1 0-1,0 0 1,0 1 0,0-1-1,1 1 1,0 0 0,1 0-1,-1 0 1,1 0 0,1 0 0,-1 0-1,1 1 1,0 7 0,1-3-30,0 0 0,1 0 1,0 0-1,1 0 0,0-1 1,1 1-1,0-1 0,1 0 1,0 1-1,8 14 0,-7-18-23,0 0 0,0 0-1,0-1 1,1 1-1,0-1 1,0 0-1,1-1 1,0 1-1,0-1 1,0-1-1,1 1 1,0-1 0,8 4-1,-10-7 3,0 0-1,0 0 1,0 0-1,0-1 1,0 0 0,0 0-1,0-1 1,1 1-1,-1-1 1,0-1-1,0 1 1,1-1 0,-1 0-1,0-1 1,0 1-1,0-1 1,0 0-1,-1-1 1,1 1 0,9-7-1,-7 4 10,0-1-1,0 0 1,-1-1 0,1 0 0,-2 0-1,1-1 1,-1 1 0,0-2 0,0 1-1,-1 0 1,0-1 0,-1 0-1,5-14 1,-4 8 30,-1 1-1,0-1 0,-1 0 1,-1 0-1,0 0 1,-1-1-1,-1 1 1,-2-27-1,0 31-19,1 0 0,-2 0-1,1 1 1,-1-1 0,-1 1-1,0 0 1,-1 0 0,1 0-1,-2 0 1,0 1 0,0 0-1,-7-9 1,7 13-34,1 0 0,0 0-1,-1 0 1,0 1 0,0 0 0,0 0 0,-1 1 0,1-1 0,-1 1-1,0 1 1,0-1 0,0 1 0,0 1 0,0-1 0,0 1 0,-1 0-1,1 1 1,0 0 0,-9 0 0,12 1-137,0-1 0,0 1 0,0 0 0,0 0 1,0 0-1,0 0 0,0 1 0,0-1 0,0 1 0,-6 4 0,10-5 108,-1-1-1,1 1 0,-1-1 1,0 1-1,1-1 0,0 1 1,-1-1-1,1 1 0,-1-1 1,1 1-1,0 0 0,-1-1 1,1 1-1,0 0 0,0-1 1,-1 1-1,1 0 0,0 0 0,0-1 1,0 1-1,0 0 0,0-1 1,0 1-1,0 0 0,0 1 1,1-1-44,0 1 0,0 0 1,0-1-1,0 1 0,0-1 1,1 1-1,-1-1 0,0 1 0,1-1 1,-1 0-1,1 0 0,-1 0 1,1 0-1,3 2 0,10 5-310,0-1 1,1-1-1,0 0 0,1-1 1,-1-1-1,33 5 0,111 2 132,-81-8 917,-60-2-188,-11-1 22,0 0 0,0 0 1,0 1-1,0 0 1,1 0-1,-1 1 0,0 0 1,-1 1-1,1-1 0,0 2 1,9 4-1,-12 9 2839,2 11-2976,10 0-312,1 0 0,1-2 0,1 0-1,2-2 1,0 0 0,50 40 0,-68-60-17,0-1 1,0 0 0,1 1-1,-1-2 1,1 1 0,0 0-1,0-1 1,0 0-1,0 0 1,8 1 0,-11-3-1,1 0 0,-1 0 1,0 0-1,0 0 0,1 0 0,-1-1 1,0 1-1,0-1 0,0 0 0,0 0 1,0 1-1,0-1 0,0-1 1,0 1-1,0 0 0,0 0 0,0-1 1,-1 1-1,1-1 0,0 1 0,-1-1 1,0 0-1,1 0 0,-1 1 1,0-1-1,0 0 0,2-4 0,2-5 7,-1 0 0,1 0-1,-2-1 1,0 0-1,0 0 1,-1 0 0,0 0-1,-1 0 1,-1 0-1,0 0 1,0 0 0,-1 0-1,-1-1 1,0 1-1,-1 1 1,0-1 0,0 0-1,-9-16 1,9 21-132,0 0 0,0 0 0,-1 0 0,0 1 1,-1-1-1,1 1 0,-1 0 0,-1 1 0,1-1 0,-1 1 1,0 0-1,0 0 0,0 1 0,-1 0 0,1 0 0,-1 0 0,0 1 1,0 0-1,0 0 0,-1 1 0,1 0 0,-1 0 0,1 1 1,-1 0-1,0 0 0,1 1 0,-1 0 0,0 0 0,1 1 0,-9 1 1,-36 17-3612,8 5-418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59.6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97 128 11707,'-67'-25'4638,"41"14"-2283,22 8-1604,10 4-448,41 6-264,0-3 0,1-1 1,0-3-1,0-1 0,47-9 1,6 3 58,1772-10 944,-1714 23-1027,347 3 54,-473-12-149,-34 3 69,1 0 0,0 0 0,0 0 1,-1 0-1,1 0 0,0 0 0,0 0 1,-1 0-1,1 0 0,0-1 0,0 1 0,0 0 1,-1 0-1,1 0 0,0 0 0,0 0 1,-1 0-1,1 0 0,0-1 0,0 1 0,0 0 1,0 0-1,-1 0 0,1 0 0,0-1 0,0 1 1,0 0-1,0 0 0,0 0 0,0-1 1,-1 1-1,1 0 0,0 0 0,0-1 0,0 1 1,0 0-1,0 0 0,0-1 0,0 1 0,0 0 1,0 0-1,0-1 0,0 1 0,0 0 1,0 0-1,0 0 0,0-1 0,1 1 0,-1 0 1,0 0-1,0-1 0,0 1 0,0 0 0,0 0 1,0 0-1,1 0 0,-1-1 0,0 1 1,0 0-1,0 0 0,1 0 0,-1 0 0,0-1 1,0 1-1,0 0 0,1 0 0,-1 0 0,0 0 1,-21-12-897,19 11 709,-58-28-5792,33 1 1865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00.0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 56 14355,'11'-55'6215,"2"97"-5883,-1 66-196,-4 0-1,-7 136 1,-37 215 434,16-252-460,16-152-820,4 58-1,0-109 385,1-3 181,-1-1 1,0 1-1,0-1 0,0 1 0,1 0 1,-1-1-1,0 1 0,0-1 0,0 1 0,0-1 1,0 1-1,0-1 0,0 1 0,0 0 0,0-1 1,0 1-1,0-1 0,-1 1 0,1-1 0,0 1 1,0-1-1,0 1 0,-1-1 0,1 1 0,0-1 1,-1 1-1,1-1 0,0 1 0,-1-1 0,1 0 1,-1 1-1,1-1 0,-1 0 0,1 1 0,-1-1 1,1 0-1,-1 1 0,1-1 0,-1 0 1,0 0-1,-15-5-4559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00.4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1 134 9218,'6'-17'5567,"10"7"-3699,27 5-2136,-31 5 784,504-36 288,435-18 464,-153 43-936,-31 18-17,-285 0-1240,-449-5 396,-2-1-3930,-46-2 762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00.9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23 12563,'13'-11'2581,"-12"10"-2376,-1 0 0,1 0 0,0 0 0,0 0 0,0 0 0,0 1 0,0-1 0,0 0 0,0 1-1,0-1 1,0 1 0,0-1 0,0 1 0,0-1 0,0 1 0,2 0 0,-2 1-184,0 0 0,0 0 0,0 0 1,0 0-1,0 1 0,-1-1 0,1 0 0,0 1 1,-1-1-1,1 1 0,-1-1 0,1 1 0,-1-1 1,0 1-1,0-1 0,0 1 0,0-1 1,0 3-1,3 53-18,-2-1 0,-3 1 0,-10 62 0,7-73 13,-7 62 25,-17 220 110,27-268-108,3 1 0,2 0 0,15 77 0,-15-125-33,-1-1-1,2 1 1,0-1 0,0 0-1,1-1 1,0 1 0,1-1-1,13 19 1,-14-24 4,0-1-1,0 1 1,0-1-1,1 0 1,0-1-1,0 1 1,0-1 0,1-1-1,-1 1 1,1-1-1,0 0 1,0-1-1,0 1 1,0-1-1,13 2 1,13-1-1,0-1 0,0-1 0,0-2 0,0-1 0,38-8 0,35-3-838,75 2-2388,23-1 57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1.4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261 0 11570,'3'9'3201,"-24"2"680,4 34-2993,-6 15-984,-16 33 40,1 12 56,-3 24 8,6-11-48,7 6-152,15-28-312,6-17-824,6-35-425,14-35-2087,8-38-97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1.8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230 2 13331,'5'-1'2696,"-13"29"1321,-3 7-3977,-4 15-24,-4 5-16,-5 15 72,-1-3-56,-2 17 24,4-7-24,0 7-296,5-13-528,2-2-1128,3-17-2121,0-17-160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2.1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95 14395,'5'-15'2753,"6"6"1440,10 6-4289,23-4-32,10-3-9,22-4-255,2 3-520,19-3-1168,-14 7-2137,-10 2-152</inkml:trace>
  <inkml:trace contextRef="#ctx0" brushRef="#br0" timeOffset="1">0 520 14443,'7'-18'2769,"14"-2"863,24 6-4264,34 4-296,13 3-608,37-4-1017,-2 6-1080,11-6-511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2.5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199 37 11074,'-47'3'2915,"19"-2"1320,25 0-4125,0 0 1,1 0-1,-1 0 0,0 0 1,1 0-1,-1 0 0,1 1 1,-1-1-1,1 1 0,0 0 1,-1 0-1,1 0 0,0 0 1,0 0-1,0 0 0,1 1 1,-1-1-1,-2 4 0,-27 54-439,25-47 476,4-7-174,-31 75-107,32-77 28,0 0 1,0 1-1,0-1 1,0 0-1,0 1 1,1-1 0,0 1-1,0-1 1,0 1-1,1-1 1,-1 0-1,1 1 1,0-1-1,1 0 1,-1 1-1,4 6 1,-5-10 18,1 1 0,0-1 0,0 0 1,0 0-1,0 0 0,0 0 0,0 0 0,0 0 0,1 0 0,-1 0 1,0 0-1,0-1 0,1 1 0,-1 0 0,1-1 0,-1 1 0,0-1 1,1 1-1,-1-1 0,1 0 0,-1 0 0,1 0 0,1 0 1,0 0-32,1 0 0,-1-1 0,1 0 0,-1 0 0,0 0 0,0 0 0,0-1 0,1 1 0,4-5 0,2-1-38,-1 0 1,1-1-1,-2 0 0,16-18 1,-12 10 179,-1-1 0,0 0 0,15-33 0,-22 41 79,0 0 0,-1-1 0,0 1 0,0-1 0,-1 0 0,-1 1 0,1-1-1,-2 0 1,0-18 0,0 26-53,-1-1-1,1 1 0,-1 0 1,0-1-1,0 1 0,0 0 0,0-1 1,0 1-1,-1 0 0,1 0 1,-1 0-1,1 0 0,-1 0 1,0 0-1,0 1 0,0-1 1,0 1-1,0-1 0,0 1 1,0-1-1,0 1 0,-1 0 1,1 0-1,0 0 0,-1 1 1,1-1-1,-1 0 0,1 1 1,-1 0-1,1-1 0,-5 1 0,-1 0-191,-1 0 0,1 0-1,0 1 1,-1 0-1,1 0 1,0 1-1,0 0 1,-9 4-1,5 2-2791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187 841 14035,'-48'45'7498,"31"-31"-7380,1 1-1,0 0 1,1 1-1,1 1 0,1 0 1,0 1-1,-20 37 1,31-34-207,5-17-91,3-16 79,6-26 122,-2 0 0,-2-1 0,5-50-1,0-127 24,9-62 47,-16 233-96,2 0 0,2 0 0,2 1 0,2 0 0,31-66 0,-44 108-10,0-1 0,0 1-1,1-1 1,-1 1 0,1 0-1,0 0 1,0-1 0,0 1-1,0 0 1,0 0 0,0 1 0,0-1-1,0 0 1,1 1 0,4-3-1,-6 4-44,0 0-1,0 0 0,1 0 0,-1 0 1,0 0-1,0 0 0,0 0 1,1 1-1,-1-1 0,0 0 1,0 1-1,0-1 0,1 1 1,-1-1-1,0 1 0,0-1 1,0 1-1,0 0 0,0 0 1,0-1-1,0 1 0,-1 0 1,1 0-1,1 1 0,4 7-551,-1-1-1,0 1 1,-1 0 0,0 0-1,0 0 1,-1 0-1,2 11 1,14 63-3704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35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24 11963,'-1'-2'422,"0"1"1,0-1 0,0 0-1,-1 1 1,1-1 0,0 1-1,-1 0 1,1-1 0,-1 1 0,0 0-1,1 0 1,-1 0 0,0 0-1,-2-1 1,-28-1 1041,23 5-1666,0 0-1,0 1 0,0 0 0,-13 6 0,17-7 545,1 0-398,0 1 0,0-1 0,0 1-1,0 0 1,0 0 0,0 0 0,1 1 0,0-1 0,0 1 0,0-1 0,0 1 0,0 0 0,1 1 0,-1-1 0,1 0 0,0 1 0,1-1-1,-1 1 1,1-1 0,0 1 0,0 0 0,0 0 0,1-1 0,-1 1 0,1 0 0,1 0 0,-1 0 0,0-1 0,1 1 0,0 0 0,0 0-1,1-1 1,-1 1 0,1-1 0,0 1 0,0-1 0,1 0 0,-1 0 0,1 0 0,0 0 0,0 0 0,0-1 0,0 1 0,8 5 0,-8-7 38,1-1 0,-1 0 0,0 0 0,1 0 0,-1 0 0,1-1 0,-1 1 1,1-1-1,-1 0 0,1 0 0,-1 0 0,1 0 0,-1-1 0,1 1 1,-1-1-1,1 0 0,-1 0 0,0 0 0,0-1 0,1 1 0,-1-1 1,0 1-1,0-1 0,0 0 0,3-4 0,6-2 52,-2-2-1,1 1 1,-1-1 0,-1 0-1,10-14 1,-15 20 15,0-1 0,0 0 0,-1 0 0,0 0 0,0 0 0,0-1 0,0 1 0,-1-1 0,0 0 0,0 0 0,-1 1 0,1-1 0,-1 0 0,-1 0 0,1 0 0,-1 0 0,0-1 0,-1-5 0,8 33-329,0 0 1,1-1 0,2 0 0,0 0 0,16 24-1,-23-40 163,-1 1-247,1-1-1,0 0 1,0 1-1,0-1 1,1 0-1,-1-1 1,1 1-1,0 0 1,0-1-1,0 0 1,1 0-1,4 2 1,20 0-2999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3.3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56 157 9602,'-35'-9'1896,"20"2"961,9 5-2801,11 0 136,10-5 16,19-7 200,14-3 8,37-8-200,16 2-760,47-1-2544,0-3 335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3.7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113 38 10970,'-1'-3'316,"1"1"-1,0-1 0,-1 1 0,0 0 1,1 0-1,-1-1 0,0 1 1,0 0-1,0 0 0,0 0 0,-1 0 1,1 0-1,-1 0 0,-2-3 1,3 5-244,1 0 1,-1-1-1,1 1 1,-1 0-1,1 0 1,-1 0 0,1 0-1,-1 0 1,1 0-1,-1 0 1,1 0 0,-1 0-1,1 0 1,-1 0-1,1 0 1,-1 0-1,0 0 1,1 1 0,-1-1-1,1 0 1,0 0-1,-1 1 1,1-1 0,-1 0-1,0 1 1,-16 20 45,6 0 40,2-1-1,0 1 1,2 1-1,0-1 1,2 1-1,0 0 1,-2 31-1,2 0 3,5 105-1,1-143-151,6 63 12,-6-72-9,0 1 0,0-1 0,0 0 0,1 0 0,0-1 0,0 1 0,1 0 0,0-1 0,3 6-1,-5-11-6,-1 0-1,1 0 0,0 0 0,-1 0 0,1 0 0,-1 0 0,1 0 0,-1-1 1,1 1-1,-1 0 0,1 0 0,-1-1 0,1 1 0,-1 0 0,1-1 0,-1 1 0,1-1 1,-1 1-1,1 0 0,-1-1 0,0 1 0,1-1 0,-1 1 0,0-1 0,1 1 0,-1-1 1,0 0-1,0 1 0,0-1 0,1 0 0,13-25 14,-12 21-12,-1 3-3,17-29 11,36-52-1,-49 76-16,0 0 0,1 1 0,0-1-1,0 1 1,0 0 0,1 1 0,0 0 0,0 0-1,0 0 1,1 1 0,-1 0 0,1 0-1,13-3 1,-19 6 0,1 1-1,-1-1 1,1 1-1,-1 0 1,1 0-1,-1 0 1,1 1-1,-1-1 1,1 1 0,-1-1-1,1 1 1,-1 0-1,0 0 1,1 0-1,-1 0 1,0 0-1,0 0 1,0 1-1,0-1 1,0 1-1,0 0 1,0-1-1,0 1 1,-1 0 0,1 0-1,-1 0 1,1 0-1,-1 0 1,0 1-1,0-1 1,0 0-1,0 0 1,0 1-1,0 2 1,3 7-10,0 1 0,-2 0 0,1 0 0,-2 0 0,1 14 0,-1-3-26,-2-1 0,0 1 0,-2-1 0,0 1 0,-2-1 0,0 0 0,-17 43 0,20-61-19,1-1 0,-1 0-1,0-1 1,0 1 0,-1 0 0,1 0-1,-1-1 1,1 1 0,-1-1 0,0 0-1,-1 0 1,1 0 0,0 0 0,-1-1 0,0 1-1,1-1 1,-1 0 0,-5 2 0,5-3-66,0 0 1,0-1 0,0 0 0,0 0 0,0 0-1,0 0 1,0 0 0,0-1 0,0 1 0,0-1 0,0 0-1,0-1 1,0 1 0,0-1 0,1 1 0,-4-4-1,-5-2-435,1-1 0,0 0-1,0-1 1,1 0-1,0-1 1,1 0 0,0-1-1,1 0 1,-13-22-1,-16-45-2585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4.1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122 84 13227,'-5'-10'1053,"-1"1"1,0 1-1,0-1 1,-1 1-1,-8-7 1,13 12-998,-1 1 0,0 0 0,0-1 0,0 1 0,0 1 0,0-1 0,-1 0 0,1 1 0,-1 0 0,1-1 0,0 1 0,-1 1 0,0-1 0,1 0 0,-1 1 0,1 0 0,-1 0 0,-5 0 0,9 0-50,0 1 0,-1-1 0,1 0 0,0 1 0,-1-1 0,1 0 0,0 1 0,-1-1 0,1 1 0,0-1 0,0 0 0,-1 1 0,1-1 0,0 1-1,0-1 1,0 1 0,0-1 0,-1 1 0,1-1 0,0 1 0,0-1 0,0 1 0,0-1 0,0 1 0,0-1 0,0 1 0,0-1 0,1 1 0,-1-1 0,0 1-1,0-1 1,0 0 0,0 1 0,1-1 0,-1 1 0,1 5 11,8 123-7,-5 0 0,-16 147 0,12-271-13,-2 31-115,-1-12-443,1 0 0,2 0 1,1 0-1,0 0 1,2 0-1,8 35 1,-10-55 122,0 0 1,1 0 0,0 0 0,0 0 0,0 0 0,0 0 0,0-1 0,4 5-1,19 7-4293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4.5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83 103 15011,'-2'-1'476,"0"0"0,0 0 0,0-1 0,0 1-1,1-1 1,-1 1 0,1-1 0,-1 0 0,1 1-1,0-1 1,-2-3 0,-12-10 1820,14 15-2304,-1 0 0,1 0-1,-1 0 1,1 0 0,-1 0-1,1 0 1,-1 1 0,1-1-1,-1 0 1,1 1 0,-1-1 0,1 1-1,-1 0 1,1-1 0,0 1-1,-1 0 1,1 0 0,-2 1 0,2 0-15,-1 0-1,0-1 1,1 1 0,0 0 0,-1 0 0,1 0 0,0 0 0,0 0 0,0 0 0,0 1 0,0-1 0,1 0 0,-1 0 0,1 1 0,-1-1 0,1 0 0,0 1 0,0 3 0,4 51-659,-2-39 391,-2-17 267,1 13-247,0 0-1,0 0 1,2 0-1,-1 0 1,2 0-1,0-1 1,1 0-1,6 15 0,-10-27 263,-1-1-1,1 1 0,-1 0 1,1 0-1,-1-1 0,1 1 1,-1 0-1,1-1 0,0 1 0,0-1 1,-1 1-1,1 0 0,0-1 1,0 0-1,-1 1 0,1-1 1,0 1-1,0-1 0,0 0 1,0 0-1,0 0 0,0 1 0,-1-1 1,1 0-1,0 0 0,0 0 1,0 0-1,0 0 0,0-1 1,0 1-1,0 0 0,-1 0 1,1-1-1,0 1 0,0 0 0,0-1 1,0 1-1,-1-1 0,1 1 1,0-1-1,0 1 0,-1-1 1,1 1-1,0-1 0,-1 0 1,1 1-1,-1-1 0,1 0 0,0-1 1,26-42 81,-18 21-44,0 0 1,-2 0-1,-1 0 0,0-1 0,-2 0 0,-1 0 0,-1 0 1,-1-33-1,-9 24-177,7 32 61,1 0 0,-1 1-1,1-1 1,-1 0 0,1 1-1,-1-1 1,0 0 0,1 1-1,-1-1 1,0 1-1,1-1 1,-1 1 0,0-1-1,0 1 1,1-1 0,-1 1-1,0 0 1,0-1 0,0 1-1,0 0 1,0 0-1,1 0 1,-1-1 0,0 1-1,0 0 1,0 0 0,0 0-1,0 1 1,0-1-1,1 0 1,-1 0 0,0 0-1,-1 1 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4.8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231 8 12787,'-1'-7'5567,"0"7"-5466,-15 1 1499,-24 10-1726,39-11 237,-16 6-60,1 0 1,0 1-1,0 1 0,1 0 0,-16 12 0,26-17-86,1 0 0,0 0-1,-1 0 1,2 1 0,-1-1 0,0 1-1,1 0 1,-1 0 0,1 0 0,0 1 0,1-1-1,-1 1 1,1-1 0,0 1 0,0 0-1,0 0 1,1 0 0,-1 0 0,1 0 0,0 0-1,0 9 1,2-11-33,0 0 0,-1 0 0,1-1 0,0 1 0,0 0 0,1-1 0,-1 1 0,1-1 0,-1 1 0,1-1 0,0 1 0,0-1 0,0 0 0,0 0 0,0 0 0,0 0 0,1 0 0,-1-1 0,0 1 0,1-1 0,0 1 0,-1-1 0,1 0 0,0 0 0,5 1-1,6 1-342,-1 0 0,2 0 0,25 0 0,-18-2-286,0-1-1,0-2 1,0 0 0,0-1-1,28-9 1,37-18-2340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5.2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87 137 9130,'-9'-137'12113,"11"251"-11800,-2 90-272,-42 178 137,6-71-367,36-311 168,-2 39-314,5-26-600,-3-13 875,1 0 0,-1 1 0,0-1 0,0 0 0,1 0 1,-1 0-1,0 0 0,0 0 0,1 0 0,-1 0 0,0 0 0,0 0 0,1 0 0,-1 0 0,0-1 0,0 1 0,1 0 1,-1 0-1,0 0 0,0 0 0,0 0 0,1 0 0,-1 0 0,0-1 0,0 1 0,0 0 0,1 0 0,-1 0 0,0-1 1,0 1-1,0 0 0,0 0 0,1 0 0,-1-1 0,0 1 0,0 0 0,0 0 0,0-1 0,0 1 0,0 0 0,0-1 0,15-28-3879,2-18-450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5.5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268 1 13715,'21'42'3065,"-44"-24"1207,-6 10-4007,-6 12-481,-2 1-217,-4 1-223,5-6-360,3-3-792,9-16-161,4-1-1896,9-13 9</inkml:trace>
  <inkml:trace contextRef="#ctx0" brushRef="#br0" timeOffset="1">27 154 12835,'60'11'3064,"-37"6"1033,18 9-3593,9 8-496,16 14-168,-6 0-456,14 3-1336,-17-3-2161,-1-10-184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5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179 8 11450,'16'-7'4991,"-45"25"-3302,-17 11-1478,14-4 274,-42 29 855,74-54-1340,0 0 1,0 0-1,-1 0 1,1 0-1,0 1 1,0-1-1,0 0 1,0 0-1,0 0 1,-1 0-1,1 0 1,0 0-1,0 0 1,0 1-1,0-1 1,0 0-1,0 0 1,-1 0-1,1 0 1,0 0-1,0 1 1,0-1-1,0 0 1,0 0-1,0 0 0,0 0 1,0 1-1,0-1 1,0 0-1,0 0 1,0 0-1,0 0 1,0 1-1,0-1 1,0 0-1,0 0 1,0 0-1,0 1 1,0-1-1,0 0 1,0 0-1,0 0 1,1 0-1,-1 0 1,0 1-1,0-1 1,0 0-1,0 0 1,0 0-1,0 0 1,0 0-1,1 1 1,13 8 14,3 1-3,6 5-6,3 2-31,-1 1 0,0 0 0,25 27-1,-45-41 16,-1 0 0,0 1 0,1-1 0,-2 1 0,1 0-1,0 0 1,-1 1 0,0-1 0,-1 0 0,1 1 0,-1 0-1,0 0 1,0 0 0,-1 0 0,1 0 0,-1 0-1,-1 0 1,1 0 0,-1 0 0,0 0 0,-1 0 0,1 0-1,-2 7 1,-1-7-14,0-1 0,0 0 0,0 0 0,-1 0 0,0-1 0,0 1-1,0-1 1,0 1 0,0-2 0,-1 1 0,0 0 0,0-1 0,0 0 0,0 0 0,-1 0-1,1-1 1,-1 1 0,1-2 0,-1 1 0,-7 1 0,8-1-185,-1-1 1,0 1-1,0-1 1,1-1-1,-1 1 1,0-1-1,0 0 1,0 0-1,0-1 1,0 1-1,0-1 1,0-1-1,1 1 1,-1-1-1,0 0 1,1 0-1,0-1 1,-1 1-1,1-1 1,-5-5-1,8 7-57,1 0 0,-1-1-1,1 1 1,0-1 0,0 0-1,0 1 1,0-1 0,0 0-1,0 1 1,1-1 0,-1 0-1,0-4 1,4-22-3465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6.4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70 38 13963,'-3'-26'2641,"-2"17"1367,5 7-4144,6 3-384,2-1-88,11 0 16,4 2-296,9 5-881,-1 0-1959,1 3 271</inkml:trace>
  <inkml:trace contextRef="#ctx0" brushRef="#br0" timeOffset="1">14 258 10306,'-14'-7'3593,"25"0"264,5 2-2337,14-1-1448,26-5-288,20-2-824,42 1-2825,3-3 400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6.9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120 14 11434,'0'-1'252,"-1"0"-1,0 0 0,1 0 0,-1 0 0,0 1 0,0-1 0,1 0 0,-1 0 1,0 1-1,0-1 0,0 0 0,0 1 0,0-1 0,0 1 0,0-1 0,0 1 1,0 0-1,0-1 0,0 1 0,-1 0 0,1 0 0,0 0 0,-1 0 0,0 0-156,0 0 0,0 1-1,0-1 1,1 1 0,-1 0-1,0 0 1,0 0 0,1 0-1,-1 0 1,1 0 0,-1 0-1,-2 2 1,-2 4-158,0 0 1,0 1-1,0 0 0,-6 12 1,6-11 68,1 1 1,1 0 0,0 0 0,0 0 0,1 1-1,0-1 1,1 1 0,0 0 0,1 0 0,0-1-1,1 1 1,0 0 0,0 0 0,1 0 0,1 0-1,0-1 1,0 1 0,1 0 0,8 17 0,-10-26-7,1 1 1,-1-1 0,1 0-1,0 0 1,-1 0-1,1 0 1,0-1 0,1 1-1,-1 0 1,0-1 0,0 1-1,1-1 1,-1 0 0,0 0-1,1 0 1,0 0-1,-1 0 1,1-1 0,-1 1-1,1-1 1,0 1 0,-1-1-1,1 0 1,0 0-1,-1 0 1,1-1 0,3 0-1,9-2 0,1-1 0,-1 0 0,27-12 0,14-3 15,-52 18-25,-1 0 0,0 1 0,0-1 0,0 1 0,0 0 0,0 0 0,0 0 0,0 1 0,0-1 0,0 1 0,0-1 0,0 1 0,0 0 0,0 0 0,0 1 0,0-1 0,-1 0 1,1 1-1,0 0 0,3 3 0,-2-1-1,-1-1-1,0 1 1,0 0 0,-1 1 0,1-1 0,-1 0-1,0 1 1,0-1 0,0 1 0,-1 0 0,2 9-1,-1-1 4,0 0 0,-1 1 0,-1-1-1,0 0 1,-1 1 0,-1-1 0,0 0-1,-7 25 1,7-32-124,0 0-1,-1 0 1,0 0-1,0 0 1,-1 0-1,1 0 1,-1-1-1,-7 7 1,8-9-183,1-1 1,-1 1-1,0-1 1,0 0-1,-1 0 1,1 0-1,0-1 1,-1 1-1,1-1 1,-1 1 0,1-1-1,-1 0 1,0-1-1,1 1 1,-7 0-1,-22-4-3420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35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43 135 13339,'-6'-12'998,"0"1"-1,0-1 1,1 0 0,1 0-1,0 0 1,0-1 0,1 0-1,-2-24 1,12 46-970,2 15-46,0 0 0,-1 1-1,-1 0 1,-2 0 0,5 50 0,-6 138-333,-6-149-618,4 0 0,10 74 0,-10-123 12,2 0 1,0 0-1,10 26 1,23 17-3107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7.2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1 107 9754,'7'-18'3817,"24"-6"-8,4 3-2073,4 6-1896,17 3-696,5 3-352,14 2-513,0 7-2016,11 4 129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7.8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16 120 13523,'-1'-5'643,"1"4"-348,0 0-1,0 0 1,0-1-1,0 1 1,-1 0-1,1 0 1,0-1 0,-1 1-1,1 0 1,0 0-1,-1 0 1,0 0-1,1 0 1,-1 0-1,0 0 1,1 0-1,-1 0 1,0 0 0,0 0-1,0 0 1,0 0-1,0 0 1,-1-1-1,5 19-350,1 26 8,-2 82-1,2 24-1230,-4-147 1222,0 0 0,0 1-1,1-1 1,-1 0 0,0 0 0,1 0 0,0 0-1,-1 0 1,1 0 0,0 0 0,0 0 0,0-1-1,0 1 1,1 0 0,2 3 0,-4-5 33,1 1 0,0-1 1,0 0-1,0 1 0,0-1 1,0 0-1,-1 0 0,1 0 0,0 1 1,0-1-1,0 0 0,0 0 1,0 0-1,0 0 0,0-1 0,0 1 1,0 0-1,-1 0 0,1-1 1,0 1-1,0 0 0,0-1 0,0 1 1,-1 0-1,2-2 0,4-2-3,0-1-1,0 0 1,-1 0 0,1-1-1,-1 0 1,0 0-1,4-7 1,4-7 41,-1 0-1,-1-1 1,-1 0 0,-1-1 0,-1 0 0,6-28-1,-10 35-14,-1 0 0,-1-1 0,0 1 0,-1 0 0,-1-1 0,0 1-1,-1-1 1,-1 1 0,-1 0 0,-6-24 0,8 36-19,0 0 0,0 0 1,-1 0-1,0 0 0,1 0 1,-1 0-1,0 1 0,-4-5 1,6 7-17,-1-1 1,1 1 0,-1-1 0,1 1-1,-1-1 1,1 1 0,-1-1 0,0 1 0,1 0-1,-1-1 1,0 1 0,1 0 0,-1 0-1,0-1 1,1 1 0,-1 0 0,0 0-1,1 0 1,-1 0 0,0 0 0,1 0 0,-1 0-1,0 0 1,0 0 0,1 0 0,-1 0-1,0 0 1,1 1 0,-1-1 0,0 0-1,1 0 1,-1 1 0,0-1 0,1 1 0,-1-1-1,1 0 1,-1 1 0,1-1 0,-1 1-1,0 0 1,0 0-29,1 0-1,-1-1 1,1 1-1,-1 0 1,1 0-1,0-1 1,-1 1-1,1 0 1,0 0-1,0 0 1,-1 0-1,1-1 1,0 1-1,0 0 1,0 0-1,0 0 1,0 0-1,0 0 1,0-1-1,1 1 0,-1 0 1,0 0-1,0 0 1,1 0-1,-1-1 1,0 1-1,1 0 1,-1 0-1,1-1 1,-1 1-1,1 0 1,-1-1-1,1 1 1,0 0-1,-1-1 1,1 1-1,0-1 1,-1 1-1,1-1 1,0 1-1,0-1 1,-1 0-1,1 1 1,0-1-1,0 0 1,1 1-1,40 13-989,-8-10 858,0-2 0,58-2 0,-59-2 534,0 2 0,58 8-1,-88-8-251,-1 0 0,1 1-1,-1-1 1,0 1 0,1 0-1,-1 0 1,0 0 0,1 0-1,-1 0 1,0 0-1,0 1 1,4 2 0,-5-3-21,-1 0 0,1-1 0,-1 1 0,0 0 0,1 0 0,-1 0 0,1-1 0,-1 1 0,0 0 1,0 0-1,1 0 0,-1 0 0,0 0 0,0 0 0,0 0 0,0 0 0,0-1 0,0 1 0,-1 0 0,1 0 0,0 0 0,0 0 1,-1 1-1,-3 5 292,0 0 0,0-1 1,-1 0-1,0 1 0,0-2 1,-9 9-1,-1 1-239,4-2 120,5-7-179,0 0-1,0 0 1,0 1-1,1 0 0,0 1 1,0-1-1,1 1 1,-5 12-1,8-19-54,1 0 0,0-1 1,0 1-1,-1 0 0,1 0 0,0 0 0,0 0 0,0 0 1,0 0-1,0 0 0,0 0 0,1 0 0,-1 0 1,0 0-1,0 0 0,1 0 0,-1-1 0,0 1 0,1 0 1,-1 0-1,1 0 0,-1 0 0,1-1 0,0 1 1,-1 0-1,2 1 0,0-1-3,0 0 0,0 0 0,0 0-1,1 0 1,-1 0 0,0-1 0,0 1 0,1 0 0,-1-1 0,4 1 0,59-5-152,-62 3 136,74-13-479,80-27-1,-112 28 356,-44 13 139,1 0 0,0 0 0,-1 0 0,1-1 0,0 1-1,-1-1 1,1 1 0,-1-1 0,1 0 0,0 0 0,-1 0 0,0 0 0,1 0-1,-1 0 1,0 0 0,1 0 0,-1 0 0,0 0 0,0-1 0,0 1 0,0-1 0,1-1-1,-2 1 12,-1 0 0,1 0-1,-1 1 1,0-1-1,0 0 1,0 1 0,0-1-1,0 0 1,0 1 0,0 0-1,0-1 1,-1 1-1,1 0 1,-1-1 0,1 1-1,-1 0 1,1 0-1,-1 0 1,1 0 0,-3 0-1,-9-6 15,0 1-1,-1 0 1,0 1-1,-26-7 1,27 9-398,0-1 0,0 0 0,0-1 0,1 0 0,-17-10 0,28 15 249,0-1 1,1 1-1,-1 0 0,0-1 0,0 1 0,1-1 1,-1 1-1,0-1 0,1 1 0,-1-1 1,1 0-1,-1 1 0,1-1 0,-1 0 1,1 1-1,-1-1 0,1 0 0,-1 0 1,1 1-1,0-1 0,0 0 0,-1 0 1,1 0-1,0 1 0,0-1 0,0 0 1,0 0-1,0 0 0,0 0 0,0 0 0,0 1 1,0-1-1,0 0 0,1 0 0,-1 0 1,0 0-1,0 1 0,1-1 0,0-1 1,14-16-3075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7:58.3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143 45 8314,'-143'-40'9690,"232"38"-7610,437 0-976,348 2-389,-713 1-1214,205 29-1,-329-21-981,-37-9 1406,1 1-1,-1-1 1,1 0 0,-1 0 0,1 0-1,-1 1 1,0-1 0,1 0-1,-1 1 1,1-1 0,-1 0-1,0 1 1,1-1 0,-1 0-1,0 1 1,0-1 0,1 1-1,-1-1 1,0 0 0,0 1-1,1-1 1,-1 1 0,0-1-1,0 1 1,0-1 0,0 1-1,0-1 1,0 1 0,0-1-1,0 1 1,0-1 0,0 1 0,0-1-1,0 1 1,0-1 0,0 1-1,0-1 1,-1 1 0,1-1-1,0 0 1,0 1 0,-1-1-1,1 1 1,0-1 0,0 0-1,-1 1 1,1-1 0,0 1-1,-1-1 1,1 0 0,-1 0-1,1 1 1,0-1 0,-1 0-1,1 0 1,-1 1 0,1-1-1,-1 0 1,1 0 0,-1 0-1,1 0 1,-1 0 0,-47 20-4617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03.7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126 36 10930,'-7'-14'2577,"5"1"912,0 5-3105,-1 9-304,1 7-48,-1 5-32,-8 22 40,-1 12-32,-4 29 16,0 7 16,-4 20-904,3-9-449,5-3-2215,9-32-289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04.1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45 11594,'-3'-11'6375,"2"11"-6372,1-1 0,0 1 0,0-1 1,0 1-1,-1-1 0,1 1 1,0 0-1,-1-1 0,1 1 0,0-1 1,-1 1-1,1 0 0,-1-1 0,1 1 1,0 0-1,-1-1 0,1 1 1,-1 0-1,1 0 0,-1-1 0,1 1 1,-1 0-1,1 0 0,-1 0 0,1 0 1,-1 0-1,1 0 0,-1 0 1,1 0-1,-1 0 0,0 0 0,1 0 1,-1 0-1,1 0 0,-1 0 1,1 0-1,-1 1 0,1-1 0,-1 0 1,1 0-1,-1 1 0,1-1 0,0 0 1,-1 0-1,1 1 0,-1-1 1,1 1-1,0-1 0,-1 0 0,1 1 1,0-1-1,-1 1 0,1-1 0,0 1 1,0-1-1,0 1 0,-1 0 1,-9 19-12,0 1 0,1 1 0,2-1 0,0 1 0,-6 35 0,12-45-99,-1-1 0,2 0 0,-1 1 0,2-1 0,-1 1 0,2-1-1,-1 0 1,2 1 0,-1-1 0,2 0 0,-1-1 0,2 1 0,7 14 0,-11-22 49,0 0 1,1 0 0,0 0 0,0 0 0,0 0 0,0-1-1,0 1 1,0-1 0,1 1 0,-1-1 0,1 0 0,-1 0-1,1 0 1,0 0 0,0-1 0,0 1 0,0-1 0,0 0-1,0 0 1,1 0 0,-1 0 0,0 0 0,0-1 0,1 1-1,-1-1 1,0 0 0,1 0 0,-1 0 0,0-1 0,1 1-1,-1-1 1,0 1 0,0-1 0,1 0 0,-1-1 0,4-1-1,1-1 28,0-1-1,-1 0 1,1-1-1,-1 1 1,0-2-1,0 1 0,-1-1 1,1 0-1,-2 0 1,1 0-1,8-16 1,-6 7 95,0-1 0,-1 0 1,-1-1-1,-1 0 1,5-28-1,-8 34-1,-1 1 0,0-1 0,0 1 0,-2-1 1,1 1-1,-1-1 0,-1 1 0,0 0 0,-1 0 0,-4-13 0,6 22-96,1-1 0,-1 1-1,0-1 1,0 1 0,0-1-1,0 1 1,-1 0 0,1 0-1,0 0 1,-1-1 0,0 1-1,1 1 1,-1-1 0,0 0-1,0 0 1,0 1 0,0-1-1,0 1 1,-1-1 0,1 1-1,0 0 1,-1 0 0,1 0 0,0 0-1,-1 1 1,1-1 0,-1 1-1,0-1 1,1 1 0,-1 0-1,1 0 1,-1 0 0,1 0-1,-1 0 1,0 1 0,1-1-1,-1 1 1,-4 2 0,-1 1-557,-1 0 0,1 1 0,1 0 0,-1 1 0,1-1 0,-1 2 0,2-1 1,-1 1-1,-8 11 0,-21 33-3744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04.5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457 18 14331,'-17'-18'2721,"-2"22"1440,-2 19-4281,-15 23-49,-7 10 49,-16 21-296,2 4-192,-8 12-968,12-16-425,2-10-2143,16-36-17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04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546 0 11514,'-3'3'6378,"-11"17"-6050,-23 30-216,-16 23-120,-34 62-224,-14 15-632,-31 58-2801,14-6 472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05.3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92 116 9242,'-75'-30'2400,"64"8"681,6 9-2329,8 9-360,4-2-48,6-2-31,10-2 23,5-1-256,7 2-464,-1 6-457,6 8-2543,-6 0 255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05.6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 84 13451,'-1'-14'2664,"25"2"1233,13 2-4145,29-3-1144,14-1-576,27 4-2001,-2 0-464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06.0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252 0 9490,'-18'15'4338,"-20"2"-4068,16-8 310,12-4-346,-68 36 1631,73-38-1777,1 0-1,0 0 1,-1 0 0,1 0 0,0 1-1,1 0 1,-1 0 0,0 0-1,1 0 1,0 1 0,0-1 0,1 1-1,-5 8 1,7-12-88,0 0 0,0 0-1,0 0 1,0 0 0,1 0 0,-1 0-1,0 0 1,0 0 0,1 0 0,-1 0-1,0 0 1,1 0 0,-1 0 0,1 0-1,-1 0 1,1 0 0,-1 0 0,1 0-1,0-1 1,0 1 0,-1 0 0,1-1-1,0 1 1,0 0 0,0-1 0,0 1-1,-1-1 1,3 1 0,34 15 65,-27-12-45,10 3 38,1 2 0,-1 0 1,-1 2-1,35 23 1,-48-28-59,1-1 0,-2 1 0,1 0 0,0 1 0,-1-1 0,-1 1 0,1 0 0,-1 0 0,0 1 0,0-1 0,-1 1 0,0 0 0,-1-1 0,0 1 0,0 1 0,1 11 0,-2-15-21,0 0 0,-1 0 0,0 0 1,0 0-1,0 0 0,0 0 1,-1 0-1,0-1 0,0 1 1,0 0-1,-1 0 0,0-1 0,0 1 1,0 0-1,0-1 0,-1 0 1,1 0-1,-1 1 0,0-2 1,-1 1-1,1 0 0,-1-1 0,1 1 1,-1-1-1,0 0 0,0 0 1,-1-1-1,1 1 0,0-1 0,-1 0 1,1 0-1,-1 0 0,0-1 1,0 0-1,-7 2 0,5-2-269,-1 0 0,1-1 0,-1 1 0,1-1 0,-1-1 0,1 0 0,-1 0 0,1 0 0,-1-1 0,1 0-1,0 0 1,0-1 0,0 0 0,0 0 0,0 0 0,1-1 0,0 0 0,0-1 0,0 1 0,0-1 0,0 0 0,1-1 0,-6-7 0,-21-44-3312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35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40 9754,'-40'-24'5534,"-3"10"-3425,38 14-2103,1-1 0,0 1 0,-1 0 0,1 0 0,-1 0 0,1 1 1,-1 0-1,1 0 0,-1 0 0,1 0 0,0 0 0,0 1 0,0 0 0,0 0 1,0 0-1,0 0 0,0 1 0,-5 4 0,5-3-73,1 1 0,0-1 0,-1 1 0,1-1 0,1 1 0,-1 0 0,1 0 1,0 0-1,0 1 0,0-1 0,1 0 0,0 1 0,0-1 0,0 1 0,0 0 0,1-1 0,1 8 0,-1-4-87,0-1 0,1 0 0,1 1 0,-1-1 0,1 0 0,1 0 0,-1 0 0,1 0 0,1 0 0,6 12 0,-9-18 139,0-1-1,1 1 1,-1-1 0,0 0 0,0 1 0,1-1 0,-1 0-1,0 0 1,1 0 0,-1 0 0,1 0 0,-1 0 0,1 0 0,0-1-1,-1 1 1,1-1 0,0 1 0,0-1 0,0 1 0,-1-1-1,1 0 1,0 0 0,0 0 0,0 0 0,-1 0 0,1 0-1,0-1 1,0 1 0,-1-1 0,1 1 0,0-1 0,-1 1-1,1-1 1,0 0 0,-1 0 0,1 0 0,-1 0 0,1 0-1,-1 0 1,0 0 0,1-1 0,-1 1 0,2-3 0,5-4 54,0-2 1,0 1 0,-1-1 0,0 0 0,7-14 0,5-16 44,-12 24 161,1 0 0,17-26 0,-25 42-232,0 0 0,0-1 0,0 1 0,0 0 0,0 0 0,0 0 0,0-1 0,0 1 0,0 0 0,1 0 0,-1-1 0,0 1 0,0 0 0,0 0 0,0 0 0,0 0 0,1-1 0,-1 1 0,0 0 0,0 0 0,0 0 0,1 0 0,-1 0 0,0-1 0,0 1 0,0 0 0,1 0 0,-1 0 0,0 0 0,0 0 0,1 0 0,-1 0 1,0 0-1,0 0 0,1 0 0,-1 0 0,0 0 0,0 0 0,1 0 0,-1 0 0,0 0 0,0 0 0,0 0 0,1 1 0,-1-1 0,0 0 0,0 0 0,1 0 0,3 16 180,-1-2-236,2 9-18,20 75 130,-23-92-252,0 1-1,0-1 0,1 1 0,0-1 0,0 0 0,1 0 0,0 0 0,0 0 1,0-1-1,1 1 0,8 7 0,-12-12 9,1 0-1,-1-1 1,0 1 0,0-1-1,0 1 1,1-1 0,-1 1-1,0-1 1,1 0-1,-1 1 1,0-1 0,1 0-1,-1 0 1,0 0 0,1 0-1,-1 0 1,0 0 0,0-1-1,1 1 1,-1 0 0,0-1-1,3 0 1,11-10-2353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06.4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60 12107,'7'-25'2576,"9"8"1089,6 5-3641,16 6-208,8 8-304,15-4-248,1 7-257,2 4-343,-9 3-24,-2 3-1897,-12 2 593</inkml:trace>
  <inkml:trace contextRef="#ctx0" brushRef="#br0" timeOffset="1">526 80 5785,'31'14'5892,"-47"-5"1084,14-7-6964,0-1 0,0 0 0,0 1-1,0 0 1,0-1 0,0 1-1,1 0 1,-1 0 0,0 0 0,1 0-1,0 0 1,-1 0 0,1 0 0,0 1-1,-1 2 1,-11 34 118,12-34-124,-1 6-19,1 0 0,0 0-1,0-1 1,1 1-1,1 0 1,0 0 0,0 0-1,1-1 1,1 1-1,-1-1 1,2 0 0,-1 1-1,2-1 1,-1-1-1,1 1 1,1-1 0,0 0-1,0 0 1,13 14-1,-17-20 17,1-1-1,-1 0 0,1 0 0,-1-1 0,1 1 1,0 0-1,-1-1 0,1 1 0,0-1 0,0 0 1,0 0-1,0 0 0,0-1 0,1 1 0,-1-1 1,0 0-1,0 1 0,0-1 0,5-1 1,-3 0 7,1 0 0,-1-1 0,0 0 0,1 0 0,-1 0 0,0-1 0,0 1 0,-1-1 0,1 0 0,5-5 0,2-2 15,-1-1 1,-1 0-1,0-1 1,0 0-1,-1 0 1,-1-1 0,9-16-1,-14 22-35,-1 0 0,1 0 1,-1 0-1,-1-1 0,1 1 0,-1-1 0,-1 1 1,1-1-1,-1 1 0,-1-1 0,1 1 1,-1-1-1,0 1 0,-1 0 0,0-1 0,0 1 1,-1 0-1,0 0 0,-7-12 0,8 14-137,-1 1 0,1 0 1,-1 1-1,0-1 0,0 0 0,-1 1 0,1 0 0,-1-1 0,1 1 0,-1 1 1,0-1-1,0 1 0,0-1 0,-1 1 0,1 0 0,-1 1 0,1-1 0,-1 1 1,1 0-1,-1 0 0,0 0 0,0 1 0,1-1 0,-1 1 0,0 0 1,0 1-1,1-1 0,-1 1 0,0 0 0,1 0 0,-10 4 0,-32 20-3388,7 8-621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06.9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191 142 10266,'-50'-7'2438,"20"2"-857,0 1 1,-50 1-1,259-5 1620,120-7-2725,656-25 39,-883 38-610,-59 2-25,51-5-1490,-63 5 1517,-1 0 0,1 0 0,0 0 0,-1 0 0,1 0 0,0 0 0,-1-1 0,1 1 0,-1 0 0,1 0 0,0-1 1,-1 1-1,1-1 0,-1 1 0,1 0 0,-1-1 0,1 1 0,-1-1 0,1 1 0,-1-1 0,0 1 0,1-1 0,-1 1 0,1-2 1,-1 1-107,-1 0 0,1 0 0,-1 0 0,0-1 1,1 1-1,-1 0 0,0 0 0,1 1 1,-1-1-1,0 0 0,0 0 0,0 0 1,0 0-1,0 1 0,0-1 0,0 0 1,0 1-1,0-1 0,-2 0 0,-48-24-4923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08.7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557 22 8050,'8'-15'3817,"-21"9"-225,-12 21-1447,-29 33-1785,-15 25-88,-31 45 56,1 12-40,-1 38 0,32-3-152,32 19-80,44-22-32,40 8-472,28-40-560,32-19-2873,10-45 336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09.2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 50 13203,'-3'-7'684,"2"4"-90,-1-1 1,1 0-1,-1 1 0,0-1 0,0 1 1,0 0-1,0-1 0,0 1 0,-1 0 0,1 0 1,-5-3-1,4 23 451,-1 139-1002,0 81-247,4-227 102,1 1 1,0 0-1,1-1 1,5 19-1,-7-28 84,0 0-1,1 0 1,-1 0-1,1 0 1,-1 0-1,1 0 1,-1 0-1,1 0 1,0 0-1,0 0 1,-1 0 0,1 0-1,0-1 1,0 1-1,0 0 1,0 0-1,0-1 1,0 1-1,0-1 1,0 1-1,1 0 1,0-1 4,0-1 0,-1 1 0,1 0-1,0 0 1,-1-1 0,1 1 0,0-1 0,-1 1 0,1-1 0,-1 0 0,1 0 0,-1 0 0,1 0-1,-1 0 1,0 0 0,1 0 0,-1 0 0,0 0 0,2-3 0,15-16 1,27-38 0,-28 34 9,33-36 0,-44 54 4,0 0-1,1 0 1,0 1-1,0 0 0,0 0 1,0 1-1,1 0 1,0 0-1,0 1 0,9-3 1,-14 5-1,0 0 0,0 0 1,0 0-1,-1 1 0,1-1 0,0 1 1,0 0-1,0 0 0,0 0 1,0 0-1,0 0 0,0 1 1,0-1-1,0 1 0,0 0 0,0 0 1,-1 0-1,1 0 0,0 0 1,-1 1-1,1-1 0,0 1 0,-1 0 1,0-1-1,0 1 0,1 0 1,-1 1-1,0-1 0,0 0 0,-1 1 1,1-1-1,0 1 0,-1-1 1,0 1-1,1 0 0,0 4 0,0 0-3,0 0 0,-1 0 0,0 0 0,0 1 0,-1-1 0,1 0 0,-2 1 0,1-1 0,-1 0 0,0 1 0,-1-1 0,1 0 0,-6 11 0,3-8-15,-1 0 1,0-1-1,0 1 1,-1-1-1,-1-1 0,1 1 1,-1-1-1,-1 0 1,0-1-1,0 1 1,0-2-1,-1 1 0,-16 8 1,21-13-124,0 0 0,-1 0-1,1 0 1,-1-1 0,1 0 0,-1 0 0,0 0 0,0 0 0,0-1 0,1 0 0,-1 0 0,0 0 0,0-1 0,1 1-1,-1-1 1,0 0 0,0-1 0,1 1 0,-1-1 0,1 0 0,0 0 0,-1 0 0,1 0 0,0-1 0,0 0 0,1 0 0,-1 0-1,0 0 1,1-1 0,0 1 0,0-1 0,-5-7 0,-29-50-3556,7-10-308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09.7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124 79 12595,'20'-33'2656,"-2"0"1177,-4 21-3697,6 11 96,3 6 96,14 24 256,3 16 104,2 42-15,-12 21-137,-14 64-104,-27 12-248,-27 50-496,-19-14-608,-30 28-2057,-3-47-1632,-11-17-728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10.3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256 115 10074,'-215'-90'6675,"198"85"-6445,-6-1-2,22 3-111,15 3 19,386-4 614,-76-3-631,-236 10-744,144 22 1,-214-22 229,-12-3 29,0 0 1,0 1-1,-1 0 1,1 1-1,0-1 1,0 1-1,-1 0 1,1 0-1,-1 1 1,1 0-1,-1 0 1,5 3-1,-5 12-3349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10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13771,'13'-15'3353,"25"-3"1080,24 9-4057,48 2-120,20 1-272,30 0 48,-11 4-176,14 7-1025,-37 7-1095,-30 5-2161,-75 0-664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22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396 200 13755,'-2'-1'401,"0"0"1,-1 0-1,1 0 1,0 0-1,-1 1 1,1-1-1,0 1 1,-1-1-1,1 1 1,-1 0-1,1 0 1,-4 0-1,3 1-240,1-1 1,-1 1-1,0 0 0,1 0 0,-1 0 0,0 0 1,1 0-1,0 1 0,-4 2 0,-3 3-285,0 1-1,1 1 0,0 0 1,-9 13-1,6-8 378,-24 33-327,1 1 0,3 1 0,2 2-1,2 1 1,2 1 0,3 1 0,2 1-1,-19 86 1,36-126-25,1-1 1,0 1-1,1 0 0,0 0 1,1-1-1,1 1 0,1 0 1,0 0-1,8 27 0,-10-39 67,1 0-1,0-1 1,0 1 0,1 0-1,-1-1 1,1 1-1,-1-1 1,1 1 0,0-1-1,0 0 1,0 1-1,0-1 1,0 0-1,0-1 1,1 1 0,-1 0-1,1-1 1,-1 1-1,1-1 1,0 0 0,0 1-1,3 0 1,-1-2 3,-1 0 0,1 0 0,0 0-1,-1 0 1,1-1 0,-1 1 0,1-1 0,-1-1 0,1 1 0,-1 0 0,0-1 0,0 0 0,5-3 0,9-6-18,0-1-1,0-1 1,-2-1 0,31-30 0,4-13 69,-2-3 0,-3-1 1,-3-2-1,-2-3 0,-3-1 0,-4-1 0,43-118 0,-70 166-5,-1-1-1,-1 1 0,0-1 0,-2 0 0,0 0 1,-2 0-1,0-24 0,-1 40-12,-1-1 1,1 1-1,-1 0 0,0 0 0,-1-1 0,1 1 1,-1 0-1,0 0 0,0 1 0,0-1 1,-1 0-1,0 1 0,0-1 0,0 1 0,0 0 1,-1 0-1,0 0 0,0 0 0,0 1 1,0 0-1,0 0 0,-1 0 0,1 0 1,-1 0-1,0 1 0,0 0 0,0 0 0,0 1 1,0-1-1,0 1 0,0 0 0,0 0 1,-7 0-1,-6 1-39,0 0 1,0 0-1,0 2 1,-1 0-1,2 2 0,-1 0 1,0 0-1,1 2 1,0 0-1,0 1 1,-31 18-1,19-8-898,1 2 0,0 0 0,2 2 1,0 1-1,-31 36 0,19-14-2517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22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62 12979,'-2'-4'609,"0"0"1,1 0 0,0-1 0,0 1-1,0 0 1,1-1 0,-1 1-1,1-9 1,0 13-511,0-1-1,1 0 1,-1 1 0,0-1-1,0 0 1,1 1 0,-1-1-1,0 0 1,1 1 0,-1-1-1,0 0 1,1 1-1,-1-1 1,1 1 0,-1-1-1,1 1 1,0-1 0,-1 1-1,1-1 1,-1 1 0,1 0-1,0-1 1,1 1-94,0-1 0,0 1-1,0 0 1,0-1 0,0 1-1,0 0 1,0 0 0,0 1 0,-1-1-1,1 0 1,0 1 0,3 0-1,22 8 5,0 1 0,0 1 0,38 23 0,72 52-22,145 129 49,-192-141-448,158 101 0,-231-165 24,-1-1-1,28 10 1,-40-17 108,-1-1 1,1 0-1,0 0 1,0 0-1,-1 0 0,1-1 1,0 1-1,0-1 1,0 0-1,0 0 0,0-1 1,-1 1-1,1-1 1,0 0-1,0 0 0,0 0 1,-1 0-1,6-3 1,-7 3 37,-1 0 0,0 0 0,0 0 0,1 0 0,-1 0 0,0-1 0,0 1 0,0 0 0,0-1 0,0 1 0,0 0 0,0-1 0,-1 1 0,1-1 1,-1 1-1,1-3 0,1-36-4398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23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12563,'1'-12'2856,"15"3"961,-10 6-3665,0 6-216,2 1-400,0 2-808,-5 1-201,3 5-2367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36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1 139 6417,'19'-33'906,"-14"24"-332,0 0-1,-1 0 0,0 0 1,0-1-1,-1 1 1,4-16-1,0 4 2657,-7 20-3165,0 1 0,0 0 0,0 0 0,0 0 0,0-1 0,0 1 0,0 0 0,0 0 0,0 0 0,1-1 391,-1 1-391,1-1 0,-1 1 0,0 0 0,0 0 0,0 0 0,1 0 0,-1 0 0,0 0 0,0 0 0,0 0 0,0 0 0,1 0 0,-1 0 0,0 0 0,0 0 1,0 0-1,1 0 0,-1 0 0,0 0 0,0 0 0,0 0 0,1 0 0,-1 0 0,0 0 0,0 0 0,1 0 0,1 4 61,1 1 0,-1-1 0,0 0 0,0 1-1,-1-1 1,1 1 0,1 7 0,3 16-108,-2 0-1,0 1 1,-2-1 0,-1 1 0,-3 36 0,5-93 153,1 0 0,8-28 0,-9 46-190,-1 1-1,1-1 1,1 1-1,0 0 1,0 0 0,1 0-1,0 0 1,1 1-1,-1 0 1,13-13 0,-14 18-169,0 0 0,0 0 0,0 1 1,1 0-1,-1 0 0,0 0 1,1 0-1,0 1 0,-1-1 0,1 1 1,0 0-1,-1 1 0,10-1 0,-6 1-614,0 1 0,0-1-1,0 1 1,0 1 0,0 0-1,0 0 1,9 4-1,13 8-2951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23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70 13923,'-2'-22'3273,"-2"-6"736,9 9-3913,-4 18-521,-1 6-31,0 8 136,0 5 336,-1 9 40,0 6 24,-3 17-16,4 6 0,-2 16 32,1 1-48,1 21-784,-2-9-784,-1 15-2593,3-23-160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23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204 313 8466,'-3'-1'119,"-42"-7"2565,2-2-1,-60-22 1,94 26-2112,18 3-332,33 2-206,-23 1 41,1838-110 2568,-1324 71-2145,105-18-2960,-511 37-1340,-50-6-454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24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54 224 10978,'-33'-74'5283,"32"73"-5268,1 1 0,0 0 0,0-1 1,0 1-1,0 0 0,0 0 0,-1-1 0,1 1 1,0 0-1,0-1 0,0 1 0,0 0 0,0-1 1,0 1-1,0 0 0,0-1 0,0 1 0,0 0 1,0-1-1,0 1 0,0 0 0,1-1 0,-1 1 1,0 0-1,0 0 0,0-1 0,0 1 0,0 0 1,1-1-1,-1 1 0,0 0 0,0 0 0,0 0 1,1-1-1,-1 1 0,0 0 0,1 0 0,-1 0 0,0-1 1,0 1-1,1 0 0,-1 0 0,0 0 0,1 0 1,-1 0-1,0 0 0,1 0 0,-1 0 0,23 6 136,23 20-198,-45-26 56,26 19 10,-2 0 0,1 2-1,-2 1 1,-1 1 0,-1 2-1,-1 0 1,-1 0-1,-1 2 1,-2 1 0,19 37-1,-12-14 6,-2 2-1,-2 1 0,-3 0 0,20 110 1,-36-158-25,1 5 4,0 1-1,-1-1 1,0 1-1,-2 13 1,1-23-3,0 0 0,0-1 0,0 1 0,0 0 0,-1 0 0,1 0 0,-1 0 1,0 0-1,1 0 0,-1-1 0,0 1 0,0 0 0,0-1 0,0 1 0,0 0 0,0-1 0,-1 1 0,1-1 0,0 0 0,-1 1 0,0-1 1,1 0-1,-1 0 0,1 0 0,-1 0 0,0 0 0,0-1 0,1 1 0,-1 0 0,0-1 0,0 1 0,-3-1 0,-3 0 4,0-1 0,0-1 0,0 1-1,-1-1 1,2-1 0,-1 0-1,0 0 1,0 0 0,1-1-1,0 0 1,-13-9 0,10 6-2,-22-13 11,1-2 1,1 0-1,2-3 1,0 0-1,1-2 0,-30-38 1,44 47 6,1 1-1,1-2 1,0 0 0,2 0 0,-11-27 0,16 34 1,1 0 0,0 0 0,0-1 0,2 1 0,-1-1 0,1 0 0,1 1 0,1-1 0,2-22 0,1 23-4,-1 0 0,2 0 0,0 0 0,0 0 1,1 1-1,0 0 0,1 0 0,0 1 0,1 0 0,0 0 0,1 1 1,0 0-1,0 0 0,1 1 0,0 0 0,1 1 0,12-8 0,21-9 15,2 1-1,86-31 0,-129 53-30,94-33-49,2 4 0,106-17 1,-124 35-1804,109-5 1,-56 17-983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30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31 107 10154,'-4'-20'1162,"3"9"-369,-2 0 0,1 0 0,-1 0 0,-1 1 0,0-1-1,-5-10 1,18 52 924,-3-1-1740,15 78-67,-5 2-1,3 200 1,-22-288-2139,-2-46-1372,5-25-16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30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10578,'1'-3'382,"1"0"0,0 0 0,0 0 0,0 0-1,1 0 1,-1 1 0,0-1 0,1 1 0,0 0 0,-1-1-1,1 1 1,0 0 0,6-2 0,-2 1-208,1-1 1,0 2-1,0-1 0,0 1 1,14-2-1,-10 3-209,1 0 0,-1 1 1,1 0-1,-1 0 0,1 2 0,-1 0 0,23 6 1,-31-7 34,0 1 0,0 0 0,0 0 0,0 0 0,-1 0 0,1 1 1,-1-1-1,0 1 0,0 0 0,0 0 0,0 0 0,0 0 1,-1 1-1,1-1 0,3 8 0,-3-4-3,0 0 0,-1 0-1,0 0 1,0 1 0,0-1 0,-1 1 0,0-1 0,-1 11-1,0-1-3,-1 0 0,-1 0 0,-1-1 0,0 1 0,-2-1 0,1 0 0,-10 20 0,11-29-88,0 0-1,-1-1 1,0 1-1,0-1 1,-1 0 0,1 0-1,-1-1 1,-1 1 0,1-1-1,-1 0 1,0-1-1,-12 9 1,14-11-216,-1 0-1,0 0 1,1 0-1,-1-1 1,0 0-1,0 0 1,0 0-1,0 0 1,0-1-1,0 1 1,0-1-1,0-1 1,0 1-1,0-1 1,0 0-1,0 0 1,0 0-1,0-1 1,-5-2-1,-13-8-2418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31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10490,'5'49'2337,"29"-49"951,10 5-3088,11 2-136,2 2-7,10 12-41,-9 9-24,4 9-793,-9 3-375,2 7-2137,-17-11-191</inkml:trace>
  <inkml:trace contextRef="#ctx0" brushRef="#br0" timeOffset="1">678 86 9842,'0'-10'3793,"-21"-41"-24,25 43-1985,8 5-1872,7 0 0,3-1 80,8 1-240,3 0-448,4 2-960,8 5-2153,-2-1-40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3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12691,'4'1'2464,"-8"-16"1105,24 14-3753,8 1-320,18-7-280,7-3-105,19-7-2687,-6 2 551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32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81 182 11506,'-23'-43'1360,"9"19"1009,1-1-1,-18-50 0,31 76-2364,0-1 1,0 0-1,1 0 1,-1 1-1,0-1 0,0 0 1,0 0-1,1 1 1,-1-1-1,0 0 1,0 0-1,0 0 0,1 0 1,-1 0-1,0 1 1,0-1-1,1 0 1,-1 0-1,0 0 0,1 0 1,-1 0-1,0 0 1,0 0-1,1 0 1,-1 0-1,0 0 0,1 0 1,-1 0-1,0 0 1,0 0-1,1 0 0,-1 0 1,0 0-1,0 0 1,1 0-1,-1-1 1,0 1-1,0 0 0,1 0 1,-1 0-1,0 0 1,0-1-1,1 1 1,-1 0-1,0 0 0,0 0 1,0-1-1,0 1 1,1 0-1,-1 0 1,0-1-1,0 1 0,0 0 1,0 0-1,0-1 1,0 1-1,0 0 1,0 0-1,0-1 0,0 1 1,0 0-1,0-1 1,0 1-1,0 0 0,0 0 1,0-1-1,0 1 1,0-1-1,26 19 42,-4 2-50,-2 2 0,0 1 0,-1 0 0,-2 1 0,0 1 0,15 31 0,-15-20 8,-12-22-1,1-1 1,1 0 0,0-1-1,1 1 1,0-1-1,18 20 1,-25-32-2,-1 1 0,1-1 1,-1 0-1,1 1 0,-1-1 0,1 0 0,-1 0 0,1 0 0,-1 1 1,1-1-1,-1 0 0,1 0 0,-1 0 0,1 0 0,0 0 1,-1 0-1,1 0 0,-1 0 0,1 0 0,-1 0 0,1 0 1,-1 0-1,1-1 0,0 1 0,-1 0 0,1 0 0,-1-1 1,1 1-1,-1 0 0,0-1 0,1 1 0,-1 0 0,1-1 1,-1 1-1,1 0 0,-1-1 0,0 1 0,1-1 0,-1 1 1,0-1-1,0 1 0,1-1 0,-1 1 0,0-1 0,0 0 1,13-31 47,-11 27-39,25-84-27,-15 43-902,3 1 1,31-68 0,-31 90-725,-14 23 1528,-1-1 1,1 1-1,-1 0 0,0-1 0,1 1 1,-1-1-1,1 1 0,-1 0 0,1-1 1,-1 1-1,1 0 0,-1 0 0,1 0 1,0-1-1,-1 1 0,1 0 1,-1 0-1,1 0 0,0 0 0,-1 0 1,1 0-1,-1 0 0,1 0 0,-1 0 1,1 0-1,0 0 0,-1 1 0,1-1 1,-1 0-1,1 0 0,-1 1 0,1-1 1,-1 0-1,1 0 0,-1 1 0,1-1 1,0 1-1,11 18-3940</inkml:trace>
  <inkml:trace contextRef="#ctx0" brushRef="#br0" timeOffset="1">703 356 13939,'4'-23'3065,"-4"4"1240,5 19-4097,0 8-152,0 6-72,3 23 32,-2 10-8,-6 19-1417,3 13-2928,-1-11 505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32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29 13227,'-4'-29'2576,"-30"40"1353,-10 23-3945,-28 29-16,-6 15 48,-15 35 0,7 9 0,9 35 0,30-1-8,36 25 0,34-22 8,41 3-336,29-35-448,38-22-968,-2-47-2233,10-34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32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48 10162,'-6'-6'1113,"4"5"-723,1-1 0,-1 0 0,0 1-1,1-1 1,-1 0 0,1 0-1,0 0 1,-1 0 0,1 0-1,0 0 1,0 0 0,0 0 0,1 0-1,-2-4 1,3 6-371,-1 0 0,0 0 0,1-1 0,-1 1 1,0 0-1,1 0 0,-1 0 0,0-1 0,1 1 0,-1 0 0,1 0 0,-1 0 1,0 0-1,1 0 0,-1 0 0,1 0 0,-1 0 0,1 0 0,-1 0 0,0 0 1,1 0-1,-1 0 0,1 0 0,-1 0 0,0 1 0,1-1 0,-1 0 0,1 0 1,-1 0-1,0 1 0,1-1 0,-1 0 0,0 0 0,0 1 0,1-1 0,-1 0 1,0 1-1,1-1 0,-1 0 0,0 1 0,0-1 0,0 0 0,1 1 0,-1-1 1,0 1-1,0-1 0,0 0 0,0 1 0,0 0 0,9 14 38,0 0 0,-1 0 1,-1 1-1,-1 0 0,7 24 0,14 93 104,-4-23-79,-23-108-80,0 0 1,0-1 0,1 1-1,-1 0 1,1 0 0,-1-1-1,1 1 1,0 0 0,-1-1-1,1 1 1,0-1 0,0 1-1,0-1 1,1 1 0,-1-1-1,0 1 1,0-1 0,3 2-1,-3-4 3,1 1-1,-1-1 1,1 1-1,-1-1 0,0 0 1,1 0-1,-1 1 0,0-1 1,0 0-1,0 0 1,0 0-1,0 0 0,0-1 1,0 1-1,0 0 0,0 0 1,0-1-1,0 1 0,-1 0 1,1-1-1,-1 1 1,1-1-1,-1 1 0,1-2 1,51-131 170,-38 92-156,2 0-1,2 2 1,23-40-1,-40 77-61,1 0 0,-1 0 1,1 1-1,0-1 0,0 1 0,0-1 0,0 1 0,1 0 0,-1-1 0,1 1 1,-1 1-1,1-1 0,0 0 0,-1 1 0,1-1 0,0 1 0,0 0 1,0 0-1,0 0 0,0 0 0,4 0 0,-3 1-290,0 0-1,0 1 1,0 0-1,-1 0 1,1 0-1,-1 0 1,1 0-1,0 1 1,-1-1-1,0 1 1,1 0-1,3 3 1,35 26-3796,0 3-1271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36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44 7938,'9'-6'1043,"14"-13"1469,-18 1 2421,25 42-3304,-24-19-1500,11 8-366,0 0 1,0-2 0,1 0 0,35 15-1,-48-24 156,-1 0-1,1 0 0,0-1 1,-1 0-1,1 0 0,0 0 0,0 0 1,0-1-1,0 0 0,-1 0 1,1 0-1,0 0 0,0-1 0,0 0 1,0 0-1,-1 0 0,1-1 1,0 1-1,-1-1 0,1 0 0,-1-1 1,0 1-1,0-1 0,0 0 1,0 0-1,0 0 0,-1 0 1,1-1-1,3-4 0,-2 2 642,0-1 0,-1 1-1,0-1 1,0 0 0,0 0 0,-1-1 0,4-13-1,-28 125 774,-48 140-1,-54 95-3527,38-126-1583,-5 5-204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33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14443,'6'-42'7322,"8"27"-7258,3 14-72,12 12 0,4 15 48,5 24 48,-7 22 64,-4 54 96,-17 17 0,-12 65-16,-13 1-88,-19 44-1784,-7-22-2985,-25-10 312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37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92 12915,'-42'-74'3849,"40"64"-2441,-3 3-672,4 15-248,0 13-288,0 19-80,-3 17-72,2 27 32,-2 9-32,3 16 16,-1-12-40,3-4-664,0-27-560,-3-17-625,-4-30-2191,-8-15 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38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9 105 12779,'-3'-13'1101,"-2"-22"3411,5 33-4464,0 1 1,0-1-1,1 1 1,-1 0-1,1-1 0,-1 1 1,1 0-1,0 0 1,-1 0-1,1-1 0,0 1 1,0 0-1,0 0 1,0 0-1,0 0 1,0 0-1,0 0 0,0 1 1,0-1-1,1 0 1,-1 0-1,0 1 1,0-1-1,1 1 0,0-1 1,15-4-43,1 1-1,-1 0 1,1 1 0,-1 1 0,1 1 0,0 0 0,-1 2-1,1 0 1,0 0 0,20 6 0,-11-1-26,0 1 1,0 1-1,-1 1 1,-1 2-1,45 24 1,-55-26-40,0 2 0,0 0 0,-2 0 0,1 2 0,-1-1 0,17 23 0,-24-27-3,-1-1 1,0 1-1,0 0 1,0 0-1,-1 1 1,-1-1-1,1 1 1,-1 0-1,-1 0 1,1 0-1,-2 0 1,1 1-1,-1-1 1,-1 11 0,0-15 29,0-1 0,-1 0 1,0 0-1,1 0 0,-2 0 0,1 0 1,0 0-1,-1-1 0,0 1 1,0 0-1,0-1 0,0 1 1,0-1-1,-1 0 0,0 0 1,1 0-1,-6 4 0,3-3-8,-1 0-1,0-1 1,0 1-1,0-1 1,0-1-1,-1 1 1,1-1-1,-1 0 1,-10 1-1,-9 0-44,-1-1-1,1-1 1,0-2-1,-30-4 1,55 5 83,37 24 18,-18-13-10,-1 1-1,-1 1 1,0 1-1,-1 0 1,0 1 0,-2 1-1,1 0 1,-2 1-1,20 34 1,-27-40-24,1-1 1,-2 1-1,0 1 1,0-1-1,-1 0 1,0 1-1,-1 0 1,0-1-1,-1 1 1,0 0-1,-1 0 0,-1 0 1,1 0-1,-2 0 1,0-1-1,0 1 1,-1-1-1,-8 21 1,10-29 1,-1 1 0,1-1-1,-1 0 1,0 1 0,0-1 0,0 0 0,0 0 0,0 0-1,-1-1 1,1 1 0,-1-1 0,0 1 0,1-1 0,-1 0-1,0 0 1,-1 0 0,1 0 0,0-1 0,0 1 0,-1-1-1,1 0 1,-1 0 0,1 0 0,-1 0 0,0-1 0,1 1-1,-1-1 1,0 0 0,1 0 0,-1 0 0,0-1 0,1 1 0,-1-1-1,-4-1 1,4 0-24,0 0 0,0 0 0,0 0 0,0 0 0,1-1 0,-1 1 0,1-1 0,0 0 0,0 0 0,0 0 0,0 0 0,0-1 0,1 1 0,0-1 0,-1 1 0,1-1 0,1 0 0,-1 0 0,0 0 0,1 0 0,0 0 0,0 0 0,0-1 0,0 1 0,1 0 0,0-1 0,0 1 0,0 0 0,1-6 0,2-6-83,1 0-1,1 0 1,0 1 0,2 0-1,-1 0 1,2 0-1,0 1 1,0 0 0,1 1-1,1 0 1,17-18-1,18-16-207,73-58 0,-4 16 274,-70 57 186,0-2 0,75-79 1,-113 107-23,-1 0 1,0 0-1,0-1 1,-1 0-1,1 0 1,-2 0-1,1-1 0,-1 1 1,0-1-1,3-14 1,-5 18-26,-1 0 1,0 0 0,0 0-1,0 0 1,-1 0 0,0 0-1,1 0 1,-1 0 0,-1 1-1,1-1 1,0 0 0,-1 0-1,0 1 1,0-1 0,0 1-1,0 0 1,-1 0 0,1-1-1,-1 1 1,1 1 0,-1-1-1,0 0 1,-7-3 0,6 2 42,0 1-7,0-1-1,0 1 1,0 0-1,0 0 1,-1 1 0,1 0-1,-1-1 1,1 1 0,-1 1-1,-7-3 1,10 5-104,1 1 0,0-1 0,0 0 0,0 1 0,0-1 0,1 1-1,-1-1 1,0 1 0,1 0 0,-1-1 0,1 1 0,-1 0 0,1-1 0,0 1 0,0 0 0,0-1 0,0 1 0,0 0 0,0 3 0,0 2 27,-22 320 754,22-268-806,3 1 0,3-1 0,19 84 0,-25-142-24,18 60-671,-17-58 348,1 1 0,-1-1 0,1 1 0,0-1 0,0 0-1,0 0 1,0 0 0,1 0 0,-1 0 0,1-1 0,0 1-1,0-1 1,3 3 0,10-1-3288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38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51 13083,'-24'6'6158,"-11"3"-5342,34-9-822,0 0-1,1 1 0,-1-1 1,0 1-1,1-1 0,-1 0 1,1 1-1,-1 0 1,0-1-1,1 1 0,-1-1 1,1 1-1,-1 0 0,1-1 1,0 1-1,-1 0 1,1-1-1,0 1 0,-1 0 1,1-1-1,0 1 0,0 0 1,0 0-1,-1 0 1,1-1-1,0 1 0,0 0 1,0 0-1,0 0 1,0-1-1,1 1 0,-1 0 1,0 0-1,0-1 0,0 1 1,1 0-1,0 1 1,11 21-364,1 0 0,1 0 0,1-1 0,1-1 0,0-1 0,30 28 0,-45-47 340,0 1 0,1 0 0,-1-1 0,1 0 0,-1 1 0,1-1 0,-1 0 0,1 0 0,0 1 0,0-1 0,-1-1 0,1 1 0,0 0 1,0 0-1,0-1 0,0 1 0,0-1 0,0 1 0,0-1 0,0 0 0,0 0 0,3 0 0,-4-1 11,1 0 0,-1 0 0,1 0 0,-1 0 0,1 0 0,-1 0 0,0 0 0,0-1 0,1 1 0,-1 0 0,0-1 0,0 1 0,0-1 0,-1 1 0,1-1 0,0 0 0,0 1 0,-1-1 0,1-3 0,2-5-10,-1-1 1,-1 1-1,0-1 0,0 1 1,-1-1-1,0 1 1,-3-15-1,0 13 11,-1 1 0,0-1 0,-1 1 0,0 1 0,0-1 0,-1 1 0,-1 0 0,0 0 0,0 1 0,-1 0 1,0 0-1,0 0 0,-1 1 0,-10-7 0,13 7-1712,19 9-1123,-3 0 1642,29-1-2235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38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1 8266,'-4'2'8132,"-7"4"-4169,-49 30-3850,52-32-108,1 0 1,-1 1 0,1 0-1,0 0 1,-8 9 0,14-13-35,0 0 1,0 0 0,0 0-1,0 0 1,1 1 0,-1-1 0,0 0-1,1 0 1,-1 0 0,1 1-1,0-1 1,-1 0 0,1 1-1,0-1 1,0 0 0,-1 1 0,1-1-1,0 1 1,1-1 0,-1 0-1,0 1 1,0-1 0,0 0 0,1 1-1,-1-1 1,1 0 0,-1 0-1,1 1 1,0-1 0,-1 0 0,1 0-1,0 0 1,0 0 0,-1 0-1,1 0 1,0 0 0,0 0-1,2 1 1,7 7-355,1-1 1,1 0-1,-1 0 0,1-1 1,0-1-1,1 0 0,-1-1 1,22 6-1,-7-3-855,0-2 0,1-1 0,32 2 0,16-6-1920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39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110 105 11594,'-16'-17'1483,"-6"-7"2281,-47-40 1,67 68-3477,4 12-180,7 25-72,-8-36-19,10 52 55,-2 2 0,3 109 0,-19 127 145,0-55-741,7-231 374,-1-2-163,1 0-1,0 0 1,0 0 0,1 0 0,0-1-1,0 1 1,1 0 0,-1 0-1,4 7 1,-4-13 212,-1-1 0,0 0 0,0 1 0,1-1 0,-1 1 0,0-1 1,1 0-1,-1 1 0,0-1 0,1 0 0,-1 0 0,1 1 0,-1-1 0,0 0 0,1 0 0,-1 1 0,1-1 0,-1 0 0,1 0 0,-1 0 0,1 0 0,-1 0 0,1 0 0,-1 0 1,0 0-1,1 0 0,-1 0 0,1 0 0,-1 0 0,1 0 0,-1 0 0,1 0 0,-1-1 0,1 1 0,-1 0 0,0 0 0,1 0 0,0-1 0,23-21-4209</inkml:trace>
  <inkml:trace contextRef="#ctx0" brushRef="#br0" timeOffset="1">372 553 13643,'-24'31'3265,"-8"-18"1120,-2 28-3833,0 4-544,-2 7-360,10-14-297,4-5-1047,8-14-408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3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8354,'36'27'4417,"9"17"-504,31-1-1193,8 6-2616,14 5-296,-11-7-696,1 2-3017,-34-25 520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39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40 147 7146,'-8'-43'5840,"-21"-56"5,27 94-5435,20 53 1304,-11-31-1699,-1 0 0,-1 0 0,0 0-1,-1 0 1,-1 1 0,1 28 0,-4 29 57,-4 0 1,-17 92-1,-5 81-1129,26-232 661,-1-10 87,0-1 0,1 0 0,0 1-1,0-1 1,1 0 0,0 0 0,-1 1 0,2-1 0,2 8 0,-4-13 167,0 0 1,0 1 0,1-1 0,-1 1 0,1-1 0,-1 0 0,0 1 0,1-1-1,-1 0 1,1 0 0,-1 1 0,1-1 0,-1 0 0,1 0 0,-1 0 0,1 1 0,-1-1-1,1 0 1,-1 0 0,1 0 0,-1 0 0,1 0 0,-1 0 0,1 0 0,-1 0-1,1 0 1,-1-1 0,1 1 0,-1 0 0,1 0 0,-1 0 0,1 0 0,-1-1-1,0 1 1,1 0 0,-1 0 0,1-1 0,-1 1 0,1 0 0,-1-1 0,0 1-1,1-1 1,-1 1 0,0 0 0,0-1 0,1 1 0,-1-1 0,0 1 0,0-1 0,1 1-1,-1-1 1,0 1 0,0-1 0,0 0 0,9-26-4348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40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5 102 12435,'-5'-5'3272,"16"-7"865,13 2-3529,31-4-344,11-1-184,24-3-40,2 3 0,8 4-384,-21 9-520,2 6-1000,-21 5-337,-7 10-1984,-20-4-71</inkml:trace>
  <inkml:trace contextRef="#ctx0" brushRef="#br0" timeOffset="1">748 55 9522,'-17'15'9105,"7"6"-6396,1 26-4445,7-31 2680,-3 14-881,2 0 1,1 0-1,2 0 0,0 0 0,2 0 0,7 34 0,-1-44 37,-1-32-19,5-48 15,-10 45-88,13-69 16,-7 35-73,1 0 0,18-51 1,-26 98-34,-1 0 0,1 0 0,-1 0 1,1 0-1,0 0 0,0 0 0,0 0 1,0 0-1,0 1 0,0-1 0,1 0 1,-1 1-1,1-1 0,-1 1 0,1 0 1,-1-1-1,1 1 0,0 0 0,-1 0 1,4-1-1,-2 1-356,0 1 0,0 0 0,1 0 0,-1 1 0,0-1 0,0 0 0,0 1 0,1 0 0,-1 0 0,0 0 0,0 0 0,3 2 0,30 10-3730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40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2 11650,'-27'-2'6545,"3"4"-3833,14 0-2640,1 0 0,-1 1 0,0 0 0,1 0 0,-13 8 0,21-11-70,-37 19 232,-40 25 1,69-38-262,0 0 1,1 1 0,-1 0-1,1 0 1,1 0-1,-1 1 1,1 1 0,1-1-1,-11 18 1,16-24-35,0-1-1,1 0 1,-1 1 0,1-1-1,-1 1 1,1-1-1,-1 0 1,1 1 0,0-1-1,0 1 1,0-1 0,0 1-1,0-1 1,0 1 0,0-1-1,0 1 1,1-1 0,-1 1-1,0-1 1,1 0-1,0 1 1,-1-1 0,1 0-1,0 1 1,1 1 0,0 0-94,1-1-1,0 0 1,-1 1 0,1-1 0,0 0 0,0-1 0,1 1-1,-1 0 1,0-1 0,5 2 0,7 1-443,-1-1 0,1 0 1,28 2-1,-35-5 470,0 1 1,0-2-1,0 1 1,0-1-1,1 0 0,-1 0 1,-1-1-1,1-1 1,10-3-1,-15 4 202,1 0-1,-1 0 1,0 0 0,0 0-1,-1 0 1,1-1-1,0 1 1,-1-1 0,0 0-1,0 0 1,1 0-1,-2 0 1,1 0 0,0 0-1,-1-1 1,1 1 0,-1 0-1,0-1 1,0 1-1,0-1 1,-1 0 0,1-5-1,1-39 1496,4-24 1604,-3 72-3113,1 1-1,0 0 0,-1 0 0,1 0 0,-1 1 0,1-1 1,-1 1-1,0 0 0,0 0 0,6 4 0,6 7-310,0 1-1,-1 0 0,-1 1 1,0 0-1,13 22 0,34 39-6406,-34-52 2181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0.4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205 128 8642,'64'-108'3401,"-66"88"87,-5 20-1951,-5 17-1217,-10 22-104,-2 9-160,-9 28 24,0 9-64,-6 15 48,9-13-120,1 8-456,9-21-312,8-18-473,6-25-279,19-24-1937,5-33 561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41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23 14219,'0'-2'241,"-1"1"0,1 0 1,-1 0-1,1 0 0,-1-1 0,1 1 0,-1 0 0,0 0 1,1 0-1,-1 0 0,0 0 0,0 0 0,0 0 1,0 0-1,0 1 0,0-1 0,0 0 0,0 0 0,0 1 1,-1-1-1,1 1 0,-2-1 0,2 1-150,0 0-1,0 1 1,0-1-1,0 1 1,1-1 0,-1 1-1,0 0 1,0-1-1,1 1 1,-1 0-1,0 0 1,1-1 0,-1 1-1,1 0 1,-1 0-1,1 0 1,-1 0-1,1 0 1,-1 0 0,1 0-1,-1 1 1,-2 10-61,0-1-1,1 1 1,-2 18 0,3-16-18,1 1-1,0-1 1,1 0-1,5 23 1,-5-33-57,0 0 1,0 0-1,0 0 1,0 0-1,0 0 0,1-1 1,0 1-1,0 0 1,0-1-1,0 0 1,1 1-1,-1-1 1,1 0-1,0 0 1,0 0-1,0-1 1,0 1-1,0-1 1,0 1-1,6 1 0,-7-3 8,-1 0-1,1-1 1,0 0-1,-1 1 0,1-1 1,0 0-1,0 0 0,-1 0 1,1 0-1,0 0 0,0 0 1,-1 0-1,1-1 0,0 1 1,0 0-1,-1-1 0,1 0 1,-1 1-1,1-1 0,0 0 1,1-1-1,1-1 4,-1 0 0,0 0 0,0-1 0,0 1-1,0-1 1,0 1 0,-1-1 0,3-5 0,3-6 48,-2-1 1,0 0-1,5-21 1,-7 10 87,-4 23-38,1-1 1,-1 0 0,1 1 0,-1-1 0,2 0 0,-1 1 0,0-1 0,1 1-1,0 0 1,0-1 0,4-6 0,-4 10-50,0 0 1,0 1-1,0-1 1,0 1-1,0-1 0,0 1 1,0 0-1,0 0 0,0-1 1,0 1-1,0 1 1,0-1-1,0 0 0,-1 0 1,1 1-1,0-1 0,0 1 1,0 0-1,0 0 1,0-1-1,0 1 0,-1 0 1,1 0-1,0 1 0,-1-1 1,3 3-1,2 0-113,0 1 0,0 0 0,-1 1 0,0-1-1,0 1 1,4 7 0,-3-2-221,0 0-635,1 0 1,-1-1 0,2 1-1,-1-1 1,2-1 0,-1 1-1,1-2 1,19 15 0,12-2-3093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41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4 12355,'-24'-3'6957,"2"16"-5325,20-11-1566,0 0-1,-1-1 0,1 1 1,-1 0-1,1-1 0,-1 1 1,1-1-1,-1 0 1,-4 2-1,-2-4 271,-1 3-662,24 21 155,47 36 70,-45-45 98,0 0-1,-1 0 1,0 2 0,-1 0-1,-1 1 1,21 33 0,-33-47-3,1 0 1,-1 0 0,0 0 0,0 0 0,0 0 0,-1 0 0,1 1 0,-1-1 0,0 0 0,0 0 0,0 0 0,0 1 0,0-1-1,-1 0 1,1 0 0,-1 0 0,0 1 0,0-1 0,0 0 0,-1 0 0,-2 4 0,1-3-25,0 0 1,0 0-1,-1-1 1,0 1-1,0-1 0,0 0 1,0 0-1,0 0 1,-1-1-1,1 0 1,-1 1-1,-8 1 1,2 0-360,1-1 0,-1-1 0,-1 0 0,1-1 0,-17 1-1,20-2-355,0 0 0,1-1 0,-1 0 0,0 0 0,1-1 0,-1 0-1,-9-3 1,-14-16-4070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41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20 932 9514,'-6'-15'3310,"4"10"-2437,0 1 0,0-1 0,0 1 0,1-1 0,-1 0 0,1 0 0,1 0-1,-1 0 1,1 0 0,0-6 0,5 18-335,11 19-519,-2 1 0,0 1 0,-2 0 0,-1 0 1,-2 1-1,-1 1 0,-1-1 0,-1 1 0,2 35 1,-10-54 14,-6-22-24,-8-26 18,3-17-8,2 0-1,3-1 1,2 0 0,2 0 0,7-109 0,7 62 1,4 0-1,37-132 1,-44 206-36,29-93 63,-32 109-110,1 0 1,0 1-1,1 0 0,0 0 0,1 0 0,0 1 0,13-15 1,-18 23-41,0 0 1,0 0 0,0 1-1,0-1 1,1 0 0,-1 1 0,1 0-1,-1-1 1,1 1 0,-1 0-1,1 0 1,0 0 0,-1 1-1,1-1 1,0 1 0,0-1 0,0 1-1,-1 0 1,1 0 0,0 0-1,0 1 1,0-1 0,-1 1 0,1-1-1,0 1 1,0 0 0,3 1-1,2 3-585,0-1 0,0 1-1,-1 0 1,1 1-1,-1-1 1,11 13-1,35 39-4089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42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0 115 12691,'4'-20'2760,"6"-3"1185,10 8-3721,21-2-128,12 0-8,24 3-16,0 7-40,16 6-1352,-3 12-2665,4-5 376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42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70 246 10234,'-10'-11'2822,"9"10"-2563,0 1 0,1-1 0,-1 1 0,0-1 0,1 0-1,-1 1 1,1-1 0,-1 1 0,1-1 0,-1 0 0,1 0 0,-1 1-1,1-1 1,0 0 0,-1 0 0,1 1 0,0-1 0,0 0 0,-1 0 0,1 0-1,0-1 1,24-16-601,44-19 216,-48 28-152,-1 0-1,0-2 0,-1-1 1,25-19-1,-42 30 270,1 0-1,-1 1 0,0-1 0,0 0 1,0 0-1,1-1 0,-1 1 1,0 0-1,-1 0 0,1 0 0,0-1 1,0 1-1,0-1 0,-1 1 1,1 0-1,-1-1 0,1 1 1,-1-1-1,0 1 0,1-1 0,-1 1 1,0-1-1,0 0 0,0 1 1,0-1-1,0 1 0,-1-1 0,1 1 1,0-1-1,-1 1 0,1-1 1,-1 1-1,1-1 0,-1 1 0,0 0 1,1-1-1,-1 1 0,0 0 1,0 0-1,0-1 0,0 1 1,0 0-1,-1 0 0,1 0 0,0 0 1,0 0-1,-2 0 0,-4-3 55,1 0 0,-1 1 0,0 0 0,0 0-1,0 1 1,0-1 0,-1 2 0,-10-2 0,8 1-2,-1 2 1,1 0-1,0 0 1,0 0-1,0 2 1,-1-1-1,1 1 1,1 1 0,-15 4-1,19-5-35,1 0 1,0 1-1,0-1 0,0 1 0,0-1 1,0 1-1,0 0 0,1 1 0,0-1 1,0 1-1,0-1 0,0 1 0,0 0 1,0 0-1,1 0 0,0 0 1,0 1-1,0-1 0,1 1 0,-1-1 1,1 1-1,-1 9 0,1-3-2,0 0-1,0 1 1,2-1-1,-1 1 1,1-1-1,1 0 1,0 1-1,1-1 1,0 0-1,1 0 1,0-1 0,0 1-1,1-1 1,1 0-1,-1 0 1,2 0-1,8 10 1,-9-13-281,1 0 1,0-1 0,0 0-1,0 0 1,1 0-1,0-1 1,0 0-1,0-1 1,1 0 0,0 0-1,-1-1 1,1 0-1,0 0 1,1-1 0,-1 0-1,0-1 1,1 0-1,-1 0 1,0-1 0,1 0-1,11-3 1,42-10-3152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43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11 148 11891,'-2'-6'1189,"-6"-24"4006,7 19-2764,5 11-784,8 19-1213,-5-1-409,16 38 81,18 78 1,-5-17-59,-27-94-40,-15-48 5,-3-11-29,5 12 23,1-1 1,0 1-1,2-1 0,1 0 0,1 0 0,1 1 0,10-46 0,-9 59-77,0 0 0,1 0-1,0 0 1,1 1-1,0-1 1,1 1 0,0 0-1,10-12 1,-11 17-127,0-1 0,0 1 0,1 1 1,0-1-1,-1 1 0,1 0 0,1 0 0,-1 1 0,0 0 1,1 0-1,0 0 0,0 1 0,0 0 0,10-2 1,21 3-3932,-6 7-356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57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4 10114,'-5'-1'500,"1"0"-1,-1 0 1,1 1-1,-1-1 1,0 1-1,0 0 1,1 1-1,-1-1 1,0 1-1,1 0 1,-1 0-1,-4 2 1,0 0-287,0 1 1,0 1-1,1-1 1,0 1-1,-12 9 1,-3 7-466,1 0 0,-32 40 0,49-55 508,-24 29-205,2 1-1,-30 51 1,56-87-50,1 1 1,-1-1-1,1 1 1,0-1-1,-1 1 0,1 0 1,0-1-1,-1 1 0,1-1 1,0 1-1,0 0 0,-1-1 1,1 1-1,0 0 1,0-1-1,0 1 0,0 0 1,0-1-1,0 1 0,0 0 1,0-1-1,0 1 0,0 0 1,0-1-1,1 1 1,-1 0-1,0-1 0,0 1 1,1 0-1,-1-1 0,0 1 1,1-1-1,-1 1 1,1-1-1,-1 1 0,0-1 1,1 1-1,-1-1 0,1 1 1,0-1-1,-1 0 0,1 1 1,-1-1-1,1 0 1,0 1-1,-1-1 0,1 0 1,-1 0-1,1 1 0,1-1 1,43 1 102,-23-1-61,-4 1-33,0 1-1,0 1 0,0 0 0,0 2 1,-1 0-1,0 1 0,0 1 0,-1 0 0,1 1 1,27 19-1,-37-22-15,0 1-1,-1-1 1,0 1 0,0 1-1,0-1 1,-1 1 0,0 0-1,0 0 1,-1 0 0,0 1-1,0-1 1,-1 1 0,0 0 0,0 0-1,-1 1 1,0-1 0,0 0-1,-1 1 1,0-1 0,-1 1-1,0-1 1,0 1 0,-1-1-1,0 1 1,-2 9 0,1-9 4,0 0 0,-1-1-1,1 1 1,-2 0 0,1-1 0,-1 0 0,-1 0 0,1 0 0,-1-1-1,-1 0 1,1 1 0,-1-2 0,-1 1 0,1-1 0,-1 0 0,0 0-1,0-1 1,-1 0 0,-11 6 0,9-6-50,-1-1 0,1-1-1,-1 1 1,0-2 0,0 1 0,0-2-1,0 1 1,0-2 0,0 1-1,0-2 1,-1 1 0,1-1 0,0-1-1,0 0 1,-15-5 0,12 2-724,1 1 0,0-2 0,0 0 0,0 0 0,-18-14 0,-1-10-2655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58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122 187 13243,'-1'-7'1741,"1"-16"-216,22 5-2865,-9 10 1328,-3 3 49,-1-1 0,0 0 0,0-1-1,0 0 1,15-16 0,-23 22-19,0 0-1,0 0 1,-1-1 0,1 1 0,0 0-1,0-1 1,-1 1 0,1-1 0,-1 1-1,1-1 1,-1 1 0,0-1 0,0 1-1,1-1 1,-1 0 0,0 1 0,0-1-1,-1 1 1,1-4 0,-1 3 18,-1-1 0,1 1 0,-1-1 0,1 1 0,-1 0 0,0 0 0,1 0 0,-1 0 0,0 0 0,0 0 0,-1 1 0,1-1 0,0 1 0,0-1 0,-6-1 0,2 1-6,0-1 1,-1 1-1,0 1 1,1-1-1,-1 1 0,0 1 1,0-1-1,1 1 1,-1 0-1,0 1 0,0-1 1,0 1-1,1 1 1,-1-1-1,1 1 1,-1 0-1,-9 5 0,11-5-30,1 0 0,0 0-1,0 0 1,0 0 0,0 0-1,1 1 1,-1 0 0,1 0-1,-1 0 1,1 0-1,0 0 1,0 1 0,1-1-1,-1 1 1,1 0 0,-1 0-1,1 0 1,0 0 0,1 0-1,-1 0 1,1 1-1,0-1 1,0 0 0,0 1-1,0-1 1,1 1 0,0 7-1,3 0-93,0 1-1,1-1 1,0 0-1,1-1 1,1 1 0,-1-1-1,2 0 1,0 0-1,0-1 1,1 0-1,0 0 1,0-1-1,1 0 1,1 0 0,-1-1-1,2-1 1,-1 1-1,1-2 1,0 1-1,0-2 1,22 9-1,-15-9-1730,1-2 0,27 2 0,-46-5 1766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58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5 235 13131,'9'0'676,"-9"0"-563,1 0 0,-1 0 0,1 0 0,-1 0 0,0 0 0,1 0-1,-1 0 1,0 0 0,1 0 0,-1 0 0,1 0 0,-1 0 0,0 0 0,1 0-1,-1 0 1,0 0 0,1 0 0,-1 0 0,0-1 0,1 1 0,-1 0 0,0 0-1,1 0 1,-1 0 0,0-1 0,1 1 0,-1 0 0,0-1 0,0 1 0,1 0-1,-1 0 1,0-1 0,0 1 0,0 0 0,1-1 0,-1 1 0,0 0 0,0-1-1,0 1 1,0 0 0,0-1 0,0 1 0,0-1 0,0 1 0,0 0-1,0-1 1,0 1 0,0 0 0,0-1 0,0 1 0,0-1 0,0 1 0,0 0-1,0-1 1,-1 1 0,1 0 0,0-1 0,0 1 0,0 0 0,-1-1 0,1 1-1,0 0 1,-1-1 0,2-1-147,0 1 0,0-1 0,0 1 0,0-1 0,0 1 0,0-1 0,0 1 0,1 0 0,-1-1 0,1 1 0,-1 0 0,1 0 0,-1 0 0,1 0 0,-1 0 0,1 1 0,0-1 0,3-1 0,2-2 51,16-6-103,45-25-167,-64 33 221,1 0 0,-1-1 0,-1 0 0,1 0 0,0 0 0,-1 0 0,1-1 0,-1 1 0,0-1 0,0 0 0,-1 0 0,5-8 0,-6 10 37,-1-1 0,1 0 0,-1 0 0,0 0 0,0 0 0,0 0 0,0 0 0,0 0 0,-1 1 0,1-1 1,-1 0-1,0 0 0,0 0 0,0 1 0,0-1 0,0 0 0,0 1 0,-1-1 0,1 1 0,-1-1 0,0 1 0,0 0 0,0 0 0,0 0 0,0 0 0,0 0 0,-1 0 1,1 1-1,-1-1 0,-3-2 0,1 2-14,1-1 1,0 1-1,-1 0 1,0 0-1,1 1 1,-1-1-1,0 1 1,0 0-1,1 0 1,-1 1-1,0-1 1,0 1-1,0 0 1,0 0-1,0 1 1,0 0-1,-6 1 1,7 0 3,0 0 0,-1 0 0,1 0 0,0 0 0,0 1 0,1 0 0,-1 0 1,1 0-1,-1 0 0,1 1 0,0-1 0,0 1 0,0 0 0,1-1 0,-1 1 0,1 1 0,0-1 0,0 0 0,1 0 0,-1 1 1,1-1-1,0 1 0,0-1 0,0 1 0,1 0 0,0-1 0,0 1 0,0 5 0,1-2-6,0 0 0,0 0 0,1 0 0,0 0 0,0-1 0,1 1 0,0-1-1,1 1 1,-1-1 0,1 0 0,1 0 0,-1-1 0,1 1 0,0-1 0,11 10 0,-8-10-137,-1 0 1,1-1-1,0 0 1,0 0-1,1-1 1,-1 0-1,1-1 1,0 1-1,0-2 1,0 1 0,1-1-1,-1-1 1,18 1-1,-11-2-508,0-1 0,0 0 0,0-2 0,0 0 0,0 0-1,-1-2 1,25-9 0,59-33-3375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59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36 12163,'-39'-14'4001,"30"10"-3330,0 0 0,0 1 0,0 0 0,-1 1 0,1 0 0,-1 0 1,-10 0-1,20 10 975,1-2-1665,11 47 50,-3 1 1,-2 0 0,-1 104-1,-26 169-107,14-257 30,5-60-171,-2 38-15,3-46 77,0-1-1,0 1 1,0-1-1,0 1 1,0-1-1,0 1 1,1-1 0,-1 1-1,0-1 1,1 1-1,-1-1 1,1 1-1,0-1 1,-1 0-1,1 1 1,0-1-1,0 0 1,0 0-1,0 1 1,0-1-1,0 0 1,0 0 0,3 2-1,-3-3-22,-1 0-1,1 0 1,0 0-1,0 0 1,-1 0-1,1 0 1,0 0-1,0 0 1,0 0-1,-1-1 1,1 1-1,0 0 1,0 0-1,-1-1 1,1 1-1,0 0 1,0-1-1,-1 1 1,1-1-1,0 1 1,-1-1-1,1 1 1,0-2-1,26-30-4551</inkml:trace>
  <inkml:trace contextRef="#ctx0" brushRef="#br0" timeOffset="1">407 407 14283,'-13'4'3265,"-5"8"1216,-12 16-4145,-5 4-472,-11 11-376,-1-2-128,-1 1-545,10-8-503,6-9-2665,10-14 544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0.8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275 7 12955,'-14'-6'2536,"-4"14"1321,-1 16-3929,-9 19 96,6 8-56,-6 21 72,0 12-40,-4 17 24,8-5-144,1 6-288,5-21-312,3-15-576,10-19-289,5-16-2184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59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13379,'52'2'2992,"1"29"1169,17 6-3921,27 12-160,-1-1-64,22 2-320,-15-10-512,8 7-3345,-29-8 609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59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44 141 9554,'-23'-14'4865,"7"-5"-520,11 1-1800,12 5-2097,11-2-408,14-2-48,8 0 56,15 1-8,3 6-264,11 9-1377,-8 3-519,11 5-2273,-15 0-824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9:00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14611,'4'-14'3289,"24"1"1176,15 3-4281,24-4-648,35 14-5578,-5 1 1850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9:01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73 7706,'-31'-5'3950,"24"5"-3094,0-1-1,0-1 1,0 1-1,0-1 0,-9-3 1,16 5-807,0-1 0,-1 1 1,1 0-1,0 0 0,0 0 1,-1-1-1,1 1 0,0 0 0,0 0 1,-1-1-1,1 1 0,0 0 0,0-1 1,0 1-1,0 0 0,0-1 1,-1 1-1,1 0 0,0-1 0,0 1 1,0 0-1,0-1 0,0 1 0,0 0 1,0-1-1,0 1 0,0 0 0,0-1 1,0 1-1,0 0 0,0-1 1,1 1-1,-1 0 0,0-1 0,0 1 1,0 0-1,0 0 0,0-1 0,1 1 1,-1 0-1,0-1 0,0 1 1,1 0-1,-1 0 0,0 0 0,0-1 1,1 1-1,-1 0 0,0 0 0,1 0 1,-1-1-1,0 1 0,1 0 0,-1 0 1,0 0-1,1 0 0,-1 0 1,22-12 341,-21 12-325,13-6-29,0 1-1,0 0 1,0 2 0,0-1-1,0 2 1,1 0-1,-1 0 1,1 1 0,0 1-1,-1 1 1,19 2-1,-28-2-41,0 0 0,-1 0 0,1 0 0,0 1-1,-1-1 1,1 1 0,-1 0 0,0 0 0,0 1-1,0 0 1,0-1 0,0 1 0,0 0 0,-1 1-1,1-1 1,-1 1 0,0-1 0,0 1 0,0 0-1,-1 0 1,1 0 0,-1 1 0,0-1 0,0 0-1,0 1 1,-1 0 0,0-1 0,0 1 0,0 0-1,0-1 1,-1 1 0,0 0 0,0 0 0,0 0-1,0-1 1,-3 10 0,1-3-23,0 1 0,-1-1 0,-1 0 0,0 0 1,0 0-1,-1-1 0,-1 0 0,0 0 0,0 0 0,-13 16 0,15-21-28,0-1 0,-1 1 1,1-1-1,-1 0 0,1 0 0,-1 0 0,0-1 1,-1 1-1,1-1 0,-1 0 0,1-1 0,-1 0 0,0 1 1,0-2-1,0 1 0,0-1 0,0 0 0,0 0 0,-1-1 1,1 1-1,-11-2 0,56 6-416,-30-4 468,0-1 1,0 1-1,0 1 0,0 0 0,0 0 0,0 1 0,0 0 0,-1 1 0,0 0 0,0 0 0,0 0 0,0 1 0,0 0 0,6 7 0,-3-2-21,-1 1-1,0 0 1,0 1 0,-2 0-1,1 0 1,-2 1-1,1 0 1,-2 1-1,0-1 1,0 1-1,-1 0 1,-1 1 0,3 14-1,-7-26 6,0 0 0,0 0 1,0-1-1,0 1 0,-1 0 0,1 0 0,-1-1 0,1 1 0,-1 0 0,0-1 1,0 1-1,0-1 0,0 1 0,-1-1 0,1 0 0,-1 1 0,1-1 0,-1 0 0,0 0 1,0 0-1,-3 3 0,-1-2-4,0 1 0,1-1 1,-2 1-1,1-2 0,0 1 1,0-1-1,-1 0 0,-10 2 0,-9 0-1,0-1-1,-1-1 0,-35-3 1,-180-26-425,227 25 225,-5 0-602,16 5-310,10 3-1345,18 8-955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9:02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87 12899,'-44'-19'2656,"8"2"1169,10 6-3777,4 8-104,9-1 56,12 3 72,6-1 88,18-3-24,11 0-64,21-1-144,5-1-96,15 3-592,-8 1-328,5 5-641,-15-2-2159,4 5 311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9:02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70 14779,'-12'-18'3129,"4"-8"1408,4 16-4313,1 0-16,3 7 40,1 1 24,0 1 232,0 2-376,3 9-72,10 34-32,6 75-72,-16-18-368,0 21-1936,-2 0-2481,10-11-169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9:02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84 115 10762,'-11'-14'558,"-24"-35"3183,32 45-3023,0 0 0,1 0 0,0 0 0,0 0 1,0-1-1,1 1 0,-1-1 0,1 1 0,-1-9 0,-7 254-25,0 42-1265,9-273 443,6 65-1570,-5-70 1257,0 0 0,0-1 0,0 1 0,0-1 0,1 1 0,0-1 0,0 0 0,0 0 0,1 0 0,-1 0 0,1 0 0,0 0 0,4 4 0,18 5-4479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9:03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68 14995,'-12'-21'3185,"3"6"1128,10 9-4393,13 0-104,6 1-80,13 1 136,3-3 224,8 3-640,-4 7-769,-3 6-2920,-10 11-152,-6 6-1664</inkml:trace>
  <inkml:trace contextRef="#ctx0" brushRef="#br0" timeOffset="1">0 353 10162,'0'0'4377,"5"-16"-136,15 7-2017,8 0-2071,23-5-97,14 0-40,25 0-929,3 2-935,33-4-2401,-3-1-472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9:03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504 6 15731,'-13'-5'4736,"-14"6"-2963,16 1-937,-12 2-704,0 2 1,0 0-1,0 2 1,1 0-1,0 1 1,1 2 0,-31 19-1,13-6-126,2 3 0,1 1 0,-41 41 0,70-62-7,-1 1-13,0 0-1,0 0 1,1 1-1,-9 14 0,44-19-319,92 12 155,31 4-2831,-102-16-800,51-2 0,-34-6-1195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9:03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56 15843,'4'-13'3385,"-16"-11"1464,6 13-4585,3 7-56,4 3-16,-2-1 24,1 1 16,1 2-48,1 3-112,10 32-40,8 63 8,-18 9-32,-9 14-16,-9 39-672,-3-5-952,2 36-3497,-1-34 176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1.1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160 92 12283,'-10'-22'2536,"16"4"1177,13 8-3713,24 1 56,9-4-48,16 5 64,-3 0-40,3 5-280,-12 8-696,-4 6-2801,-8 2 368</inkml:trace>
  <inkml:trace contextRef="#ctx0" brushRef="#br0" timeOffset="1">0 339 12579,'18'-13'2504,"10"2"1249,18 7-3729,23-6-72,17-2 16,16 1-192,-3-2-784,20 10-2745,-20 3 384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9:04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26 105 14667,'-22'-19'3169,"18"2"1112,20 5-4161,16 10-400,35-3 40,28 0 296,46-5 120,15-2-8,59 0-104,0 4-568,38 6-1505,-30 7-2456,37-9-176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43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85 8450,'-8'-6'11290,"8"-3"-10946,7-4-32,46-33 0,-15 38-56,-6 6-159,11 4-1242,-6 4-799,11 6-2321,-10-5-584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43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9970,'28'-9'5073,"0"3"-808,31-7-2785,13 12-5128,7-5-937,-14-9-1617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48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68 111 8642,'-1'-72'2084,"1"70"-1877,0-1-1,0 1 1,0-1 0,0 1-1,1-1 1,-1 1-1,1 0 1,-1-1-1,1 1 1,0 0-1,0-1 1,2-3-1,-2 6-179,-1-1 0,0 1-1,1 0 1,-1-1-1,1 1 1,-1 0-1,1 0 1,-1-1-1,1 1 1,-1 0 0,1 0-1,-1 0 1,1 0-1,-1 0 1,1 0-1,0 0 1,-1 0-1,1 0 1,-1 0-1,1 0 1,-1 0 0,1 0-1,-1 0 1,1 0-1,-1 0 1,1 1-1,-1-1 1,1 0-1,-1 0 1,1 1-1,-1-1 1,1 1 0,4 2 10,-1 0 1,0 1-1,-1 0 1,1 0 0,-1 0-1,1 1 1,2 5-1,2 4 4,-1-1 0,-1 1 0,0 1-1,-1-1 1,0 1 0,-1 0-1,-1 0 1,-1 0 0,2 23 0,-4-6-54,-2-1 0,0 0 0,-12 51 1,14-89-459,3-29-94,-3 35 564,1 1 0,-1-1 0,0 1 0,0-1 0,0 1 0,1-1 0,-1 1 0,0-1 0,1 1 0,-1 0 0,0-1 0,1 1-1,-1-1 1,0 1 0,1 0 0,-1-1 0,1 1 0,-1 0 0,1 0 0,-1-1 0,1 1 0,-1 0 0,1 0 0,-1 0 0,1-1 0,1 2 5,-1-1-1,1 0 1,-1 0 0,0 1-1,1-1 1,-1 1-1,0-1 1,1 1 0,-1 0-1,0-1 1,0 1 0,0 0-1,0 0 1,2 2-1,16 13 38,-2 2-1,0 0 0,-1 1 0,-1 1 1,-1 0-1,0 1 0,-2 1 1,0 0-1,13 39 0,-23-56-35,0 1 0,-1-1 0,1 1 0,-2 0 1,1 0-1,0-1 0,-1 1 0,0 0 0,-1 0 0,1 0 0,-1-1 0,0 1 0,0 0 0,-1-1 0,0 1 0,0-1 1,0 0-1,-1 1 0,1-1 0,-1 0 0,-1 0 0,1-1 0,-1 1 0,1-1 0,-1 0 0,0 1 0,-1-2 1,1 1-1,-1 0 0,0-1 0,0 0 0,0 0 0,-6 2 0,2-1-14,0 0 0,0-1 0,0 0-1,0 0 1,-1-1 0,1-1 0,-1 1 0,1-2-1,-1 1 1,0-1 0,1-1 0,-1 1 0,0-2 0,1 1-1,0-1 1,-1-1 0,1 0 0,0 0 0,-12-6-1,14 5-339,-1 0-1,1-1 0,0 0 0,1 0 1,-1 0-1,1-1 0,0 0 0,1 0 0,-1 0 1,-5-10-1,7 2-2145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49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71 9730,'-13'-11'2569,"-2"-1"711,6 6-2624,2 2 553,17 5-601,11-1-64,17 0-120,11 0-352,18-2 0,3 0-48,13-3-192,-7 0-304,5-1-800,-18-1-345,-2 0-2247,-25 3 31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49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59 11939,'-1'-2'266,"0"-3"783,0 0 0,0 0 0,-1 0 0,0 1 0,0-1 1,0 0-1,-1 1 0,1 0 0,-1-1 0,-5-5 256,13 43-1007,2-4-308,0 31-154,-2 0 0,-6 102-1,-31 126-6603,8-172 1959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52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30 9186,'-6'-25'1942,"6"24"-1873,0 1 0,0 0 0,0-1-1,-1 1 1,1 0 0,0 0-1,0-1 1,-1 1 0,1 0-1,0 0 1,0 0 0,-1-1-1,1 1 1,0 0 0,-1 0-1,1 0 1,0 0 0,-1 0-1,1-1 1,0 1 0,-1 0-1,1 0 1,0 0 0,-1 0-1,1 0 1,0 0 0,-1 0-1,1 0 1,0 0 0,-1 0-1,1 1 1,0-1 0,-1 0-1,1 0 1,-1 0 0,-3 4 205,-1-1 0,1 1 1,0 0-1,0 0 0,0 1 0,-5 7 1,4-6-29,1-1 0,0 1-1,0 0 1,1 0 0,0 0 0,0 1 0,-2 6 0,4-11-181,1 1-1,-1-1 0,1 1 1,0-1-1,0 1 0,0-1 1,0 0-1,0 1 1,1-1-1,-1 1 0,1-1 1,0 0-1,0 1 1,-1-1-1,1 0 0,1 0 1,-1 0-1,0 0 0,0 0 1,1 0-1,-1 0 1,1 0-1,3 2 0,83 78 84,28 29-64,-100-95-73,-1 2 0,-1 0 0,-1 1 0,19 35 0,-31-53-22,0 1 1,0 0-1,0 0 0,0 0 0,0 0 0,0 0 1,-1 0-1,1 0 0,-1 0 0,1 0 0,-1 1 1,0-1-1,0 0 0,0 0 0,0 0 0,0 0 1,-1 0-1,1 1 0,-1-1 0,1 0 0,-1 0 1,0 0-1,0 0 0,0 0 0,0 0 0,0-1 1,0 1-1,0 0 0,-1 0 0,1-1 0,0 1 1,-1-1-1,0 1 0,1-1 0,-1 0 0,0 0 1,0 1-1,1-1 0,-1 0 0,-4 1 0,-7 2-229,0 1-1,0-2 1,-1 0-1,1 0 1,-16 0-1,23-2 100,5-1 104,-23 3-696,1-1 0,-31-2 0,50 0 399,-1 0 1,1 0-1,-1 0 1,1-1-1,-1 0 1,1 0-1,0 0 1,-1-1-1,1 1 1,0-1-1,0 0 1,0 0-1,0 0 1,0-1-1,1 0 1,-1 1 0,1-1-1,0 0 1,-5-6-1,-2-20-2932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52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 11114,'0'-12'2529,"14"-5"896,14 1-3233,25-1-192,10 2-24,17-6-168,0 7-376,9 4-681,-17 10-2191,-3 11 39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53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110 121 9722,'-16'-4'5808,"-16"10"-3070,-15 16-1280,46-21-1412,0 0 1,-1 1 0,1-1-1,0 1 1,0-1 0,0 1-1,0 0 1,1-1 0,-1 1-1,0 0 1,1-1 0,-1 1-1,1 0 1,-1 0 0,1 0-1,0 0 1,0 0-1,0-1 1,0 4 0,4 44-46,-2-32 67,2 28-67,3 1 0,13 52 0,-16-82-56,1-1 1,0 1-1,1-2 1,1 1-1,0 0 1,1-1-1,0-1 1,1 1-1,1-2 0,12 14 1,-19-23 26,1 1 0,-1-1 0,1 0 0,0-1-1,0 1 1,0-1 0,0 1 0,1-1 0,-1 0 0,1-1 0,-1 1 0,1-1-1,0 0 1,-1 0 0,1-1 0,0 1 0,0-1 0,-1 0 0,1 0 0,0 0 0,0-1-1,-1 0 1,1 0 0,0 0 0,-1-1 0,1 1 0,-1-1 0,1 0 0,-1 0 0,0-1-1,0 1 1,0-1 0,0 0 0,5-5 0,3-3-23,0 0 0,-1-1 0,0-1 1,-1 0-1,0 0 0,-2-1 0,1 0 0,-1 0 0,7-20 1,-9 14-24,0 0 1,-1-1-1,-1 0 1,-1 0-1,0 0 1,-2 0 0,-1 0-1,0 0 1,-2-1-1,0 1 1,-1 0-1,-8-24 1,8 35 44,0 0 1,-1 0 0,0 0-1,-1 1 1,0-1-1,-1 1 1,0 0 0,0 0-1,-1 1 1,0 0 0,-11-10-1,11 13 9,0 0-1,0 0 0,-1 1 1,1 0-1,-1 1 1,0 0-1,0 0 0,0 0 1,0 1-1,-1 0 1,1 1-1,0 0 0,-1 0 1,1 1-1,-1 0 1,-8 1-1,7-1-304,0 1 1,0 1-1,0 0 1,1 0-1,-1 0 1,1 2-1,-1-1 0,1 1 1,0 0-1,0 1 1,1 0-1,-1 0 1,1 1-1,0 0 0,-13 14 1,-5 20-3018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53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83 12611,'-6'-18'2832,"0"1"1137,3 10-3585,7 3-224,8-1-96,10-6-8,8 2-200,5 0-824,-3 6-528,-9 10-2497,-17 7-72</inkml:trace>
  <inkml:trace contextRef="#ctx0" brushRef="#br0" timeOffset="1">0 284 11578,'7'-7'2873,"7"-1"848,9 3-3265,21 2-864,8-5-616,19-3-2729,-5 0 304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5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 20 7834,'-2'-2'215,"-1"0"0,1 0 0,-1 1 0,1-1 0,-1 0-1,0 1 1,0 0 0,0-1 0,1 1 0,-1 0 0,0 1 0,0-1 0,-1 0 0,1 1 0,0 0 0,0 0 0,0 0 0,0 0 0,0 0 0,0 0 0,0 1 0,0 0 0,0-1 0,0 1 0,0 0 0,0 1 0,-5 2 0,-9 5-123,0 1-1,0 1 1,-24 20 0,-17 11 601,75-35-3315,57 21 2631,-60-23 3,0 0 0,-1 1 0,1 1-1,-1 0 1,-1 1 0,18 13 0,-26-18-12,-1 0-1,1 0 1,-1 1 0,0-1-1,0 1 1,0-1 0,-1 1-1,1 0 1,-1 0 0,0 0-1,0 0 1,-1 1 0,1-1-1,-1 1 1,0-1-1,0 1 1,0-1 0,-1 1-1,1-1 1,-1 1 0,0-1-1,-1 1 1,0 6 0,0-7 4,-1 0 1,1 0 0,-1 0-1,0 0 1,0-1 0,-1 1 0,1 0-1,-1-1 1,1 0 0,-1 1-1,0-1 1,-1 0 0,1-1-1,0 1 1,-1-1 0,1 1 0,-1-1-1,0 0 1,0 0 0,0-1-1,0 1 1,0-1 0,0 0-1,-1 0 1,1 0 0,-6 0 0,1 1-36,0-1 0,-1-1 1,1 0-1,0 0 1,-1 0-1,1-1 0,0-1 1,0 0-1,0 0 1,0-1-1,-13-5 1,18 6-207,0 1 0,0-2 1,1 1-1,-1 0 0,1-1 1,-1 1-1,1-1 0,0 0 1,0 0-1,0-1 0,0 1 1,-2-5-1,6-15-1972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1.5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121 232 9146,'-44'-87'12119,"47"97"-11682,8 34-469,-1 0 0,-2 0 0,-3 1-1,-1 0 1,-2 1 0,-2-1 0,-2 0 0,-9 48 0,-1-25-380,6-41-746,2 2 0,0-1 0,1 30 0</inkml:trace>
  <inkml:trace contextRef="#ctx0" brushRef="#br0" timeOffset="1">2 106 8978,'-1'-23'3977,"8"3"-280,16 2-1673,12 8-2328,17-2 72,5 0 16,4 3-440,-11 8-417,-7 12-2463,-11 7 119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54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121 138 7826,'-10'-10'2182,"0"1"1,-1 0-1,-12-9 1,20 17-1978,1-1 0,0 1 0,-1-1 1,1 1-1,-1 0 0,0 0 0,1 0 1,-1 0-1,0 0 0,0 0 0,0 1 1,1 0-1,-1-1 0,0 1 0,0 0 1,0 1-1,0-1 0,0 0 0,1 1 1,-1-1-1,-5 3 0,8-2-187,-1 0 1,1 1-1,0-1 0,0 0 0,0 1 1,0-1-1,0 0 0,0 0 0,0 1 0,0-1 1,0 0-1,1 0 0,-1 1 0,1-1 1,-1 0-1,1 0 0,-1 0 0,2 2 0,0 4 15,10 28-10,2 0 0,1 0 0,30 48 0,-37-70-25,1-1 1,0 0-1,1-1 0,0 0 0,0-1 1,1 0-1,1 0 0,-1-1 0,1-1 1,1 0-1,0 0 0,19 7 0,-28-14 5,0 1-1,0 0 1,0-1 0,0 2-1,0-1 1,-1 0-1,1 1 1,-1-1-1,1 1 1,-1 0 0,0 0-1,0 0 1,4 6-1,-6-6-3,0-1 1,0 1-1,-1-1 0,1 1 0,-1-1 0,0 1 0,1-1 0,-1 1 0,0 0 0,-1-1 1,1 1-1,0 0 0,-1-1 0,1 1 0,-1-1 0,0 1 0,0-1 0,0 0 0,0 1 1,0-1-1,-1 0 0,1 1 0,-3 1 0,-5 10-410,0 0 0,-1 0-1,-1-1 1,0-1 0,-1 0 0,0 0 0,-1-1-1,-26 17 1,16-20-3316,4-13-177</inkml:trace>
  <inkml:trace contextRef="#ctx0" brushRef="#br0" timeOffset="1">39 93 11690,'23'-28'2833,"22"3"944,10 8-3353,19 3-328,3 5-232,10 9-1080,-12 5-305,-3 2-2279,-23 2-337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8:54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172 119 8402,'-11'-28'8300,"6"-9"-7480,5 35-629,0 1-129,0-1-1,1 0 0,-1 0 1,0 0-1,1 0 1,-1 0-1,1 0 0,-1 1 1,1-1-1,0 0 1,0 0-1,0 1 0,0-1 1,0 1-1,0-1 1,0 1-1,1-1 0,-1 1 1,0-1-1,1 1 1,-1 0-1,1 0 0,0 0 1,-1 0-1,1 0 1,0 0-1,-1 1 0,1-1 1,0 0-1,2 0 1,4-1-37,-1 0 0,1 1 0,0 0 0,-1 0 0,12 1 0,-13 0-19,-1 0 1,0 0-1,1 1 0,-1-1 1,0 1-1,0 1 1,0-1-1,0 1 0,0 0 1,0 0-1,0 0 0,0 1 1,-1-1-1,1 1 1,-1 0-1,0 1 0,7 6 1,-8-6-5,0 0 0,-1 0 0,1 1 0,-1-1 0,0 1 0,-1-1 0,1 1 0,-1 0 0,0 0 0,0 0 0,0 0 0,-1 0 0,0 0 0,0-1 0,0 1 0,0 0 0,-1 0 0,0 0 0,-1 5 0,-1 5-5,-1-1 1,0 0 0,-1 0-1,-1 0 1,0-1 0,-1 0-1,0 0 1,-1-1 0,0 0-1,-1 0 1,-18 19 0,25-30-7,0 0 1,0 0-1,1-1 1,-1 1-1,0 0 1,0-1-1,0 1 1,0-1 0,0 1-1,0-1 1,0 0-1,0 0 1,0 0-1,0 0 1,0 0-1,0 0 1,0-1 0,0 1-1,0-1 1,0 1-1,0-1 1,1 0-1,-1 1 1,0-1-1,0 0 1,1 0 0,-1-1-1,0 1 1,1 0-1,-1 0 1,1-1-1,0 1 1,-1-1-1,1 1 1,0-1-1,0 0 1,0 1 0,0-1-1,0 0 1,0 0-1,0-2 1,35 7-83,-17 0 90,-1 1 0,1 0 0,-1 2 0,1 0-1,-1 1 1,-1 0 0,0 1 0,0 1 0,27 21 0,-36-26 6,-1 1 0,1 0 0,-2 0 0,1 1 0,0-1 0,-1 1 0,0 0 0,-1 0 0,1 1 0,-1-1 0,0 1 0,-1-1 0,1 1 0,-1 0 0,-1 0 0,1 0 0,-1 0 0,-1 1 0,1-1 0,-1 0 0,0 0 0,-1 0 0,0 0 0,0 1 0,0-1 0,-1 0 0,-5 12 1,4-10-37,0 0 0,-1 0 1,-1-1-1,1 1 1,-1-1-1,-1 0 1,1 0-1,-1 0 1,-1-1-1,0 0 1,0 0-1,0-1 1,0 0-1,-1 0 0,0-1 1,0 0-1,-1 0 1,0-1-1,0 0 1,0-1-1,0 1 1,0-2-1,0 1 1,-1-1-1,0-1 1,1 0-1,-1 0 1,-11-1-1,0-1-1140,0 0 0,0-1 0,0-1 0,0 0 0,-24-9 0,-51-30-3742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9:04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55 10738,'-18'-10'2769,"-1"2"896,10 5-2865,12 5-104,16-1 24,38 2 216,27-5-63,57-6-89,18-2-280,55 0-88,-3 0-304,25 12-2113,-37 0-2607,-19 0 71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2T04:30:44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2504 10715 933 0,'23'-94'273'0,"-23"86"71"16,-1 7-255-16,-5 2 51 15,1 4-4-15,-10 13-8 16,-3 7-10-16,-6 23-14 15,-4 10-72-15,-5 18-17 16,4 0-5-16,1 6-8 16,8-20-1-16,3-7 2 15,10-21 1-15,1-12 1 16,4-17 3-16,-2-8-51 16,0-9-46-16,0-17-67 15,4-7-37-15,6-13-279 16,3-4 68-16</inkml:trace>
  <inkml:trace contextRef="#ctx0" brushRef="#br0" timeOffset="283.64">2497 10587 1129 0,'-9'-4'370'0,"11"-6"39"15,-2 6-273-15,0 5-105 16,2 2 30-16,-2-3 6 0,1 1 3 15,3 1 5-15,9 7-31 16,47 34-32-16,-29-14-7 16,-2-2 3-16,7 14 0 15,-7 1 1-15,1 11-7 16,-7-3 5-16,0 8-4 16,-9-8 2-16,0-3-5 15,-3-14 5-15,-3-7-12 16,-3-11-20-16,-8-10-78 15,-8-9-69-15,-6-10-319 16,-7-7 19-16</inkml:trace>
  <inkml:trace contextRef="#ctx0" brushRef="#br0" timeOffset="491.91">2415 11029 1539 0,'-9'-6'374'16,"4"-8"118"-16,4 7-437 16,14 0-24-16,9 1-11 15,9-4-4-15,9 2 6 16,10 5-115-16,-5 4-129 0,-3 7-293 16,-15 0-47-16</inkml:trace>
  <inkml:trace contextRef="#ctx0" brushRef="#br0" timeOffset="2483.64">3330 10542 862 0,'-4'-2'258'16,"2"-1"64"-16,2 3-245 16,-1 0 10-16,0 0-6 15,0 0 18-15,-2 3-8 16,-3 4 10-16,-23 25-32 15,-45 45-18-15,32-32-30 16,1 4-6-16,8-15-15 0,2-7 6 16,11-11-7-16,3-4 7 15,5-9-2-15,4 3 4 16,2-2-4-16,2-2 9 16,4 0-7-16,0-2 6 15,0 0-6-15,0 0 5 16,0 0-8-16,1-1 5 15,2 0-5-15,10 0 5 16,47-11-6-16,-26 2 7 16,-1 0-5-16,3 0 5 15,-4 5-11-15,3 1-50 16,-5 6-59-16,2 4-66 16,-6 2-277-16,1 5 23 15</inkml:trace>
  <inkml:trace contextRef="#ctx0" brushRef="#br0" timeOffset="2872.79">3341 10732 1487 0,'-30'-109'342'0,"22"87"133"16,5 6-410-16,4 11-22 0,-2 3 34 15,1 0-6-15,-1 1 15 16,0 0-24-16,0 0-1 15,-1-1-39-15,2 2-3 16,0 0-18-16,0 0 10 16,2 3-14-16,1 11 8 15,11 58-5-15,-4-8 10 16,-4 8-13-16,2 13 12 16,-1-3-8-16,-1 2 5 15,-4-19-8-15,5-5 7 16,-2-18-12-16,-5-9-68 15,-2-11-111-15,-17-4-382 16,-13-35 15-16</inkml:trace>
  <inkml:trace contextRef="#ctx0" brushRef="#br0" timeOffset="3415.54">4465 10252 1492 0,'-8'-37'303'0,"-6"29"146"0,-8 9-444 15,-18 37-7-15,-7 25 8 16,-24 44-4-16,-1 14 10 16,-3 38-2-16,20 0 7 15,20 18-2-15,30-31-5 0,33-8-9 16,26-38 3-16,23-18-71 15,9-43-71-15,16-17-328 16,-15-26 23-16</inkml:trace>
  <inkml:trace contextRef="#ctx0" brushRef="#br0" timeOffset="3799.29">4511 10838 1734 0,'-11'-45'379'0,"8"6"137"16,4 23-510-16,2 11-27 0,4 9 3 16,3 2-2-16,2 3 21 15,3 6 6-15,2 6 0 16,11 18-6-16,-1 3 4 15,7 13-4-15,-1-2-1 16,4 2-2-16,-6-14 5 16,2-7-6-16,-7-13 8 15,1-11 8-15,-6-16 8 16,-1-18-2-16,-3-12 6 0,3-28-6 16,-8-9-3-16,-2-21-5 15,-2 6 0-15,-4 5-8 16,-4 28 1-16,3 14-108 15,4 34-87-15,-2 32-102 16,5 22-255-16,0 26-31 16</inkml:trace>
  <inkml:trace contextRef="#ctx0" brushRef="#br0" timeOffset="4233.68">5285 10931 1635 0,'-9'-21'440'0,"4"2"105"15,0 12-437-15,-5 15-117 16,-5 7 0-16,0 2 9 16,-11 4-7-16,-3-1 11 15,0 5-6-15,3-1 6 16,-1-1-12-16,11-2 3 0,4-2-28 15,6-3-3-15,7-2-44 16,8-3-3 0,5 2-33-16,5-3 9 0,5-6-13 15,0-3 37-15,4-4 9 16,-7-8 38-16,1-5 15 16,-6 0 28-16,-3-7 14 15,-7 0 15-15,2 1 12 16,-2 4 13-16,-6-1 6 15,3 7-11-15,0 3-12 16,-3 5-15-16,2 4-19 16,3 4-9-16,-5-2-7 15,1 0 2-15,3 14-6 16,16 45-23-16,-5-27-94 16,3-4-27-16,4-8-301 15,8-16 4-15</inkml:trace>
  <inkml:trace contextRef="#ctx0" brushRef="#br0" timeOffset="6681.8">5517 10954 920 0,'-39'-38'286'0,"39"16"78"16,3-3-251-16,9 7-1 15,1 7-16-15,8 3-6 16,2 6-21-16,1 7-8 16,-1 7-18-16,0 15-10 15,-6 4-13-15,-2 10-10 16,-4 2-1-16,-1 4-7 0,-4-10 2 15,0-6-5-15,-4-9 9 16,-1-9-3-16,-1-13 6 16,0-13-8-16,1-9 6 15,5-14-4-15,0-7 2 16,5-10-4-16,-1 6 5 16,3 4-5-16,-1 11 2 15,2 5-7-15,-2 13 0 0,7 6-5 16,1 5 4-16,3 4-59 15,0 1-42-15,0 9-64 16,-5 0-23-16,1 9-264 16,-3 0 70-16</inkml:trace>
  <inkml:trace contextRef="#ctx0" brushRef="#br0" timeOffset="6998.87">6145 10875 1207 0,'-2'-17'350'16,"-9"3"68"-16,7 5-313 0,2 7-84 15,2 2 16-15,0 0 13 16,0 0 4-16,0 0 1 15,0 2-16-15,0 2-18 16,2 18-13-16,6 42-3 16,-6-20-6-16,2 0 7 0,-3 5-5 15,-1-12-2-15,3-4-11 16,-2-16-17-16,3-17-86 16,3-22-56-16,7-24-304 15,-1-16 10-15</inkml:trace>
  <inkml:trace contextRef="#ctx0" brushRef="#br0" timeOffset="7112.57">6093 10546 1434 0,'-1'0'345'0,"1"1"70"16,7 8-468-16,6 9-165 15,8-2-241-15,14-9-22 16</inkml:trace>
  <inkml:trace contextRef="#ctx0" brushRef="#br0" timeOffset="7567.65">6699 10765 1730 0,'-13'6'343'0,"-6"-4"168"15,2 10-514-15,-8 7-10 16,0-1 7-16,-11 8 1 16,4 3 11-16,-8 4-4 15,5-5 6-15,2 1-20 16,13-10-1-16,3-2-30 16,11-6-4-16,11 0-29 15,3-1 10-15,10 1-26 16,4-5 13-16,11-5-4 15,0-5 30-15,4-8 6 16,-5-6 34-16,3-5 9 16,-12-1 20-16,-2-5 10 15,-8 2 12-15,-5-2 11 16,-4 6 15-16,-2 3 8 16,-4 8-7-16,1 4-9 0,3 6-16 15,-3 7-17-15,1-4-17 16,1 5-9-16,5 27 3 15,10 44-6-15,-5-32-11 16,3 1-80-16,-2-11-41 16,7-10-63-16,3-16-20 15,6-20-240-15,5-16 100 0</inkml:trace>
  <inkml:trace contextRef="#ctx0" brushRef="#br0" timeOffset="7884.24">6959 10810 1137 0,'0'-6'389'0,"0"3"45"15,0 9-318-15,-3-5-30 16,2 2-47-16,-4 26-9 16,-6 40-3-16,4-24-6 15,4-5-5-15,3-2-9 16,1-12-2-16,-1-7-2 16,2-11 10-16,3-16-8 15,-1-9 8-15,7-12-9 16,-2-6 2-16,3-10-11 15,0 7 12-15,1-1-12 16,-4 8 7-16,3 10-3 16,0 11 5-16,2 5-11 0,0 5 7 15,4 8-4-15,0 1 4 16,2 12-5-16,-3 4 5 16,-1 10-2-16,-5-2-12 15,-1 3-146-15,1-5-44 16,19-13-263-16,3-13-70 15</inkml:trace>
  <inkml:trace contextRef="#ctx0" brushRef="#br0" timeOffset="8566.78">7543 10605 1049 0,'1'-38'312'0,"-4"7"113"15,1 14-277-15,-2 0 8 16,-1 3-5-16,2 3 0 16,0 5-32-16,0 0-15 15,3 5-29-15,0 1-22 0,0 0-22 16,0 1-20-16,0 1-7 16,3 12-3-16,5 60 1 15,-6-6-6-15,-2 7 12 16,-2 17-8-16,-1-7-1 15,2-3-3-15,2-22 4 16,-1-13-43-16,2-23-17 16,2-12-80-16,0-18-73 0,1-18-343 15,0-8 48-15</inkml:trace>
  <inkml:trace contextRef="#ctx0" brushRef="#br0" timeOffset="8734.6">7332 10821 1258 0,'-11'-3'425'0,"15"1"38"16,11 2-335-16,21-1-70 15,11-4-41-15,32-3-16 16,6-2-97-16,26 2-371 16,-10-13 72-16</inkml:trace>
  <inkml:trace contextRef="#ctx0" brushRef="#br0" timeOffset="9348.92">8503 10694 881 0,'26'-62'490'16,"-35"40"-47"-16,3 3-108 15,2 9-258-15,1 0 27 16,1 3 86 0,2 0-108-16,0 1 2 15,0 2-32-15,0 3-10 16,0 1-32-16,1 1 5 16,0 4-9-16,5 35-5 15,-2 45 2-15,-11-14 6 16,0 1-8-16,-5 4 4 15,4-14-1-15,-1-7-2 16,5-19-3-16,-1-11 6 16,4-13-6-16,0-6-15 0,2-11-48 15,-1-12-175 1,4-6-69-16,-4-15-261 0,0-9-93 16</inkml:trace>
  <inkml:trace contextRef="#ctx0" brushRef="#br0" timeOffset="9501.66">8513 10596 1180 0,'-3'0'455'0,"-11"-7"3"0,2 8-255 16,2 9-220-16,-7 5-5 16,0 4-2-16,-5 7-56 15,2 1-47-15,-1 11-318 16,5-1 33-16</inkml:trace>
  <inkml:trace contextRef="#ctx0" brushRef="#br0" timeOffset="9726.32">8320 11084 1599 0,'-7'-12'344'16,"5"-2"145"-16,4 8-480 16,11 2-6-16,3 3-3 15,16-1 3-15,6 3 1 16,15 3-69-16,6 6-110 16,20-2-318-16,-3-8-6 15</inkml:trace>
  <inkml:trace contextRef="#ctx0" brushRef="#br0" timeOffset="10015.44">8918 10382 1740 0,'7'-3'359'0,"9"9"167"15,2 17-516-15,8 14-5 16,0 12 2-16,0 31 17 16,-7 9-1-16,-9 36 3 0,-7 9 0 15,-20 26-22-15,-10-18-93 16,-13 11-191-16,-2-20-274 15,-5-26-53-15</inkml:trace>
  <inkml:trace contextRef="#ctx0" brushRef="#br0" timeOffset="10831.02">2156 11588 1376 0,'-24'-11'351'0,"5"-2"98"16,9 5-401-16,11 8-37 0,10 4-23 15,15 3 2-15,7 2-2 16,16-1 8-16,1-1 2 16,14-2 3-16,-5-1 4 15,19-1 7-15,-1-1 3 16,26 2 7-16,-3-3 6 16,42 1-3-16,2-3-3 15,42-1 1-15,-1-2-10 16,42 0-6-16,-12-2 2 0,31 1-2 15,-18 1-6-15,33-3 10 16,-27 3-3-16,31-3 8 16,-22 4 3-16,41-2 20 15,-31 2 3-15,41-2 15 16,-28-2-4-16,40-1 14 16,-34 2-12-16,33 2-5 15,-42 4-16-15,23 5 0 16,-51 3-21-16,11 2-4 15,-55 0-5-15,0 0-2 16,-52-4-3-16,-15-4-8 16,-43-2-9-16,-19-2-74 15,-31-6-80-15,-15-1-407 16,-20-5 45-16</inkml:trace>
  <inkml:trace contextRef="#ctx0" brushRef="#br0" timeOffset="11365.7">9848 10714 1544 0,'-23'-21'320'0,"-4"12"142"16,0 9-450-16,0 8-19 15,4 2 4-15,1 3-2 16,4-2 12-16,6 3-12 16,5-3 3-16,5 4-5 15,3 0 4-15,7-1-23 16,1-2 6-16,7-4 9 15,2-7 4-15,5-9-2 16,-4-7 19-16,4-8 4 16,-7-3-8-16,-4-1 2 15,-12 3 5-15,-7 4-4 16,-7 7-2-16,-8 5-40 16,0 8-62-16,-3 10-90 15,9 8-278-15,12 5 7 0</inkml:trace>
  <inkml:trace contextRef="#ctx0" brushRef="#br0" timeOffset="11671.41">9871 11047 1629 0,'-19'5'372'0,"-5"6"116"16,2 3-482-16,0 13-47 15,5-3-4-15,3-2-2 16,8-8 22-16,3 0 12 16,4-3 6-16,7 0-8 15,6 1 0-15,5-5-18 16,4-6 2-16,6-8 5 16,-5-2 11-16,0-11 2 15,-7-2 21-15,-5-9-28 16,-8 4-31-16,-13 0-76 15,-12 10-52-15,-13 5-260 16,-8 10 23-16</inkml:trace>
  <inkml:trace contextRef="#ctx0" brushRef="#br0" timeOffset="12364.47">11124 10559 1317 0,'-3'-1'291'0,"-14"1"122"16,-47 17-393-16,27 1 10 15,1 0 8-15,-6 3 42 16,6-5 7-16,-3-4 15 15,12-2-17-15,3-2-16 16,13-5-38-16,4-2-16 16,8 1-15-16,10 0 3 15,7 2 0-15,15 9-1 16,7 0 3-16,14 8 6 16,-6 3-13-16,4 10-6 0,-10 1-4 15,-6 11-8-15,-15-1-13 16,-12 6-4-16,-11-7-10 15,-14-1-1-15,-7-13 7 16,-13-5 10-16,-5-16 8 16,-9-12 6-16,-1-11-9 15,-5-11-25-15,13-3-19 16,0 0-37-16,16 6-19 16,8 5-127-16,19 13-154 0,15 0 5 15</inkml:trace>
  <inkml:trace contextRef="#ctx0" brushRef="#br0" timeOffset="12698.55">11360 10970 1457 0,'-3'-7'327'0,"-5"1"63"15,5 2-455-15,9-2-16 16,7-2-12-16,9-4 10 15,2-1 58-15,2-2 31 16,-6 2-7-16,0 2 4 0,-10 0 0 16,-6-1 16-16,-4 1-4 15,-12-5 15-15,-7 1-2 16,-7 2 2-16,-3 2-15 16,-12 2 5-16,6 10-17 15,-4 7 4-15,6 5-7 16,8 12 0-16,9 7-8 15,13 8 15-15,13 1-7 16,13 8 3-16,7-6 3 0,14-1-2 16,6-15-47-16,9-14-83 15,-1-17-278-15,14-17 26 16</inkml:trace>
  <inkml:trace contextRef="#ctx0" brushRef="#br0" timeOffset="12981.14">11852 10805 1099 0,'-1'-12'247'0,"-3"7"102"16,1 3-326-16,-1-1 16 15,2 2 21-15,1 0 29 16,-3-1 4-16,-4 1 15 0,-15 2-32 15,-38 12-22-15,34-6-32 16,0 11-8-16,9-5-10 16,5 8-7-16,8 2-15 15,13 5-36-15,8-3-35 16,18 1-46-16,6-9-34 16,20-4-269-16,5-8 70 15</inkml:trace>
  <inkml:trace contextRef="#ctx0" brushRef="#br0" timeOffset="13664.45">12192 10806 1528 0,'-21'-14'348'0,"2"6"132"16,1 6-444-16,2 5-9 15,5 0-2-15,-2 5 22 16,-3-2-4-16,0 8 6 15,-1-1-21-15,0 5-9 16,3 1-20-16,6 8-5 16,5-4-17-16,7 5-11 15,6-7-3-15,9-1 2 16,5-4-1-16,7-4 10 0,1-7 12 16,2-6 11-16,-6-4-4 15,-2-8 11-15,-9-3-1 16,-7-7 7-16,-5-1-6 15,-9-7 5-15,-4 4-13 16,-5-1-13-16,-2 6-25 16,2 2-44-16,2 8-25 0,6-1-19 15,8 4 3-15,12-1 27 16,6 4 39-16,9-4 32 16,-1 3 29-16,5 3 54 15,-8 2 16-15,1 0 54 16,-7 8 6-16,5 3 23 15,-10 3-35-15,2 4-3 16,-3 4-47-16,-1 6 1 16,-3-1-27-16,1 7-3 15,-2-1-25-15,-1-1 2 16,-2-4-15-16,-3-4 2 16,-3-10-1-16,0-5 7 15,0-6 0-15,-2-7 2 16,2-8-11-16,1-11-1 15,-2-5-5-15,2-9 0 0,2 3-2 16,5 0 7-16,0 9 0 16,6 4 1-16,-1 9-2 15,8 4 2-15,-4 4-7 16,7 6 3-16,1 7-2 16,5 4 5-16,-3 3-6 15,6 9 12-15,-6 2-10 16,2 10 7-16,-9 1-8 15,-1 7-100-15,-5-6-123 0,7-1-314 16,0-19-40-16</inkml:trace>
  <inkml:trace contextRef="#ctx0" brushRef="#br0" timeOffset="14316.42">13382 10433 1126 0,'-11'-25'366'0,"7"3"106"16,2 7-304-16,-2 3 18 15,0 2-31-15,3 2-1 16,1 3-45-16,-2 1-12 16,2 4-49-16,0 0-9 15,0 2-34-15,1 7 1 16,6 24-14-16,7 57 10 16,-11-22-4-16,2 18 8 15,-4-4-5-15,-1 6 6 16,2-20-5-16,-1-15 3 15,0-24-7-15,0-11 6 16,-2-18-3-16,-4-13-13 16,-2-7-10-16,-5-13-25 15,-2-3-14-15,-10-5-14 0,-3 7 11 16,-9 7 4-16,-1 17 17 16,-8 12 4-16,8 7 15 15,-2 12 1-15,12 4 8 16,10 9 4-16,12 0 5 15,16 6 5-15,11-5-3 16,18-2-10-16,3-14-34 0,17-8-108 16,-1-11-53-16,21-10-277 15,-11-7-22-15</inkml:trace>
  <inkml:trace contextRef="#ctx0" brushRef="#br0" timeOffset="14766.52">13840 10717 1558 0,'-18'-7'318'0,"7"7"152"15,0 3-462-15,-8 0 12 16,4 1 12-16,-8-4 32 16,-3 0-5-16,-3 1 7 15,5 1-26-15,0-1-11 16,4 1-23-16,4 2 1 0,4 1-13 15,-1 6 3-15,5 5-7 16,0 9-16-16,5 5-11 16,3 7-12-16,6-4-5 15,6-3-9-15,4-10 10 16,8-12 7-16,2-11 8 16,8-13 8-16,-1-6 9 0,4-9 6 15,-6 0 2-15,1-3 10 16,-12 3 2-16,-4 2 12 15,-5 8-3-15,-3 1 15 16,-2 10-2-16,-4 6 4 16,-2 8-12-16,1 11-3 15,3 6-9-15,-1 12-2 16,2 6-6-16,8 4 12 16,2-3-7-16,1-5-53 15,4-12-34-15,4-10-51 16,-1-12-31-16,0-13-39 15,-5-6-200-15,-4-9 81 16</inkml:trace>
  <inkml:trace contextRef="#ctx0" brushRef="#br0" timeOffset="15065.61">14058 10834 721 0,'11'-103'348'16,"-12"87"9"-16,0 4-104 16,2 5-108-16,2 5 18 0,1 1-42 15,-4 1-4-15,1 1-44 16,1 1-6-16,2 5-36 15,13 20 3-15,9 38-16 16,-22-24-1-16,-1-3-14 16,-2-1 5-16,0-10-7 15,-1-7 10-15,-1-12-3 16,0-12 12-16,1-9-7 0,2-12 7 16,2-6-7-16,5-16-5 15,1 5-12-15,8-3 5 16,0 9-11-16,7 3-10 15,0 17-12-15,5 5-32 16,-6 10-52-16,2 7-84 16,-7 7-24-16,4 3-258 15,-2 2 26-15</inkml:trace>
  <inkml:trace contextRef="#ctx0" brushRef="#br0" timeOffset="15246.09">14479 10724 1287 0,'26'-20'464'0,"-24"8"19"0,7 6-316 15,9 9-142-15,1 1-35 16,8 5 5-16,-2 2 7 16,3 5-50-16,-4 2-76 15,3 7-101-15,-4 1-258 0,1-5-20 16</inkml:trace>
  <inkml:trace contextRef="#ctx0" brushRef="#br0" timeOffset="15432.6">14871 10682 1559 0,'-13'-9'436'16,"-3"6"99"-16,-4 20-403 16,-6 14-85-16,-14 26 13 15,-5 7-16-15,-8 16 11 16,3 2-21-16,-1 15-2 15,10-13-27-15,6 4-35 16,12-21-59-16,3-10-171 16,12-21-88-16,2-18-238 15,1-22-88-15</inkml:trace>
  <inkml:trace contextRef="#ctx0" brushRef="#br0" timeOffset="16065.73">15784 10394 1408 0,'-6'-26'310'0,"1"5"137"0,4 11-402 16,1 2 22-16,0 5 6 16,0 2 5-16,-1 1-4 15,1 0-23-15,0 2-25 16,0 7-13-16,0 27-3 16,-4 46-3-16,-2-26 8 15,0 13-7-15,1-4-1 16,1-3-4-16,2-13-1 0,0-8-3 15,3-18 0-15,0-12-28 16,0-11-32-16,4-11-143 16,0-12-47-16,2-20-277 15,-3-10-37-15</inkml:trace>
  <inkml:trace contextRef="#ctx0" brushRef="#br0" timeOffset="16233.97">15554 10415 1009 0,'-7'-12'553'0,"4"2"-68"16,6 4-202-16,10 4-208 15,8-1-61-15,20-1-6 16,8 0 4-16,17-1-1 16,-1 0-30-16,4 4-177 0,-11 8-295 15,-8 4 3-15</inkml:trace>
  <inkml:trace contextRef="#ctx0" brushRef="#br0" timeOffset="16474.52">15525 10910 1433 0,'3'-19'299'0,"9"2"139"16,6 5-420-16,11 1-3 16,7 3 22-16,16 3 6 15,2 1 2-15,12 5-18 16,-6 5-69-16,6 0-145 16,-10 5-294-16,-5 1-3 15</inkml:trace>
  <inkml:trace contextRef="#ctx0" brushRef="#br0" timeOffset="16880.09">16116 10748 1727 0,'-2'-5'375'15,"-3"-5"141"-15,3 5-510 16,-10-25-18-16,17 38-5 15,-1 6 0-15,1 5 16 0,-1 8 0 16,-1 5 3-16,-1 5-2 16,0-8-1-16,1-4-18 15,-2-10 7-15,1-7-4 16,-2-11 4-16,1-7-9 16,0-7 7-16,2-9-9 15,2-3 5-15,2-6-11 16,5 2 20-16,2 0 8 15,-1 8 4-15,2 5-4 16,-1 9 5-16,6 9-10 16,-4 7 3-16,6 9-2 15,-3 5 3-15,2 10-3 16,-8 0 8-16,0 9-2 16,-6-1-30-16,3 1-143 15,3-7-63-15,15-7-245 16,3-17-82-16</inkml:trace>
  <inkml:trace contextRef="#ctx0" brushRef="#br0" timeOffset="17365.53">16775 10382 1487 0,'-3'-46'553'0,"9"1"21"16,3 14-323-16,2 8-247 15,0 9 3-15,1 1-3 16,-2 2 11-16,-4 1 5 16,-2 5 6-16,-2 6-12 15,1 6-1-15,3 11-15 16,2 7-6-16,-2 12-7 16,1 8 9-16,-6 18-4 15,-3-6 12-15,-4 15-1 16,1-3 4-16,-1 1-5 15,2-17 6-15,1-2-10 16,3-18 3-16,-3-11-1 16,1-13 3-16,-1-3-7 15,-1-10 7-15,-5-5-18 0,-4-5-11 16,-4-10-26-16,2-4 2 16,-3-12-13-16,4-3 17 15,2 5 4-15,2 9 22 16,-2 5-5-16,6 18 11 15,-4 8-13-15,0 7 6 16,-3 10 1-16,-3 11 8 16,-1 13-2-16,3-2 17 0,5 11 2 15,10-9 5-15,14-2-17 16,12-14-30-16,14-9-142 16,7-20-47-16,19-10-268 15,-9-17-50-15</inkml:trace>
  <inkml:trace contextRef="#ctx0" brushRef="#br0" timeOffset="17764.55">17091 10656 1219 0,'31'31'312'0,"-36"-36"82"16,2 1-350-16,2 1-26 15,2 0-12-15,-1 2-2 0,1 0 10 16,1-1 0-16,1 0-2 16,13-5-7-16,33-13-2 15,-35 9-7-15,-5 1 1 16,0-6-6-16,-2 0 3 16,1-4 1-16,-3 2 1 15,2-2-33-15,-5 2-15 16,-3-1-28-16,-1 5 0 15,-8 2-1-15,-7 5 34 0,-5 9 22 16,-5 6 27-16,-5 11 7 16,4 3 12-16,4 12 3 15,11 2 5-15,9 8 2 16,12-4-2-16,15 4-5 16,10-9-3-16,15-5-1 15,4-12-7-15,5-8-63 16,-9-10-37-16,1-2-281 15,-16-4 18-15</inkml:trace>
  <inkml:trace contextRef="#ctx0" brushRef="#br0" timeOffset="18001.98">17512 10578 1475 0,'-4'-24'336'15,"2"15"117"-15,2 8-418 16,4 1-31-16,3 1 5 16,-7-1 4-16,3 1 20 15,10 5-6-15,44 25-5 16,-26-4-8-16,-3 0-4 0,1 8-22 16,-5-3-28-16,1 4-121 15,-6-9-41-15,0 2-286 16,-3-7-29-16</inkml:trace>
  <inkml:trace contextRef="#ctx0" brushRef="#br0" timeOffset="18173.3">17775 10560 1409 0,'-13'-13'391'0,"3"6"87"15,4 4-404-15,-2 7-29 16,4 2-34-16,-11 14 0 15,-4 9 2-15,-11 14-6 16,-2 7-27-16,-6 13-170 0,8-3-299 16,10-3 17-16</inkml:trace>
  <inkml:trace contextRef="#ctx0" brushRef="#br0" timeOffset="18434.88">18211 10769 1159 0,'0'-6'676'0,"-1"7"-119"16,-5 10-207-16,-7 14-466 16,-9 5-153-16,-18 15-303 15,-5-11-62-15</inkml:trace>
  <inkml:trace contextRef="#ctx0" brushRef="#br0" timeOffset="19815.73">18829 10603 929 0,'-3'0'243'0,"0"-1"124"16,0 0-237-16,-1-1 25 0,1 0-13 16,0-1-15-16,3 0-55 15,3-1-44-15,14-7-38 16,46-21 2-16,-35 22-4 15,-3-2 9-15,-9 0 5 16,-3-3 2-16,-7 1 1 16,-6 0-4-16,-4 3-1 15,-12 2 2-15,-1 7-4 0,-14 4-1 16,-1 4 1-16,-2 7-4 16,7 3 0-16,-5 2-3 15,12 1-1-15,8 10-7 16,8 3-1-16,11 12 0 15,10 0 7-15,15 3-10 16,5-12-9-16,13-7-44 16,2-17-27-16,16-15-58 15,-8-17-243-15,10-18 58 16</inkml:trace>
  <inkml:trace contextRef="#ctx0" brushRef="#br0" timeOffset="20248.34">19323 10522 1013 0,'-2'-15'377'16,"-10"4"46"-16,-7 3-251 15,-2 6-64-15,-10 6-14 16,2 4-40-16,-6 4-5 0,6 2-19 16,-1 4-4-16,7 3-17 15,3 3-2-15,11-1-6 16,7 1-12-16,8-3-14 16,12-5-24-16,5-5-9 15,4-6 0-15,3-3 14 16,3-4 10-16,-6 0 32 0,-2-4 19 15,-3 2 8-15,-5 1 18 16,-8 2 3-16,1 1 9 16,-3 3-5-16,-1 7 1 15,1 2-12 1,2 9 1-16,2 8-14 0,3 7-2 16,4 1-10-16,1 10-3 15,4-5-4-15,2-2 0 16,1-7-4-16,-1-2 1 15,-5-14 1-15,-2-3 2 16,-5-7 5-16,-5-11 24 16,-1-11 3-16,-2-17 0 15,0-13-5-15,-2-24-2 16,-2-7-29-16,-2-10-12 16,-4 11-14-16,-2 6-73 15,-1 22-70-15,0 14-289 0,2 19-85 16,1 5-122-16</inkml:trace>
  <inkml:trace contextRef="#ctx0" brushRef="#br0" timeOffset="20680.68">19838 10568 1668 0,'-12'-9'368'16,"2"0"152"-16,0 2-472 15,3 5-33-15,1 1 26 16,3-2-1-16,1 2 2 16,1 1-14-16,0 0-9 15,0 0-23-15,1 3-1 16,0 0-3-16,5 21-7 16,8 39-3-16,-2-26-22 15,0-7-12-15,3-1-18 16,0-11 4-16,2-5 10 15,-1-10 25-15,6-10 12 16,-2-8 19-16,4-13 7 0,-3-1-3 16,-2-7 5-1,-4 5 3-15,0 3 6 0,-8 8 4 16,0 5 2-16,-4 8-4 16,0 1-4-16,0 5-10 15,5 5-6-15,1 0 1 16,10 7-5-16,3 4 2 15,3 9-13-15,0 0-25 16,6 6-101-16,-5-4-42 0,2-3-285 16,6-11-24-16,4-17-101 15</inkml:trace>
  <inkml:trace contextRef="#ctx0" brushRef="#br0" timeOffset="21082.12">20569 10488 1534 0,'6'-11'404'0,"-6"4"104"16,-5-1-438-16,-2 6-40 16,-1 3-24-16,-8-1 2 15,-3 2 5-15,-8 6-5 16,-2-1-2-16,-3 5-1 16,6 3-7-16,3-1-22 0,6-3-10 15,6-1-15-15,7-2-10 16,2 2-6-1,1 2 17-15,2 3 13 0,1 0 13 16,3 2-1-16,2-1 7 16,3-2-3-16,2-3-3 15,5-6 1-15,0-4 7 16,6-5 5-16,-1-8 8 16,4-3 5-16,-3-2 4 15,-2-3 8-15,-6 4 5 0,-1 4 8 16,-6 4 0-16,2 3 1 15,-7 4-9-15,5 2-7 16,-2 3-9-16,8 7-5 16,-1 5-5-16,6 7-42 15,0 1-60-15,7 3-91 16,2-5-261-16,6-12 0 16</inkml:trace>
  <inkml:trace contextRef="#ctx0" brushRef="#br0" timeOffset="21397.72">20924 10178 1616 0,'-3'-45'361'0,"-1"15"148"15,-1 7-450-15,4 10-18 16,-2 0 16-16,3 7 6 15,0 0 4-15,3 4-20 16,-3 2-10-16,0 0-20 0,0 1-11 16,1 3-6-16,8 22-1 15,16 51-1-15,-13-14 2 16,-4 4 0-16,0 16 1 16,-2-9-1-16,-2 2-4 15,1-14-30-15,2-3-96 16,2-19-59-16,1-4-95 15,0-16-288-15,9-16 37 16</inkml:trace>
  <inkml:trace contextRef="#ctx0" brushRef="#br0" timeOffset="21635.88">21243 10439 1666 0,'-3'-12'390'0,"3"7"132"16,-2 2-475-16,2 4-49 16,-1-1-5-16,1 0 8 15,0 1 2-15,0 3 4 16,-1 9-3-16,-3 45-1 16,0-27-3-16,0-3-6 15,0-2-66-15,2-9-66 0,3-5-108 16,6-11-281-16,4-16-1 15</inkml:trace>
  <inkml:trace contextRef="#ctx0" brushRef="#br0" timeOffset="21770.72">21192 10071 1607 0,'-4'-17'362'0,"7"2"68"16,5 5-537-16,8 9-101 15,5 9-298-15,8 2 9 16</inkml:trace>
  <inkml:trace contextRef="#ctx0" brushRef="#br0" timeOffset="22096.2">21569 10050 1596 0,'1'1'419'0,"0"-2"122"16,0-2-408-16,0 0-72 16,-1-1 17-16,0 1 3 15,0 0 0-15,0-1-21 0,0 1-21 16,1 1-20-16,0 3-14 16,0 2-9-16,8 37-3 15,3 48 2-15,-11-15-1 16,-5 1 6-16,-1 12 3 15,0-16-2-15,2-2 3 16,1-18 2-16,3-12-8 16,0-16-22-16,-1-11-38 15,-5-15-42-15,0-15-155 16,-5-5-56-16,-2-12-282 16,-3-1-35-16</inkml:trace>
  <inkml:trace contextRef="#ctx0" brushRef="#br0" timeOffset="22270.96">21426 10383 1611 0,'-10'-1'405'15,"19"2"118"-15,3 2-447 16,15 1-58-16,5-1-10 16,17 3-1-16,2-3-4 15,7 0-70-15,-8-2-57 16,3-1-106-16,-11-4-30 15,-7 0-267-15,-10 1 42 16</inkml:trace>
  <inkml:trace contextRef="#ctx0" brushRef="#br0" timeOffset="22612.91">21861 10395 846 0,'-2'0'470'16,"1"0"-41"-16,0 0-167 16,0 0-172-16,1 1-43 15,1 1-36-15,3 5-7 16,16 10-1-16,47 34-48 15,-33-37-18-15,5-4-15 16,-3-8 2-16,-3-5 4 16,-8-7 50-16,-5-4 52 15,-7-2 37-15,-4-1 45 16,-4 2 23-16,1 1 40 16,-5 3-11-16,0 2-1 15,-2 3-36-15,0 2-16 16,1 4-50-16,-2 1-21 0,-1 2-24 15,-5 34-5-15,-61 59-9 16,14 4 9-16,-5 11 2 16,-4 20-3-16,8-6-4 15,8 5 1-15,16-34-5 16,11-12-28-16,11-31-56 16,4-14-230-16,6-23-303 0,-2-22-31 15</inkml:trace>
  <inkml:trace contextRef="#ctx0" brushRef="#br0" timeOffset="23579.68">22968 10455 896 0,'36'-41'410'0,"-55"35"-28"16,-3 10-177-16,-8 4-154 15,2 4-18-15,-2 5 3 16,4-2 8-16,2 6-4 15,8-4-15-15,4 3-11 16,9 0-1-16,9 3-8 0,6-5-3 16,12-1-5-16,6-5 2 15,4-9-4-15,-4-5 6 16,-1-9-2-16,-12-1 6 16,-5-5-4-16,-9-1-8 15,-5-7-27-15,-8 0-11 16,-6-5-10-16,-3 3 3 15,-2 1-13-15,3 8 15 16,6 7-15-16,9 4-16 0,10 5-58 16,11 3-98-16,9 3-14 15,3-2 73-15,10 5 143 16,-5-2 90-16,-5-1 183 16,-7 1 71-16,-4-2 21 15,-7-4-86-15,2 1-1 16,-5-1-49-16,8-2-29 15,1 1-56-15,5 3-24 16,-4 0-28-16,0 4-11 16,-7 0-19-16,-3 11-16 15,-7 2-8-15,-4 10-1 16,-3 2-1-16,-1 12-5 16,1-6 8-16,2 1 2 15,3-10-4-15,4-7-3 16,4-13 6-16,6-9-4 0,4-9-4 15,5-14-3-15,2-3 4 16,-2-7-4-16,-2 1 3 16,-2-6 2-16,-3 9 3 15,0-1-5-15,1 7 2 16,-4 3-4-16,-2 12-3 0,-1 5-3 16,-4 7 1-16,-2 7-9 15,3 9 1-15,0 13-1 16,-1 3 7-16,3 14 3 15,0 2 10-15,2 2-17 16,-1-11-26-16,0-1-95 16,0-18-60-16,2-12-127 15,2-21-231-15,4-22 11 16</inkml:trace>
  <inkml:trace contextRef="#ctx0" brushRef="#br0" timeOffset="23929.08">24031 10102 1467 0,'-5'-10'510'16,"10"-6"40"-16,-1 5-360 16,-4 5-158-16,-1 4-19 15,1 1 7-15,-1 1 18 16,0 0 9-16,1 0 16 15,0 0-13-15,0 0-6 0,0 1-19 16,1 1-15-16,5 8-8 16,28 59 6-16,-21-15-7 15,-4 7 7-15,-11 13-6 16,-4-5 1-16,-3-1-5 16,0-13 7-16,0-7-7 15,3-17 11-15,1-9-11 16,3-11 6-16,2-9-45 15,3-10-49-15,5-13-191 16,5-10-52-16,11-12-285 16,2-8-75-16</inkml:trace>
  <inkml:trace contextRef="#ctx0" brushRef="#br0" timeOffset="24084.56">24356 10298 1295 0,'-5'6'349'0,"-11"7"95"0,-5 3-346 16,-11 7-67-16,-4-1-4 16,-5 4-11-16,3-4-23 15,6 0-112-15,9-5-46 16,13 0-292-16,14-9-19 16</inkml:trace>
  <inkml:trace contextRef="#ctx0" brushRef="#br0" timeOffset="24278.58">24125 10479 1505 0,'1'-2'339'0,"1"0"132"15,0 1-427-15,3 2-16 16,21 12 14-16,42 32 6 16,-32-21 5-16,10 6-4 15,-10-6-20-15,-1 0-35 16,-14-9-28-16,-4-5-107 15,-8-11-66-15,3-14-321 16,1-7 5-16</inkml:trace>
  <inkml:trace contextRef="#ctx0" brushRef="#br0" timeOffset="25146.41">24526 10524 1668 0,'4'-4'367'16,"-1"0"130"-16,3-1-480 16,-1 0-50-16,5-3 8 0,36-22 2 15,-30 23 22-15,-2-5 0 16,-1 2 5-16,1-3-6 16,-2 0 5-16,-5-5-13 15,-2 2 4-15,-6-3-8 16,-5 2 3-16,-4 1-10 15,-5 5 11-15,-4 4-7 16,0 3 8-16,-2 10-8 16,5 4 11-16,1 12-6 15,9 5 7-15,3 9-5 16,7 1 4-16,5 2-11 16,5-9 4-16,6-3-15 15,-5-11 9-15,10-8-22 16,0-9-15-16,6-10-31 15,0-7 21-15,3-10-12 16,-8-3 32-16,-2-5 23 0,-8 6 42 16,-3 2 24-16,-8 11 21 15,2 6 8-15,-5 7 10 16,-2 3-22-16,2 5-25 16,-2-3-18-16,1 2-13 15,5 10-16-15,24 48 15 16,-10-29-6-16,3-7 5 0,4-4-4 15,-3-11 8-15,0-8-3 16,-4-7 5-16,0-7-3 16,-6-5 12-16,1-9 2 15,-2-3 16-15,-3-5 13 16,1 2 11-16,-4 1 10 16,-4 11 6-16,-2 4-14 15,2 9-9-15,-7 7-19 16,2 2-15-16,1-2-16 15,1 1 2-15,-3 1-5 16,-4 12 16-16,-25 62-1 16,24-28 13-16,0 29-5 15,5 10 4-15,-2 29-10 16,3 0 2-16,-1 29-10 16,-4-13 1-16,-4 7-10 0,5-22 10 15,-5 1-11-15,0-31 8 16,0-13-5-16,3-24 8 15,-2-18-8-15,2-22 7 16,-6-16-15-16,-1-18 10 16,-10-23-42-16,-1-10 4 15,-7-25-5-15,8-7 9 16,10-21-13-16,15 7 38 16,20-8-11-16,14 18 6 0,19 9 1 15,0 30 5-15,7 13-128 16,-14 24-87-16,-12 12-318 15,-20 10-53-15</inkml:trace>
  <inkml:trace contextRef="#ctx0" brushRef="#br0" timeOffset="36943.93">7597 6173 2359 0,'0'0'5'0,"1"0"15"15,-2-1 12-15,1 0 9 0,0 1 1 16,0-1 3-16,0 0-13 0,0 0-1 16,11-1-2-16,19-4-9 15,34-3 4-15,-19 7-10 16,-1 0-5-16,17 2-3 15,3 1 4-15,16 2-4 16,-1 2 4-16,18-2 0 16,-3 1-3-16,21 0-2 15,-6-5 3-15,17-2 0 16,-8 0 3-16,20 1 2 16,-16-2 3-16,15 1-5 15,-14 5 3-15,15 1-4 16,-19-2 0-16,18 3 1 0,-10 0-1 15,18-1-4-15,-18-2 2 16,25 2-2-16,-12-1-3 16,12 0-3-16,-14 0 4 15,19 2-3-15,-24-2-1 16,10 0 6-16,-16 3 8 16,9-2 7-16,-21-2 3 15,10 4 2-15,-22-2 1 16,4 0-2-16,-18 0-10 0,5 1 1 15,-19-4 2-15,4-1 0 16,-19-3 0-16,2 1 2 16,-16 0-1-16,-3 1-3 15,-14-2-4-15,-6 3-9 16,-9 0-1-16,-2 0-10 16,-8 0-27-16,-2 2-224 15,-15-1-143-15,-25-12-238 16</inkml:trace>
  <inkml:trace contextRef="#ctx0" brushRef="#br0" timeOffset="38276.92">10282 12085 1092 0,'-4'-11'236'0,"-7"7"105"15,-4 9-316-15,-7 8 16 16,-6 6 22-16,-8 9 30 16,0 2 13-16,-6 5 1 15,6-3-17-15,-1-2-17 16,10-10-35-16,2-4-8 16,10-7-1-16,4-6-1 15,11-5-3-15,15-1-1 0,9-1-4 16,10-1-10-16,6 3-8 15,8 3-3-15,-8 7-3 16,-1 6-4-16,-6 4-2 16,-3 10-3-16,-8 2-8 15,-5 4-13-15,-8-4-6 16,-9 4-1-16,-9-9 7 16,-14 1 8-16,-8-7 15 15,-11-1 7-15,-4-11-2 0,-6-9-53 16,6-8-31-16,5-9-69 15,12-3-285-15,21-3 46 16</inkml:trace>
  <inkml:trace contextRef="#ctx0" brushRef="#br0" timeOffset="38745.51">10812 12272 1640 0,'-11'-13'347'0,"-10"6"153"16,-2 7-481-16,-8 2-19 15,2-1 6-15,-3 2 15 0,-1-2 10 16,-6-1 13-16,6 1-1 16,0 1-4-16,8-2-16 15,4 1-12-15,11 0-17 16,3 5-31-16,6 1 4 15,2 9-3-15,2 7-3 16,6 11-28-16,4 0 12 16,3 5-26-16,2-8-5 0,6-6 6 15,-1-13 34-15,1-6 18 16,2-13 28-16,-1-7 6 16,-5-7 5-16,-3-12 6 15,-6-2 9-15,-2-2 13 16,-7 4 20-16,-2 0 5 15,-2 13-7-15,1 5 1 16,0 6-18-16,1 5-32 16,2 7-9-16,3 7-6 15,1 4-13-15,6 12 3 16,1 3 11-16,4 11-19 16,1-4-24-16,6 2-93 15,0-11-42-15,-1-7-309 16,1-14 13-16</inkml:trace>
  <inkml:trace contextRef="#ctx0" brushRef="#br0" timeOffset="39292.97">10972 12248 1320 0,'2'-11'473'0,"2"10"17"16,-1 4-285-16,4 4-215 15,5 9-5-15,-1 0 15 16,0 10 2-16,1 6-4 0,0 9 0 15,-3-7 1-15,2 5 2 16,-2-13 1-16,-6-6-5 16,2-13 1-16,-3-3-2 15,-2-11-4-15,3-8-13 16,0-7 8-16,2-12-4 16,0-1 1-16,2-3 5 15,0 7 13-15,2 3 0 16,0 9 1-16,7 4-2 15,-3 4 0-15,4 4 0 16,-4 3-2-16,7 7 1 16,-6 3 0-16,4 7-6 15,-2 5 1-15,3 8-4 16,-7 3-14-16,2 4-47 0,-2-3-23 16,-2-2-31-16,-6-11 3 15,1-5 9-15,-3-11 53 16,-4-6 25-16,-1-5 35 15,-1-8 6-15,0-2 13 16,2-5 19-16,2 2 19 16,0 0 23-16,3 7 3 15,4 0 0-15,2 4-16 16,5 1-21-16,3 3-25 0,5 4-5 16,3 8-11-16,-1 7-9 15,-2 5 2-15,0 15-3 16,-7 2 0-16,1 8-40 15,-2-3-55-15,3 0-350 16,1-12 59-16</inkml:trace>
  <inkml:trace contextRef="#ctx0" brushRef="#br0" timeOffset="39627.11">11819 12352 1740 0,'1'-4'271'0,"11"-3"212"0,7 6-522 16,9 2-4-16,2-4 40 15,-2-4 0-15,-4 3-6 16,-3 0-16-16,-9-5-7 16,-3-1-21-16,-4-2 0 15,-5-6 3-15,-5-5 19 16,-5-3 9-16,-2 3 23 0,-10-2 5 15,0 6 2-15,-11 7 2 16,3 11 1-16,-7 9 2 16,2 12 2-16,-1 12 7 15,9 8 0-15,4 16 0 16,15 1 0-16,21 3-5 16,18-4-10-16,32-9-157 15,23-21-311-15,22-26 44 16</inkml:trace>
  <inkml:trace contextRef="#ctx0" brushRef="#br0" timeOffset="40243.83">13534 12165 1163 0,'-14'-20'219'0,"-2"10"123"15,-8 7-334-15,-7 7 28 16,-1 6 49-16,-8 1 54 16,1 3 16-16,-9 8 2 15,3 2-35-15,-1 3-36 16,8 0-53-16,6 3-14 15,15-6-12-15,9 0-12 16,16-4-1-16,13-4-20 16,10-3-10-16,12-5-14 15,2-7 7-15,7-4 3 0,-11-6 23 16,2-7 7-16,-11 1 16 16,-6-6 8-16,-11 1 3 15,1-3 6-15,-9 3 10 16,-3-3 14-16,-1 5 0 15,-1 2 14-15,0 5-7 16,0 0-8-16,0 4-15 16,3 3-4-16,2 6-21 15,4 5-9-15,4 4 0 0,5 14 1 16,-1 6-9-16,8 10-66 16,0 2-63-16,7 5-112 15,0-12-296-15,5-11-1 16</inkml:trace>
  <inkml:trace contextRef="#ctx0" brushRef="#br0" timeOffset="40610.61">14009 12174 1517 0,'-9'-8'385'0,"4"-3"110"15,-5 9-424-15,0 11-40 16,-1 0-2-16,-1 8 24 0,-4-2 6 15,-1 1 8-15,1-3-9 16,-1-1-13-16,1-6-20 16,2 1-4-16,2-3-13 15,5-2-1-15,1-2-1 16,1 0 1-16,3 0-2 16,2-1-11-16,-2 0-8 15,2 1-5-15,0 0-1 0,2 0 0 16,0 1 15-16,9 6 6 15,39 30 0-15,-22-16-3 16,-2 4 2-16,7 4-9 16,-5-3-1-16,2 2-3 15,-10-8-10-15,-14-1-38 16,-17-8-19-16,-23-4-95 16,-18-7-47-16,-18-5-313 15,0-11 32-15</inkml:trace>
  <inkml:trace contextRef="#ctx0" brushRef="#br0" timeOffset="41076.5">15273 11823 1400 0,'3'-23'334'15,"-6"11"151"-15,-6 3-375 16,0 8-3-16,-4 5 9 16,-2 2-16-16,-9 13-11 15,0 10-34-15,-13 18-12 16,5 8-12-16,-3 23-12 15,4-3-16-15,5 5-6 16,10-16-12-16,4-3-45 0,9-25-35 16,7-10-129-1,7-19-55-15,9-8-284 0,3-15-10 16</inkml:trace>
  <inkml:trace contextRef="#ctx0" brushRef="#br0" timeOffset="41360.56">15280 11812 1542 0,'4'-34'389'0,"-3"10"149"16,0 7-434-16,-1 5 12 15,1 4-10-15,1 1 11 16,-2 2-27-16,1 3-15 16,-1 2-35-16,1 0-15 15,1 1-20-15,1 3-5 16,10 21 0-16,47 53-3 15,-38-26 0-15,1 17 0 16,-8 5 3-16,-4 15-7 16,-8-10 8-16,0 3 3 15,-3-17-1-15,0-12-34 16,0-22-27-16,1-8-84 16,-2-18-59-16,-4-15-145 15,0-8-251-15,-1-12 22 0</inkml:trace>
  <inkml:trace contextRef="#ctx0" brushRef="#br0" timeOffset="41519.37">15030 12153 1623 0,'-7'0'411'16,"13"-6"114"-16,5 1-456 0,19-3-47 15,13-1-14-15,19-4-24 16,2-1-75-16,19 0-440 15,-15-2 93-15</inkml:trace>
  <inkml:trace contextRef="#ctx0" brushRef="#br0" timeOffset="42356.93">15788 12025 1037 0,'-27'-67'380'16,"32"36"44"-16,7-1-222 16,-2 11-115-16,3 0 6 15,-2 6-9-15,8 6-11 16,0 2-27-16,3 4-8 15,3 8-19-15,3 3-10 0,-3 2-4 16,-1 8-1-16,-4 2 0 16,-2 6-1-16,-8 3-1 15,-5 5-1-15,-7-1 4 16,-10 10-4-16,-9 2 4 16,-10 8 4-16,-7-3 1 15,-2 2-3-15,5-11 2 0,4-8-5 16,11-10 3-1,5-5-2-15,7-9 8 0,5-3 0 16,1-4 3-16,2-1 3 16,0-1 5-16,0 0 3 15,0 0 7-15,0 0 11 16,0-1-3-16,2 0-3 16,0 0-5-16,9-2-8 15,46-14-11-15,-18 6-2 16,3 4-2-16,17-1-5 15,0 2 1-15,7 2-4 16,-9 4-2-16,-1 1-2 16,-18 2 0-16,-9-2-3 15,-16 0 5-15,-6-2 1 16,-11-3-7-16,-6 0-56 16,1 1-66-16,-1-1-188 0,4 8-279 15,15-7-29-15</inkml:trace>
  <inkml:trace contextRef="#ctx0" brushRef="#br0" timeOffset="42697.53">16781 12224 1894 0,'0'-5'474'0,"3"-1"153"16,-2 4-542-16,-1 2-33 16,0 0-22-16,0 0 9 15,0 0-13-15,0 0-16 16,0 0-56-16,-3 0-600 16,-22-3 164-16</inkml:trace>
  <inkml:trace contextRef="#ctx0" brushRef="#br0" timeOffset="46998.67">7627 5214 841 0,'-6'-6'273'15,"4"3"64"-15,0 1-213 16,2 2-34-16,-2 0-4 16,2 0-28-16,0 0 14 15,0 0 0-15,0 0 39 16,0 0 15-16,0 0 18 15,2 0-20-15,-2 0-17 0,3 0-46 16,19-1-20 0,47-3-26-16,-13 1-4 0,4 1-3 15,21 0 0-15,-1 1-7 16,14-1 5-16,-4-3 2 16,17 1 5-16,-9 0 3 15,9-2 8-15,-11 2-6 16,11 0-2-16,-15 3-6 15,13 2-2-15,-13-1-4 0,14 3 1 16,-11-2 2-16,15-1-2 16,-16-3-3-16,18-1 4 15,-15-1 0-15,15-2-2 16,-16-1 0-16,8 1 2 16,-14 2-3-16,4 1 1 15,-16 1 0-15,5-1 1 16,-15 3 3-16,3 0-1 15,-12 2 1-15,2 0 1 16,-13-1 1-16,-1 0-2 16,-11-2 0-16,-1-1 0 15,-10 1-1-15,-7 1 1 16,-6-2 1-16,-4 3 0 16,-6 0-1-16,-1 2-33 0,-2-4-52 15,1 2-220-15,-2 0-305 16,2 0-24-16</inkml:trace>
  <inkml:trace contextRef="#ctx0" brushRef="#br0" timeOffset="48466.65">13616 5132 1101 0,'-11'-11'281'15,"0"-1"146"-15,3 9-308 16,3-1-2-16,3 3-2 16,1-1-17-16,1 2-54 15,0 0-18-15,0-1-5 0,2 0-10 16,1 0-4-16,21 0 3 15,43-2 7 1,-19 2 4-16,2 0 3 0,15 0 7 16,-2-1 1-16,12-1 4 15,-3-1-6-15,15 2 1 16,-6 2-5-16,16 0-5 16,-6 1-3-16,13 1-3 15,-11 0-3-15,19 0-5 16,-16 1 0-16,14 0-8 15,-17 2 5-15,13-1 0 16,-18 0-1-16,9 0 9 16,-9 0 6-16,13-1-5 15,-16 1 4-15,15-1 5 16,-10 0-7-16,10-3-5 0,-10 2 1 16,14 2-4-16,-11-3 0 15,10 0-7-15,-11 1 5 16,11-1-2-16,-11 0 4 15,9 2-2-15,-11 0 3 16,17 0-2-16,-11-2 6 16,13 0-7-16,-7 0 2 15,15 0 1-15,-13 1 2 0,11-1-9 16,-10 0 6-16,12-1-5 16,-19 0 5-16,12 1-3 15,-18 1 5-15,12-2 4 16,-13 3 2-16,13 2-5 15,-15-3 2-15,14 3-2 16,-13 1-8-16,14-2 4 16,-13-1 1-16,12 2-3 15,-17-5 2-15,13-1 3 16,-17 0 2-16,10 0 4 16,-15-1 3-16,17 2 2 15,-17 2-3-15,9-4-5 16,-14 2 0-16,5-3-5 15,-11 1 2-15,11-1-3 16,-9 2-1-16,12-3 2 0,-6 2 2 16,10-1-2-16,-11 0 4 15,11 1 8-15,-11 2-10 16,6-1 3-16,-16 1 0 16,7 0-5-16,-11-1-5 15,5 0 9-15,-15-1-3 16,4 1-2-16,-15 0 2 15,-7 0 2-15,-13 0-5 0,-6 1-1 16,-6 1-4-16,-6-2-30 16,-10-2-80-16,-33 2-359 15,-27-11-198-15</inkml:trace>
  <inkml:trace contextRef="#ctx0" brushRef="#br0" timeOffset="54731.5">23561 11107 775 0,'-24'-14'261'0,"6"6"29"15,-5 1-188-15,1 4-82 16,-5 2 14-16,2 0 10 15,-3-2 37-15,6 1 22 0,3-2 35 16,2 2-11-16,5 1 0 16,3-1-28-16,2 2-2 15,3 0-31-15,2 0 2 16,2-1-12-16,0 1 0 16,0 0-16-16,0 0-7 15,0 0-9-15,0 0 3 16,1 0-10-16,2-1-1 15,0-1 1-15,25 1 6 16,41-2-2-16,-23-1 6 16,0 2 1-16,9-1 2 15,-7 0-6-15,12 3-5 16,-5 2-7-16,9 2 1 16,-10 1-5-16,10 2 1 15,-10-3 1-15,5 1-3 0,-8-1-3 16,8-2 2-16,-8-1-2 15,6 2 3-15,-8-2 1 16,5-1-4-16,-11 1 0 16,6 1 0-16,-11-2 0 15,4 0-1-15,-10 0 5 16,7 0-3-16,-6-2 3 16,5 1-7-16,-2 1 2 0,11-2-1 15,-3 1 1-15,5-1-1 16,-6 1 5-16,5-2-6 15,-9 0-1-15,-3 1 1 16,-9 1 0-16,0-2 3 16,-7 2 5-16,0-3-5 15,-3 2 0-15,4 0-3 16,-3 0-4-16,3 2 2 16,-4-1 1-16,3 0-1 15,-6 0 5-15,2 1-1 16,-2 0 4-16,-1-3 0 15,-2 3 1-15,2 0 1 16,-2-1 6-16,0-2-3 16,0 3 0-16,-3-1 1 15,-1-1 0-15,-3 1-10 0,-1 1-3 16,-3 0 3-16,0 0 1 16,0 0-2-16,0 0 1 15,0-2 0-15,0 2 1 16,0 0-7-16,0 0-2 15,0 0-46-15,0 2-92 16,0 1-223-16,-7 17-267 16,-35 34-75-16</inkml:trace>
  <inkml:trace contextRef="#ctx0" brushRef="#br0" timeOffset="76721.88">2627 13575 1110 0,'-6'-6'299'16,"-4"8"93"-16,-3 12-301 0,-9 20 21 16,-4 12-9-16,-12 19 33 15,3 2-7-15,-3 17-23 16,5-9-37-16,4 5-14 15,9-15-39-15,3-6-10 16,8-26-3-16,4-11-8 16,2-21-22-16,6-14-88 15,3-16-58-15,4-20-82 16,4-11-243-16,10-15-1 16,2 5-74-16</inkml:trace>
  <inkml:trace contextRef="#ctx0" brushRef="#br0" timeOffset="77004.67">2485 13643 1186 0,'-3'-17'470'0,"5"3"24"0,-2 4-311 15,0 5-69-15,1 4-60 16,1 1 33-16,-2-1 17 16,0 1 7-16,0-1-10 15,3 1-10-15,0 1-46 16,11 8-34-16,43 47-11 15,-29-6 2-15,1 7-3 0,-3 16 4 16,-5-1 2-16,-1 6-5 16,-5-13 5-16,-2-7-5 15,-4-18 1-15,-3-13-30 16,-1-17-23-16,-3-6-64 16,-2-6-63-16,-5-14-142 15,-2-11-5-15,-7-17-235 16,-4-9-4-16</inkml:trace>
  <inkml:trace contextRef="#ctx0" brushRef="#br0" timeOffset="77169.23">2400 13987 1511 0,'6'-9'359'0,"6"-4"124"0,8 8-426 16,17-2-26-16,7 0 5 15,7 0 4-15,2 4-30 16,2 7-327-16,-15 6-188 16,-16-6-91-16</inkml:trace>
  <inkml:trace contextRef="#ctx0" brushRef="#br0" timeOffset="78354.5">3350 13453 1503 0,'-32'4'325'16,"-2"15"138"-16,-15 18-427 16,-3 9-38-16,-12 20 7 15,7-5-2-15,0 5 8 16,13-10-12-16,9-5 9 0,13-19-3 16,10-7 4-16,10-17-5 15,8-13 9-15,4-9-7 16,5-8 6-16,1-1 2 15,6 0 7-15,-6 7-1 16,1 5 7-16,-2 6-9 16,4 5-2-16,-3 3-14 0,11 2 0 15,0 3-4-15,9 3-8 16,3-1-43-16,7 0-139 16,-2-3-313-16,5-5 15 15</inkml:trace>
  <inkml:trace contextRef="#ctx0" brushRef="#br0" timeOffset="78621.8">3246 13586 1773 0,'-6'-13'459'0,"-1"-7"127"15,0 5-495-15,7 6-79 16,0 8-12-16,0 0 17 15,0 0-4-15,0 1 12 16,0 0-7-16,0 2 0 0,2 13-8 16,3 78 1-16,-8-20-9 15,-3 29 4-15,-1 2-3 16,3 11-3-16,2-25 0 16,5-11-47-16,4-30-60 0,7-17-219 15,4-24-284 1,-7-54-36-16</inkml:trace>
  <inkml:trace contextRef="#ctx0" brushRef="#br0" timeOffset="79053.66">4269 13135 1369 0,'-18'-4'595'0,"-19"11"-26"16,-11 22-254-16,-21 32-319 16,0 21-8-16,-13 38 11 15,14 3-7-15,7 23 1 16,27-7-2-16,25 12 3 15,34-27-25-15,34-5-99 16,19-29-91-16,33-17-336 16,4-35-21-16</inkml:trace>
  <inkml:trace contextRef="#ctx0" brushRef="#br0" timeOffset="79405.72">4181 13737 1870 0,'-27'-15'380'16,"28"-9"178"-16,7 14-565 15,8 8-1-15,2 3-1 16,9 8 5-16,2 11 3 15,4 12 7-15,1 11-5 0,7 17 1 16,-3 1-4-16,4 3 5 16,-6-15-2-16,-3-7 1 15,-9-19-2-15,-5-13 16 16,-13-19-2-16,-4-17 9 16,-4-12-1-16,-2-23 4 15,-1-4-16-15,2-11-5 16,2 9-23-16,4 8-112 15,5 21-107-15,12 19-345 16,-1 18-29-16</inkml:trace>
  <inkml:trace contextRef="#ctx0" brushRef="#br0" timeOffset="79854.5">4972 13824 1977 0,'-24'-2'399'16,"-5"2"197"-16,4 7-587 15,-3 4-11-15,6-1 4 16,0 0 6-16,1-3-3 0,1 0 1 16,5-1-4-16,1-4-4 15,6-2-20-15,4 2-23 16,3 1-4-16,1-3-20 15,0 2-6-15,1 1-5 16,3 10 11-16,23 40-19 16,-13-37 17-16,0-2 8 15,-1-6 23-15,5-7 24 16,-3-6 20-16,3-10 9 16,0 1 3-16,3-10 8 15,-2 0-6-15,0-6 23 16,-6 7 6-16,1-1 17 15,-8 9-6-15,1 6-3 16,-2 7-29-16,-2 5-14 16,3 7-16-16,3 10-2 15,-1 5-3-15,2 8-44 0,2 0-37 16,7 1-126-16,0-12-46 16,4-12-272-16,-1-13 7 15</inkml:trace>
  <inkml:trace contextRef="#ctx0" brushRef="#br0" timeOffset="80137.73">5233 13740 1635 0,'-5'-7'428'16,"-10"17"108"-16,15-3-436 16,7 6-111-16,0 7 6 15,5 7 3-15,1 7 4 16,-5 2-4-16,2 9 6 15,-4-6-3-15,-1-5 2 16,-1-10-10-16,-2-7 6 16,-3-14 2-16,0-11-1 15,1-6 0-15,-1-17 5 16,0-4-6-16,5-10-2 16,2 5-6-16,5-3-18 15,6 15-36-15,12 0-121 16,4 11-62-16,15 5-285 0,1 4-28 15</inkml:trace>
  <inkml:trace contextRef="#ctx0" brushRef="#br0" timeOffset="80374.05">5777 13705 1844 0,'0'6'384'0,"0"-3"180"15,-1 0-544-15,0-1-5 16,0 0 0-16,0-1 7 16,1 1-7-16,0 2-1 15,0 11-9-15,1 56-1 16,-2-30-9-16,-1 7-68 16,4-7-59-16,-1-3-144 15,4-21-225-15,7-17-76 16,0-18-120-16</inkml:trace>
  <inkml:trace contextRef="#ctx0" brushRef="#br0" timeOffset="80483.39">5786 13399 1654 0,'-7'-4'434'0,"10"5"-133"0,14 9-747 15,16 4-123-15</inkml:trace>
  <inkml:trace contextRef="#ctx0" brushRef="#br0" timeOffset="81104.11">6379 13758 1022 0,'-65'-35'327'0,"34"34"91"16,-3 8-238-16,1 3-40 16,-9 4 15-16,6 2-46 15,0 4-19-15,10-3-44 16,5 2-10-16,13-4-27 15,12 5-5-15,7-3-18 0,11 0-36 16,4-2-19-16,9-4-24 16,-1-4-5-16,0-8-2 15,-4-5 35-15,0-9 22 16,-9-3 28-16,-6-7 35 16,-3 3 27-16,-10-3 35 15,-4 7 4-15,-2 2 21 16,-3 5-17-16,1 1 1 15,2 8-34-15,3 2-11 16,2 5-26-16,-1-4-8 16,2 2-17-16,4 11-25 15,27 44-34-15,-13-29-103 16,3-6-42-16,5-4-54 16,0-12-237-16,5-6 64 15</inkml:trace>
  <inkml:trace contextRef="#ctx0" brushRef="#br0" timeOffset="81421.25">6540 13746 1435 0,'-4'-12'429'0,"0"8"86"15,-1 5-376-15,4 8-104 16,2 13-5-16,2 2-21 16,1 12 0-16,1 1-7 0,4 7 6 15,1-8-6-15,2-2-13 16,1-13-8-16,1-10 4 15,-2-16-7-15,-1-10 5 16,-2-11 15-16,-5-12 3 16,-1 0 3-16,-5-2 6 15,1 7 2-15,-2 6 10 16,1 12 2-16,2 6 4 16,1 7-10-16,3 8-6 15,5 4-9-15,6 10-5 16,4 9-6-16,6 13-2 15,2 3-30-15,3 9-139 16,-1-10-60-16,10-12-291 16,-4-24-52-16</inkml:trace>
  <inkml:trace contextRef="#ctx0" brushRef="#br0" timeOffset="81720.48">7027 13461 2010 0,'-8'-15'417'0,"1"-1"190"16,6 10-599-1,1 4-9-15,0 1-1 0,0 1 9 16,0 0 3-16,0 0 4 16,0 0-1-16,2 1-5 15,2 1-3-15,4 8-6 16,34 57 1-16,-32-11 1 15,-4 9 0-15,-6 22 1 16,-5-5 1-16,-2 9 1 16,2-15-5-16,2-9-1 15,5-21-31-15,0-12-92 16,-2-17-70-16,-3-24-153 16,-6-12-270-16,-7-22 2 15</inkml:trace>
  <inkml:trace contextRef="#ctx0" brushRef="#br0" timeOffset="81855.77">6939 13716 1807 0,'0'-4'406'16,"3"1"156"-16,41-1-530 16,85 5-231-16,-35 9-366 15,8-22 50-15</inkml:trace>
  <inkml:trace contextRef="#ctx0" brushRef="#br0" timeOffset="82472.2">7962 13712 990 0,'19'-93'478'0,"-10"71"-39"15,2 7-197-15,2 2-191 16,-2 3-28-16,3 7 15 15,0 2 3-15,-1 5 7 16,0 7-9-16,0 11-7 16,-4 5-16-16,-2 13-2 0,-3 6-8 15,-10 11 6-15,-5-3-6 16,-4 4 0-16,-3-12-3 16,-1-6-8-16,2-15-6 15,1-10 4-15,5-9 1 16,0-7 10-16,6-5 10 15,1 0 1-15,4-1-3 16,7-2 2-16,5 4-6 0,15 0-3 16,9 1 1-16,21-1-11 15,8 0-46-15,21 1-174 16,-1 1-282-16,20-5-9 16</inkml:trace>
  <inkml:trace contextRef="#ctx0" brushRef="#br0" timeOffset="82753.73">8356 13325 1713 0,'-1'-24'369'0,"5"2"165"0,3 13-503 16,9 8-9-16,6 6 6 16,14 14 14-16,3 10-2 15,7 33-1-15,-7 17-4 16,-5 41-11-16,-18 7-12 16,-14 34-38-16,-17-15-51 15,-18 8-157-15,-10-33-55 0,-8-17-293 16,9-49-43-16</inkml:trace>
  <inkml:trace contextRef="#ctx0" brushRef="#br0" timeOffset="83128.81">9242 13610 1969 0,'27'-42'327'0,"-32"23"224"0,2 16-589 15,-1 0-2-15,2-1 27 16,1 3 21-16,0 0-2 16,0 0-2-16,0 0 1 15,0 0-2-15,0 1-8 16,1 1-11-16,0 1-6 15,1 1-8-15,0 3-3 16,2 3-9-16,-1-4 12 16,16 30 10-16,-16-38 12 0,2-8 9 15,2-6 10-15,1-7 1 16,1-2-1-16,-2-1-20 16,-3 6-43-16,-8 7-138 15,-2 10-48-15,-5 16-288 16,3 5-41-16</inkml:trace>
  <inkml:trace contextRef="#ctx0" brushRef="#br0" timeOffset="83396.31">9411 13875 1322 0,'-16'-1'556'15,"-3"-1"-19"-15,2 7-249 16,7 4-297-16,0 5 0 16,7-4 9-16,3 5-3 0,2-2 2 15,3 1-7-15,5-4-6 16,7-2-10-16,1-6-7 16,5-7-5-16,1-2 10 15,-4-9-3-15,-4-1-6 16,-11-4-60-16,-13 4-63 0,-18 9-343 15,-11 7 29-15</inkml:trace>
  <inkml:trace contextRef="#ctx0" brushRef="#br0" timeOffset="84305">2230 14560 1211 0,'-59'-4'415'16,"11"-9"33"-16,2 6-277 15,14 5-152-15,11 2 29 16,12-1 18-16,10-2 9 16,18 1 2-16,18-4 4 15,17-1-23-15,33 0-11 16,12-1-3-16,29-1-7 15,4 2-15-15,25 2-3 16,-7 0-4-16,31 1 1 0,-8 1 5 16,30 0 5-16,-13-1-5 15,37 2 2-15,-18-1-5 16,38 2-5-16,-17 0-2 16,39 2 0-16,-24-1-4 15,39 4 1-15,-32-2 1 16,35 3 5-16,-33 0 6 15,27 5 2-15,-36-3 6 16,35 0 1-16,-34 2-5 0,34-4-2 16,-27-1-2-16,24-1 0 15,-39-2-5-15,13 2 0 16,-44 2-4-16,-2-1-8 16,-49-1 0-16,-10 4-3 15,-48-5 1-15,-24 0-16 16,-35 1-18-16,-18-5-150 15,-25 2-160-15,-25-14-315 16,-14-3-83-16</inkml:trace>
  <inkml:trace contextRef="#ctx0" brushRef="#br0" timeOffset="88253.53">10890 13234 1442 0,'-16'0'334'0,"-4"-8"128"15,0 10-420-15,-10 10-25 16,-4 7-2-16,-11 9 4 15,1 1-1-15,-1 9 2 0,6-1 0 16,0 4-9-16,13-8-3 16,6-6-7-16,7-13 2 15,12-5 3-15,9-9-2 16,9-3-1-16,5-2 4 16,15 2-4-16,0 1-3 15,5 4-1-15,-2 6 1 0,-1 8-6 16,-9 6-3-16,-2 9 0 15,-7 3 6-15,-6 9 2 16,-8-1 1-16,-13 2 1 16,-6-6 1-16,-13-3 0 15,-6-12 1-15,-12-7-3 16,-1-10-4-16,-7-11-36 16,11-9-38-16,8-6-78 15,16-1-29-15,11 2-291 16,23 9 48-16</inkml:trace>
  <inkml:trace contextRef="#ctx0" brushRef="#br0" timeOffset="88602.67">11082 13736 1493 0,'0'-14'361'0,"4"6"107"0,6 3-437 15,5 0-35-15,6-2-17 16,10-3-1-16,-2-4 8 16,1 0 2-16,-6 3 5 15,-4 2 1-15,-9 2 3 16,-6-1 0-16,-8 2 3 0,-4-2 3 16,-5-3 1-16,-5-2 5 15,-3 3 9-15,-4 3-4 16,-5 2-3-16,-2 4-6 15,1 8-5-15,3 8-11 16,5 3 3-16,7 14-2 16,9 4 5-16,10 9 0 15,11-4 1-15,12 5-3 16,7-13-39-16,21-10-128 16,6-13-283-16,20-16 17 15</inkml:trace>
  <inkml:trace contextRef="#ctx0" brushRef="#br0" timeOffset="88868.64">11691 13572 1736 0,'-10'-3'393'0,"3"-2"150"15,-2 3-496-15,1 3-50 16,-3 0 9-16,-2 3 5 15,-8 1 1-15,1 2 1 16,-5 2 0-16,2 3-9 16,-3 6-4-16,6 1-4 0,1 5-24 15,11 0-9-15,4 6-38 16,11-10-20-16,19-3-47 16,11-7-39-16,22-13-79 15,9-12-219-15,12-10 14 16</inkml:trace>
  <inkml:trace contextRef="#ctx0" brushRef="#br0" timeOffset="89218.69">12068 13585 794 0,'-14'-4'682'16,"3"-2"-166"-16,-6 2 12 16,-1 4-466-16,-7 2 5 15,3 5-18-15,-11-3 0 0,6 2-15 16,2 0-7-1,9 0-21-15,4-1-20 0,9 6-11 16,5 4-24-16,5 2-16 16,8 6-10-16,5 1-7 15,7 1-7-15,3-3 24 16,5-3 11-16,-6-5 10 16,4-10 24-16,-4-8 16 15,-2-8 3-15,-4-5 5 0,-6-11 5 16,-8 1 2-16,-10-5 4 15,-11 2 8-15,-14 4 3 16,-5 8-2-16,-8 6-6 16,8 7-27-16,7 3-109 15,12 2-50-15,16 1-70 16,16-1-236-16,14-2 31 16</inkml:trace>
  <inkml:trace contextRef="#ctx0" brushRef="#br0" timeOffset="89502.49">12235 13561 924 0,'27'3'334'15,"-9"1"62"-15,-4 1-190 16,-4 2-38-16,-1 2 10 16,-3 1-32-16,-1 7-8 15,0 2-53-15,-2 10-26 16,2 1-31-16,-1 5-9 0,3-4-17 16,-3-1-2-16,3-12 4 15,-2-3-7-15,2-10-1 16,1-10 7-16,-1-7-3 15,2-12-2-15,2-7 8 16,3-8-5-16,-2 4-5 16,0 3 2-16,-2 11 3 15,-1 5 1-15,-6 10 1 0,2 5 1 16,3 2-3-16,6 7-4 16,0 6 0-16,4 12-21 15,2 10-116-15,12 19-397 16,-7-2 75-16</inkml:trace>
  <inkml:trace contextRef="#ctx0" brushRef="#br0" timeOffset="90101.56">13062 13242 1281 0,'-7'-42'406'16,"2"21"62"-16,1-3-292 15,1 14-120-15,0 3 33 16,0 3 10-16,1 1 13 16,0 2-16-16,1 1-18 15,0 1-36-15,1 9-18 16,1 31-20-16,6 61-5 15,-4-22-4-15,0 19 4 16,1-13 2-16,-1 3-4 16,0-21 3-16,0-14 1 15,-1-24-5-15,1-8 4 16,-3-17 7-16,-1-7-7 16,-4-9-13-16,-8-12-23 15,-2-11-11-15,-9-7-20 0,-1 0-8 16,-8 4 8-16,4 13 19 15,-10 14-3-15,4 12 17 16,-1 11 8-16,9 8 2 16,7 12-1-16,14 3 12 15,17 2-31-15,12-6-30 16,23-9-73-16,13-12-23 0,22-14-305 16,10-11 46-16</inkml:trace>
  <inkml:trace contextRef="#ctx0" brushRef="#br0" timeOffset="90501.68">13550 13566 1189 0,'-28'-4'505'15,"4"-1"1"-15,-7 4-219 16,1 5-218-16,0 3 20 16,0-2-7-16,-4 2-5 15,4-2-19-15,2 3-18 16,6-2-27-16,4 2-17 15,8 1-14-15,4 0-50 16,4 2-19-16,8 2-36 0,3 1-5 16,9 3-10-1,3 0 41-15,9-2 16 0,-1-1 35 16,-2-5 16-16,-6-4 23 16,-1-8 9-16,-10-3 3 15,1-8 9-15,-3 3 0 16,1-5 16-16,-1 5 5 15,-2-4 11-15,0 6-12 0,-2-3 4 16,-2 3-20-16,6 6-8 16,0 3-10-16,2 2 3 15,4 8-8-15,6 4 6 16,-4 1 1-16,6 9-27 16,-2-2-32-16,5-3-97 15,1-5-35-15,7-2-279 16,-7-5 8-16</inkml:trace>
  <inkml:trace contextRef="#ctx0" brushRef="#br0" timeOffset="90817.9">13782 13564 1264 0,'3'-14'503'16,"-8"5"5"-16,4 2-257 15,2 7-236-15,4 3-5 16,-5-3-5-16,0 2 0 0,3 7-3 15,8 28 0-15,7 38 1 16,-10-29-1-16,-2-4 1 16,-2-7 1-16,0-16-1 15,-2-7 5-15,1-10-2 16,-2-10 3-16,2-10-5 16,1-12 3-16,3-18 3 15,-3-1-8-15,5 6 4 16,-2 5-2-16,1 14-3 15,0 17-4-15,12 6-27 16,0 4-45-16,15 6-126 16,1 5-45-16,11 0-278 15,-4-10-22-15</inkml:trace>
  <inkml:trace contextRef="#ctx0" brushRef="#br0" timeOffset="90997.28">14282 13562 1749 0,'-2'-2'413'0,"-1"-1"131"15,1-1-498-15,0 2-42 16,2 1-8-16,1 1-3 0,5 2 10 16,20 6-69-16,34 48-82 15,-23-29-129-15,-1 2-272 16,7-11-29-16</inkml:trace>
  <inkml:trace contextRef="#ctx0" brushRef="#br0" timeOffset="91170.68">14536 13625 1661 0,'15'-70'488'0,"-38"64"103"16,0 12-458-16,-11 20-60 16,1 13-30-16,-8 23-14 15,-5 7-4-15,-9 22 0 16,7 0-14-16,-9 18-15 15,8-12-24-15,-2 9-118 16,12-23-92-16,1-4-382 16,14-36-4-16</inkml:trace>
  <inkml:trace contextRef="#ctx0" brushRef="#br0" timeOffset="91931.67">15393 13429 1561 0,'-27'-29'374'0,"21"16"159"16,4 9-448-16,1-1 6 16,0 2-9-16,0 2-11 15,1 1-28-15,0 1-15 16,0 2-21-16,-1 24-6 15,0 48-2-15,-4-23-31 16,5-5-40-16,5-5-151 0,4-15-58 16,9-21-294-16,2-19-42 15</inkml:trace>
  <inkml:trace contextRef="#ctx0" brushRef="#br0" timeOffset="92080.69">15309 13147 1758 0,'-6'-21'364'0,"9"5"103"16,1 12-586-16,3 6-110 15,1 7-49-15,15 6-254 16,3 1 33-16</inkml:trace>
  <inkml:trace contextRef="#ctx0" brushRef="#br0" timeOffset="92434.9">15674 13354 1570 0,'-14'12'347'0,"5"10"142"16,-1 9-458-16,-4 11-28 16,1 0-4-16,3 5 0 0,2-8 0 15,5-7 0-15,3-15-1 16,1-1-13-1,4-10 1-15,4-17-1 0,2-7 2 16,2-15 0-16,2-9 13 16,2-10-4-16,-5 6 2 15,0 2-3-15,-3 15 4 16,2 4 0-16,-3 11 7 0,7 5 0 16,0 5-2-1,8 7-1-15,-1 4 2 0,5 9-6 16,-2 4-2-16,5 14 2 15,-5 2 2-15,7 8-122 16,-6-2-53-16,6-10-298 16,-1-17-40-16</inkml:trace>
  <inkml:trace contextRef="#ctx0" brushRef="#br0" timeOffset="92869.67">16348 13129 1828 0,'-1'-30'401'0,"-8"4"181"15,6 10-532-15,0 7 8 0,3 1-3 16,1 0-3-16,-2 1-5 16,2 0-7-16,1 3-21 15,1 1-6-15,-3 3-3 16,0 1-11-16,1 2-5 15,8 20 4-15,10 50-1 16,-20-12 1-16,-6 5-1 0,-4 12 1 16,-3-7-2-16,5 1 4 15,4-22-5-15,4-12 4 16,1-16-2-16,2-13-2 16,0-14-9-16,-3-16-24 15,-1-6-5-15,-3-14-16 16,0-2-2-16,-12-7-15 15,-3 14 18-15,-8 7-9 16,-1 18 13-16,-7 10 2 16,3 15 19-16,2 9 9 15,7 6 17-15,4 8-1 16,13-1 4-16,13 6 2 16,9-5-7-16,19-3-78 15,11-11-76-15,22-8-340 16,2-18 10-16</inkml:trace>
  <inkml:trace contextRef="#ctx0" brushRef="#br0" timeOffset="93235.31">16719 13412 1539 0,'-4'-12'362'0,"1"4"124"16,-2 5-444-16,5 3-49 0,6 1 1 15,-5-1-5-15,2 0 4 16,8 0 7-16,17-1-4 16,30-3-1-16,-39-1 0 15,-6-1 3-15,-5-5-2 16,-9-1 3-16,-4-6-2 16,-7 1 3-16,-6-1-4 15,1 5-5-15,-9 0-1 16,-4 6-16-1,2 6 14-15,2 9 8 16,0 3-1-16,5 14 0 16,8 3 3-16,6 10 0 15,9 0-4-15,9 8 4 16,10-4-3-16,11-2-35 0,1-11-48 16,9-12-90-16,7-12-279 15,5-17 18-15</inkml:trace>
  <inkml:trace contextRef="#ctx0" brushRef="#br0" timeOffset="93421.71">17061 13356 1331 0,'-6'-10'392'16,"0"0"91"-16,5 3-370 0,2 5-52 16,7 4-29-16,7 3-1 15,6 5-16-15,10 9-1 16,0 3-1-16,8 15-2 15,-5 2-24-15,3 5-124 16,-7-6-53-16,3-1-310 16,-7-22-38-16</inkml:trace>
  <inkml:trace contextRef="#ctx0" brushRef="#br0" timeOffset="93586.55">17263 13354 1231 0,'-23'-21'491'15,"7"7"6"-15,1 6-256 16,4 12-210-16,-4 9-12 16,0 4-8-16,-4 18 2 0,-2 5-15 15,-2 14-120-15,3-1-72 16,9 11-314-16,5-25-41 16</inkml:trace>
  <inkml:trace contextRef="#ctx0" brushRef="#br0" timeOffset="93763.8">17523 13421 1690 0,'7'-1'396'16,"-6"3"142"-16,-1 16-482 15,-1 8-57-15,-8 15-55 16,-7 8-111-16,-7 17-371 15,-3-9 34-15</inkml:trace>
  <inkml:trace contextRef="#ctx0" brushRef="#br0" timeOffset="94867.74">18275 13445 1013 0,'0'-8'370'0,"-2"2"19"16,1 0-247-16,1 2-100 16,-2 0-26-16,1 0 3 15,0 2-3-15,2 0-4 16,2 1-3-16,19-2-12 15,46-4 6-15,-24-2 0 16,-1-3 2-16,-5-3-4 16,-10-2 7-16,-6-2-6 15,-12 1 0-15,-11-3-1 16,-8 4 2-16,-10-3-1 16,-7 5 0-16,-10 3-1 15,2 7 4-15,-7 6-1 16,9 8-2-16,4 5 2 15,12 6 1-15,4 5-6 0,13 5 0 16,12 4-2-16,13-3-3 16,17 4 0-16,10-8-21 15,18-6-69-15,1-15-20 16,13-10-34-16,-14-14-1 16,1-6 33-16,-19-2 83 15,-12 0 70-15,-18 7 68 16,-15 4 69-16,-11 5 10 0,-13 3 22 15,-4 6-34 1,-12 6-14-16,-2 3-66 0,-4 4-18 16,8 4-35-16,3 5-11 15,11-4-17-15,9 3-11 16,13-3-12-16,10 0-27 16,8-7-10-16,8-7-11 15,4-4 9-15,5-13 14 16,-5-4 22-16,2-2 12 15,-12 2 13-15,-3-2 25 16,-8 10 5-16,-6 3 18 16,-4 4 5-16,-1 6 5 15,-4 6-20-15,-3 15 6 16,3 12-14-16,2 16-2 16,2 9-7-16,9 17-4 15,4-7-19-15,8 5-1 0,1-15-3 16,4-7-6-16,-7-20-1 15,-2-12 2-15,-5-20 6 16,-1-24-7-16,-4-17 6 16,-1-30 1-16,1-15 3 15,1-22-8-15,-1 11-11 16,1 0-35-16,-3 26-53 0,-1 15-156 16,-5 29-35-16,6 19-261 15,5 13-40-15</inkml:trace>
  <inkml:trace contextRef="#ctx0" brushRef="#br0" timeOffset="95283.57">19541 13349 1570 0,'0'-1'392'15,"-4"-1"133"-15,-14-1-410 16,-37-3-53-16,37 6 12 15,11 1-7-15,4 1-14 16,6-1-30-16,-2 0-12 16,2 1-14-16,20 13-5 0,41 27 4 15,-27-11-21-15,-8 0-13 16,-3 1-28-16,-10-5-2 16,-4-6-5-16,-8-12 24 15,4-9 12-15,-2-12 29 16,2-11 8-16,2-5 11 15,0-10-2-15,0 4 9 16,1-4 14-16,-7 8 5 0,-1 4 7 16,1 9 8-16,-3 5-9 15,2 11-14-15,6 4-9 16,4 6-11-16,7 9-12 16,5 2 5-16,7 5-8 15,-1-1-18-15,6 4-90 16,-2-7-59-16,2-6-98 15,-2-10-31-15,4-7-237 16,-2-12 68-16</inkml:trace>
  <inkml:trace contextRef="#ctx0" brushRef="#br0" timeOffset="95617.35">20143 13380 1084 0,'63'-84'438'0,"-62"64"57"16,-3 9-282-16,-1 3-23 15,0 2-63-15,-4 2-13 0,1 5-38 16,-5 0-12-16,-5 3-18 15,-1 3-10-15,-3 2-17 16,1 4-8-16,3 1-7 16,3 4-15-16,6-1-16 15,4 2-36-15,1-5-17 16,6 0-17-16,7-3 5 16,3 0 11-16,3-3 34 0,5-3 21 15,-2-3 21-15,1-4 2 16,-1-3 10-16,1-3 16 15,-3 2 6-15,8-1 9 16,-6 2 7-16,9 0 0 16,-2 3-11-16,5 1-7 15,-3 1-13-15,2 5-6 16,-3 3-21-16,-3 5-115 16,-9 2-68-16,-3 6-336 15,-13-8-24-15</inkml:trace>
  <inkml:trace contextRef="#ctx0" brushRef="#br0" timeOffset="95900.68">20516 12933 1754 0,'-29'-33'395'15,"12"4"194"-15,7 12-500 16,5 0-8-1,5 5-8-15,3 0 6 0,3 3-32 16,-1 1-16-16,2 7-7 16,-1 7-4-16,3 8-13 0,3 18-6 15,-2 12 10 1,1 25-10-16,-2 9 1 0,1 17 4 16,-6-9 2-16,6 5-37 15,-1-23-46-15,0-6-131 16,1-24-103-16,12-11-336 15,1-25-28-15</inkml:trace>
  <inkml:trace contextRef="#ctx0" brushRef="#br0" timeOffset="96130.75">20892 13271 1790 0,'5'-24'412'0,"-7"22"154"16,1-8-514-16,0 5-42 16,1 2 0-16,-1 1 0 15,1 2-2-15,0 0 4 16,0 2-4-16,1 3-7 16,4 22-9-16,4 34-26 15,-11-30-104-15,-3-5-81 16,-2 0-356-16,0-10 1 0</inkml:trace>
  <inkml:trace contextRef="#ctx0" brushRef="#br0" timeOffset="96284.82">20888 12878 1589 0,'-2'-23'384'0,"1"9"116"16,4 8-474-16,1 7-119 15,1 5-85-15,3 8-244 16,4 9-77-16,-2-3-107 16</inkml:trace>
  <inkml:trace contextRef="#ctx0" brushRef="#br0" timeOffset="96601.92">21222 12901 1835 0,'23'-40'409'16,"-32"23"190"-16,2 5-521 16,3 4-8-16,4 6 3 0,1-2 1 15,0-1-22-15,-1 4-19 16,0 0-14-16,1 1-8 16,1 2-7-16,2 4-3 15,12 21 3-15,14 55-3 16,-27-26-3-16,-4 16-2 15,-6-1 8-15,1 9-2 16,-1-17 0-16,4-8-11 16,3-18-20-16,3-10-65 15,0-16-36-15,1-9-111 16,-4-7-58-16,0-14-69 16,-4-6-193-16,-2-11 20 15</inkml:trace>
  <inkml:trace contextRef="#ctx0" brushRef="#br0" timeOffset="97017.73">21178 13096 479 0,'-11'-15'512'0,"3"9"-70"0,4 2 11 16,0 1-219-16,9 4-63 15,-3-1-20-15,1 0-75 16,33 4-29-16,44 8-35 16,-22-3-6-16,-4-2-6 15,-2 3-8-15,-14-1-5 16,-7-5-4-16,-17-2 2 15,-4-1 1-15,-7-2 11 0,-4-1 17 16,2 3 14-16,-1-1 7 16,-1 0-2-16,1 0-6 15,0 0-7-15,1 1-10 16,2 3-9-16,15 1 0 16,40 41-1-16,-31-36-9 15,-3-6 0-15,4-6-1 16,-5-5 5-16,-1-9 2 15,-3-4 4-15,-1 1 13 16,-7 3 24-16,-3 3 23 16,-6 8 4-16,-4 16 18 15,-6 13 6-15,-14 26-3 16,-7 14-19-16,-16 32-3 16,-3 2-16-16,-10 20-16 15,9-14-27-15,-7 10-59 0,8-26-87 16,-4 3-381-16,9-36-140 15,-3-18-161-15</inkml:trace>
  <inkml:trace contextRef="#ctx0" brushRef="#br0" timeOffset="98068.25">22333 13102 1197 0,'-1'1'335'0,"0"-1"129"16,0-1-306-16,0 0-11 15,0 0-8-15,0 0-12 16,-2 0-45-16,0 1-27 15,0 2-41-15,-2 2-9 16,-9 18-1-16,-15 46-7 16,26-37 0-16,11 6 1 15,8-4-6-15,7-3-4 16,6-10-2-16,7-1 1 16,-2-12-2-16,0-6 5 15,-4-6 2-15,0-7-4 16,-7-4-7-16,-1-9-12 15,-7-3-4-15,-6-6-16 0,-6 1 4 16,-7-3 0-16,-6 8 14 16,-8 2 0-16,1 9 15 15,-3 5 5-15,3 6 11 16,5 3-5-16,8 2 2 16,9 1 0-16,13 1 1 15,14 3-5-15,8-4 6 0,11 0 5 16,-1 1-1-16,-2-1 4 15,-14 0 15-15,-5 2 46 16,-13-3 21-16,-8 0 38 16,-5 1 9-16,-1 1 12 15,-3-2-41-15,1 1-6 16,0 0-35-16,0 0-14 16,-1 1-29-16,-1 2-5 15,0 17-11-15,-5 53-9 16,1-28 7-16,6 7 3 15,3-13-7-15,4-3-13 16,2-16 7-16,3-6-9 16,0-13 0-16,2-9 4 15,-1-9 7-15,3-16 0 16,1-2 6-16,3-11-6 16,-5 2 7-16,3 4 0 0,-2 12-3 15,3 1-2 1,-3 15 3-16,6 8-1 0,-4 5-2 15,-1 10 4-15,-2 6-4 16,-3 15 2-16,-4 4-24 16,2 17-92-16,0 0-90 15,16 10-417-15,-1-20 14 16</inkml:trace>
  <inkml:trace contextRef="#ctx0" brushRef="#br0" timeOffset="98551.4">23705 13061 1152 0,'8'-17'461'0,"0"2"3"16,-5 7-254-16,-3 4-131 15,1 4-29-15,-1 0 4 16,0 2-1-16,0 6-7 16,0 26-26-16,0 49-10 0,-5-29-1 15,-3 6-3-15,1-11-6 16,1-5 1-16,0-18 4 16,3-8-5-16,2-13 6 15,0-9-5-15,2-7 1 16,2-14-3-16,3-6 3 15,2-13-3-15,3-3 5 16,2-3-4-16,-2 8 4 0,1 5 2 16,-2 15-2-16,0 7 6 15,-2 9-4-15,5 7 3 16,0 5-8-16,5 5 0 16,-1 4 1-16,3 6 2 15,-4 3-4-15,0 10 1 16,-5-1 4-16,-3 5-62 15,-1-2-48-15,-4-5-127 16,3-7-213-16,10-5-94 16,10-13-112-16</inkml:trace>
  <inkml:trace contextRef="#ctx0" brushRef="#br0" timeOffset="99334.85">24162 13173 1608 0,'-3'-10'423'16,"-1"1"115"-16,1 0-459 16,0 6-9-16,2 2-27 15,1 2 1-15,0-1-2 16,0 0-10-16,0 0-14 16,0 0-8-16,0 0-9 0,0 0 1 15,0 0-2-15,0 1-8 16,0 1 4-16,0 6-3 15,-2 14 0-15,-3 42-2 16,0-30 2-16,-3 4-5 16,4-4 2-16,-1 1-8 15,5-9-3-15,5-7-8 16,3-8 2-16,10-11 6 16,5-8 3-16,8-11 6 15,-1-7 11-15,-1-12-5 16,-7 1 1-16,-10-8 2 15,-13 4 2-15,-13 0-3 16,-8 10 5-16,-10 8-1 16,-3 11-1-16,1 6-7 15,7 6-24-15,11 8-80 16,13 0-45-16,14 4-65 0,9 1-15 16,20 0-5-16,6-7 69 15,9 1 48-15,-9-10 81 16,-5-3 75-16,-16-1 76 15,-7 0 119-15,-12-3 33 16,3 2 31-16,-5 2-33 0,-1 2-20 16,-2 0-103-1,-1 3-24-15,0 0-40 0,0 0-26 16,0 1-22-16,1 1-5 16,0 1-16-16,5 14 0 15,11 46 5-15,-10-25-5 16,-2-3-9-16,1-1-9 15,-1-13-8-15,4-2-8 16,0-10 0-16,2-11 8 16,0-7 12-16,2-8 2 15,-5-7 13-15,2-9-1 16,0 2 1-16,3-4-3 16,-1 6 5-16,6 2-7 15,-5 6 7-15,7 6-2 16,-3 8 0-16,1 9-1 15,-5 9 0-15,0 12-3 0,-5 6 3 16,0 13 0-16,-1 2-2 16,2 5-40-16,2-9-63 15,2-4-160-15,3-13-57 16,1-8-278-16,1-13-43 16</inkml:trace>
  <inkml:trace contextRef="#ctx0" brushRef="#br0" timeOffset="99503.64">24898 13189 1716 0,'22'-46'360'0,"19"39"163"16,5 4-510-16,11 4-173 16,-2 2-91-16,-15-11-271 15,-24-3-97-15</inkml:trace>
  <inkml:trace contextRef="#ctx0" brushRef="#br0" timeOffset="100066.43">23974 13806 1155 0,'8'-24'292'15,"-8"6"114"-15,3 2-304 0,0-2 32 16,2 0 2-16,4 2 31 16,0 2-14-16,-2-1-19 15,0 9-48-15,0 4-19 16,-2 5-31-16,2 9-9 16,-4 9-18-16,0 17 4 15,-1 8-2-15,-2 15-1 16,-3 1-2-16,-1 5-2 15,3-11-11-15,-3-1-33 16,8-20-25-16,1-5-115 16,5-16-80-16,12-15-327 15,0-23 2-15</inkml:trace>
  <inkml:trace contextRef="#ctx0" brushRef="#br0" timeOffset="100256.95">24278 13847 1584 0,'-13'1'394'0,"-7"5"120"15,-6 8-438-15,-3 3-72 16,-5 11 0-16,6-1-3 16,-5 5-28-16,5-2-48 0,6 3-126 15,10-11-54-15,14-9-261 16,12-9-28-16</inkml:trace>
  <inkml:trace contextRef="#ctx0" brushRef="#br0" timeOffset="100432.27">24061 14045 1516 0,'-3'-1'373'15,"1"0"117"-15,1 0-408 16,2 0-64-16,10 1-1 15,24 6 3-15,44 16-7 16,-35-3-53-16,4 3-136 16,-8-6-54-16,9-2-279 15,-7-12-52-15</inkml:trace>
  <inkml:trace contextRef="#ctx0" brushRef="#br0" timeOffset="101050.13">24480 14078 1676 0,'0'-19'365'0,"-3"-27"155"16,1 40-495-1,7-3-32-15,3-1-8 0,7-5-3 16,1 1-6-16,1-5-2 16,-3 3 5-16,-2-1 5 15,-6 5 5-15,-5-3 6 16,-5 4 5-16,-6 2 2 15,-6 4 3-15,-8 8-2 16,-1 8-2-16,-4 7-1 16,6 8 3-16,6 8-7 15,11-3 3-15,10 2-13 16,14-2-7-16,8-6-39 16,7-8-17-16,3-9-27 15,-4-10 12-15,1-8 9 16,-12-5 38-16,-1-6 27 15,-5 1 34-15,-4 0 29 0,-5 3 15 16,1 4 39-16,-5 4 6 16,0 5-3-16,-2 3-28 15,4 10-17-15,3 1-40 16,5 11-14-16,1-1-6 16,5 3-8-16,0-7-1 15,2-5-3-15,0-10 1 0,-1-5 2 16,-3-7 7-16,0-9 3 15,-3-3 7-15,-2-8-1 16,0 1 6-16,0-4 21 16,-2 7 15-16,2 5 27 15,-3 10 9-15,-5 7 6 16,0 13-11-16,-9 17 8 16,-5 13-21-16,-11 24 1 15,-5 10-7-15,-5 25-11 16,-1-9-21-16,0 15-13 15,7-11-29-15,4 7-166 16,4-16-144-16,3 4-322 16,6-29-97-16</inkml:trace>
  <inkml:trace contextRef="#ctx0" brushRef="#br0" timeOffset="101458.53">23540 14606 1530 0,'-27'-22'424'0,"0"11"101"16,9 4-398-16,3 3-42 16,13 2-6-16,23-2-2 15,18-4-4-15,44-2-10 16,24-1-38-16,57 2-6 15,15 4-3-15,35 8 2 16,-17 6-8-16,20 3-9 0,-45-1-58 16,-12-3-225-16,-53-12-335 15,-30-22-20-15</inkml:trace>
  <inkml:trace contextRef="#ctx0" brushRef="#br0" timeOffset="105698.87">4987 15506 1081 0,'-4'-16'322'16,"1"-1"110"-16,3 12-298 15,2 3-1-15,2 3-25 16,-3-1-6-16,4 1-37 0,12 12-8 15,48 34-22-15,-28-9-4 16,0 4-13-16,8 6-11 16,-5-4-45-16,-2 0-161 15,8-8-308-15,-2-13 9 16</inkml:trace>
  <inkml:trace contextRef="#ctx0" brushRef="#br0" timeOffset="105905.14">5389 15467 1587 0,'-23'5'303'16,"15"4"163"-16,-7 13-473 16,-2 3-13-16,-7 9 12 15,0-3 8-15,-5 8 3 0,0-2 2 16,-2 6-12-16,6-7-60 15,-4-3-105-15,10-10-297 16,0-5 5-16</inkml:trace>
  <inkml:trace contextRef="#ctx0" brushRef="#br0" timeOffset="106129.11">5202 15449 1765 0,'-22'-25'381'0,"20"6"161"16,2 17-522-16,0 1-12 16,0 2-7-16,0 0 6 15,0 1-4-15,1 21 2 16,2 60-3-16,1-9 3 16,-3 4-10-16,0 9-69 15,-1-14-74-15,-1-9-136 16,1-23-267-16,-5-23-23 15</inkml:trace>
  <inkml:trace contextRef="#ctx0" brushRef="#br0" timeOffset="106271.56">5020 15743 1622 0,'-2'-13'398'0,"11"6"120"15,18 1-449-15,13 5-69 16,29-2-15-16,9 3-102 15,31 7-401-15,-9 4 84 16</inkml:trace>
  <inkml:trace contextRef="#ctx0" brushRef="#br0" timeOffset="107115.72">6026 15391 1196 0,'-7'-23'272'16,"-1"9"120"-16,1 8-319 15,-2 3 61-15,2 0 13 16,-4 2 32-16,5-1-4 16,-1 0-19-16,5 2-72 15,0 0-21-15,1 2-37 0,-1 1-5 16,-4 15-20-16,-8 59 3 15,14-24 0-15,3 12 0 16,3-3-7-16,3 0-19 16,0-16-21-16,2-11-36 15,-1-16-7-15,0-14 3 16,-6-9 25-16,-2-13 19 16,-6-9 35-16,-7-18 8 15,0-2 0-15,-2-12 8 16,0 4 8-16,0-1 26 15,6 14 3-15,3 5 17 16,3 12-8-16,2 7-1 16,0 7-23-16,3 3-2 15,1 3-17-15,7 5 3 16,3 2-13-16,8 8 1 16,2 8-3-16,11 12 1 0,-1 7-8 15,7 8 0-15,-1 2-10 16,0 0-31-16,-10-13-27 15,-1-5-35-15,-7-15-1 16,-5-12 11-16,-4-14 30 16,0-13 26-16,-5-10 39 15,0-11 15-15,-6-2 3 0,-2-2 24 16,-2 10 10-16,-2 4 22 16,-4 10-4-16,4 7 2 15,1 7-24-15,1 2-4 16,2 5-19-16,1 2-8 15,1 3-7-15,-3 0 0 16,0 2-5-16,14 32-1 16,10 53 5-16,-9-6-2 15,-3 1 1-15,4 13-2 16,1-15-12-16,-2-9-138 16,3-30-102-16,1-19-329 15,-5-28-61-15</inkml:trace>
  <inkml:trace contextRef="#ctx0" brushRef="#br0" timeOffset="107498.56">6616 15515 1016 0,'43'3'164'0,"-40"-4"118"0,7 2-262 15,-4 0 10-15,3 1 95 16,-9 0 28-16,-2 0 38 16,-6 1-17-16,7-2-17 15,-2 0-62-15,-1 2-12 16,-3 6-39-16,-25 44-12 16,30-33-18-16,5 5-3 15,8-1-9-15,7 1 2 16,4-5-4-16,8-6 5 15,0-10-4-15,7-11 3 16,-5-10 0-16,2-8 5 16,-8-3-4-16,-5-6 5 15,-11 1-2-15,-7-3-1 16,-6 4-5-16,-6 0-1 16,-1 10-28-16,-2 13-175 0,3 17-8 15,10 5-321-15,5 4-69 16</inkml:trace>
  <inkml:trace contextRef="#ctx0" brushRef="#br0" timeOffset="107948.49">7249 15320 918 0,'-3'-26'394'16,"-3"5"52"-16,1 0-160 0,-1 5-84 15,3 4 16 1,0 5-58-16,0 4-15 0,3 5-61 16,-1-1-20-16,1 2-34 15,0 35-8-15,-4 47-13 16,4-8 1-16,4 3-4 15,5 10 5-15,2-15-12 16,6-7-42-16,-1-24-47 0,-1-13-162 16,-3-23-68-16,10-9-277 15,-4-13-51-15</inkml:trace>
  <inkml:trace contextRef="#ctx0" brushRef="#br0" timeOffset="108248.47">7569 15307 1809 0,'-30'-9'394'0,"28"-3"162"15,3 12-530-15,2 1 8 16,0-2 2-16,-3 0 15 16,2 0 7-16,0-1 2 15,1-1-26-15,1 1-5 16,5 1-15-16,1 3 0 0,31 29-9 15,-38 13 4-15,-4 9-7 16,-3 19-1-16,-1 0 0 16,2 2-3-16,4-16-17 15,5-7-37-15,3-23-27 16,1-12-81-16,-1-13-49 16,-5-9-87-16,-3-5 3 0,-7-3-245 15,-9 0 55-15</inkml:trace>
  <inkml:trace contextRef="#ctx0" brushRef="#br0" timeOffset="108401.19">7428 15595 1170 0,'-5'-18'487'0,"4"5"16"16,10 4-314-16,14 3-51 16,9 1-88-16,20 0-5 15,9 1-22-15,17-2-15 16,-6 2-66-16,5 4-145 15,-15 0-54-15,1 1-269 16,-23 0-60-16</inkml:trace>
  <inkml:trace contextRef="#ctx0" brushRef="#br0" timeOffset="108596.53">8001 15530 1342 0,'-4'0'379'15,"2"-1"131"-15,-3 0-358 16,3 0-17-16,-2 0-15 15,1 0-5-15,1 0-46 16,0 1-16-16,0 2-30 16,-2 20-10-16,-9 53-14 15,10-23-8-15,-1-4-23 16,2-6-98-16,2-19-91 0,8-15-361 16,3-11 5-16</inkml:trace>
  <inkml:trace contextRef="#ctx0" brushRef="#br0" timeOffset="108716.55">7966 15210 1656 0,'2'-21'369'0,"2"11"-4"16,9 17-576-16,8 15-299 16,3-4-96-16</inkml:trace>
  <inkml:trace contextRef="#ctx0" brushRef="#br0" timeOffset="109167.42">8147 15576 1259 0,'-7'-22'416'16,"3"9"81"-16,1 4-309 15,1 6-82-15,2 4-5 16,0 4-33-16,0-3 10 16,0 10-19-16,-3 74 3 15,4-20-13-15,-2 23-4 0,-1-4-30 16,5 7-27-16,4-17-31 15,-1-13-95-15,3-27-394 16,3-12-38 0,-2-38 9-16</inkml:trace>
  <inkml:trace contextRef="#ctx0" brushRef="#br0" timeOffset="109415.75">8106 15555 1534 0,'6'-19'409'0,"3"-1"100"16,7 8-443-16,9 2-23 16,3 7-37-16,5 7 2 15,-1 5 2-15,-1 12-3 16,-4 10-2-16,-5 19-1 16,-6 0-4-16,-11 4-13 15,-8-9-13-15,-14-7-26 16,-6-16-10-16,-11-12-55 15,0-15-27-15,-2-15-76 16,4-12-249-16,14-28 30 0</inkml:trace>
  <inkml:trace contextRef="#ctx0" brushRef="#br0" timeOffset="109700.56">8575 15231 1633 0,'-5'-22'366'16,"-16"10"146"-16,10 4-460 16,4 3-17-16,4 5 21 15,1-3 3-15,2 3 6 16,0 0-14-16,1 1-20 16,0 2-23-16,10 29 1 15,11 49-7-15,-19-8 4 16,-6 0-1-16,-2 13 3 15,0-8-6-15,4-2 1 16,3-23-3-16,5-8-32 16,1-21-34-16,0-15-161 15,2-10-75-15,5-7-279 16,-2-5-57-16</inkml:trace>
  <inkml:trace contextRef="#ctx0" brushRef="#br0" timeOffset="110017.57">8806 15674 1172 0,'2'-19'569'0,"5"16"-84"16,9-11-194-16,5 4-371 16,4 1-5-16,0-3 31 0,1-2 22 15,-8 0 20-15,1-2 12 16,-6 3 1-16,0-5 1 15,-4 0-1-15,-6-4 3 16,-3 3-2-16,-5-3 0 16,-8 7-6-16,-6 5 2 15,-1 9 1-15,-8 8 0 16,3 8 2-16,-4 16 4 16,6 3-4-16,1 17-3 15,15 4-2-15,18 4 4 16,18-12 0-16,35-9-133 15,19-12-317-15,20-22 63 16</inkml:trace>
  <inkml:trace contextRef="#ctx0" brushRef="#br0" timeOffset="111150.61">9953 15423 1371 0,'-20'-54'369'0,"10"39"98"15,4 6-405-15,2 5-13 16,4 5-38-16,1 5 11 16,-1-4 0-16,-1 10 18 15,-3 62-3-15,-2-15 0 16,2 4-12-16,-3 2-3 15,4-12-19-15,0-14 2 16,1-17 0-16,1-11 11 0,2-15-6 16,1-20 2-16,2-4-2 15,4-18-2-15,0-5-9 16,4-5 3-16,1 10 0 16,2 4-10-16,2 18-3 15,8 9-13-15,0 8-33 16,14 11-114-16,-1 4-49 15,16 8-288-15,-4-2-25 16</inkml:trace>
  <inkml:trace contextRef="#ctx0" brushRef="#br0" timeOffset="111517.64">10420 15641 1418 0,'-12'-6'348'0,"0"5"106"16,5-1-416-16,1 2-19 15,4 0-22-15,6 1 1 16,-4-2 3-16,2 0 6 16,7-2-4-16,20-10-9 0,30-20-2 15,-32 7 3 1,-6 6-9-16,-6-2 3 0,-8-1 7 15,-7-1 6-15,-7 5-8 16,-7 3 4-16,-3 1-4 16,-5 8 3-16,-2 6-3 15,-5 6 1-15,3 7 0 16,3 12 2-16,6 5-2 16,10 12 2-16,9 3-2 0,18 8 4 15,10-10 2-15,15-2-32 16,8-14-83-16,17-6-321 15,-7-19 46-15</inkml:trace>
  <inkml:trace contextRef="#ctx0" brushRef="#br0" timeOffset="111781.35">10951 15484 1500 0,'-5'-6'461'15,"-20"-5"72"-15,11 3-371 16,4 7-143-16,-2-2 17 16,1 0 8-16,-1 5-1 15,0 0-4-15,-2 1-7 0,6 5-23 16,-1 4-13-16,5 3-7 16,4 9-10-16,6 2-21 15,8 9-59-15,12 1-38 16,10-5-106-16,10-8-38 15,19-6-252-15,-1-24 22 16</inkml:trace>
  <inkml:trace contextRef="#ctx0" brushRef="#br0" timeOffset="112367.59">11326 15458 1717 0,'-14'-7'427'16,"-4"0"130"-16,2 5-480 15,3 3-70-15,-3 4 5 16,5-2-1-16,1 3 4 16,1-2 1-16,4 5-8 15,4 3-8-15,7 6-7 16,3 3-10-16,8 7-4 16,3 0-2-16,8 3-3 15,-1-6-1-15,3-6 3 16,-1-5 4-16,0-12 7 0,-2-9 3 15,-2-12 5-15,-5-4 4 16,-6-10 4-16,-10 3-2 16,-12 0 6-16,-8 7-5 15,-16 1-9-15,-5 8-7 16,-4 2 1-16,6 4-10 16,6 0-1-16,16 3 2 15,16-3-10-15,12 1-1 0,19-1 5 16,11 1 3-16,12 1 9 15,-2 1 13-15,3 3 25 16,-13 1 11-16,-4 5 15 16,-11 4 6-16,-6 6 14 15,-10 1-13-15,-2 11-1 16,-7 2-13-16,-3 11-5 16,-2-2-14-16,0 9-7 15,0-7-12-15,2-3 3 16,0-14-5-16,0-3 7 15,-1-11-4-15,-2-11 0 16,-2-6-1-16,-2-12 3 16,0-8-4-16,0-12-1 15,7-1 3-15,8-11 1 16,7 9-3-16,12-5-2 16,4 13-3-16,8 5-54 0,-1 14-105 15,10 14-423-15,-2 10 55 16</inkml:trace>
  <inkml:trace contextRef="#ctx0" brushRef="#br0" timeOffset="113232.56">12319 14972 1306 0,'9'-30'480'15,"-7"5"29"-15,7 4-298 16,-6 12-156-16,2 4 3 0,-2 3-3 16,2 2 12-16,-5 0-3 15,0 1-1-15,0 2-25 16,0 39 4-16,0 55-15 16,-1-5-6-16,-1 6-9 15,-1 19 1-15,2-15-9 16,1-6 4-16,4-24-5 15,6-13 4-15,0-26-4 0,2-15-1 16,-2-16-6-16,-3-20-13 16,-3-10-13-16,-5-19-8 15,-8-6-3-15,-8-9-8 16,-5 8 13-16,-6 9 14 16,-3 17 3-16,-2 15 6 15,4 17 12-15,-4 17-2 16,7 10-3-16,4 10 8 15,9 3-19-15,14 2-40 16,16-8-11-16,26-6-58 16,14-17-46-16,26-17-46 15,5-15 23-15,19-23 10 16,-14-9 58-16,3-7 63 16,-24 10 81-16,-11 5 75 15,-25 15 37-15,-13 9 57 0,-16 8-3 16,-13 3 7-16,-10 2-45 15,-16 5-7-15,-3 2-52 16,-10 4-6-16,6 2-27 16,4 1-8-16,11-3-26 15,8 0-5-15,11-3-14 16,10 2 1-16,10-3-5 16,16 0-7-16,8 1-3 0,13 3 6 15,2-1-3-15,3 7 1 16,-11 5 10-16,-3 9 0 15,-14 3-2-15,-4 10-1 16,-16-3-1-16,-9 6 1 16,-9-11 1-16,-13-3 1 15,-2-12 1-15,-3-7-33 16,3-9-59-16,4-4-188 16,7-5-291-16,10-26-21 15</inkml:trace>
  <inkml:trace contextRef="#ctx0" brushRef="#br0" timeOffset="113388.59">13411 15454 2030 0,'-3'-3'442'15,"2"0"145"-15,1 4-655 16,0-1-248-16,-5 0-315 15,-20-1-24-15</inkml:trace>
  <inkml:trace contextRef="#ctx0" brushRef="#br0" timeOffset="137594.54">13387 15514 1211 0,'-10'-19'361'0,"5"2"79"16,12 8-347-16,15 0-24 15,13 1-36-15,20-1 25 16,13 1 0-16,27 4 7 15,-1 2 2-15,22 5-4 16,2 1-33-16,16 2-14 16,-12-3-8-16,8-3-4 15,-17-5-2-15,-3 0 4 16,-31-3 0-16,-11 2-2 16,-27 2 2-16,-15 3-2 15,-17 1-7-15,-11-1-8 16,-9-2-11-16,-9-5-19 15,-7 0-14-15,-16-5-18 16,2 3 11-16,-9-8 9 16,4 3 18-16,0-2 22 0,10 1 28 15,3 0 25-15,12 4 13 16,8 7 22-16,14 2 57 16,11 5-95-1,19 3-13-15,6 5-22 16,19 1 7-16,2 2-2 0,6 5-2 15,-13 0 0-15,-7 5-1 16,-19-1-6-16,-18 5 6 16,-19-3 2-16,-29 5-4 15,-14 0-18-15,-25 2-119 16,0 1-79-16,-3 5-321 16,26-15-31-16</inkml:trace>
  <inkml:trace contextRef="#ctx0" brushRef="#br0" timeOffset="138242.68">15211 15311 1488 0,'-32'-90'393'0,"29"67"102"16,8 15-436-16,7 2 10 16,2 3-41-16,4 6 3 15,0-1 1-15,9 14-7 0,-3 26-32 16,-1 10 3 0,-7 15 1-1,4 7 3-15,-14-4 12 0,-2-22-9 16,-1-10 3-16,-1-20 0 15,-4-10 10-15,2-12-9 16,-2-16 17-16,-2-10-11 16,10-18 6-16,2-8-13 15,9-7 6-15,5 8-5 0,5 7 6 16,-1 18-10-16,6 10 6 16,-5 12-9-16,7 11 2 15,-4 9-8-15,4 12 8 16,-6 9-6-16,1 16 14 15,-8 5-6-15,3 15 11 16,-5 3-35-16,-7 19-530 16,-13-16 164-16</inkml:trace>
  <inkml:trace contextRef="#ctx0" brushRef="#br0" timeOffset="138849.5">5376 16463 1633 0,'-16'-7'399'0,"17"-3"123"16,-4 5-468-16,5 5-59 15,1 5-13-15,-3-5 8 16,2 3-1-16,18 22 11 16,55 60 5-16,-32-26 5 0,8 15-54 15,-13-8-73-15,-5-2-101 16,-12-19-280-16,-12-22-21 16,-6-30-134-16</inkml:trace>
  <inkml:trace contextRef="#ctx0" brushRef="#br0" timeOffset="138996.29">5585 16473 1662 0,'-20'35'402'0,"-12"21"132"16,1 14-480-16,-6 22-31 16,8-2-19-16,1-1-52 15,9-27-77-15,8-26-412 16,17-38 60-16</inkml:trace>
  <inkml:trace contextRef="#ctx0" brushRef="#br0" timeOffset="139193.66">5493 16446 1903 0,'-54'93'403'0,"43"-58"182"0,6 34-562 16,6 1-23-16,2 0 2 15,-1-15 1 1,2-3-5-16,2-19-10 0,0-2-171 16,-1-12-108-16,2-19-294 15,-2-16-106-15</inkml:trace>
  <inkml:trace contextRef="#ctx0" brushRef="#br0" timeOffset="139368.76">5287 16781 1176 0,'3'-23'748'0,"19"-5"-140"15,17 9-119-15,32 2-465 16,13 5-35-16,25 2-153 0,-7 5-153 16,2 7-292-16,-28 0-108 15</inkml:trace>
  <inkml:trace contextRef="#ctx0" brushRef="#br0" timeOffset="140177.78">6588 16609 1616 0,'-52'-31'369'0,"27"21"139"15,5 17-476-15,-5 6-11 16,3 4-5-16,-5 8 11 15,-1-3 3-15,-1 5 2 16,9 3-7-16,0 8-7 16,7-5-17-16,5 0-41 15,9-8-24-15,6-5-20 16,4-13-15-16,8 0-40 16,0-5 19-16,5-4 1 15,0-4 21-15,5-6 16 16,-3-4 44-16,5-12 29 15,-6-2 33-15,0-7 60 16,-6 5 30-16,-6 0 64 0,-6 10 8 16,-5 5 9-16,-7 8-55 15,1 6-23-15,2 0-67 16,1 2-16-16,1 1-27 16,1 1-4-16,1 2-7 15,9 11-21-15,40 53-21 0,-20-31-98 16,2-2-77-1,1-5-82-15,-7-12-19 0,0-14-219 16,-7-12 87-16,-3-11-16 16,-7-3 450-16,-4-4 483 15,-4 5 30-15,-2 7 19 16,-2 6-204-16,0 4-27 16,1 5-105-16,0 0-54 15,1-1-64-15,0 1-27 16,0 2-23-16,0 1-4 15,10 13 2-15,32 38-22 16,-20-40-12-16,6-9-24 16,-3-10-14-16,2-12-12 15,-5-6 12-15,2-8 14 16,-7 3 28-16,-3 2 36 16,-4 11 23-16,-4 3 27 15,-3 9-1-15,-2 4-4 0,3 4-24 16,-4-4-13-16,2 4-18 15,17 34-21-15,18 39-49 16,-12-33-180-16,5-10-301 16,10-15-15-16</inkml:trace>
  <inkml:trace contextRef="#ctx0" brushRef="#br0" timeOffset="140577.13">7467 16378 1935 0,'-6'-11'468'0,"3"2"143"16,-1 3-564-16,1 4-35 15,3 2-24-15,-1 0 5 16,1 0 5-16,0 0 5 16,0 0-4-16,1 3 6 15,3 3-12-15,11 31 7 16,17 45 0-16,-14-17-2 15,-2 2 2-15,-1 15 2 16,-5-14-5-16,-4-8-17 16,-2-20-7-16,-3-12-18 0,-4-22-8 15,-6-14-46-15,-3-10-14 16,-9-15-34-16,-3-7 0 16,-6-8-3-16,-1 7 49 15,-6 5 26-15,8 13 43 16,-4 12 26-16,10 15 15 15,4 5 15-15,13 10 4 16,10 15 9-16,12 0-11 0,16 8-48 16,13-4-91-16,17-6-319 15,13-17 24-15</inkml:trace>
  <inkml:trace contextRef="#ctx0" brushRef="#br0" timeOffset="140996.84">8699 16310 1888 0,'13'-19'398'15,"-19"3"184"-15,1 7-554 0,2 1 3 16,3 6 4-16,0 1 3 15,-3 0 2-15,2 1-16 16,1 0-16-16,0 3-8 16,5 21-6-16,10 70-5 15,-7-18 14-15,-5 25-5 16,0-5 0-16,2 2-56 16,-5-24-48-16,2-13-164 15,1-31-54-15,-4-21-284 16,-4-17-28-16</inkml:trace>
  <inkml:trace contextRef="#ctx0" brushRef="#br0" timeOffset="141176.71">8315 16574 2028 0,'14'-20'420'15,"20"6"195"-15,13 10-608 16,23-1-13-16,5 3-8 15,18 2-74-15,-4 0-63 16,12 4-180-16,-20 0-278 16,2-9-24-16</inkml:trace>
  <inkml:trace contextRef="#ctx0" brushRef="#br0" timeOffset="141543.84">8842 16333 2062 0,'-7'-10'420'0,"3"9"198"16,10 15-613-16,5 10-4 15,-3 4-4-15,3 12 6 16,-1 2-5-16,-2 12 0 16,0-1 0-16,-1 14-25 15,-1-11-21-15,-1 2-31 16,-2-17-25-16,2-5-47 15,-2-17 12-15,-2-7 7 0,1-11 32 16,0-6 16-16,-2-6 44 16,5-13 17-16,5-6 11 15,6-8 13-15,4 3 19 16,7-5 22-16,2 14 9 16,4 2 24-16,-4 11 2 15,4 4-4-15,-4 9-22 16,-3 7-7-16,-6 11-16 0,-4 15-21 15,-7 7-60-15,-4 10-179 16,1-2-297-16,1-11-17 16</inkml:trace>
  <inkml:trace contextRef="#ctx0" brushRef="#br0" timeOffset="142109.9">9453 16652 1998 0,'16'-27'344'16,"-3"23"170"-16,8-3-583 15,3 4-34-15,1-3 6 16,-4-3 73-16,-7-4 23 16,-4-3-2-16,-7-2 6 0,-3 0-2 15,-3-5 7-15,-4 2 5 16,-5-1 4-16,-2 8-5 15,-8 0 1-15,0 10-7 16,-4 8-5-16,-2 11-6 16,2 15 5-16,8 10-2 15,8 13 1-15,12-2-8 0,21 2-50 16,13-14-35-16,13-13-74 16,8-20-26-16,12-18-10 15,-5-17 47-15,4-19 39 16,-12-1 85-16,-6-8 58 15,-17 10 45-15,-10 4 86 16,-19 17 22-16,-7 4 29 16,-7 15-19-16,-4 3-9 15,1 7-80-15,-1 4-21 16,9 4-32-16,4 12-11 16,10 1-20-16,9 8 4 15,9 0-14-15,10 0-1 16,2-8 2-16,4 0 3 15,-9-6-9-15,-3 1 7 16,-16-3-5-16,-12 4 0 0,-15-4-7 16,-13 4-8-16,-11-2-26 15,-12-3-75-15,2-5-63 16,0-7-99-16,7-8-32 16,13 0-236-16,15-1 43 15</inkml:trace>
  <inkml:trace contextRef="#ctx0" brushRef="#br0" timeOffset="142428.84">10282 16610 1334 0,'-5'-3'520'16,"5"-3"-30"-16,12 4-280 15,8 8-282-15,8-2-28 16,3-3 32-16,3-1 26 15,-4-4 7-15,2-3 19 16,-3-3 17-16,-4-2 6 16,-8-4-6-16,-5-6 19 15,-8-2 3-15,-10 0 36 16,-9 3-7-16,-16 1 3 16,-4 9-14-16,-11 7 0 15,-2 6-36-15,-1 16 8 0,13 9-2 16,6 13 10-16,18 9-10 15,20 11 8-15,19-5-9 16,29-2-29-16,14-13-83 16,34-16-418-16,1-20 82 15</inkml:trace>
  <inkml:trace contextRef="#ctx0" brushRef="#br0" timeOffset="143043.68">11258 16474 1532 0,'2'-26'374'0,"5"7"121"0,4 13-436 15,4 4-47-15,2 5-8 16,2 10 0-16,-2 7 5 16,0 14-1-16,1 5 5 15,3 11-4-15,-5-2 0 16,3-2-8-16,-5-14 0 15,-4-6-17-15,-4-12 2 0,-2-7-9 16,-9-9-2-16,-6-5-14 16,-2-3 9-1,-2-12-7-15,4-2 5 0,9-13 4 16,5-4 12-16,11-12 10 16,8 6 11-16,11-2 2 15,0 11 0-15,12 3 0 16,-4 14-3-16,10 9-79 15,-7 13-60-15,5 13-323 16,-15 5 15-16</inkml:trace>
  <inkml:trace contextRef="#ctx0" brushRef="#br0" timeOffset="143426.29">11948 16592 1762 0,'10'-24'449'0,"-10"1"127"16,14 5-487-16,5 8-80 16,2 1-3-16,-1 3-4 0,0-1-4 15,-4 3-11-15,3-1-18 16,-5 2-15-16,-2 0-11 15,-2-3 3-15,-5-3 11 16,-6 1 18-16,-6-7 11 16,-3 5 11-16,-7-3 2 15,-3 5-2-15,-5 3 0 16,-1 8-1-16,1 3 0 16,7 7 2-16,3 18 0 15,8 3-1-15,11 11 4 16,14 2 6-16,17 3-1 15,13-15-12-15,22-6-138 16,7-16-67-16,14-8-311 16,-12-13-57-16</inkml:trace>
  <inkml:trace contextRef="#ctx0" brushRef="#br0" timeOffset="143645.53">12548 16457 1469 0,'-17'-8'474'15,"5"-4"61"-15,5 4-405 16,-1 4-17-16,3 2-53 0,-4 2 7 16,-2 1-1-1,-5 3-6-15,-1 5-38 0,1 10-4 16,-3 1-11-16,6 10-10 16,8 1-11-16,7 0-27 15,21 1-178 1,6-4 17-16,14-11-100 15,7-6-260-15,12-20 23 16</inkml:trace>
  <inkml:trace contextRef="#ctx0" brushRef="#br0" timeOffset="144193.76">12880 16479 1657 0,'-31'-3'467'0,"-6"3"108"16,3 8-453-16,1 10-63 15,9 1-30-15,8 2 0 0,8-3-8 16,10-2-5-16,10-2-12 16,16-3-37-16,8-2-26 15,11-4-44-15,-2-3-15 16,2-6 4-16,-10-1 32 16,-9-4 29-16,-12-2 42 15,-8-3 13-15,-14 2 3 16,-10-6 6-16,-9 3-6 0,-8-4-1 15,1 2-11-15,1-2-28 16,12 5-15-16,5 0-29 16,15 4 5-16,16 1 8 15,9 4 41-15,13 0 58 16,5 2 49-16,12 3 45 16,-3 3 15-16,5 1 10 15,-7 0-30-15,-2 4-5 16,-14-2-42-16,-5 5-1 15,-9 2-20-15,-8 7-9 16,-10 2-18-16,-6 11-6 16,-4 2-14-16,-3 6-5 15,-3-2-3-15,4-2 5 16,4-13-3-16,-1-5 1 0,6-12 3 16,3-11-9-16,0-11-3 15,11-15-2-15,0-10-3 16,5-20 0-16,3 2 1 15,4-7-10-15,-5 10-1 16,8 10-24-16,-3 20-42 16,3 16-197-16,2 21-266 15,7 9-53-15,-12 7-248 0</inkml:trace>
  <inkml:trace contextRef="#ctx0" brushRef="#br0" timeOffset="144726.54">13975 16087 1797 0,'3'-40'417'15,"6"4"154"-15,1 15-533 16,-2 9-10-16,-3 8-14 16,-2 2 16-16,0 0 5 15,-3 2 9-15,-2 0-10 16,1 4-2-16,-3 23-18 15,-16 68-1-15,5-17-13 0,-1 21 7 16,4-1-6-16,3 2 2 16,7-22-7-16,2-17 5 15,2-23-7-15,0-16 0 16,0-18-9-16,-7-18-33 16,-3-4-11-16,-4-16-27 15,-4-4-7-15,-14-8-14 16,-1 10 28-16,-8 7 5 15,-1 14 31-15,-3 11 11 16,11 14 19-16,9 13 5 16,12 8 5-16,15 7-38 15,17-2-43-15,20 3-88 16,10-13-26-16,25-15-280 16,3-14 33-16</inkml:trace>
  <inkml:trace contextRef="#ctx0" brushRef="#br0" timeOffset="144945.65">14262 16510 609 0,'50'-41'550'0,"-23"7"-86"15,-19 3 26-15,-10 13-271 16,-17-1-6-16,-6 7-56 16,-11 5-22-16,0 5-60 15,0 4-16-15,12 3-33 16,6 3-9-16,19 2-15 16,18 3-21-16,12 2-13 0,17 4-9 15,6 0-2-15,7 9 6 16,-8-1 16-16,-11 9 13 15,-17 0 10-15,-15 5 3 16,-22-10-3-16,-18 5-5 16,-10-9-63-16,-14-5-207 15,1-8-293-15,-2-25-33 16</inkml:trace>
  <inkml:trace contextRef="#ctx0" brushRef="#br0" timeOffset="145558.76">15658 16315 1236 0,'10'-44'311'16,"-37"35"140"-16,-4 12-327 0,-13 12 15 15,-1 6 0-15,-9 10 13 16,4 3-39-16,1 6-22 16,13-2-37-16,13-1-17 15,16-8-19-15,16-5-28 16,36-16-101-1,12-12 9-15,17-16-41 16,2-4 16-16,-2-3 11 16,-29 5 41-16,-7 6 30 15,-23 9 47-15,-12 0 34 16,-10 4 18-16,-8 0 32 16,-3 0 13-16,-3 8 20 15,4-1-23-15,1 5-9 16,11 3-29-16,7 8-14 15,8-1-34-15,10 7-54 0,9 0-48 16,7-1-139-16,-3-5-59 16,9-5-274-16,-9-13-13 15</inkml:trace>
  <inkml:trace contextRef="#ctx0" brushRef="#br0" timeOffset="145843.37">15921 16244 1810 0,'-13'-21'476'0,"6"17"121"16,5 13-524-16,4 15-31 16,2 9-42-16,1 14 2 15,4-2 2-15,4 13-2 16,2-5 1-16,1 2-2 16,-2-14-8-16,0-4-9 15,-6-18 0-15,-2-18-2 16,-3-17 0-16,-2-21 11 15,0-10 9-15,4-19 1 16,2 0-2-16,7-3 2 16,6 20-2-16,8 7-32 15,1 21-38-15,9 15-140 16,-4 14-74-16,2 16-304 0,-2 5-32 16</inkml:trace>
  <inkml:trace contextRef="#ctx0" brushRef="#br0" timeOffset="146175.51">16480 16421 1914 0,'8'-6'371'16,"9"1"166"-16,7 4-568 15,2 4-43-15,3-3-17 16,-4-6 43-16,0 0 10 15,-9-1 13-15,-1-3 8 16,-2 2 20-16,-5-7 2 16,-7 0 0-16,-7-7 1 15,-4 1 1-15,-11-1 0 16,-2 6 3-16,-9 3-2 16,0 10 3-16,-6 7 1 15,4 8-2-15,-1 15 5 16,8 7 3-16,11 14-1 15,15 2-1-15,20 6-9 16,21-10-55-16,35-7-484 16,13-25 133-16</inkml:trace>
  <inkml:trace contextRef="#ctx0" brushRef="#br0" timeOffset="146575.63">17667 15789 1533 0,'10'-29'401'16,"-9"14"137"-16,-2 3-389 16,1 7-39-16,-3 2 12 0,3 8-19 15,0-4-15-15,0 2-39 16,0 40-11-16,-1 56-22 15,-4-6 5-15,-2 6-6 16,0 15-51-16,0-15-62 16,0 4-192-16,4-27-73 15,4-27-277-15,12-37-77 16</inkml:trace>
  <inkml:trace contextRef="#ctx0" brushRef="#br0" timeOffset="146927.09">18046 16192 1690 0,'-8'-17'637'16,"-27"22"7"-16,15-9-356 16,4 10-296-16,-3 3-10 15,5-3 10-15,1 3 13 16,4 0-8-16,8 6 0 15,11 4-7-15,7 10-29 16,10 4-22-16,7 4-18 16,1-5-6-16,3 0-13 0,-10-12 16 15,2-5 11-15,-10-11 24 16,-2-5 5-16,-7-12 24 16,-2-14 20-16,-11-10 9 15,-3-10 1-15,-4 1 2 16,-6 0-3-16,0 16-9 15,-6 3-30-15,6 19-45 16,-4 1-124-16,5 11-35 0,12 3-295 16,4 1-8-16</inkml:trace>
  <inkml:trace contextRef="#ctx0" brushRef="#br0" timeOffset="147159.29">18517 16162 1511 0,'-4'-3'584'0,"-9"0"12"16,-8-2-375-16,-4 8-134 16,-2 0-54-16,-6-1 12 15,4-2 2-15,-1 1-1 16,5-1-15-16,7 2-13 16,9 2-14-16,8 6-19 15,11 9-15-15,14 13-38 0,9 5-26 16,21 11-89-16,-1-5-64 15,17-5-367-15,5-17 44 16</inkml:trace>
  <inkml:trace contextRef="#ctx0" brushRef="#br0" timeOffset="150493.2">18989 16196 1408 0,'85'-43'428'16,"-90"37"66"-16,-10 6-365 16,-7 10-110-16,-10 2-17 15,-7 4 5-15,-5 5 9 16,5-2 5-16,-4 1-2 15,11 1 3-15,3-1-3 16,11-3-17-16,6-1-23 16,13-3-2-16,11-2-15 15,9-2-4-15,6-2 5 16,3 3 17-16,4-2 1 16,-3-1 8-16,3-2 6 15,-2-2 5-15,5-5 1 0,-5-5 3 16,-4-5 19-16,-6-1 11 15,-6-4 25-15,-9 0 12 16,-5-1 19-16,1 3-9 16,-1-1-4-16,0 4-22 15,0 3-15-15,6 10-23 16,-1 6-47 0,6 12-82-16,5 7-68 0,6 7-120 15,2-3-274-15,8-4 6 16</inkml:trace>
  <inkml:trace contextRef="#ctx0" brushRef="#br0" timeOffset="150808.04">19455 15818 2070 0,'-10'-37'424'0,"-2"6"189"16,11 20-616-16,-1 6-10 16,4 4-5-16,-2 2 16 15,0-2 10-15,0 1 6 16,0 1 0-16,1 3 1 0,8 35-2 16,6 64-1-16,-10-22-5 15,-2 23-1-15,-5-3-4 16,1 8-10-16,2-21-15 15,2-4-67-15,1-24-60 16,3-11-154-16,-2-21-49 16,-5-20-257-16,-7-22-20 15</inkml:trace>
  <inkml:trace contextRef="#ctx0" brushRef="#br0" timeOffset="150954.57">19304 16175 1255 0,'0'-7'725'16,"13"11"-125"-16,12-6-158 16,10 1-466-16,17 4-101 15,3-2-78-15,7 0-123 16,-3 6-268-16,5 5-19 16</inkml:trace>
  <inkml:trace contextRef="#ctx0" brushRef="#br0" timeOffset="151275.25">19765 16373 1876 0,'22'-16'320'16,"-1"2"159"-16,2 4-555 16,7-6-49-16,1-4 16 15,1-9 44-15,-9-4 37 0,-2-4 18 16,-12 7 19-16,-7-2 9 15,-11 8-7-15,-13 3 8 16,-4 13-7-16,-13 12 3 16,2 10 3-16,-3 15 4 15,9 12-12-15,7 14-1 16,14 3-3-16,16 4-26 16,15-9-11-16,22-5-75 15,11-23-32-15,17-18-56 16,4-17-1-16,17-27-256 15,-7-18 100-15</inkml:trace>
  <inkml:trace contextRef="#ctx0" brushRef="#br0" timeOffset="151624.99">20533 15940 825 0,'30'-85'325'0,"-9"7"117"16,-11 25-197-16,-9 16 27 0,-6 20-35 16,-5 9-6-16,0 4-85 15,-1 4-22-15,4 7-43 16,1 7-10-16,3 6-26 15,6 18-9-15,1 8-17 16,5 20-4-16,2 11-8 16,2 20 0-16,-3-5-5 15,-2 9 2-15,-3-20-4 16,-3-14-1-16,0-27-7 0,-4-11-7 16,1-22-4-16,-8-12-8 15,-3-9-4-15,-15-17-10 16,-6-7 1-16,-10-10-3 15,0 1 6-15,-4 2 8 16,9 14 11-16,7 12 6 16,6 14 6-16,5 16 5 15,6 15 5-15,2 20 14 16,8 2 6-16,14 10-2 16,10-3-2-16,18-5-98 15,9-18-110-15,20-19-394 16,-1-17 4-16</inkml:trace>
  <inkml:trace contextRef="#ctx0" brushRef="#br0" timeOffset="152843.76">21444 16084 1584 0,'-12'-65'383'0,"25"44"126"0,4 13-457 16,6 7-34-16,-1 7-10 16,2 11 5-16,-4 8 5 15,0 14 0-15,-5 21 13 16,1 4-23 0,-4-2-5-16,-3-7 1 0,-2-14 0 15,-4-24 6-15,-3-16-2 16,0-14 0-16,0-18 3 15,0-9-4-15,2-15-1 16,3-8-2-16,8-3-2 16,8 15-6-16,14 3-26 15,6 16-34-15,9 19-147 16,-2 15-128-16,-8 2-198 16,-8 10-99-16</inkml:trace>
  <inkml:trace contextRef="#ctx0" brushRef="#br0" timeOffset="153609.16">22197 16146 1874 0,'-1'-4'351'16,"-9"-1"190"-16,-54-18-550 15,23 25 3-15,4 4 10 16,-5 2 27-16,5 2 3 16,2 3-3-16,10 3-16 15,3 1-3-15,13 1-17 0,7 4-24 16,11-4-10-16,8 3-25 16,6-3-14-16,10-4-33 15,0-5 5-15,6-2 2 16,-5-7 23-16,3-6 23 15,-8-6 39-15,-3-4 32 16,-8-1 27-16,-4-2 35 16,-7 3 10-16,-4-1 24 15,-3 2-8-15,0 1-1 16,-1 4-29-16,-1 0-7 16,2 7-24-16,3 2-6 15,1 1-16-15,-3-1-5 16,2 1-10-16,4 0-1 15,14 2-7-15,40 13-35 16,-33-4-16-16,5-3-37 0,-5 0-12 16,1-4-5-16,-10-3 31 15,2-2 16-15,-9 0 37 16,-3-3 39-16,-4 2 34 16,0-1 47-16,-5-2 13 15,0 4 22-15,-2 0-16 16,2 0-20-16,0 0-36 15,0 0-16-15,0 0-17 0,2 1-8 16,-2-1-5-16,1 1-6 16,1 0 5-16,1 0-5 15,7 0-7-15,13 1 1 16,28 1-12-16,-28-7-12 16,-1-4-5-16,2-4-4 15,-5 0 1-15,1-2 10 16,-6 3 11-16,-1 2 6 15,-6 6 11-15,0 2 6 16,-5 0-1-16,0 8 7 16,-2-5-1-16,0 3-1 15,2 10-6-15,18 49 0 16,-5-35-10-16,5 1-81 16,2-5-97-16,-6 6-432 15,-6-9 32-15</inkml:trace>
  <inkml:trace contextRef="#ctx0" brushRef="#br0" timeOffset="155576.51">23128 15597 1817 0,'-10'-19'408'15,"4"0"160"-15,-1 13-526 16,4 11-37-16,-3 4-2 16,1 6 9-16,-2 9 19 15,0 8 6-15,-2 17 11 0,1 9-7 16,-1 17-8-16,0-1-14 16,1 6-7-16,4-15-9 15,1-9-1-15,3-20 5 16,3-9-11-16,2-19-6 15,-2-11-24-15,0-12-19 16,-3-16-27-16,-3-4 1 16,-5-8 1-16,-4 6 20 0,-7 8 21 15,1 16 24-15,-7 10 9 16,2 12 4-16,-2 14 6 16,7 4 0-16,5 14 1 15,9-2-4-15,15 4-2 16,15-11-12-16,22-6-48 15,9-16-30-15,21-17-57 16,3-8-8-16,10-14 6 16,-19-5 49-16,-8-5 70 15,-25 11 88-15,-14 3 61 16,-21 13 24-16,-9 6 35 16,-2 8-28-16,-10 9-3 15,-5 0-42-15,-4 4-12 16,4 4-35-16,0-1-11 0,9-5-30 15,13 3-7-15,12-2-10 16,13-5-7-16,8-4-11 16,7-7-12-16,-2-2-11 15,1-8-24-15,-12-4 2 16,-4 0 3-16,-10 2 22 16,-8-3 11-16,-8 4 27 15,-11 4 8-15,-6 3 9 0,-11 2-2 16,-1 4 2-16,-10-1-6 15,6 2 1-15,3-1-8 16,10-1-10-16,13-5-37 16,17 0-12-16,19-5-20 15,11-2-1-15,20 1 4 16,1 3 36-16,8 4 13 16,-12 8 24-16,1 4 26 15,-15 6 17-15,-3 9 27 16,-13 6 14-16,-4 7 12 15,-11 1-13-15,-5 1-13 16,-3-6-27-16,-3-4-11 16,2-6-20-16,0-5-5 15,3-6-7-15,5-5 0 16,1-11-2-16,4-7 0 16,0-9-7-16,3-11 1 0,-4-5 6 15,0-5-3-15,-5 6-1 16,0 6 3-16,-3 15 6 15,2 13-6-15,-2 10 2 16,5 13 2-16,-2 5-1 16,3 7-5-16,0 0 1 15,5-1 0-15,-2-5 2 16,4-6 4-16,-3-8-2 0,5-9-4 16,-2-7 1-16,3-12 3 15,-1-6-3-15,-1-13 4 16,-3-4-1-16,3-4 1 15,-2 4-4-15,1 4 1 16,1 16-6-16,0 10-1 16,-6 12 1-16,0 13 0 15,-3 6-4-15,0 9-5 16,-3 3-10-16,2-3-25 16,-1-8-6-16,6-13 2 15,0-11 6-15,6-27 15 16,1-6 19-16,4-22 19 15,-3-3 12-15,-2-13 25 16,-8 11 4-16,-3-10 13 16,-4 12-6-16,-3 7 8 0,-2 14-15 15,0 10 1-15,-3 16-7 16,0 12-5-16,-2 11-20 16,-3 15-8-16,-1 12-4 15,1 15-4-15,2 8 4 16,1 16-3-16,7-3 1 15,2 5-2-15,6-12-2 0,4-3-2 16,6-24 6-16,4-7-17 16,2-18-3-16,6-11-12 15,-6-10-14-15,9-10-21 16,-1-6 8-16,5-11 1 16,-7-1 16-16,-2-1 12 15,-8 12 19-15,-7 5 13 16,-11 10 7-16,-4 4 7 15,-3 1 2-15,3 2 2 16,0 0-6-16,-3 0-1 16,3 1-8-16,1 1-3 15,1 0 0-15,3 2-2 16,6 3-1-16,44 26 0 16,-36-30 1-16,-2-1-2 0,-3-1 2 15,1-3 10-15,-6-4 8 16,2 1 8-16,-1-4 2 15,-2-2 12-15,-2 1 1 16,0-1-1-16,-1 1 0 16,0-3 9-16,-1 3-4 15,0-2-2-15,-2 6-7 0,-1 1-5 16,0 6-12-16,0 0-6 16,1 3-10-16,5 17-1 15,13 61-2-15,-14 1-3 16,-3 13 3-16,-4 36 2 15,-7-2-2-15,-5 21-2 16,5-19 3-16,-2 7-5 16,2-32-2-16,6-3 3 15,6-27 0-15,0-12-5 16,6-24-3-16,-2-11-3 16,-4-18-7-16,-6-12 4 15,-10-14 4-15,-10-18 3 16,-4-16 2-16,-1-28 5 15,4-7-1-15,16-27-7 16,16 7-11-16,27-19-23 16,17 21-20-16,22 1-99 0,-2 29-79 15,2 19-176-15,-19 34-196 16,-14 14-59-16</inkml:trace>
  <inkml:trace contextRef="#ctx0" brushRef="#br0" timeOffset="165708.17">4578 17539 1643 0,'5'-27'375'0,"0"8"144"15,-5 10-477-15,2 8-19 16,-1 3-9-16,-1 9 3 16,4 5 2-16,3 21-3 15,1 10-11-15,3 18 3 16,-1 3-1-16,6 8-5 16,-7-18-3-16,2-12 2 15,-3-17 1-15,0-13-8 16,-4-15 6-16,5-10-1 15,0-8 8-15,1-11-9 16,3-4 7-16,4-4-2 16,2 8 0-16,4 5-10 15,3 11 6-15,11 8-7 16,1 13 0-16,2 10-6 16,-1 3 6-16,-4 10-13 0,-11 0-5 15,-7 2-13-15,-10-3 2 16,-16 0-2-16,-10-8 12 15,-16-9 17-15,-3-8 14 16,-12-12 6-16,0-8 2 16,-5-12-27-16,10-1-46 15,2-8-92-15,16 4-40 16,17 2-306-16,20 8 24 16</inkml:trace>
  <inkml:trace contextRef="#ctx0" brushRef="#br0" timeOffset="165990.93">5194 17482 1833 0,'-25'-32'394'0,"9"-1"169"16,12 15-537-16,4 4 4 15,5 10-2-15,1 1 13 16,-3-1 4-16,3 8-7 15,1 3-16-15,3 13-6 16,2 10-13-16,5 23-1 16,-5 9 5-16,0 24-3 0,-8 3 6 15,-1 11-17 1,-2-17-25-16,1 1-157 0,1-24-109 16,-5-11-318-16,-4-28-72 15</inkml:trace>
  <inkml:trace contextRef="#ctx0" brushRef="#br0" timeOffset="166324.74">5532 17728 2042 0,'-8'-2'408'0,"-1"-2"203"16,0 10-606-16,-4 8-11 15,-5 2 4-15,-5 5 2 16,2 2 4-16,1 6-4 16,7-2-9-16,8 3-34 15,9-4-17-15,12-4-47 16,8-9-20-16,10-3-25 16,4-8 25-16,4-6 9 15,-9-6 46-15,-4-13 33 16,-12-4 55-16,-9-14 49 0,-12 2 22 15,-11-3 17-15,-4 12-8 16,-10 1-25-16,-2 16-40 16,0 6-77-16,7 11-92 15,2 3-132-15,19 12-268 16,11-4-22-16</inkml:trace>
  <inkml:trace contextRef="#ctx0" brushRef="#br0" timeOffset="166542.37">5957 17697 1692 0,'-8'-14'476'0,"-3"4"94"15,0 10-480-15,-3 6-48 16,2 6-43-16,-7 4 6 16,-3 1 5-16,0 6-5 15,3 0 2-15,1 3-25 16,10-5-26-16,11 4-69 15,9-7-38-15,15-5-111 16,12-11-27-16,15-2-247 16,2-10 32-16</inkml:trace>
  <inkml:trace contextRef="#ctx0" brushRef="#br0" timeOffset="166840.76">6203 17377 1891 0,'-19'-31'418'0,"0"-1"171"0,8 10-538 15,8 17-23-15,2 3-3 16,1 1 0-16,0-1-3 16,0 2-16-16,0 0-13 15,1 3-4-15,4 14-2 16,16 64 4-16,-7-5 12 15,-4 9 8-15,0 18 3 16,-4-11 2-16,0-3-6 16,-4-28-7-16,3-13-35 15,1-22-39-15,0-19-148 16,1-17-94-16,12-16-304 16,0-11-44-16</inkml:trace>
  <inkml:trace contextRef="#ctx0" brushRef="#br0" timeOffset="167005.04">6403 17622 1912 0,'-4'2'449'0,"-9"7"158"16,-43 41-542-16,40-21-68 16,-4 7-22-16,5-4-29 15,0-1-114-15,7-4-87 16,1-8-349-16,7-12-5 15</inkml:trace>
  <inkml:trace contextRef="#ctx0" brushRef="#br0" timeOffset="167154.67">6265 17848 1747 0,'1'14'486'0,"37"35"107"15,1-33-486-15,22 6-72 16,10-2-31-16,13 2-87 15,-10-7-118-15,13-5-395 16,-20-9 7-16</inkml:trace>
  <inkml:trace contextRef="#ctx0" brushRef="#br0" timeOffset="167624.37">7420 17416 1602 0,'-8'-27'405'0,"-3"7"149"15,4 11-450-15,4 4-34 16,2 4-12-16,2 1-10 15,-1 0-26-15,0 2-10 16,5 13-18-16,13 73 9 16,-12-17 8-16,-7 24 1 15,-6-1 0-15,-1 7 8 16,-2-19-12-16,7-9-31 16,6-25-31-16,2-9-133 15,1-14-80-15,3-15-321 16,-4-17-29-16</inkml:trace>
  <inkml:trace contextRef="#ctx0" brushRef="#br0" timeOffset="167805.81">7098 17805 1746 0,'-29'-20'399'15,"38"0"153"-15,16 7-504 16,29-2-38-16,15-4-1 15,26 1-4-15,-1 1-30 0,11 11-175 16,-19 10-73-16,3 12-283 16,-30 4-105-16</inkml:trace>
  <inkml:trace contextRef="#ctx0" brushRef="#br0" timeOffset="168074.61">7719 17750 1638 0,'-80'7'484'0,"75"-11"80"16,6 11-467-16,5 14-46 16,0 10-56-16,4 12 1 15,0 0 6-15,-1 8-5 16,0 1-14 0,-3-7-20-16,-5-18-7 0,2-8 8 15,-7-27-9-15,-2-20 30 16,0-14 14-16,4-3 6 15,2-12-3-15,4 7 2 16,12 2-6-16,6 11 0 16,8 9-37-16,5 15-66 15,9 8-151-15,0 14-270 16,0 3-27-16</inkml:trace>
  <inkml:trace contextRef="#ctx0" brushRef="#br0" timeOffset="168505.56">8264 17751 1877 0,'-4'0'435'16,"-12"0"154"-16,-38 12-535 16,32 7-52-16,-2 2-4 15,2-1 8-15,-5 3-1 16,0 0 2-16,1-1-7 15,6-1-2-15,4-2-38 16,11-7-26-16,6 0-43 16,9-4-12-16,12-1-26 0,3-2 10 15,8-3-1-15,-4-2 38 16,1-5 17-16,-9-2 38 16,-1-5 78-16,-7-4 56 15,-2-6 40-15,-7 2 16 16,3-6 14-16,-3 3-43 15,1 2-11-15,-1 4-28 0,0 2-16 16,1 5-21-16,-1 2-14 16,4 5-7-16,4 4-14 15,2 6-4-15,7 9-7 16,1 6-14-16,1 11-81 16,-4 1-55-16,0 1-132 15,-6-5-35-15,-1-8-253 16,0-14 15-16</inkml:trace>
  <inkml:trace contextRef="#ctx0" brushRef="#br0" timeOffset="168839.5">8494 17785 1563 0,'-4'-16'452'0,"-1"0"97"16,5 14-428-16,1 8-67 15,3 2-24-15,0 9-5 0,-1 3-6 16,3 9-3-16,-3 3-3 15,1 1-10-15,1-7-9 16,0-1-21-16,1-11-10 16,-1-8-15-16,3-7 11 15,2-12-8-15,0-6 29 16,-1-8 5-16,3-2 12 16,-5-1 2-16,-3 7 17 15,1 2 5-15,0 6 9 0,5 6-1 16,2 4-5-16,5 4-9 15,2 7-5-15,10 2-9 16,-2 7 1-16,4 7-9 16,-5 2-20-16,-5 6-83 15,-10 0-56-15,-7-3-102 16,-6-6-273-16,5-13 23 16</inkml:trace>
  <inkml:trace contextRef="#ctx0" brushRef="#br0" timeOffset="169239.02">9024 17727 1756 0,'7'-15'444'16,"-4"4"125"0,-3 6-504-16,1 8-41 0,-4 1-21 15,2-4 17-15,-3 1 6 16,0 0 5-16,-10 4-2 15,-40 14-5-15,38-14-14 16,-1-2-3-16,7-2 2 16,0-1-8-16,4-1 3 0,2 0-3 15,1 1-9-15,3 0-19 16,0 0-4-16,1 1-3 16,2 0-2-16,0 1 11 15,10 6 11-15,47 27 7 16,-33-21 3-16,4 5 6 15,-2-1-5-15,-3 9 2 16,-11-4 1-16,-9 2-4 16,-9-2-5-16,-15-1 1 15,-13-9 5-15,-7 1-26 16,3-7-29-16,-4-6-110 16,10-2-60-16,13-11-335 15,14-6 1-15</inkml:trace>
  <inkml:trace contextRef="#ctx0" brushRef="#br0" timeOffset="169589.87">9351 17784 1784 0,'2'-20'473'0,"-5"4"122"16,3 4-485-16,1 10-99 15,2 1-6-15,-1-1 4 16,-2 2 2-16,0 0 0 0,0 0 4 15,0 2-6-15,0 1-3 16,2 10-2-16,9 54-5 16,-11-31 0-16,0 2 3 15,-4-7-1-15,1-5-2 16,1-13 4-16,0-7 2 16,1-11-1-16,0-14 2 15,-2-11 2-15,-1-19 0 16,0-9 7-16,-2-21 2 15,0 2 3-15,3-14-17 16,3 8-9-16,7-11-32 16,10 15-13-16,18-1-26 15,10 19 0-15,18 13-37 16,4 26-79-16,10 32-386 0,-16 21 76 16</inkml:trace>
  <inkml:trace contextRef="#ctx0" brushRef="#br0" timeOffset="169817.6">9171 17622 1659 0,'26'-11'376'16,"4"-17"144"-16,4 10-481 0,15 6-87 16,0 6-72-16,9 4-185 15,-5 7-215-15,10-2-58 16</inkml:trace>
  <inkml:trace contextRef="#ctx0" brushRef="#br0" timeOffset="170188.39">9584 17748 1814 0,'-6'-1'360'15,"6"0"175"-15,7 6-532 16,-7-5-26-16,2 1 13 16,1 1 10-16,0 1 0 15,5-1 4-15,4-1-6 16,36-8-18-16,-32-11 6 15,2-11-5-15,-1-4 0 0,-6-4 2 16,-6 3 16-16,-6 4-3 16,-11 12 3-16,-12 9 0 15,-2 14 3-15,-14 14-3 16,-1 11 5-16,-9 13-2 16,9 5 1-16,5 9-4 15,16-6 2-15,25-1-16 16,19-15-4-16,24-9-39 15,10-18-26-15,18-16-73 16,-9-11-15-16,3-9-35 16,-15-3 19-16,-6-5-245 15,-19 6 118-15</inkml:trace>
  <inkml:trace contextRef="#ctx0" brushRef="#br0" timeOffset="170472.84">9948 17704 913 0,'28'-59'405'0,"-35"47"63"0,-1 6-225 16,0 2 9-16,3 4-62 15,1 1-15-15,2 2-56 16,2-3-22-16,0 3-46 16,0 2-10-16,4 21-16 15,14 50-11-15,-7-33-6 16,-2 7 1-16,-3-5-5 16,-2-1-2-16,-3-16 5 15,0-5-5-15,-1-14 1 0,0-8 6 16,0-9 3-16,3-17-8 15,-3-8 8-15,3-18-3 16,4-5-5-16,6-13 1 16,2 10 1-16,7 0-1 15,5 19-2-15,9 11-45 16,3 19-68-16,9 25-222 16,-3 18-290-16,1 7-42 15</inkml:trace>
  <inkml:trace contextRef="#ctx0" brushRef="#br0" timeOffset="170741.87">10693 17775 970 0,'-4'-15'395'0,"4"7"56"16,0 4-186-16,2 2-80 15,-2 1 0-15,0-1-44 0,2 1-32 16,3 0-55-16,27-2-75 16,33-6-89-16,-19 7-156 15,-6 3-294-15,-11 8-16 16</inkml:trace>
  <inkml:trace contextRef="#ctx0" brushRef="#br0" timeOffset="170918.72">10637 17932 1371 0,'-9'-8'632'15,"37"-12"-33"-15,1 5-258 16,14 3-304-16,24 1-125 15,0 3-168-15,-13 6-344 0,-27 4-43 16</inkml:trace>
  <inkml:trace contextRef="#ctx0" brushRef="#br0" timeOffset="171705.58">11769 17255 1764 0,'-2'-30'391'0,"0"5"155"15,1 11-516-15,2 10-32 0,-2 7-3 16,-3 17-7-16,-3 9 2 16,-3 29 16-16,-2 11 5 15,2 22-2-15,5-3 8 16,0 7-1-16,4-22-8 15,2-10-9-15,3-25 2 16,-3-12-5-16,-1-15 2 16,0-13-3-16,2-9 5 0,0-10-2 15,5-6 4-15,6-9 1 16,6 2-2-16,7-3-4 16,2 6 1-16,12 4-1 15,0 7-1-15,8 6 3 16,-5 8 5-16,2 13-2 15,-8 7 4-15,-7 12-1 16,-13 8-2-16,-5 16-32 16,-9-3-40-16,-6 11-156 15,0-7-52-15,8-5-278 16,1-21-50-16</inkml:trace>
  <inkml:trace contextRef="#ctx0" brushRef="#br0" timeOffset="171940.56">12336 17748 1875 0,'-1'-15'399'16,"9"6"177"-16,1 12-546 16,-2 8-8-16,-4 5 3 0,-2 13 9 15,-5 3 0-15,-2 11-3 16,-1 1-14-16,0 9-6 15,1-13-22-15,1-1-69 16,1-15-59-16,3-13-143 16,1-22-136-16,-3-21-179 15,-1-14-59-15</inkml:trace>
  <inkml:trace contextRef="#ctx0" brushRef="#br0" timeOffset="172048.34">12278 17367 1741 0,'6'-22'472'0,"3"0"113"16,5 12-527-16,3 12-278 16,-2 15-365-16,-7-4 4 15</inkml:trace>
  <inkml:trace contextRef="#ctx0" brushRef="#br0" timeOffset="172475.75">12761 17748 1214 0,'-29'-8'408'0,"5"-2"102"15,8 5-304-15,8-5-38 16,9 3-32-16,15-4-17 15,13-1-46-15,18 0-26 0,23 5-4 16,8 0-34 0,-3 7-2-16,-4 2-9 15,-18 6-29-15,-24-4-25 16,-10-1-71-16,-12-7-70 16,-6 6-386-16,-9-6 59 15</inkml:trace>
  <inkml:trace contextRef="#ctx0" brushRef="#br0" timeOffset="172722.62">12919 17522 1734 0,'7'-17'435'0,"-6"-3"130"16,6 11-499-16,1 8-41 15,1 2-14-15,-2 5 12 16,-4 1 5-16,0 12 20 15,-5 8-4-15,-7 15 1 16,2 5-14-16,-6 10-2 16,2-5-15-16,1-1-4 15,4-7-6-15,6-6-63 16,6-8-76-16,1-8-191 16,14-9-298-16,8-18-37 0</inkml:trace>
  <inkml:trace contextRef="#ctx0" brushRef="#br0" timeOffset="173399.65">13433 17492 1317 0,'-2'-24'636'16,"4"-12"-45"-16,-2 18-250 15,1 13-287-15,7 11-34 16,-2 7-11-16,5 11-4 16,-4 7-1-16,-3 10 1 15,-2 5-4-15,-4 4-3 16,-2-8 2-16,-2 0 2 15,2-11-1-15,1-5 1 16,1-8 1-16,2-4-1 16,-3-8-3-16,1-5 3 0,-1-8 0 15,0-9 1-15,-1-2-1 16,5-15 1-16,3 1-4 16,3-6 1-16,2 2-2 15,4 0 3-15,3 12 1 16,1-3 1-16,4 6-2 15,5 2 6-15,-4 0 3 16,5-1 16-16,1 4 9 0,4 3 6 16,-4 5 2-16,1 5-7 15,-4 5-12-15,-2 7-2 16,-7 4-3-16,-1 12-2 16,-6 8 4-16,-5 16 5 15,-3 3-5-15,-4 9-1 16,1-2-6-16,2 1-1 15,2-9-9-15,1 1-63 16,-7-9-171-16,-10 3-450 16,-2-23 28-16</inkml:trace>
  <inkml:trace contextRef="#ctx0" brushRef="#br0" timeOffset="203516.23">15677 17339 1277 0,'-10'-11'317'16,"-9"9"94"-16,-4 16-355 15,-1 12-51-15,-7 11-7 16,-4 0 1-16,-1 7 5 16,7-8-4-16,-1-4-1 15,12-8 4-15,5-4-3 16,10-8-1 0,10-5 3-16,17-1-1 15,9-4-1-15,18-1 4 16,4-2-3-16,10 8-2 15,-13 4-1-15,0 6 3 16,-17 5-2-16,-8 9 1 16,-15 1 3-16,-7 10 2 0,-12 1-3 15,-10 5 1-15,-8-4-1 16,-10-1-5-16,-4-14-5 16,-11-5-40-16,0-13-25 15,-6-12-50-15,12-13-33 16,15-16-254-16,18-9 63 15</inkml:trace>
  <inkml:trace contextRef="#ctx0" brushRef="#br0" timeOffset="203949.78">15985 17771 1241 0,'0'-6'234'0,"0"-3"125"16,14-28-368-16,1 31-2 16,5-3 7-16,7-3 10 15,-2-1 3-15,3-6-1 16,-3 4-2-16,0-5-2 0,-6 4-1 15,-1-5-2-15,-8 3 0 16,-1-3 5-16,-7 4 3 16,-3 1 1-16,-4 4 5 15,-8 3 2-15,-2 8-1 16,-9 1 1-16,2 7 0 16,-4 8 4-16,5 3 4 15,0 12 13-15,7 4 3 0,5 5 5 16,4-2 0-16,13 3-2 15,9-11-16-15,12 2-2 16,7-7-8-16,17-3-82 16,2-11-79-16,17-9-314 15,-8-10 2-15</inkml:trace>
  <inkml:trace contextRef="#ctx0" brushRef="#br0" timeOffset="204284.43">16535 17731 1427 0,'-2'-3'311'16,"0"-1"130"-16,6-9-413 16,41-36-27-16,-5 34 1 0,-5 0 3 15,-2-4-2-15,-10 6 1 16,-4-2 0-16,-8-1-1 15,-1-1-2-15,-6 0-1 16,-9 1-1-16,-1 5-2 16,-6 4 2-16,-6 4 0 0,-8 8 2 15,2 6-1-15,-9 8 1 16,5 8-4-16,1 11 3 16,11 1 1-16,6 7 2 15,13-1 0-15,8-1-1 16,13-9-4-16,21-3-49 15,9-15-67-15,20-12-329 16,-2-17 41-16</inkml:trace>
  <inkml:trace contextRef="#ctx0" brushRef="#br0" timeOffset="204599.8">17023 17102 1507 0,'-17'-13'379'16,"6"1"136"-16,10 10-428 16,6 4-12-16,2 3-11 15,5 3 0-15,3-1-9 16,4 3 0-16,0 2-15 16,2 8-6-16,-4 8-7 15,-2 15-7-15,-10 8-7 16,-10 26 10-16,-9 3 2 15,-2 19-4-15,-2-6 2 0,6 4-3 16,9-21-13-16,6-6-6 16,8-25-2-16,4-10-51 15,-2-20-48-15,0-15-169 16,0-19-79-16,-10-16-259 16,-2-14-65-16</inkml:trace>
  <inkml:trace contextRef="#ctx0" brushRef="#br0" timeOffset="204790.44">17378 17499 1743 0,'-3'28'393'16,"-31"-27"153"-16,-3 17-504 0,3 8-36 15,-1 6-3-15,8 0-2 16,1 1-19-16,3-3-49 15,3-4-166-15,8-9-56 16,0-6-259-16,5-8-75 16</inkml:trace>
  <inkml:trace contextRef="#ctx0" brushRef="#br0" timeOffset="204963.11">17175 17752 1624 0,'36'20'401'0,"-17"-6"155"15,14 5-449-15,28 3-49 16,12 1-9-16,19 0-8 16,-2-6-75-16,4 4-261 15,-23-9-278-15,-11-10-39 16</inkml:trace>
  <inkml:trace contextRef="#ctx0" brushRef="#br0" timeOffset="205608.99">18201 17577 1533 0,'-49'11'345'0,"40"-23"152"16,19-7-431-16,15 11-5 15,9-3-4-15,15 1 1 16,3 0-14-16,7 2-79 16,-5 6-96-16,5 9-363 0,-22-2-42 15,-12 3-188-15</inkml:trace>
  <inkml:trace contextRef="#ctx0" brushRef="#br0" timeOffset="205768.06">18227 17829 1605 0,'9'-31'444'0,"31"-5"104"15,18 9-470-15,28 6-28 16,8 13-150-16,17 13-445 15,-17 3 105-15</inkml:trace>
  <inkml:trace contextRef="#ctx0" brushRef="#br0" timeOffset="206466.49">19121 17129 1487 0,'-9'-28'366'0,"-4"6"151"16,9 21-355-1,3 8-103-15,6 20-7 16,3 13-30-16,4 19-2 16,-3 9-7-16,2 21-5 15,-4-5-3-15,-1 9 2 16,-4-16-3-16,-3-5-3 15,0-23 0-15,-1-9-5 16,-1-20-9-16,-5-5 1 16,1-14 1-16,-5-9-7 15,3-7-8-15,3-10-10 16,7-5-6-16,5-9-4 0,7 3 10 16,9 1 13-16,6 7 12 15,9 3 11-15,1 10 3 16,7 6 2-16,-2 4-3 15,0 7 0-15,-7 5-4 16,-6 14 0-16,-9 3 0 16,-10 18-4-16,-9 2-23 15,-5 12-99-15,-1-6-49 16,3 4-315-16,4-22-7 0</inkml:trace>
  <inkml:trace contextRef="#ctx0" brushRef="#br0" timeOffset="206710.81">19687 17638 1573 0,'13'-7'347'0,"-15"-9"152"16,7 15-453-16,-1 7-11 15,3 1-4-15,1 13 17 0,-3 3-9 16,-2 10-6-16,-1 6-10 16,-1 11-19-16,-2-11-48 15,2-2-117-15,3-10-56 16,3-21-324-16,1-15-8 16</inkml:trace>
  <inkml:trace contextRef="#ctx0" brushRef="#br0" timeOffset="206845.52">19677 17222 1354 0,'-4'-6'343'15,"5"7"99"-15,8 9-424 16,4 6-140-16,12 7-318 16,-1-3 26-16</inkml:trace>
  <inkml:trace contextRef="#ctx0" brushRef="#br0" timeOffset="207217.55">20211 17454 776 0,'0'4'273'16,"-2"-1"76"-16,-2 0-190 0,1 1 25 15,0-1-16-15,-1 0 19 16,1 0-33-16,1 0-4 15,0-1-47-15,3-1-16 16,6-1-33-16,36-2-17 16,68-13-24-16,-30 3-10 15,-4 7-37-15,-2 3-127 16,-18 7-64-16,-4 1-316 16,-19-5-38-16</inkml:trace>
  <inkml:trace contextRef="#ctx0" brushRef="#br0" timeOffset="207482.64">20385 17300 1557 0,'-1'-25'375'0,"3"6"138"15,8 3-426-15,-1 8-40 16,2 5 8-16,-4 1-3 15,2 4-4-15,1 8-17 16,-3 10 8-16,1 6-12 0,-2 22-6 16,-5 7-3-16,-7 23 0 15,-1 5-16-15,-2 13-112 16,3-13-114-16,1-3-355 16,4-30-33-16</inkml:trace>
  <inkml:trace contextRef="#ctx0" brushRef="#br0" timeOffset="208271.31">20984 17296 924 0,'0'-12'252'0,"0"3"89"16,0 3-223-16,1 5-22 0,0 0 9 15,-1 1-12-15,-1 1 11 16,0 1-26-16,-2 8 1 16,-5 20-10-16,-13 44-8 15,15-31-25-15,1 5-12 16,4-7-12-16,3-2-3 16,2-14-2-16,-2-6-5 15,-1-8-3-15,-4-6 5 16,-3-7 0-16,-4-8-3 15,-1-4-1-15,-2-9 7 16,4-4-4-16,4-8-1 16,5 2 2-16,8-2 2 15,3 5-6-15,5 4 1 16,1 5 4-16,8 4 3 0,1 5 9 16,8-2 23-16,2 3 9 15,13 2 5-15,-4 0 1 16,4-1 10-16,-7 4-21 15,-3 2-2-15,-10 3-7 16,-3 2 0-16,-8 2-17 16,-1 4 1-16,-9 2-6 15,0 6 5-15,-4 7-1 16,-2 17 1-16,-2 4-1 16,1 20-3-16,0-3-22 0,15 9-163 15,3-9-143-15,16-5-294 16,6-22-109-16</inkml:trace>
  <inkml:trace contextRef="#ctx0" brushRef="#br0" timeOffset="209717.66">20878 18152 1153 0,'-9'-8'294'0,"6"-8"118"15,8-1-316-15,10-2-8 16,11-3-22-16,19 0-3 15,13-1-32-15,19 7-23 16,-1 8-5-16,7 9-2 16,-12 3 2-16,-1 8-7 15,-19 3-1-15,-4 2-109 0,-17 1-51 16,-8 5-279-16,-17-8-29 16</inkml:trace>
  <inkml:trace contextRef="#ctx0" brushRef="#br0" timeOffset="209919.46">20800 18392 1182 0,'0'-11'430'16,"15"-8"32"-16,24 6-244 15,12 5-127-15,32-1-19 16,9 2-10-16,21 6-4 15,-8 3-47-15,9 8-222 16,-23 4-308-16,-8-2 25 16</inkml:trace>
  <inkml:trace contextRef="#ctx0" brushRef="#br0" timeOffset="212464.81">20880 17224 892 0,'4'-41'273'0,"-4"37"80"16,0 1-236-16,0 2 31 15,-2 1-17-15,2-1 3 16,0 0-27-16,0 1-23 16,2 0-44-16,0 2-15 15,16 11-20-15,48 60-52 16,-34-26-110-16,0 8-306 16,-22-4 17-16</inkml:trace>
  <inkml:trace contextRef="#ctx0" brushRef="#br0" timeOffset="-210480.12">7929 8986 902 0,'-30'-8'241'16,"0"2"86"-16,3 4-261 15,-5 3-12-15,5 3-15 16,1 2-13-16,4-2-18 16,2 0-2-16,7-2 9 15,2-1 34-15,4-4 20 0,4 3 27 16,0 0 9-16,2-1 11 16,0 1-35-16,1 0-10 15,0 0-20-15,1 0 11 16,3 1-10-16,20 4 13 15,48 10-1-15,-15-14-6 16,6-1-19-16,19 0-6 16,-4-1-15-16,15 1-10 15,-5 1 4-15,17-1-6 16,-11 2-1-16,13-1 0 16,-10 1 3-16,12-1 4 15,-11 0 7-15,12 0 3 16,-6-2 5-16,14 0 3 15,-9-1-9-15,15-1 1 0,-10 1-6 16,15 1 0-16,-13 1-5 16,10 2 0-16,-14 0-4 15,11 1 1-15,-16 2-3 16,13-2-1-16,-16-1 4 16,14 0 0-16,-14 0 2 15,11-2 0-15,-16 0 6 16,12-1-6-16,-17 0-1 0,13 1-2 15,-16-2-2-15,9 1-3 16,-16-1 2-16,4 0 2 16,-25-3 1-16,6 3 0 15,-19-1-3-15,0 2 4 16,-13 0-5-16,-3 1-6 16,-17-2 3-16,-3 2-11 15,-11 0-24-15,-18 2-229 16,-17 1-355-16,-19-8 18 15</inkml:trace>
  <inkml:trace contextRef="#ctx0" brushRef="#br0" timeOffset="-206764.92">8007 10115 925 0,'-111'-21'251'15,"53"13"88"-15,-6 4-251 16,13 1-6-16,-2-2 2 0,17 2-34 16,3 2 2-16,10-1-15 15,4 2 8-15,11 2-1 16,5-1 5-16,3 0-11 15,0-1-1-15,1 0-14 16,2 0-2-16,16 0-8 16,56-2 16-16,-20-1 5 15,16-4 19-15,9 3-1 0,25-1 4 16,-1 0-15-16,27 0 0 16,-6 2-13-16,26 0 0 15,-11 0 0-15,24 3 1 16,-11 0-3-16,26-2-4 15,-18 0-3-15,24-1-1 16,-14-4-3-16,23-2-2 16,-23-1-2-16,26 0 6 15,-19 0-5-15,26 0 7 16,-23 5 1-16,22 0 4 16,-21 1-1-16,18-1-1 15,-30 1-8-15,16-2 1 16,-27-2-4-16,8-2-7 15,-28 1-2-15,5-3 1 16,-28 3-1-16,0-3-1 0,-24 1 0 16,-2-1-1-16,-23 5 3 15,-9 0-8-15,-19 4 0 16,-8 3-13-16,-17 5-56 16,-20 6-181-16,-27 10-326 15,-26-1-3-15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14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376 162 9730,'-8'-13'1967,"-10"-22"2590,19 28-3133,16 14-1388,-4 4-17,1 0 0,-1 0-1,-1 2 1,0 0 0,-1 0-1,0 1 1,-1 0 0,11 22-1,1 5 4,29 81 1,-21-40-18,-4 0 0,-4 2 0,14 104 0,-34-177-8,-1 0 0,0 0 1,-1 0-1,-1 0 1,1 0-1,-2 0 0,0-1 1,0 1-1,-7 19 1,7-24 14,-1-1 0,0 1 0,-1-1 0,1 1 1,-1-1-1,0-1 0,0 1 0,-1 0 0,1-1 0,-1 0 1,0 0-1,0 0 0,-1-1 0,1 0 0,-1 0 0,1 0 1,-1 0-1,-10 2 0,-1-1 13,0-1 0,0 0 0,0-1 0,-1-1 0,1-1 0,0 0 0,-1-2-1,1 1 1,0-2 0,0-1 0,0 0 0,1-1 0,0 0 0,-1-2 0,2 0 0,-17-10 0,12 7 24,1-2 1,0-1-1,1 0 0,0-1 0,1-1 0,1-1 1,0 0-1,1-1 0,1 0 0,1-2 1,1 1-1,-12-24 0,17 27-13,0-1 1,1 0-1,1-1 0,0 1 1,1-1-1,1 0 0,1 0 1,0 0-1,1 0 0,1-1 0,1 1 1,0 0-1,1 0 0,1 0 1,1 0-1,0 0 0,1 1 1,1 0-1,1 0 0,0 0 0,1 1 1,0 0-1,1 0 0,1 1 1,1 0-1,19-19 0,-9 13-31,0 2-1,2 1 0,0 1 0,49-26 0,113-35 6,-70 38 53,212-42-1,-247 67-393,1 4 0,0 4 0,138 6 0,-208 0-540,-1 1-1,1 1 1,-1 0-1,1 1 0,17 6 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17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 39 10114,'-25'-39'2313,"9"55"847,-4 11-2960,-3 21-184,1 14-40,-3 26-8,2-2 32,-1 11-40,3-11 0,3 1-152,2-28-96,5-12-312,4-18-184,2-17-2313,5-25 537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18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32 130 12171,'-1'-2'216,"-4"-8"956,-1-1-1,2 0 1,0 0 0,0 0 0,-2-14 0,5 23-1158,1 1 0,0-1 0,0 0 0,0 1 0,-1-1 0,2 0 0,-1 1 0,0-1 0,0 0 0,0 1 0,1-1 0,-1 1 0,1-1 0,-1 0 0,1 1 0,0-1 0,0 1 0,0 0 0,-1-1 0,1 1 0,0-1 0,1 1 0,-1 0 0,0 0 0,0 0 1,1 0-1,-1 0 0,0 0 0,1 0 0,-1 0 0,1 0 0,-1 1 0,1-1 0,-1 1 0,1-1 0,0 1 0,-1-1 0,1 1 0,-1 0 0,1 0 0,0 0 0,0 0 0,-1 0 0,1 0 0,-1 0 0,1 1 0,2 0 0,1 0-16,0 0 1,0 1-1,0-1 0,0 1 1,0 0-1,0 1 0,-1-1 1,1 1-1,-1 0 0,0 0 1,0 0-1,0 1 0,0-1 1,-1 1-1,1 0 0,-1 0 1,0 0-1,0 1 0,0-1 1,-1 1-1,1-1 0,1 7 1,7 16 8,0 0 0,11 48 0,-16-52-2,16 57-119,91 275-1280,-113-355 1353,1 0 1,-1 0-1,0 0 1,0 0-1,0 0 1,0 0 0,1 0-1,-1 1 1,0-1-1,0 0 1,0 0-1,0 0 1,0 0-1,1 0 1,-1 1 0,0-1-1,0 0 1,0 0-1,0 0 1,0 0-1,0 1 1,0-1 0,0 0-1,0 0 1,0 0-1,0 1 1,0-1-1,0 0 1,0 0-1,0 0 1,0 1 0,0-1-1,0 0 1,0 0-1,0 0 1,0 1-1,0-1 1,0 0 0,0 0-1,0 0 1,0 1-1,-1-1 1,1 0-1,0 0 1,0 0-1,0 0 1,0 0 0,0 1-1,-1-1 1,1 0-1,0 0 1,0 0-1,0 0 1,0 0 0,-1 0-1,1 0 1,0 0-1,0 0 1,0 0-1,-1 1 1,1-1-1,0 0 1,0 0 0,0 0-1,-1 0 1,1 0-1,0-1 1,-13-5-3282,11 4 2827,-13-6-2915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18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5 105 11650,'-3'-15'3377,"1"2"640,16 0-3081,10 6-936,25-1-216,9-2-200,21-2-784,-4 1-216,6 1-2529,-14 5 112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19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12603,'56'-41'2592,"-46"34"1105,1 11-3785,12 2-640,5 3-352,14 0-537,-5-3-2080,10-2 249</inkml:trace>
  <inkml:trace contextRef="#ctx0" brushRef="#br0" timeOffset="1">7 282 11779,'10'-15'2576,"14"1"1033,7 5-3489,14 5-880,10 3-433,19 3-2423,-8-1 23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19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51 244 11538,'-5'-21'448,"1"3"708,0 1 1,-1-1 0,-1 0 0,0 1 0,-14-25 0,51 72-1107,-4 12-20,-1 1-1,28 63 1,-29-53 79,-20-50 957,-3-18 284,0-4-716,8-36-1224,20-70 0,-22 100-1896,1 0-1,24-45 1,-11 34-2658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1.9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54 11859,'-6'-16'2480,"18"0"1113,10 14-3593,18-4-24,4-2-208,13 5-552,0 0-433,10 3-2335,-7 4 39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19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515 35 5729,'0'-2'307,"0"0"0,-1 1 0,1-1 0,-1 0-1,1 1 1,-1-1 0,0 1 0,1-1 0,-1 1-1,0 0 1,0-1 0,0 1 0,0 0 0,0-1 0,-1 1-1,1 0 1,0 0 0,0 0 0,-1 0 0,1 0-1,-1 0 1,1 1 0,-3-2 0,1 1-132,-1 1 0,1-1 0,-1 1-1,1 0 1,-1-1 0,1 2 0,-1-1 0,1 0 0,-1 1 0,-5 1 0,-3 2-205,0 0 0,1 1 0,-1 0 0,1 1 0,-19 13 0,9-2 60,1 1 0,1 0 0,1 2 1,0 0-1,2 1 0,0 1 1,2 0-1,-21 41 0,7 0 111,2 1 0,-20 75 1,25-66-59,3 1-1,3 0 1,3 1 0,4 1 0,3 0 0,3-1 0,14 127-1,-8-175-93,1 1 0,1-1 0,2-1 0,0 1 0,21 42 0,-21-54-115,1-1 0,1 1 0,0-2 0,0 1 0,1-1 0,1-1-1,0 0 1,1-1 0,0 0 0,20 13 0,-16-14-338,0-1 0,1 0 0,0-2 0,0 1 0,21 4 1,-7-6-491,1-1 1,39 1 0,-66-5 848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20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7810,'0'-5'1011,"5"-29"2801,-5 33-3728,0 0-1,0 0 1,0 0-1,0 0 1,1 0-1,-1 0 1,0 0-1,1 0 1,-1 0-1,0 0 0,1 0 1,-1 1-1,1-1 1,0 0-1,-1 0 1,1 0-1,0 0 1,-1 1-1,1-1 1,0 0-1,0 1 1,0-1-1,1 0 0,8 0-32,-1 2 0,1-1 0,-1 1 0,0 1 0,1-1 0,-1 2 0,0-1 0,0 1 0,0 1 0,0-1 0,-1 1 0,1 1 0,-1 0 0,0 0 0,-1 1 0,1 0 0,-1 0 0,0 0 0,-1 1 0,1 0 0,-1 1 0,6 9 0,0 6 55,-1 1 1,-1 1-1,-1 0 1,-1 0-1,-1 1 1,6 50-1,-2-20-38,-17-90 937,1-1 0,-1-67 1,7 85-991,0 1 0,0-1 0,2 1 0,0 0 1,0 0-1,2 0 0,0 0 0,1 1 0,11-22 1,-14 32-103,1 0 1,0 0 0,0 0 0,0 0 0,0 1-1,1 0 1,-1-1 0,1 2 0,1-1 0,-1 1 0,0-1-1,1 1 1,-1 1 0,1-1 0,0 1 0,0 0-1,7-1 1,-3 1-557,0 0 0,0 1 0,0 1 0,0 0 0,0 0-1,11 2 1,42 9-3259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21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32 9234,'-11'-24'4203,"15"16"-2029,13 12-1808,-2 4-97,0 0 0,-1 1-1,-1 1 1,1 0 0,-1 1 0,-1 0 0,0 1 0,19 25 0,-15-14 107,0 1 1,-2 0 0,-1 1 0,17 45-1,-11-14-33,-3 1-1,-3 0 1,-2 1-1,5 77 1,-12-57-456,-4 0 0,-3 0 1,-3 0-1,-20 89 0,8-84-1311,-3 0 1,-5-2-1,-51 114 0,-32 14-3068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28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87 249 6193,'-86'-17'13002,"110"11"-12714,194-33 823,231-12 0,-274 35-702,320-29 384,285-30 36,-888 100-7851,28-15 2303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33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 11546,'0'-2'222,"1"0"-1,0 1 0,0-1 1,0 0-1,-1 0 0,2 1 1,-1-1-1,0 1 0,0-1 1,0 1-1,1 0 0,-1-1 1,1 1-1,-1 0 0,1 0 0,0 0 1,-1 0-1,1 0 0,0 0 1,-1 1-1,1-1 0,0 0 1,3 0-1,-2 2-163,-1-1 0,0 1 0,1-1 1,-1 1-1,0 0 0,0 0 0,1 0 0,-1 0 0,0 0 1,0 0-1,0 1 0,0-1 0,0 1 0,-1-1 0,1 1 0,1 2 1,7 7-135,-2 0 0,1 1 0,-1 0 0,-1 1 1,6 14-1,2 11 83,-3 2 1,0-1 0,-3 2 0,-2-1-1,-1 1 1,-2 0 0,-1 1-1,-7 77 1,-1-97 32,-2-36 35,-1-39-2,7 21-76,2 0 1,2 0-1,1 0 0,1 1 1,2-1-1,1 1 0,1 1 1,2-1-1,1 2 0,1-1 1,1 2-1,27-40 0,-34 60 15,-1-1-1,1 1 0,1 0 0,-1 1 1,1-1-1,0 1 0,1 1 0,0 0 1,0 0-1,19-8 0,-24 12 9,-1 1 0,1 0 0,-1 0 0,1 0 0,0 0 0,0 1-1,-1-1 1,1 1 0,0 0 0,0 0 0,-1 1 0,1-1 0,0 1 0,-1 0 0,1 0 0,0 0-1,-1 0 1,1 0 0,-1 1 0,0 0 0,1-1 0,-1 1 0,0 1 0,0-1 0,0 0 0,-1 1 0,1-1-1,0 1 1,-1 0 0,0 0 0,1 0 0,-1 0 0,-1 0 0,1 1 0,1 2 0,6 14 99,0 0 1,-2 1-1,-1 0 1,0 0 0,5 42-1,2 115 286,-11-129-324,1 14-32,-3-27-89,1-1 1,2 0-1,2 0 1,16 63-1,-16-133-11435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33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98 11026,'0'-1'259,"1"0"-1,-1 0 0,1 0 0,-1 0 1,1 0-1,0 1 0,0-1 1,0 0-1,-1 0 0,1 1 0,0-1 1,0 0-1,0 1 0,0-1 0,0 1 1,0-1-1,2 0 0,-2 1-187,0 0 0,0 0 0,0 1 0,0-1 0,0 0 0,1 0 0,-1 1-1,0-1 1,0 0 0,0 1 0,0-1 0,0 1 0,0-1 0,0 1 0,0 0 0,0 0-1,0-1 1,-1 1 0,1 0 0,0 0 0,0 0 0,0 1 0,3 3-49,-1 0 0,0-1 1,0 2-1,-1-1 0,1 0 1,-1 1-1,-1-1 0,3 8 0,9 125 549,-12-105-520,1-1-1,2 1 1,15 62 0,-23-119 93,0-1 1,1-1-1,2 1 1,2-51-1,2 36-123,1 0-1,2 0 1,13-43-1,-18 78-102,1 0 1,0 0-1,0 1 1,0-1-1,0 1 1,1 0-1,0-1 0,0 1 1,0 0-1,0 1 1,1-1-1,0 0 0,-1 1 1,6-4-1,-1 3-643,1-1 1,-1 1-1,1 1 0,-1-1 0,1 2 1,14-4-1,25-3-3284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33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9714,'12'-17'6537,"3"14"-5392,3 2-1185,6-3 48,6 0-32,1 0-8,-3-1-440,3 5-777,-2 4-2247,2 3 87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34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17 11602,'-24'-3'2537,"37"2"1048,9 3-3409,21 0-384,15-5-536,20 0-2841,-5-8 608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37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75 596 14443,'-9'-7'5856,"0"10"-4269,1 29-2384,-7 101 817,2 217 0,4-407 472,-1-122-311,9 0 0,27-236 1,-25 405-206,3-18 42,0 1-1,2-1 0,17-53 0,-20 75-70,-1 0 0,1 0 0,0 0-1,0 1 1,0-1 0,1 1 0,0-1-1,0 1 1,1 1 0,-1-1 0,1 1-1,0-1 1,0 1 0,0 1 0,1-1-1,0 1 1,-1 0 0,1 0 0,0 0-1,0 1 1,1 0 0,-1 0 0,7 0-1,4 0-436,0 1-1,0 1 0,-1 1 0,1 1 0,0 0 0,16 5 0,94 31-4899,-122-37 5104,67 23-3484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37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77 13419,'-11'-20'2728,"1"-1"1153,25 10-4025,14 10-112,20-2 56,8 0 24,20-3-24,-2-1-280,19 2-984,-4 6-2409,15 3 144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2.2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70 294 11458,'0'-10'2353,"-4"-1"1048,4 12-3433,1-1 88,-2-1 248,1 2-136,1 4-112,3 13-24,18 55-56,-13-40-16,-6-2-184,-2-8-712,2-8-401</inkml:trace>
  <inkml:trace contextRef="#ctx0" brushRef="#br0" timeOffset="1">1 46 10994,'2'-17'2417,"3"-2"728,2 12-3578,1 4-279,7 5-248,-1 2-344,-6 1-1841,16 5 713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37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9962,'-7'15'1571,"-6"23"6430,14-38-7877,0-1 0,0 1 1,0 0-1,1 0 1,-1 0-1,0 0 0,0 1 1,0-1-1,0 0 1,0 0-1,0 1 0,-1-1 1,1 0-1,0 1 1,0-1-1,0 1 1,0-1-1,0 1 0,0 0 1,-1-1-1,1 1 1,0 0-1,0-1 0,-1 1 1,1 0-1,0 1 1,22 28-704,-17-22 707,0 2-187,0-1 0,-1 1 0,0 0 0,0 0 0,-1 0 0,0 1 0,-1 0 0,0-1 0,-1 1 0,0 0 0,0 0 0,-2 1 0,1-1 0,-1 0 0,-1 0 0,0 0 0,0 0 0,-1 0 0,-1 0 0,0 0 0,-8 19 1,5-54-2146,2-19 1862,4 38 308,-1-19-19,0-1 0,2 0 1,0 1-1,2-1 0,1 1 0,1 0 0,9-26 1,-13 47 10,1-1 1,0 1 0,0 0-1,0 1 1,0-1 0,0 0-1,0 1 1,1-1 0,-1 1-1,1 0 1,0-1 0,0 1-1,0 1 1,0-1 0,0 0-1,0 1 1,0-1 0,1 1-1,-1 0 1,0 0 0,4 0-1,7-1-592,0 1 0,0 0 0,0 1 1,14 2-1,-7 0-418,66 1-2358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38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87 9890,'-15'-14'2937,"11"-1"519,5 5-2679,11 4-649,6 2-144,12-4 8,5-2 8,12 1 40,-2 2 24,6 3-48,-8 7-456,-2 0-681,-12 4-479,-10 5-1889,-18-2-152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38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48 9610,'-2'-5'2609,"14"7"583,6-1-2712,23 1-336,14-4-160,31-5-776,13 2-2400,12-28 559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39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1 206 9522,'19'-193'10730,"-19"181"-8735,-1 34-1652,15 171-510,-4-34-1644,3-7-4393,-4-91 1414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39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88 13187,'1'-3'285,"-1"0"0,1 0 0,-1 0 1,0 0-1,0 0 0,0 0 0,0 0 1,0 0-1,-1 0 0,0 0 0,1 0 0,-1 0 1,-2-4-1,1 5-161,0 1-1,0-1 1,0 1 0,0 0 0,0 0 0,0 0-1,0 0 1,0 0 0,-1 0 0,1 1 0,0-1-1,-1 1 1,1-1 0,0 1 0,-1 0 0,1 0 0,0 0-1,-5 1 1,-27-3-120,25 1 3,-1 1-1,0 0 1,1 0 0,-1 0-1,0 1 1,-11 3 0,18-3-7,0 1 1,0-1 0,0 0 0,0 1-1,0 0 1,1 0 0,-1 0-1,0 0 1,1 0 0,0 0 0,-1 1-1,1-1 1,0 1 0,0-1 0,0 1-1,1 0 1,-1 0 0,1 0 0,-1 0-1,1 0 1,0 0 0,0 0-1,0 5 1,-3 8 2,2 0-1,0 1 1,1-1 0,0 1-1,1-1 1,1 1-1,1-1 1,1 1-1,0-1 1,1 0 0,9 26-1,-10-34 1,0-1-1,0 0 1,0 0 0,1 0-1,0 0 1,0-1 0,1 0-1,0 0 1,0 0 0,0 0-1,1-1 1,0 0 0,0 0-1,0 0 1,1-1 0,-1 0-1,1 0 1,0-1 0,0 0-1,0 0 1,1-1 0,-1 1-1,1-2 1,-1 1 0,1-1-1,0 0 1,8-1 0,-1 0-1,-1-2 0,1 0 1,-1-1-1,1-1 1,-1 0-1,0 0 1,-1-2-1,1 0 1,-1 0-1,0-1 1,21-16-1,-25 17-2,0-1 0,-1 0 0,0 0 0,-1-1 0,0 1 0,0-2-1,0 1 1,-1-1 0,-1 0 0,1 0 0,-1-1 0,-1 0 0,0 0 0,0 0 0,-1 0 0,3-21 0,-5 25-32,-1-1 1,0 0-1,0 1 1,-1-1 0,0 0-1,0 1 1,0-1 0,-1 1-1,0-1 1,-1 1-1,1 0 1,-1 0 0,0 0-1,0 0 1,-1 1 0,0-1-1,0 1 1,0 0-1,-1 0 1,0 0 0,0 1-1,0-1 1,0 1-1,-1 0 1,1 1 0,-1 0-1,-8-4 1,-5-2-496,0 2 0,0 0 1,-1 1-1,0 1 0,0 0 0,0 2 0,-37-2 0,-105 7-2983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34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116 100 9402,'-5'-24'2857,"-4"-3"671,-1 7-2447,-2 6-449,5 6-32,2 3 16,2 4-144,0 8-40,2-6-200,0 11-104,-13 71-96,1-4-24,0 9-16,2 18-920,2-10-632,22-16-2441,6-33-312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34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46 120 11234,'37'-23'2506,"-36"23"-2445,-1 0-1,0-1 1,0 1-1,0 0 1,0-1-1,0 1 1,0 0-1,1 0 1,-1-1-1,0 1 1,0 0-1,0-1 1,0 1-1,0 0 1,0 0-1,0-1 0,0 1 1,0 0-1,0-1 1,0 1-1,0 0 1,-1 0-1,1-1 1,0 1-1,0 0 1,0-1-1,0 1 1,0 0-1,-1 0 1,1-1-1,0 1 1,0 0-1,0 0 1,-1 0-1,1-1 1,0 1-1,0 0 1,0 0-1,-1 0 1,1 0-1,0-1 1,-1 1-1,1 0 1,0 0-1,0 0 1,-1 0-1,1 0 0,0 0 1,-1 0-1,1 0 1,0 0-1,0 0 1,-1 0-1,1 0 1,0 0-1,-1 0 1,1 0-1,0 0 1,-1 1-1,0-2-62,0 1-1,0 0 0,0 0 0,-1 0 1,1 0-1,0 0 0,0 0 0,0 1 1,0-1-1,0 0 0,0 1 0,0-1 1,0 0-1,0 1 0,0-1 1,0 1-1,0 0 0,0-1 0,0 1 1,0 0-1,0-1 0,0 1 0,0 1 1,-7 10 0,-27 49-4,34-56 4,-1 1 1,1-1-1,0 0 1,1 1-1,-1-1 1,1 1 0,0 0-1,0-1 1,1 1-1,0-1 1,0 1-1,0-1 1,0 0-1,1 1 1,3 5 0,-2 0-8,30 77-41,-30-81 53,1 0-1,-1 0 1,2-1 0,-1 1 0,1-1 0,0 1 0,0-2 0,0 1-1,11 8 1,-14-12-1,0-1 0,0-1 0,0 1 0,0 0 0,0 0-1,0-1 1,0 1 0,0-1 0,0 1 0,0-1 0,0 0 0,0 0-1,0 0 1,0 0 0,0 0 0,0 0 0,0-1 0,0 1-1,0-1 1,0 1 0,0-1 0,0 0 0,0 0 0,0 0 0,0 0-1,-1 0 1,1 0 0,0 0 0,-1-1 0,1 1 0,-1-1 0,1 1-1,-1-1 1,0 1 0,0-1 0,1 0 0,-1 0 0,0-2 0,5-5 3,0-1 1,-1 0 0,0-1 0,-1 1-1,6-19 1,-6 9 21,0 1-1,-2-1 1,0 0 0,-1 0-1,-1 0 1,-1 0-1,0 0 1,-6-21 0,6 32-31,-2 1 0,1 0 0,-1 0 1,0 0-1,-1 0 0,0 0 0,0 1 1,-1 0-1,-8-11 0,9 14-37,0 0 0,0 0 0,-1 0 0,1 1 0,-1 0 0,0 0 0,0 0 0,0 0 0,0 1 0,-1 0 0,1 0 0,0 0-1,-1 1 1,0 0 0,-9-1 0,11 2-127,0 0 0,0 0-1,0 1 1,0-1 0,0 1-1,0 0 1,0 0 0,-6 4 0,9-5 117,1 0 0,-1 0 0,1 0 0,-1 1 0,1-1 0,0 0 0,-1 0 0,1 1 0,-1-1 0,1 0 0,0 1 0,-1-1 0,1 0 0,0 1 0,-1-1 0,1 1 0,0-1 0,0 1 0,-1-1 0,1 0 0,0 1 0,0-1 0,0 1 0,0-1 0,0 1 0,-1-1 0,1 2 0,1-1-46,0 0 1,-1 0-1,1 0 1,0 0-1,0 0 1,0 0-1,0 0 1,0 0-1,0-1 1,0 1-1,0 0 1,0 0-1,0-1 1,0 1-1,0-1 1,1 1-1,0-1 1,40 12-2580,13-4 219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35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16 6777,'10'0'1260,"30"9"9572,-67 16-10282,26-24-549,-2 2 6,0 1 0,-1-1-1,1 1 1,0 0 0,1 0 0,-1 1 0,1-1 0,0 1 0,0-1-1,0 1 1,1-1 0,0 1 0,-1 0 0,2 0 0,-1 0 0,0 0-1,1 0 1,0-1 0,0 1 0,1 0 0,-1 0 0,3 6 0,2 3-55,1-1 0,0 1 0,1-2 0,0 1 0,1-1 1,1 0-1,0 0 0,18 17 0,-18-20-13,-1-1-1,1-1 1,1 0 0,-1 0-1,1-1 1,0 0-1,1-1 1,-1 0 0,1 0-1,0-1 1,17 4 0,-25-8 57,0 1 1,0-1-1,-1 0 1,1 1-1,0-1 1,0-1-1,0 1 1,0 0-1,0-1 1,0 1-1,0-1 1,0 0-1,-1 0 1,1 0-1,0-1 1,-1 1-1,1 0 1,-1-1-1,1 0 1,-1 0-1,4-3 1,-2 1 6,-1-1 1,0 1-1,0-1 0,0 0 0,-1 0 1,0 0-1,0 0 0,0 0 0,0-1 1,1-10-1,-1 2 15,-1 0-1,0 0 1,-1-1-1,0 1 1,-1 0-1,-1 0 1,0 0-1,-6-21 1,4 27-92,0-1 1,0 1-1,-1 0 1,1 0-1,-2 1 1,1-1-1,-1 1 1,0 0-1,-1 1 1,0 0-1,0 0 1,0 0-1,0 1 0,-1 0 1,0 0-1,0 1 1,0 0-1,-1 0 1,0 1-1,1 0 1,-1 1-1,0 0 1,0 0-1,0 1 1,-1 0-1,1 1 1,0 0-1,-16 2 1,24-2-32,0-1 1,1 1-1,-1 0 1,1 0-1,-1 0 1,1 0 0,-1 0-1,1 0 1,-1 1-1,1-1 1,-1 0-1,1 0 1,-1 0 0,1 0-1,-1 1 1,1-1-1,-1 0 1,1 0 0,-1 1-1,1-1 1,0 0-1,-1 1 1,1-1-1,0 1 1,-1-1 0,1 0-1,0 1 1,-1-1-1,1 1 1,0-1-1,0 1 1,-1-1 0,1 1-1,0-1 1,0 1-1,0-1 1,0 1 0,0-1-1,0 1 1,0-1-1,0 1 1,0-1-1,0 1 1,0-1 0,0 1-1,0 0 1,15 8-3182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35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13 7754,'15'-5'11844,"-25"11"-11354,8-2-495,0 0 0,-1 0-1,2 0 1,-1 0 0,0 0-1,1 0 1,-1 0 0,1 1-1,0-1 1,1 0 0,-1 1-1,1-1 1,0 1 0,0-1-1,0 0 1,2 7 0,-1-3-49,1-1 0,0 0 0,0 0 0,1 0 0,0 0 1,0-1-1,1 1 0,0-1 0,5 8 0,45 49-594,-48-57 572,-1 0 7,0-1 0,0 0 1,1 0-1,0-1 0,0 1 1,1-1-1,-1-1 0,1 1 1,-1-1-1,14 4 1,-18-7 65,1 1 1,-1-1 0,0 0 0,0 0 0,0 0 0,1 0 0,-1 0 0,0 0 0,0 0 0,0-1 0,1 1 0,-1-1 0,0 0 0,0 0 0,0 0 0,0 0 0,0 0-1,0 0 1,0 0 0,-1 0 0,1-1 0,0 1 0,-1-1 0,1 0 0,-1 1 0,1-1 0,-1 0 0,0 0 0,0 0 0,0 0 0,0 0 0,0 0 0,0 0-1,0 0 1,-1 0 0,1 0 0,-1 0 0,1-1 0,-1-3 0,1-3-22,0 0 0,-1 0-1,0 0 1,-1-1 0,0 1-1,0 0 1,-1 0 0,0 1 0,0-1-1,-1 0 1,-1 1 0,1-1 0,-1 1-1,0 0 1,-1 0 0,0 1-1,-1-1 1,1 1 0,-1 0 0,0 1-1,-1-1 1,0 1 0,0 0-1,0 1 1,-1 0 0,1 0 0,-1 1-1,-1 0 1,1 0 0,0 1 0,-1 0-1,0 0 1,0 1 0,1 0-1,-1 0 1,0 1 0,-1 1 0,-16 0-1,-1 8-1016,27-8 955,-1 0 1,1 0 0,0 0 0,-1 0 0,1 1-1,-1-1 1,1 0 0,-1 0 0,1 0 0,0 0-1,-1 1 1,1-1 0,-1 0 0,1 0 0,0 1-1,-1-1 1,1 0 0,0 0 0,-1 1 0,1-1-1,0 0 1,0 1 0,-1-1 0,1 1-1,0-1 1,0 0 0,0 1 0,-1-1 0,1 1-1,0-1 1,0 1 0,0-1 0,0 0 0,0 1-1,0-1 1,0 1 0,0-1 0,0 1 0,0-1-1,0 0 1,0 1 0,0-1 0,1 1 0,-1-1-1,0 1 1,0-1 0,0 0 0,0 1-1,1-1 1,-1 0 0,0 1 0,1-1 0,-1 1-1,0-1 1,1 0 0,18 12-3042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179 150 7514,'-23'-26'9777,"20"25"-9626,0-1-1,0 1 1,0 0-1,0 0 1,0 0-1,0 0 0,0 1 1,-1-1-1,1 1 1,0 0-1,-1 0 1,1 0-1,-4 1 0,3-1-99,0 0-1,0 0 0,0 0 0,0 1 1,0-1-1,0 1 0,0 0 0,0 0 1,1 1-1,-6 2 0,8-3-46,-1 0 1,1 1-1,0-1 1,0 0-1,0 1 0,1-1 1,-1 1-1,0 0 1,0-1-1,1 1 0,-1 0 1,1-1-1,0 1 0,-1 0 1,1 0-1,0-1 1,0 1-1,0 0 0,0 0 1,0-1-1,0 1 0,1 0 1,-1 0-1,1-1 1,-1 1-1,2 1 0,2 13-38,1 0 0,0-1 0,2 0-1,0 0 1,0 0 0,1-1 0,1 0-1,1-1 1,0 0 0,0 0 0,20 17 0,-26-26 30,1 1 1,0-1-1,0-1 1,0 1-1,0-1 1,1 1-1,0-1 1,-1-1-1,1 1 1,0-1-1,0 0 1,1-1-1,-1 1 1,0-1-1,0 0 1,1-1-1,-1 0 1,0 0-1,1 0 1,-1-1-1,0 1 1,1-2-1,-1 1 1,0-1-1,0 0 1,0 0-1,0 0 1,0-1-1,-1 0 1,1 0-1,8-7 1,-7 4 21,1-1 0,-1 0 1,0 0-1,0 0 0,-1-1 1,0 0-1,0-1 0,-1 1 1,0-1-1,-1 0 0,0-1 1,0 1-1,-1-1 0,0 1 1,-1-1-1,0 0 0,0 0 1,-1 0-1,0-19 0,-2 21-14,1 1-1,-1-1 0,0 0 1,-1 1-1,0-1 0,0 1 1,0 0-1,-1 0 0,-1 0 1,1 0-1,-1 0 1,0 1-1,0-1 0,-1 1 1,0 0-1,0 0 0,0 1 1,-1 0-1,0 0 0,0 0 1,0 0-1,0 1 1,-1 0-1,0 1 0,0-1 1,-14-4-1,2 4-591,0 0-1,0 2 1,0 0-1,-1 1 1,1 1-1,-1 0 1,1 2 0,-26 5-1,-79 13-3292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2.6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12267,'6'4'833,"-1"0"0,0 0 0,0 1 1,0-1-1,7 10 0,-8-8-643,1 1 0,-1 0 0,-1 0 0,1 0 0,-1 0 0,0 1-1,2 10 1,-3-7-243,0 0-1,0 0 0,-1 0 1,-1 0-1,0 1 1,-1-1-1,0 0 0,0 0 1,-4 11-1,0-12 103,1-18 7,1-18 3,3 8-62,1-1-1,0 1 1,1 0-1,7-25 1,-7 34-3,1 0 1,0 0 0,0 1-1,1-1 1,0 1 0,1-1-1,0 1 1,0 1 0,1-1 0,8-9-1,-12 15 0,0 1 0,1 0-1,-1 0 1,0-1 0,1 1 0,-1 0-1,1 1 1,-1-1 0,1 0 0,-1 1-1,1 0 1,0-1 0,-1 1 0,1 0-1,0 0 1,-1 0 0,1 1 0,-1-1-1,1 1 1,-1-1 0,1 1-1,-1 0 1,1 0 0,-1 0 0,1 0-1,-1 1 1,0-1 0,4 3 0,7 5-26,-1 0 1,0 0 0,16 18 0,-16-13-353,-1 0 1,0 1-1,-1 1 1,-1-1-1,12 30 1,-10-23-2164,24 40 1,-8-29-1065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8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153 262 10482,'-31'-14'1999,"1"-1"0,1-1 0,-31-23-1,57 35-1466,12 2-241,19 3-15,-22 0-190,245 8 391,268-25 0,254-60 1005,-133 11-769,-5 39-1249,-496 29-1913,-32-5-1862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41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32 211 10394,'-1'-2'191,"-23"-51"5212,18 31-1624,6 21-3728,278 372 426,-153-207-232,-100-137-187,0 0 0,1-2 0,46 34 0,-70-57-35,-1-1 0,0 1 0,1-1 0,0 0 0,-1 0 0,1 0 0,-1 0 0,1 0 0,0 0 0,0 0 0,0-1 0,-1 1-1,1 0 1,0-1 0,0 0 0,0 1 0,0-1 0,0 0 0,0 0 0,0 0 0,0 0 0,4-1 0,-5-1 16,1 0 1,0-1 0,-1 1 0,0 0 0,1 0-1,-1-1 1,0 1 0,0 0 0,0-1-1,-1 1 1,1-1 0,0 0 0,-1 1-1,0-1 1,0 1 0,0-1 0,0-4-1,9-188 703,-6 73-1100,6 0 0,27-135 0,-34 250 400,15-55-1749,-17 62 1636,0 0 1,0-1 0,0 1 0,0 0-1,0-1 1,0 1 0,0 0 0,0-1 0,1 1-1,-1 0 1,0-1 0,0 1 0,0 0-1,0-1 1,1 1 0,-1 0 0,0 0 0,0-1-1,1 1 1,-1 0 0,0 0 0,1 0-1,-1-1 1,0 1 0,1 0 0,-1 0 0,0 0-1,1 0 1,-1 0 0,0 0 0,1 0-1,-1-1 1,0 1 0,1 0 0,-1 0 0,0 0-1,1 0 1,0 1 0,9 26-4337,-3 9-175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41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75 13251,'-16'-36'2360,"-5"6"1385,2 22-3961,-9 24-72,3 18 144,-9 21 216,-3 11 80,-9 31 104,5 10 24,3 35-8,14 8-96,22 35-384,21-7-904,36 11-2913,18-41 352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42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35 10714,'-7'-23'2321,"-1"11"1048,-6 23-3177,-2 15-72,-10 24 16,-2 16-120,-11 25-16,1-1 16,-2 12 0,6-17-16,0-8-32,15-26-192,3-15-305,8-28-263,11-19-2592,11-20 535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42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 10946,'1'-6'1059,"0"-1"0,0 1-1,1 0 1,-1 0 0,6-11-1,-6 14-767,1-1-1,0 1 0,0 0 0,0 0 0,1 0 1,-1 0-1,1 0 0,-1 0 0,5-2 0,-4 3-256,0 0-1,0 0 0,1 0 0,-1 1 0,0 0 0,1 0 0,0 0 0,-1 0 0,1 0 1,-1 0-1,1 1 0,0 0 0,0 0 0,-1 0 0,1 0 0,0 1 0,-1-1 0,1 1 1,0 0-1,-1 0 0,1 0 0,-1 1 0,5 1 0,-1 2-33,1-1-1,-1 1 1,0 1 0,-1-1-1,1 1 1,-1 0-1,0 0 1,-1 1 0,1 0-1,-1 0 1,-1 0-1,1 1 1,-1-1 0,-1 1-1,6 15 1,3 12 52,-2 1-1,8 43 1,-18-75-41,22 149 317,-16-93-188,16 66 0,-19-115 208,2 15-3328,-6-25 2739,1 0 0,0 0 0,-1 0 0,1 0-1,-1-1 1,1 1 0,0 0 0,-1 0 0,0-1 0,1 1 0,-1-1 0,1 1-1,-1 0 1,0-1 0,0 1 0,1-1 0,-1 1 0,0-1 0,0 0 0,1 1-1,-1-1 1,0 0 0,0 1 0,0-1 0,0 0 0,0 0 0,1 0-1,-1 0 1,-1 0 0,-16 1-3686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42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12355,'19'-20'2672,"-3"3"1193,12 12-3657,20 2-96,9 2-48,19 1-24,-1 1-336,3 0-1288,-6 11-2289,2-3 56</inkml:trace>
  <inkml:trace contextRef="#ctx0" brushRef="#br0" timeOffset="1">805 102 11490,'3'-29'2481,"12"6"1128,-3 16-3393,-3 3-8,0 5-56,-3 8-8,-5 7-48,-5 18-64,-3 10-400,-5 22-1016,-2-2-2305,-1-21 64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43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67 7954,'-8'-24'3718,"-7"-19"6885,52 130-10296,-4 2-1,26 113 1,-52-180-236,-16-56 17,1 0 0,-2-41 1,8 63-107,1-1 1,1 1 0,0 0 0,1-1-1,0 1 1,1 0 0,0-1 0,1 1-1,0 0 1,1 1 0,7-15 0,-9 22-155,1 0 0,0 0 1,0 1-1,1 0 0,-1-1 1,1 1-1,0 0 0,0 1 1,0-1-1,0 1 0,0 0 1,0-1-1,1 2 0,5-3 1,72-14-4287,-45 12 2042,40-12-2769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43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96 10930,'5'-42'2993,"3"30"832,5-11-2937,3 12-608,5 3 256,1 11-176,6 9-24,-1 15-24,1 32 48,-4 21-160,-10 45 193,-9 14-9,-15 33-8,-13-5-104,-16 11-864,-7-35-1041,-12-10-2920,8-46-64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44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38 10786,'-68'-1'2425,"68"-11"1008,2 11-3161,6 1 16,7-2 104,12-2 200,4-1-8,16-2 8,1 2-144,3 5-664,-7 3-904,-1 9-2897,-18 3 200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44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13555,'31'6'2865,"14"-14"1279,17 10-4072,34-4-1520,13 12-2689,14-26 344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3.0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220 221 13819,'-5'-88'2185,"0"-21"3488,7 88-4474,-2 20-1198,0 1 0,0 0-1,0 0 1,0 0-1,0 0 1,0 0-1,1 0 1,-1 0 0,0-1-1,0 1 1,0 0-1,0 0 1,0 0-1,1 0 1,-1 0 0,0 0-1,0 0 1,0 0-1,0 0 1,1 0-1,-1 0 1,0 0 0,0 0-1,0 0 1,0 0-1,1 0 1,-1 0-1,0 0 1,0 0 0,0 0-1,0 0 1,1 0-1,-1 1 1,0-1-1,0 0 1,0 0 0,0 0-1,0 0 1,1 0-1,-1 0 1,0 0-1,0 1 1,0-1 0,0 0-1,0 0 1,0 0-1,0 0 1,0 0-1,0 1 1,0-1 0,1 0-1,17 43-254,-10-11 230,-2 0 1,-2 0-1,0 1 1,-2-1-1,-2 1 1,-4 33-1,-55 368-1077,56-397 427,9-68-483,-2-1 0,0-31 0,-4 51 1054,-1-25-103,-9-52 1,9 80 212,0 0 1,-1 1-1,-1 0 0,0-1 0,0 1 0,0 0 0,-1 0 0,0 1 0,0-1 0,-1 1 0,0 0 1,-7-8-1,10 14-7,0-1 1,1 1 0,-1 0 0,0 0-1,0 0 1,0 0 0,0 0 0,0 0 0,0 0-1,0 1 1,0-1 0,0 1 0,-1-1-1,1 1 1,0 0 0,0 0 0,0 0-1,-1 0 1,1 0 0,0 0 0,0 1 0,0-1-1,0 1 1,0 0 0,0-1 0,0 1-1,0 0 1,0 0 0,0 0 0,0 1-1,0-1 1,0 0 0,1 1 0,-1-1 0,1 1-1,-1-1 1,1 1 0,-3 3 0,-4 5-14,1-1 0,0 2 0,0-1 0,1 1 1,-8 18-1,10-19-7,0 0-1,1 1 1,0-1 0,1 1-1,0 0 1,1-1 0,0 1-1,1 0 1,0 0 0,1 0 0,0 0-1,3 15 1,-2-20-182,-1-1-1,1 1 1,1 0-1,-1 0 1,1-1-1,0 0 1,0 1-1,1-1 1,-1 0 0,1-1-1,0 1 1,1-1-1,-1 1 1,1-1-1,0-1 1,0 1 0,0-1-1,0 0 1,1 0-1,-1 0 1,1-1-1,0 1 1,11 1-1,46 5-2789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44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17 140 6441,'-16'-139'15082,"21"262"-14662,28 106-310,-34-231-66,0-1-35,1 0 0,-1 0 0,0 0 0,1 0 0,-1 0 0,1 0 0,0 0 0,0 0 0,0 0-1,1 0 1,-1 0 0,1 1 0,0-5 0,0 4-6,0 0 0,0 0 0,0 0-1,0-1 1,0 1 0,1 0 0,-1 1 0,1-1-1,0 0 1,0 0 0,0 1 0,0-1 0,0 1 0,1 0-1,-1-1 1,1 1 0,-1 0 0,1 0 0,0 1-1,0-1 1,0 1 0,0-1 0,0 1 0,0 0 0,0 0-1,0 0 1,1 1 0,-1-1 0,0 1 0,1 0 0,-1 0-1,0 0 1,0 0 0,7 1 0,7 0-19,-1 1 0,1 1-1,0 0 1,-1 1 0,0 1 0,0 0 0,21 10 0,-33-13-11,0 0 0,0 0 0,0 0-1,0 1 1,0-1 0,0 1 0,-1 0 0,0 0 0,1 0 0,-1 1 0,0-1 0,0 1 0,-1 0 0,1 0 0,-1-1 0,0 2 0,0-1 0,0 0 0,-1 0 0,1 1 0,-1-1-1,0 0 1,0 1 0,-1-1 0,1 1 0,-1 0 0,0-1 0,0 1 0,-1-1 0,1 1 0,-3 6 0,-1 2-147,-1 0 1,0 0-1,-1-1 1,0 1 0,-1-2-1,-1 1 1,0-1-1,0 0 1,-18 17-1,19-20-75,-1-1-1,0 0 1,0 0-1,-1-1 1,1 0-1,-1-1 1,-1 0-1,1 0 1,-1-1-1,0 0 1,0-1-1,0 0 1,-12 2-1,19-5 14,-1 1-1,1-1 1,0-1 0,0 1-1,-1 0 1,1-1 0,0 0-1,0 0 1,-1 0 0,1 0-1,0 0 1,0-1 0,0 1-1,0-1 1,1 0-1,-1 0 1,0 0 0,1 0-1,-1 0 1,1-1 0,-4-4-1,-19-31-3091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45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12795,'1'-4'6553,"-1"2"-6505,0 1-40,0 0-8,17-5-48,67-6 32,-28 9-216,31 2-992,5 0-433,25 2-2199,-8-7-393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45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80 14051,'1'-6'27,"9"-35"4510,-9 39-4363,-1 0 0,0 1-1,1-1 1,-1 0-1,0 1 1,0-1-1,1 0 1,-1 0-1,-1 1 1,1-1 0,0 0-1,0 0 1,-1 1-1,1-1 1,-1 0-1,0-2 1,0 4-154,1 0 0,0 0 0,-1 0 0,1 0 0,0 0 0,-1 0 0,1 0 1,0 0-1,-1-1 0,1 1 0,0 1 0,-1-1 0,1 0 0,0 0 0,-1 0 0,1 0 0,0 0 0,-1 0 0,1 0 0,0 0 0,0 0 1,-1 1-1,1-1 0,0 0 0,-1 0 0,1 0 0,0 1 0,0-1 0,-1 0 0,1 0 0,0 1 0,0-1 0,0 0 0,0 1 1,-1-1-1,1 0 0,0 0 0,0 1 0,0-1 0,0 0 0,0 1 0,-8 22-175,5-13 231,-10 34-86,2 0-1,1 1 1,-6 85-1,16-114 0,0 1-1,1-1 1,1 1 0,0-1-1,2 0 1,6 21-1,-7-28-2,1 0 0,0-1-1,0 1 1,1-1 0,0 0-1,0 0 1,1-1 0,0 0-1,0 0 1,1 0 0,0-1-1,9 7 1,-12-10 10,0 0 0,1 0 0,-1 0 0,1-1 0,0 0 0,0 0 0,0 0 0,0 0 0,0-1 0,0 0 0,0 0 0,1 0 0,-1-1 0,0 1 0,0-1 0,1-1 0,-1 1 0,0-1 0,1 0 0,-1 0 0,0 0 0,0-1-1,0 0 1,0 0 0,0 0 0,-1 0 0,1-1 0,-1 0 0,1 0 0,-1 0 0,0-1 0,0 1 0,7-9 0,-1 1 20,-1-1-1,0 0 1,0 0 0,-1-1-1,-1-1 1,0 1-1,-1-1 1,0 0 0,-1 0-1,5-25 1,-7 22 11,-1 0 0,-1 0 1,-1-1-1,0 1 1,-2 0-1,0 0 0,0 0 1,-2 0-1,0 0 1,-6-16-1,7 25-131,0 0 1,-1 0-1,0 0 1,0 0-1,0 1 0,-1 0 1,0 0-1,-1 0 1,1 0-1,-1 1 0,-1 0 1,1 0-1,-1 1 1,0 0-1,0 0 0,0 0 1,-1 1-1,0 0 1,0 1-1,0 0 1,-15-4-1,8 5-547,0 0 0,0 2 1,0 0-1,0 0 0,-16 4 0,-87 18-3600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1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0 11562,'-7'8'5907,"-13"13"-4959,-279 235-396,292-250-526,-9 8 89,15-9 31,25-11 101,-2-1-228,-7 4-34,0 1 0,-1 1 0,1 0 0,0 0 1,0 2-1,-1 0 0,1 1 0,0 0 0,-1 1 1,1 0-1,16 8 0,-24-9-6,0 1 0,-1 0-1,1 0 1,-1 0 0,0 1 0,0 0-1,0 0 1,0 1 0,-1 0 0,0 0 0,0 0-1,0 0 1,0 1 0,-1 0 0,0 0-1,0 0 1,-1 0 0,1 1 0,-2-1-1,1 1 1,-1 0 0,0 0 0,0 0 0,0 0-1,0 8 1,-2-9 15,-1 0-1,1 0 1,-1 0-1,0-1 1,-1 1-1,1-1 1,-1 1-1,0-1 1,-1 1-1,1-1 1,-1 0-1,0 0 1,0 0-1,-1-1 1,1 1-1,-1-1 1,0 0-1,0 0 1,-1 0-1,1 0 1,-1-1-1,0 1 1,0-1-1,0-1 1,0 1-1,0-1 1,-1 0-1,1 0 1,-7 1-1,4 0-146,0 0 0,0-1 0,-1 0 0,1-1 0,0 0 0,-1-1 0,1 1-1,-1-1 1,1-1 0,-1 0 0,1 0 0,-1-1 0,1 0 0,0 0 0,0-1 0,0 0 0,0 0 0,0-1-1,-10-6 1,15 7-261,0 0 0,0 0 1,0 0-1,0 0 0,1 0 0,-1-1 0,-3-7 0,-4-24-3304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1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45 273 12707,'-1'0'118,"0"-1"0,1 1 0,-1 0 0,0-1 0,1 1 0,-1 0 0,1-1 0,-1 1 0,0-1 0,1 1 0,-1-1 0,1 0 0,-1 1 0,1-1 0,0 0 0,-1 1 0,1-1 0,0 0 0,-1 1 0,1-1 0,0 0 0,0 1 0,-1-1 0,1 0 0,0 0 0,0 1 0,0-1 0,0 0 0,0 0 0,0 1 0,0-1 0,0 0 0,1 0 0,-1 1 0,0-1 0,0 0 0,1 0 0,-1 1 0,0-1 0,1 0 0,-1 1 0,1-1 0,0 0 0,35-14-1794,-20 10 1666,2-1-253,-6 3 253,-1-1 0,0 0-1,0 0 1,-1-1-1,1 0 1,-1-1 0,0 0-1,9-8 1,-18 12 17,0 1 0,-1-1 0,1 1 1,0-1-1,-1 0 0,1 1 0,-1-1 0,0 0 1,1 1-1,-1-1 0,0 0 0,0 0 0,0 1 0,0-1 1,-1 0-1,1 1 0,0-1 0,-1 0 0,1 1 1,-1-1-1,0 0 0,1 1 0,-1-1 0,0 1 1,0-1-1,-2-1 0,-31-43 177,28 39-141,0 0 1,0 0-1,-1 0 1,0 1 0,0 0-1,0 0 1,-1 0 0,0 1-1,0 1 1,-11-6 0,17 9-35,0 0 1,-1 1-1,1-1 1,0 1-1,-1-1 1,1 1-1,-1 0 1,1 0-1,0 0 1,-1 0-1,1 0 1,0 1-1,-1-1 1,1 1-1,0-1 1,-5 3-1,5-2-8,-1 1 0,1 0 1,0 0-1,-1 0 0,1 0 0,0 1 0,0-1 0,0 0 0,1 1 1,-1 0-1,1-1 0,-1 1 0,1 0 0,0 0 0,0 0 0,-1 4 1,-1 8-4,0-1 0,1 1 0,1-1 0,0 1 0,1 0 0,0 0 0,1-1 0,1 1 0,1-1 0,0 1 0,10 27 0,-8-27-78,1 0 0,1 0 0,0-1 0,1 0 0,0 0 0,1-1 1,1 0-1,0 0 0,1-1 0,19 17 0,-23-24-205,2 1 0,-1-1 1,0 0-1,1-1 0,0 0 1,0-1-1,0 1 0,0-2 1,1 1-1,-1-1 0,1-1 1,0 0-1,-1 0 0,15-1 1,-6-2-798,0 0 0,28-9 0,-45 11 1039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1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47 112 12963,'-14'-24'2803,"10"19"-2274,1 1 0,-1-1 0,1 0 0,0 0 0,1-1 0,-1 1 1,1 0-1,0-1 0,1 0 0,-1 1 0,1-1 0,0 0 0,0 0 0,1-7 0,6 22 144,3 19-780,46 329 105,-5-18-2073,-49-335 1975,3 13-1286,-1 0 1,2 0-1,1-1 0,11 27 0,3-16-3462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2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1 200 13819,'47'-8'5448,"-31"3"-5165,0-1-1,30-14 1,-37 16-379,-1-1 1,0 0 0,0 0 0,0-1 0,0 0-1,-1 0 1,0-1 0,0 0 0,-1 0-1,0-1 1,10-15 0,-15 21 88,0 1 0,0-1 0,0 0 0,0 0 0,0 1 0,-1-1 0,1 0 0,0 0 0,-1 0 1,0 0-1,1 0 0,-1 0 0,0 0 0,0 0 0,0 0 0,0 0 0,0 0 0,-1 0 0,1 0 0,-1 0 0,1 0 0,-1 0 0,0 1 0,1-1 0,-1 0 0,0 0 0,0 1 0,0-1 0,-1 0 0,1 1 1,0-1-1,-1 1 0,1-1 0,-3-1 0,2 2-6,-1 0 0,0 0 0,1 0 0,-1 1 0,0-1 0,0 0 0,0 1 0,0 0 0,0 0 1,0 0-1,1 0 0,-1 0 0,0 0 0,0 1 0,0 0 0,0-1 0,0 1 0,1 0 0,-1 0 0,0 1 0,1-1 0,-1 0 1,-4 4-1,-1 1 5,0 0-1,0 0 1,1 1 0,0 0 0,0 1 0,0-1 0,1 1 0,0 0 0,1 1 0,0 0 0,0-1 0,0 2 0,2-1 0,-1 0 0,-4 19 0,7-21-13,0-1 1,1 1 0,-1 0 0,1 0-1,1-1 1,-1 1 0,1 0 0,0-1 0,1 1-1,0-1 1,0 1 0,0-1 0,1 0-1,0 0 1,0 0 0,0 0 0,1-1-1,0 1 1,0-1 0,0 0 0,1 0-1,-1 0 1,1 0 0,8 4 0,-2-2-482,1 0 0,0-1 0,0 0 0,1-1 0,-1-1 0,1 0 0,0-1 0,0 0 0,1-1 0,-1 0 0,0-1 0,1-1-1,-1 0 1,1-1 0,23-4 0,57-16-4216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2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17 10738,'-17'-15'9661,"13"14"-9057,-25 0 1736,-29 19-4270,51-16 2772,2 0-854,-1 1 0,1-1-1,0 1 1,0 0 0,0 0-1,0 0 1,1 1 0,-1 0 0,1 0-1,0 0 1,0 0 0,1 1-1,-1-1 1,1 1 0,0 0-1,0 0 1,0 0 0,1 1-1,0-1 1,0 0 0,0 1-1,1 0 1,0-1 0,0 1-1,0 0 1,0 0 0,1 6-1,1-5-116,-1 0 0,1 0 0,0-1 0,0 1 0,1-1 0,0 1 0,0-1 0,1 1 0,0-1 0,0 0-1,0 0 1,1 0 0,0-1 0,0 1 0,0-1 0,0 0 0,1 0 0,0-1 0,0 1 0,1-1 0,-1 0-1,10 5 1,-5-5-416,-1 0-1,0-1 1,1 0 0,-1 0-1,1-1 1,13 1-1,-3-2-817,0-1 0,29-4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2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52 133 9202,'-2'-8'1018,"-1"-1"0,0 1-1,0 0 1,-1 0 0,-7-11 0,8 13-367,-1 0-1,1 0 1,0 0-1,1 0 1,-1 0 0,1 0-1,1-1 1,-1 1 0,-1-11-1,11 26 357,1 16-995,2 38-3,-3 0 0,-2 1 0,-4 0 0,-5 65 0,1-41-7,10 100 1,-7-177-160,0 0 0,1 1 1,0-1-1,8 18 1,-5-20-962,-7-33-3972,-12-9 845,-9-8-369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3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1 313 10938,'1'-5'6866,"17"5"-5946,14-1-776,26-5-8,14-2-56,21-2-24,2 0-304,9 1-1016,-23 0-361,-1 11-2207,-25 2-369</inkml:trace>
  <inkml:trace contextRef="#ctx0" brushRef="#br0" timeOffset="1">669 282 11987,'-49'-4'7113,"45"2"-6369,5 2-576,3 5 344,-3-3-320,4 12-8,20 62 9,-15-30-113,1 3-417,-1-7-319,-1-10-680,-3-20-264,-5-40-6410</inkml:trace>
  <inkml:trace contextRef="#ctx0" brushRef="#br0" timeOffset="2">559 40 13075,'1'-30'2752,"6"21"569,5 12-4433,15 12-2913,3 8 48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3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271 17 10746,'-1'-2'475,"-1"1"0,0-1 0,0 1 0,0-1-1,0 1 1,0 0 0,0 0 0,-1 0 0,1 0-1,0 0 1,-3 0 0,-28 0 1040,-29 16-2707,48-11 1762,-120 44-906,183-34-727,-26-9 1068,1 2 0,-2 1 0,35 16 0,-50-20-9,1-1 1,-1 2-1,0-1 1,-1 1-1,1 0 0,-1 1 1,0 0-1,0 0 1,-1 0-1,0 0 1,0 1-1,0 0 0,-1 0 1,0 0-1,5 14 1,-5-11 4,-2 0 1,0 1-1,0-1 1,-1 1-1,0 21 1,0-28-45,-2 0 0,1 0 1,0 1-1,-1-1 1,0 0-1,0 0 1,0 0-1,-1 0 0,1 0 1,-1 0-1,0 0 1,0-1-1,0 1 1,0 0-1,-1-1 0,0 0 1,-5 6-1,7-9-89,0 1 0,-1 0-1,1 0 1,-1-1 0,1 1 0,-1-1-1,0 0 1,1 1 0,-1-1 0,1 0-1,-1 0 1,1 0 0,-1 0 0,0 0-1,1 0 1,-1 0 0,1-1 0,-1 1-1,0 0 1,1-1 0,-1 0 0,1 1-1,0-1 1,-1 0 0,1 0 0,-1 1-1,1-1 1,-2-2 0,-23-16-2734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3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14259,'1'-1'325,"0"0"0,-1 1-1,1-1 1,0 0 0,0 0-1,0 1 1,0-1 0,0 1 0,0-1-1,0 1 1,0-1 0,0 1 0,0 0-1,0-1 1,0 1 0,0 0 0,0 0-1,0 0 1,2 0 0,17 16 353,-13-8-823,44 56 172,-41-49-15,1-1-1,1 0 0,0-1 1,22 20-1,-33-32-5,0 0 1,0-1-1,0 1 0,0-1 0,0 1 0,0-1 0,0 1 1,0-1-1,0 0 0,0 1 0,0-1 0,0 0 0,0 0 1,0 0-1,0 0 0,0 0 0,0 0 0,0 0 1,1 0-1,-1 0 0,0-1 0,0 1 0,0 0 0,0-1 1,0 1-1,0-1 0,0 1 0,0-1 0,0 1 0,-1-1 1,1 0-1,0 1 0,0-1 0,0 0 0,-1 0 0,1 0 1,0 1-1,-1-1 0,1 0 0,-1 0 0,1 0 1,-1 0-1,1 0 0,-1-1 0,20-54 184,-18 48-182,7-31-69,19-58-2925,-28 96 2830,7-11-2012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4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68 390 14659,'40'-26'7474,"-43"25"-7402,4 3-144,3 5-8,-4-6-8,1 3 56,6 17 16,16 47-8,-16-27-312,-4-8-385,-1-3-919,-3-15-328,21-41-6674</inkml:trace>
  <inkml:trace contextRef="#ctx0" brushRef="#br0" timeOffset="1">2 56 15011,'-2'-27'3057,"22"7"720,3 12-5194,15 9-3144,6 2 32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4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9962,'3'-1'453,"0"0"0,-1 0-1,1-1 1,0 1 0,-1-1 0,1 0-1,-1 0 1,0 0 0,0 0 0,1 0 0,-1 0-1,0-1 1,-1 1 0,1-1 0,0 1-1,-1-1 1,0 0 0,1 1 0,-1-1-1,0 0 1,0 0 0,-1 0 0,1 0-1,-1 0 1,1-4 0,9-27 473,-10 32-844,1 1 1,-1-1 0,1 0 0,0 1 0,-1-1 0,1 1-1,0-1 1,0 1 0,0-1 0,0 1 0,0-1 0,0 1-1,0 0 1,0 0 0,1 0 0,-1-1 0,3 0 0,-3 4-57,1-1 1,-1 1 0,1 0 0,-1 0 0,0 0 0,0 0 0,0 0 0,0 0 0,0 0 0,0 0 0,-1 0 0,1 0 0,-1 0 0,1 3 0,1 1-1,6 26-33,-1 0 0,-1 0 0,-1 1 0,-2-1 0,-2 52-1,-22 167-36,18-226 43,0 7-476,-7 54-2853,5-58 1233,3-22 1106,-8-33-4374,-1-6 438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4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4 161 10466,'-1'-2'436,"0"0"0,1 0-1,-1 0 1,1 0 0,0 0 0,0 0-1,0 0 1,0 0 0,0 0 0,0 0-1,0 0 1,0 0 0,1 0 0,-1 1-1,1-1 1,0 0 0,-1 0 0,1 0-1,0 0 1,0 1 0,0-1 0,0 0-1,3-2 1,0 1-242,1 0 0,-1 1 0,1 0-1,0 0 1,0 0 0,0 0 0,9-1 0,-2 0-379,-1 0 151,0 1 1,1 0-1,-1 0 0,1 1 1,-1 1-1,1 0 0,-1 1 1,1 0-1,-1 0 0,1 2 1,-1-1-1,0 1 0,0 1 0,0 0 1,0 0-1,-1 1 0,0 1 1,0 0-1,0 0 0,-1 1 1,0 0-1,0 0 0,0 1 1,-1 1-1,0-1 0,7 11 1,-13-16 31,1-1 0,0 1 1,0-1-1,0 0 1,0 0-1,0 0 1,0 0-1,1-1 1,-1 1-1,1-1 0,-1 0 1,1 0-1,-1 0 1,1 0-1,0-1 1,0 0-1,-1 1 0,1-1 1,0-1-1,-1 1 1,1 0-1,7-3 1,10-1-38,1-1 0,30-12 0,-48 16 36,0-2 57,0 1 1,0-1 0,0 0 0,-1 0-1,1 0 1,-1 0 0,0-1 0,0 0-1,0 1 1,0-1 0,0 0 0,-1 0-1,0-1 1,0 1 0,0 0 0,0-1-1,-1 1 1,2-8 0,1-4 333,-1-1-1,0 1 1,-1 0 0,0-19 0,-4 25 101,0 11-197,4 25-228,-1-24-58,10 26-8,-11-26 6,1-1-1,-1 0 1,1 0 0,-1 0 0,1 1-1,0-1 1,0 0 0,-1 0-1,1 0 1,0 0 0,0 0 0,0 0-1,0-1 1,0 1 0,0 0-1,0 0 1,1-1 0,-1 1 0,0-1-1,0 1 1,3 0 0,0 37 1043,3 35-1066,-4-1 1,-10 132 0,-36 151-1464,-28 39-5962,32-209 1805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7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11 11410,'-12'-6'2985,"-6"1"848,-15 16-3153,-5 10-424,-13 26 144,2 13 16,-6 35 48,12 16 16,17 46-71,21-3-169,28 43-56,24-10-152,29 10-1121,3-38-815,17-3-2489,-6-63-536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7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17 267 9258,'-3'-7'764,"0"0"1,0 0-1,1 0 1,0 0-1,1 0 1,-2-10-1,3 15-676,0 1 0,1 0 0,-1-1-1,0 1 1,0 0 0,1-1 0,-1 1-1,0 0 1,1 0 0,0 0-1,-1-1 1,1 1 0,0 0 0,-1 0-1,1 0 1,0 0 0,0 0-1,0 0 1,0 0 0,0 0 0,0 1-1,0-1 1,0 0 0,0 0 0,1 1-1,-1-1 1,0 1 0,0-1-1,0 1 1,1 0 0,-1-1 0,0 1-1,1 0 1,-1 0 0,0 0-1,1 0 1,-1 0 0,0 0 0,1 0-1,-1 0 1,0 1 0,1-1 0,0 1-1,7 0 42,-1 1 0,1 1 0,-1-1 0,0 1 0,0 1 0,0-1 0,-1 1 0,1 1 0,-1-1 0,0 1 0,0 0-1,0 1 1,-1 0 0,0 0 0,0 0 0,-1 1 0,1 0 0,6 12 0,1 3-72,-1 0 0,-1 0 0,-1 1 0,-1 1 0,7 27 0,-6-10-36,-2 1 0,-2-1 0,-2 1 0,-1 1 0,-2-1 1,-3 0-1,-6 46 0,7-78-36,-1 0 0,0 0 0,0 0 0,-1-1 0,0 1 0,-1-1 0,-10 18 0,13-26 4,0 1 0,0 0 1,0-1-1,-1 1 0,1-1 0,-1 1 0,1-1 0,-1 0 0,0 1 0,1-1 0,-1 0 0,0 0 1,0 0-1,0-1 0,0 1 0,0 0 0,0-1 0,0 1 0,0-1 0,0 0 0,0 1 0,0-1 1,0 0-1,0 0 0,0 0 0,0-1 0,0 1 0,0 0 0,0-1 0,0 0 0,0 1 0,0-1 1,0 0-1,0 0 0,0 0 0,1 0 0,-1 0 0,0 0 0,1-1 0,-1 1 0,-1-3 0,-8-6-68,0 0-1,1-1 1,0-1-1,0 1 0,2-2 1,-1 1-1,2-1 0,0-1 1,0 1-1,-8-27 0,3 3-89,1-1 0,-10-75 0,16 72 123,2 0 0,2 0 0,6-67 0,-2 87 78,0-1 0,1 1 0,1 0 0,1 1 0,1-1 0,1 1 0,1 0 0,16-26 1,-18 36-11,1 1 1,0 0-1,0 0 1,1 1 0,0 0-1,0 0 1,1 1-1,0 0 1,0 1 0,1 0-1,0 1 1,0 0-1,0 1 1,15-4 0,1 1-276,2 1 0,-1 1 0,0 2 0,49 0 0,2 7-2673,89 16 0,-154-18 2449,108 18-4296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8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71 9498,'-2'-52'2385,"-9"39"807,1 7-2664,-4 13-8,-4 8-47,-4 17 167,-4 12-40,-9 22-88,5 1-128,1 12-400,4-12-656,8-11-816,10-24-2321,15-19 16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54 14571,'-1'-32'3033,"2"19"1392,1 10-4305,4 1-64,0 0 56,-5 1 16,1 1-16,5 1 0,18 9-24,41 39-72,-39-7-8,4 18-264,-10 1-256,-4 8-705,-6-13-519,-1-6-2833,-8-21 344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8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5 147 13779,'-5'-20'3305,"15"3"1072,6 3-4017,17 6-304,6 2-216,14 1-448,0 0-641,14 8-3120,-7 2 416</inkml:trace>
  <inkml:trace contextRef="#ctx0" brushRef="#br0" timeOffset="1">556 29 12243,'30'6'4433,"-33"-20"168,4 6-2937,9 3-1656,7 1-328,12 3-240,5-1-288,10 2-1089,-4 0-263,0 7-2153,-13-5-232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9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5 383 12907,'-5'-17'7233,"16"14"-6745,5 2-504,13-3-32,10 2 16,17-3-672,-1 2-680,17 3-2737,-7 1-16</inkml:trace>
  <inkml:trace contextRef="#ctx0" brushRef="#br0" timeOffset="1">414 157 15587,'2'-5'770,"-1"3"-185,0-1 0,0 0-1,0 0 1,0 0-1,1 1 1,0-1-1,-1 1 1,1-1 0,0 1-1,4-4 1,-4 5-545,0 0 0,1 1 0,-1-1 0,0 1 0,0 0 1,0 0-1,0 0 0,1 0 0,-1 0 0,0 0 0,0 0 0,0 1 1,0-1-1,1 1 0,-1-1 0,0 1 0,0 0 0,2 1 0,3 1-39,-1 0 0,0 0 0,0 1 0,0-1 0,0 1 0,0 1-1,-1-1 1,1 1 0,-1 0 0,0 0 0,-1 1 0,0-1 0,6 10 0,3 8 5,-1 1 0,12 34 0,-15-35-18,1 0-1,16 26 1,-26-48 10,1 0 1,0 1 0,-1-1 0,1 1-1,0-1 1,0 0 0,0 0 0,0 0-1,0 0 1,0 0 0,1 0 0,-1 0-1,0 0 1,1 0 0,-1 0 0,0-1-1,1 1 1,-1 0 0,1-1-1,-1 1 1,1-1 0,1 1 0,-2-2-2,1 1 1,-1-1 0,0 1 0,1-1-1,-1 1 1,0-1 0,1 0-1,-1 0 1,0 1 0,0-1 0,0 0-1,0 0 1,0 0 0,0 0 0,0 0-1,0-1 1,-1 1 0,1 0 0,1-2-1,3-8-50,0 0 1,0 0-1,-1-1 0,3-14 0,-1-2-609,0-1 0,-2 0 0,2-50 1,-7 61-503,0 0 1,-1 0-1,0 0 1,-6-17-1,-10-17-3646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4.2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343 30 12843,'-21'-7'1300,"1"1"0,-1 1 0,0 0 0,-36-2 0,44 7-1262,1 0 0,0 1-1,-1 0 1,1 1 0,0 1-1,0-1 1,0 2 0,0 0 0,-18 8-1,27-10-106,-1-1-1,0 1 0,1 0 1,-1 0-1,1 0 0,-1 0 1,1 1-1,0-1 1,0 1-1,0 0 0,1 0 1,-1 0-1,1 0 0,-1 0 1,1 0-1,0 1 1,0-1-1,1 1 0,-1 0 1,1-1-1,-1 1 0,1 0 1,0 0-1,1 0 1,-1 0-1,1 0 0,0 0 1,0 0-1,0 0 0,0 0 1,1 0-1,-1 0 1,1 0-1,0 0 0,0-1 1,1 1-1,-1 0 0,1 0 1,0-1-1,0 1 1,0-1-1,0 0 0,0 0 1,1 1-1,0-2 0,-1 1 1,6 4-1,-2-1-104,0 0 1,1 0-1,-1-1 0,1 0 1,0 0-1,15 7 0,-21-11 192,1 0 0,0-1 0,0 1-1,0-1 1,0 1 0,-1-1 0,1 0-1,0 0 1,0 0 0,0 0 0,0 0-1,0 0 1,0-1 0,-1 1 0,1-1-1,0 1 1,0-1 0,0 0 0,-1 1-1,1-1 1,0 0 0,-1 0 0,1 0 0,-1-1-1,1 1 1,-1 0 0,0 0 0,1-1-1,-1 1 1,0-1 0,0 1 0,0-1-1,0 0 1,0 1 0,0-1 0,0-2-1,12-26 632,-11 24-455,0 0 0,0 0 1,1 0-1,0 1 0,0-1 0,8-9 1,-10 13-186,1 1 1,-1 0 0,1 0 0,-1 0-1,1 0 1,0 0 0,-1 0 0,1 1-1,0-1 1,0 0 0,0 1 0,-1-1-1,1 1 1,0 0 0,0 0 0,0 0-1,0 0 1,0 0 0,-1 0 0,1 0 0,0 0-1,0 1 1,0-1 0,0 1 0,-1-1-1,1 1 1,0 0 0,2 2 0,7 2-197,-1 1 1,0 0 0,0 0-1,-1 1 1,0 1 0,0 0-1,0 0 1,9 13 0,-11-12-886,0 0 1,0 1 0,-1 0-1,8 19 1,-4 0-2580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5:59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54 11378,'0'-20'3057,"0"-1"728,-3 10-3145,-7 10-616,-1 4-80,-7 10 64,0 12 88,-14 26 128,-1 16 72,-5 32 16,3 14-72,11 24-104,22-14-304,22-3-752,22-34-376,23-20-2777,7-37 120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00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30 14635,'-1'-1'312,"1"-1"-1,0 1 1,-1 0 0,1-1-1,0 1 1,0 0 0,0-1-1,0 1 1,0 0 0,0-1-1,1 1 1,-1-1 0,0 1-1,1 0 1,-1 0 0,2-3-1,-2 3-246,1 1-1,-1 0 0,1-1 0,-1 1 0,1-1 1,-1 1-1,1 0 0,-1 0 0,1-1 0,0 1 0,-1 0 1,1 0-1,-1 0 0,1 0 0,0 0 0,-1 0 1,1-1-1,-1 2 0,1-1 0,0 0 0,-1 0 1,1 0-1,0 0 0,-1 0 0,2 1 0,1 0-67,1 1 1,-1-1-1,0 1 0,0 0 0,1 0 0,-1 1 0,-1-1 0,1 1 0,0-1 0,-1 1 0,1 0 1,2 4-1,5 11 36,0 0 0,-1 1 0,0 0 0,-2 1 0,0 0 0,5 29 0,13 127 25,-23-162-74,2-21-97,2-40-234,0 6 124,-2 22 120,2-17-45,2 0 0,2 1 0,19-47 0,-28 79 47,1 0 0,-1 0 0,1 0 0,0 0 0,0 0 0,0 1 0,0-1 0,1 0 0,-1 1 0,1 0 0,0 0-1,-1 0 1,1 0 0,0 0 0,0 0 0,0 1 0,5-3 0,-1 3-688,0-1 0,1 1 0,-1 0 0,0 0 0,1 1 0,12 1-1,23 2-3581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00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12235,'12'-26'3608,"-4"-3"649,7 15-3104,2 14-1113,7 12 128,-3 8 88,1 30 24,-10 51 304,-9 20-464,-11 22-352,-5 7-576,-10-6-1393,-2-44-2376,-3-25-176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00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14651,'8'-27'3145,"16"13"1320,4 16-4289,13 20-88,7 21-56,3 43 136,-10 25 72,-13 59-8,-21 19-72,-21 40 0,-13-14-376,-4 10-1376,-2-46-609,4-17-2512,6-60-680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01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40 14875,'-4'-12'3073,"3"1"1344,7 9-4537,8 1-136,3-1-88,8 0-481,2-3-447,4 1-1216,-1 8-1785,0 1-304</inkml:trace>
  <inkml:trace contextRef="#ctx0" brushRef="#br0" timeOffset="1">10 255 14771,'-9'-8'3057,"32"-2"992,12-1-5138,22-2-3416,9-3 409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0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95 117 11787,'-3'-11'1042,"0"0"1,-1 1 0,0-1 0,0 1 0,-1 0 0,-7-11 0,-6-12 1047,21 54 1113,4 69-3156,-6-12 75,-19 147 0,0 31-18,22-227-170,-1-5-328,-27-58-12943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02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83 12851,'-19'-14'3160,"7"2"1009,8 9-3641,6 3-336,12 2 25,21 0 191,17-2 40,48-2 8,23-1-32,50-4-144,10-3-336,41 0-1088,-23-4-905,7 11-2616,-53-6-448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02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1 12107,'-41'15'5637,"-3"-3"-3477,32-10-1889,-1 1 0,1 0-1,0 2 1,-1-1-1,2 1 1,-1 1-1,1 0 1,-16 11-1,27-17-250,-1 1 0,0 0-1,0 0 1,1-1-1,-1 1 1,0 0-1,1 0 1,-1 0-1,1 0 1,-1 0 0,1 0-1,-1 0 1,1 0-1,0 0 1,-1 0-1,1 0 1,0 0-1,0 0 1,0 0 0,0 0-1,0 0 1,0 0-1,0 0 1,0 0-1,1 0 1,-1 0-1,0 0 1,0 0 0,1 0-1,-1 0 1,1 0-1,-1 0 1,1 0-1,-1 0 1,1 0-1,0 0 1,-1 0 0,1-1-1,0 1 1,0 0-1,0-1 1,0 1-1,-1 0 1,1-1-1,0 1 1,2 0 0,51 29-36,-46-26 75,34 15-24,-6-3-42,-1 1-1,40 27 1,-67-38-10,1 0-1,-1 0 1,0 1-1,-1 0 1,0 1 0,0 0-1,0 0 1,-1 0 0,0 1-1,-1 0 1,0 0-1,0 0 1,4 14 0,-7-17 13,-1-1 0,-1 0 0,1 1 1,-1-1-1,0 1 0,0-1 0,0 1 1,-1-1-1,0 0 0,0 1 0,0-1 1,-1 0-1,0 0 0,0 0 0,0 0 1,0 0-1,-1 0 0,0 0 1,0-1-1,0 0 0,0 1 0,-1-1 1,0 0-1,0-1 0,-8 7 0,8-7-144,0 0-1,0 0 0,0-1 0,0 1 1,-1-1-1,1 0 0,-1 0 1,0-1-1,1 1 0,-1-1 0,0 0 1,0 0-1,0-1 0,0 0 0,0 1 1,0-2-1,0 1 0,1 0 1,-1-1-1,0 0 0,0 0 0,0-1 1,1 1-1,-1-1 0,0 0 1,1 0-1,0-1 0,-8-4 0,-19-24-3945,3-8-519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02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 13603,'15'-29'3233,"5"10"1080,19 4-3865,11 1-440,18 3-416,6 5-569,22 2-1279,-9 10-2041,7 1-336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03.2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14843,'-3'16'5782,"3"-17"-5671,0 1 1,-1-1-1,1 1 0,-1-1 0,0 1 1,1-1-1,-1 1 0,1-1 1,-1 1-1,0 0 0,1-1 1,-1 1-1,0 0 0,1-1 1,-1 1-1,0 0 0,0 0 1,1 0-1,-1 0 0,0-1 1,0 1-1,1 0 0,-1 0 1,0 1-1,0-1 0,0 0 0,1 0 1,-2 1-1,-8 14-11,-5 17-130,2 1 0,-17 67 0,26-79-68,0-1 0,1 1 1,1 0-1,1 0 1,1 0-1,4 34 1,-3-51 42,-1 0 0,1 0 1,0 0-1,0 0 1,1 0-1,-1 0 0,1 0 1,0 0-1,0 0 0,0 0 1,0-1-1,0 1 1,1-1-1,0 0 0,0 0 1,0 0-1,0 0 1,0 0-1,1-1 0,3 3 1,-1-3-3,-1 0 0,0 0 1,1-1-1,-1 0 0,1 0 1,0 0-1,-1-1 0,1 0 1,0 0-1,-1 0 0,1-1 1,-1 0-1,1 0 0,-1 0 1,8-3-1,5-3 95,-1 0 0,0-1 0,0 0 1,-1-2-1,-1 0 0,1 0 0,-1-2 0,-1 0 1,0 0-1,-1-2 0,13-16 0,-21 24 29,0-1 0,0 0 0,-1-1 0,0 1 0,0-1 0,-1 0 0,0 0 0,0 0 0,-1 0-1,0 0 1,2-16 0,-4 18-63,0 0-1,-1 0 0,0 0 1,0 0-1,0 0 1,-1 0-1,0 0 0,0 0 1,0 0-1,-1 1 0,0-1 1,0 1-1,0 0 1,0 0-1,-1 0 0,0 0 1,0 1-1,-6-5 0,0 1-419,0 1-1,0 0 0,-1 1 0,0 0 1,-1 1-1,1 0 0,-1 1 0,0 0 1,0 1-1,0 0 0,0 1 0,-1 0 1,-13 0-1,-92-3-4205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4.6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54 108 13683,'-11'-28'1689,"9"19"-1006,-1 1 0,-1-1 0,0 1 0,0 0 1,0 0-1,-1 1 0,0-1 0,-7-6 1,24 38-210,-5-1-492,3 7-15,-2 2 0,0-1 0,-2 1 0,-2 1 0,1 57 0,-15 61-971,5-95-1375,1 1-1,6 66 0,9-48-2118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16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10 11779,'-3'-9'3456,"-6"9"601,-4 13-3321,-14 20-384,-6 16-360,-9 28 0,2 8 24,1 15-416,13-12-512,12-6-1056,16-32-2113,20-31-144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16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18 14627,'-3'-18'7794,"-1"24"-7522,-1 8-256,-2 7 16,-8 2-24,-3 17 8,-2 8 8,-1 15-8,4 4-192,0 14-720,3-8-625,-7 4-911,-1-13-2121,-9-10-64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17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77 15843,'-3'-29'2953,"19"2"1480,11 15-4713,20 4-64,10 8-72,15 3-176,-3 4-225,13 11-1087,-16 8-536,5-2-1881,-19-9-248</inkml:trace>
  <inkml:trace contextRef="#ctx0" brushRef="#br0" timeOffset="1">12 338 14699,'-12'-10'7658,"42"10"-7554,31-2-104,20-4-224,35-8-856,3-6-729,20 2-2648,-21 0-312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17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266 214 12739,'4'-11'176,"-1"6"165,-1 0 0,0 0 0,0 0 0,-1 0 0,0-1 0,0 1 0,1-10 0,-2 13-239,-1 0 1,1 1 0,-1-1 0,1 0 0,-1 0 0,0 1 0,1-1-1,-1 1 1,0-1 0,0 1 0,0-1 0,0 1 0,-1-1-1,1 1 1,0 0 0,-1 0 0,1-1 0,0 1 0,-1 0 0,1 0-1,-1 1 1,0-1 0,1 0 0,-1 0 0,0 1 0,1-1-1,-1 1 1,0 0 0,-2-1 0,-8-2 68,0 1 1,0 0-1,0 1 1,0 0-1,0 1 0,0 1 1,0 0-1,0 0 1,0 1-1,0 0 0,1 1 1,-18 7-1,24-8-157,1 0 1,-1 0-1,1 1 1,0-1-1,0 1 0,0 0 1,0 0-1,0 0 0,1 0 1,-1 1-1,1-1 0,0 1 1,0 0-1,1 0 1,-1 0-1,1 1 0,0-1 1,0 0-1,0 1 0,0 0 1,1-1-1,0 1 1,0 0-1,0 0 0,0-1 1,1 1-1,0 0 0,0 0 1,0 0-1,1 0 0,0 0 1,0-1-1,2 9 1,1-4-122,-1 0 1,1 0 0,0-1 0,1 1 0,0-1 0,0-1 0,0 1 0,1-1 0,1 0-1,-1 0 1,1 0 0,0-1 0,1 0 0,-1-1 0,1 1 0,0-2 0,0 1-1,1-1 1,0 0 0,13 4 0,-17-7 89,1 1 0,-1-1 0,0 0 0,0 0 0,0 0 0,1-1 0,-1 0 0,0 0 0,0 0 0,1-1 0,-1 0 0,0 0 0,0 0 0,0 0 0,0-1 0,0 0 0,0 0 0,0 0 0,-1-1 0,1 0 0,-1 0 0,1 0 0,-1 0 0,0-1 0,0 1 0,-1-1 1,1 0-1,-1 0 0,0 0 0,0-1 0,0 1 0,-1-1 0,1 0 0,-1 1 0,0-1 0,-1 0 0,3-8 0,-2 1 80,1-1 0,-2 1 1,0-1-1,0 0 1,-1 0-1,-1 1 1,0-1-1,0 0 0,-2 1 1,1-1-1,-2 1 1,0 0-1,0 0 1,-11-21-1,12 26-61,-1-1 0,0 1 0,0 0 0,-1 0 0,0 1 0,0 0 0,-1 0 0,1 0 0,-1 0 0,-1 1 0,1 0 0,-1 0 0,1 1 0,-1-1 0,-1 2 0,1-1 0,-1 1 0,1 0 0,-1 0 0,0 1 0,0 0 0,0 1 0,-16-2 0,23 3-73,0 0 1,0 0 0,0 0 0,0 0 0,0 0 0,-1 0 0,1 1 0,0-1 0,0 0 0,0 0 0,0 1 0,0-1 0,0 1 0,0-1 0,0 1 0,0-1 0,0 1 0,0-1 0,1 1 0,-1 0 0,-1 1 0,1-1-50,1 0 0,0 0 0,0 0-1,0 0 1,0-1 0,0 1 0,0 0 0,0 0 0,0 0 0,0 0 0,0 0 0,0 0 0,1-1 0,-1 1 0,0 0 0,0 0 0,1 0 0,-1 0 0,1-1 0,0 2 0,2 3-526,1-1 0,-1 0 1,1 1-1,0-2 0,0 1 1,0 0-1,7 3 0,31 14-3295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18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0 630 9506,'14'-7'12898,"-13"10"-12648,0 13-231,2 0-1,0 0 1,1-1-1,0 1 0,1-1 1,1 0-1,0-1 1,2 1-1,-1-1 1,1-1-1,17 22 1,-25-35-18,0 0 0,0 0 1,0 0-1,1 0 1,-1 1-1,0-1 0,0 0 1,0 0-1,0 0 0,0 0 1,0 0-1,0 0 1,0 0-1,0 0 0,0 0 1,0 1-1,1-1 1,-1 0-1,0 0 0,0 0 1,0 0-1,0 0 1,0 0-1,0 0 0,0 0 1,1 0-1,-1 0 1,0 0-1,0 0 0,0 0 1,0 0-1,0 0 1,0 0-1,1 0 0,-1 0 1,0 0-1,0 0 1,0 0-1,0 0 0,0 0 1,0 0-1,0 0 1,1 0-1,-1 0 0,0-1 1,0 1-1,0 0 0,0 0 1,0 0-1,0 0 1,0 0-1,0 0 0,0 0 1,0 0-1,0 0 1,1-1-1,-1 1 0,0 0 1,0 0-1,0 0 1,0 0-1,0 0 0,0 0 1,0 0-1,0-1 1,1-14 35,-5-20-12,4 34-21,-12-104 49,5-1 0,4 1 0,5 0 1,29-196-1,-30 296-121,0-1 0,0 1 0,1 0 1,-1 0-1,1 0 0,5-9 0,-7 14 24,1-1 0,-1 1-1,0 0 1,1-1 0,-1 1-1,0-1 1,1 1 0,-1 0-1,1-1 1,-1 1-1,1 0 1,-1-1 0,0 1-1,1 0 1,-1 0 0,1-1-1,-1 1 1,1 0-1,0 0 1,-1 0 0,1 0-1,-1 0 1,1 0 0,-1 0-1,1 0 1,0 0 0,0 0-92,1 1-1,-1 0 1,0 0 0,0-1 0,0 1 0,0 0 0,0 0 0,0 0 0,0 0 0,0 0 0,0 1 0,0-1 0,-1 0 0,1 0 0,1 2 0,19 47-4216,5 19-865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18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70 15211,'-37'-49'1337,"27"28"1887,56 34-7401,64 0 937,-12-14 511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18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350 110 12251,'-9'-21'2430,"-1"0"1,-1 0-1,-17-25 1,30 49-2321,-1 0 0,0 0 0,0 0 0,0 1 0,0-1 0,0 0 0,-1 1 0,1-1 0,-1 0 0,0 5 0,3 23-95,39 388-45,-30-236-3777,-12-148-417,-8-16-631</inkml:trace>
  <inkml:trace contextRef="#ctx0" brushRef="#br0" timeOffset="1">14 425 13995,'-13'-6'3593,"21"-8"944,12 4-4033,25 2-512,19 6-432,27-6-640,6-1-513,15 7-2600,-15 4-176,-7 0-1136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19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24 14355,'-6'-1'6366,"0"-2"-4064,5 3-2315,0-1 0,0 0 0,0 1 0,0-1 0,0 1 0,0-1 0,0 1 0,0 0 0,-1 0 0,1-1 0,0 1 0,0 0 0,0 0 0,-1 0 0,1 0 0,0 0 0,0 0 0,0 1 0,-1-1 0,1 0 0,0 1 0,-1-1 0,0 1 20,1-1 0,-1 1 0,0-1 0,1 1 0,-1-1 1,1 1-1,-1 0 0,1 0 0,0-1 0,-1 1 0,1 0 1,0 0-1,-1 1 0,1-1 0,0 0 0,0 0 0,0 1 1,0-1-1,0 0 0,0 1 0,1-1 0,-2 2 1,2 1 1,-1 0 0,1 0 1,0 0-1,1-1 0,-1 1 1,0 0-1,1 0 0,0-1 1,0 1-1,3 7 1,7 19-305,1 0 0,17 32 1,-24-52 183,1-1 1,-1 0 0,2 0-1,-1 0 1,1-1 0,0 0-1,1 0 1,0-1 0,0 0-1,11 7 1,-17-13 72,0 0-1,0 0 1,0-1 0,0 1-1,0-1 1,0 1 0,0-1 0,0 0-1,0 1 1,0-1 0,0 0-1,0-1 1,0 1 0,0 0 0,0 0-1,0-1 1,0 1 0,0-1-1,0 0 1,0 0 0,0 0 0,0 0-1,-1 0 1,1 0 0,0 0-1,-1 0 1,1-1 0,-1 1 0,1 0-1,-1-1 1,1 0 0,-1 1-1,0-1 1,0 0 0,0 1 0,1-3-1,4-7 29,0-1 1,0 0-1,-1 0 0,4-16 0,-3 8 35,-2 0-1,0-1 1,-1 0 0,-1 0 0,-1 1-1,-1-1 1,-4-30 0,5 35-1593,18 15-3281,6 6 690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19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23 12763,'-11'-22'10772,"10"51"-9508,-6 433-1402,-2-249-4347,9-194 2938,0-11-769,-2-42-7644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19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1 326 12131,'8'-25'4080,"6"2"393,15 12-2856,11 19-1649,13 9 32,-2 3 0,4 12-48,-10 4 32,-5 11 0,-15-2-40,-11 8-152,-13-9-16,-18-5-553,-8-16-423,-11-15-776,2-14-2281,-5-33 184</inkml:trace>
  <inkml:trace contextRef="#ctx0" brushRef="#br0" timeOffset="1">696 62 14123,'0'-4'749,"-1"-1"0,0 1-1,0 0 1,0-1 0,0 1-1,0 0 1,-3-5 0,3 7-625,0 1-1,1 0 1,-1-1-1,0 1 1,0 0 0,0-1-1,0 1 1,0 0-1,0 0 1,0 0 0,-1 0-1,1 0 1,0 0-1,0 0 1,-1 1 0,1-1-1,-1 0 1,1 1 0,-1-1-1,1 1 1,-1-1-1,1 1 1,-4-1 297,13 32 64,4 35-469,-4 1-1,-2-1 0,-6 123 0,1 12-2055,-2-194 1473,2 0-1,-1 0 0,1-1 1,0 1-1,0 0 0,1 0 1,-1-1-1,2 1 0,-1 0 1,1-1-1,6 12 0,16-1-4461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5.0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284 58 12979,'35'-34'2851,"-34"34"-2789,-1 0 1,0-1-1,1 1 0,-1 0 1,1-1-1,-1 1 0,1 0 0,-1-1 1,0 1-1,1-1 0,-1 1 1,0-1-1,0 1 0,1 0 1,-1-1-1,0 1 0,0-1 1,1 0-1,-1 1 0,0-1 0,0 1 1,0-1-1,0 1 0,0-1 1,0 1-1,0-1 0,0 1 1,0-1-1,0 0 0,0 1 1,-1-1-1,1 1 0,0-1 0,0 1 1,0-1-1,-1 1 0,1-1 1,0 1-1,-1-1 0,1 1 1,0 0-1,-1-1 0,1 1 0,0-1 1,-1 1-1,1 0 0,-1-1 1,1 1-1,-1 0 0,1 0 1,-1-1-1,1 1 0,-1 0 1,1 0-1,-1 0 0,1 0 0,-1 0 1,1-1-1,-1 1 0,1 0 1,-1 0-1,0 0 0,1 1 1,-2-1-1,-36 2-537,36-1 645,-35 5-135,-51 15 0,73-16-232,-1 0 0,1 1 0,1 1 0,0 0 0,0 1-1,-14 9 1,26-15 94,0 0 0,-1 0 0,1 0-1,0 0 1,0 1 0,0-1 0,1 0 0,-1 1-1,0-1 1,1 1 0,0 0 0,-1 0-1,1-1 1,0 1 0,1 0 0,-1 0 0,0 0-1,1 0 1,0 0 0,-1 0 0,1 0 0,0 0-1,1 0 1,-1 0 0,0 0 0,1 0-1,0 0 1,0-1 0,0 1 0,0 0 0,0 0-1,0 0 1,3 3 0,-2-3 30,1 1 1,-1-1-1,1 1 0,-1-1 1,1 0-1,0 0 0,0 0 0,1-1 1,-1 1-1,1-1 0,-1 0 1,1 0-1,0 0 0,0 0 1,0 0-1,0-1 0,0 0 1,0 0-1,0 0 0,0 0 0,0-1 1,8 1-1,-7-2 73,0 1 0,0-1 0,0 0 0,0 0 0,-1-1 0,1 1 0,0-1 0,-1 0 0,1 0 0,-1-1 0,0 1 0,0-1 0,0 0 0,0 0 0,6-7 0,-2 0 96,-1 0 1,0-1-1,0 1 0,7-19 1,13-20 1128,-27 49-1207,0-1 1,0 1-1,0 0 0,0-1 0,0 1 0,0 0 1,1-1-1,-1 1 0,0 0 0,0 0 0,0-1 1,1 1-1,-1 0 0,0 0 0,0-1 0,1 1 1,-1 0-1,0 0 0,1-1 0,-1 1 0,0 0 1,1 0-1,-1 0 0,0 0 0,1 0 1,-1 0-1,0-1 0,1 1 0,-1 0 0,0 0 1,1 0-1,-1 0 0,0 0 0,1 0 0,-1 0 1,0 1-1,1-1 0,-1 0 0,0 0 0,1 0 1,11 17-295,-5-6 145,0 2 31,35 49-904,-38-57 614,0 0-1,0 0 0,0-1 0,1 0 0,0 0 1,0 0-1,0 0 0,0-1 0,0 0 1,10 4-1,17-2-2312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0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30 163 12475,'6'-11'5408,"-5"11"-5221,-1 0-1,1 0 1,-1 0-1,1-1 1,17 7-1785,9 1-2823,-9-15 4954,-16 7-503,-1 0 1,1 0 0,0 0 0,-1-1 0,0 1 0,1 0 0,-1-1 0,0 0 0,0 1 0,1-1 0,-1 0 0,-1 1 0,1-1 0,0 0 0,0 0 0,-1 0 0,1 0 0,-1 0 0,1 0 0,-1 0 0,0 0-1,0 0 1,0 0 0,0 0 0,0 0 0,0 0 0,-1 0 0,1 0 0,-1 0 0,1 0 0,-1 1 0,0-1 0,1 0 0,-1 0 0,0 0 0,0 1 0,-2-3 0,1 3 25,0-1 0,0 1 0,0 0 0,0 0 0,0 0 0,-1 0 0,1 0 0,0 1 1,0-1-1,-1 1 0,1-1 0,0 1 0,-1 0 0,1 0 0,0 0 0,-1 0 0,1 0 0,-1 0 1,1 1-1,0-1 0,0 1 0,-1 0 0,1 0 0,0 0 0,0 0 0,0 0 0,0 0 0,0 0 1,0 1-1,0-1 0,-2 3 0,0-1-91,0 1 0,1 0 0,-1-1 1,1 1-1,0 1 0,0-1 0,1 0 1,-1 1-1,1-1 0,0 1 0,0 0 0,1 0 1,-1-1-1,1 1 0,0 0 0,0 0 0,1 1 1,-1-1-1,1 0 0,0 0 0,1 0 1,-1 0-1,1 0 0,0 0 0,0 0 0,1 0 1,3 7-1,-3-4-76,1-1 0,0-1 0,1 1 1,0 0-1,0-1 0,0 0 0,1 0 0,0 0 1,0 0-1,0-1 0,1 0 0,0 0 0,0 0 0,0-1 1,0 0-1,1 0 0,13 5 0,-10-6 67,1-1 0,-1-1 1,1 0-1,-1 0 0,1-1 0,0 0 0,0-1 0,-1 0 1,1-1-1,-1 0 0,1-1 0,-1 0 0,0-1 0,0 0 0,0 0 1,-1-1-1,1 0 0,-1-1 0,0 0 0,11-10 0,-4 3 372,0-1-1,-1-1 0,0-1 1,-1 0-1,-1-1 0,0 0 1,-2-1-1,0 0 0,12-27 1,-8-9 2498,-14 53-2749,-1 0-1,0 0 1,0-1-1,1 1 1,-1 0 0,0 0-1,0-1 1,0 1-1,0 0 1,-1-1-1,1 1 1,0 0 0,0 0-1,-1 0 1,1-1-1,-1 1 1,1 0-1,-1 0 1,0 0-1,1 0 1,-1 0 0,0 0-1,0 0 1,1 0-1,-1 0 1,0 0-1,0 0 1,0 1 0,0-1-1,0 0 1,0 1-1,-1-1 1,1 0-1,0 1 1,0-1-1,0 1 1,-3-1 0,3 1-75,1 0 0,-1 0 0,0 0 0,1 0 0,-1 0 0,1 0 0,-1 0 1,0 0-1,1 0 0,-1 0 0,0 1 0,1-1 0,-1 0 0,1 0 0,-1 1 1,0-1-1,1 0 0,-1 0 0,1 1 0,-1-1 0,1 1 0,-1-1 0,1 1 1,-1-1-1,1 1 0,0-1 0,-1 1 0,1-1 0,0 1 0,-1-1 0,1 1 1,0-1-1,0 1 0,-1 0 0,1-1 0,0 1 0,0 0 0,0-1 0,0 1 0,0 0 1,0-1-1,0 1 0,0-1 0,0 1 0,0 0 0,0-1 0,0 1 0,1 0 1,-1-1-1,0 1 0,0-1 0,1 1 0,-1-1 0,1 2 0,18 35-150,-1-18 107,0 0 0,2-2 0,25 19 0,-26-22 43,1 1 0,-2 2-1,0-1 1,17 24 0,-33-39-2,-1 1-1,0 0 1,1-1 0,-1 1 0,0 0 0,0 0-1,0 0 1,-1-1 0,1 1 0,0 0 0,-1 0-1,1 0 1,-1 0 0,1 0 0,-1 0 0,0 0-1,0 1 1,0-1 0,-1 4 0,0-5-16,0 1 1,1 0-1,-1-1 1,0 1-1,-1-1 1,1 1-1,0-1 1,0 0-1,-1 0 1,1 1-1,0-1 0,-1 0 1,0 0-1,1 0 1,-1 0-1,1-1 1,-4 2-1,-7 2-414,1-1-1,-1 0 0,0-1 0,0-1 0,-15 1 0,18-2-215,0 0 0,1 0 0,-1-1 0,0 0 0,-8-3-1,-43-19-3735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0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438 35 12515,'-19'-21'3384,"-10"7"801,-10 17-3369,-18 27-655,0 16 15,-10 33 120,5 17 40,6 33 24,20 5-8,21 36-88,24-16-160,40 15-560,24-28-672,48-1-3049,13-44-440,24-47-1473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1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1 304 11514,'0'-5'676,"0"0"-1,0-1 0,0 1 1,0 0-1,1 0 0,-1 0 0,2 0 1,1-6-1,-3 9-604,1 1-1,0 0 1,1-1-1,-1 1 1,0 0 0,0 0-1,0 0 1,1 0 0,-1 0-1,1 0 1,-1 0-1,1 0 1,-1 0 0,1 1-1,-1-1 1,1 1 0,0-1-1,-1 1 1,1-1 0,0 1-1,-1 0 1,1 0-1,0 0 1,-1 0 0,1 0-1,0 0 1,-1 1 0,1-1-1,2 1 1,5 1-2,-1 1 0,1-1 1,0 2-1,-1-1 0,0 1 1,0 0-1,0 1 0,0 0 0,-1 0 1,0 1-1,0 0 0,0 0 1,-1 1-1,1 0 0,-2 0 1,1 0-1,5 9 0,2 6 6,0 0 0,-2 0 1,0 1-1,14 46 0,-18-44-64,-1 0-1,-1-1 1,-1 2 0,-1-1 0,-2 0 0,0 0 0,-2 1-1,0-1 1,-9 43 0,9-64-4,0 0 0,0 0 0,0 0 0,0 0-1,-1 0 1,0 0 0,0-1 0,0 1 0,0 0 0,0-1 0,-1 0 0,1 1 0,-1-1 0,0 0 0,0 0 0,0-1-1,0 1 1,-1-1 0,1 1 0,-1-1 0,0 0 0,1 0 0,-1-1 0,0 1 0,-4 0 0,2-1 4,0-1-1,1 0 1,-1 0 0,0-1 0,1 0 0,-1 0-1,1 0 1,-1 0 0,1-1 0,0 0 0,-1 0 0,1-1-1,0 1 1,0-1 0,1 0 0,-1 0 0,1-1-1,-5-4 1,0 0-8,1 0 1,-1 0-1,2-1 0,-1-1 0,1 1 0,1-1 0,0 0 0,0 0 0,1-1 0,0 0 0,1 0 1,-3-13-1,3 7-15,1-1 1,0 0 0,2 0 0,0 0 0,1 0 0,0-1 0,5-23-1,1 13-9,0 1-1,2 0 1,1 0-1,1 1 1,1 0-1,2 0 1,0 2-1,2-1 1,28-36-1,-29 47-172,0-1 0,2 2 0,-1 0 0,2 1 0,0 0 0,0 2 0,1 0 0,0 1 0,39-15 0,-13 10-1299,1 2 0,0 1 0,58-5 0,34 1-3324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1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25 8778,'3'-10'4465,"-6"-2"-320,-3 10-2201,-6 11-848,-4 11-856,-8 17-88,-2 11-120,-2 17 16,3-1-48,3 7-512,10-7-672,3 1-2993,7-25 264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2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14499,'2'-11'1195,"-1"0"1,0 1-1,-1-1 0,0-12 0,1-27 1272,-1 49-2460,0 1 0,0 0-1,1-1 1,-1 1 0,0 0 0,1 0-1,-1-1 1,0 1 0,1 0-1,-1 0 1,1 0 0,-1-1 0,0 1-1,1 0 1,-1 0 0,1 0-1,-1 0 1,1 0 0,-1 0 0,0 0-1,1 0 1,-1 0 0,1 0-1,-1 0 1,1 0 0,-1 0 0,0 0-1,1 0 1,-1 0 0,1 1 0,-1-1-1,0 0 1,1 0 0,-1 1-1,0-1 1,1 0 0,-1 0 0,0 1-1,1-1 1,-1 0 0,0 1-1,1-1 1,-1 0 0,0 1 0,0-1-1,1 1 1,19 16 96,-3 6-81,-1 0 0,0 0-1,-2 2 1,-1 0 0,-1 0 0,-1 1 0,8 31-1,42 195-1582,-57-233 1250,18 118-4314,-15-84 43,-4-26-80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2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11795,'-1'-19'3304,"8"-1"705,5 4-3481,16 0-144,11 7-392,15 1-640,4 4-608,18 11-2753,-9 5 104</inkml:trace>
  <inkml:trace contextRef="#ctx0" brushRef="#br0" timeOffset="1">562 75 14779,'1'-8'7634,"-1"3"-7754,1 1-456,4-1-561,24-3-319,47-34-568,-37 39-529,6 17-1432,-12 4 168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2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1 453 12907,'0'-12'3312,"16"-1"913,9 3-3705,19-1-1032,9 2-752,19 3-2969,-4-1 176</inkml:trace>
  <inkml:trace contextRef="#ctx0" brushRef="#br0" timeOffset="1">511 220 15619,'-19'-104'3585,"19"99"-2992,-1 0 0,0 0-1,-1 0 1,1 0 0,-1 1 0,0-1-1,-3-6 1,-1 1-534,47 52 101,9 27-141,46 85 0,-92-148-21,-1 1 0,0-1 1,1 0-1,0-1 0,0 1 1,7 6-1,-10-11 4,0-1-1,0 1 1,-1 0-1,1-1 0,0 1 1,0 0-1,0-1 1,0 1-1,0-1 0,0 0 1,0 1-1,0-1 1,0 0-1,0 1 0,0-1 1,0 0-1,1 0 1,-1 0-1,0 0 1,0 0-1,0 0 0,0-1 1,0 1-1,0 0 1,0 0-1,0-1 0,0 1 1,0-1-1,0 1 1,0-1-1,0 1 0,0-1 1,0 1-1,0-1 1,-1 0-1,1 0 1,0 1-1,0-1 0,-1 0 1,1 0-1,1-2 1,19-28-59,-1-1 0,-2-1 1,-1 0-1,14-38 0,23-47-6436,-29 69 1830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3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25 15139,'5'-18'3465,"-24"11"1304,-5 20-4353,-6 16-472,-18 20-16,1 16 40,-4 36-32,10 11 88,14 34-16,25 0 56,34 14-152,21-31-248,30-8-1136,2-32-649,17-19-2640,-21-37-312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3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18 118 9282,'-4'-31'3193,"5"25"-2497,-2 0 0,1 0 0,-1 0 0,0 0 0,0 0 0,-1 1 0,1-1 0,-1 0 0,-4-6 0,15 38 1218,-2 1-1996,70 209 137,-47-141-44,-32-121-2,2 0 1,1-1-1,0 1 1,3 0-1,6-29 1,-7 41-110,1 0-1,0 0 1,1 1 0,1 0 0,0 0-1,1 0 1,15-21 0,-16 27-364,0 0-1,0 0 1,1 1-1,0-1 1,0 2-1,1-1 1,-1 1-1,1 0 1,0 1-1,1 0 1,-1 0 0,1 1-1,11-4 1,43-7-3628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4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36 10698,'-2'-19'3313,"0"7"760,2 7-2985,6 8-248,4 5-248,9 14-31,9 16-193,8 29 8,-4 18-16,-5 44-120,-16 4-72,-22 29-120,-16-9-392,-20 6-1153,-3-27-551,6-7-2537,10-47-384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5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92 11787,'-3'-21'4460,"6"17"-2947,4 14-1733,0 9 214,0 0 0,-2 0 0,0 1 0,-1 0 1,-1 0-1,-1 0 0,0 0 0,-2 0 0,0 0 0,-2 1 0,0-1 1,-9 37-1,26-177 609,-7 78-584,0-1-308,25-81 0,-32 122 103,-1 0 1,1 0 0,-1 0 0,1 0-1,0 0 1,0 0 0,0 0-1,0 0 1,0 0 0,0 0 0,0 0-1,1 1 1,-1-1 0,1 1-1,-1-1 1,1 1 0,0-1 0,-1 1-1,1 0 1,0 0 0,0 0-1,0 0 1,0 0 0,0 0 0,0 0-1,0 1 1,0-1 0,0 1-1,0 0 1,3-1 0,19 8-3273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4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51 10874,'2'-27'3097,"0"14"728,6 3-2865,5 11-528,7 6 160,5 9 0,6 26 145,-3 15-17,-4 44-32,-8 16-248,-9 44-120,-14 4-176,-12 26-424,-5-28-512,-14 11-1161,-1-41-383,-2-6-2385,13-43-128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4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13995,'4'-26'3209,"-3"10"1192,-1 11-4145,4-2-136,6 3-80,10-2-56,4-2-48,12-2-816,2 7-729,8 2-2816,-9 0-128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5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15899,'17'-11'3409,"2"-2"1272,27 2-5849,12 7-1281,14 6-2464,-9 0-672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31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502 27 9994,'-3'-15'3417,"-13"3"336,0 12-2753,-12 26-304,-4 19-376,-15 46 32,-6 25-24,-15 65-448,-1 18-1320,-21 57-2585,11-30-24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5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67 11610,'2'-6'575,"9"-29"2867,-11 34-3245,0-1 1,1 1 0,-1-1-1,0 1 1,1-1-1,-8-14 7061,6 32-7762,1-10 882,-16 236 224,0 13-595,15-243-572,0 18-73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5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86 10794,'-15'-7'2881,"3"-2"768,4 5-2249,25 2 8,19-2-712,38-4-55,25 0-361,43-7-120,6-1-288,19 7-1177,-26 6-623,2 4-2489,-43 2-552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6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0 10594,'-48'15'7665,"41"-12"-7439,-1 1 1,0 0-1,1 0 0,0 1 1,0 0-1,1 0 0,-1 1 1,1 0-1,0 0 0,0 0 1,-5 10-1,10-15-188,1 1 0,0-1 0,0 0 0,0 1 0,-1-1 0,2 1 0,-1-1 0,0 1-1,0-1 1,0 1 0,1-1 0,-1 0 0,0 1 0,1-1 0,0 1 0,-1-1 0,1 0 0,0 0 0,0 1 0,-1-1 0,1 0-1,0 0 1,0 0 0,0 0 0,0 0 0,1 0 0,1 1 0,35 30-91,-36-31 96,42 29 18,-7-4-25,40 34 1,-69-53-45,0 1 0,0 0 0,0 1 0,-1-1 0,0 2 0,-1-1 0,0 1 0,0 0 0,7 19 0,-12-23-20,0-1 1,0 0-1,-1 1 0,0-1 1,0 1-1,0-1 1,-1 0-1,0 1 1,0-1-1,0 1 0,0-1 1,-1 0-1,0 0 1,0 0-1,-1 0 1,1 0-1,-1-1 0,0 1 1,0-1-1,0 1 1,-1-1-1,0 0 1,0-1-1,0 1 0,0-1 1,0 1-1,-1-1 1,-5 2-1,4-1-212,0 0 1,-1 0-1,0-1 0,0-1 0,0 1 0,0-1 1,0 0-1,0 0 0,-11 0 0,13-2-157,1 1 0,-1-1-1,0-1 1,0 1 0,0-1 0,1 0-1,-1 0 1,0 0 0,1-1 0,-1 1-1,1-1 1,0 0 0,-1-1-1,-6-4 1,-25-26-3629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6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12827,'46'-18'3128,"-1"-3"953,27 4-3881,8 8-672,17 3-544,-12 5-272,3 3-401,-19 6 65,-4 4-2009,-19 1 721</inkml:trace>
  <inkml:trace contextRef="#ctx0" brushRef="#br0" timeOffset="1">710 41 8554,'0'1'9870,"-7"8"-8545,-8 8-1122,4-2-72,0 0 1,1 1-1,0 0 0,2 0 0,0 1 0,0 0 0,2 0 0,0 1 1,1 0-1,1 0 0,-2 20 0,5-30-136,0 0 1,1 0 0,0 0-1,1 0 1,0 0-1,0 0 1,0 0-1,1-1 1,1 1-1,5 15 1,-6-21-10,0 1 0,0 0 0,0-1 0,0 1 0,0-1 0,1 0 0,-1 0 0,1 0 0,-1 0 0,1 0 0,0 0 0,-1-1 0,1 1 0,0-1 0,0 0 0,1 0 0,-1 0 0,0 0 0,0-1 0,0 1 0,0-1 0,1 0 0,-1 0 0,0 0 0,0 0 0,1 0 0,-1-1 0,0 1 0,0-1 0,6-2 0,3-1 2,0 0-1,-1-1 1,0-1-1,1 0 1,-2 0 0,1-1-1,-1 0 1,0-1-1,0 0 1,-1-1-1,0 0 1,-1 0 0,0-1-1,13-20 1,-16 23 0,-1 0 1,1-1-1,-1 0 1,-1 1-1,0-1 1,0-1-1,0 1 1,-1 0-1,0-1 1,-1 1-1,0-1 1,0 1-1,-1-1 1,0 0-1,0 1 1,-1-1-1,0 1 1,-1-1-1,0 1 1,0-1-1,-1 1 1,-5-11-1,5 14-83,0 1 0,0-1 0,0 1 0,-1 0 0,1-1 0,-1 2-1,0-1 1,0 0 0,-1 1 0,1 0 0,-1 0 0,0 0 0,0 0 0,0 1-1,0 0 1,-7-2 0,-5 0-1139,0 0 1,0 2-1,-30-2 0,33 4-2,-28-3-3062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7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96 104 8378,'-14'-13'1802,"-1"1"498,1-2 1,0 1 0,1-2 0,-12-21 1907,36 40-3110,82 49-1024,-2 3-1,138 113 0,-75-25-3873,-108-91-3827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7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27 15779,'-13'-27'8514,"1"40"-8146,-4 15-280,-19 28-72,-11 19-24,-20 36-888,-6 6-1192,-14 27-2897,16-12-305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6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29 8722,'-12'-29'6167,"17"75"-4669,-1-13-1706,-5-12 207,0 0-1,-1 0 0,-1 0 0,-12 38 1,10-38-245,0-1 0,1 1 0,-2 38 0,7-52-1125,2-15-227,3-18-1099,-3-12-375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5.7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0 280 8514,'3'-11'9508,"5"19"-7891,10 30-2437,-13-24 796,-1 0 1,0 1-1,0-1 1,-2 1 0,0-1-1,-1 1 1,0 0-1,-1 0 1,0-1 0,-5 22-1,-22 68-3751,29-96 349,8-7-428</inkml:trace>
  <inkml:trace contextRef="#ctx0" brushRef="#br0" timeOffset="1">18 5 11763,'-11'-4'1816,"21"4"464,4 11-3688,18 15-2161,-1 2-47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35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13 12563,'-14'-13'2664,"-4"35"1201,-5 20-3721,-20 40-208,-9 21-168,-13 38-616,-4-4-312,-11 23-2697,15-33 296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29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43 104 12235,'-15'-40'3688,"4"9"721,4 12-3528,6 9-281,-2 6-392,6 8-80,0 10-72,3 20 16,-3 14 16,-3 32-16,-3 16-192,-4 25-1289,-4-3-623,13 0-2457,7-36-696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30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134 167 10594,'-5'-8'1563,"0"1"0,0-1-1,-1 1 1,-11-12 0,14 17-1407,0 0 0,0 0-1,1 0 1,-1 1 0,0-1 0,-1 1 0,1-1-1,0 1 1,0 0 0,-1 0 0,1 1 0,0-1-1,-1 1 1,1 0 0,0-1 0,-5 2 0,6-1-118,0 1 1,1 0 0,-1 0-1,0 0 1,1 0 0,-1 0-1,0 0 1,1 0 0,0 0 0,-1 1-1,1-1 1,0 0 0,-1 1-1,1-1 1,0 1 0,0 0-1,0-1 1,1 1 0,-1 0 0,0 0-1,0-1 1,1 1 0,-1 0-1,1 0 1,0 0 0,-1 3 0,-5 60-187,6-58 188,-1 18-110,2 0 0,0-1 0,2 1 0,1 0 0,7 24 0,-8-37 6,0-1 0,1 1 0,0-1 0,1 0 0,1 0-1,0-1 1,0 1 0,1-1 0,0-1 0,0 1 0,1-1 0,15 13-1,-20-20 38,-1 0 0,1 0 0,0 0 0,0 0 0,-1-1 0,1 1 0,1-1 0,-1 0 0,0 0 0,0 0 0,0 0-1,1 0 1,-1-1 0,0 1 0,1-1 0,-1 0 0,1 0 0,-1 0 0,0 0 0,1-1 0,-1 0 0,0 1 0,0-1-1,1 0 1,-1-1 0,0 1 0,0 0 0,0-1 0,0 0 0,0 0 0,-1 0 0,1 0 0,0 0 0,-1 0 0,0-1 0,3-2-1,2-4-52,-1 0-1,1 0 1,-2 0-1,1-1 1,-2 1-1,1-1 0,-1-1 1,-1 1-1,0 0 1,3-16-1,-4 14 49,-1 0 1,0 0-1,-1 1 1,0-1-1,-1 0 1,-1 0-1,1 0 1,-2 0-1,0 1 1,0-1-1,-1 1 1,0 0-1,-1 0 1,0 1-1,-1-1 0,-7-9 1,-6-5-34,-1 2-1,-1 0 1,0 1 0,-2 2-1,-26-19 1,49 39 64,-1-1-1,0 1 1,0 0 0,1-1 0,-1 1 0,0-1 0,1 1-1,-1-1 1,0 1 0,1-1 0,-1 0 0,1 1-1,-1-1 1,1 0 0,-1 1 0,1-1 0,-1 0 0,1 0-1,0 1 1,-1-1 0,1 0 0,0 0 0,0 0-1,0 0 1,0 1 0,0-1 0,-1 0 0,1 0 0,1 0-1,-1 0 1,0 1 0,0-1 0,0 0 0,1-1-1,0 1-4,1-1-1,-1 1 0,1 0 0,0 0 0,0 0 0,0 0 1,0 0-1,0 0 0,-1 0 0,2 1 0,-1-1 0,0 1 0,2-1 1,81-6-177,-79 7 173,17-2 135,-1 2 0,0 1 0,0 1 0,0 1 0,0 1 0,0 0 0,-1 2 0,0 0 0,0 2 0,0 0 0,-1 2 0,-1 0 0,1 1 0,-2 1 0,19 14 0,-36-25-61,-1 0 1,1 0 0,0-1-1,-1 1 1,1 0 0,-1 0 0,1 0-1,-1 0 1,1 0 0,-1 0 0,0 0-1,1 0 1,-1 0 0,0 0-1,0 0 1,0 1 0,0-1 0,0 0-1,0 0 1,0 0 0,0 0 0,0 0-1,-1 0 1,1 1 0,-14 30 348,4-7-285,7-11-116,0-1 0,1 1 1,1 0-1,0 0 0,1 0 1,1-1-1,0 1 0,1 0 1,4 19-1,-4-25-18,1-1 1,-1 1-1,1 0 0,0-1 1,1 1-1,0-1 0,0 0 1,1-1-1,0 1 0,0-1 1,0 0-1,1 0 0,0 0 1,0-1-1,0 0 0,1 0 1,7 4-1,-11-7 6,0 0 0,1-1 0,-1 1 0,0-1 0,0 0 1,1 0-1,-1 0 0,1-1 0,-1 1 0,1-1 0,-1 0 0,1 0 0,-1 0 0,1 0 0,-1 0 0,1-1 1,-1 0-1,1 0 0,-1 0 0,0 0 0,1 0 0,-1-1 0,0 1 0,0-1 0,0 0 0,0 0 1,0 0-1,0 0 0,-1 0 0,1-1 0,-1 0 0,1 1 0,-1-1 0,0 0 0,0 0 0,-1 0 0,4-6 1,-1 0-1,0 0 1,0 0-1,-1 0 1,0 0-1,-1 0 1,0-1-1,0 1 1,-1-1-1,0 0 1,-1 1-1,0-1 1,-1 0-1,-1-9 1,0 10-42,-1 0 1,0 0-1,-1 0 1,1 1-1,-2-1 1,1 1-1,-1 0 1,0 0-1,-1 1 1,0 0 0,0 0-1,-9-8 1,-8-4-465,0 1 0,-40-22 1,27 18-242,34 21 708,1 0 0,0 1 0,-1-1 0,1 0 0,0 0 0,0 0 0,0 0 0,-1 0 0,1 0 0,0 0 0,1 0 0,-1 0 0,0-1 0,0 1 0,0 0 0,1 0 0,-2-3 0,2 3 26,1 1 0,-1-1 1,0 1-1,0-1 0,1 1 0,-1-1 0,0 0 0,1 1 0,-1-1 0,0 1 0,1-1 1,-1 1-1,1 0 0,-1-1 0,1 1 0,-1-1 0,1 1 0,-1 0 0,1-1 0,-1 1 1,1 0-1,0 0 0,-1 0 0,1-1 0,-1 1 0,1 0 0,0 0 0,57-6-143,-56 6 149,61-2 457,-1 3 0,0 3-1,0 2 1,0 4 0,-1 1 0,80 27-1,-140-37-428,0-1 0,1 0 0,-1 1-1,0-1 1,1 1 0,-1 0 0,0-1-1,0 1 1,0 0 0,1 0 0,-1 0-1,0 0 1,0 0 0,0 0 0,0 0-1,0 0 1,-1 0 0,1 0 0,0 0-1,0 1 1,-1-1 0,1 0 0,-1 0-1,1 1 1,-1-1 0,0 1 0,1-1-1,-1 0 1,0 1 0,0-1-1,0 1 1,0-1 0,0 0 0,0 1-1,0-1 1,-1 1 0,0 1 0,-2 5 1,0 1 1,-1-1-1,-1 0 1,1 0 0,-8 8-1,-7 16 30,13-18-57,0 0 1,1 0 0,1 1 0,1 0-1,0 0 1,0 0 0,1 19 0,2-29-14,0-1 0,0 1 1,1-1-1,-1 1 0,1-1 1,0 0-1,0 1 0,1-1 1,-1 0-1,1 0 1,0 0-1,5 7 0,-5-8 2,0-1 0,0 0-1,0 0 1,1-1 0,-1 1-1,1 0 1,-1-1 0,1 1 0,0-1-1,-1 0 1,1 0 0,0 0-1,0 0 1,0-1 0,0 1 0,0-1-1,0 1 1,0-1 0,-1 0 0,1 0-1,5-1 1,0 0 2,0-1 1,1 0 0,-1 0-1,0 0 1,0-1-1,-1 0 1,1-1-1,-1 0 1,1 0-1,-1-1 1,0 0 0,-1 0-1,1 0 1,-1-1-1,0 0 1,-1 0-1,1 0 1,-1-1 0,-1 0-1,8-13 1,-9 14-16,1 0 0,-2-1-1,1 1 1,-1-1 0,0 1 0,0-1 0,-1 0 0,0 0 0,0 0 0,0 0 0,-1 0 0,0 0 0,-1 0 0,1 0 0,-1 0 0,-1 1 0,1-1 0,-1 0-1,-1 0 1,1 1 0,-1-1 0,0 1 0,0 0 0,-1 0 0,-5-7 0,-8-4-46,-1 1 1,0 1-1,-1 0 0,-1 2 1,0 0-1,0 1 0,-38-15 1,-1-3-133,58 30 187,1 0 0,-1 0 0,1 0 0,-1 0 0,1-1 0,-1 1 0,1 0 0,-1 0 0,1 0 0,-1-1 0,1 1 0,-1 0 0,1-1 0,-1 1 0,1 0 0,0-1 0,-1 1 0,1 0 0,0-1 0,-1 1 0,1-1 0,0 1 0,-1-1 0,1 1 0,0-1 0,0 1 0,0-1 0,-1 1 0,1-1 0,0 1 0,0-1 0,0 1 0,0-2 0,20-3-354,47 7 91,-54-1 236,-3-1 44,98 3 1266,-1 5 1,174 34 0,-281-42-1246,1 0 1,0 0-1,0 0 1,0 0-1,0 0 1,0 0-1,0 0 1,0 1-1,0-1 1,0 0-1,0 1 1,0-1-1,-1 0 1,1 1-1,0-1 1,0 1-1,0-1 1,-1 1-1,1 0 1,0-1-1,-1 1 0,1 0 1,0-1-1,-1 1 1,1 0-1,-1 0 1,1-1-1,-1 1 1,0 0-1,1 0 1,-1 1-1,-19 17 332,5-8-348,-3 4 23,0 1 0,0 1 0,2 0-1,0 1 1,-23 39 0,34-50-41,0 0 0,1 1 0,0-1 0,0 1 0,1 0-1,0 0 1,0 0 0,1 0 0,-1 9 0,2-12-7,0 0 0,1 0 0,0 0 1,0-1-1,0 1 0,0 0 0,0 0 0,1-1 0,0 1 0,0-1 0,0 0 1,1 0-1,0 0 0,-1 0 0,1 0 0,6 6 0,-4-6 8,-1-1 1,1 1-1,0-1 0,1 0 0,-1 0 1,0 0-1,1-1 0,0 0 0,-1 0 0,1 0 1,0-1-1,0 0 0,0 0 0,0-1 1,0 1-1,0-1 0,0 0 0,0-1 0,0 0 1,0 0-1,0 0 0,0 0 0,8-4 1,4-1 14,0-1 0,0-1 1,0-1-1,-1 0 0,32-23 0,-37 22 28,1-1 0,-1 0 0,-1-1 1,0 0-1,-1 0 0,0-1 0,16-27 0,-24 36-46,0 0 0,0 0 1,0 0-1,0 0 0,-1-1 1,1 1-1,-1 0 0,0-1 0,0 1 1,-1-1-1,1 1 0,-1 0 1,0-1-1,-1 1 0,1-1 1,-1 1-1,1-1 0,-1 1 1,-1-1-1,1 1 0,0 0 1,-1 0-1,0 0 0,0 0 1,0 0-1,-1 0 0,1 0 1,-1 1-1,0-1 0,0 1 1,0 0-1,-1 0 0,-3-3 1,-3 0-468,-1 1-1,0 0 1,0 0 0,0 1 0,0 1 0,-1 0 0,1 0 0,-1 1 0,0 1 0,0 0 0,0 0-1,-20 3 1,-96 3-4121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31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32 12091,'5'-18'3032,"-3"4"945,-10 21-3305,-6 23-352,-18 32 184,-12 17-7,-25 52 15,-32 78-1521,-8 23-3408,4-3 313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35.6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89 572 10930,'-27'-13'3297,"-2"21"528,5-15-2753,15 8-984,13-10 40,19-5 56,35-16 88,26-8 8,61-25 48,29 0-96,51-17-32,-2 10-112,16 3-936,-45 21-880,-35 2-2465,-67 7-392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36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46 139 8842,'10'-26'2190,"-6"14"-1508,0 1 0,1 0 1,0 0-1,0 0 0,2 1 1,7-12-1,-12 20-600,0 0-1,1 0 0,-1 0 1,0 0-1,1 0 1,-1 0-1,1 1 0,0-1 1,-1 1-1,1 0 1,0 0-1,0 0 1,0 0-1,0 0 0,0 1 1,0-1-1,0 1 1,0 0-1,0 0 0,0 0 1,0 0-1,0 0 1,0 1-1,0-1 0,0 1 1,0 0-1,0 0 1,0 0-1,-1 0 1,4 2-1,-2 0-37,0 0 1,0-1-1,0 1 0,0 1 0,-1-1 1,1 1-1,-1-1 0,0 1 1,0 0-1,0 0 0,-1 0 1,1 1-1,-1-1 0,0 0 1,0 1-1,0 0 0,-1-1 1,0 1-1,0 0 0,0 0 1,0 0-1,-1 0 0,0 9 0,0 8-9,-1 0-1,-1 0 0,-1-1 1,-5 23-1,-1-5-113,-2 0 0,-1 0 0,-2-1 0,-2-1 0,-1-1-1,-41 64 1,57-99 69,0 1 0,0-1 0,0 1 0,0-1 0,0 0 0,0 1 0,0-1 0,-1 0 0,1 0 0,0 0 0,-1 0 0,1 0 0,-1 0 0,1 0 0,-1 0 0,1-1 0,-1 1 0,0-1 0,0 1 0,1-1 0,-1 1 0,0-1 0,-2 0 0,2-1 2,0 1 0,0-1 0,0 0 0,1 0 0,-1 0 0,0 0 0,1 0 0,-1-1 0,1 1-1,-1 0 1,1-1 0,-1 1 0,1-1 0,0 0 0,0 1 0,0-1 0,-1-2 0,-3-6-16,0-1-1,1 0 1,0 0-1,1 0 1,-3-17-1,5 22 21,0-1 0,0 1 1,0-1-1,1 1 0,0-1 0,0 1 0,3-10 0,-3 15 5,0 0 0,0 1-1,1-1 1,-1 0 0,0 1-1,1-1 1,-1 0 0,0 1 0,1-1-1,-1 1 1,1-1 0,-1 1-1,1-1 1,-1 1 0,1-1 0,0 1-1,-1 0 1,1-1 0,0 1-1,-1 0 1,1-1 0,0 1-1,-1 0 1,1 0 0,1-1 0,1 2 1,-1-1 0,1 0 0,-1 1 0,1-1 0,-1 1 0,0 0 0,1-1 0,-1 1 0,0 0 0,1 1 0,2 1 0,130 79-51,64 36-5216,-137-90 1712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37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110 183 11002,'1'-4'263,"-1"0"-1,0 0 1,0 0-1,0 0 0,0 0 1,-1 0-1,1 0 1,-1 0-1,0 0 1,0 0-1,-1 0 0,1 1 1,-1-1-1,0 0 1,0 1-1,0-1 1,0 1-1,0 0 0,-1-1 1,0 1-1,0 1 1,0-1-1,0 0 1,0 1-1,0-1 0,-1 1 1,1 0-1,-1 0 1,1 0-1,-1 1 1,0-1-1,0 1 0,0 0 1,0 0-1,-5-1 1,8 2-242,0 0 1,0 1 0,0-1 0,0 0 0,0 0-1,0 0 1,0 1 0,0-1 0,0 1 0,0-1-1,0 0 1,0 1 0,0 0 0,0-1-1,0 1 1,0 0 0,1-1 0,-1 1 0,0 0-1,0 0 1,1 0 0,-1-1 0,1 1 0,-1 0-1,1 0 1,-1 0 0,1 0 0,-1 0-1,1 0 1,0 0 0,-1 0 0,1 0 0,0 0-1,0 0 1,0 3 0,-3 44-93,3-41 107,1 22-166,1 0 0,7 44-1,-7-62 35,1 0 0,0 0 0,0-1-1,1 1 1,1-1 0,-1 0-1,2 0 1,-1 0 0,13 15 0,-16-22 72,1-1 1,-1 1 0,1-1 0,0 1 0,0-1 0,0 0-1,0 0 1,0-1 0,1 1 0,-1-1 0,1 1-1,-1-1 1,1 0 0,-1 0 0,1 0 0,-1-1 0,1 0-1,0 1 1,-1-1 0,1 0 0,0-1 0,-1 1-1,1-1 1,0 1 0,-1-1 0,1 0 0,-1 0 0,1-1-1,-1 1 1,0-1 0,0 0 0,0 0 0,1 0 0,-2 0-1,6-5 1,5-3 5,-1-1-1,0-1 1,-1 0 0,0-1-1,-1 0 1,15-25 0,-18 25 18,0 0 1,-1-1-1,0 0 0,-1 0 1,0 0-1,-2-1 1,1 1-1,1-28 1,-4 37-1,-1-1 0,0 1-1,0 0 1,-1-1 0,0 1 0,0 0 0,0-1 0,0 1 0,-1 0 0,0 0 0,0 0 0,0 0-1,-1 0 1,1 1 0,-1-1 0,0 1 0,-1-1 0,1 1 0,-1 0 0,0 0 0,0 1 0,0-1 0,0 1-1,0 0 1,-1 0 0,0 0 0,-7-3 0,-6 1-70,0 0 0,-1 1 0,1 1 1,-23-1-1,121 5-193,80 5 271,-145-5 161,0 2 0,0 0 0,0 0 0,0 2 0,-1 0 0,0 0 0,0 1 0,14 9 1,-26-14-96,1 1 0,-1-1 0,1 1 0,-1 0 0,0 0 1,0 0-1,0 0 0,0 0 0,0 0 0,-1 1 0,1-1 1,0 1-1,-1-1 0,0 1 0,0 0 0,0-1 0,0 1 1,0 0-1,0 0 0,-1 0 0,1 0 0,-1-1 0,0 4 0,-1 4 104,0-1-1,-1 1 1,0-1-1,-1 0 1,-5 14-1,-8 33 214,16-54-396,0 1-1,1-1 1,-1 0 0,1 1 0,-1-1-1,1 0 1,0 1 0,0-1 0,0 0-1,0 0 1,0 0 0,1 0 0,-1 0-1,1 0 1,-1 0 0,1-1 0,-1 1-1,1 0 1,0-1 0,0 1-1,0-1 1,0 0 0,0 0 0,0 0-1,0 0 1,1 0 0,-1 0 0,4 1-1,8 2-40,-1 0 0,1-1 0,19 2 0,-21-3 43,-1-1 0,1-1 0,0 0 0,-1 0 0,1-1 0,0-1 1,-1 0-1,23-7 0,-31 8 3,1-1 0,-1 1 0,0-1 0,0 1 1,0-1-1,-1 0 0,1 0 0,0 0 0,-1 0 0,1-1 0,-1 1 0,0-1 1,1 1-1,-1-1 0,-1 0 0,1 0 0,0 0 0,-1 0 0,1 0 0,-1 0 0,0 0 1,0-1-1,0 1 0,0 0 0,-1-1 0,0 1 0,1-1 0,-1 1 0,0 0 1,-1-1-1,1 1 0,-1-1 0,1 1 0,-2-4 0,0 0-127,0 0 1,0 0-1,0 1 0,-1-1 0,0 1 1,-1 0-1,1 0 0,-1 0 0,0 0 0,0 1 1,-1-1-1,-8-6 0,9 9-336,0-1-1,-1 1 0,1 0 1,-1 1-1,0-1 0,0 1 1,0 0-1,0 0 0,0 0 1,-6 0-1,-29-2-3751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37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75 9714,'-25'-17'2329,"7"2"1303,6 6-2599,5 1 119,12 4-16,14-3-40,7 0-488,17 2-320,10 3-768,6 5-1184,-7 6-368,-7 16-2209,-21 0-416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37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 13539,'0'-3'3329,"18"-8"992,11 3-3953,20-2-264,4 3-480,19 1-1289,-5 5-487,12-5-2153,-10 1-736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38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25 142 12243,'0'0'19,"1"-14"1346,1 0 1,1 0 0,0 0 0,10-27 0,-12 39-1326,0-1 0,1 0 0,-1 1 0,1-1 0,-1 1 0,1-1 0,0 1 0,0 0 0,0-1 0,0 1 0,0 0 0,1 1 1,-1-1-1,1 0 0,-1 1 0,1-1 0,-1 1 0,1 0 0,0-1 0,0 1 0,0 1 0,-1-1 0,1 0 0,0 1 0,0 0 0,0-1 0,0 1 0,0 0 0,0 0 0,6 2 0,-6-2-20,0 1-1,0 0 0,-1 0 1,1 1-1,0-1 0,0 1 1,-1-1-1,1 1 0,-1 0 1,1 0-1,-1 0 1,0 0-1,0 0 0,0 0 1,0 1-1,0-1 0,0 1 1,-1-1-1,1 1 0,-1 0 1,1 0-1,-1 0 0,1 3 1,1 5-4,0 0 0,-1 1 0,0-1 0,0 1 0,-1 12-1,-2 3-3,0-1-1,-2 0 1,-1 0-1,-1 0 0,-1-1 1,-15 39-1,-72 143-183,92-204 157,0-1 0,-1 1 0,1-1-1,0 1 1,-1-1 0,0 0-1,0 0 1,1 0 0,-1 0-1,-4 3 1,6-5 11,-1 0 0,1 1 0,-1-1 1,1 0-1,0 0 0,-1 0 0,1 0 0,-1 0 0,1 0 0,-1 0 0,1 0 0,-1 0 0,1 0 0,0 0 1,-1 0-1,1 0 0,-1 0 0,1 0 0,-1 0 0,1-1 0,0 1 0,-1 0 0,1 0 0,-1 0 1,1-1-1,0 1 0,-1 0 0,1-1 0,0 1 0,-1 0 0,1-1 0,0 1 0,0 0 0,-1-1 0,1 1 1,0-1-1,-3-5-1,0-1 0,1 0 0,0 1 0,0-1 0,1 0 1,-1-9-1,1 7 6,-5-39 3,5 46-2,1 0 1,0-1 0,0 1 0,0-1 0,0 1-1,1-1 1,-1 1 0,1-1 0,-1 1-1,1-1 1,0 1 0,0 0 0,0 0 0,1-3-1,-1 4 1,0 1-1,1 0 0,-1-1 0,0 1 0,0 0 0,0 0 1,0 0-1,0 0 0,1 0 0,-1 0 0,0 0 0,0 1 0,0-1 1,0 0-1,0 1 0,0-1 0,0 0 0,0 1 0,0 0 1,0-1-1,1 2 0,30 16 17,-23-13-12,185 126-724,-114-75-4301,-43-33 656,-7-11-1266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6.4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0 243 9754,'41'35'2130,"-22"-29"473,-16-6-2655,1-1 1,-1 0-1,1 0 1,-1 0-1,1 0 1,-1 0-1,0-1 1,0 0-1,6-3 1,-7 3 247,13-7-209,-1-1 0,0-1 0,-1 0-1,0-1 1,12-13 0,-22 21 10,-1 1 1,1 0-1,-1-1 0,0 0 1,0 1-1,0-1 0,0 0 1,-1 0-1,1 0 0,-1 0 1,1-8-1,-2 9 2,0 1 0,0 0 0,-1-1 0,1 1 0,0 0 0,-1 0-1,0-1 1,0 1 0,0 0 0,0 0 0,0 0 0,0 0 0,0 0 0,-1 0 0,1 0 0,-1 0 0,1 1 0,-1-1-1,0 0 1,1 1 0,-1 0 0,0-1 0,-3-1 0,0 1-2,1 0 0,-1 1-1,0-1 1,0 1 0,0 0 0,1 0 0,-1 0 0,0 1-1,0 0 1,0 0 0,0 0 0,0 0 0,0 1-1,0 0 1,0 0 0,0 0 0,0 1 0,0 0 0,1 0-1,-1 0 1,1 0 0,-1 1 0,1-1 0,0 1 0,-5 5-1,4-5-6,1 0-1,-1 1 0,1-1 0,0 1 0,0 0 0,1 0 1,-1 1-1,1-1 0,0 1 0,0 0 0,0-1 0,1 1 0,0 1 1,0-1-1,0 0 0,0 0 0,1 1 0,0-1 0,0 1 1,1-1-1,-1 1 0,1-1 0,1 7 0,1-5-17,0 1 0,1-1 0,0 0-1,0 0 1,0-1 0,1 1 0,0-1-1,1 1 1,-1-1 0,1 0 0,0-1-1,1 1 1,0-1 0,-1 0 0,1-1-1,1 1 1,-1-1 0,1-1 0,0 1-1,0-1 1,0 0 0,10 3 0,-3-2-29,0 0 0,1-1 0,0-1 0,-1 0 0,1-1 1,0 0-1,0-1 0,0-1 0,0-1 0,28-6 0,-21 1 33,0 0 0,0-2-1,0-1 1,-2 0 0,1-2-1,-1 0 1,25-21 0,-31 22 295,-1-1-1,-1 0 1,1 0 0,-2-2 0,0 1 0,0-1 0,-2-1-1,0 0 1,0 0 0,10-28 0,-17 38-30,-1 0-1,-1-1 1,1 1 0,-1 0 0,1 0-1,-2-1 1,1 1 0,-2-10 0,2 14-223,0 0 0,0 0 0,0 0 0,0 0 0,-1 0 1,1 0-1,0 0 0,-1 0 0,1 0 0,0 0 0,-1 0 0,1 0 1,-1 0-1,1 1 0,-1-1 0,0 0 0,1 0 0,-1 0 0,0 1 1,0-1-1,1 0 0,-1 1 0,0-1 0,0 1 0,0-1 0,0 1 1,0-1-1,0 1 0,0-1 0,0 1 0,0 0 0,0 0 0,0 0 1,0-1-1,0 1 0,0 0 0,0 0 0,0 0 0,0 1 0,0-1 1,0 0-1,0 0 0,0 1 0,0-1 0,0 0 0,0 1 0,0-1 1,0 1-1,-1 0 0,1 0-21,0 0-1,0 0 1,0 0 0,0 0 0,0 1 0,1-1-1,-1 0 1,0 0 0,1 1 0,-1-1 0,0 1-1,1-1 1,0 1 0,-1-1 0,1 0-1,0 1 1,0-1 0,0 1 0,0-1 0,0 1-1,0-1 1,0 1 0,0-1 0,1 1-1,-1-1 1,0 1 0,1-1 0,0 1 0,-1-1-1,2 3 1,22 41-36,-24-44 39,55 77-11,-40-59-7,0-1 0,-2 2-1,-1 0 1,0 1 0,-2 0 0,14 36 0,-23-54-25,-1-1 1,0 0-1,1 0 1,-1 1-1,0-1 1,0 0-1,0 0 1,0 1-1,-1-1 1,1 0 0,-1 0-1,1 0 1,-1 1-1,0-1 1,1 0-1,-1 0 1,-1 0-1,1 0 1,0 0-1,0 0 1,-1-1 0,1 1-1,-1 0 1,1-1-1,-1 1 1,0-1-1,-2 2 1,-2 1-194,-1 0 0,1-1 0,-1 0 0,0 0 0,0-1 0,0 1 0,0-2 0,-8 2 0,-12 1-1428,-49-1 0,-53-7-2144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38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100 200 10330,'-1'-11'689,"0"-5"977,-1-1-1,0 0 1,-7-23 0,8 37-1487,1 1 0,-1-1 0,0 0-1,0 1 1,0-1 0,0 0 0,-1 1 0,1-1-1,-1 1 1,1 0 0,-1-1 0,0 1 0,0 0-1,0 0 1,0 0 0,0 0 0,-1 1 0,1-1 0,0 1-1,-1-1 1,1 1 0,-1 0 0,0 0 0,1 0-1,-1 0 1,0 0 0,0 1 0,-3-1 0,3 12-123,-5 48-46,-6 90-158,13-135 62,2 1 0,-1-1 0,2 0 0,0 0 0,1 0 0,0 0 0,1 0 1,6 14-1,-9-25 53,0 0-1,0-1 1,0 1 0,1-1 0,-1 1 0,1-1 0,-1 0 0,1 0 0,0 0-1,0 0 1,0 0 0,0 0 0,0 0 0,1-1 0,-1 1 0,1-1 0,-1 1-1,1-1 1,-1 0 0,1 0 0,3 1 0,-2-2-8,-1 0 0,1 0 1,0 0-1,-1-1 0,1 1 0,0-1 0,-1 0 1,1 0-1,-1 0 0,1-1 0,-1 1 0,0-1 1,0 0-1,4-2 0,6-5-69,1-2-1,-2 0 1,1 0-1,-2-2 1,18-21 0,-21 23 75,0 0 0,-1-1 1,0 0-1,0 0 0,-2 0 1,1-1-1,3-15 0,-7 23 32,-1-1 0,0 1 0,-1 0 0,1-1 0,-1 1 0,0 0 0,0-1 0,-1 1 0,1 0 0,-1-1 0,-1 1 0,1 0 0,-1 0 0,1 0 0,-2 0 0,1 0 0,0 0 0,-1 0 1,0 1-1,-7-9 0,1 4 0,-1 0 1,0 1 0,0 0 0,-13-7 0,-22-18 30,45 33-28,-1-1-1,1 1 1,-1 0 0,1 0 0,0-1 0,-1 1-1,1 0 1,-1-1 0,1 1 0,0 0-1,0-1 1,-1 1 0,1 0 0,0-1-1,0 1 1,-1-1 0,1 1 0,0-1 0,0 1-1,0-1 1,0 1 0,0 0 0,-1-1-1,1 1 1,0-1 0,0 1 0,0-1 0,0 1-1,1-1 1,-1 1 0,0-1 0,0 1-1,0-1 1,0 1 0,0-1 0,1 1-1,-1 0 1,0-2 0,22-7-16,33 2-2,-5 7 194,0 2 0,1 2 0,87 18 0,146 57 3180,-283-78-3333,1-1 0,-1 0 0,1 1 1,-1-1-1,1 1 0,-1 0 0,1-1 1,-1 1-1,1 0 0,-1 0 0,0 0 0,0 0 1,1 0-1,-1 0 0,0 0 0,0 0 1,0 1-1,0-1 0,0 0 0,0 1 0,-1-1 1,2 3-1,-2-1-6,0 0 1,0 1 0,0-1-1,0 0 1,-1 1-1,1-1 1,-1 0-1,0 1 1,-1 2 0,-2 7-29,1 1-53,0 1 1,1 0 0,1-1 0,0 1-1,1 0 1,1 0 0,0 0 0,4 19-1,-3-28 13,-1 0 0,1 0 0,0 0-1,0-1 1,1 1 0,0-1-1,0 0 1,0 0 0,1 0-1,5 7 1,-6-10 32,0 1-1,0-1 1,0 1-1,0-1 1,1 0 0,-1 0-1,1 0 1,-1-1-1,1 0 1,0 1 0,0-1-1,-1 0 1,1-1-1,0 1 1,0-1-1,0 1 1,6-1 0,-1-2 33,0 0 1,-1 0 0,1-1-1,-1 0 1,1 0 0,-1-1 0,0 0-1,0-1 1,0 1 0,-1-1-1,0-1 1,0 0 0,0 0 0,-1 0-1,0-1 1,0 1 0,0-2-1,-1 1 1,0 0 0,4-9 0,-5 9 7,0-1 1,-1 1 0,0-1 0,0 1 0,-1-1-1,0 0 1,0 0 0,-1 0 0,0 0 0,0-11-1,-2 13-20,1 1 0,-1 0 0,0 0-1,0-1 1,0 1 0,-1 0 0,0 0-1,0 0 1,0 1 0,0-1 0,-1 0-1,0 1 1,0 0 0,0-1 0,-1 1-1,-6-6 1,-1 1-201,1 2 0,-1-1 0,0 1 0,-1 1 0,1 0 0,-1 1 0,-1 0 0,1 0 0,-22-3 0,-1 1-1401,0 2 0,-50-1 1,-51 5-3038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6:39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104 136 14347,'-6'-4'446,"-7"-4"791,0 1-1,1-2 1,-1 0 0,2-1 0,0 0 0,-14-15-1,52 19-934,808-42 1751,-1 49-1528,-258 15-558,-401-9-1356,-160-7-865,-22-1-695,-7 0 577,-32-3-3303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7:12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733 1 13787,'-49'31'2873,"-38"42"1343,-14 31-4056,-30 48 33,8 14 15,8 29 144,36-24 32,33 22 16,44-25-104,41 12-48,25-30-128,30 11-752,-1-34-824,19-9-3217,-12-42 128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7:1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12691,'2'-1'358,"0"0"0,0 1 1,1-1-1,-1 0 0,0 1 1,0 0-1,0-1 0,0 1 1,1 0-1,-1 0 0,0 0 1,0 1-1,1-1 0,-1 0 1,0 1-1,4 1 0,-1 0-198,1 1-1,-1-1 1,0 1-1,0 1 1,0-1-1,5 6 1,-1-1-212,0 1 1,-1 0 0,0 0-1,0 1 1,8 16 0,-9-12 88,-1-1-1,-1 1 1,-1 1 0,0-1 0,-1 1 0,0 0 0,-1-1-1,0 30 1,-3 8 33,-10 61 0,6-80-41,8-53-17,1-23-67,3-1-1,14-50 0,-12 68 41,0 0-1,2 0 0,1 1 1,1 0-1,1 1 0,29-39 1,-36 55 29,0 1-1,1-1 1,-1 1 0,1 1 0,1-1 0,-1 1 0,1 1 0,0-1-1,13-4 1,-15 8 28,0 0-1,0 0 0,0 0 1,0 1-1,1 0 0,-1 0 1,1 1-1,-1 0 1,1 0-1,-1 1 0,0 0 1,1 1-1,-1-1 0,10 4 1,-9-1 36,-1 0 1,0 0-1,0 0 1,0 1-1,-1 0 1,1 0-1,-1 0 0,0 1 1,-1 0-1,1 0 1,-1 1-1,0-1 1,-1 1-1,0 0 1,0 1-1,0-1 1,-1 1-1,0-1 1,2 12-1,5 15-52,-2 2 1,7 68-1,-15-101-38,5 77-957,-1-5-1464,-3-63 888,1 0-1,0 0 1,6 19 0,2-16-3580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7:13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95 15811,'-3'-48'3817,"19"8"1240,16 33-4497,19 40-480,-2 36-64,4 48-16,-8 25 56,-27 50-8,-28 6 24,-49 40-48,-22-20-248,-41 11-1840,-5-39-857,-38-14-2208,17-55-1312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7:16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41 9250,'-2'-8'1004,"-8"-21"1784,5 26-2215,-1 17-1157,-2 36 558,2 0-1,3 1 1,3 55 0,21 149 1608,34 10 1144,-32-168-1405,-24-100-1034,-5-17-199,0 0 0,-3-26 1,6 7-325,1-1-1,6-58 1,-3 80 110,2 1 0,-1 0-1,2 0 1,1 1-1,0-1 1,1 1 0,0 0-1,13-22 1,-17 34 95,1 0 0,-1 0 0,1 1 1,0-1-1,0 1 0,0-1 0,1 1 0,-1 0 0,1 0 1,-1 1-1,1-1 0,0 1 0,0 0 0,0 0 0,0 0 1,1 0-1,-1 1 0,0-1 0,1 1 0,6 0 0,-6 1 15,0 0 0,0 1 0,0 0 0,1 0 0,-1 0 0,-1 1 0,1 0 0,0 0 0,0 0 0,-1 0 0,1 1 0,-1 0 0,0 0 0,0 0 0,0 0 0,0 1 0,0-1 0,3 6 0,9 10 61,-2 0 1,0 1-1,-2 0 1,0 1 0,-1 0-1,9 26 1,41 142 1132,-45-131-757,-14-50-478,1 0 0,0-1 0,0 1 0,0 0 0,1-1 1,0 0-1,7 9 0,-9-14-133,0 0 0,0 0 0,0 0 0,0 0 0,0-1 0,1 1 0,-1 0 0,0-1 0,1 0 0,-1 0 0,1 0 0,0 0 0,-1 0 0,1 0 0,0 0 0,0-1 0,-1 0 0,1 1 0,0-1 0,0 0 0,0 0-1,-1-1 1,1 1 0,3-1 0,39-15-3557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7:16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10490,'27'-7'3057,"-34"-8"800,2 8-3001,1 1-176,4 3-296,2 1-80,-1 4-352,3 8 16,13 25 0,12 51 16,-23-34 40,-3 6-392,-6-11-352,-2-7-848,-2-17-2345,-3-27 136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7:17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6721,'2'-12'3177,"0"2"-328,1 5-889,3 16-2520,2 7-224,1 8-2121,-4-10 361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7:17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94 8522,'-2'-1'244,"-11"-5"1426,0 0-1,-1 1 1,0 1 0,-28-8 1359,53 9-2790,22-2-339,435-22 226,-466 27-58,17-3-1212,-46-19-8045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7:17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36 133 11498,'-7'-19'2110,"1"1"0,-7-37-1,4 15-2347,12 51-80,10 39 125,-2 1 0,7 85 0,-6-4 883,9 208-918,-27-271-3211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7.0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43 261 12483,'-19'-176'2632,"9"144"1185,2 7-3657,4 14-64,3 3 224,1 1-32,1 5 248,-1 5-376,4 22-208,9 84 8,-9-28-32,0 24 64,1-4-328,6 3-1072,6-23-536,11-11-2097,1-33-560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7:18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 8138,'0'-22'6916,"3"65"-5441,0 109-753,15 196 1247,-22-381-1956,1-1-1,2 1 1,2 0-1,1-1 1,1 1 0,2 0-1,15-55 1,-16 75-59,0 0 0,1 1 0,1 0 0,0 0 0,1 0 0,0 1 0,1 0 0,0 1 0,1-1 0,11-10 0,-12 15 26,0 0 1,0 1-1,0 0 0,0 0 0,1 1 0,0 0 1,0 0-1,0 1 0,0 0 0,0 1 1,1 0-1,-1 0 0,1 1 0,-1 0 0,20 2 1,-22-1 23,1 0 1,-1 1 0,0 0 0,1 1 0,-1-1 0,0 1 0,0 1-1,1-1 1,-2 1 0,1 1 0,0-1 0,-1 1 0,0 0 0,1 1-1,-2-1 1,1 1 0,0 0 0,8 11 0,-9-7 24,1-1 0,-1 1 1,-1 1-1,0-1 0,0 1 0,-1-1 0,0 1 1,-1 0-1,0 0 0,0 0 0,-1 0 1,0 1-1,-1 13 0,-7 62 392,4-64-756,0-1 0,2 1 0,1 0 0,1 0 1,4 31-1,15-4-3282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17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73 4577,'-29'-23'8716,"26"19"-8300,0 0 0,0 0 0,0 0 0,1-1 0,-1 1 0,1-1 0,0 1 0,1-1 0,-3-5 0,50 205 3835,38 267-4294,-70-389 95,-7-44 100,-2 0 1,0 1 0,0 50-1,-9-61-273,-15-67-7619,-3-43 3152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18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37 127 8570,'-1'0'347,"0"0"1,0 0-1,0 0 0,0-1 1,0 1-1,0 0 0,0 0 1,0-1-1,0 1 0,1-1 1,-7-4 2431,6 3-2432,-10-21 2213,4-30-2151,7 45 166,-1 1-323,3-18 3184,8 26-2149,10 16-1711,166 195 488,45 47-76,-184-212 16,3-1 1,2-3 0,63 42-1,-71-53 37,-33-23-25,0-1 0,0 0 0,0-1 1,19 9-1,-62-42-5249,-29-31 636,10 5-1055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18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34 475 7666,'-13'1'1640,"2"-1"777,1-2-289,14-2-1544,6-4-128,55-46 8,-30 20-48,12-12 32,7 4-135,15-11-105,0 2-432,17-5-1769,1 8-1384,-5-29-439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20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0 226 7442,'10'-7'800,"15"-4"7200,-29-30-6578,4 27-1392,0-1-1,1 1 1,1 0 0,0-1 0,6-18 0,-7 30-29,0 0 1,0 0-1,0 0 1,0 0-1,0 0 1,1 0-1,-1 0 1,1 0-1,0 0 1,0 1-1,0-1 1,0 1-1,0-1 1,1 1-1,-1 0 1,1 0-1,0 0 1,-1 0-1,1 0 1,0 1-1,0-1 1,0 1-1,0 0 1,0 0-1,1 0 1,-1 0-1,0 0 1,0 1-1,1 0 1,5-1-1,-1 2-9,-1-1 1,1 1-1,-1 0 0,1 0 0,-1 1 0,0 0 1,12 5-1,-16-5 3,-1 0-1,1 0 1,-1 1-1,1-1 1,-1 0 0,0 1-1,0 0 1,0-1 0,0 1-1,-1 0 1,1 0 0,-1 0-1,0 0 1,0 0 0,0 0-1,0 1 1,0-1-1,0 0 1,-1 1 0,0 2-1,2 21 16,-1 0-1,-2 1 1,-7 48-1,2-25 0,-4-19 167,26-60-6,-11 20-169,-1 1-4,0 1 0,0-1 0,1 1 0,0 0 0,0 0 0,0 0 0,1 1 0,0-1 0,0 2 1,0-1-1,1 1 0,0-1 0,-1 2 0,10-5 0,-9 6 1,-1 0-1,1 0 1,0 1 0,0 0 0,0 0-1,0 1 1,0-1 0,0 2 0,0-1-1,0 1 1,0 0 0,0 0 0,0 1-1,-1 0 1,1 0 0,0 0 0,8 5-1,-11-3 0,1-1 0,-1 0 0,1 1 0,-1 0 0,0 0 0,-1 0-1,1 0 1,-1 1 0,0-1 0,0 1 0,0 0 0,-1 0 0,1 0 0,-1 0-1,0 1 1,-1-1 0,1 0 0,-1 1 0,0 0 0,-1-1 0,1 12-1,-1 1 0,-1-1-1,-1 1 0,0 0 0,-2-1 0,0 1 0,-1-1 0,0 0 0,-1-1 0,-1 1 0,-18 30 0,7-21 16,0 0 1,-2-1 0,0 0-1,-2-2 1,-30 25-1,44-41-100,-1 0 0,0-1 1,0 0-1,0-1 0,0 1 0,-1-2 0,0 0 0,0 0 0,0-1 0,-16 4 1,14-5-518,0-1 1,0 0-1,0-1 1,-1 0-1,-13-3 1,-40-11-2616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20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1290 8506,'-15'-11'7157,"15"11"-6867,-1-1 0,1 0 0,0 0 0,-1 1 0,1-1 0,0-1 0,1 0-243,0 0 0,0 0 0,0 0 0,1 0 0,-1 1 0,1-1 0,-1 0 0,1 1 0,0-1 0,0 1 0,0-1 0,2 0 0,100-72 1339,179-95 0,-108 69-584,341-222 243,27-17-806,-167 131-3111,-334 186-1307,-15 6-522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51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7 9050,'0'0'125,"0"-1"0,-1 1 1,1-1-1,0 1 0,0 0 0,-1-1 0,1 1 1,0 0-1,-1-1 0,1 1 0,0 0 1,-1-1-1,1 1 0,0 0 0,-1 0 0,1-1 1,-1 1-1,1 0 0,-1 0 0,1 0 0,0-1 1,-1 1-1,1 0 0,-1 0 0,1 0 1,-1 0-1,1 0 0,-1 0 0,1 0 0,-1 0 1,1 0-1,-1 0 0,1 1 0,-1-1 0,1 0 1,0 0-1,-1 0 0,1 0 0,-1 1 1,-3 29 702,4 112 352,35 248 0,-11-168-782,8 300 572,-31-520-960,-1 0 1,0 0-1,1 0 1,-1 1-1,0-1 1,0 0-1,0 0 1,-1 0-1,1 0 1,0 0-1,-1 0 1,0 0-1,1 0 1,-1 0-1,-2 3 1,2-5-33,0-1 0,0 0 0,0 0 0,0 1 0,1-1 1,-1 0-1,0 0 0,0 0 0,0 0 0,1 0 0,-1 0 0,0 0 0,1 0 0,-1-1 0,1 1 1,-1 0-1,1-2 0,-26-72-1653,18 40-955,-5-58 0,9 31-894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52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51 8442,'-6'-4'426,"0"0"1,0 0 0,0 0-1,0 0 1,-1 1 0,1 0-1,-1 1 1,0-1 0,0 1-1,0 1 1,0-1-1,-13 0 1,-5 2-489,1 0 1,-37 6-1,37-3 611,-1-1 1,-27-1-1,48-1-283,0-1-1,0 0 1,0 0 0,1 0-1,-1 0 1,0-1-1,0 0 1,1 1-1,-6-5 1,-7-3 1318,47 28-1434,-1 1 1,-1 2-1,0 1 1,28 30-1,-34-31-75,64 65-59,103 134 1,-125-138 30,4-3-1,133 118 1,-115-129-858,-103-72-6029,1 0 2954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52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15 464 7746,'-14'-7'5265,"15"-4"-4561,8-5 64,4-3-256,8-8 56,4-2-136,6-6-39,-1 5-177,9-11-208,1-1-353,6-8-455,1 3-240,8-10-2321,-5 4 393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53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60 270 7009,'-2'2'658,"0"1"-1,0-1 0,0 1 0,0 0 0,0 0 0,1 0 1,0 0-1,-2 6 0,-7 45-1319,9-39 1135,-13 78 487,-3 141 0,19-234-808,0 1 0,0-1 0,0 0 0,0 0 0,1 0-1,-1 0 1,0-1 0,0 1 0,0 0 0,0-1 0,1 0 0,-1 1 0,2-2-1,0 1-64,24-10 12,0-1 0,0-2 0,-1 0 0,-1-2 0,32-24 0,40-24-87,-6 14-1141,-129 31-1176,19 4 2120,0-1 0,1-1 0,0 0 0,1-1-1,1-1 1,1 0 0,-14-27 0,13 23 464,0 1 631,2 0 0,1 0 0,-15-37 1,25 54-796,0 0 0,1-1 0,-1 1 0,1 0 0,0-1 0,0 0 0,1 1 0,0-1 1,0 0-1,0 1 0,0-1 0,1 1 0,0-1 0,0 1 0,1-1 0,0 1 0,0-1 0,0 1 0,0 0 1,1 0-1,5-8 0,-7 12-105,-1 0 0,1 1 0,0-1 0,0 0 0,0 0 0,-1 1 0,1-1 0,0 1 0,0-1 0,0 1 0,0-1 0,0 1 0,0-1 0,0 1 0,0 0 0,0 0 0,0-1 0,0 1 0,1 0 0,-1 0 0,0 0 0,0 0 0,0 0 0,0 0 0,0 1 0,0-1 0,0 0 0,0 1 0,0-1 0,0 0 0,0 1 0,0-1 0,0 1 0,0-1 0,0 1 0,0 0 0,-1 0 0,1-1 0,0 1 0,0 0 0,-1 0 0,2 1 0,29 41 248,-31-43-257,160 283 379,-3-5-2011,-44-101-3224,-46-84 679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7.4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1 220 12715,'9'-8'521,"0"1"-1,0 0 1,1 1 0,0 1 0,0-1 0,19-6 0,-18 7-664,1 0 1,-1-1-1,0 0 0,0-1 1,-1 0-1,0 0 1,14-15-1,-21 19 157,0 1 1,-1-1-1,0 0 0,0 0 1,0 0-1,0 0 0,0 0 1,0 0-1,-1 0 0,0-1 1,0 1-1,0-1 0,1-5 1,-2 7-20,0 0 0,0 0 0,-1-1 0,1 1 0,-1 0 0,1 0 0,-1 0 0,0 0 0,0 0 0,0 0 0,0 0 0,0 0 0,0 0 0,-1 0 0,1 0 0,0 1 0,-1-1 0,0 0 0,1 1 0,-1 0 0,0-1 0,0 1 1,0 0-1,-2-1 0,2 0-3,-1 1-1,0 0 1,1 0 0,-1 0 0,0 0 0,0 1 0,1-1 0,-1 1 0,0-1 0,0 1 0,0 0 0,0 0 0,0 0-1,0 1 1,0-1 0,1 1 0,-1-1 0,0 1 0,0 0 0,0 0 0,1 0 0,-1 1 0,1-1 0,-1 1 0,1-1-1,-1 1 1,1 0 0,-3 2 0,1 0-1,0 0 0,0 1 0,0-1 0,0 1 0,1-1 0,0 1 0,0 0 0,0 0 0,0 1-1,1-1 1,0 1 0,0-1 0,-1 9 0,1-7-26,2 1 0,-1-1 0,1 1 0,0-1 0,1 1 0,0-1-1,0 1 1,1-1 0,0 0 0,0 0 0,0 1 0,1-1 0,0-1 0,1 1 0,5 8-1,-6-10-29,1 0-1,0-1 1,0 1-1,1-1 1,-1 0-1,1-1 1,0 1-1,0-1 1,0 0-1,1 0 1,-1 0-1,1-1 1,-1 0-1,1 0 1,0 0-1,0-1 1,0 0-1,0 0 0,0 0 1,8-1-1,1 0-427,1-2-1,-1 1 0,0-2 0,1 0 0,-1-1 1,22-9-1,38-19-1877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53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36 8962,'-7'-5'597,"0"1"-1,-1 0 1,1 0 0,-1 0-1,1 1 1,-1 0 0,0 1 0,-17-4-1,22 6-583,0 0-1,0-1 0,-1 2 0,1-1 0,0 0 1,-1 1-1,1-1 0,0 1 0,0 0 0,-1 0 1,1 0-1,0 1 0,0-1 0,0 1 0,1-1 1,-1 1-1,0 0 0,1 0 0,-1 0 0,1 1 1,-1-1-1,1 1 0,0-1 0,0 1 0,0 0 1,-1 3-1,-4 8 3,1 0 0,0 0 0,1 0 1,1 1-1,0-1 0,1 1 0,1 0 0,0 0 1,1 1-1,0-1 0,3 21 0,3 13 94,2 0-1,15 53 1,-10-53-10,3 0 0,1-1 1,3-1-1,2 0 0,35 56 0,-44-83-101,1 0 0,1-1 0,0 0-1,2-2 1,0 1 0,1-2 0,1 0-1,0-1 1,1-1 0,1-1 0,0-1-1,1 0 1,30 12 0,-35-19-396,1-1 1,-1-1-1,1 0 1,-1-1-1,1-1 1,0 0-1,0-1 0,32-5 1,31-13-2397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54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68 500 10186,'-32'-45'4694,"-3"-25"-3851,35 70-837,0 0 0,0 0-1,0 0 1,0 0-1,0 0 1,0 0-1,1 0 1,-1 0 0,0 1-1,0-1 1,0 0-1,0 0 1,0 0-1,0 0 1,0 0 0,0 0-1,0 0 1,0 0-1,1 0 1,-1 0 0,0 0-1,0-1 1,0 1-1,0 0 1,0 0-1,0 0 1,0 0 0,0 0-1,0 0 1,0 0-1,1 0 1,-1 0 0,0 0-1,0 0 1,0 0-1,0 0 1,0 0-1,0 0 1,0 0 0,0 0-1,0-1 1,0 1-1,0 0 1,0 0 0,0 0-1,0 0 1,0 0-1,0 0 1,0 0-1,0 0 1,0-1 0,16 13 86,26 26-145,-27-25 79,19 16-12,1-1-1,60 36 0,-75-53-10,1 0 0,0-1 1,1-2-1,0 0 0,0-1 0,34 6 0,-49-12 8,0 0 1,1-1 0,-1 0-1,0 0 1,9-1-1,-15 1 12,0 0 1,1 0-1,-1-1 0,0 1 0,1 0 0,-1-1 0,0 1 1,1-1-1,-1 1 0,0-1 0,0 0 0,0 1 0,0-1 0,1 0 1,-1 0-1,0 0 0,0 0 0,-1 0 0,1 0 0,0 0 0,0 0 1,0 0-1,-1 0 0,1 0 0,0-1 0,-1 1 0,1 0 0,-1 0 1,0-1-1,1 1 0,-1 0 0,0-1 0,0 1 0,0 0 1,0-3-1,-3-12 134,-2 0 0,0 1 0,0 0 0,-1 0 0,-1 0 0,-1 0 1,0 1-1,-18-23 0,-5-12-27,13 18-231,-75-135 235,79 140-952,2-1-1,1-1 1,2 1-1,-9-38 0,18 41-2784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55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79 9066,'-55'-4'3881,"48"4"-3766,-1 1 0,0 0 0,1 0 0,-1 1 0,1 0 0,-1 0 0,1 1 0,0 0-1,-7 4 1,-5 2-111,12-6 6,0 1 0,0-1 1,1 1-1,-1 0 0,1 1 1,-9 7-1,13-9-5,0-1 1,1 0 0,-1 1-1,1 0 1,-1-1-1,1 1 1,0 0 0,0-1-1,0 1 1,0 0-1,1 0 1,-1 0 0,1 0-1,0 0 1,0 0-1,0 0 1,0 0 0,0 0-1,1 0 1,-1-1-1,2 5 1,3 9-1,0-1 0,0-1 0,2 1-1,0-1 1,0 0 0,1 0 0,11 13 0,-12-18 0,-1-1 0,1 0 1,0 0-1,1-1 0,-1 0 1,1 0-1,1-1 0,0 0 1,-1 0-1,2-1 0,16 7 1,-24-11-1,0 0 1,1-1 0,-1 1-1,1-1 1,-1 1-1,1-1 1,-1 0 0,1 0-1,-1 0 1,1 0-1,-1 0 1,0-1 0,1 1-1,-1-1 1,1 0-1,-1 1 1,0-1 0,1 0-1,-1 0 1,3-3-1,-2 2 4,0-1 0,-1 0 0,1 1 0,-1-1 0,1 0-1,-1-1 1,0 1 0,0 0 0,-1-1 0,1 1 0,-1-1-1,2-3 1,0-9 14,0 1 0,0 0 0,-2-1 0,0 0 0,-1-20 0,-2 13 66,-1-1-1,-1 1 1,-1 1-1,-1-1 1,-1 1-1,-1 0 0,0 0 1,-2 1-1,-23-37 1,53 90 195,2-1 0,47 51 0,-63-75-385,0 0 0,1 0-1,0-1 1,1 0 0,0 0 0,-1-1-1,2 0 1,-1 0 0,1-1 0,-1 0 0,1-1-1,0 0 1,0 0 0,1-1 0,-1 0-1,0-1 1,1 0 0,10 0 0,-15-2-187,0 0 1,0 0 0,0 0-1,0-1 1,0 0 0,0 0-1,0 0 1,-1 0 0,1-1-1,-1 0 1,0 0 0,7-7-1,19-19-2228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55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45 178 10146,'-3'-4'28,"-4"-2"807,1 0 1,0-1 0,1 0-1,-8-13 1,12 19-786,0 1 0,1-1 0,-1 0 0,1 0 0,0 0 0,-1 0 0,1 0 0,0 0 0,0 0 1,-1 0-1,1 0 0,0 0 0,0 0 0,0 0 0,0 0 0,0 0 0,1 0 0,-1 0 0,0 0 0,0 0 0,1 0 0,-1 0 0,0 0 0,1 0 0,-1 0 0,1 0 0,-1 0 1,1 0-1,0 0 0,-1 1 0,1-1 0,0 0 0,0 0 0,-1 1 0,1-1 0,0 1 0,0-1 0,0 1 0,0-1 0,0 1 0,0-1 0,0 1 0,0 0 0,0-1 1,0 1-1,0 0 0,0 0 0,0 0 0,0 0 0,0 0 0,0 0 0,1 0 0,3 0-48,0 0 0,1 0 0,-1 1 1,0 0-1,0 0 0,0 0 0,0 0 0,0 1 0,0-1 0,-1 2 1,1-1-1,0 0 0,-1 1 0,1 0 0,6 5 0,7 7-27,33 35-1,-48-48 27,121 145-289,-195-239 861,60 80-573,0 0-1,1-1 0,1 0 0,0-1 0,-10-20 0,17 29-257,0 0-1,1 1 0,0-1 0,0 0 0,0 1 1,1-1-1,-1 0 0,1 0 0,0 0 0,1 0 1,-1 1-1,1-1 0,0 0 0,0 0 0,0 1 1,1-1-1,0 1 0,0-1 0,0 1 0,5-9 1,17-23-2847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55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6 11715,'-12'-3'4466,"-2"0"-2406,14 3-2062,0 0 1,0 0-1,0 0 1,-1 0-1,1 0 1,0 0-1,0 1 1,0-1-1,-1 0 1,1 0 0,0 0-1,0 0 1,0 0-1,0 0 1,0 0-1,-1 0 1,1 0-1,0 1 1,0-1-1,0 0 1,0 0-1,0 0 1,0 0-1,-1 1 1,1-1-1,0 0 1,0 0-1,0 0 1,0 0-1,0 1 1,0-1-1,0 0 1,0 0-1,0 0 1,0 0-1,0 1 1,0-1-1,0 0 1,0 0-1,0 0 1,0 1-1,0-1 1,0 0-1,0 0 1,0 0-1,0 0 1,0 1-1,1-1 1,-1 0-1,0 0 1,0 0-1,0 0 1,0 1-1,0-1 1,0 0-1,1 0 1,25 58-268,51 106 33,-20-63-4592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56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10410,'-1'-5'3217,"10"1"384,2-3-3753,5 4-3377,3-3 272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56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4 8274,'-4'-3'6023,"0"5"-3982,-9 14-3096,5-5 1602,-52 56 68,56-62-613,1 1 1,0 0 0,0 0-1,0 0 1,1 0-1,0 0 1,0 1 0,1-1-1,0 1 1,0-1 0,1 1-1,-1-1 1,1 1-1,1-1 1,-1 1 0,2 7-1,0 1-43,1-1-1,1 0 1,0 0 0,0 0-1,1 0 1,9 16-1,-13-28 42,0 1 0,0-1-1,1 0 1,-1 1-1,1-1 1,-1 0 0,1 0-1,0 1 1,0-1-1,0-1 1,0 1-1,0 0 1,0 0 0,0-1-1,1 0 1,-1 1-1,1-1 1,-1 0 0,1 0-1,-1 0 1,1 0-1,0-1 1,-1 1-1,1-1 1,0 1 0,-1-1-1,1 0 1,0 0-1,0 0 1,-1-1-1,1 1 1,0-1 0,-1 1-1,1-1 1,4-2-1,-1 0 6,0 0 0,-1-1 0,1 0 0,-1 0 0,0 0-1,0-1 1,-1 0 0,1 1 0,-1-2 0,0 1 0,-1 0-1,1-1 1,-1 0 0,3-7 0,-2 3 12,-1 0 0,0 0-1,0 0 1,-1 0 0,-1-1 0,0 1 0,0-1 0,-1 1 0,0-1 0,-1 1-1,0-1 1,-1 1 0,0 0 0,-1-1 0,0 1 0,0 0 0,-1 1 0,0-1-1,-1 1 1,0-1 0,-1 1 0,1 1 0,-2-1 0,1 1 0,-12-10 0,3 8 77,15 10-92,0 0 0,0 0 0,-1 0 0,1-1-1,0 1 1,0 0 0,-1 0 0,1 0 0,0-1-1,0 1 1,-1 0 0,1 0 0,0 0 0,-1 0-1,1 0 1,0 0 0,-1-1 0,1 1 0,0 0 0,-1 0-1,1 0 1,0 0 0,-1 0 0,1 0 0,0 1-1,-1-1 1,1 0 0,0 0 0,0 0 0,-1 0-1,1 0 1,0 0 0,-1 0 0,1 1 0,0-1 0,0 0-1,-1 0 1,1 0 0,0 1 0,0-1 0,-1 0-1,1 0 1,0 1 0,0-1 0,0 0 0,0 1-1,-1-1 1,1 0 0,0 0 0,0 1 0,0-1-1,0 1 1,1 1 3,0 0 0,0 0 0,0 0 0,0 0 0,1-1 0,-1 1 0,0 0-1,1-1 1,0 1 0,-1-1 0,1 1 0,0-1 0,0 0 0,0 1 0,2 0 0,11 8 6,-6-2-60,11 8 104,0 0 0,26 14 0,-40-26-144,-1-1 1,1 0 0,0 0 0,0 0 0,0-1-1,1 0 1,-1 0 0,1-1 0,-1 0 0,1 0-1,-1 0 1,1-1 0,-1 0 0,13-2 0,-17 2-179,0-1 1,0 0-1,0 0 0,0 0 1,0 0-1,0-1 1,0 1-1,0 0 1,-1-1-1,1 1 0,0-1 1,-1 1-1,0-1 1,1 0-1,-1 0 1,0 0-1,0 0 0,0 0 1,0 0-1,0 0 1,0 0-1,-1 0 1,1 0-1,-1 0 0,1-3 1,3-21-3315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57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4 320 10378,'-1'-3'466,"1"0"-1,-1 0 1,0 0-1,1 0 1,0 0 0,-1 0-1,1 0 1,0 0-1,1 0 1,-1 0-1,0 0 1,2-5-1,-1 6-392,0 0-1,0 1 1,-1-1-1,1 1 0,0-1 1,0 1-1,1-1 0,-1 1 1,0-1-1,0 1 0,1 0 1,-1 0-1,1 0 0,-1 0 1,1 0-1,2-1 0,-1 1-90,0 0 0,0 0-1,0 0 1,0 1 0,1 0-1,-1 0 1,0 0-1,0 0 1,0 0 0,0 0-1,1 1 1,-1 0 0,0-1-1,0 1 1,0 0 0,0 1-1,-1-1 1,1 0-1,0 1 1,0 0 0,-1-1-1,1 1 1,3 4 0,13 13 14,-1 0-1,-1 2 1,20 30 0,-18-25-93,40 46 0,-74-86 129,0-1 0,1-1 0,0 0 1,1-1-1,1 0 0,1-1 0,-17-36 0,25 47-35,1 0-1,0 0 1,0 0-1,1-1 0,0 1 1,1 0-1,-1-1 1,1 1-1,1-1 1,-1 1-1,1 0 0,0-1 1,1 1-1,0 0 1,6-14-1,2-1 31,2 0 1,0 1-1,22-29 0,-33 49-25,4-6 6,0 0-1,1 0 1,0 0 0,0 1 0,0 0 0,12-9 0,-16 13-6,0 1 0,0 0 0,0 1 0,0-1 0,0 0 0,0 0 0,0 1 0,0-1 0,0 1 0,0 0 0,0-1 0,0 1-1,0 0 1,0 0 0,1 1 0,-1-1 0,0 0 0,0 1 0,0-1 0,0 1 0,0 0 0,0-1 0,0 1 0,0 0 0,-1 0 0,1 1 0,0-1 0,0 0 0,-1 0 0,1 1 0,-1-1 0,2 3 0,17 19 1,-1 0 0,-1 2 0,-1 0 1,24 52-1,8 9-962,-15-32-2942,-28-44 478,-9-21-421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57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10514,'2'0'169,"-1"1"0,0-1-1,0 0 1,0 1-1,0-1 1,0 0 0,0 0-1,0 0 1,0 0 0,0 0-1,0 0 1,0-1 0,1 1-1,-1 0 1,0 0-1,0-1 1,0 1 0,0-1-1,0 1 1,0-1 0,1 0-1,-13-22 3616,6 15-3215,26 63-31,27 69-489,182 428-394,-228-546 87,-1-2 24,1-1 0,-1 1 1,1-1-1,0 1 0,-1-1 0,2 0 0,-1 0 0,0 0 0,0 0 0,1 0 0,0 0 0,-1-1 0,1 1 0,5 2 1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58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14 276 11715,'-9'-24'2784,"4"-1"985,6 4-3417,11 1-240,9 10-72,10-5-64,-1-3-56,13-5-704,-3-3-440,9-17-2537,-1-7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7.8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112 39 7274,'0'-2'406,"0"-1"0,0 1 1,0 0-1,-1-1 0,1 1 1,-1 0-1,0 0 0,1 0 1,-1-1-1,0 1 0,0 0 1,-2-2-1,2 3-286,1 0 0,-1 1-1,0-1 1,1 1 0,-1-1 0,0 1-1,0-1 1,1 1 0,-1 0 0,0-1-1,0 1 1,0 0 0,1 0 0,-1-1-1,0 1 1,0 0 0,0 0 0,0 0-1,0 0 1,1 0 0,-1 0-1,-2 1 1,-3 1 79,0 0-1,0 1 0,0-1 1,0 1-1,1 1 1,-11 7-1,-15 8 476,33-13-781,13 3-4,-7-4 101,-2-1-5,15 8-15,0 2-1,-1 0 1,0 1 0,21 22-1,-37-33 23,-1 0 0,1 0 0,-1 1 0,0-1 0,0 1 0,0 0 0,0 0 0,-1 0 0,0 0 0,0 0 0,2 10 0,-4-11 1,0-1 1,0 0 0,0 1-1,-1-1 1,1 0 0,-1 1-1,1-1 1,-1 0 0,0 0-1,-1 0 1,1 0 0,0 0-1,-1 0 1,0 0 0,1 0-1,-1-1 1,-1 1 0,1 0-1,0-1 1,0 0 0,-6 4-1,7-5-16,0 0-1,0 0 0,0 0 1,0 0-1,0 0 0,-1-1 1,1 1-1,0 0 0,0-1 1,-1 1-1,1-1 1,-1 1-1,1-1 0,0 0 1,-1 0-1,1 1 0,-1-1 1,1 0-1,-1 0 0,1-1 1,-1 1-1,1 0 0,0 0 1,-1-1-1,1 1 1,-1 0-1,1-1 0,0 0 1,0 1-1,-1-1 0,1 0 1,0 0-1,0 1 0,0-1 1,0 0-1,-1 0 0,1 0 1,1-1-1,-2 0 1,-1-1-175,1-1 1,-1 1 0,1-1-1,1 1 1,-1-1 0,0 0 0,1 0-1,0 0 1,-1 0 0,2 0 0,-1 0-1,0-8 1,1 7-224,1-1 0,-1 1-1,2 0 1,-1 0 0,0 0 0,4-7 0,17-30-2629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58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1 173 8722,'5'-8'630,"1"0"1,-1-1 0,-1 1-1,0-1 1,0 0 0,0-1-1,3-16 1,-6 21-594,0 0 0,0 1 0,1-1 0,-1 1 0,1-1 0,0 1 0,1 0 0,-1 0 0,1 0 0,-1 0-1,1 0 1,0 1 0,1-1 0,-1 1 0,1 0 0,-1 0 0,1 0 0,0 0 0,0 1 0,5-3 0,-6 4-31,1 0 0,-1 0 0,1 1 0,0-1 0,-1 1 0,1-1 0,0 1 0,-1 1 0,1-1 0,0 0 0,-1 1 0,1 0 0,-1-1 0,1 1 0,-1 1 0,1-1 1,-1 0-1,1 1 0,-1 0 0,0 0 0,0 0 0,0 0 0,0 0 0,0 1 0,-1-1 0,4 5 0,4 5-9,-1 0 1,0 1 0,-1 0-1,0 0 1,-1 1-1,0 0 1,-1 0 0,-1 1-1,0-1 1,-1 1-1,-1 0 1,0 1-1,-1-1 1,0 31 0,-2-24 6,-1 1 0,-1-1 0,-1 1 0,-1-1 0,0 0 1,-2 0-1,-1-1 0,0 0 0,-19 36 0,23-52-3,0 0 0,-1-1 0,1 1 0,-1-1 0,0 0 0,0 0 0,-9 6 0,12-9 0,1 0 1,-1-1-1,0 1 0,0-1 1,0 0-1,1 1 1,-1-1-1,0 0 1,0 1-1,0-1 0,0 0 1,0 0-1,0 0 1,0 0-1,0 0 1,0 0-1,0 0 1,0 0-1,1 0 0,-1 0 1,-1-1-1,1 0 2,0 0 0,0 0-1,0 0 1,0 1 0,0-1 0,0-1-1,1 1 1,-1 0 0,0 0-1,1 0 1,-1 0 0,1 0 0,-1-1-1,1 1 1,0 0 0,-1 0-1,1-1 1,0 1 0,0 0-1,0-2 1,-1-5 46,0 0 0,1 0-1,0 0 1,0 0 0,1 0 0,0 0 0,0 1-1,1-1 1,0 0 0,0 1 0,1-1-1,0 1 1,0-1 0,6-8 0,-5 12 7,-1 0 1,0 0-1,1 0 1,0 0 0,0 0-1,0 1 1,1 0-1,-1 0 1,1 0-1,-1 0 1,1 1-1,0 0 1,0 0 0,0 0-1,0 0 1,1 1-1,-1 0 1,0 0-1,0 0 1,1 1-1,-1 0 1,7 0 0,5 2-249,-1 1 1,0 0-1,0 1 1,0 1 0,18 7-1,-21-6-673,0-2 1,0 1-1,0-2 1,1 0-1,-1 0 0,1-1 1,18 0-1,-3-8-2356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39:59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25 124 10282,'-5'-7'1195,"3"5"-766,0-1 1,-1 0-1,2 1 0,-1-1 1,0 0-1,1 0 0,-1 0 0,1 0 1,0-1-1,-2-5 0,4 7-400,-1 0 0,1 0 0,0 0-1,-1 0 1,1 0 0,0 0 0,0 0 0,0 0 0,0 1-1,1-1 1,-1 0 0,0 1 0,1-1 0,-1 1-1,1-1 1,0 1 0,-1 0 0,1 0 0,0 0-1,0 0 1,2-1 0,5-4 25,1 0 0,0 1 0,0 1 0,0-1 0,1 2 0,-1-1 1,1 2-1,0-1 0,0 1 0,0 1 0,0 0 0,0 1 0,0 0 0,0 0 0,0 1 0,0 1 0,0 0 1,0 0-1,-1 1 0,1 1 0,-1-1 0,1 2 0,-1-1 0,-1 2 0,12 6 0,-1 2 50,-1 0-1,0 2 0,-1 0 1,-1 1-1,0 0 0,-2 2 1,0 0-1,0 0 0,-2 1 1,21 43-1,-13-12 73,-2 1-1,23 98 1,1 115-69,-35-185-1565,-3 1 0,-11 148 1,-26-41-1865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0:05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62 5657,'-36'30'2041,"35"-29"-1919,0 0 1,0 0 0,0-1 0,0 1-1,0-1 1,0 1 0,-1-1 0,1 1-1,0-1 1,0 0 0,0 0 0,0 1-1,-1-1 1,1 0 0,0 0 0,0 0-1,-1 0 1,1 0 0,0-1-1,0 1 1,0 0 0,-1-1 0,1 1-1,0 0 1,0-1 0,-2 0 0,-22-23 176,9 8 227,-24 4 2543,38 12-2975,0 0-1,0-1 0,0 1 1,0 0-1,0 0 0,0 1 1,0-1-1,0 0 0,0 1 1,0-1-1,0 1 0,0-1 1,0 1-1,0 0 0,0 0 1,0 0-1,1 0 0,-3 2 1,31-4 806,84-15-369,0 6 1,152 4 0,-86 2-146,-118 1-218,85 4-1,-139 0-154,30 3 153,0-1 0,1-2 1,-1-1-1,1-2 0,34-7 0,-23 3-146,0 3 1,0 1-1,0 2 1,90 13-1,-39-4-10,292 10 112,-245-14 29,181-3 97,103 6-122,-66 3 161,-238-10-170,-68 2-45,-42-1-25,1 0 1,0-1-1,0-1 0,-1-1 1,1 0-1,0-1 1,-1 0-1,21-7 0,-36 9-60,0 0-1,0 0 1,0 0-1,0 0 1,0 0-1,1 0 1,-1 0-1,0 0 0,0 0 1,0 0-1,0 0 1,0 0-1,0-1 1,1 1-1,-1 0 1,0 0-1,0 0 0,0 0 1,0 0-1,0 0 1,0 0-1,0 0 1,0-1-1,0 1 1,0 0-1,1 0 0,-1 0 1,0 0-1,0 0 1,0 0-1,0-1 1,0 1-1,0 0 0,0 0 1,0 0-1,0 0 1,0 0-1,0-1 1,0 1-1,0 0 1,0 0-1,0 0 0,0 0 1,0 0-1,-1 0 1,1-1-1,0 1 1,0 0-1,0 0 1,0 0-1,0 0 0,0 0 1,0 0-1,0 0 1,0-1-1,0 1 1,-1 0-1,1 0 1,0 0-1,0 0 0,0 0 1,0 0-1,-35-11-11489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0:07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13 371 8242,'-13'9'7155,"38"-1"-6670,-4-4-262,-1-1 1,1 0-1,1-2 1,-1 0-1,40-5 1,118-22 396,-123 16-562,91-15 251,1 7-1,160 1 1,269-19 362,-554 34-668,251-12 367,-2 0 43,428-14 649,12 4-631,-390 7-270,500-45 54,-571 41-19,374 13 1,-59-12 151,-230-1-94,-102 3 245,-95 5-141,-96 11-322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13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135 992 8970,'-95'-60'6157,"55"36"-3711,61 38-1986,0 1 1,-1 1-1,-1 1 0,24 27 0,67 91-238,-77-91-255,3 0-1,1-3 0,47 41 1,-80-78 50,1 0 0,-1-1 0,1 1 0,0-1 0,1 0 0,-1-1 0,0 1 0,1-1 0,7 2 1,-11-3 5,1-1 0,-1 0 0,0 0 0,0 0 0,1-1 0,-1 1 0,0 0 0,0-1 0,0 0 0,1 1 1,-1-1-1,0 0 0,0 0 0,0 0 0,0 0 0,0-1 0,0 1 0,-1 0 0,1-1 0,0 1 0,-1-1 1,1 0-1,-1 1 0,1-1 0,-1 0 0,0 0 0,1-3 0,9-15 186,0-1-1,-2-1 1,11-39 0,-5 14 0,136-332 374,-111 296-1036,4 2 0,72-102 0,-67 116-839,102-105-1,-121 142 251,2 2 0,1 1 0,1 2 0,1 1 0,41-21 1,-43 29-1228,47-14 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14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90 565 15275,'-9'-7'840,"-51"-34"5375,60 41-6195,-1 0 1,1-1-1,-1 1 0,1 0 1,-1 0-1,1-1 0,-1 1 1,1 0-1,-1 0 1,1 0-1,-1 0 0,1 0 1,-1 0-1,1 0 0,-1 0 1,1 0-1,-1 0 0,1 0 1,-1 0-1,1 0 0,-1 0 1,1 0-1,-1 1 0,1-1 1,-1 0-1,1 0 0,-1 1 1,1-1-1,-1 0 0,1 1 1,0-1-1,-1 0 0,1 1 1,0-1-1,-1 1 0,1-1 1,-3 25 72,15 31-233,39 76 11,5-2 1,134 225-1,-161-308 13,1-1 0,2-1 0,39 41 0,-63-78 91,0 0-1,0 0 1,1-1 0,0 0 0,1 0-1,-1-1 1,1-1 0,17 8-1,-22-11 30,0-1-1,-1 0 0,1 0 0,0-1 1,-1 1-1,1-1 0,0 0 0,-1 0 1,1 0-1,0-1 0,-1 0 1,1 0-1,0 0 0,-1 0 0,1-1 1,-1 0-1,0 0 0,1 0 0,-1 0 1,0-1-1,0 0 0,-1 1 0,5-5 1,15-17 41,0-1 0,-2-1 0,-1-1 0,-1-1 1,20-40-1,-24 42-32,457-681-3006,-241 434-1093,38-9-490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20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35 677 8970,'-3'-8'257,"-4"-7"747,2 1 0,0-1 0,-7-30 0,12 44-1012,0 1 0,0 0 0,-1-1 0,1 1 0,0-1 0,0 1 0,0 0 0,-1-1 0,1 1 0,0-1 0,0 1 0,0-1 0,0 1 0,0-1 0,0 1 0,0 0 0,0-1 0,0 1 0,0-1 0,0 1 0,0-1 0,0 1 0,1-1 0,-1 1 0,0 0 0,0-1 0,0 1 0,1-1 0,-1 1 0,0 0 0,0-1 0,1 1 0,-1 0 0,0-1 0,1 1 0,-1 0 0,0-1 0,1 1 0,-1 0 0,1 0 0,-1-1 0,0 1 0,1 0 0,-1 0 0,1 0 0,-1 0 0,1 0 0,-1 0 0,0 0 0,1 0 0,-1 0 0,1 0 0,-1 0 0,1 0 0,-1 0 0,1 0 0,-1 0 0,1 0 0,-1 0 0,0 0 0,1 0 0,-1 1 0,1-1 0,-1 0 0,1 1 0,23 19-246,-12-6 252,-2 0 0,0 1 0,0 1 0,-2-1-1,0 2 1,7 20 0,28 110 454,-2-7 409,-38-132-743,0-1 0,0 0 0,0 1 0,1-1 0,9 12 0,-12-18-91,0 0 0,0 0 1,1 1-1,-1-1 0,0 0 0,1 0 0,-1 0 1,0-1-1,1 1 0,-1 0 0,1 0 0,0-1 1,-1 1-1,1-1 0,0 1 0,-1-1 0,1 0 1,0 0-1,-1 0 0,1 0 0,0 0 0,-1 0 1,1 0-1,0 0 0,-1-1 0,1 1 0,0-1 1,-1 1-1,1-1 0,-1 0 0,1 1 0,2-3 1,7-4 46,-1-1 0,1-1 1,-1 0-1,-1 0 1,0-1-1,0 0 1,-1 0-1,8-14 0,5-4-17,58-77-170,246-306-1099,-264 341 556,4 3 1,2 3-1,111-82 1,-88 92-1679,-39 32 166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21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54 343 8570,'-10'-10'744,"5"6"-173,1-1 0,-1 1 0,1 0 0,-1 0 0,-10-5 0,14 9-574,1 0-1,0 0 1,0 0-1,-1 0 1,1 0 0,0 0-1,0 0 1,0 0-1,-1 1 1,1-1 0,0 0-1,0 0 1,0 0-1,-1 1 1,1-1 0,0 0-1,0 0 1,0 0-1,0 1 1,-1-1 0,1 0-1,0 0 1,0 1-1,0-1 1,0 0-1,0 0 1,0 1 0,0-1-1,0 0 1,0 1-1,0-1 1,0 0 0,0 0-1,0 1 1,0-1-1,0 0 1,0 0 0,0 1-1,0-1 1,0 0-1,0 0 1,1 1 0,-1-1-1,0 0 1,0 0-1,0 1 1,0-1 0,1 0-1,-1 0 1,0 0-1,1 1 1,5 19-56,-6-20 58,54 164 461,-35-101 221,2 0 1,45 91-1,-62-145-537,1 0 0,1-1 0,-1 0 0,1 0 0,1-1 0,10 12 0,-14-17-87,1 0 0,-1 0 1,0 1-1,0-2 0,1 1 0,-1 0 0,1-1 0,-1 0 1,1 1-1,0-1 0,0-1 0,-1 1 0,1-1 0,0 1 1,0-1-1,0 0 0,-1 0 0,1-1 0,7-1 0,6-4 75,1 0-1,-1-2 1,0 0-1,-1-1 1,0 0 0,0-2-1,24-20 1,199-164-48,178-126-2265,-183 181-1062,-10 20-106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0:57.7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209 122 8306,'0'-12'1032,"3"-16"2630,5 26-2602,8 15-1382,10 18 486,-1 1 0,-2 2 0,-1 0 1,-2 1-1,-1 1 0,-2 1 0,21 66 1,-7 4 221,27 166 1,-58-270-383,30 201 122,-27-168-104,-1-1 0,-2 1 0,-7 57 0,6-85-10,0-1 0,-1 0 0,0 0 0,0 0 0,0 0 0,-1 0 0,0 0 0,0-1 0,-1 0 0,0 1 0,-6 6 0,8-10-1,0-1 0,-1 0 0,1 0 0,-1 0 0,0-1 0,0 1 0,1-1 0,-1 1 1,0-1-1,0 0 0,0 0 0,-1 0 0,1-1 0,0 1 0,0-1 0,0 1 0,0-1 0,-1 0 0,1 0 1,0-1-1,0 1 0,0-1 0,-1 1 0,1-1 0,0 0 0,-4-2 0,-5-2 16,1 0 0,0-1 0,0 0 0,1-1 0,0 0 0,0 0 0,0-1 0,-11-13 0,-6-8 43,-31-46 0,27 28 2,1-2-1,3-1 1,2-1-1,2-1 1,3-1 0,1-1-1,4 0 1,1-1-1,-10-97 1,23 134-1,0 0-1,1 0 1,1 0-1,0 0 1,2 1 0,0-1-1,9-29 1,-8 36-31,1 0 0,0 1 0,1-1 0,0 1 0,0 0 0,1 1 0,0-1 0,1 1 0,0 1 0,1-1 1,0 1-1,10-6 0,12-7-11,1 2 1,1 1 0,0 2 0,2 1-1,48-15 1,182-33-20,-167 44-16,1 5 0,1 4 0,-1 5 1,1 3-1,132 16 0,-231-14-6,14 2-270,-1-1 0,0 2 0,1 0 0,-1 1 0,-1 0 0,1 1 0,16 8 0,-29-13 190,0 1 1,-1-1 0,1 0 0,-1 0 0,1 1 0,-1-1-1,1 0 1,-1 1 0,1-1 0,-1 1 0,1-1 0,-1 0 0,0 1-1,1-1 1,-1 1 0,0-1 0,1 1 0,-1 0 0,0-1-1,1 1 1,-1-1 0,0 1 0,0-1 0,0 1 0,0 0 0,0-1-1,0 1 1,0-1 0,0 1 0,0 0 0,0-1 0,0 1-1,0 0 1,0-1 0,0 1 0,-1 0 0,-24 11-3714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22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42 9826,'-15'-21'2313,"8"4"823,-3 14-2920,-7 17-64,-2 9-120,-11 22 0,-4 9 48,-10 25 72,4 6-8,-4 13 0,9-11-24,6-2-23,12-24-89,10-16-217,9-23-255,9-24-2832,9-23 615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8.2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116 0 8154,'10'4'5136,"-10"-3"-5008,0-1 1,0 0-1,0 1 1,-6 17 1703,4-15-1599,0 1 1,0-1 0,-1 0-1,1 0 1,-1 0 0,0 0-1,1 0 1,-7 4-1,-41 6 1394,13-4-1326,36-9-317,1 0 0,0 0 0,0 0 1,0 0-1,-1 0 0,1 0 1,0 0-1,0 0 0,0 0 1,0 0-1,-1 0 0,1 0 1,0 0-1,0 1 0,0-1 1,0 0-1,0 0 0,-1 0 1,1 0-1,0 0 0,0 0 1,0 1-1,0-1 0,0 0 0,0 0 1,0 0-1,0 0 0,-1 1 1,1-1-1,0 0 0,0 0 1,0 0-1,0 0 0,0 1 1,0-1-1,0 0 0,0 0 1,0 0-1,0 0 0,0 1 1,0-1-1,0 0 0,0 0 0,0 0 1,1 1-1,-1-1 0,0 0 1,0 0-1,0 0 0,0 0 1,0 0-1,0 1 0,0-1 1,0 0-1,1 0 0,-1 0 1,0 0-1,0 0 0,0 0 1,0 1-1,1-1 0,16 12-749,-11-9 894,24 16-234,94 63 140,-112-74-61,0 2 0,-1 0 0,0 0 0,-1 1 0,0 0 0,0 1 0,14 25-1,-23-36-33,1 1-1,-1 0 0,0 0 0,0 0 0,0 0 0,0 0 0,-1 0 1,1 0-1,-1 0 0,1 1 0,-1-1 0,0 0 0,1 0 0,-1 0 0,0 1 1,-1-1-1,1 0 0,0 0 0,-1 0 0,1 1 0,-1-1 0,1 0 1,-1 0-1,0 0 0,0 0 0,0 0 0,0 0 0,0 0 0,-1-1 1,1 1-1,-1 0 0,1-1 0,-1 1 0,1-1 0,-1 1 0,0-1 0,0 0 1,-3 2-1,-1 0-368,-1-1-1,0 1 1,0-1 0,0-1 0,0 1 0,0-1-1,0-1 1,-1 1 0,1-1 0,-13-2 0,-43-10-2637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23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57 11298,'1'-1'140,"-1"0"-1,0 0 1,0-1-1,0 1 1,-1 0-1,1 0 1,0 0-1,0-1 0,-1 1 1,1 0-1,0 0 1,-1 0-1,0 0 1,1 0-1,-1-1 1,1 1-1,-1 0 1,0 1-1,0-1 0,0 0 1,0 0-1,1 0 1,-1 0-1,0 1 1,0-1-1,-2 0 1,2 0-93,1 1 1,-1-1-1,0 1 1,0-1 0,1 1-1,-1-1 1,0 1-1,1-1 1,-1 0-1,0 1 1,1-1 0,-1 0-1,1 1 1,-1-1-1,1 0 1,0 0 0,-1 0-1,1 1 1,0-1-1,-1 0 1,1 0-1,0 0 1,0 0 0,0 0-1,0 1 1,0-1-1,0 0 1,0-2 0,1 3-77,0-1 1,0 0 0,0 1 0,0-1-1,0 1 1,0-1 0,0 1 0,0 0-1,0-1 1,0 1 0,0 0 0,0 0-1,0 0 1,1 0 0,-1 0 0,0 0-1,0 0 1,0 0 0,0 0 0,0 0 0,0 1-1,2 0 1,28 5-1,-24-3 18,-1 1 0,1-1 0,-1 1 1,0 0-1,0 1 0,-1-1 0,1 1 0,-1 0 1,0 1-1,0-1 0,-1 1 0,1 0 0,-1 0 1,-1 0-1,1 1 0,3 9 0,6 16 64,-2-1 0,10 42 0,-18-61 8,87 403 2679,-93-412-3768,-6-10-207,-12-17-1808,15 18 1704,-17-20-2587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23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 12003,'6'-18'2536,"21"-2"1129,9 8-3521,24 3-480,6-1-504,23 7-2833,-8 1 424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23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67 101 11378,'-6'-10'808,"-2"-6"272,-1 1 1,0 1-1,-1 0 0,-15-17 1,81 68-1812,318 218 2417,-357-246-1569,-10-4 83,-15 5-49,-15 13-162,18-17 11,-223 259 604,97-86-101,150-218-6208,0 5 1849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24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42 12771,'-22'-23'2448,"16"8"1305,4 15-3865,0-1 8,2 0 24,0 0 32,2 1 48,1 0 40,26 1-48,44 3 24,-25-1-656,-7 1-368,2 3-2753,-9 0 128</inkml:trace>
  <inkml:trace contextRef="#ctx0" brushRef="#br0" timeOffset="1">1 328 12731,'15'-12'2624,"6"0"1161,19 6-3809,5 3-224,15 2-440,-6 1-336,11 6-2761,-10-1 416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25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59 110 10058,'-44'-62'1881,"38"40"1087,2 4-3016,2 13 0,2 2 64,0 4-96,0 1-344,0 1 240,1 30-8,2 71 144,-6-24 160,0 24-240,3-2-2633,4-16 849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25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70 9378,'-1'-4'495,"1"1"-106,0 1 0,-1 0 0,1-1 0,-1 1-1,1 0 1,-1 0 0,0-1 0,0 1 0,0 0-1,0 0 1,-1 0 0,1 0 0,0 0 0,-1 1-1,-2-4 1,-31-8-153,22 10-251,3 0-88,0 0 0,-1 1-1,1 0 1,-1 1-1,-11 0 1,20 1 84,0 0 0,1 0 0,-1 0 0,0 0 0,0 1 1,0-1-1,0 0 0,1 1 0,-1 0 0,0-1 0,0 1 0,1 0 0,-1 0 0,0 0 0,1 0 1,-1 0-1,1 0 0,0 1 0,-1-1 0,1 0 0,0 1 0,0-1 0,0 1 0,0-1 0,0 1 0,0 0 1,0-1-1,0 1 0,1 0 0,-1 0 0,1-1 0,-1 1 0,1 0 0,0 0 0,-1 0 0,1 0 0,0 2 1,1 20 73,0-1 1,1 1 0,1-1 0,1 0 0,2 0 0,10 31 0,-13-46-22,0 1 0,0-1 1,1 1-1,0-1 0,1 0 1,-1 0-1,2-1 0,-1 0 0,1 0 1,0 0-1,0 0 0,1-1 1,0 0-1,0-1 0,1 1 1,-1-1-1,1-1 0,0 0 1,13 6-1,-17-9-25,0 0 0,-1 0 0,1-1 0,0 1 0,0-1 0,0 1 1,0-1-1,0 0 0,-1-1 0,1 1 0,0-1 0,0 0 0,0 0 0,0 0 0,-1 0 0,1 0 0,-1-1 0,1 0 0,-1 0 0,1 0 0,-1 0 1,0 0-1,0-1 0,0 1 0,0-1 0,-1 0 0,1 0 0,-1 0 0,1 0 0,-1 0 0,0-1 0,0 1 0,-1 0 0,1-1 0,-1 0 0,1 1 1,0-6-1,1-3 21,0 1 1,-1 0 0,0-1 0,-1 1-1,-1-1 1,1 1 0,-2-1 0,0 0-1,0 1 1,-1-1 0,-4-15 0,1 15 6,0 0 1,-1 0-1,0 1 1,0 0-1,-2 0 0,-9-12 1,14 19-52,0 0 0,0 1 0,0-1 1,-1 1-1,1 0 0,-1-1 0,0 2 0,0-1 0,0 0 0,-1 1 1,1 0-1,0 0 0,-1 0 0,0 0 0,1 1 0,-1 0 0,0 0 1,0 0-1,-6 0 0,10 1-38,0 0 1,0 0-1,-1 0 0,1 0 1,0 1-1,0-1 0,0 0 0,0 0 1,0 1-1,0-1 0,0 0 1,0 1-1,0-1 0,0 1 1,0 0-1,0-1 0,0 1 1,0 0-1,0-1 0,1 1 1,-1 0-1,0 0 0,0 0 1,1 0-1,-1 0 0,1 0 1,-1 0-1,1 0 0,-1 0 1,1 0-1,0 0 0,-1 0 0,1 2 1,0-1-93,0-1 0,1 0 0,-1 1 0,0-1 0,1 0 1,0 1-1,-1-1 0,1 0 0,0 1 0,0-1 0,-1 0 0,1 0 1,0 0-1,0 0 0,0 0 0,0 0 0,1 0 0,-1 0 0,0 0 0,0-1 1,1 1-1,-1 0 0,0-1 0,0 1 0,1-1 0,-1 1 0,1-1 1,1 0-1,38 5-2766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25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46 10994,'-29'-4'5553,"21"2"-5351,0 1 0,0 0 1,0 1-1,-1 0 0,1 0 1,0 1-1,-10 1 0,-57 10-585,75-12 350,-1 0 0,1 1 0,-1-1 0,1 1-1,0-1 1,-1 1 0,1-1 0,0 1-1,-1 0 1,1-1 0,0 1 0,0-1 0,-1 1-1,1-1 1,0 1 0,0 0 0,0-1-1,0 1 1,0 0 0,0-1 0,0 1 0,0-1-1,0 1 1,0 0 0,0-1 0,1 1-1,-1 1 1,5 23-177,-3-19 145,2 11 112,0 0 1,1 0-1,1 0 0,1-1 1,0 1-1,10 14 1,-12-23-27,0 0 0,1 0 0,0-1 1,0 0-1,1 0 0,-1 0 0,1-1 1,1 0-1,-1 0 0,1-1 0,0 0 1,16 8-1,-20-12-12,-1 0-1,0 0 1,1 0-1,-1 0 1,1-1-1,-1 1 1,1-1-1,-1 0 1,1 0-1,-1 0 1,1 0-1,-1-1 1,1 1 0,-1-1-1,1 0 1,-1 0-1,0 0 1,5-3-1,-3 1 11,0 0-1,-1-1 0,1 1 1,-1-1-1,0 0 1,0 0-1,0-1 1,-1 1-1,0-1 1,6-8-1,-4 2 55,0 1 1,-1-1-1,0 1 1,-1-1-1,0 0 0,0 0 1,-1-1-1,-1 1 0,0-1 1,0 1-1,-2-14 1,1 20-67,-1-1 0,0 1 0,0-1 0,-1 1 0,1 0 0,-1 0 0,-1-1 0,1 1 0,-1 1 0,1-1 0,-1 0 0,-1 1 0,1-1 0,0 1 0,-1 0 0,0 0 0,0 0 0,-1 1 0,1 0 0,-8-5 0,3 3-481,0 2 1,-1-1 0,1 1-1,0 1 1,-1 0 0,0 0-1,1 1 1,-1 0 0,0 1-1,-17 1 1,-32 4-3336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26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635 68 8242,'-10'-68'1304,"-28"75"977,-19 25-2570,-4 18 233,-19 21 192,0 13 105,-13 30 215,13 7 104,4 36 400,27 6 112,39 26 8,35-25-207,51 4-305,33-38-928,50-23-3161,-6-46 536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26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90 9258,'-1'-4'737,"-10"-42"5494,10 46-6195,1-1-1,0 0 1,0 1-1,0-1 0,0 1 1,0-1-1,0 0 1,0 1-1,0-1 0,0 0 1,0 1-1,0-1 1,0 0-1,0 1 1,0-1-1,1 1 0,-1-1 1,0 0-1,1 1 1,-1-1-1,0 1 0,1-1 1,-1 1-1,0-1 1,1 1-1,-1-1 0,1 1 1,-1-1-1,1 1 1,-1 0-1,1-1 1,0 1-1,-1 0 0,1-1 1,-1 1-1,1 0 1,0 0-1,-1 0 0,1-1 1,0 1-1,-1 0 1,1 0-1,-1 0 0,1 0 1,0 0-1,-1 0 1,1 0-1,0 1 1,-1-1-1,1 0 0,0 0 1,-1 0-1,1 1 1,-1-1-1,1 0 0,-1 1 1,1-1-1,0 0 1,-1 1-1,1-1 0,-1 1 1,1 0-1,4 2-35,0 0 0,0 1 0,-1 0-1,1-1 1,-1 2 0,0-1 0,0 0-1,-1 1 1,7 9 0,25 54 102,-24-46-27,12 25 195,19 55 0,-36-87-199,-2 1-1,0 0 1,0 0 0,-1 0 0,-1 0 0,-1 1 0,-1 31 0,0-47-56,0 0 1,0 0 0,0 0-1,0 0 1,-1 0 0,1 0-1,0 0 1,0 0-1,-1 0 1,1 0 0,0 0-1,-1 0 1,1 0-1,-1-1 1,1 1 0,-1 0-1,1 0 1,-1 0-1,0-1 1,0 2 0,-11-9 357,-9-32 26,16 25-442,1 0 1,1 0-1,0 0 0,1-1 0,0 1 1,2-1-1,-1 1 0,2-1 1,0 0-1,1 1 0,0 0 0,1-1 1,0 1-1,2 0 0,-1 0 0,2 1 1,0 0-1,0 0 0,16-23 1,-13 24-416,0 0 1,0 1-1,1 1 1,1 0-1,-1 0 1,2 1-1,-1 0 1,1 1-1,1 0 1,-1 1 0,1 1-1,26-10 1,23 1-3011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27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3 135 11226,'-3'-66'2025,"5"36"1232,2 14-3458,13 4 57,6 4 112,19 6-64,6 8 32,13 15 16,-2 15-16,5 33 24,-15 20 152,-12 51 369,-21 19 295,-17 53 240,-21-1-32,-13 32-808,-2-31-1328,-27-14-2769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8.6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37 165 7650,'23'-78'4179,"-23"76"-3879,0-1 0,1 0 1,-1 0-1,-1 0 0,1 0 0,0 1 0,-1-1 0,1 0 0,-1 0 0,0 1 0,0-1 1,0 1-1,0-1 0,-1 0 0,1 1 0,-1 0 0,1-1 0,-1 1 0,-2-2 1,2 2-85,1 0 1,0 1-1,-1-1 1,1 0 0,0 0-1,0 0 1,0 0-1,0 0 1,0 0 0,0 0-1,1 0 1,-1-1-1,1 1 1,-1-2 0,9 28 118,3 1-390,1 24 18,-1-1 1,-2 2 0,3 73-1,-12-112-10,-1 160 56,0-149-388,-1-1 0,-2 1 1,0-1-1,-1 0 0,-14 36 0,18-55 128,0-1 0,1 1 0,-1 0-1,0-1 1,0 1 0,0-1 0,0 1 0,0-1 0,0 1 0,-1-1-1,1 1 1,0-1 0,-2 1 0,2-2 51,0 0 1,0 0-1,0 1 0,1-1 0,-1 0 1,0-1-1,0 1 0,0 0 1,0 0-1,1 0 0,-1 0 0,0-1 1,0 1-1,1 0 0,-1 0 0,0-1 1,0 1-1,1-1 0,-1 1 1,1-1-1,-1 1 0,0-1 0,1 1 1,-1-1-1,1 0 0,-1 1 1,1-1-1,-1 0 0,1 1 0,-1-2 1,-14-22-4437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0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55 9546,'-1'-2'276,"1"-1"-1,0 1 1,0 0-1,0 0 1,0 0-1,0 0 1,0 0-1,1 0 1,-1-1-1,1 1 1,-1 0-1,1 0 1,0 0-1,0 0 1,0 0-1,0 1 1,0-1-1,0 0 1,0 0-1,1 1 1,-1-1-1,1 0 1,2-1-1,-2 2-211,1 0 0,0 0-1,0 0 1,0 1-1,-1-1 1,1 1 0,0 0-1,0 0 1,0 0 0,0 0-1,0 0 1,0 1 0,0-1-1,-1 1 1,1-1-1,0 1 1,4 2 0,3 2-50,1 0 0,0 1 1,-1 0-1,0 0 0,-1 1 1,0 1-1,0 0 0,0 0 1,-1 0-1,0 1 0,0 0 1,-1 1-1,-1 0 0,1 0 1,-2 0-1,1 1 0,4 15 1,3 9-6,-1 0 1,-2 2-1,-1-1 1,3 44-1,-9-66-20,-2-8-7,0 0 1,0 0-1,0 0 0,0 0 0,-1-1 0,0 1 0,-1 0 0,1 0 0,-1 0 0,0 0 1,-3 8-1,4-14 16,0 0 1,0 1 0,-1-1-1,1 0 1,0 1-1,0-1 1,-1 0 0,1 1-1,0-1 1,-1 0-1,1 0 1,-1 1 0,1-1-1,0 0 1,-1 0-1,1 0 1,-1 0 0,1 0-1,0 0 1,-1 1-1,1-1 1,-1 0 0,1 0-1,0 0 1,-1 0-1,1 0 1,-1-1 0,1 1-1,-1 0 1,1 0-1,0 0 1,-1 0 0,0-1-1,-15-12 23,-9-21 95,22 27-101,0 0-1,0-1 1,0 1-1,1-1 1,0 0 0,1 1-1,0-1 1,0 0 0,0 0-1,1 0 1,1 0-1,-1 0 1,1 0 0,1 0-1,-1 1 1,1-1-1,0 0 1,1 1 0,0 0-1,0-1 1,1 1-1,0 0 1,0 1 0,0-1-1,1 1 1,0 0-1,9-9 1,0 2 20,-1 1-1,2 0 1,0 1-1,0 1 1,0 0-1,2 1 0,-1 1 1,1 1-1,0 0 1,0 1-1,20-4 1,5 2 199,55-5 0,-81 11-184,1 2 0,0 0 0,0 1 0,-1 0 0,1 1 1,22 7-1,-36-8-36,0 0 0,1 1 0,-1 0 0,0 0 1,0 0-1,0 0 0,0 0 0,-1 0 0,1 1 0,-1-1 0,1 1 1,-1 0-1,0 0 0,0 0 0,0 0 0,0 0 0,0 0 1,-1 1-1,0-1 0,1 0 0,-1 1 0,0-1 0,0 6 0,2 9 126,-2 0 0,0 0-1,-2 28 1,1-20-19,-4 60 149,2-29-480,4 61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0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0 127 9426,'23'-28'1743,"12"-12"2430,-33 39-4084,0-1 1,-1 1-1,1 0 1,0-1-1,0 1 1,-1 0-1,1 0 0,0 0 1,0 0-1,0 0 1,1 1-1,-1-1 1,0 0-1,0 1 0,0 0 1,0 0-1,1-1 1,-1 1-1,0 0 1,0 1-1,0-1 0,0 0 1,1 1-1,-1-1 1,2 2-1,-1 0-15,0 0 0,-1 0 1,1 0-1,-1 0 0,0 1 0,0-1 0,0 1 0,0 0 0,0 0 1,0-1-1,-1 1 0,1 0 0,-1 1 0,2 4 0,2 9 7,-1 1-1,0 0 0,-2 0 0,2 30 0,-3 187 165,-18-296 296,12 36-495,1 1 0,1 0 1,1-1-1,1 1 0,4-33 1,-2 50-157,0-1 0,0 0 0,1 0 0,0 1 1,0-1-1,1 1 0,0 0 0,1 0 0,-1 0 0,1 0 1,0 0-1,1 1 0,0 0 0,0 0 0,0 0 0,1 0 0,0 1 1,0 0-1,0 0 0,11-5 0,79-31-5703,-46 20 1795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1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11250,'10'-1'10235,"5"-3"-10163,42-9-96,-28 9-24,2 1-128,6 3-801,-6 3-551,2 9-2769,-11-3-80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1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15659,'19'-13'2689,"13"-3"1240,15 4-5105,17-2-1137,2 11-2216,-10-1 112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1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55 151 12771,'2'-4'345,"-1"0"1,1 0 0,-1 0 0,0 0 0,0 0-1,0-1 1,-1 1 0,1 0 0,-1-1-1,0 1 1,-1 0 0,1-1 0,-1 1-1,1 0 1,-1 0 0,0 0 0,-1-1-1,1 1 1,-1 0 0,0 0 0,0 1-1,-4-7 1,4 5 56,1 0-1,-1 0 0,1-1 1,0 1-1,1 0 1,-1-9-1,2 9 144,-1 7-188,2 30-451,-5 51-213,-15 96 0,1-14-2935,14-119-1467,5 70-1,6-69-1779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2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65 14003,'3'-5'4472,"-3"5"-4422,0 0 0,0 0 0,0-1-1,0 1 1,-1 0 0,1 0 0,0 0 0,0 0-1,0 0 1,0 0 0,-1 0 0,1 0 0,0 0-1,0 0 1,0-1 0,-1 1 0,1 0 0,0 0-1,0 0 1,0 0 0,-1 0 0,1 0 0,0 1-1,0-1 1,0 0 0,-1 0 0,1 0 0,0 0-1,0 0 1,0 0 0,0 0 0,-1 0 0,1 0-1,0 0 1,0 1 0,0-1 0,0 0 0,-1 0-1,1 0 1,0 0 0,0 0 0,0 1 0,0-1-1,0 0 1,0 0 0,0 0 0,0 1 0,0-1-1,-1 0 1,1 0 0,0 0 0,0 0 0,0 1-1,0-1 1,0 0 0,0 0 0,0 0 0,0 1-1,1-1 1,-12 18-114,1 0-1,1 0 1,1 1 0,0 0-1,2 0 1,0 1-1,-4 27 1,7-35 22,2-1 0,-1 1 0,1 0-1,1 0 1,0 0 0,1-1 0,0 1 0,1 0 0,0 0 0,0-1 0,2 0 0,-1 1 0,2-1-1,8 17 1,-12-26 27,0 0 0,1 0-1,-1 0 1,1-1 0,-1 1-1,1-1 1,0 1 0,-1-1-1,1 1 1,0-1 0,0 0 0,0 0-1,0 0 1,0 0 0,0 0-1,1 0 1,-1-1 0,0 1-1,0-1 1,5 1 0,-3-1 7,1 0 0,-1-1 1,0 0-1,1 0 0,-1 0 1,0 0-1,0-1 0,0 1 1,0-1-1,5-3 0,6-5 18,-1 0 0,1-1 0,-2 0 0,15-17 0,-10 9 2,0 0 0,-2-2 0,-1 0 0,16-27 0,-27 40-3,1 0-1,-1 0 1,-1 0-1,0 0 0,0-1 1,0 1-1,-1-1 1,-1 0-1,1 0 0,-1 0 1,-1 0-1,0 0 1,0 0-1,0 0 1,-4-15-1,2 19-11,0 0 1,0 0-1,-1 0 1,0 1-1,0-1 1,0 0-1,0 1 1,-1 0-1,1 0 1,-1 0-1,0 0 0,0 1 1,-1-1-1,1 1 1,-1 0-1,0 1 1,0-1-1,0 1 1,0 0-1,-10-3 0,5 2-125,0 0-1,-1 1 0,1 1 0,-1 0 0,0 0 1,1 1-1,-1 0 0,0 1 0,-19 4 0,29-5 33,-1 0 0,1 0 0,0 0 0,-1 1 0,1-1 0,0 1 0,-1-1 0,1 1 0,0-1 0,-1 1 0,1 0 0,0-1 0,0 1 0,0 0 0,0 0 0,-2 1 0,3-1 8,1 0 1,-1-1-1,0 1 1,0-1-1,0 0 1,0 1-1,1-1 1,-1 1 0,0-1-1,0 1 1,1-1-1,-1 1 1,0-1-1,1 0 1,-1 1 0,0-1-1,1 0 1,-1 1-1,1-1 1,-1 0-1,0 1 1,1-1 0,-1 0-1,1 0 1,-1 0-1,1 1 1,-1-1-1,1 0 1,53 13-4728,7-6 1266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2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60 8706,'40'6'14019,"-57"18"-13910,9-13-96,1 0 0,0 1 0,1 1-1,-7 15 1,12-23-14,-1 0 0,1 1 0,0-1-1,0 0 1,1 0 0,-1 1 0,1-1 0,0 0 0,1 0-1,-1 1 1,1-1 0,0 0 0,1 0 0,-1 0 0,1 0-1,3 7 1,0-3-67,0 0-1,1 0 1,0-1-1,1 0 1,-1 0 0,2-1-1,-1 0 1,1 0-1,0 0 1,0-1-1,1-1 1,-1 1-1,2-1 1,8 3-1,-13-5 51,1-1 0,-1-1-1,0 1 1,1-1-1,-1 0 1,1 0-1,-1 0 1,1-1 0,0 0-1,-1 0 1,1 0-1,-1-1 1,1 0-1,-1 0 1,1 0-1,-1-1 1,0 0 0,1 0-1,-1 0 1,0 0-1,0-1 1,-1 0-1,1 0 1,0 0 0,-1-1-1,0 0 1,4-4-1,-2 2 27,-1 0 0,0 0 0,-1 0 0,0 0 0,0-1-1,0 0 1,-1 0 0,0 0 0,0 0 0,-1-1 0,0 1 0,0-1 0,0 1 0,-1-1-1,0 0 1,-1 1 0,0-1 0,0 0 0,-1 1 0,-2-13 0,1 11-24,-1 1 1,0-1-1,0 1 1,-1-1-1,0 1 0,-1 0 1,0 0-1,0 1 1,0 0-1,-1 0 1,0 0-1,-1 0 1,0 1-1,0 0 1,0 1-1,-16-10 1,14 9-347,-1 0 1,0 1 0,-1 0-1,1 1 1,-1 0 0,0 0 0,0 1-1,0 1 1,-1 0 0,-12-1-1,40 11-5826,14-1 2428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3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 63 10090,'0'6'9643,"-14"5"-6803,-25 14-4775,30-20 2916,1 1-963,-1-1-8,0 1 0,1 0-1,0 0 1,0 1-1,-8 9 1,15-15-16,0 0 1,0 1-1,0-1 1,0 1-1,0-1 1,1 1-1,-1-1 1,0 1-1,1 0 1,-1-1-1,1 1 1,0 0-1,-1 0 1,1-1 0,0 1-1,0 0 1,0 0-1,0-1 1,0 1-1,1 0 1,-1 0-1,1-1 1,-1 1-1,1 0 1,-1-1-1,1 1 1,0-1 0,0 1-1,0-1 1,0 1-1,0-1 1,0 1-1,0-1 1,2 2-1,6 5-64,0 1-1,0-1 0,1-1 1,0 1-1,1-2 1,-1 0-1,1 0 0,0-1 1,1 0-1,0 0 0,-1-2 1,1 1-1,0-2 1,1 0-1,21 2 0,-27-4 109,0 0-1,0 0 1,0 0-1,0-1 1,-1 0-1,1 0 0,0-1 1,0 0-1,0 0 1,-1 0-1,1-1 1,-1 0-1,0 0 1,0-1-1,0 0 0,0 0 1,-1 0-1,0-1 1,0 0-1,0 0 1,0 0-1,-1 0 1,1-1-1,-1 0 0,-1 0 1,1 0-1,-1 0 1,4-13-1,-3 8 68,-1-1-1,-1 0 0,0 0 0,0 1 1,-1-1-1,-1 0 0,0 0 1,-2-16-1,1 24-193,1 1 0,0 0 0,-1-1 0,0 1 0,0 0 0,0 0 0,0 0 0,0-1 0,-1 1 0,1 0 0,-1 1 0,0-1 0,0 0 0,0 0 0,0 1 1,0-1-1,-1 1 0,1 0 0,-1 0 0,0 0 0,1 0 0,-1 0 0,0 0 0,0 1 0,0-1 0,0 1 0,-1 0 0,1 0 0,0 0 0,0 1 0,-1-1 0,1 1 0,0-1 0,-7 1 0,-47 12-3981,-5 10-534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3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19 11138,'-20'-9'1432,"1"0"4026,19 9-5453,-1 0 0,0 0 1,0 0-1,0 1 0,0-1 1,1 0-1,-1 0 0,0 1 1,0-1-1,1 1 0,-1-1 1,0 1-1,1-1 0,-1 1 1,0-1-1,1 1 0,-1-1 1,1 1-1,-1 0 0,1-1 0,-1 1 1,1 0-1,-1 0 0,1-1 1,-1 2-1,-7 9 13,-1 0-17,0 1 0,1 0 1,0 1-1,1 0 0,-10 24 1,15-31-2,0 1 0,0 1 0,0-1 0,1 0 0,0 0 0,0 1 0,1-1 0,0 0 0,0 1 0,1-1 0,0 1 0,0-1 0,0 0 0,1 0 0,5 12 0,-5-14 4,0 0-1,0-1 1,0 1 0,1-1 0,0 1-1,0-1 1,0 0 0,0 0-1,1 0 1,-1 0 0,1-1 0,0 0-1,0 1 1,1-1 0,-1-1 0,0 1-1,1-1 1,0 1 0,0-1-1,0-1 1,-1 1 0,1-1 0,1 0-1,-1 0 1,0 0 0,0-1 0,0 1-1,0-1 1,1-1 0,-1 1-1,0-1 1,0 0 0,0 0 0,8-3-1,-1 0 52,0-1 1,0 0-1,-1-1 0,1 0 0,-1-1 0,-1 0 0,1-1 0,-1 0 0,-1-1 0,1 0 0,-2 0 0,1-1 0,8-12 0,-12 14 17,-1 1-1,1-1 0,-1 0 0,0-1 1,-1 1-1,0-1 0,0 1 0,1-14 0,-3 19-83,-1 0 0,0 0 0,0 0 0,0 0-1,0 0 1,-1 0 0,1 0 0,-1 0 0,0 0-1,0 0 1,0 0 0,0 0 0,0 1 0,-1-1 0,1 1-1,-1-1 1,1 1 0,-1-1 0,0 1 0,0 0-1,0 0 1,-1 0 0,1 0 0,0 0 0,-1 0-1,1 1 1,-1-1 0,0 1 0,1-1 0,-1 1-1,-3-1 1,-12-2-592,0 0-1,-1 1 1,1 1-1,-1 1 1,1 1 0,-1 0-1,0 1 1,-19 4-1,-96 8-3417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4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121 637 12907,'-1'-7'648,"1"2"-175,0 1 0,-1 0 0,1-1 0,-1 1 0,0 0 0,0 0 0,0-1 0,0 1 1,-1 0-1,0 0 0,0 0 0,0 1 0,0-1 0,-4-4 0,6 8-459,-1 0 0,1 0 0,0 0 1,-1 1-1,1-1 0,-1 0 0,1 0 0,0 0 0,-1 1 0,1-1 0,0 0 1,-1 0-1,1 1 0,0-1 0,0 0 0,-1 0 0,1 1 0,0-1 0,0 0 1,0 1-1,-1-1 0,1 1 0,0-1 0,0 0 0,0 1 0,0-1 0,0 0 1,0 1-1,-1-1 0,1 1 0,0-1 0,0 0 0,0 1 0,1-1 1,-1 1-1,0-1 0,0 0 0,0 1 0,0-1 0,0 1 0,0 30-39,0-28 53,0 0-28,4 153 49,-2-130-40,1 0 0,1 1 1,2-1-1,10 30 1,-10-42 75,-6-18 139,-8-25 55,-21-47 49,3-1 1,-28-145 0,47 181-287,3 0 0,1 0 0,2 0 0,2 0 0,2 0 0,1 0 1,14-57-1,-15 86-59,0 0 1,1 0 0,1 0 0,-1 1 0,2-1 0,0 1 0,0 0-1,9-10 1,-12 17-191,-1 1-1,1 0 1,0 1-1,1-1 0,-1 0 1,0 1-1,1-1 1,-1 1-1,1 0 1,0 1-1,0-1 0,0 0 1,0 1-1,0 0 1,0 0-1,0 0 1,0 1-1,0-1 0,0 1 1,0 0-1,1 0 1,-1 0-1,0 1 1,0 0-1,0-1 0,0 1 1,6 3-1,37 18-4409,1 9-830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9.0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61 12915,'-3'-20'6209,"13"24"-6297,19-4-8,14-2 24,30 2 32,13-4-8,27-4-664,-3 4-504,7-3-529,-16 3-1984,-11-11 49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4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0 123 15155,'6'-26'3129,"9"4"1368,23 4-4505,12 5-88,32-2-32,12 2-104,20 3-1073,-9 4-711,5 13-2465,-22 0-568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5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5 129 12627,'-5'-10'6776,"18"46"-6734,75 374 273,-91-442-150,1 0 0,1 0-1,5-35 1,16-118 147,-18 169-303,1-6 103,0 1-1,2 1 1,12-38 0,-15 54-138,-1-1 0,2 0 1,-1 1-1,0 0 0,1-1 1,0 1-1,0 0 0,0 0 1,1 1-1,-1-1 0,1 1 1,0-1-1,0 1 0,0 0 1,0 1-1,1-1 0,-1 1 0,1 0 1,-1 0-1,1 0 0,8-1 1,5 1-892,-1 0 1,1 2-1,0 0 1,-1 1-1,1 1 1,-1 1-1,31 8 1,12 5-3444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5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37 13083,'-7'-7'7889,"3"2"-7104,2 2-745,2-1-56,4 2-16,20-4 8,54-3-288,-32 10-441,5 1-1079,-5 4-1897,-1 5-608,-18 3-1168</inkml:trace>
  <inkml:trace contextRef="#ctx0" brushRef="#br0" timeOffset="1">2 264 12515,'-1'1'3472,"23"-11"705,12 3-3505,28-2-488,18-3-456,31-3-1272,-3 6-2633,28-12 256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6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68 102 9722,'1'-101'14983,"8"185"-14600,1-11-434,-7-14-87,-5 63 0,-9-32-1795,-14-6-3290,23-79 4455,0 0 1,0-1-1,-1 1 0,0 0 0,0-1 0,-7 8 1,-18 8-6271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6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 57 13875,'0'-3'1123,"1"-1"-345,-1 1 0,0-1 0,1 0 0,-2 0 0,1 0 0,0 1 0,-1-1 0,0 0 0,-1-4 0,2 8-752,0-1 0,0 1-1,-1-1 1,1 1 0,0 0-1,-1-1 1,1 1 0,-1 0 0,1-1-1,-1 1 1,1 0 0,0-1-1,-1 1 1,1 0 0,-1 0 0,1-1-1,-1 1 1,1 0 0,-1 0-1,0 0 1,1 0 0,-1 0 0,1 0-1,-1 0 1,1 0 0,-1 0-1,1 0 1,-2 0 0,-28 16-180,17-5 143,1 1-1,0 1 1,1 0-1,0 0 1,1 1-1,0 0 1,1 1-1,1 0 1,0 1-1,1 0 1,-7 24-1,11-32 9,1 1-1,-1-1 1,2 1 0,-1 0-1,1 0 1,0 0-1,1 0 1,0 0 0,1 0-1,-1 0 1,2-1 0,-1 1-1,1 0 1,1 0-1,-1-1 1,2 1 0,-1-1-1,1 0 1,0 0 0,1-1-1,0 1 1,0-1-1,0 0 1,12 11 0,-13-14 3,0 0 1,1-1-1,0 1 1,0-1-1,0 0 1,0 0-1,1-1 1,-1 0 0,1 0-1,-1 0 1,1 0-1,0-1 1,0 0-1,0 0 1,0-1-1,6 1 1,-4-2 9,0 0 0,0-1 0,0 1 1,0-1-1,0-1 0,-1 0 0,1 0 0,-1 0 0,0-1 1,12-8-1,-7 4 21,0-2 0,-1 1 0,0-2 0,-1 1 0,0-2 0,0 1 0,-1-1 0,-1-1 0,0 1 0,-1-1 0,0-1 0,7-19 0,-11 20-4,0 0 0,0 0 1,-2 0-1,1 0 0,-2 0 1,0-1-1,-2-21 0,1 29-126,0 0 0,0-1 0,0 1-1,-1 0 1,0 0 0,0 0 0,-1 0-1,1 0 1,-1 1 0,-1-1 0,1 1-1,-1 0 1,0 0 0,0 0 0,0 0-1,-1 1 1,0-1 0,-6-4 0,3 5-478,0 1 0,0-1 0,-1 1 0,1 1 0,-1-1 0,-11 0 1,-69-8-3612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9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14 127 13795,'-1'-1'329,"0"0"0,0 1 0,0-1 0,0 0 0,0 0 0,1 0 0,-1 0 0,0 0 0,0 1 0,1-1 1,-1-1-1,0 1 0,1 0 0,-1 0 0,1 0 0,-1 0 0,1-2 0,1-3 1233,9 10-1361,1 5-224,-1 0 0,-1 0 1,1 1-1,-2 1 1,0 0-1,0 0 0,7 15 1,42 91 44,-39-79-23,-2-2-5,1 3 32,1-2 1,2 0-1,26 36 1,-45-72-10,0 1 1,0 0 0,0-1-1,0 0 1,1 1-1,-1-1 1,0 0 0,1 1-1,-1-1 1,1 0 0,0 0-1,-1 0 1,1-1 0,0 1-1,-1 0 1,1 0 0,3 0-1,-3-1 3,-1 0 0,0-1 0,1 1-1,-1 0 1,0-1 0,0 1 0,1-1 0,-1 1-1,0-1 1,0 1 0,0-1 0,0 0 0,0 1 0,0-1-1,0 0 1,0 0 0,0 0 0,0 0 0,1-2-1,5-7 117,-2-1-1,1 1 0,-1-1 0,6-21 0,-3 10-41,19-50-301,73-176 289,-20 92-9165,-73 142 4045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49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 1 15483,'-35'9'3297,"12"-6"1368,-23 27-4505,-5 16-296,-13 24 48,1 10 16,-7 23 64,16 5-8,16 29 40,21-10-200,35 11-928,27-19-745,40-11-2816,16-52-280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50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10 14611,'-16'-10'8322,"5"24"-7754,-2 13-496,-7 21-72,-1 12-8,-5 10-72,1-1-176,4 3-744,8-16-457,5-15-775,9-21-1641,13-33-560,5-22-376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50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38 13819,'-5'-14'3408,"-2"-6"1167,11 17-3285,7 9-1121,7 9-146,-1 1 1,-1 1-1,0 0 1,-1 1-1,-1 1 1,-1 1 0,-1-1-1,0 2 1,-2 0-1,11 28 1,4 21-9,32 141 0,-56-208-42,30 175-2725,-32-215-8601</inkml:trace>
  <inkml:trace contextRef="#ctx0" brushRef="#br0" timeOffset="1">11 445 11226,'-11'-9'8962,"18"2"-7161,17 2-1345,9-1-456,19-1-208,5-1-544,14 4-2145,-5 2-1616,0-1-712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50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21 11410,'17'-17'9298,"-8"14"-6969,-3 11-2337,-6 7-72,0 8-8,-13 16-392,-6 8-656,-13 16-3425,-2 0 536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9.3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45 13819,'-22'-18'3065,"20"16"-2746,-1-1 1,1 1-1,-1-1 0,0 1 0,0 0 0,0 0 0,0 0 0,0 1 0,0-1 0,0 1 0,-1-1 0,-5 0 0,10 13-56,82 541-828,-79-526 390,-4-18 60,1 1-1,1-1 1,0 0-1,0 1 1,0-1-1,1 0 0,6 12 1,-9-20 110,0 0 1,1 0-1,-1 0 1,0 0-1,0 1 1,0-1-1,0 0 1,0 0-1,0 0 1,1 0-1,-1 0 1,0 0-1,0 0 0,0 0 1,0 1-1,0-1 1,1 0-1,-1 0 1,0 0-1,0 0 1,0 0-1,0 0 1,1 0-1,-1 0 1,0 0-1,0 0 1,0 0-1,1 0 1,-1 0-1,0 0 0,0 0 1,0 0-1,0-1 1,1 1-1,-1 0 1,0 0-1,0 0 1,0 0-1,0 0 1,0 0-1,1 0 1,-1 0-1,0-1 1,0 1-1,0 0 1,0 0-1,0 0 0,0 0 1,0 0-1,0-1 1,1 1-1,7-16-11,4-20 142,-5 11-59,-2 4-102,1 0 1,1 1 0,1-1 0,0 2 0,20-34 0,-27 51 23,0 1 1,1 0-1,-1-1 1,0 1-1,1 0 0,-1 0 1,1 0-1,0-1 1,-1 2-1,1-1 1,0 0-1,0 0 0,-1 1 1,1-1-1,0 1 1,0-1-1,0 1 1,0 0-1,0-1 1,-1 1-1,1 0 0,0 1 1,0-1-1,0 0 1,0 0-1,0 1 1,0-1-1,-1 1 0,1 0 1,0-1-1,0 1 1,-1 0-1,1 0 1,0 0-1,-1 0 1,3 3-1,9 5-217,-1 1 1,0 1-1,17 19 1,-11-11-533,13 10-1912,42 29 1,-10-16-1314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51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27 160 8242,'-6'-13'3588,"-12"-35"-35,15 29 2582,6 20-6066,1-1 0,-1 1 0,0 0 0,0 1 0,0-1 0,0 0-1,0 1 1,0 0 0,0-1 0,-1 1 0,1 0 0,-1 1 0,1-1 0,2 4 0,27 32-217,-30-36 193,5 11-51,-1 0 1,0 0-1,0 0 1,-2 1-1,1-1 1,-2 1-1,0 0 1,0 0-1,-2 1 1,0-1-1,-1 22 1,2 1 53,-4-64 77,2 0-1,0-1 1,2 1-1,1 0 1,1 0-1,10-37 1,-12 56-262,0 1 1,1-1 0,0 1-1,0-1 1,0 1 0,1 0 0,0 0-1,1 1 1,0-1 0,0 1-1,0 0 1,1 0 0,-1 0 0,2 1-1,-1 0 1,0 0 0,1 1-1,0 0 1,0 0 0,0 0 0,1 1-1,-1 0 1,1 1 0,-1-1-1,1 2 1,15-3 0,28 4-4040,-4 5-589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51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1 122 12875,'46'-74'3472,"-32"49"1065,-1 7-3752,13 14-217,3 8-248,13 18-136,-5 15-176,8 42 32,-14 26-16,-12 52-40,-19 16 48,-24 46-744,-29-13-1033,-39 26-2832,-10-45-112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53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63 9442,'-10'-8'6233,"7"4"-5192,-1 1-169,3-1 48,1 1-272,4-1-88,20-9-168,59-9-192,-33 21-280,11 3-1280,-10-1-1713,6 6-1040,-20 2-1424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53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14211,'5'-10'3185,"17"3"1208,12 1-4049,25 1-368,12-1-72,11 2-1969,-4-3-2328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58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38 10586,'-8'-18'3081,"3"4"840,3 11-2897,0 0-264,5 4-280,-4-1-48,1 2-232,0 1 40,0 26-48,-3 66 33,2-19-33,-11 25-112,-3 6-537,-15 24-1407,-5-12-2473,-5-26-16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1:58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53 8442,'-6'-35'7089,"-3"20"-4115,9 15-2904,-1-1 0,1 1 1,0 0-1,-1 0 1,1 0-1,0 0 1,-1-1-1,1 1 1,-1 0-1,1 0 0,0 0 1,-1 0-1,1 0 1,0 0-1,-1 0 1,1 0-1,-1 0 1,1 0-1,0 0 1,-1 0-1,1 0 0,0 0 1,-1 1-1,1-1 1,0 0-1,-1 0 1,1 0-1,0 0 1,-1 1-1,1-1 0,0 0 1,-1 0-1,1 1 1,0-1-1,0 0 1,-1 1-1,-18 19-54,1 1 0,1 1 0,1 0-1,1 1 1,1 1 0,1 0 0,1 1-1,-16 49 1,23-61-25,1 0-1,1 1 0,0 0 1,1 0-1,0-1 0,1 2 1,1-1-1,0 0 1,1 0-1,1 0 0,0-1 1,1 1-1,0 0 0,1-1 1,0 1-1,1-1 0,1 0 1,0-1-1,10 16 1,-12-22 3,0-1 0,1 0 0,0 0 0,-1 0 0,2 0 0,-1-1 1,0 0-1,1 0 0,0 0 0,0-1 0,0 0 0,0 0 0,1 0 1,-1-1-1,1 0 0,-1 0 0,1 0 0,0-1 0,0 0 0,0-1 1,-1 0-1,1 0 0,0 0 0,0-1 0,0 0 0,0 0 1,-1 0-1,10-4 0,-3 0 35,0 0 1,0-1 0,-1 0-1,0-1 1,0 0 0,-1-1-1,0-1 1,0 1 0,-1-2-1,0 1 1,-1-2 0,0 1-1,12-19 1,-12 15 44,-1-1-1,-1 0 1,-1 0 0,0 0-1,-1-1 1,0 0 0,-1 0 0,-1 0-1,-1-1 1,0 1 0,-1-1-1,-2-24 1,0 31-126,0 1 0,0 0 0,-1 0 0,0 0 0,-1 0 0,0 0 0,0 0 0,-1 1 0,0 0 0,-1-1 0,0 2 0,0-1 0,0 0 0,-1 1 0,-1 0 0,1 0-1,-1 1 1,0 0 0,0 0 0,-1 1 0,1 0 0,-1 0 0,-1 0 0,-9-3 0,3 3-553,0 1-1,0 1 0,0 0 1,-1 1-1,0 0 1,1 2-1,-1 0 0,1 0 1,-1 2-1,-16 2 1,-59 13-4159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0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93 11426,'1'-34'1210,"4"-25"3431,6 129-3770,-11-32-885,-2 0-1,-10 60 1,6-63 39,2 0 0,1 1-1,3 37 1,0-73-24,0 1 1,-1-1 0,1 0-1,0 0 1,0 0-1,0 0 1,0 0-1,0 1 1,0-1 0,0 0-1,0 0 1,0 0-1,0 0 1,0 1 0,0-1-1,0 0 1,0 0-1,0 0 1,0 0-1,0 1 1,0-1 0,0 0-1,0 0 1,0 0-1,0 0 1,0 1-1,0-1 1,0 0 0,0 0-1,0 0 1,0 0-1,0 1 1,1-1-1,-1 0 1,0 0 0,0 0-1,0 0 1,0 0-1,0 0 1,0 0-1,1 1 1,-1-1 0,0 0-1,0 0 1,0 0-1,0 0 1,1 0-1,-1 0 1,0 0 0,0 0-1,0 0 1,0 0-1,1 0 1,-1 0-1,0 0 1,0 0 0,0 0-1,1 0 1,6-15 33,13-46-59,-7 21 1,66-177-46,-79 216 72,0 0 1,1 0-1,-1 0 1,0-1-1,1 1 0,-1 0 1,1 1-1,-1-1 1,1 0-1,0 0 1,-1 0-1,1 0 0,0 0 1,0 0-1,-1 1 1,1-1-1,0 0 1,0 1-1,0-1 0,0 1 1,0-1-1,0 1 1,0-1-1,0 1 1,0 0-1,0-1 0,0 1 1,0 0-1,0 0 1,1 0-1,-1 0 1,0 0-1,0 0 0,2 0 1,0 2-1,1-1 1,-1 1-1,0 0 1,0 0-1,0 0 1,0 0 0,0 1-1,0-1 1,0 1-1,3 5 1,6 7-1,-1 0 0,-1 1 1,11 21-1,-9-9-424,-1 1 1,-1 0-1,-1 1 1,-2 0-1,7 56 1,-28-119-464,11 14 953,1 0 0,0 1 0,2-1 0,0 0 0,1 0 0,6-37 0,-6 51-22,1 0 1,-1 0 0,1 1 0,-1-1 0,1 0 0,1 0-1,-1 1 1,1-1 0,0 1 0,0 0 0,0 0 0,0 0-1,1 0 1,-1 1 0,1-1 0,0 1 0,0 0 0,1 0-1,-1 0 1,0 1 0,1-1 0,0 1 0,0 0-1,-1 1 1,1-1 0,0 1 0,0 0 0,0 0 0,1 0-1,8 1 1,-6 0-11,-1 0 0,1 0 0,-1 1-1,1 0 1,-1 1 0,1 0 0,-1 0-1,0 0 1,0 1 0,0 0 0,0 0 0,0 1-1,-1 0 1,1 0 0,-1 0 0,0 1-1,-1 0 1,7 7 0,-6-5-13,0 1-1,0 0 1,-1 1 0,0-1 0,-1 1-1,0 0 1,0 0 0,-1 1 0,0-1-1,-1 1 1,0-1 0,0 1-1,0 16 1,-6 98-1592,4-123 1492,1 18-1288,-1-19 1268,0 0 0,0 1 0,0-1-1,0 0 1,1 1 0,-1-1 0,0 1 0,0-1 0,0 0 0,0 1 0,1-1 0,-1 0 0,0 0 0,0 1-1,1-1 1,-1 0 0,0 1 0,1-1 0,-1 0 0,0 0 0,1 0 0,-1 1 0,0-1 0,1 0 0,-1 0-1,0 0 1,1 0 0,-1 0 0,1 0 0,-1 0 0,0 0 0,1 0 0,-1 0 0,0 0 0,1 0 0,-1 0-1,1 0 1,-1 0 0,0 0 0,1 0 0,18-11-3691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1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55 11723,'0'-1'246,"0"-1"0,-1 0 0,1 0 0,-1 0 0,1 0 1,-1 0-1,1 0 0,-1 0 0,0 1 0,0-1 1,0 0-1,0 1 0,-1-1 0,1 1 0,0-1 0,0 1 1,-1-1-1,1 1 0,-1 0 0,0 0 0,-1-1 1,-2-1-65,1 1 0,-1 0 1,0 0-1,0 1 0,0 0 1,0 0-1,0 0 0,-6 0 1,-5 0-58,-1 1 0,0 1-1,0 0 1,-20 5 0,24-3-116,0 0 1,0 1-1,0 0 0,0 1 1,1 1-1,0 0 0,0 1 1,0 0-1,1 0 0,0 2 0,1-1 1,-12 12-1,17-14-81,-1 1 0,1-1 0,1 1 1,-1 0-1,1 0 0,1 1 0,-1-1 0,1 1 0,0-1 0,1 1 0,0 0 1,0 0-1,1 0 0,0 1 0,0-1 0,1 0 0,0 0 0,0 1 1,1-1-1,3 15 0,-3-19-14,0 0 0,-1 0 1,1-1-1,0 1 0,1 0 0,-1-1 1,1 1-1,0-1 0,0 0 0,0 1 1,0-1-1,0 0 0,1 0 0,-1 0 1,1-1-1,0 1 0,0-1 0,0 1 1,0-1-1,0 0 0,0 0 1,1-1-1,-1 1 0,1 0 0,-1-1 1,5 1-1,-3-1 35,1-1 0,-1 0 0,1-1 0,-1 1 0,0-1 0,1 0 0,-1 0 0,0-1 0,0 1 0,0-1 0,0 0 0,0-1 0,0 1 0,0-1 0,-1 0 0,1 0 0,-1 0 0,5-6 0,1 0 93,-1-1 0,0 0-1,0-1 1,-1 0-1,0 0 1,-1-1-1,-1 0 1,0 0-1,7-20 1,1-12 1402,12-65 1,-20 82-461,-6 27-972,0-1 0,-1 1 0,1 0 0,0 0-1,0 0 1,0 0 0,0-1 0,0 1 0,0 0 0,0 0-1,0 0 1,0 0 0,0-1 0,0 1 0,0 0-1,0 0 1,0 0 0,0 0 0,1 0 0,-1-1-1,0 1 1,0 0 0,0 0 0,0 0 0,0 0 0,0 0-1,0-1 1,0 1 0,0 0 0,1 0 0,-1 0-1,0 0 1,0 0 0,0 0 0,0 0 0,0 0-1,1 0 1,-1-1 0,0 1 0,0 0 0,0 0 0,0 0-1,0 0 1,1 0 0,-1 0 0,0 0 0,0 0-1,0 0 1,0 0 0,1 0 0,-1 0 0,0 0-1,0 0 1,0 1 0,10 11 59,-1 2-61,28 46-92,31 49-939,-58-95 2,0 0 1,0-1-1,1-1 1,1 0-1,13 11 0,8-5-2820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1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59 12379,'-9'-30'3616,"16"13"657,2 6-3176,5 10-1041,11 2-8,6 6-32,11 10 32,-1-1 8,9 12-32,-4 10-24,3 11-384,-8-6-425,-2 8-919,-12-12-352,1-12-2225,-12-23 88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1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24 13251,'-15'-9'3441,"-11"-5"936,3 27-3633,0 19-720,-6 27-40,-2 12-48,-6 32-1097,6 5-711,4 8-2473,12-33-512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59.7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342 82 12091,'0'-2'187,"0"1"1,0-1 0,0 1 0,0-1 0,0 1 0,0-1-1,-1 1 1,1-1 0,-1 1 0,1-1 0,-1 1-1,1-1 1,-1 1 0,0 0 0,0-1 0,0 1 0,1 0-1,-1 0 1,-1 0 0,1 0 0,0 0 0,0 0 0,0 0-1,0 0 1,-1 0 0,1 0 0,0 1 0,-1-1-1,-1 0 1,-3 0-84,1 0 1,-1 1-1,0 0 0,0 0 0,0 0 0,-10 2 1,-5 1-179,0 0 1,0 2-1,0 0 1,0 1 0,1 1-1,-31 16 1,44-20-32,1 0 0,1 1 0,-1 0 1,0 0-1,1 0 0,0 1 0,0 0 0,0 0 1,1 0-1,0 1 0,-1-1 0,2 1 0,-1 0 1,1 0-1,0 0 0,0 0 0,1 1 0,0-1 0,0 1 1,0 0-1,1 0 0,0-1 0,0 1 0,1 9 1,0-13 63,0 0 0,0-1 0,0 1 1,1 0-1,-1 0 0,1-1 0,-1 1 0,1 0 1,0-1-1,0 1 0,1-1 0,-1 1 1,0-1-1,1 1 0,-1-1 0,1 0 0,0 0 1,0 0-1,0 0 0,0 0 0,2 2 1,0-3-17,-1 1 0,1 0 0,0-1 0,0 1 0,-1-1 0,1 0 0,0-1 1,0 1-1,0 0 0,0-1 0,0 0 0,0 0 0,5-1 0,0 0-26,0-1-1,0 1 1,-1-2-1,1 1 1,-1-1-1,0 0 1,0-1-1,0 0 0,0 0 1,-1-1-1,1 0 1,12-11-1,-12 4 113,0 1-1,-1-1 1,0 0-1,-1-1 0,0 0 1,-1 0-1,0 0 1,-1 0-1,-1-1 1,3-19-1,18-57 1100,-24 90-1115,0 0-1,0-1 1,0 1 0,0 0 0,0-1 0,0 1 0,0 0 0,0 0 0,0-1-1,0 1 1,0 0 0,0 0 0,0-1 0,0 1 0,0 0 0,0 0 0,0-1 0,1 1-1,-1 0 1,0 0 0,0-1 0,0 1 0,0 0 0,1 0 0,-1 0 0,0-1-1,0 1 1,0 0 0,1 0 0,-1 0 0,0 0 0,0 0 0,1-1 0,-1 1 0,0 0-1,0 0 1,1 0 0,-1 0 0,0 0 0,0 0 0,1 0 0,-1 0 0,0 0-1,0 0 1,1 0 0,-1 0 0,0 0 0,1 0 0,-1 0 0,0 0 0,0 0-1,1 1 1,-1-1 0,0 0 0,0 0 0,1 0 0,7 22 177,1 30-234,-5 7 22,-4-42-109,1 0 1,1 0-1,0 1 0,1-1 1,1-1-1,0 1 1,12 26-1,-16-42 38,1 1 0,-1-1-1,1 0 1,-1 0 0,1 0 0,0 0-1,-1 1 1,1-1 0,0 0 0,0 0 0,0-1-1,0 1 1,0 0 0,0 0 0,0 0 0,0-1-1,0 1 1,0 0 0,0-1 0,1 1 0,-1-1-1,0 1 1,0-1 0,1 0 0,-1 1-1,0-1 1,0 0 0,1 0 0,-1 0 0,0 0-1,1 0 1,-1 0 0,0-1 0,1 1 0,-1 0-1,0-1 1,0 1 0,0 0 0,1-1-1,-1 0 1,0 1 0,0-1 0,0 0 0,0 1-1,0-1 1,1-2 0,19-16-2199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6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 13995,'83'-28'3394,"-82"27"-3199,1 1-1,-1-1 1,1 0 0,-1 0-1,0 1 1,1-1-1,-1 0 1,0 0 0,0-1-1,0 1 1,1 0-1,-1 0 1,0-1 0,-1 1-1,1 0 1,0-1 0,0 1-1,0-1 1,0-2-1,0-2 294,-1 10-739,0 16 176,-1-1 0,0 1 0,-2-1 0,-6 27 0,-3 25-158,10-56 131,0 0-109,0 0 0,1 1-1,1-1 1,0 0-1,1 0 1,1 0 0,6 26-1,-8-40 174,0 1-1,1-1 1,-1 1-1,1-1 0,-1 0 1,1 1-1,0-1 0,-1 0 1,1 1-1,0-1 0,0 0 1,0 0-1,0 0 1,0 0-1,0 0 0,0 0 1,0 0-1,1 0 0,-1-1 1,0 1-1,0 0 1,1-1-1,-1 1 0,1-1 1,2 1-1,-2-1 17,1 0 0,0 0 0,-1 0 0,1-1 0,-1 0 0,1 1 0,-1-1 0,1 0 0,-1 0 1,0-1-1,1 1 0,-1 0 0,3-3 0,8-6 55,-1-1-1,0 0 1,16-20 0,-25 27-41,30-38 141,52-88-1,-56 83 130,-29 47-255,0-1 0,0 1 0,1 0 0,-1 0 0,0-1 0,1 1 0,-1 0 0,0 0 0,0 0 0,1-1 0,-1 1 0,0 0 0,1 0 0,-1 0 0,0 0 0,1 0 0,-1 0 0,1 0 0,-1 0 0,0 0 0,1 0 0,-1 0 0,0 0 0,1 0 0,-1 0 0,0 0 0,1 0 0,-1 0 0,0 0 0,1 0 0,-1 0 0,0 1 0,1-1 0,-1 0 0,0 0 0,1 0 0,-1 1 0,0-1 0,1 0 0,-1 0 0,0 1 0,0-1 0,0 0 0,1 1 0,-1-1 0,0 0 0,0 1 0,0-1 0,0 0 0,1 1 0,-1-1 0,0 0 0,0 1 0,0-1 0,0 0 0,0 1 0,0-1 0,0 0 1,0 1-1,12 32 30,-9-23 2,6 11-41,0 0 0,1 0 0,13 19-1,-20-36-60,-1 0 0,1 1 0,0-1 0,0 0 0,0-1 0,0 1-1,1-1 1,-1 1 0,1-1 0,0 0 0,0 0 0,0-1 0,1 1-1,-1-1 1,1 0 0,-1 0 0,1 0 0,0-1 0,-1 0 0,11 2-1,-13-3 24,1-1-1,0 1 0,0-1 0,-1 0 1,1 0-1,0 0 0,-1 0 0,1 0 1,-1-1-1,1 1 0,-1-1 1,0 1-1,0-1 0,0 0 0,0 0 1,0 0-1,0 0 0,0 0 0,0 0 1,-1-1-1,1 1 0,-1-1 0,0 1 1,2-6-1,2-7 95,0 0 0,-1 0 0,3-23 0,1 0 132,-5 24-102,-2 7-22,1 0 1,-1 0 0,1 0 0,1 0-1,-1 0 1,1 0 0,1 0 0,-1 1-1,1 0 1,5-7 0,-5 47 213,-4-32-263,1 19-55,1-1 0,0 1 0,11 39 1,-11-52-326,1 0 0,0 1 0,0-2 0,1 1 1,0 0-1,0-1 0,0 1 0,1-1 1,1 0-1,-1-1 0,1 1 0,8 6 0,33 12-3040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6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39 271 14451,'-9'-18'7562,"11"19"-7346,3 6-248,1 0-40,2 7 80,-4 4 48,1 17 8,-5 6 0,-3 13-304,-2-1-400,-2-3-825,0-19-423,6-15-2593,1-31 208</inkml:trace>
  <inkml:trace contextRef="#ctx0" brushRef="#br0" timeOffset="1">1 15 14771,'2'-12'1921,"10"10"751,3 11-4800,10 17-2345,2 4-64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7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 14827,'0'2'7246,"1"15"-6177,9 23-1358,-1-1-1,-3 2 1,2 43 0,-4-84-403,4-10 507,8-17 191,-10 16 13,9-18 61,1 1 1,1 0 0,1 1-1,1 1 1,44-45 0,-61 69-53,1 0 0,-1 0 0,1 0 0,-1 1 0,1-1 1,0 0-1,-1 1 0,1 0 0,0 0 0,0 0 0,0 0 0,0 0 1,0 1-1,0-1 0,0 1 0,0 0 0,1 0 0,-1 0 0,0 0 1,4 1-1,-3 0-34,1 1 0,-1 0 0,0 0 0,0 0 0,0 0 0,0 1 0,0 0 0,0 0 0,-1 0 0,1 0 0,-1 0 0,4 5 0,6 10-879,0 1 1,-1 1 0,-1 0-1,11 28 1,-18-40 124,26 59-3105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2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26 14811,'-1'-5'2841,"-40"-15"1520,17 38-4457,-9 19 32,-4 11 48,-12 30 16,1 16 32,0 50 56,13 7-56,11 46 8,21-9-184,25 9-953,20-40-567,26-13-2761,5-71-192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2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202 184 13915,'2'-16'3105,"0"3"1280,0 9-4129,-4 9-128,-3 3-8,-6 19 8,-6 14-8,-12 30 0,-4 14 24,-6 22-384,7-9-344,6-1-913,12-30-407,14-32-2609,11-38 144</inkml:trace>
  <inkml:trace contextRef="#ctx0" brushRef="#br0" timeOffset="1">181 64 15555,'-1'-11'1160,"1"8"-588,-1-1 1,1 1-1,0-1 0,0 0 1,0 1-1,1-1 1,-1 0-1,1 1 0,0-1 1,0 1-1,2-6 1,-2 8-546,0 1 0,1-1 1,-1 1-1,0-1 0,1 1 1,-1-1-1,0 1 0,1 0 1,-1 0-1,1 0 1,-1 0-1,1 0 0,-1 0 1,0 0-1,1 0 0,-1 1 1,1-1-1,-1 0 0,0 1 1,1-1-1,-1 1 0,2 0 1,31 14 347,-22-7-344,1 1 0,-1 0 0,-1 0 1,0 1-1,0 1 0,-1 0 0,0 0 0,-1 1 1,0 0-1,-1 1 0,-1 0 0,0 0 0,9 23 0,-1 4-66,-1 2-1,-3-1 0,11 65 0,-7 56-986,-10-52-3347,-4-82 1979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2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 13291,'3'-20'7569,"15"14"-7184,22-1-241,15-2-232,19-1-337,-4 2-487,8 2-1088,-19 10-2249,-10 5-136</inkml:trace>
  <inkml:trace contextRef="#ctx0" brushRef="#br0" timeOffset="1">768 56 16171,'13'-29'8306,"-7"29"-8234,2 7-136,2 11-48,-8 9 8,-6 7-152,-3 15-784,-3 3-576,1 3-1361,7-14-1848,14-27-256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3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67 14427,'-3'-52'3125,"3"51"-3011,0 1 0,0-1 0,0 1 1,0-1-1,0 1 0,0-1 0,0 1 1,0-1-1,0 1 0,0-1 0,0 1 1,0-1-1,0 1 0,0-1 0,1 1 1,-1-1-1,0 1 0,0 0 0,0-1 1,1 1-1,-1-1 0,0 1 0,1 0 1,-1-1-1,0 1 0,1 0 0,-1-1 1,1 1-1,-1 0 0,0 0 0,1-1 1,0 1-1,14 7 450,9 18-839,-17-11 329,1 0-1,-2 0 1,0 0 0,-1 0-1,0 1 1,-1 0-1,3 18 1,9 110 34,-15-126-53,-1-43 29,0 0-1,2-1 0,1 1 0,1 0 0,1 0 0,1 0 0,1 0 0,14-29 1,-20 52-153,1-1 0,0 1 1,-1 0-1,1 0 1,0 0-1,1 0 0,-1 1 1,0-1-1,1 0 1,0 1-1,-1 0 1,1-1-1,0 1 0,0 1 1,0-1-1,0 0 1,1 1-1,-1-1 1,0 1-1,1 0 0,-1 0 1,5 0-1,4 0-800,0 0 0,-1 1 1,1 1-1,0 0 0,14 4 0,5-1-1356,26 2-2405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3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15059,'3'-32'3121,"7"5"1376,6 17-4481,4 8-32,6 6 32,6 13 16,0 9 120,5 22 8,-8 14-32,-5 33-24,-10 6-48,-12 27-32,-16-8-24,-9 16-528,-4-22-528,-5-5-1161,11-26-2464,6-31-56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4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59 14235,'5'-17'2985,"-3"6"1312,4 6-4225,6 2-88,4-4 8,10 1-72,2 0-200,7 3-985,-4 4-503,-2 4-2545,-11-1-264</inkml:trace>
  <inkml:trace contextRef="#ctx0" brushRef="#br0" timeOffset="1">1 268 13971,'16'-7'8634,"35"10"-7786,14-3-1680,32 5-3921,-5-3 888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4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46 11314,'-1'-7'3111,"-2"-20"605,3 26-3587,0 1 1,0-1-1,0 1 1,0-1-1,0 1 1,-1-1-1,1 1 1,0 0-1,0-1 1,0 1-1,0-1 1,0 1-1,-1 0 1,1-1-1,0 1 1,0-1-1,-1 1 1,1 0-1,0-1 1,0 1-1,-1 0 1,1 0-1,0-1 1,-1 1-1,1 0 1,-1 0-1,1-1 1,0 1-1,-1 0 0,1 0 1,-1 0-1,1 0 1,0 0-1,-1-1 1,1 1-1,-1 0 1,1 0-1,-1 0 1,1 0-1,-1 0 1,1 0-1,0 1 1,-1-1-1,0 0 1,0 1-127,0 0 0,0 0 0,1 0 0,-1 1 0,0-1 0,1 0 0,-1 0 0,0 1 0,1-1 0,0 0 0,-1 1 0,1-1 0,0 0 0,0 1 0,-1 1 0,0 4-1,-2 6-50,1-1 0,0 1 0,1 0 0,1-1 0,0 1-1,0 0 1,1-1 0,1 1 0,4 15 0,-4-22 25,0 0 0,0 0 0,1 0 0,0 0 1,0 0-1,0 0 0,1-1 0,0 0 0,0 0 0,0 0 0,1 0 1,0-1-1,0 1 0,0-1 0,0 0 0,1-1 0,-1 1 0,1-1 1,0 0-1,11 3 0,69 16 81,-65-17-49,1 0-1,-1 1 1,35 15 0,-55-21-12,0 0 0,0 1-1,0-1 1,0 0 0,-1 1 0,1-1-1,0 1 1,0-1 0,-1 1 0,1-1-1,0 1 1,0 0 0,-1-1 0,1 1-1,-1 0 1,1-1 0,-1 1 0,1 0-1,-1 0 1,1-1 0,-1 1-1,0 0 1,1 0 0,-1 0 0,0 0-1,0 0 1,0-1 0,0 1 0,0 0-1,0 0 1,0 0 0,0 0 0,0 0-1,0 0 1,0 0 0,0-1 0,-1 1-1,1 0 1,0 0 0,-1 0-1,1 0 1,0-1 0,-1 1 0,1 0-1,-1 0 1,0-1 0,1 1 0,-1 0-1,1-1 1,-1 1 0,0-1 0,0 1-1,1-1 1,-1 1 0,-1 0-1,-47 28-272,49-29 271,-18 8-369,-1 0-1,0-2 1,0 0 0,-1-1-1,-27 3 1,-28-6-3192,64-3 2099,0-1 1,0 0 0,0-1 0,-15-6 0,-6-7-3580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6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10250,'3'-9'1841,"9"3"287,2 12-3368,3-1-1865,5 5-216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00.1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90 7001,'25'-76'8301,"-27"87"-7720,1-1 0,1 1 0,0 21 0,0 1-449,-1-4-23,-1 9-20,2 0 0,1 0 1,11 66-1,-12-102-86,1-1-1,-1 1 1,0 0 0,1 0-1,-1-1 1,1 1 0,0 0-1,0-1 1,-1 1 0,1-1-1,0 1 1,0-1 0,0 1-1,1-1 1,-1 0-1,2 3 1,-2-4 0,0 0 1,0 0-1,0 0 0,-1 1 0,1-1 0,0 0 1,0 0-1,0 0 0,-1 0 0,1 0 0,0-1 1,0 1-1,0 0 0,-1 0 0,1 0 0,0-1 0,0 1 1,-1 0-1,1-1 0,0 1 0,-1-1 0,1 1 1,0-1-1,-1 1 0,1-1 0,6-6 22,-1 0 0,-1 0-1,1-1 1,7-14 0,47-100 33,-45 88-15,0 2 1,2 0-1,28-39 1,-43 68-39,0 0 0,0 0 0,1 0 1,-1 0-1,1 1 0,0-1 0,0 1 0,0 0 0,0 0 0,0 0 0,0 0 1,0 0-1,1 1 0,-1 0 0,1-1 0,-1 1 0,1 0 0,-1 1 1,6-1-1,-4 1 9,0 0 0,-1 1 1,1 0-1,-1 0 1,0 1-1,1-1 1,-1 1-1,0 0 0,0 0 1,0 0-1,0 0 1,0 1-1,5 4 0,5 6-229,0 1 0,-2 0-1,1 1 1,-2 0 0,0 0-1,11 23 1,7 20-2986,-5-1-45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4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 15267,'12'-24'3089,"17"-2"1472,7 11-4585,16 4-56,3 1-96,7 2-528,-6 2-537,6 5-1015,-5 7-2273,8-1-72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5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51 12403,'-3'10'9735,"-1"-3"-7509,-1 18-2498,2-6 248,-16 149-678,18-146 449,1 0 0,0 0 0,2 0 1,1 0-1,9 38 0,-12-58 222,1 1 1,0-1-1,0 1 0,-1-1 1,1 1-1,1-1 1,-1 0-1,0 1 0,1-1 1,-1 0-1,1 0 1,-1 0-1,1 0 1,0 0-1,0-1 0,0 1 1,0-1-1,0 1 1,0-1-1,0 1 1,1-1-1,-1 0 0,4 1 1,-2-2 19,0 1 1,-1-1 0,1-1-1,0 1 1,0 0-1,-1-1 1,1 0 0,0 0-1,-1 0 1,1 0 0,-1 0-1,1-1 1,-1 0-1,4-2 1,10-7 47,0-1-1,-1-1 1,-1-1-1,19-20 1,-15 14-12,-1-1 0,-1 0 0,-1-1 0,-1-1-1,17-35 1,-28 51-37,-1-1-1,0 1 1,0 0-1,0-1 1,-1 0-1,0 1 1,-1-1-1,0 0 1,0 0-1,-1 0 1,1 0-1,-2 0 0,1 0 1,-1 0-1,0 0 1,-1 1-1,0-1 1,0 0-1,-1 1 1,0-1-1,0 1 1,-8-13-1,7 16-98,1 0 1,-1 1-1,0-1 0,0 1 0,-1-1 0,1 1 0,0 1 1,-1-1-1,0 0 0,0 1 0,0 0 0,0 1 1,0-1-1,0 1 0,0 0 0,-1 0 0,1 0 0,0 1 1,0-1-1,-1 1 0,1 1 0,0-1 0,-1 1 1,1 0-1,0 0 0,0 1 0,0-1 0,0 1 0,0 0 1,0 1-1,0-1 0,1 1 0,-1 0 0,1 0 1,0 0-1,-1 1 0,2-1 0,-1 1 0,0 0 0,1 0 1,-4 6-1,6-8-46,0-1 0,0 1 1,1 0-1,-1-1 0,1 1 0,-1 0 1,1-1-1,0 1 0,-1 0 0,1 0 0,0-1 1,0 1-1,0 0 0,1 0 0,-1-1 1,0 1-1,1 0 0,-1-1 0,1 1 1,-1 0-1,1-1 0,0 1 0,0-1 1,-1 1-1,1-1 0,0 1 0,1-1 1,-1 0-1,0 1 0,0-1 0,0 0 0,2 1 1,32 20-2938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5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84 10178,'25'-17'13664,"-25"18"-13674,-1 1 0,1-1 0,-1 1 0,1-1 0,0 1 0,-1 0 0,1-1 0,0 1-1,0 0 1,0-1 0,0 1 0,1 0 0,-1-1 0,1 4 0,1 11 1,-1 10-74,2 0 0,0 0-1,2 0 1,1 0-1,12 33 1,-16-53 60,0 0 1,0 0-1,1-1 0,0 1 1,0-1-1,0 0 0,1 0 1,-1 0-1,2 0 0,-1 0 1,0-1-1,1 0 0,0 0 1,-1 0-1,2 0 0,-1-1 1,0 0-1,1 0 0,0 0 1,-1-1-1,1 0 0,0 0 1,0 0-1,0-1 0,0 0 1,1 0-1,-1 0 0,0-1 1,9-1-1,-2 0 39,-1-2-1,0 1 1,0-2 0,0 1-1,0-2 1,0 0 0,-1 0-1,0-1 1,0 0 0,0-1-1,-1 0 1,14-13-1,-17 14 7,0 0 0,-1-1-1,0 0 1,0 0-1,0 0 1,-1-1 0,0 1-1,-1-1 1,0-1-1,0 1 1,-1 0 0,0-1-1,0 0 1,-1 0-1,0 0 1,0 0 0,0-14-1,-3 17-67,1 0-1,-1 1 1,0-1-1,-1 0 0,1 0 1,-1 0-1,-1 1 1,1-1-1,-1 1 0,1-1 1,-2 1-1,1 0 1,0 0-1,-1 1 0,0-1 1,0 1-1,-1 0 1,1 0-1,-1 0 1,0 0-1,0 1 0,0 0 1,-11-5-1,-2 0-675,0 1 0,0 1 0,-1 0-1,0 1 1,0 2 0,-23-3 0,-86-2-3476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7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4 13283,'-10'-4'4097,"-13"11"584,-10 19-3457,-15 29-1104,2 16-192,-7 26 56,13 6 8,8 22-8,18-4 32,21 17-344,18-16-504,24-6-1041,12-34-487,28-27-2313,-3-41-96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7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230 125 14587,'-8'-22'7498,"2"22"-7402,1 14-88,-7 8 0,-14 30 24,-4 11-24,-8 30-72,1 5-480,1 13-1009,13-23-375,14-8-2529,16-35-160</inkml:trace>
  <inkml:trace contextRef="#ctx0" brushRef="#br0" timeOffset="1">212 52 15219,'-2'-9'789,"-3"-31"5697,5 40-6437,0 0 1,0 0-1,1 0 1,-1-1-1,0 1 1,0 0-1,0 0 1,0 0-1,1 0 1,-1 0-1,0-1 1,0 1 0,0 0-1,1 0 1,-1 0-1,0 0 1,0 0-1,1 0 1,-1 0-1,0 0 1,0 0-1,1 0 1,-1 0-1,0 0 1,0 0-1,0 0 1,1 0-1,-1 0 1,0 0-1,0 0 1,1 0-1,-1 0 1,0 1 0,0-1-1,0 0 1,1 0-1,-1 0 1,0 0-1,0 0 1,0 0-1,1 1 1,-1-1-1,0 0 1,0 0-1,0 0 1,0 1-1,24 25-233,-3 4 236,-2 0 0,-2 2 0,0 0 0,-2 1-1,-2 0 1,-1 1 0,10 44 0,-11-19-143,8 121-1,-19-78-3438,1-85 1418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8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64 6689,'-26'-9'9795,"36"0"-5683,15 6-3760,22-3-167,10 0-105,22 2-665,-2 1-783,9 4-2873,-20-1 56</inkml:trace>
  <inkml:trace contextRef="#ctx0" brushRef="#br0" timeOffset="1">670 16 13955,'13'-14'9090,"-1"13"-7954,-2 6-880,2 3-296,-2 9-8,-6 5 16,-8 13-192,-4 3-288,-2 4-936,-1-6-497,7-10-807,6-13-1921,11-32 232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8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14891,'0'-1'279,"0"0"0,0 0-1,0 0 1,0 0 0,1 0-1,-1 0 1,0 0 0,1 0 0,-1 0-1,1 0 1,-1 0 0,1 0-1,0 0 1,-1 0 0,1 1-1,0-1 1,0 0 0,-1 0 0,1 1-1,0-1 1,0 0 0,0 1-1,0-1 1,0 1 0,0-1 0,0 1-1,1-1 1,2 1-134,-1-1 0,0 1 1,0 0-1,0 0 0,0 0 0,0 1 1,0-1-1,0 1 0,6 1 0,-1 1-173,0 0-1,0 0 0,0 1 1,0 0-1,-1 1 0,14 10 0,-16-10 62,0 0-1,0 1 0,-1 0 0,0 0 0,0 0 0,-1 0 0,1 1 0,-1-1 1,-1 1-1,4 11 0,-1 5 5,5 46 0,4 17-163,-17-98 104,1 1 0,1 0 0,0-1 0,0 1 0,2 0-1,-1-1 1,1 1 0,1-1 0,0 1 0,0 0 0,1 0 0,7-15 0,-8 19-111,2 0 1,-1 0-1,1 0 1,0 1-1,0-1 1,1 1-1,0 0 0,0 1 1,0-1-1,1 1 1,-1 0-1,1 0 1,1 1-1,-1 0 0,1 0 1,-1 0-1,1 1 1,0 0-1,0 0 1,1 1-1,10-3 0,-7 4-706,-1 1 0,1-1-1,0 1 1,0 1 0,-1 0-1,1 1 1,13 3 0,27 7-3897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9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49 15499,'-16'-26'3329,"32"7"1448,7 16-4593,13 13-72,5 8 16,12 20 56,-10 15-8,-5 33 32,-13 14-72,-15 30-48,-18 6-208,-21 18-1256,-12-21-921,-21-7-2664,0-43-696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9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7 177 11618,'-3'-80'3609,"-1"64"768,5 4-3201,14 2-415,10-1-385,11-3-16,9 2-224,8 0-56,-4 6-232,0 2-1201,-5 5-519,-10 9-2649,-16 11-464</inkml:trace>
  <inkml:trace contextRef="#ctx0" brushRef="#br0" timeOffset="1">90 297 13179,'6'-5'3537,"10"-1"880,6-2-3809,24-1-584,12-2-825,35 3-3615,7 2 783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09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170 168 11827,'3'-5'192,"21"-32"4662,-24 36-4626,1 0 0,-1 0 0,0 0 0,1-1-1,-1 1 1,0 0 0,0 0 0,0 0 0,0 0 0,0-1 0,0 1 0,0 0 0,0 0 0,-1 0 0,1 0 0,0 0 0,-1-1 0,1 1 0,-1 0 0,1 0 0,-1 0-1,1 0 1,-1 0 0,0 0 0,1 0 0,-1 0 0,0 1 0,0-1 0,0 0 0,0 0 0,0 1 0,0-1 0,0 0 0,0 1 0,-2-1 0,3 1-221,-1 0 0,1 0 0,-1 1 0,0-1 0,1 0 0,-1 1 0,0-1 0,1 1 0,-1-1 1,1 1-1,-1-1 0,1 1 0,-1-1 0,1 1 0,0-1 0,-1 1 0,1 0 0,0-1 0,-1 1 0,1 0 0,0-1 1,0 1-1,-1 0 0,1-1 0,0 1 0,0 0 0,0 0 0,0-1 0,0 1 0,0 0 0,0 0 0,-2 7 9,-11 36-136,1 1 0,3 0 0,1 1 0,2-1 0,1 79 0,6-118 76,-1-1 0,1 1 0,0 0 0,0-1-1,1 1 1,0-1 0,0 1 0,0-1 0,0 0 0,1 0-1,0 0 1,5 7 0,-6-10 32,0 0 0,1 0 0,-1-1 0,0 1 0,1 0 0,0-1 0,-1 0 0,1 1 0,0-1 0,0 0 0,0 0 0,-1-1 0,1 1 0,0-1 0,0 1 0,0-1 0,0 0 0,0 0 0,0 0 0,0 0 0,0-1 0,0 1 0,0-1 0,0 0-1,0 0 1,3-1 0,15-8 42,0 0 0,0-1 0,-1-1 0,0-1 0,-1-1-1,-1-1 1,0 0 0,-1-2 0,-1 1 0,-1-2 0,0 0-1,-1-1 1,-1-1 0,0 0 0,16-38 0,-27 52-34,1 0 0,-1 0 0,0 0 0,-1 0 1,1 0-1,-1 0 0,-1 0 0,1 0 0,-1 0 0,0-1 0,0 1 1,-1 0-1,0 0 0,0 0 0,0 0 0,-1 0 0,0 0 1,0 0-1,0 0 0,-1 1 0,0-1 0,0 1 0,-1-1 0,-5-6 1,0 4-269,0 0 0,-1 0 0,0 1 0,0 1 0,0 0 0,-1 0 0,0 1 0,0 0 0,0 1 0,-1 0 0,-22-4 0,-117-14-4355,-41 5-660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00.5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84 54 10594,'-83'-38'6106,"142"34"-6054,283-7-617,-341 11 570,-1 0 0,1 0 0,-1 0 1,1 0-1,0 0 0,-1 0 0,1 0 0,-1 0 0,1 0 0,0 0 0,-1 0 0,1 0 0,-1 0 0,1 1 0,-1-1 0,1 0 0,-1 0 0,1 1 0,-1-1 0,1 0 0,-1 0 0,1 1 0,-1-1 0,1 1 0,-1-1 0,1 1 0,0 0 0,-7 16 888,-4 8-372,-66 276-60,43-93-6324,29-155 1917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2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75 12723,'-10'-35'3088,"4"15"1145,0 6-3505,3 9-287,1 6-73,3 6-72,-1-4-88,0 11-136,4 86 48,-4-18 0,0 29-32,0 4 40,0 8-56,3-23-80,-1-4-688,-4-30-809,1-9-3056,-4-28 80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29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156 154 7466,'-10'-4'844,"-1"0"1,1 2-1,0-1 1,-20-1-1,-34-10 896,43 3 2413,53 5-2008,273-25-1737,56-4-184,371 21-123,-257 9-82,2798-16 310,-2509 33-292,-87-3-38,-350-7-11,967 17 93,-1119-13-59,941 12 1005,-1076-20-729,56-11 0,-87 12-293,1-1-67,-1 1 0,0 1 0,0 0 0,0 0 0,0 0 0,0 1 0,13 3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30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14 216 8834,'-3'-81'9143,"-8"-43"-1297,12 113-6822,5 14-818,9 27-307,-6-1 57,-2 0 0,-1 0-1,2 40 1,1 105-1598,-5-65-943,5 44-2551,-9 4-794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30.6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7 15091,'-22'-2'286,"2"0"1161,0 1 0,-28 2 0,41-1-1169,-1 1 0,1 1 0,0-1 0,0 1 0,0 0 1,0 1-1,0 0 0,0 0 0,1 1 0,-12 7 0,0 5-295,0 1-1,0 1 1,2 0 0,1 2-1,0 0 1,1 0 0,1 1-1,1 1 1,1 0-1,1 1 1,1 0 0,1 0-1,1 1 1,-5 34 0,11-52-16,0 1-1,0 0 1,1 0 0,0-1 0,1 1-1,0 0 1,0 0 0,0-1 0,0 1-1,1-1 1,0 1 0,1-1-1,0 0 1,0 0 0,0 0 0,0 0-1,1 0 1,0-1 0,0 1 0,1-1-1,-1 0 1,1-1 0,0 1 0,1-1-1,-1 0 1,1 0 0,0 0 0,-1-1-1,2 0 1,10 4 0,-7-4-25,2 0 0,-1-1 0,0 0 0,0 0 1,1-1-1,-1-1 0,1 0 0,-1 0 0,1-1 0,-1-1 0,0 0 1,1 0-1,-1-1 0,0-1 0,-1 0 0,1 0 0,13-8 0,-9 2 62,0-1 0,-1-1-1,0 0 1,-1 0 0,0-2 0,-1 0-1,-1 0 1,0-1 0,-1 0-1,0-1 1,-1 0 0,-1-1-1,-1 1 1,6-19 0,-10 23 16,0 0-1,0 0 1,-1 0 0,0 0 0,-1 0 0,-1-1 0,0 1-1,0 0 1,-5-21 0,3 24-17,0 1 1,-1 0-1,0 0 0,0 0 0,-1 0 1,0 0-1,-1 1 0,1-1 0,-1 1 1,-1 1-1,1-1 0,-1 1 1,-1 0-1,-11-10 0,10 11-140,-1 0 0,1 0-1,-1 0 1,0 1 0,-1 0 0,1 1-1,0 0 1,-1 1 0,0 0 0,1 0 0,-17 0-1,6 2-786,0 0-1,0 2 0,0 0 0,-35 9 0,-38 18-3333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31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33 13819,'6'-3'845,"16"-9"365,-21 11-1042,0 1 0,-1 0 0,1-1 0,-1 1 1,1 0-1,-1-1 0,1 1 0,-1-1 0,1 1 1,-1-1-1,1 1 0,-1-1 0,1 1 0,-1-1 1,0 1-1,1-1 0,-1 0 0,0 1 0,0-1 0,0 0 1,1 1-1,-1-1 0,0 0 0,0 1 0,0-1 1,0 0-1,0 0 0,-1 1-115,1-1 0,-1 1 0,1 0 0,-1 0-1,1 0 1,-1 0 0,1 0 0,-1 0 0,1 0 0,-1 0 0,1 0 0,-1 0 0,0 0-1,1 0 1,-1 0 0,1 0 0,-1 0 0,1 1 0,-1-1 0,1 0 0,-1 0-1,1 1 1,0-1 0,-1 0 0,1 1 0,-1-1 0,1 0 0,-1 1 0,1-1-1,0 1 1,-1-1 0,1 1 0,0-1 0,-1 1 0,-15 16 229,12-12-259,-1 0 1,2 1 0,-1 0 0,1 0 0,-1 0 0,2 0 0,-1 1 0,1-1-1,0 1 1,0-1 0,0 1 0,1 0 0,0 11 0,1-14-22,0 0 0,0-1 0,1 1-1,0 0 1,0-1 0,0 1 0,0 0 0,0-1 0,1 1 0,-1-1 0,1 0 0,0 0-1,0 0 1,0 1 0,1-2 0,-1 1 0,1 0 0,-1 0 0,1-1 0,0 0 0,0 1-1,0-1 1,1 0 0,-1-1 0,0 1 0,7 2 0,5 0 3,-1 0 1,1-2-1,-1 1 1,1-2-1,0 0 0,0-1 1,0 0-1,-1-1 0,19-4 1,-17 2-6,0 2 0,0-1 0,-1 2 0,1 0 0,0 1 0,0 1 1,30 6-1,-43-7-1,0 0 0,-1 1 1,1-1-1,0 0 0,0 1 1,-1 0-1,1-1 0,-1 1 1,1 0-1,-1 1 0,0-1 1,0 0-1,0 0 0,0 1 1,0-1-1,0 1 0,-1 0 1,1 0-1,-1-1 0,0 1 1,0 0-1,0 0 1,0 0-1,0 0 0,-1 0 1,1 1-1,-1-1 0,0 0 1,0 0-1,0 0 0,0 0 1,-1 0-1,1 0 0,-1 0 1,0 0-1,0 0 0,-2 4 1,-1 6-30,-1 0 0,0-1 0,-1 0-1,-1 0 1,0 0 0,0-1 0,-11 12 0,7-10-172,0-1 1,-2 0-1,1-1 0,-16 11 0,23-19-91,0 0 0,0 0 0,0 0 0,0 0 0,-1-1 0,1 0 0,-1 0-1,0 0 1,0-1 0,1 0 0,-1 0 0,0 0 0,0-1 0,-10 0 0,14-1 55,0 1-1,0 0 1,0-1-1,0 1 1,1-1-1,-1 1 1,0-1-1,0 0 1,1 0-1,-1 0 1,0 0-1,1 0 1,-1 0-1,1 0 1,-1-1-1,-1-1 1,-20-43-4055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31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 14187,'27'-26'3065,"8"10"1288,28 2-4385,9 13-601,25 0-679,-1 4-296,3 9-2737,-23 8 384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32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 14363,'-6'4'6895,"-6"0"-5797,-5 1-1141,12-3 30,-34 15 548,38-16-505,-1 0 0,1 0 0,0 0 0,0 0 0,0 0 0,0 0 0,0 0 0,0 0 0,0 0 0,0 0 0,0 1 0,0-1 0,1 0 0,-1 1 0,0-1-1,1 0 1,-1 1 0,1-1 0,0 1 0,-1-1 0,1 1 0,0-1 0,0 1 0,0-1 0,0 1 0,0-1 0,0 1 0,1 2 0,16 44-656,2-1 0,3-1 0,34 57 1,-52-96 571,0-1 1,0 1-1,1-1 1,-1 0-1,2-1 1,8 9-1,-13-13 51,0 0 0,1 0 1,-1 0-1,1 0 0,-1 0 0,1-1 0,-1 1 1,1 0-1,-1-1 0,1 1 0,-1-1 0,1 0 0,0 1 1,-1-1-1,1 0 0,0 0 0,-1 0 0,1 0 0,0-1 1,-1 1-1,1 0 0,0-1 0,-1 1 0,1-1 1,-1 1-1,1-1 0,-1 0 0,1 0 0,-1 1 0,1-1 1,-1 0-1,0-1 0,0 1 0,1 0 0,0-2 0,5-5 21,0 0 0,-1 0-1,-1 0 1,1-1 0,-1 0-1,-1 0 1,0 0 0,0-1-1,-1 0 1,0 1 0,0-1-1,-1 0 1,-1 0 0,0 0-1,0-1 1,-1 1-1,0 0 1,-1 0 0,-1-11-1,0 12-55,1 1-1,-1 0 1,-1 0-1,1 0 1,-1 0-1,-1 0 1,1 1-1,-1-1 1,-1 1-1,1 0 0,-1 0 1,0 0-1,-1 1 1,0 0-1,0 0 1,0 1-1,0-1 1,-1 1-1,0 0 1,0 1-1,-1 0 0,1 0 1,-11-3-1,17 6-95,-1 0 1,0 1-1,1-1 0,-1 1 0,0-1 0,1 1 0,-1-1 0,0 1 0,1 0 0,-1 0 0,0 0 1,0 0-1,1 0 0,-1 0 0,0 1 0,1-1 0,-1 0 0,0 1 0,1 0 0,-3 0 0,7 9-2822,20 1 69,18 2-840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32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35 11026,'5'7'7372,"-12"3"-3658,-24 13-2416,8-5-259,22-16-1026,1-1 0,-1 1 0,0 0 0,1 0 0,0 0 0,-1 0 0,1 0 0,0 0 0,0 0-1,0 0 1,0 0 0,0 0 0,0 0 0,1 0 0,-1-1 0,1 1 0,-1 0 0,1 0 0,0 0 0,1 2 0,22 42-71,-16-34 62,2 7-83,1-1 0,1 0 1,0-1-1,1 0 0,30 27 1,-39-40 64,-1-1 1,1 1 0,1-1 0,-1 0-1,0-1 1,1 1 0,-1-1-1,1 0 1,0 0 0,0 0-1,0-1 1,0 1 0,0-1 0,0-1-1,0 1 1,0-1 0,1 1-1,-1-2 1,0 1 0,0 0-1,0-1 1,0 0 0,0 0 0,0-1-1,0 1 1,0-1 0,0 0-1,-1-1 1,9-4 0,-4 0 28,0 0 1,-1 0 0,0-1 0,0 0-1,-1 0 1,0-1 0,-1 0-1,0 0 1,0-1 0,-1 1-1,0-1 1,-1-1 0,0 1 0,5-19-1,-8 23-92,1 1 0,-1-1 0,-1 0 0,1 1-1,-1-1 1,0 0 0,0 0 0,0 1 0,-1-1 0,0 0-1,0 0 1,-1 1 0,1-1 0,-1 1 0,0 0 0,-1-1 0,1 1-1,-1 0 1,0 0 0,0 0 0,-1 1 0,0-1 0,0 1-1,0 0 1,0 0 0,0 0 0,-1 1 0,1-1 0,-1 1-1,-7-4 1,-1 2-618,1 0 1,-1 1-1,0 0 0,0 1 0,-23-2 0,-89-1-3796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38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24 12219,'-10'-24'8938,"8"31"-8266,1 5-280,-4 20-80,-3 11-208,-4 29-40,1 12-312,-9 22-1545,6-3-2776,5-6 88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39.2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 99 15907,'-8'9'7095,"-3"-5"-4746,10-4-2384,0 0 0,0 0 1,0 1-1,-1-1 1,1 1-1,0-1 0,0 1 1,0-1-1,0 1 0,0 0 1,0 0-1,0-1 0,0 1 1,0 0-1,0 0 1,0 0-1,1 0 0,-1 0 1,0 0-1,1 0 0,-1 0 1,1 0-1,-1 1 0,1-1 1,-1 0-1,1 0 1,0 0-1,0 1 0,-1-1 1,1 0-1,0 0 0,0 1 1,0-1-1,1 3 0,0 5-110,0-1-1,1 1 0,0 0 1,0 0-1,1-1 0,0 1 0,1-1 1,0 0-1,0 0 0,1-1 0,0 1 1,0-1-1,9 10 0,1 0-297,1 0 0,1-1-1,0-1 1,30 20 0,-44-33 404,0 0 0,0 0 0,0 0 0,1 0 1,-1-1-1,0 0 0,1 1 0,0-1 1,-1 0-1,1-1 0,4 1 0,-6-1 36,-1 0 0,1 0 0,0-1 0,-1 1 0,1-1 0,-1 1 0,1-1 0,0 0 0,-1 0 0,0 1 0,1-1 0,-1 0 0,1 0 0,-1-1 0,0 1 0,0 0 0,0 0 0,0-1 0,0 1 0,0 0 0,0-1 0,0 1 0,0-1 0,-1 1 0,1-1 0,0 1 0,0-3 0,2-10 56,1 1-1,-2-1 0,0 1 1,0-1-1,-2 0 0,1 0 1,-2 0-1,0 0 0,0 0 1,-2 1-1,1-1 1,-2 1-1,0-1 0,0 1 1,-9-15-1,9 18-2,-1 1 1,0 0-1,-1 0 0,0 1 1,0 0-1,-1 0 1,0 0-1,0 1 0,-13-10 1,15 13-44,-1 0 0,0 1 1,0 0-1,-1 0 0,1 0 1,-1 1-1,1 0 0,-1 0 1,0 0-1,1 1 0,-1 0 1,0 1-1,0-1 0,0 1 1,-7 1-1,12-1-69,-1 1 1,1-1-1,0 1 0,0-1 1,0 1-1,0 0 0,0-1 1,0 1-1,0 0 0,0 1 0,0-1 1,0 0-1,0 0 0,-2 3 1,3-3 20,1-1 1,0 0 0,0 1 0,-1-1-1,1 1 1,0-1 0,0 1 0,0-1-1,-1 0 1,1 1 0,0-1-1,0 1 1,0-1 0,0 1 0,0-1-1,0 1 1,0-1 0,0 1 0,0-1-1,0 1 1,0-1 0,0 0 0,1 1-1,-1-1 1,0 1 0,0 0-1,19 12-1051,1-8 663,1-1-1,0-1 1,-1-1 0,1-1-1,0 0 1,0-2-1,39-5 1,-15 2 240,-16 2 166,-3-2 421,0 2-1,0 1 1,1 2 0,-1 0 0,0 1 0,49 12 0,-73-13-275,1-1 1,-1 1 0,0 0 0,1 0 0,-1 0 0,0 0 0,0 1 0,1-1-1,-1 0 1,0 1 0,0 0 0,-1-1 0,1 1 0,0 0 0,0 0-1,-1 0 1,1 0 0,-1 0 0,0 1 0,0-1 0,0 0 0,0 1 0,0-1-1,0 1 1,0-1 0,-1 0 0,0 1 0,1 0 0,-1-1 0,0 1-1,0-1 1,0 1 0,0-1 0,-1 1 0,0 4 0,-4 7 225,0 0-1,0 0 1,-2-1 0,1 1-1,-11 13 1,1 1-162,15-28-186,-6 13 58,0-1 0,1 1 1,0 0-1,1 0 1,1 0-1,0 1 0,0 0 1,-2 25-1,6-37-58,0 0 0,1 0 1,-1-1-1,1 1 0,0 0 0,-1 0 0,1-1 0,0 1 1,0 0-1,0-1 0,0 1 0,0-1 0,0 1 0,1-1 0,-1 1 1,0-1-1,1 0 0,-1 0 0,1 0 0,-1 0 0,1 0 0,0 0 1,-1 0-1,1 0 0,0-1 0,0 1 0,-1-1 0,1 1 1,0-1-1,0 0 0,0 1 0,0-1 0,2 0 0,8 0-9,-1 0 1,0 0-1,0-1 0,16-4 0,-9 1 5,-1-1 0,0 0 0,0-2-1,-1 0 1,1-1 0,-1 0 0,-1-2 0,0 1-1,0-2 1,23-21 0,-33 27 5,1-1 0,-1 1-1,0-1 1,0 0 0,-1 0 0,1 0-1,-1-1 1,-1 1 0,1-1 0,-1 0-1,0 0 1,-1 0 0,0-1 0,0 1-1,-1-1 1,1 1 0,-2-1 0,1 1-1,-1-1 1,0 1 0,-1-1 0,1 0 0,-2 1-1,1-1 1,-1 1 0,0 0 0,0 0-1,-5-10 1,4 12-123,-1-1 0,1 0 0,-1 1 0,0 0 0,0-1-1,0 2 1,-1-1 0,0 0 0,0 1 0,0 0 0,0 0 0,-1 1 0,0-1 0,0 1-1,0 1 1,0-1 0,0 1 0,0 0 0,-13-3 0,0 3-1100,-1 0 0,0 1 0,0 0 0,0 2-1,-28 4 1,-44 9-4613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00.9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95 12 12043,'0'-1'128,"0"1"0,0-1 0,0 1 1,0-1-1,-1 1 0,1-1 1,0 1-1,0-1 0,-1 1 1,1-1-1,0 1 0,0-1 0,-1 1 1,1-1-1,0 1 0,-1 0 1,1-1-1,-1 1 0,1 0 1,-1-1-1,1 1 0,-1 0 0,1 0 1,0-1-1,-1 1 0,0 0 1,1 0-1,-1 0 0,1 0 0,-1 0 1,1 0-1,-1 0 0,1-1 1,-1 2-1,1-1 0,-1 0 1,1 0-1,-1 0 0,1 0 0,-1 0 1,1 0-1,-2 1 0,-21 22 1052,-13 39-1131,33-55-12,0-1 0,1 1 0,0 0 0,0 0 1,0 0-1,1 0 0,0 0 0,0 0 0,1 0 0,0 1 0,0-1 0,2 10 0,-1-14-38,-1 0 0,1 0 0,0 1-1,1-1 1,-1 0 0,0 0-1,1 0 1,0 0 0,0-1-1,0 1 1,0 0 0,0-1-1,0 1 1,1-1 0,-1 0-1,1 0 1,-1 0 0,1 0-1,0 0 1,0-1 0,0 1-1,0-1 1,0 1 0,0-1-1,1 0 1,-1-1 0,0 1-1,4 0 1,6 0 18,-1-1 0,1 0 0,-1-1 0,17-3 0,15 0 42,-41 4-64,-1 1 1,1-1-1,0 1 0,0 0 0,0 0 1,0 0-1,-1 1 0,1-1 0,0 1 0,-1-1 1,1 1-1,-1 0 0,0 0 0,0 0 1,0 0-1,0 0 0,0 1 0,0-1 0,0 1 1,-1-1-1,2 4 0,4 4-25,-2 1 1,1 0-1,6 21 0,-10-24 7,0-1-1,-1 1 0,0 0 1,0-1-1,0 1 1,-1 0-1,-1 0 1,-1 9-1,2-13 7,-1 0 0,0 1-1,0-1 1,0-1 0,-1 1 0,1 0-1,-1 0 1,0 0 0,0-1-1,0 1 1,-1-1 0,1 0 0,-1 0-1,0 1 1,0-2 0,0 1 0,-4 2-1,5-4-35,0 0-1,0 0 0,0 0 0,-1 0 0,1-1 0,0 1 1,0-1-1,-1 0 0,1 1 0,0-1 0,-1 0 1,1-1-1,0 1 0,-1 0 0,1-1 0,0 1 0,-1-1 1,1 1-1,0-1 0,0 0 0,0 0 0,0 0 1,0-1-1,-4-2 0,-1-1-702,-1 0 0,2-1 0,-1 0 0,1 0 0,-7-9 0,-9-17-3030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38.1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52 50 8594,'-3'-19'2744,"-3"-11"7683,8 36-10083,3 39-168,5 76-136,-8 7-112,-12 24-840,-10 42-3577,-12 3 856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40.8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11 435 11130,'-6'-13'2865,"1"-2"808,8-2-3017,4 1-576,16-11 136,8-2 88,25-10 120,15 1 16,33-5-24,6 4-128,23-9-104,-9 9-200,4 2-456,-27 12-2296,-19 15-1393,-52 24 64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41.2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83 543 10722,'-34'-15'2881,"5"9"712,12 0-3113,15 5-144,14-3-288,24-7 184,18-7 32,34-17 48,15-12-40,41-10 72,5 0-192,28-12 16,-10 13-88,10 0-16,-25 11-1256,-23 7-320,-45 24-2489,-27 7-136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41.5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82 395 12259,'-36'-1'2776,"7"-7"1081,13 8-3521,15-5-160,14-8-32,22-11 120,19-8 48,29-16 16,11 4-56,34-6 8,-4 4-151,15 5-57,-18 12-88,-2 2-593,-31 10-719,-13 7-2905,-34 13 144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41.9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11 515 11458,'-9'-26'3017,"8"4"832,16-8-3017,19 0-648,29-18 232,18-3-8,35-8 56,5 5-23,18-1-17,-15 14-272,4 5-152,-35 9-368,-5 6-1009,-32 9-455,-14 10-2521,-27 10-120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42.3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20 511 13195,'-15'-18'3176,"10"4"1025,11-2-3841,18-6-223,13-5-97,20-19 64,9-3 56,26-5 32,1 6 0,19-6-72,-8 13-72,6 0-128,-20 11-248,-3 3-841,-29 11-407,-5 9-2817,-23 12 64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42.7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86 542 9658,'-82'-27'6920,"79"21"-5685,10-2-495,21-10-54,-19 12-473,96-56 602,127-56 1,115-29-590,-308 131-244,56-24-575,147-38-1,-225 73 179,-11 3 13,0 0 1,0 0 0,0 1 0,0-1-1,1 1 1,-1 1 0,1-1 0,-1 1-1,0 0 1,1 1 0,-1-1 0,1 1-1,6 3 1,5 12-3972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43.0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0 505 12787,'8'-22'3192,"10"0"945,20-11-3425,15-5-488,26-15 33,8 2-1,20-11 56,-3 6-152,17 0-224,-14 14-368,1 3-1161,-28 15-647,-11 18-2201,-34 7-456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43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0 524 14387,'1'-27'3081,"8"5"1240,21-11-4097,14-4-352,26-17-8,15 0 152,22-8 32,-2 8-72,16 0-400,-20 15-433,-4 5-919,-24 16-2601,-15 12 136</inkml:trace>
  <inkml:trace contextRef="#ctx0" brushRef="#br0" timeOffset="1">623 485 14731,'6'-21'3417,"9"2"1192,13-2-4281,25-16-304,12-9-72,23-12 16,0 0 48,19-7-504,-15 12-472,3 5-1145,-23 13-2504,-10 12-40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43.7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1 457 8826,'8'-11'4569,"12"-10"-488,8-6-1817,29-15-1592,14-6-560,21-15 8,1 4-184,10-6-352,-23 16-368,-11 6-784,-25 18-1009,-19 22-1440,-23 15-224</inkml:trace>
  <inkml:trace contextRef="#ctx0" brushRef="#br0" timeOffset="1">322 501 13059,'14'-12'3096,"22"-23"1113,17-8-3817,27-17-232,9 0-80,7-8-448,-13 17-464,-10 4-856,-26 19-2225,-13 18-312,-21 16-1096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01.3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66 10978,'-8'-17'2265,"5"5"1008,9 6-3313,16-1 8,14 2-97,29-1-615,8 2-344,28 1-2169,-5-2-39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2:44.1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0 268 12571,'12'-15'3344,"15"-4"897,8-3-3489,12-7-431,5 1-185,4-11-144,-5 3-425,-2 1-1199,-7 10-2673,-14 5-24</inkml:trace>
  <inkml:trace contextRef="#ctx0" brushRef="#br0" timeOffset="1">170 336 15675,'11'-40'3537,"30"0"1272,14-2-4833,24-10-2024,10 5-2873,-1-1 120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21.0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171 96 9514,'-102'9'2447,"99"-9"-2275,0 0 1,0 0-1,0-1 0,0 1 0,0-1 0,0 0 1,0 0-1,0 0 0,0 0 0,1 0 0,-1-1 1,1 1-1,-1-1 0,1 1 0,-1-1 0,1 0 0,0 0 1,0 0-1,0-1 0,0 1 0,0 0 0,-2-5 1,-2 0 104,6 7-239,0-1-1,0 1 0,-1 0 0,1 0 0,0-1 0,0 1 0,0 0 0,0 0 0,0-1 1,-1 1-1,1 0 0,0 0 0,0-1 0,0 1 0,0 0 0,0-1 0,0 1 0,0 0 0,0-1 1,0 1-1,0 0 0,0-1 0,0 1 0,0 0 0,0 0 0,1-1 0,-1 1 0,0 0 0,0-1 1,0 1-1,0 0 0,0 0 0,1-1 0,-1 1 0,0 0 0,0 0 0,0 0 0,1-1 1,-1 1-1,17-7 654,25 0-164,-38 7-425,82-5 661,164 12 0,-97 1-541,670-53 16,-804 43-280,-16 2-26,-1 0 0,1-1 0,-1 1 0,1 0 0,-1 0 0,1 0-1,-1 1 1,0-1 0,1 1 0,-1-1 0,3 2 0,-4-2 21,-1 0-1,0 1 1,0-1 0,1 0 0,-1 0 0,0 1 0,0-1 0,0 0 0,0 1-1,1-1 1,-1 0 0,0 1 0,0-1 0,0 1 0,0-1 0,0 0 0,0 1 0,0-1-1,0 0 1,0 1 0,0-1 0,0 0 0,0 1 0,0-1 0,0 1 0,0-1-1,0 0 1,-1 1 0,1-1 0,0 0 0,0 1 0,0-1 0,-1 0 0,1 0 0,0 1-1,0-1 1,0 0 0,-1 1 0,1-1 0,-1 0 0,-5 6-633,0-1 1,0 1-1,-1-1 1,0-1-1,-11 6 1,-75 33-3609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09.3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 0 18908,'-18'17'8,"0"1"0,1 0 0,1 1 0,1 0 0,1 2 0,1 0 0,0 0 0,-17 42 0,29-61-5,1 0 0,-1 0-1,0 0 1,1 0 0,-1 0 0,1 0 0,-1 1-1,1-1 1,0 0 0,0 0 0,0 0-1,0 1 1,1-1 0,-1 0 0,1 0 0,-1 0-1,1 0 1,0 0 0,-1 1 0,1-1 0,2 2-1,-1-2 2,-1-1 0,1 0 0,0 0 0,-1 0 0,1 0-1,0 0 1,0-1 0,0 1 0,0 0 0,0-1 0,0 0 0,0 1-1,0-1 1,0 0 0,0 0 0,0 0 0,0 0 0,3-1 0,13-2 13,-1-1 0,0-1 1,0-1-1,18-8 0,-25 10-19,44-19 19,-25 9-14,0 2 1,1 0 0,0 3-1,0 0 1,1 2 0,37-4-1,-65 11-7,1 0 0,0-1-1,-1 1 1,1 1-1,-1-1 1,1 1 0,0-1-1,-1 1 1,1 0-1,-1 0 1,1 1-1,-1-1 1,0 1 0,0-1-1,5 4 1,-6-3-1,-1 0 0,1-1 0,-1 1 1,0 0-1,1 0 0,-1 0 0,0 0 0,0 0 0,0 0 1,-1 0-1,1 0 0,-1 1 0,1-1 0,-1 0 0,1 0 1,-1 1-1,0-1 0,-1 4 0,0 4-6,-1 0 0,-1 0-1,0 0 1,0 0 0,-1-1 0,0 0-1,0 0 1,-1 0 0,-9 12 0,-6 6 4,-1 0 1,-1-2 0,-50 45-1,55-55-119,-1-1-1,-1-1 0,0-1 0,0-1 0,-2 0 0,-39 14 0,55-23 17,0-1 0,-1 0-1,1 0 1,0 0 0,-1-1 0,1 0-1,-1 0 1,-5-1 0,9 1-29,1 0 1,-1 0-1,1 0 1,-1-1-1,1 1 1,-1-1-1,1 1 1,0-1-1,-1 1 1,1-1-1,0 0 1,0 0-1,-1 0 1,1 0-1,0 0 1,0 0-1,0 0 1,0 0-1,0 0 1,0 0-1,0 0 1,1-1-1,-1 1 1,0 0-1,1-1 1,-1 1-1,1-1 1,-1 1-1,1 0 1,0-1-1,-1 1 1,1-1-1,0 1 1,0-3-1,7-38-3176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09.7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120 183 12923,'17'-18'1175,"-14"14"-810,0 1 0,1 0 0,-1-1 1,1 1-1,-1 1 0,1-1 0,0 0 0,0 1 0,0 0 0,6-2 1,12-5-795,7-1 309,0-1 0,-1-2 0,31-19 0,-58 31 120,0 1-1,0 0 0,-1-1 0,1 1 0,-1-1 0,1 1 0,0-1 1,-1 1-1,1-1 0,-1 1 0,1-1 0,-1 1 0,1-1 0,-1 0 1,0 1-1,1-1 0,-1 0 0,0 0 0,1 1 0,-1-1 1,0 0-1,0 0 0,0 1 0,0-1 0,0 0 0,1 0 0,-2 1 1,1-3-1,0 2 1,-1 0 1,0-1-1,0 1 0,0 0 1,0 0-1,1 0 0,-2 0 1,1 0-1,0 0 1,0 0-1,0 0 0,0 0 1,-1 0-1,0 0 1,-5-2 11,0 0 0,0 0 0,0 0 0,0 1 0,-9-1 0,3 1 5,1 1 0,-1 1 0,1 0-1,-1 1 1,0 0 0,1 1 0,-1 0 0,1 1 0,0 0 0,0 1 0,0 1 0,0 0 0,1 0 0,-15 10 0,18-10-11,1 1 0,0-1 0,0 1 0,1 0 0,-1 1 0,2-1 0,-1 1 1,1 1-1,0-1 0,0 1 0,1 0 0,0 0 0,0 0 0,1 0 0,0 1 0,0-1 0,1 1 0,0 0 0,1 0 1,0 0-1,0 10 0,2-6 0,-1 0 0,2-1 0,0 1 0,0-1 0,1 1 0,1-1 0,0 0-1,1 0 1,0-1 0,1 1 0,0-1 0,0 0 0,1-1 0,1 1 0,0-2 0,13 14 0,-14-17-208,0 0-1,0 0 1,1-1 0,-1 0-1,1-1 1,0 1 0,1-1-1,-1-1 1,1 0 0,0 0-1,0 0 1,0-1 0,0-1-1,0 0 1,0 0 0,0 0-1,1-1 1,-1-1 0,0 0-1,0 0 1,0 0 0,0-1-1,0-1 1,9-3 0,10-6-1487,42-24 1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0.0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80 28 11931,'-1'-1'373,"-38"-20"4972,38 20-5245,0 0 1,0 1 0,0-1-1,-1 1 1,1-1-1,0 1 1,-1-1 0,1 1-1,0 0 1,-1 0-1,1-1 1,0 1 0,-1 0-1,1 0 1,-1 1-1,1-1 1,0 0 0,-1 0-1,1 1 1,0-1 0,-1 0-1,1 1 1,0-1-1,0 1 1,-1 0 0,1 0-1,-1 1 1,1 0-70,0 1 0,1-1 1,0 1-1,-1-1 0,1 1 1,0 0-1,1-1 0,-1 1 1,0-1-1,1 1 0,-1 0 1,1-1-1,0 1 0,0-1 0,0 1 1,2 2-1,2 12 19,11 53 295,-4 1 0,-3 1-1,0 78 1,-17 217 564,0-151-1072,8-207 290,2 36-1910,-2-45 1691,0 1-1,0-1 0,0 1 1,0-1-1,1 1 1,-1-1-1,0 0 0,0 1 1,0-1-1,1 1 0,-1-1 1,0 0-1,1 1 0,-1-1 1,0 0-1,1 1 0,-1-1 1,0 0-1,1 0 0,-1 1 1,0-1-1,1 0 0,-1 0 1,1 0-1,-1 1 0,1-1 1,-1 0-1,1 0 0,19-13-4130,12-26-270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0.4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0 206 14467,'19'-4'896,"-1"0"-1,0-1 1,29-13-1,-33 12-987,0-1 0,-1 0-1,0-1 1,0 0-1,0-1 1,-1 0-1,-1-1 1,0 0-1,12-14 1,-22 23 104,0-1 1,1 1-1,-1-1 0,0 1 1,0-1-1,0 1 0,0-1 1,0 0-1,-1 1 0,1-1 1,0 0-1,-1 0 0,1 1 1,-1-1-1,0 0 0,1 0 1,-1 0-1,0 0 0,0 0 1,0 1-1,0-1 0,-1 0 1,1 0-1,-1 0 0,1 0 1,-1 1-1,1-1 0,-1 0 0,0 0 1,0 1-1,0-1 0,0 1 1,0-1-1,0 1 0,0-1 1,-1 1-1,1 0 0,0-1 1,-2 0-1,0 0-3,1 1-1,-1 0 1,0 0-1,1 0 1,-1 0-1,0 0 1,1 0-1,-1 1 1,0 0-1,0-1 1,0 1-1,0 0 1,1 0-1,-1 0 1,0 1 0,0-1-1,0 1 1,1 0-1,-1-1 1,0 1-1,1 0 1,-1 1-1,1-1 1,-1 0-1,-3 3 1,0 2-23,-1 1-1,2-1 1,-1 1 0,1 1 0,0-1-1,0 1 1,0 0 0,1 0 0,1 0 0,0 0-1,0 1 1,0-1 0,1 1 0,0 0-1,1 0 1,0-1 0,0 1 0,1 0 0,0 0-1,2 13 1,-2-15-75,1 1 1,-1-1-1,2 0 1,-1 1-1,1-1 0,0 0 1,0 0-1,1 0 0,0 0 1,0 0-1,1-1 0,0 0 1,0 1-1,0-1 0,1-1 1,0 1-1,0-1 0,1 1 1,-1-2-1,1 1 0,0 0 1,0-1-1,1-1 0,12 7 1,-15-9-243,1 0 0,-1 0 0,1 0-1,0 0 1,-1-1 0,1 0 0,0 0 0,6-1 0,50-14-2812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0.8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75 61 12531,'62'-61'6712,"-62"62"-6657,0 15 621,0-12-641,0 0 0,-1-1 0,0 1 0,0 0 1,0 0-1,0-1 0,-4 7 0,2-8 6,1 0 0,-1 0 0,0-1 1,0 1-1,1-1 0,-1 0 0,0 1 0,-1-2 0,1 1 1,0 0-1,0 0 0,0-1 0,0 0 0,0 0 0,-1 0 1,1 0-1,0 0 0,0-1 0,-5 0 0,3 0-63,1 1-1,-1-1 1,0 1 0,1 0-1,-1 1 1,1-1 0,-9 3-1,12-2 10,-1-1 0,1 1 0,0 0-1,0 0 1,0 0 0,0 0 0,0 0 0,0 0 0,0 0-1,1 0 1,-1 0 0,0 0 0,1 0 0,-1 1 0,0-1-1,1 0 1,0 1 0,-1-1 0,1 0 0,0 1 0,-1-1-1,1 0 1,0 1 0,0-1 0,0 0 0,0 1 0,0-1-1,1 0 1,-1 1 0,0-1 0,1 2 0,1 3-21,0 0 0,0 0 0,0 0 0,1 0 0,0 0 0,0 0 0,0-1 0,1 1 0,0-1 0,0 0 0,0 0 0,0-1 0,1 1 0,0-1 0,0 0 0,0 0 0,11 5 0,-1 0-178,0-1 0,1-1 0,0 0 0,0-1 1,28 6-1,-26-8-462,0-2 1,0 0 0,0-1-1,1 0 1,-1-2 0,0 0-1,30-7 1,51-22-3149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1.1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28 13267,'-18'-28'8923,"51"85"-8750,-27-49-158,-1 1-1,1-1 1,-2 1-1,1 0 1,-1 0-1,-1 0 1,1 1 0,2 13-1,0 15 59,-2-1 1,-1 1-1,-4 52 0,-18 116 125,1-10-107,18-191-118,0 57 38,0-59-109,0 1 0,1 0 0,-1 0-1,1 0 1,0-1 0,0 1 0,1 0-1,-1-1 1,1 1 0,-1-1 0,1 0 0,5 7-1,-7-10 52,0 0-1,0 0 1,0 0-1,1 1 0,-1-1 1,0 0-1,0 0 1,0 0-1,1 0 1,-1 1-1,0-1 0,0 0 1,1 0-1,-1 0 1,0 0-1,0 0 1,1 0-1,-1 0 0,0 0 1,0 0-1,1 0 1,-1 0-1,0 0 1,1 0-1,-1 0 0,0 0 1,0 0-1,1 0 1,-1 0-1,0 0 0,0-1 1,1 1-1,-1 0 1,0 0-1,0 0 1,0 0-1,1 0 0,-1-1 1,0 1-1,0 0 1,0 0-1,1-1 1,7-15-1898,-1-22-2569,-6-6-59</inkml:trace>
  <inkml:trace contextRef="#ctx0" brushRef="#br0" timeOffset="1">19 610 9458,'-19'-7'7490,"33"3"-5994,16 3-888,27-5-224,7-2-360,20-3-192,-6-1-336,5 1-672,-17 7-297,-7 0-2431,-13 7 239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1.5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3 297 9362,'0'0'10490,"1"2"-10010,4 10 8,14 46-95,-20-18-25,-1 8-168,4 12-352,-4-2-465,5-8-855,-3-22-344,4-18-2585,12-25 208</inkml:trace>
  <inkml:trace contextRef="#ctx0" brushRef="#br0" timeOffset="1">14 19 10826,'-13'-19'8234,"17"21"-6946,7 15-2144,5 7-568,4 10-793,5 8-1927,4 6 407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1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13299,'17'21'1986,"1"-1"0,31 27 0,-28-29-1829,-2 0 1,-1 1-1,22 29 1,-8 5-153,20 26 71,-52-79-64,1 1 0,-1 0 0,0-1 0,1 1 0,-1-1 0,0 1 0,1-1 0,-1 1 0,1-1 0,-1 0 0,1 1 0,-1-1 0,1 0 0,-1 1 0,1-1 0,-1 0 0,1 1 0,-1-1 0,1 0 0,0 0 0,-1 0 0,1 0 0,-1 1 0,1-1 0,0 0 0,-1 0 0,1 0 0,0 0 0,-1 0 0,1-1 0,-1 1 0,1 0 0,0 0 0,-1 0 0,1 0 0,-1-1 0,1 1 0,-1 0 0,1-1 0,0 1 0,-1 0 0,1-1 0,-1 1 0,0 0 0,1-1 0,-1 1 0,1-1 0,-1 1 0,0-1 0,1 1 0,-1-1 0,1-1 0,14-37 451,-13 32-379,55-229 164,-47 207-2238,-9 29 1815,0-1-1,-1 1 1,1-1-1,0 1 1,0 0 0,-1-1-1,1 1 1,0 0-1,0 0 1,0-1-1,0 1 1,0 0 0,-1 0-1,1 0 1,0 0-1,0 0 1,0 0-1,0 0 1,0 1 0,-1-1-1,1 0 1,0 0-1,0 1 1,0-1 0,-1 0-1,1 1 1,0-1-1,0 1 1,-1-1-1,2 2 1,26 15-4418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01.8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 1 10690,'-4'27'2471,"4"-26"-2320,0 0 0,0-1 0,0 1 0,0 0 0,0 0 1,-1-1-1,1 1 0,0 0 0,0 0 0,-1-1 0,1 1 0,-1 0 0,1-1 0,-1 1 0,1-1 0,-1 1 0,1 0 1,-1-1-1,1 1 0,-1-1 0,0 1 0,1-1 0,-1 0 0,0 1 0,0-1 0,1 0 0,-1 1 0,-1-1 757,-12 21-827,9-6-113,0 0 0,0 0 1,1 1-1,1-1 0,1 1 1,0-1-1,1 1 0,1 0 0,2 19 1,-2-29-26,1 0 1,0 0-1,0 0 1,1 0 0,0 0-1,0 0 1,0 0-1,1-1 1,-1 1 0,1-1-1,1 0 1,-1 0-1,1 0 1,0 0 0,0 0-1,0-1 1,1 0-1,-1 0 1,1 0 0,0-1-1,0 1 1,1-1-1,-1 0 1,1-1 0,-1 1-1,1-1 1,8 2 0,3-1-76,-1-1 1,0-1 0,1-1 0,-1 0 0,1-1 0,-1-1 0,0 0-1,0-2 1,0 1 0,0-2 0,0 0 0,-1-1 0,0-1 0,0 0-1,-1-1 1,0 0 0,21-17 0,-31 22 148,-1 1 1,0-1-1,-1 0 0,1 0 1,0 0-1,-1 0 0,0 0 0,1-1 1,-1 1-1,-1-1 0,1 0 1,0 1-1,-1-1 0,0 0 1,0 0-1,0 0 0,0 0 1,-1 0-1,1 0 0,-1 0 0,0 0 1,0 0-1,-1 0 0,1 0 1,-1 0-1,0 0 0,0 1 1,0-1-1,-1 0 0,1 0 1,-1 1-1,0-1 0,0 1 0,0-1 1,0 1-1,-1 0 0,-4-5 1,-1-1 15,0 1 0,-1 0-1,0 1 1,0 0 0,0 1 0,-1-1 0,0 2 0,0-1 0,-1 2 0,1-1 0,-1 1 0,-13-2 0,9 3-407,-1 1 1,1 0 0,-1 1 0,0 1 0,-30 4-1,34-1-2311,21-1-173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2.2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35 530 10906,'2'-15'2249,"-1"6"-1165,0 1 0,0-1 0,-1 0 0,0 0 0,0 0 0,-1 0 0,-4-16 0,11 57-498,-1 1 0,0 42 0,-2-36-1856,7 48-1,-2-65-1337,6-33-3212,-7-16 1918</inkml:trace>
  <inkml:trace contextRef="#ctx0" brushRef="#br0" timeOffset="1">4 31 12203,'-4'-16'3056,"11"5"497,4 8-4089,7 4-1048,8 9-2377,6 1-104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2.6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 14987,'0'-5'8792,"2"7"-9331,5 19 540,0 1 1,-1-1 0,-2 1-1,0 1 1,-1-1 0,-2 1-1,0 24 1,-17 169 144,9-149-97,6-55-89,-5 48-603,2 0 0,6 75 0,-2-130 314,2 7-1039,16-39-8044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3.0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79 134 13339,'-73'-81'3542,"67"69"-93,13 8-2169,18 10-1433,-20-4 387,185 16-1048,-96-11-2052,-91-6 2877,1 1 0,-1 0 1,1 0-1,-1 0 1,0 1-1,0-1 1,0 1-1,0 0 1,-1 0-1,1 0 0,-1 0 1,1 0-1,-1 0 1,0 1-1,-1-1 1,3 5-1,8 11-23,-6-13-9,1 0-1,-1 0 1,1-1-1,0 0 1,0-1-1,0 1 1,1-1-1,0-1 1,0 1-1,0-1 1,0-1-1,0 0 0,0 0 1,1 0-1,-1-1 1,1 0-1,-1-1 1,1 0-1,16-2 1,-17 2 94,0-1 1,0 0 0,-1-1-1,1 0 1,0 0-1,-1-1 1,1 1 0,-1-2-1,0 1 1,0-1-1,0 0 1,0-1-1,-1 1 1,1-1 0,-1-1-1,-1 1 1,1-1-1,-1 0 1,0 0 0,6-10-1,-8 11 187,-1-1 0,-1 0-1,1 1 1,-1-1 0,0 0 0,0 0-1,-1 1 1,1-1 0,-1 0 0,-1 0-1,1 0 1,-1 0 0,0 1 0,0-1 0,-1 0-1,1 1 1,-4-7 0,5 12-244,0 0 0,-1 0 0,1-1 0,0 1 0,0 0 0,-1 0 0,1 0 0,0 0 0,0 0 0,-1 0 0,1 0 0,0 0 0,0 0 0,-1 0 0,1 0 0,0 0 0,0 0 0,-1 0 0,1 0 0,0 0 0,-1 0 0,1 0 0,0 0 0,0 0 0,-1 0 0,1 1 0,0-1 0,0 0 0,0 0 0,-1 0 0,1 0 0,0 0 0,0 1 0,0-1 0,-1 0 0,1 0 0,0 1 0,0-1 0,0 0 0,0 0 0,0 0 1,0 1-1,0-1 0,-1 0 0,1 1 0,-9 17 150,9-17-136,-58 142 333,-137 444 746,149-416-827,-35 268 1,77-406-333,0 1-522,-1 0 1,-14 53-1,18-81 149,-1 0 0,0 0 0,-1 0 0,1 0 0,-1-1-1,0 1 1,0-1 0,-1 1 0,0-1 0,0 0 0,0 0 0,0-1-1,-1 1 1,0-1 0,0 0 0,0 0 0,0-1 0,0 0-1,-12 5 1,9-6-631,-1 0 0,0-1 0,1 0 0,-1-1 0,-16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5.1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567 50 9418,'1'-2'225,"0"0"0,-1-1 0,0 1 0,1 0 0,-1-1 0,0 1 0,0 0 1,-1-1-1,1 1 0,0 0 0,-1-1 0,1 1 0,-1 0 0,0-1 0,0 1 0,-2-4 0,2 6-143,1-1 1,-1 0-1,0 1 1,0-1-1,0 1 0,0-1 1,0 1-1,0-1 0,0 1 1,0-1-1,0 1 0,-1 0 1,1 0-1,0 0 1,0 0-1,0 0 0,0 0 1,0 0-1,0 0 0,0 0 1,0 0-1,-1 0 0,1 1 1,0-1-1,-1 1 1,-6 2 85,0 1 0,0 0 0,0 1 0,1 0 0,-1 0 0,1 1 0,1 0 0,-11 10 0,-26 33 391,3 1-1,1 2 1,-48 88-1,43-57 20,-66 175 0,88-193-478,3 1-1,3 0 0,3 1 0,2 1 0,4 0 0,2 110 1,6-139-101,2 0 0,2 0 1,2-1-1,1 0 0,2 0 1,1-1-1,2 0 1,2-1-1,1 0 0,2-2 1,1 0-1,2-1 0,27 34 1,-21-37-87,0-2 0,3 0 1,0-2-1,1-1 0,46 27 1,-41-30-1700,1-3 0,54 21 1,-90-39 1586,0 0 0,1 0 1,-1-1-1,0 1 1,0-1-1,0 1 0,1-1 1,-1 1-1,0-1 1,1 0-1,-1 0 1,0 0-1,1 1 0,-1-1 1,1-1-1,-1 1 1,0 0-1,1 0 0,-1 0 1,0-1-1,2 0 1,-2-1-213,-1 0 0,1 0 0,-1 0 0,0 0 0,0 0 0,0 0 0,0 0 0,0 0 0,-1 0 0,1 0 0,-1 0 0,0-3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5.6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131 291 10946,'1'-3'582,"-1"-1"-1,0 0 1,1 0 0,0 0-1,0 1 1,0-1-1,0 0 1,3-3-1,-4 6-518,0 0 0,0 1 0,0-1 0,0 0-1,0 1 1,1-1 0,-1 1 0,0-1-1,0 1 1,1-1 0,-1 0 0,0 1 0,1-1-1,-1 1 1,1-1 0,-1 1 0,0 0-1,1-1 1,-1 1 0,1-1 0,-1 1 0,1 0-1,-1-1 1,1 1 0,0 0 0,-1 0 0,1-1-1,-1 1 1,1 0 0,0 0 0,-1 0-1,1 0 1,-1 0 0,1 0 0,0 0 0,-1 0-1,1 0 1,0 0 0,-1 0 0,1 0-1,-1 0 1,1 0 0,0 1 0,-1-1 0,1 0-1,-1 0 1,1 1 0,-1-1 0,1 0-1,-1 1 1,1-1 0,-1 1 0,1-1 0,-1 1-1,1 0 1,9 14-44,-1 0-1,0 1 1,-1 0-1,-1 0 1,0 1-1,-1-1 1,-1 2-1,-1-1 1,3 22-1,1 29 90,0 69-1,-7-108-97,1 24 10,1-19 16,-2 1-1,-1 0 0,-2-1 1,-7 42-1,9-76-30,0 1 0,0 0 0,0-1 0,0 1 0,-1-1 0,1 1 0,0-1 0,0 1 0,0 0 0,-1-1 0,1 1-1,0-1 1,-1 1 0,1-1 0,-1 0 0,1 1 0,0-1 0,-1 1 0,1-1 0,-1 0 0,1 1 0,-1-1 0,1 0 0,-1 1 0,1-1 0,-1 0 0,0 0 0,1 1 0,-1-1 0,1 0 0,-1 0 0,1 0 0,-1 0-1,0 0 1,1 0 0,-1 0 0,1 0 0,-1 0 0,0 0 0,1 0 0,-1-1 0,1 1 0,-1 0 0,0 0 0,1-1 0,-1 1 0,1 0 0,-1-1 0,1 1 0,-1 0 0,1-1 0,0 1 0,-2-1 0,-27-27 160,28 26-157,-24-27 3,1-2-1,1 0 0,2-2 1,1 0-1,-19-46 1,31 61-30,0-1-1,2 0 1,0 0 0,2 0 0,0-1 0,1 1 0,0-1 0,2 0 0,1 0 0,0 0 0,1 0 0,5-22 0,-3 32 1,0 0 1,1 0-1,0 0 0,0 0 0,1 0 1,1 1-1,0 0 0,0 0 1,0 1-1,1-1 0,1 1 0,-1 1 1,1 0-1,14-10 0,3 0-46,1 1 0,1 1 1,51-20-1,43-9-62,3 6 1,150-26 0,-226 54-128,72-6 1,-118 16 194,0 0-1,-1 0 1,1 0-1,0 0 0,0 0 1,-1 0-1,1 0 0,0 0 1,0 1-1,-1-1 1,1 1-1,0-1 0,-1 1 1,4 1-1,-5-1 4,0-1-1,1 1 1,-1-1-1,0 1 1,0-1-1,0 1 1,0-1-1,0 1 1,1-1-1,-1 1 1,0-1-1,0 1 1,0-1 0,0 1-1,-1-1 1,1 1-1,0-1 1,0 1-1,0-1 1,0 1-1,0-1 1,-1 1-1,1-1 1,0 0-1,0 1 1,-1-1-1,1 1 1,0-1-1,-1 0 1,1 1 0,-1 0-1,-4 4-611,-1 0 0,1 0 0,-1 0 0,-1 0 0,-6 3 0,-47 23-3368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5.9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124 48 14267,'-4'-29'3025,"16"10"1296,-20 24-4289,-1 15-64,-4 16-112,-2 10 56,-7 16 8,1 1-40,1 4-601,6-14-423,4-10-592,13-22-209,12-16-2224,6-25 729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6.3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129 20 11931,'-8'-20'7668,"31"50"-5405,-17-21-2759,16 21 566,-2 1-1,-1 2 1,26 57 0,-29-45-44,17 72 0,-28-95-512,-1 1-1,-1-1 1,-1 1 0,-1 0-1,-3 30 1,2-49 50,-1-1-1,1 1 1,-1-1 0,0 1 0,0-1 0,0 1-1,0-1 1,0 0 0,-1 0 0,0 0 0,1 0-1,-1 0 1,0 0 0,-3 3 0,-10 1-4006</inkml:trace>
  <inkml:trace contextRef="#ctx0" brushRef="#br0" timeOffset="1">1 461 13907,'0'-23'3449,"25"13"872,16-1-4585,8 5-1153,19-1-711,2 7-2337,0-7 288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6.6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56 75 15203,'-46'-45'3421,"45"44"-3288,0 1 1,1-1-1,-1 1 1,1-1-1,-1 0 0,0 1 1,1-1-1,-1 0 1,1 1-1,-1-1 0,1 0 1,0 0-1,-1 1 1,1-1-1,0 0 0,-1 0 1,1 0-1,0 1 1,0-1-1,0 0 0,0 0 1,0 0-1,0 0 1,0 1-1,0-1 0,0 0 1,0 0-1,0 0 1,1-1-1,0 1-97,1 0-1,-1 1 1,0-1-1,0 1 1,0-1-1,1 1 1,-1-1-1,0 1 0,1 0 1,-1 0-1,0 0 1,1-1-1,-1 1 1,1 1-1,1-1 1,50 10-573,-40-6 536,0 1 0,0 0 0,-1 1-1,0 0 1,0 1 0,0 0 0,13 12 0,5 7-18,31 36 0,-35-34 32,45 37 1,-67-64 400,-9-3-26,3 2-376,0 0 0,0 0 0,0 0 0,-1 1 0,1-1 0,0 1 0,0-1 0,0 1 0,0 0-1,0 0 1,0 0 0,0 0 0,0 0 0,-3 2 0,-18 14-39,1 0 0,1 2-1,1 0 1,0 1 0,1 1-1,-22 33 1,15-14-424,0 0-1,3 2 1,-20 49 0,41-87 191,0 0-1,0 0 1,0 0 0,0 0-1,1 1 1,0-1 0,0 0-1,0 1 1,1-1 0,-1 0-1,1 1 1,0-1 0,0 1-1,1 6 1,0-11 160,-1 0-1,0 1 1,1-1 0,-1 0-1,0 0 1,1 1 0,-1-1-1,0 0 1,1 0 0,-1 1-1,1-1 1,-1 0 0,0 0-1,1 0 1,-1 0-1,1 0 1,-1 0 0,1 0-1,-1 0 1,0 0 0,1 0-1,-1 0 1,1 0 0,-1 0-1,1 0 1,-1 0 0,0 0-1,1 0 1,-1 0-1,1-1 1,-1 1 0,0 0-1,1 0 1,-1 0 0,0-1-1,1 1 1,-1 0 0,0-1-1,1 1 1,29-27-4001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7.0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75 13931,'6'-29'2833,"6"15"1375,5 12-4176,7-4-56,4 0 8,7-1 16,-4 2-16,1 0-360,-6 5-568,-1 2-920,-3 4-2329,-5-2-96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7.4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24 14891,'1'-4'3297,"26"-4"1312,11 8-4481,18-1-992,9 1-945,14-1-2816,-17-8-176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02.2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58 107 7418,'5'7'10106,"-20"-3"-6980,-2 4-4182,17-8 1056,-2 1-6,1 1 0,0-1 1,-1 0-1,1 1 0,0-1 0,0 0 0,-1 1 0,1 0 0,0-1 1,1 1-1,-1 0 0,0-1 0,0 3 0,-2 0-35,1 0 0,1 1 0,-1-1 0,0 0-1,1 0 1,0 1 0,0-1 0,0 1 0,1-1 0,0 1-1,-1-1 1,2 1 0,-1-1 0,0 1 0,1 0 0,0-1-1,0 0 1,0 1 0,1-1 0,-1 0 0,5 8 0,-2-2-159,1-1 0,1 0 0,-1 0 0,2-1 0,-1 1 0,1-1 0,0-1 0,1 1 0,-1-1 0,14 9 0,-15-13 174,-1 0-1,1-1 1,0 1-1,0-1 1,0 0-1,0-1 1,0 0 0,1 0-1,-1 0 1,0 0-1,1-1 1,-1 0-1,0-1 1,1 0-1,-1 1 1,0-2 0,0 1-1,10-4 1,-5 1 41,-1 0 1,0-1 0,0 0-1,0 0 1,-1-1 0,0 0-1,0-1 1,0 0 0,-1 0-1,0-1 1,0 0 0,-1 0-1,7-11 1,-11 14 15,0 0 0,0 0 0,0-1 0,0 1 0,-1-1 0,0 1 0,-1-1 0,1 0 1,-1 0-1,0 0 0,0 0 0,-1 0 0,0 0 0,0 0 0,0 0 0,-1 0 0,0 0 0,0 1 0,0-1 0,-1 0 0,0 0 0,0 1 0,0-1 0,-1 1 1,-5-9-1,1 5 4,0 0 1,0 0-1,-1 1 1,0 0-1,0 1 1,-1-1-1,0 2 1,-15-9-1,18 11-168,-2 0-1,1 0 1,0 1-1,-1 0 1,1 1 0,-1-1-1,0 1 1,0 1-1,0 0 1,0 0-1,0 0 1,-12 2 0,19-1 53,0 0 0,0 0 0,0 0 1,1 0-1,-1 0 0,0 1 0,0-1 1,0 0-1,0 1 0,1-1 0,-1 0 1,0 1-1,0-1 0,1 1 0,-1-1 0,0 1 1,1-1-1,-1 1 0,0 1 0,1-2-14,0 1-1,0-1 1,0 1-1,0-1 1,0 0-1,0 1 0,0-1 1,0 1-1,0-1 1,1 1-1,-1-1 1,0 1-1,0-1 1,0 1-1,1-1 0,-1 1 1,0-1-1,1 0 1,-1 1-1,0-1 1,1 0-1,-1 1 0,0-1 1,1 0-1,-1 1 1,1-1-1,-1 0 1,1 0-1,-1 0 1,0 1-1,1-1 0,-1 0 1,2 0-1,29 9-3385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7.7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 22 8394,'-12'-11'10914,"9"7"-9474,0 1-391,1 0-601,1 2-168,0 4-216,-1 22-72,5 62 48,-1-13-64,-2 5-328,-3 7-1409,-3-15-455,-2-17-2337,2-30-720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8.1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43 126 15451,'3'-21'8137,"-21"55"-7975,14-25-273,-1 1-1,1 0 1,1 0 0,0 0-1,0 0 1,1 1-1,1-1 1,-1 1-1,2 0 1,-1-1-1,2 1 1,-1 0-1,1-1 1,1 1-1,0-1 1,5 15-1,-3-15-233,1 0 0,1 0 1,0 0-1,0-1 0,0 0 0,1 0 0,1-1 0,15 14 0,-20-19 294,-1-1 0,0 0 0,1-1 0,-1 1 0,1 0-1,-1-1 1,1 1 0,0-1 0,0 0 0,0 0 0,0 0 0,0 0 0,0-1 0,0 1 0,0-1 0,0 0 0,0 0-1,0 0 1,0 0 0,0 0 0,0-1 0,0 1 0,0-1 0,0 0 0,0 0 0,0 0 0,-1 0 0,1 0 0,0-1 0,0 1-1,-1-1 1,1 0 0,-1 0 0,0 0 0,1 0 0,1-3 0,2-1 101,0-1 0,-1 0 0,0-1 0,0 1 0,-1-1-1,1 0 1,-2 0 0,1-1 0,-1 1 0,-1-1 0,1 0 0,-2 1 0,1-1 0,-1 0 0,0 0 0,-1 0 0,0 0 0,0 0-1,-1 0 1,-1 0 0,-3-14 0,1 9 29,0 0 0,-2 1 0,1 0 0,-2 0 0,0 1 0,0-1 0,-1 1 0,-1 1 0,0 0 0,0 0 0,-1 1-1,-21-18 1,-23-9-776,55 37 667,-1 0 0,0 0 0,0 0 0,1 0-1,-1 0 1,0-1 0,0 1 0,1 0 0,-1 0 0,0 0 0,0 0 0,0 0 0,1 0 0,-1-1 0,0 1-1,0 0 1,0 0 0,1 0 0,-1-1 0,0 1 0,0 0 0,0 0 0,0 0 0,0-1 0,1 1-1,-1 0 1,0 0 0,0-1 0,0 1 0,0 0 0,0 0 0,0-1 0,0 1 0,0 0 0,0-1 0,0 1-1,0 0 1,0 0 0,0-1 0,0 1 0,0 0 0,0 0 0,-1-1 0,1 1 0,0 0 0,0 0 0,0 0-1,0-1 1,0 1 0,-1 0 0,1 0 0,0 0 0,0-1 0,0 1 0,0 0 0,-1 0 0,1 0 0,0 0-1,-1-1 1,30 1-839,-26 0 791,32 1-389,138 9 216,-154-8 712,0 2 0,0 0 0,0 0 0,0 2 0,-1 0 0,29 15 0,-44-19-320,0-1 1,0 1 0,0-1-1,0 1 1,-1 0 0,1 0-1,-1 0 1,1 0 0,-1 1-1,0-1 1,0 1-1,0-1 1,0 1 0,0 0-1,-1 0 1,1-1 0,-1 1-1,0 0 1,0 1 0,1 3-1,-2 1 18,0-1 0,-1 0 0,0 0 0,0 1 0,0-1 0,-1 0 0,-1 0 0,-2 7 0,3-10-189,1 0 0,0 1 0,0-1 0,0 1 0,1-1 0,0 0 0,-1 1 0,1 0 1,1-1-1,-1 0 0,1 1 0,0-1 0,0 1 0,0-1 0,0 0 0,1 1 0,0-1 0,0 0 0,0 0 0,0 0 1,1-1-1,-1 1 0,1 0 0,0-1 0,0 0 0,0 0 0,1 0 0,-1 0 0,1 0 0,0-1 0,-1 1 0,1-1 1,0 0-1,8 3 0,-6-2-8,1-1 0,0 0 0,0 0 0,0 0 1,0 0-1,0-1 0,1-1 0,-1 1 0,0-1 1,0 0-1,1-1 0,-1 1 0,0-2 0,0 1 0,0-1 1,0 0-1,0 0 0,0-1 0,-1 0 0,1 0 1,9-7-1,-11 6 22,0 0 0,0 0 0,-1 0 0,1-1 0,-1 0 0,0 0 0,-1 0 0,1 0 0,-1-1 0,0 1 0,0-1 0,-1 0 1,0 0-1,0 0 0,0 0 0,-1 0 0,0 0 0,0 0 0,0-1 0,-1 1 0,0 0 0,0-1 0,0 1 0,-1 0 0,0 0 0,-1-1 0,1 1 0,-1 0 0,0 0 1,0 0-1,-1 1 0,0-1 0,0 1 0,0-1 0,-1 1 0,0 0 0,0 0 0,0 0 0,0 1 0,-1 0 0,0 0 0,-8-6 0,-1 3-415,0 0-1,0 1 0,0 1 0,0 0 1,-1 1-1,-23-3 0,-94-6-4736,40 10 588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8.5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6 147 8098,'-5'-65'5761,"26"34"-1232,-13-6-224,1 26-4441,10 9 128,6 6 0,11 26-72,0 19-72,5 48 160,-13 35 168,-7 61 272,-17 17 72,-14 50 104,-14-14-152,-12 18-1008,-8-38-1248,-12 1-3185,-12-65-152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8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0 12987,'-20'14'8474,"17"-18"-7282,4 4-1288,7 2 96,7-1 56,14-1 96,9 1 56,18 1-80,4-2-656,5 2-1489,-8 6-2656,-1 2-120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19.3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1 120 13299,'15'-5'4425,"33"-19"432,23 4-3161,31 5-2328,4 2-1176,8-8-3041,-34 0-64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27.3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434 381 10610,'-40'-11'1890,"0"3"-1,-52-6 0,68 12-1714,0 2 0,-45 5 1,-76 20 712,299-58 1379,234-19 0,172 18-2458,-345 24 565,788-48-182,198 0-31,21 22 13,-59-13 755,-962 39-715,581-21 511,-750 30-926,461-3 753,-329 10-2594,-3 4-3333,-140-8 520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28.2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21 126 11394,'-2'-40'1297,"1"31"-612,0-1 1,1 1 0,0 0-1,0 0 1,1-1 0,1 1-1,2-11 1,-3 93 1270,-12 35-1964,3-36-109,2 97 0,19-213-202,-5-14 270,-4 20 31,1-1 0,3 1 0,0 0 1,3 1-1,16-40 0,-26 75 23,0 0 0,0 0 0,0 0 0,0 0 1,0 0-1,0 1 0,0-1 0,1 0 0,-1 1 0,0-1 0,1 0 1,0 1-1,-1 0 0,1-1 0,0 1 0,0 0 0,0 0 1,0 0-1,2-1 0,-3 2-1,1 0 0,-1 0 0,1 1 0,-1-1 0,1 0 0,-1 0-1,1 1 1,-1-1 0,1 1 0,-1-1 0,0 1 0,1 0 0,-1-1 0,0 1 0,1 0 0,-1 0 0,0 0 0,0 0 0,0 0 0,1 2 0,6 7 8,-1 0 1,0 1 0,0 0 0,8 21-1,-12-26-16,38 100 10,-31-75-428,2-1 0,1-1 0,19 34 1,-32-62 386,0-1 1,0 0 0,0 1 0,1-1 0,-1 0 0,0 1-1,0-1 1,0 1 0,1-1 0,-1 0 0,0 1 0,0-1 0,1 0-1,-1 0 1,0 1 0,1-1 0,-1 0 0,0 0 0,1 1 0,-1-1-1,0 0 1,1 0 0,-1 0 0,1 1 0,-1-1 0,0 0 0,1 0-1,-1 0 1,1 0 0,-1 0 0,0 0 0,1 0 0,-1 0 0,1 0-1,-1 0 1,1 0 0,-1 0 0,0-1 0,1 1 0,8-18-514,0-34 502,-8 48 28,3-43 407,-3 27 119,0 1 0,2 0-1,0 0 1,12-35 0,-13 49-456,0 0 0,0 0 0,1 0 1,0 1-1,0 0 0,0-1 1,0 1-1,1 0 0,-1 1 0,1-1 1,0 0-1,0 1 0,0 0 0,1 0 1,-1 0-1,1 1 0,0 0 1,-1-1-1,1 2 0,0-1 0,0 0 1,10 0-1,-9 0-66,0 1-1,0 0 1,0 1 0,0-1-1,0 1 1,0 1 0,0-1-1,0 1 1,0 0 0,0 0-1,0 1 1,0 0-1,0 0 1,-1 0 0,1 1-1,-1-1 1,1 2 0,-1-1-1,0 0 1,0 1 0,-1 0-1,1 0 1,-1 0 0,0 1-1,0-1 1,0 1 0,-1 0-1,1 0 1,-1 1 0,0-1-1,-1 1 1,3 7 0,47 129-6708,-33-110 2524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28.6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265 49 14899,'-1'-15'2475,"2"11"-1916,-1 1 0,0 0 0,0 0 1,-1 0-1,1 0 0,0 0 0,-1 0 1,0 0-1,-1-3 0,-5 8-465,0 0 0,0 0 0,1 1 0,-1-1 0,-8 7 0,9-6-54,-8 3 274,-9 5-699,-1 1 1,2 1-1,0 1 0,-31 25 1,48-35 121,1 0 0,0 0 0,0 1 0,0 0 0,0 0 1,1 0-1,0 1 0,0-1 0,0 1 0,-4 11 0,6-13 79,1 0 0,-1 1 0,1-1 0,0 0 0,0 0 0,0 1 1,0-1-1,1 0 0,0 0 0,0 0 0,0 0 0,0 0 0,1 0 0,-1 0 0,1 0 0,0 0 0,5 6 0,-6-7 127,1-1 0,0 1 0,-1-1 0,1 1 0,0-1 0,0 0 0,1 0 0,-1 0 0,0 0 0,1 0 0,-1 0 0,1-1 0,0 1 0,-1-1 1,1 0-1,4 2 0,-4-3 50,-1 0 0,0 0 1,0 0-1,1 0 0,-1 0 1,0-1-1,0 1 0,0-1 1,1 1-1,-1-1 1,0 0-1,0 0 0,0 0 1,0 0-1,0 0 0,0 0 1,2-3-1,7-6 230,-1-1 0,-1 0 0,1 0 0,-2-1 0,12-20 0,-3 6 425,-9 13-335,40-50 1045,-44 58-1257,0 1 1,1 0-1,-1 0 0,1 0 0,-1 0 0,1 1 0,0 0 1,1 0-1,-1 0 0,10-3 0,-13 6-95,1-1-1,-1 1 0,0 0 1,1 1-1,-1-1 1,0 0-1,1 1 1,-1-1-1,0 1 1,0 0-1,0 0 0,1 0 1,-1 0-1,0 0 1,0 0-1,0 0 1,-1 1-1,1-1 0,0 1 1,0 0-1,-1-1 1,2 3-1,36 46-793,-34-42 556,12 18-514,-10-14-108,0 0 0,1-1 0,1 0 0,0 0 0,0-1 0,14 12 0,13-2-2773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29.0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17 144 10042,'-14'-28'4305,"12"1"-120,4 7-2049,12 15-1912,7 12-152,15 6-64,3 2 8,10 8 8,-2 0-16,2 8-408,-8 3-432,-2 6-784,-8-3-273,-3-10-2303,-12-19 295</inkml:trace>
  <inkml:trace contextRef="#ctx0" brushRef="#br0" timeOffset="1">377 28 12227,'-16'-21'3448,"-7"14"817,4 14-3521,-11 27-303,-1 8-321,-9 26-208,0 9-593,1 20-1247,19-11-2345,18-25-176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29.6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389 20 13291,'-9'-20'2928,"-17"20"1185,-10 26-3913,-14 35-48,-8 20-16,-9 33 48,4 4 49,10 27-33,26-12-8,27 19-176,21-18-368,29 10-1161,10-30-447,10-15-2409,-6-57-376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02.5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211 44 10722,'-4'-2'666,"0"-1"0,-1 1-1,1 0 1,-1 0 0,0 1-1,0-1 1,0 1 0,1 0-1,-1 0 1,-7 1-1,4-1-364,0 2-1,1-1 0,-1 1 1,0 0-1,1 1 0,-13 4 1,14-5-332,1 1 0,0 0 0,0 0 0,1 1 0,-1-1 0,0 1 0,1 0 0,-1 1 0,1-1 0,0 1 0,0-1 0,1 1 0,-1 0 0,1 1 0,-1-1 0,1 1 0,1-1 0,-1 1 0,1 0 0,0 0 0,-3 8 1,5-10-116,0 1 1,0 0 0,1 0 0,-1-1 0,1 1 0,0 0 0,0-1 0,0 1 0,0-1 0,1 1 0,-1-1-1,5 6 1,25 37-452,-28-42 602,2 1-1,-1 0 0,1-1 0,-1 0 0,1 0 1,0-1-1,1 1 0,-1-1 0,0 0 1,1-1-1,0 1 0,0-1 0,0 0 0,0 0 1,0-1-1,0 0 0,0 0 0,0 0 1,0-1-1,1 0 0,-1 0 0,0-1 1,0 1-1,0-1 0,1-1 0,-1 1 0,0-1 1,-1 0-1,1-1 0,0 1 0,-1-1 1,1 0-1,-1 0 0,0-1 0,0 0 0,0 0 1,0 0-1,-1 0 0,0-1 0,0 1 1,0-1-1,0 0 0,-1-1 0,1 1 0,-2-1 1,1 1-1,0-1 0,-1 0 0,0 0 1,-1 0-1,1 0 0,0-7 0,-2 8 3,1-1 0,-1 1 0,-1 0 0,1-1 0,-1 1-1,0-1 1,0 1 0,0-1 0,-1 1 0,0 0 0,0 0 0,0 0-1,0 0 1,-1 0 0,0 1 0,0-1 0,0 1 0,-1-1 0,0 1-1,1 0 1,-1 1 0,-1-1 0,1 1 0,0 0 0,-1 0 0,0 0-1,0 0 1,0 1 0,-7-3 0,4 2-315,0 1-1,0-1 1,0 2 0,-1-1 0,1 1-1,0 0 1,-1 1 0,1 0-1,0 0 1,-1 1 0,1 0 0,0 0-1,0 1 1,-1 0 0,1 1-1,1 0 1,-1 0 0,-10 6-1,-11 11-3219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30.1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206 237 15235,'-2'-1'313,"1"0"0,-1-1 0,0 1-1,0 0 1,0 0 0,1 1 0,-1-1-1,0 0 1,0 0 0,0 1 0,-1 0-1,1-1 1,0 1 0,0 0 0,0 0 0,0 0-1,0 0 1,0 0 0,0 1 0,0-1-1,0 0 1,-4 2 0,3 0-164,0 0-1,-1 0 1,1 1 0,0-1 0,0 1-1,0 0 1,0-1 0,1 1 0,-1 1 0,1-1-1,-3 5 1,-6 11-404,2 1 0,0 0 0,-9 33 0,14-40 661,-15 49-1089,-13 75 1,15-3-4267,29-217 1708,18-65 3827,-23 116-674,40-171 2272,5 0 3821,-52 200-5930,1 0 1,0 0-1,0 0 1,0 0-1,1 0 1,-1 0-1,1 0 1,0 0-1,-1 0 1,1 0 0,1 1-1,-1-1 1,0 1-1,0 0 1,1-1-1,-1 1 1,4-2-1,-4 4-65,1-1 0,-1 0 0,1 1-1,-1-1 1,1 1 0,-1 0-1,0 0 1,1 0 0,-1 0 0,1 0-1,-1 0 1,1 1 0,-1 0 0,0-1-1,1 1 1,-1 0 0,0 0-1,1 0 1,-1 0 0,0 0 0,0 1-1,0-1 1,0 1 0,3 2 0,9 9-10,-1 0 0,0 1 0,-2 1 0,1 0 0,-2 0 0,0 1 0,0 0 0,-2 1 0,0 0 0,-1 1 1,-1-1-1,7 29 0,0 12-135,-3 1 1,5 95 0,-13-16-1649,-11-51-3487,7-75 1133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30.4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2 111 14203,'-1'-13'3361,"19"1"1192,10 3-4089,19-4-816,10 0-464,16-4-937,-10 4-383,9 1-2377,-16 4 96</inkml:trace>
  <inkml:trace contextRef="#ctx0" brushRef="#br0" timeOffset="1">624 16 15083,'3'-1'7962,"0"18"-7874,1 7-632,-2 11-400,-1 4-305,-2 5-663,-2-7-209,7-5-2031,6-28 343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30.8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31 15571,'0'-31'8046,"9"43"-8099,-4 1 40,0 1 1,-1 0-1,-1 0 1,0 0-1,0 0 1,-2 0-1,0 1 1,0-1-1,-3 18 1,3 5-13,0 175-451,0-235 517,0 0-1,1 0 1,1 0 0,2 0-1,0 1 1,12-35 0,-12 46-107,0-1 0,1 1 1,0 0-1,1 0 1,0 0-1,0 1 1,1 0-1,1 0 1,0 1-1,0 1 1,0-1-1,1 1 1,1 1-1,16-10 0,-21 14-476,1 1 0,0-1 0,0 1 0,0 1-1,0-1 1,0 1 0,0 1 0,1-1-1,-1 1 1,0 0 0,0 1 0,1 0 0,-1 0-1,0 0 1,0 1 0,0 0 0,0 1-1,9 4 1,25 9-5386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31.2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67 11955,'-7'-28'4969,"12"1"-104,11 15-2457,13 20-2352,7 19-96,11 22 8,1 16-16,-4 35 80,-14 17-24,-20 33-8,-18 2-64,-27 26-1160,-17-15-929,-16 4-2680,5-44-592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31.5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65 89 10546,'-15'-17'1150,"-19"-21"2519,18 6 5246,37 31-9054,-17 1 311,481 5-64,-481-4-213,9-2-1255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32.0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37 11931,'2'-1'361,"-1"1"1,1 0 0,-1-1-1,1 1 1,-1 0 0,0-1 0,1 0-1,-1 1 1,1-1 0,-1 0 0,0 0-1,0 0 1,0 0 0,1 0 0,-1 0-1,0 0 1,0 0 0,0 0-1,-1 0 1,1 0 0,0-1 0,0 1-1,-1 0 1,1-1 0,0 1 0,-1-1-1,0 1 1,1-1 0,-1 1 0,0 0-1,0-1 1,0-2 0,4 14-395,-1 1 1,-1 0 0,0 0-1,0 0 1,-1 0 0,0 0 0,-1 0-1,-2 16 1,2 8 5,1 0-65,0-11-476,0 0 0,-6 43 0,9-119-276,6-44 910,-9 91-44,-1 1-1,2-1 1,-1 1-1,0-1 0,1 1 1,0 0-1,0 0 0,0 0 1,1 0-1,-1 0 0,1 0 1,0 1-1,0-1 0,4-3 1,-4 6-16,-1-1 0,1 1 0,0-1 1,-1 1-1,1 0 0,0 0 0,0 1 0,0-1 1,0 0-1,0 1 0,0 0 0,0 0 1,0 0-1,0 0 0,0 0 0,0 0 0,0 1 1,0 0-1,0-1 0,0 1 0,-1 0 0,1 0 1,3 2-1,2 1-58,-1 1-1,0 0 1,0 0-1,-1 0 1,1 0 0,-1 1-1,0 0 1,-1 1-1,1-1 1,-1 1 0,4 8-1,-3-5-548,0 0-1,-1 0 1,0 0-1,-1 1 0,0 0 1,0 0-1,2 18 1,-7-15-1043,-5-15 2247,5 0-406,-1-1 0,1 0 0,0 0 1,0 1-1,0-1 0,0 0 0,0 0 1,0 0-1,1 0 0,-1 0 0,1 0 1,-1-1-1,1-2 0,-1-1-73,0 0 0,1-1-1,0 1 1,0 0 0,1 0-1,-1 0 1,1 0 0,1-1-1,-1 1 1,1 1 0,0-1-1,0 0 1,1 0 0,-1 1 0,1-1-1,1 1 1,-1 0 0,1 0-1,0 0 1,0 1 0,0-1-1,1 1 1,-1 0 0,1 0-1,0 0 1,0 1 0,8-4 0,-8 4-125,0 1 1,0 0 0,1 0 0,-1 1 0,0-1 0,1 1 0,-1 0 0,1 1-1,-1-1 1,1 1 0,-1 0 0,1 1 0,-1-1 0,1 1 0,-1 0 0,1 1-1,-1-1 1,0 1 0,0 0 0,1 0 0,7 5 0,-5-1-93,-1 0 1,0 0-1,0 1 0,0 0 1,-1 0-1,0 1 0,0-1 1,-1 1-1,0 1 1,0-1-1,-1 1 0,4 10 1,8 28-1098,-12-33 180,0-1 1,1 1-1,0-1 1,2 0-1,12 20 1,7-6-3164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32.4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82 343 10570,'5'-30'5217,"-2"0"-472,-3 13-1832,3 14-2737,0 7-160,0 1-64,-3-4-8,1 2 32,3 21 8,3 59-32,-9-32-256,-5 13-984,-2-8-553,5-2-2864,4-34-200</inkml:trace>
  <inkml:trace contextRef="#ctx0" brushRef="#br0" timeOffset="1">0 61 15211,'4'-43'3177,"12"28"1160,8 13-4841,7 8-1081,8 4-335,9 12-2705,-11 6 136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32.8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50 14763,'8'8'4265,"-8"-8"-3998,0 1-1,1 0 1,-1-1 0,0 1-1,0 0 1,0-1-1,0 1 1,0 0 0,0-1-1,0 1 1,0 0-1,0-1 1,0 2-1,1 33-363,-1-19 336,7 109-1695,-7-143 1368,1 1 0,1-1-1,0 1 1,1 0 0,0 0 0,2 0 0,0 0 0,1 0 0,1 1 0,14-25-1,-20 38 93,0 1-1,1 0 1,-1 0-1,1 0 1,0 0-1,0 0 1,0 0-1,0 1 1,0-1-1,0 1 1,0-1-1,1 1 1,-1 0-1,0-1 1,1 1-1,-1 1 1,1-1-1,-1 0 1,1 1-1,0-1 1,-1 1 0,1-1-1,-1 1 1,1 0-1,0 1 1,-1-1-1,1 0 1,0 1-1,-1-1 1,1 1-1,-1 0 1,1 0-1,-1 0 1,1 0-1,-1 0 1,0 0-1,0 1 1,1-1-1,1 3 1,5 2-68,-1 1 0,1 1 1,-1-1-1,0 2 1,-1-1-1,0 1 0,-1 0 1,8 13-1,-2 2-1049,-2 2 0,0-1-1,-1 1 1,4 29 0,3 24-2955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33.2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369 36 12475,'-2'-25'2952,"-7"15"1057,-11 13-3593,-6 15-296,-11 22 64,-5 12-16,-13 35 104,5 20 32,-5 47 33,13 0-113,15 36-64,24-15-248,26-2-761,22-39-687,22-17-2809,3-56 8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33.6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219 216 16011,'-24'0'3601,"34"-26"1416,-34 48-4705,-5 22-256,-4 20-72,3 7 24,-1 14-64,6-10 40,6 4-512,10-14-312,4-13-944,7-19-353,8-21-447,3-33-1905,4-26 584</inkml:trace>
  <inkml:trace contextRef="#ctx0" brushRef="#br0" timeOffset="1">132 285 9346,'7'-54'2628,"-5"34"-1370,0-1 0,1 1 1,1 0-1,1 0 0,1 0 0,0 1 0,14-29 0,-17 45-1182,-1 0-1,1 0 1,-1 0-1,1 0 1,0 0-1,0 0 1,0 1-1,0-1 1,1 1-1,-1 0 1,1 0-1,-1 0 1,1 1-1,0-1 1,-1 1-1,1 0 1,0 0-1,0 0 1,0 0-1,0 1 1,0-1-1,0 1 1,0 0-1,0 1 1,0-1-1,0 1 1,0-1-1,5 3 1,0-1-58,-1 1-1,1 0 1,0 1 0,-1 0 0,0 0 0,0 0-1,0 1 1,-1 1 0,1-1 0,-1 1 0,10 11 0,-4 0-11,-2 0 1,0 1 0,-1 0-1,0 1 1,-2 0 0,0 0-1,-1 1 1,-1 0-1,-1 0 1,0 1 0,-2-1-1,-1 1 1,0 0 0,-2 36-1,-3-5-268,-2 0 0,-3-1 0,-1 0 0,-27 84 0,29-115-316,-21 62-1437,3-37-4151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02.9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0 14067,'4'3'3689,"-1"9"920,2-9-4513,-3 4-1569,-16 15-3224,-11-9 177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34.0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83 11538,'-8'-10'4449,"13"-1"88,12 1-2456,11 4-2009,20-5-640,12 1-617,17-1-2967,-9 7-417,3-6-1425</inkml:trace>
  <inkml:trace contextRef="#ctx0" brushRef="#br0" timeOffset="1">664 52 15587,'3'-25'8330,"1"32"-8082,0 8-256,0 5-48,-2 12-96,-3 0-232,-8 7-1120,-2 1-625,6-5-2664,5-21-416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34.4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15163,'0'-3'345,"0"1"0,0 0 0,0 0-1,0 0 1,1-1 0,-1 1 0,1 0-1,0 0 1,-1 0 0,1 0 0,0 0-1,0 0 1,0 0 0,1 1 0,-1-1-1,0 0 1,1 1 0,1-3 0,-1 3-287,-1 1 0,1-1 1,-1 1-1,1-1 1,-1 1-1,1-1 1,0 1-1,-1 0 0,1 0 1,-1 0-1,1 0 1,0 0-1,-1 0 0,1 0 1,-1 1-1,1-1 1,0 1-1,-1-1 1,1 1-1,-1-1 0,0 1 1,1 0-1,-1 0 1,1 0-1,-1 0 0,0 0 1,0 0-1,2 1 1,2 3-58,0 0 1,-1 0 0,0 0 0,0 1 0,0-1 0,0 1-1,-1 0 1,0 0 0,0 0 0,-1 1 0,1-1 0,-1 1-1,-1-1 1,1 1 0,-1-1 0,-1 1 0,1 0 0,-1 7-1,0 18-1,-2 0 0,-8 46-1,9-70 4,-3 22 4,2-12 2,0 0-1,-2-1 0,0 1 0,-1-1 1,-7 18-1,10-36 162,1-11-77,5-19 13,3 0-70,1 1 0,2 0 0,1 0 0,20-39 0,-26 59-331,1 1 0,0-1 0,0 1 0,1 0 0,0 0 0,0 1 0,1 0 0,1 0 0,-1 1 0,1 0 0,0 1 0,0 0 0,1 0 0,0 1-1,19-8 1,22 2-4072,-3 0-409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34.7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270 16 15171,'17'-16'3321,"12"32"1352,7 28-4489,9 46-112,-1 16-96,-4 36 48,-21-5 16,-32 27-32,-29-17-56,-40 20-1392,-23-27-697,-25 3-2576,3-51-744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35.1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22 194 9298,'-3'-3'499,"1"0"0,-1 0-1,1-1 1,0 1 0,0-1 0,1 1 0,-1-1 0,1 0-1,-1 1 1,0-8 0,2 9-401,1 1 1,-1-1-1,0 0 0,1 1 1,-1-1-1,1 1 0,0-1 0,0 1 1,0-1-1,-1 1 0,1-1 1,1 1-1,-1 0 0,0-1 0,0 1 1,0 0-1,1 0 0,-1 0 1,0 0-1,1 0 0,-1 0 0,1 0 1,-1 1-1,1-1 0,0 0 1,-1 1-1,4-1 0,42-13 338,1 1 0,1 3 0,0 2 1,82-3-1,-50 4-108,940-44 1191,-45 68-1349,-743-6-1299,230 43 0,-368-32-2785,-55-7-327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35.6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1 102 13219,'22'-28'3104,"-13"0"1081,39 4-3777,3 12-344,9 5-248,-10 5-392,-2 6-1064,-16 14-2561,-11 5 88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36.0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52 16444,'22'-24'3240,"63"11"1185,25 16-5857,53-6-3521,-1-11 408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56.5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4 14299,'-1'-1'130,"0"1"-1,0-1 1,0 1 0,0-1-1,0 1 1,0 0 0,0 0-1,0 0 1,0-1 0,0 1-1,-1 0 1,1 0 0,0 0 0,0 1-1,0-1 1,0 0 0,0 0-1,0 0 1,0 1 0,0-1-1,0 1 1,0-1 0,0 1-1,0-1 1,0 1 0,0 0-1,0-1 1,0 1 0,0 0-1,1 0 1,-1-1 0,0 1-1,1 0 1,-1 0 0,0 0-1,1 0 1,-1 0 0,1 0-1,0 0 1,-1 0 0,1 1-1,-3 7-62,1 0 0,1 0 0,0 0 0,0 14 0,0 0-216,0-18 145,-6 73 16,3 141-1,4-218-6,0-1 0,0 1 0,-1-1 0,1 0 0,0 1 0,0-1 0,0 1 0,0-1 0,0 1 0,0-1 0,0 1 0,0-1 0,0 1 0,0-1 0,0 1 0,0-1 0,1 1 0,-1-1 0,0 1 1,0-1-1,0 1 0,1-1 0,-1 1 0,0-1 0,0 0 0,1 1 0,-1-1 0,0 0 0,1 1 0,-1-1 0,1 0 0,-1 1 0,0-1 0,1 0 0,-1 0 0,1 1 0,-1-1 0,1 0 0,-1 0 0,1 0 1,-1 0-1,1 1 0,16-22 141,16-50 38,-30 64-153,26-69 66,-20 49-71,1 0-1,1 1 0,1 1 0,25-38 0,-37 63-25,0-1 1,1 1-1,-1-1 1,0 1-1,1-1 0,-1 0 1,1 1-1,-1-1 1,1 1-1,-1 0 0,1-1 1,-1 1-1,1-1 1,0 1-1,-1 0 0,1-1 1,0 1-1,-1 0 0,1 0 1,0 0-1,-1 0 1,1-1-1,0 1 0,-1 0 1,1 0-1,0 0 1,-1 0-1,2 1 0,13 14-41,5 46-68,-14-42 104,7 19-4,22 57-1,-31-87 10,0 0 1,0 0-1,1-1 0,0 0 0,0 0 0,0 0 0,1 0 1,12 10-1,-16-15 2,0-1 1,-1 1-1,1-1 1,0 1-1,0-1 1,0 0-1,0 1 1,0-1-1,0 0 1,1-1-1,-1 1 1,0 0-1,0-1 1,1 1-1,-1-1 1,0 1-1,1-1 1,-1 0-1,1 0 1,-1 0-1,0-1 1,1 1-1,-1 0 1,0-1-1,0 0 1,1 1-1,-1-1 1,0 0-1,0 0 1,0 0-1,0-1 1,0 1-1,0 0 1,0-1 0,0 1-1,0-1 1,-1 0-1,1 1 1,-1-1-1,1 0 1,-1 0-1,0 0 1,2-3-1,5-11 34,-1 0 0,0-1 1,-1 0-1,7-31 0,-5 19-25,-7 26-12,-1 0 0,1 0-1,1 1 1,-1-1-1,0 0 1,1 1-1,-1-1 1,1 1-1,0 0 1,0 0 0,0-1-1,0 1 1,0 0-1,1 0 1,-1 1-1,0-1 1,1 0-1,-1 1 1,1 0 0,0-1-1,-1 1 1,1 0-1,0 0 1,0 1-1,0-1 1,0 1-1,0-1 1,0 1 0,0 0-1,3 0 1,9 2-169,0 0 0,0 0 0,0 1 0,26 10 1,-5-2-498,21 4-738,130 28-2401,-157-38 2358,0-1-1,0-1 1,0-2 0,35-3 0,-15-9-2091,-44 8 4062,0 1 0,0-1 0,-1 0 0,1-1 0,9-7 0,-13 10-219,0-1-1,0 1 0,0-1 1,-1 0-1,1 0 0,-1 1 1,1-1-1,-1 0 1,0 0-1,0-1 0,0 1 1,0 0-1,0 0 0,0 0 1,0-1-1,-1 1 0,1 0 1,-1-1-1,0 1 0,0-1 1,0 1-1,0 0 0,0-1 1,0 1-1,-1 0 0,1-1 1,-1 1-1,0 0 0,1-1 1,-1 1-1,0 0 1,0 0-1,0 0 0,-1 0 1,1 0-1,-1 0 0,1 0 1,-1 0-1,-2-2 0,-1-1 301,0 0-1,0 0 0,-1 1 0,1 0 1,-1 0-1,-11-6 0,-6 0 4,-44-15-1,41 17-607,23 6-67,0 1 1,-1 0 0,1 0-1,0 0 1,-1 0-1,1 0 1,0 1-1,-1-1 1,1 1 0,-1 0-1,1 0 1,-1 0-1,1 1 1,0-1 0,-1 1-1,1 0 1,-1 0-1,1 0 1,0 0-1,0 1 1,0-1 0,0 1-1,0 0 1,0 0-1,0 0 1,-2 2 0,1 1-3,1 0 0,0 1 0,0-1 1,0 1-1,1-1 0,-1 1 0,1 0 1,1-1-1,-1 1 0,1 0 0,0 0 1,1 1-1,-1 10 0,1-7 37,1-1 0,-1 1 0,2-1 0,-1 1 0,1-1 0,1 1 0,0-1 0,0 0 0,0 0 0,6 9 0,-7-15 29,-1-1 1,0 0-1,1 1 1,-1-1-1,1 0 1,0 0-1,0 0 0,0 0 1,0 0-1,0 0 1,0-1-1,1 1 1,-1-1-1,0 1 1,1-1-1,-1 0 1,1 0-1,0 0 1,-1 0-1,1-1 0,0 1 1,-1-1-1,1 1 1,0-1-1,0 0 1,-1 0-1,1 0 1,0-1-1,0 1 1,-1-1-1,1 1 1,0-1-1,-1 0 0,1 0 1,-1 0-1,1 0 1,-1-1-1,5-2 1,4-3 33,-1-1 1,0 0-1,0-1 1,0 0-1,-1 0 1,-1-1-1,1-1 1,-2 1-1,8-14 1,-4 6 113,-1-2 0,-1 1 0,-1-1 0,11-40 0,-19 59-143,0 1 1,0 0-1,0 0 0,0-1 0,0 1 0,0 0 0,0 0 0,0 0 0,0-1 1,0 1-1,0 0 0,0 0 0,0 0 0,1-1 0,-1 1 0,0 0 0,0 0 0,0 0 1,0-1-1,0 1 0,0 0 0,1 0 0,-1 0 0,0 0 0,0-1 0,0 1 1,0 0-1,1 0 0,-1 0 0,0 0 0,0 0 0,0 0 0,1 0 0,-1 0 0,0 0 1,0 0-1,0 0 0,1-1 0,-1 1 0,0 0 0,0 0 0,1 1 0,-1-1 1,0 0-1,0 0 0,0 0 0,1 0 0,-1 0 0,0 0 0,0 0 0,0 0 1,1 0-1,-1 0 0,0 0 0,0 1 0,0-1 0,0 0 0,1 0 0,-1 0 0,0 0 1,0 0-1,0 1 0,15 20-85,8 32-207,-17-37-70,3 9-411,1-1-1,18 33 1,-25-52 365,0 0-1,0 0 1,1 0 0,-1 0 0,1-1 0,0 0-1,1 0 1,-1 0 0,0 0 0,1-1 0,0 1 0,0-1-1,0 0 1,0-1 0,1 1 0,9 2 0,27-2-3334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56.9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 36 12835,'-15'-21'3168,"15"6"977,1 15-3721,16 12-232,4 3-152,15 7-48,2 4 40,17 10-40,-8 0 8,7 6-472,-8-2-480,1-5-760,-11-16-2433,2-18 72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57.2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328 3 12195,'-45'-2'3296,"2"21"921,-11 27-3417,5 19-512,0 33-1096,8 6-928,7 10-2481,21-26-440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57.6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27 13235,'-23'-26'2576,"-22"41"1329,-15 33-3937,-21 43 80,-5 19 88,-4 46 32,24-3 40,30 33-8,38-20-120,48 9-560,34-42-536,40-11-1480,9-54-1625,27-44-480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22.6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42 145 7218,'-41'-145'8244,"43"161"-7753,-1 0 0,0 0 0,-2 25 1,0-4-282,11 612 879,0-7-1139,-10-577-66,4 241 330,1-223-1385,24 132 1,-8-137-2162,5-16-311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58.0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413 154 11923,'-65'-36'2664,"40"38"1089,-7 20-3369,-1 17-264,-10 27 64,1 14-40,-7 25 8,8-2-72,0 6-200,15-21-392,11-10-800,16-29-537,11-31-2055,4-36-81</inkml:trace>
  <inkml:trace contextRef="#ctx0" brushRef="#br0" timeOffset="1">271 86 14003,'11'-37'6117,"8"9"-3606,-17 26-2482,1-1 1,0 1-1,0 1 1,0-1-1,0 0 1,0 1-1,0-1 0,0 1 1,0 0-1,0 0 1,1 1-1,-1-1 1,1 0-1,-1 1 0,0 0 1,1 0-1,-1 0 1,1 0-1,5 2 1,-4-1-38,-1 0 0,1 1-1,-1-1 1,0 1 0,0 0 0,0 0 0,0 0 0,0 1 0,0 0 0,-1-1 0,1 1 0,-1 1 0,0-1 0,0 0 0,0 1 0,0-1 0,-1 1 0,4 6 0,1 2-20,-2 0 1,1 1 0,-1-1 0,-1 1 0,4 17 0,2 36 62,-3 1 0,-3 1 1,-9 124-1,1 14-1006,10-160-1368,9-97-8618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58.3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32 15635,'16'-17'3185,"38"5"1216,12 10-4993,24 1-944,5 2-553,9 9-2608,-25 0 128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58.7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0 15539,'82'14'8730,"-81"-6"-8306,-9 19-1008,-5 17-880,-13 35-3553,-23 7 336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59.1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54 14083,'3'-48'6500,"-3"48"-6489,0 0 1,0 0-1,0-1 1,0 1-1,0 0 0,0 0 1,0 0-1,0 0 0,0 0 1,0-1-1,0 1 1,0 0-1,0 0 0,0 0 1,0 0-1,0 0 1,0-1-1,0 1 0,0 0 1,0 0-1,0 0 0,0 0 1,0 0-1,1-1 1,-1 1-1,0 0 0,0 0 1,0 0-1,0 0 0,0 0 1,0 0-1,0 0 1,0-1-1,1 1 0,-1 0 1,0 0-1,0 0 0,0 0 1,0 0-1,0 0 1,1 0-1,-1 0 0,0 0 1,0 0-1,0 0 0,0 0 1,0 0-1,1 0 1,-1 0-1,0 0 0,0 0 1,0 0-1,0 0 1,1 0-1,-1 0 0,0 0 1,0 0-1,0 0 0,0 0 1,0 1-1,10 10 74,4 19-208,-8-11 104,-1 1 0,-1 0-1,-1-1 1,-1 2 0,-1-1-1,-1 28 1,-20 123-23,8-83 167,32-149 409,-7 28-424,2-8-46,-1-5-87,2 2 1,3 0-1,1 1 1,41-64-1,-58 103-96,0 0-1,0 0 1,0 1 0,1-1 0,-1 1-1,1 0 1,0 0 0,0 0-1,0 0 1,0 1 0,0 0 0,1 0-1,7-3 1,-6 4-345,0 0 0,1 1 0,-1-1 1,0 1-1,0 0 0,0 1 0,0 0 0,1 0 1,-1 0-1,7 3 0,52 16-3920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59.5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52 15107,'-3'-25'2489,"13"-1"1656,22 35-4545,9 26 160,14 33 320,2 21 264,-7 40 112,-22 15 0,-24 39-40,-22 2-224,-30 22-632,-11-27-1016,-20-2-3169,2-50 136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3:59.9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130 156 9778,'-35'-18'6535,"25"12"-5929,-11-7 1581,-43-18 1,64 31-2147,1 0 1,-1 0 0,0 0-1,1 0 1,-1 0-1,0-1 1,0 1 0,1 0-1,-1 0 1,0 0-1,0 0 1,1 0 0,-1-1-1,0 1 1,0 0-1,1 0 1,-1 0 0,0-1-1,0 1 1,0 0-1,0 0 1,1-1 0,-1 1-1,0 0 1,0-1-1,0 1 1,0 0 0,0 0-1,0-1 1,0 1-1,0 0 1,0-1 0,0 1-1,0 0 1,0-1-1,0 1 1,0 0 0,0 0-1,0-1 1,0 1-1,0 0 1,0-1 0,0 1-1,0 0 1,-1 0-1,1-1 1,0 1 0,0 0-1,0 0 1,-1-1-1,1 1 1,0 0 0,0 0-1,0 0 1,-1-1-1,1 1 1,0 0 0,0 0-1,-1 0 1,1 0-1,-1-1 1,33-7 453,-30 7-418,127-21 351,149-7-1,-227 25-371,84-6 17,201 11 1,-299 5-144,-37-6 64,0 0 0,-1 0 0,1 0 0,0 0 0,0 0-1,0 0 1,0 0 0,0 0 0,0 0 0,0 0 0,0 0-1,0 0 1,0 0 0,0 0 0,0 0 0,0 0 0,-1 0-1,1 0 1,0 0 0,0 0 0,0 1 0,0-1 0,0 0 0,0 0-1,0 0 1,0 0 0,0 0 0,0 0 0,0 0 0,0 0-1,0 0 1,0 0 0,0 1 0,0-1 0,0 0 0,0 0-1,0 0 1,0 0 0,0 0 0,0 0 0,0 0 0,0 0-1,0 0 1,0 0 0,0 0 0,0 0 0,0 1 0,1-1-1,-1 0 1,0 0 0,-17 2-466,-19 1-902,-42 2-5846,55-5 1937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00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71 200 16652,'-2'-12'840,"-2"0"1,1 0-1,-2 0 1,1 0-1,-2 1 1,1 0 0,-2 0-1,1 1 1,-17-20-1,23 30-833,-1 0 0,1-1 0,-1 1-1,1-1 1,0 1 0,-1-1 0,1 1 0,-1-1-1,1 0 1,0 1 0,0-1 0,-1 1-1,1-1 1,0 0 0,0 1 0,0-1 0,0 0-1,-1 1 1,1-1 0,0 0 0,0 1-1,0-1 1,1-1 0,0 2-3,0 0-1,1 1 1,-1-1 0,0 0 0,1 0-1,-1 1 1,0-1 0,0 1-1,1-1 1,-1 1 0,0-1-1,0 1 1,0 0 0,0 0 0,0-1-1,0 1 1,0 0 0,0 0-1,0 0 1,0 0 0,1 2-1,24 22-8,-2 1-1,0 2 1,-2 0-1,26 43 0,-7 11 65,40 109 0,-18-38 83,-60-146-119,20 37 250,-22-43-255,-1 0 0,1 0 0,-1-1 0,1 1 0,-1 0 0,1-1 0,-1 1 0,1-1 0,0 1 0,-1 0 0,1-1 1,0 0-1,-1 1 0,1-1 0,0 1 0,0-1 0,-1 0 0,1 1 0,0-1 0,0 0 0,0 0 0,-1 0 0,1 0 0,0 1 0,0-1 0,0 0 0,0-1 0,0 1 1,-1 0-1,1 0 0,0 0 0,0 0 0,0-1 0,-1 1 0,1 0 0,0-1 0,0 1 0,-1-1 0,1 1 0,0 0 0,-1-1 0,1 0 0,0 1 0,-1-1 1,1 1-1,-1-1 0,1 0 0,0 0 0,13-20 195,-1 0 0,0 0 0,-2-1 0,13-35-1,2-4-96,113-205-1206,-30 94-3976,-54 89 204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05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6 13667,'-10'-2'1067,"1"1"1,-1-1-1,0 2 0,-16 0 1,-34 12 612,39-4-1548,1 1-1,0 1 0,-32 21 1,48-28-89,-8 8 322,24 9-174,-3-9-238,16 22 54,12 18-13,86 91 1,-95-119 7,-20-19 0,-1 2 0,0-1 0,-1 1 0,1 0 0,-1 0 0,0 1 0,0-1 1,-1 1-1,8 14 0,-13-18-3,0-1 1,0 0-1,0 0 1,-1 0-1,1 0 1,0 0-1,-1 0 1,0 0-1,1 0 1,-1 0-1,0-1 1,0 1-1,0 0 0,0 0 1,-1-1-1,1 1 1,0 0-1,-1-1 1,1 1-1,-1-1 1,0 0-1,1 0 1,-1 1-1,0-1 1,0 0-1,1 0 1,-1-1-1,-3 2 1,-61 26 5,42-20-5,-1-2 0,0 0 1,-1-1-1,-36 1 0,50-5-333,-1-2 1,1 1-1,-1-2 0,-21-4 1,27 4-236,1 0 1,0-1 0,-1 1-1,1-1 1,0 0 0,1-1-1,-1 1 1,1-1-1,-10-9 1,-2-12-3674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06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27 109 14275,'-18'-35'2233,"9"4"1687,10 12-4272,16 8 16,12 4 272,21 5 72,8-2-216,17 12-896,-4 5-376,15 9-2457,-15 2-200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06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69 12923,'-7'7'6289,"-5"-5"-4433,11-2-1871,0 0 0,-1 0 0,1 0 0,0 0 1,-1 1-1,1-1 0,0 0 0,0 1 0,-1-1 0,1 1 1,0-1-1,0 1 0,0 0 0,0-1 0,-1 1 0,1 0 1,0 0-1,0 0 0,1 0 0,-1 0 0,0 0 0,0 0 1,0 0-1,1 0 0,-1 0 0,0 0 0,0 3 0,-2 8 15,1 0-1,0 0 0,1 0 1,0 0-1,1 0 1,2 24-1,17 81 15,-12-77-2,-3-20 1,19 95 16,-19-103-28,0 1-1,0-1 1,2 0 0,-1 0-1,1 0 1,12 15-1,-17-24 1,1-1-1,0 0 1,-1 0-1,1 0 1,0 0 0,0 0-1,0 0 1,1-1-1,-1 1 1,0-1-1,1 1 1,-1-1-1,1 0 1,-1 0-1,1 0 1,-1 0-1,1 0 1,0-1-1,0 1 1,4-1-1,-3 0 3,-1-1-1,1 0 1,0 1-1,-1-2 1,1 1-1,-1 0 1,1-1-1,-1 0 1,0 1-1,1-1 1,-1 0-1,0-1 1,4-3 0,3-4 13,1-2 1,-1 1 0,-1-1-1,0-1 1,-1 0-1,9-18 1,-7 9 32,-1 0-1,0 0 1,-2-1-1,-1 0 0,0-1 1,-2 1-1,-1-1 1,-1 0-1,0 0 1,-4-32-1,2 47-36,-1-1 0,-1 1 0,0-1 0,0 1 0,-1-1 0,0 1 0,0 0 0,-1 0 0,0 1 0,-1-1 0,0 1 0,0 0 0,-1 0 0,0 0 1,0 1-1,-1 0 0,0 0 0,0 1 0,-1 0 0,0 0 0,0 1 0,0 0 0,0 0 0,-1 1 0,0 0 0,0 0 0,0 1 0,-11-2 0,13 3-225,0 0 0,1 0 0,-1 1 0,0 0 1,0 1-1,0-1 0,0 1 0,0 1 0,0-1 1,0 1-1,0 0 0,0 1 0,0 0 1,0 0-1,-12 6 0,19-8 153,-1 0 0,1 0 0,0 0 0,0 0 0,-1 1-1,1-1 1,0 0 0,-1 0 0,1 0 0,0 1 0,0-1 0,-1 0 0,1 0 0,0 1 0,0-1 0,-1 0 0,1 1 0,0-1 0,0 0-1,0 1 1,0-1 0,0 0 0,0 1 0,-1-1 0,1 0 0,0 1 0,0-1 0,0 0 0,0 1 0,0-1 0,0 0 0,0 1 0,0-1-1,0 0 1,1 1 0,-1-1 0,0 0 0,0 1 0,0-1 0,0 0 0,0 1 0,1-1 0,-1 0 0,0 1 0,0-1 0,0 0 0,1 0-1,-1 1 1,0-1 0,1 0 0,-1 0 0,20 10-2913,22 1-904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23.6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135 164 6361,'-28'-8'2286,"0"0"0,-50-5 0,559-16-1251,38-1-994,-93 14 15,785-17 261,-521 27 521,-681 3 499,-22-4 70,-21-3 515,34 10-1915,-1 0 0,1 0 0,-1 1 0,1-1-1,0 0 1,-1 0 0,1 1 0,0-1 0,0 0-1,-1 1 1,1-1 0,0 1 0,0-1 0,-1 0-1,1 1 1,0-1 0,0 1 0,0-1 0,0 0-1,-1 1 1,1-1 0,0 1 0,0-1 0,0 1-1,0-1 1,0 1 0,0-1 0,0 1 0,0-1-1,1 0 1,-1 1 0,0-1 0,0 1 0,0-1-1,0 1 1,1-1 0,-1 1 0,0 0-4,1 34 35,5 564 526,-9-517-544,9 868-461,-2-898-62,7 140-4758,-15-83 1076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06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9546,'61'-1'8609,"-72"7"-5965,-32 20-2262,39-24-378,1 0 1,-1 0 0,0 1 0,1-1 0,0 1 0,0-1 0,0 1 0,0 0 0,0 0 0,0 1-1,1-1 1,0 0 0,-1 1 0,1 0 0,0-1 0,1 1 0,-1 0 0,1 0 0,0 0 0,0 0-1,0 0 1,0 0 0,1 0 0,-1 0 0,1 1 0,0-1 0,1 0 0,-1 0 0,1 0 0,-1 0-1,1 0 1,1 0 0,1 6 0,7 17 1,2 1-1,1-2 1,1 0 0,1-1-1,1 0 1,1-1-1,1-1 1,1 0 0,25 21-1,-43-43 4,1 1 0,0 0-1,-1 0 1,1-1-1,0 0 1,0 1 0,0-1-1,0 0 1,1 0 0,-1 0-1,0 0 1,0 0 0,1 0-1,-1-1 1,0 1 0,1-1-1,-1 0 1,1 1 0,-1-1-1,0 0 1,1-1-1,-1 1 1,1 0 0,-1-1-1,0 1 1,1-1 0,-1 0-1,0 1 1,0-1 0,1 0-1,-1-1 1,0 1 0,0 0-1,0-1 1,0 1 0,-1-1-1,1 1 1,0-1-1,0 0 1,1-3 0,3-4 37,0-1 0,-1 0-1,0 0 1,-1 0 0,0-1 0,-1 1 0,4-15 0,-4 7-13,0-1-1,0 1 1,-2 0 0,0-1 0,-1 1 0,-1-1 0,-4-22-1,4 34-170,-1 0 0,1 1-1,-1-1 1,0 1-1,0-1 1,-1 1 0,0 0-1,0 0 1,0 0-1,-1 1 1,0-1 0,0 1-1,0 0 1,-1 0-1,0 0 1,0 0 0,0 1-1,0 0 1,-1 0-1,0 0 1,1 1 0,-13-5-1,9 5-539,0 1 0,1 1 0,-1-1 0,0 1 0,-18 1 1,-46 9-3962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08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50 11947,'-33'-5'2882,"11"1"-1379,-1 1 0,-41 0-1,90-2 1495,60-12-2251,13 9-573,0 4 0,196 16 1,-276-6 59,-12-4-704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08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59 15179,'-6'-31'6780,"-9"4"-4027,15 27-2731,0 0 0,0 0 0,0 0 0,0 0 0,0 0 0,0 1 1,0-1-1,0 0 0,0 0 0,0 0 0,0 0 0,0 0 0,0 0 0,0 0 0,0 0 0,0 1 0,0-1 0,0 0 1,0 0-1,0 0 0,0 0 0,0 0 0,0 0 0,0 0 0,0 0 0,0 1 0,0-1 0,0 0 0,0 0 1,0 0-1,0 0 0,0 0 0,0 0 0,-1 0 0,1 0 0,0 0 0,0 0 0,0 0 0,0 0 0,0 0 0,0 1 1,0-1-1,0 0 0,0 0 0,0 0 0,-1 0 0,1 0 0,0 0 0,0 0 0,0 0 0,0 0 0,0 0 0,0 0 1,0 0-1,0 0 0,-1 0 0,1 0 0,0-1 0,1 22-77,0 13 14,-16 258-2074,13-270 1010,2-1 0,0 1 0,2 0 1,0-1-1,1 0 0,11 37 0,18 5-4827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09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129 168 15939,'12'-63'8361,"-12"61"-8347,-1 1 0,0 0 0,0 0 0,0 0 0,0 0 0,0 0 0,0 0 0,0 0 0,0 1 0,0-1-1,0 0 1,0 0 0,-1 1 0,1-1 0,0 1 0,0-1 0,-1 1 0,1 0 0,0-1 0,-1 1 0,1 0 0,0 0 0,-1 0 0,1 0 0,-1 0 0,1 0 0,0 1 0,-1-1 0,1 0 0,0 1 0,-1-1 0,1 0 0,0 1 0,0 0 0,-2 0 0,-9 15-94,1 0 0,0 1 0,2 0 0,0 1 0,1 0 0,-10 31 0,14-36-95,0 0 0,1 1 1,0-1-1,1 0 0,1 1 0,0 0 1,0-1-1,2 1 0,0 0 0,4 22 1,-4-33 137,0-1 1,-1 1 0,1-1-1,0 1 1,1-1 0,-1 0-1,0 0 1,1 1 0,-1-1-1,1 0 1,0 0 0,0 0-1,0-1 1,0 1 0,0 0-1,0-1 1,0 1 0,0-1-1,5 2 1,-3-1 11,0-1 0,0 0 0,1-1 0,-1 1 0,0-1 0,1 1 0,-1-1 0,1-1 0,-1 1 0,0-1 0,5-1 0,4-1 16,-1-1 0,0 0 0,1-1 0,-2-1 0,1 0 0,-1 0 0,12-9 0,-14 9 15,-1-1 0,-1 0 0,1 0 0,-1 0 0,0-1 0,-1 0 0,0 0 0,0-1 0,0 0 1,-1 0-1,-1 0 0,0 0 0,0-1 0,5-19 0,-8 22-9,0-1 0,-1 0 1,0 0-1,0 0 0,0 0 0,-1 0 1,-1 0-1,1 1 0,-1-1 0,0 0 1,-1 1-1,0 0 0,0-1 0,0 1 1,-1 0-1,0 1 0,-1-1 0,0 1 1,0 0-1,-8-9 0,-1 3-164,-1-1-1,-1 2 0,0 0 1,0 1-1,-1 0 0,0 1 1,-1 1-1,0 1 0,-34-9 1,66 19-201,-1-1 0,1-1 1,0 0-1,21-2 0,11 2 292,-1 1 158,16 0 596,-1 2 0,0 3 0,0 2-1,90 27 1,-146-35-564,1 0 0,-1 1-1,0 0 1,0-1 0,1 2-1,-1-1 1,0 0 0,-1 1-1,1 0 1,0 0 0,-1 0 0,1 0-1,-1 0 1,0 1 0,3 4-1,-5-5-69,0 1-1,0 0 1,0 0-1,0 0 0,-1 0 1,1 0-1,-1 0 1,0-1-1,-1 1 0,1 0 1,0 0-1,-1 0 1,0 0-1,0 0 0,0-1 1,-1 1-1,-1 4 1,0 1-51,0 1-1,1 0 1,0 1 0,1-1 0,0 0 0,1 0-1,0 1 1,0-1 0,1 0 0,0 0 0,1 1 0,0-1-1,1 0 1,0-1 0,1 1 0,0 0 0,0-1-1,1 0 1,0 0 0,10 13 0,-10-15-3,0-1 0,0-1 0,1 1 0,-1-1 0,1 0 1,0 0-1,1 0 0,-1-1 0,1 0 0,0-1 0,0 1 0,0-1 0,0 0 0,1-1 0,-1 0 0,1 0 1,-1-1-1,1 0 0,0 0 0,0-1 0,-1 1 0,1-2 0,0 1 0,0-1 0,-1-1 0,1 1 1,12-5-1,-6 0 84,-1 0 1,-1 0-1,1-2 1,-1 1-1,0-2 1,-1 1-1,0-2 1,0 1-1,-1-2 0,0 1 1,-1-1-1,13-19 1,-18 23-21,0 1 0,-1-1 0,1 0 0,-2-1 1,1 1-1,-1 0 0,0-1 0,0 1 0,-1-1 0,0 0 0,0-8 1,-1 11-46,-1-1 0,0 0 0,0 1 1,0-1-1,0 1 0,-1-1 0,0 1 1,0-1-1,-1 1 0,0 0 0,0 0 0,0 0 1,0 1-1,-1-1 0,1 1 0,-7-6 1,1 3-270,1-1 0,-2 2 1,1-1-1,-1 1 0,0 1 1,0 0-1,0 0 0,-1 1 1,-20-6-1,7 5-1123,0 1 1,0 1-1,-40-1 1,-48 8-3924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09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107 272 11931,'-94'-40'5934,"81"33"-5192,14 2-410,22 0-230,-10 4-27,847-105 1998,942 6 0,-1637 98-2045,817-3 38,-817 6-65,701 15 7,-214 28-87,-648-44 72,22 2-441,1 1-1,-1 2 0,1 0 0,34 13 0,-46-8-1322,-19-2 36,-30 0-1892,-31-6-1721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10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0 11242,'-6'8'4393,"-4"2"-2564,-4 2-593,-2 2-527,-79 80 645,87-85-1331,0 0 0,0 1 1,1 0-1,1 0 1,0 1-1,0 0 0,1 0 1,0 0-1,-4 15 0,9-25-17,0 0 0,0 0 0,0-1 0,0 1 0,-1 0-1,1 0 1,0 0 0,1 0 0,-1-1 0,0 1-1,0 0 1,0 0 0,0 0 0,1-1 0,-1 1-1,0 0 1,1 0 0,-1-1 0,1 1 0,-1 0-1,1-1 1,-1 1 0,1 0 0,-1-1 0,1 1-1,1 0 1,24 7 127,41-12 50,-54 2-150,25-1 28,-8-1-42,55 1 0,-78 3-24,-1 0 0,1 1 0,0 0 0,0 0 0,0 1 0,-1 0 1,1 0-1,-1 0 0,0 1 0,1 0 0,-1 0 0,0 1 0,8 6 1,-11-7-2,0 0 0,0 0 0,-1 0 0,1 0 0,-1 0 0,0 0 1,0 1-1,0-1 0,0 1 0,-1 0 0,1-1 0,-1 1 0,0 0 0,0 0 1,-1 0-1,1 0 0,-1 5 0,0-2-2,0-1 1,-1 1-1,0 0 1,-1 0 0,0 0-1,0 0 1,0-1-1,0 1 1,-6 7-1,2-3-247,0 0-1,-2 0 0,1 0 1,-1-1-1,-1-1 1,0 1-1,0-1 1,-1-1-1,0 0 1,-12 7-1,19-12-94,-1-1-1,0 0 0,0-1 0,1 1 1,-1-1-1,0 1 0,0-1 0,0 0 1,-1-1-1,1 1 0,0-1 0,0 0 1,0 0-1,0 0 0,-1 0 0,1-1 1,-4-1-1,-22-14-3947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10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13939,'19'-17'3001,"16"1"1232,10 8-4354,28 3-1095,6 5-368,21 5-2705,-14 1-48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11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93 102 14763,'-19'0'4779,"12"-1"-4119,-1 1-1,1 0 1,-1 0-1,1 1 1,-11 1-1,17-2-656,0 1 0,0-1-1,0 0 1,0 1 0,0-1 0,0 1-1,1-1 1,-1 1 0,0-1 0,0 1 0,0 0-1,0-1 1,1 1 0,-1 0 0,0 0-1,1 0 1,-1-1 0,0 1 0,1 0-1,-1 0 1,1 0 0,0 0 0,-1 0-1,1 0 1,0 0 0,-1 0 0,1 0 0,0 0-1,0 0 1,0 0 0,0 0 0,0 0-1,0 0 1,0 0 0,1 1 0,-1-1-1,0 0 1,0 0 0,1 0 0,-1-1 0,1 1-1,-1 0 1,1 0 0,-1 0 0,2 1-1,79 218-2003,-80-217 1946,0 0 1,0-1-1,0 1 1,0-1-1,0 1 1,1-1 0,-1 0-1,1 1 1,0-1-1,0 0 1,0 0-1,0 0 1,0-1-1,0 1 1,0 0 0,1-1-1,-1 1 1,1-1-1,-1 0 1,1 0-1,-1 0 1,1 0 0,0 0-1,-1 0 1,1-1-1,0 0 1,0 1-1,-1-1 1,1 0-1,0 0 1,0 0 0,0-1-1,-1 1 1,1-1-1,0 0 1,-1 1-1,1-1 1,0 0 0,-1-1-1,5-1 1,0-1 57,-1-1 0,1 1 0,-1-1 0,0-1 0,0 1 0,0-1 0,-1 0 0,0 0 0,0 0 0,-1-1 0,1 0 0,-1 0 0,4-11 0,-5 12 57,-1-2 0,0 1 0,0 0-1,-1 0 1,0 0 0,0-1 0,0 1 0,-1-1 0,0 1 0,-1 0 0,1-1 0,-1 1 0,-1 0 0,0-1-1,0 1 1,0 0 0,-1 0 0,0 0 0,0 1 0,0-1 0,-1 1 0,-8-10 0,3 6-107,0 0 1,-1 1 0,0 0 0,-1 0-1,0 1 1,-1 1 0,1 0 0,-1 0-1,0 1 1,-1 1 0,-20-6 0,23 6-1151,11 0 315,24-2-150,49-3 432,-68 9 521,50-4 531,65 1 1,-104 4-144,-1 1 0,0 1-1,0 0 1,0 1-1,-1 1 1,1 1 0,-1 0-1,28 14 1,-39-17-255,-1 0-1,1 0 1,-1 0 0,1 1-1,-1-1 1,0 1 0,0 0-1,0 0 1,-1 0 0,1 0-1,-1 1 1,1-1 0,-1 1 0,0-1-1,-1 1 1,1 0 0,-1 0-1,1-1 1,-1 1 0,0 0-1,0 0 1,0 5 0,-2 4 17,1 0-1,-2 0 1,0 0 0,0 0 0,-7 19 0,5-20-65,1 1-1,0-1 0,1 1 1,0-1-1,1 1 1,1 13-1,0-22-1,1 1 0,0-1 0,0 0-1,0 0 1,1 0 0,-1 0 0,1 0 0,0 0 0,0-1 0,1 1 0,-1 0-1,1-1 1,-1 0 0,1 1 0,0-1 0,1 0 0,-1-1 0,0 1 0,1-1-1,-1 1 1,1-1 0,6 3 0,-2-2-4,-1 0-1,1 0 1,0-1-1,1 0 1,-1 0-1,0-1 1,1 0-1,-1-1 1,0 1-1,1-2 1,-1 1-1,1-1 1,-1 0-1,11-4 1,-15 5 3,0-2 0,0 1 0,0 0 0,0-1 0,0 0 0,-1 0 1,1 0-1,0 0 0,-1 0 0,0-1 0,1 0 0,-1 1 0,0-1 1,0-1-1,-1 1 0,1 0 0,-1-1 0,1 1 0,-1-1 0,0 0 0,0 1 1,-1-1-1,1 0 0,-1 0 0,0 0 0,0-1 0,0 1 0,-1 0 1,1-8-1,-2 1-5,1 1 0,-2-1 0,0 1 0,0-1 0,-1 1 0,0 0 0,-1 0 0,0 0 0,0 0 0,-1 1 0,0 0 0,-1 0 0,0 0 0,0 1 0,-1 0 0,-13-13 0,9 12-332,1 0 0,-1 1 0,-1 0 1,1 1-1,-16-7 0,14 8-844,-1 1 0,1 0 1,-1 1-1,-26-4 0,-7 3-3751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11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83 145 13539,'-7'-2'610,"1"0"0,0 0-1,-1-1 1,2 0 0,-1 0 0,0 0 0,0-1 0,1 0-1,0 0 1,0-1 0,0 1 0,0-1 0,-3-5 0,8 9-589,-1 0 1,1 1-1,0-1 1,0 0-1,0 1 1,0-1-1,0 0 1,0 0-1,1 1 1,-1-1-1,0 0 1,0 1-1,0-1 1,1 1-1,-1-1 1,0 0-1,1 1 1,-1-1-1,0 1 1,1-1-1,-1 1 1,1-1-1,-1 1 1,1-1-1,-1 1 1,1-1-1,-1 1 1,1-1-1,-1 1 1,1 0-1,0 0 1,-1-1-1,1 1 1,0 0-1,-1 0 1,1 0-1,0-1 1,-1 1-1,1 0 1,0 0 0,37-12 97,-33 10-60,48-13-63,1 2-1,1 2 1,0 3 0,0 2-1,0 3 1,1 2 0,-1 3 0,79 11-1,-95-3-1487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11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59 17540,'6'-5'2820,"-6"5"-2618,1-1-1,-1 1 0,0-1 1,0 1-1,0-1 1,1 1-1,-1-1 1,0 0-1,0 1 1,0-1-1,0 0 1,-4-21 2285,3 20-1802,-3 4-597,-1 1 0,0 0 0,1 1 0,-1-1 0,1 1 0,0 0 0,0 0 0,-4 6 0,-1 0-14,-5 2-156,1 2 0,1 0 0,0 0 0,1 1 0,0 0 0,-13 27 0,21-36-9,1 0-1,0 0 0,0 1 0,0-1 0,1 0 1,0 1-1,0 0 0,0-1 0,1 1 0,0-1 0,1 1 1,-1 0-1,1-1 0,0 1 0,1-1 0,0 0 0,0 1 1,0-1-1,1 0 0,0 0 0,0 0 0,4 5 0,-2-4 33,0-1-1,1 0 0,0 0 1,0 0-1,0-1 0,1 1 1,0-2-1,0 1 0,0-1 0,0 0 1,1 0-1,0-1 0,-1 0 1,1-1-1,0 1 0,0-2 1,1 1-1,-1-1 0,0 0 0,1-1 1,-1 0-1,0 0 0,1-1 1,-1 0-1,0 0 0,10-3 1,-10 2 71,0 0 1,-1 0 0,1-1 0,-1 0 0,1 0-1,-1 0 1,0-1 0,0 0 0,0-1 0,-1 1-1,0-1 1,0-1 0,0 1 0,0-1 0,-1 0-1,0 0 1,0-1 0,-1 1 0,1-1 0,-1 0-1,-1 0 1,0-1 0,0 1 0,0-1 0,-1 0-1,0 1 1,1-11 0,-2 8-129,-1 1-1,-1-1 1,0 1 0,0-1 0,-1 1-1,0 0 1,0 0 0,-1 0 0,-1 0-1,1 0 1,-1 0 0,-8-11 0,4 8-695,0 0 1,-1 1 0,0 0-1,-1 1 1,0 0 0,-1 1 0,-17-12-1,-26-12-4270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7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56 10434,'0'-1'143,"-1"0"0,1 0 0,-1 0 0,1 0 0,-1 0 0,0 0 1,1 0-1,-1 1 0,0-1 0,1 0 0,-1 0 0,0 1 0,0-1 0,0 1 0,0-1 0,0 0 0,0 1 0,0 0 0,0-1 0,0 1 0,0 0 0,0-1 0,0 1 0,0 0 0,0 0 0,0 0 0,0 0 0,0 0 0,0 0 0,0 0 1,0 0-1,0 0 0,0 1 0,0-1 0,-1 1 0,-3 2-168,0 1 1,0 0 0,1 0 0,-1 1-1,1-1 1,-7 11 0,1-2-30,0 1 1,0 0-1,2 1 1,0 0-1,0 0 0,1 1 1,1 0-1,1 0 1,0 0-1,-2 20 1,6-28-36,0-1 1,1 1-1,-1-1 1,2 1-1,-1-1 1,1 1-1,0-1 1,1 1-1,3 10 1,-3-15 65,-1 0 0,0-1-1,1 1 1,0-1 0,0 1 0,0-1 0,0 1-1,0-1 1,0 0 0,0 0 0,1 0 0,-1 0-1,1-1 1,0 1 0,-1-1 0,1 1 0,0-1-1,0 0 1,0 0 0,0 0 0,0-1 0,0 1-1,0-1 1,0 1 0,0-1 0,4 0 0,7-1 24,0 0 0,-1-1 1,1-1-1,-1 0 1,0 0-1,0-1 1,0-1-1,0 0 1,-1-1-1,0-1 1,18-11-1,-23 13 8,0 1 0,-1-1-1,0 0 1,0-1-1,0 1 1,0-1-1,-1 0 1,0-1-1,0 1 1,-1-1-1,0 0 1,0 0 0,-1-1-1,0 1 1,0-1-1,0 1 1,-1-1-1,0 0 1,-1 0-1,1-16 1,-2 20-7,0-1 0,-1 1 0,1-1 0,-1 1 0,-1-1-1,1 1 1,0-1 0,-1 1 0,0 0 0,0 0 0,0 0 0,-1 0 0,0 0 0,1 1 0,-1-1 0,-4-3 0,0 1 12,1 1 0,-1 0 0,0 1 0,0 0 0,0 0 0,0 0 0,-1 1 0,-11-3 0,-9-1-300,1 1 0,-1 2 0,-1 1 0,-30 0 0,90-9-9915,46-3 10136,-75 15 162,37-7 1482,-1 2 0,2 1 0,-1 2 0,0 2 0,45 5 0,-80-4-1489,-1 0 0,0 0 0,1 0 1,-1 1-1,0-1 0,1 1 0,-1 0 0,0 0 0,0 0 0,-1 0 0,1 1 0,0-1 1,-1 1-1,1 0 0,-1-1 0,0 1 0,0 0 0,0 0 0,0 1 0,-1-1 0,1 0 0,-1 1 1,0-1-1,0 1 0,0-1 0,0 1 0,0-1 0,-1 4 0,2 15 356,0 1 0,-2-1 0,-3 35 0,0-20-530,3-21 85,-1-8 9,0 0 1,1 1-1,1-1 1,2 16-1,14-70 201,-17 44-214,10-26 19,0 0 0,2 0 0,29-50 0,-36 71-5,0 0 0,1 0 0,-1 0 0,1 1 0,1 0 1,-1 0-1,1 0 0,13-8 0,-16 12-9,1 0 1,-1 0-1,0 1 1,1-1-1,-1 1 1,1 0-1,-1 0 1,1 0-1,0 1 1,-1 0-1,1 0 1,0 0-1,0 0 1,-1 1-1,1 0 1,-1 0-1,9 2 0,-7 0-3,0 1 0,0-1-1,0 1 1,0 0-1,-1 0 1,0 1 0,0-1-1,0 1 1,0 0-1,-1 1 1,0-1 0,0 1-1,0 0 1,-1 0-1,0 0 1,3 8 0,5 11-59,-2 0 1,10 44 0,-4 24-3635,-15-65 960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24.2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1 242 9370,'1'-2'271,"0"-1"0,1 1 0,-1 0 0,1-1 0,-1 1 0,1 0 0,0 0 0,0 0 0,0 0 0,0 0 0,0 1 0,0-1 0,1 1 1,-1-1-1,0 1 0,1 0 0,-1 0 0,1 0 0,0 0 0,-1 0 0,1 0 0,0 1 0,4-1 0,10-1-400,0 1 0,32 3 0,-24-1 360,597-16-263,1-31 366,35-2 26,118 10-223,-174 12-1372,-476 16-1545,-29-11-49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12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83 14907,'-19'-27'3145,"30"19"1440,4 5-4369,11-4-104,3-3 40,13 0-8,-4 0-56,11 5-1000,-9 2-841,7 8-2944,-18 1-272</inkml:trace>
  <inkml:trace contextRef="#ctx0" brushRef="#br0" timeOffset="1">20 321 14451,'12'-11'3897,"20"1"912,21 3-4025,14 9-1616,35 9-4017,2-1 960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15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8 11763,'-3'-8'6414,"3"8"-6293,-13 9 1812,-18 24-2058,29-31 411,-75 94-41,-118 195 0,175-260-268,23-31 6,-1 1 1,1-1-1,-1 1 0,1-1 0,-1 0 1,1 0-1,-1 0 0,1-1 0,-1 1 0,1 0 1,3-2-1,8 0 10,149-4-1526,-52 9-3950,-58 2 1178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15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46 141 14427,'-8'-17'2386,"3"7"-1473,-1 0 1,1-1 0,1 0 0,0 0 0,0-1 0,1 1 0,1-1-1,-2-21 1,5 31-315,0 6-348,5 23-187,5 56-120,-4 0 1,-6 151-1,-3-132-2537,15 152 1,5-167-2193,4-20-531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16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583 38 15859,'2'-2'604,"0"0"0,-1-1 0,1 1 0,-1 0-1,1-1 1,-1 1 0,0-1 0,0 1 0,0-1 0,0 0-1,-1 1 1,2-7 0,-21 29 530,-84 134-699,-141 283 0,192-321-401,4 2 1,5 2-1,-37 176 1,79-294-238,-7 36 481,7-28-1778,12-53-9163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16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184 108 17556,'-37'11'6244,"0"7"-3620,24-10-2595,0 0 0,1 1 0,0 0 0,1 1 0,0 0 0,-12 15 0,23-23-37,-1 0-1,1 0 1,0 1 0,0-1-1,0 0 1,0 1 0,0-1-1,1 0 1,-1 0 0,0 1-1,1-1 1,0 0 0,0 0-1,-1 0 1,1 0 0,0 0-1,1 0 1,-1 0 0,2 3-1,3 6 13,8 15-29,0-2 1,2 0-1,1 0 0,1-1 0,38 36 0,21 6-70,-44-39-44,-2 1 0,45 50 0,-73-75 99,-1 1 1,1 0 0,-1 0-1,0 0 1,0 0 0,-1 0-1,1 1 1,-1-1 0,1 0-1,-1 1 1,0-1-1,0 1 1,0 0 0,-1-1-1,0 1 1,1-1 0,-1 1-1,-1 4 1,0-4-7,0 0 0,-1 0 0,1-1 0,-1 1-1,0 0 1,0-1 0,0 0 0,-1 1 0,1-1 0,-1 0 0,0 0 0,0 0 0,0-1 0,0 1-1,0-1 1,0 0 0,-5 3 0,-15 8-315,0-1-1,0-1 1,-1-2-1,-40 12 1,47-16-576,0-1 0,0-1 0,-1-1 0,1 0 0,-1-1 0,0-1 0,-27-3 0,8-10-3503</inkml:trace>
  <inkml:trace contextRef="#ctx0" brushRef="#br0" timeOffset="1">144 108 16283,'-6'-5'3425,"7"-16"1504,8 11-4873,13-1-112,12-1-40,17-2-904,11 1-920,15 2-2985,-11 0-153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17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382 103 8762,'-35'-8'1249,"-1"1"1,0 2-1,-48-1 1,-59-9 3371,135 14-4159,-25-5 2229,27 2-1080,19 2-199,1929-46 1306,-1678 65-6960,-210-11-998,-54-6 5089,1 0 0,-1 0 0,0 0 0,1 0 0,-1-1 0,1 1 0,-1 0 0,0 0 0,1 0 0,-1-1 1,4-4-1964,-4 5 1963,0 0 0,0-1 0,0 1 0,0-1 0,0 1 0,0-1 0,0 1 0,0 0 0,0-1 0,0 1 0,0-1 0,0 1 0,-1-1 0,1 1 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24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45 121 5457,'11'-72'5310,"-8"24"5444,-5 55-10178,14 195 855,-40 215-222,12-238-1022,7 200 0,23-245-349,-34-182-8498,10 3 3757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24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26 7986,'-7'-9'4337,"4"5"-3921,-1 1 288,2-1 232,-1 2 256,-1 0-103,-1 0-185,-7 5-280,-55 38-272,30-2-280,-13 21-600,3 5-432,1 9-2785,19-16 224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25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73 116 2168,'-34'-39'4608,"14"8"1433,14 22-4907,-7-18 3703,20 18-3131,15 8-1525,13 5-78,0 2 0,0 1 1,-1 2-1,66 26 0,-81-27-731,0 0-1,-1 2 0,0 0 1,0 1-1,-1 1 1,-1 1-1,0 0 1,-1 1-1,23 27 1,-6 17-3692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30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28 10258,'-6'-3'201,"-3"-1"624,0 0 0,0 0 0,0 1 0,-1 0 0,1 1 0,-19-3-1,24 6-723,1-1-1,-1 0 1,0 1-1,0 0 0,0 0 1,0 0-1,1 1 1,-1-1-1,0 1 1,1 0-1,0 0 0,-1 0 1,1 0-1,0 0 1,0 1-1,0 0 1,0-1-1,1 1 0,-1 0 1,1 0-1,-3 5 1,-5 7-95,1 0 1,0 0 0,2 1-1,0 0 1,0 0 0,2 1-1,0 0 1,1 0 0,0 0-1,-1 33 1,4-41-16,1 1 1,1-1-1,0 0 0,0 1 1,1-1-1,0 0 0,0 1 1,1-1-1,7 14 0,-7-18-18,0 1 0,1-1 1,-1 0-1,1 0 0,1 0 0,-1 0 0,1-1 1,-1 1-1,1-1 0,1-1 0,-1 1 0,0-1 0,1 1 1,0-2-1,7 4 0,-6-4 4,-1 0 0,0-1 1,1 1-1,-1-2 0,1 1 1,0-1-1,-1 0 0,1 0 0,-1 0 1,1-1-1,-1 0 0,1-1 1,-1 1-1,0-1 0,1 0 1,-1-1-1,0 0 0,-1 0 0,1 0 1,0 0-1,-1-1 0,0 0 1,0 0-1,0-1 0,0 1 0,0-1 1,3-6-1,-1 3 44,-1 0 0,0 0 0,0-1 0,-1 0 0,-1 0 0,1 0 0,-1-1 0,-1 1 0,0-1 0,0 0 0,-1 0 0,0 0 0,-1 0 0,0 0 0,-1 0 0,-1-20 0,0 22 11,-1 1 0,0-1 0,-1 1-1,0-1 1,0 1 0,0 0 0,-1 0 0,0 0-1,-1 1 1,1-1 0,-1 1 0,-1 0 0,1 0-1,-1 1 1,0 0 0,0 0 0,0 0-1,-1 1 1,0 0 0,0 0 0,-14-6 0,14 8-162,0-1 0,0 1 1,0 0-1,0 1 0,-1 0 1,1 0-1,0 1 0,-1 0 1,1 0-1,0 0 0,-1 1 1,1 0-1,0 1 0,0-1 1,0 1-1,0 1 0,0-1 1,0 1-1,1 1 0,-1-1 1,1 1-1,0 0 0,-11 10 1,14-12-245,1 1 0,0-1 0,-1 1 0,1 0 0,0 0 0,0 0 1,0 0-1,-1 5 0,-2 19-3416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24.8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34 6569,'-6'-33'9656,"2"421"-7091,3 281-1580,11-452-1196,38 226 0,-2-201-2516,-27-144-768,-3-2-370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30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43 15275,'-3'-18'3409,"-1"4"1272,-2 3-4657,2 13-752,-5 7-1073,-3 3-303,-2 11-2569,5 5-48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31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281 207 10378,'27'-10'2866,"-23"10"-2769,-1-1 1,0 0-1,1-1 1,-1 1-1,0 0 1,1-1-1,-1 0 0,5-4 1,-6 5 73,-1-1 0,-1 1 0,1-1 0,0 0 0,0 1 0,0-1 0,-1 0 0,1 1 0,-1-1 0,1 0 0,-1 0 0,0 1 0,0-1 0,0 0 0,0 0 0,0 0 0,0 1 0,0-1 0,-1 0 0,1 0 0,-1 1 0,0-4 1,-3-4 6,1 1 1,-1 0-1,0 1 1,-1-1-1,0 1 1,0 0-1,0 0 1,-1 0-1,0 1 1,-1 0-1,1 0 1,-1 0-1,0 1 1,0 0-1,-1 0 1,0 1-1,0 0 1,0 1-1,0-1 1,0 2-1,-13-4 1,15 4-194,-1 0 0,1 1 1,-1 0-1,1 0 0,-1 0 1,0 1-1,0 0 0,1 0 0,-1 1 1,0-1-1,1 1 0,-1 1 1,1 0-1,-1 0 0,1 0 0,0 0 1,0 1-1,0 0 0,0 1 1,0-1-1,1 1 0,-1 0 1,1 0-1,0 1 0,0 0 0,1 0 1,0 0-1,-6 8 0,7-8-1,0 1 0,0 1 0,1-1 0,0 0-1,0 0 1,1 1 0,-1-1 0,1 1 0,1 0 0,-1-1-1,1 1 1,1-1 0,-1 1 0,1 0 0,0-1 0,0 1-1,1-1 1,0 0 0,0 1 0,0-1 0,1 0-1,0 0 1,0 0 0,1-1 0,-1 1 0,1-1 0,1 0-1,5 6 1,2 2 14,2 0 0,0 0 0,0-1 0,1-1 0,1-1 0,0 0 0,0-1 0,33 13 0,26 1 2,23 7 25,-89-26-22,-1 0 0,1 0 0,-1 0 1,0 1-1,0 0 0,0 1 0,-1 0 1,7 7-1,-11-10-4,-1-1 1,1 1 0,-1 0-1,0 0 1,1 1 0,-2-1-1,1 0 1,0 1 0,-1-1-1,1 1 1,-1 0 0,0-1-1,0 1 1,-1 0 0,1 0-1,-1-1 1,0 1 0,0 0-1,0 6 1,-2-4-12,1-1 1,-1 1-1,0-1 1,-1 0-1,1 0 1,-1 0-1,0 0 1,0 0-1,0-1 1,-1 1-1,0-1 1,-4 4-1,-3 3-52,-1-1 0,0-1 0,-1 0 0,0-1 0,-1 0 0,0-1 0,0 0-1,-27 8 1,31-13 37,1 0 0,-1 0 0,1 0 0,-1-1-1,1-1 1,-1 0 0,0 0 0,1-1-1,-1 0 1,1-1 0,-1 0 0,1 0 0,0-1-1,-1 0 1,1-1 0,1 0 0,-12-7 0,13 7 15,1-2 0,-1 1 1,1-1-1,1 0 1,-1 0-1,1 0 1,0-1-1,0 0 0,1 0 1,0 0-1,0-1 1,1 1-1,0-1 1,0 0-1,1 0 1,0 0-1,0 0 0,1 0 1,0 0-1,0-1 1,1-8-1,1-1 10,1 0 1,0 1-1,1-1 0,1 1 1,0-1-1,2 1 0,0 1 1,1-1-1,0 1 0,19-29 0,-20 35-184,1 2 0,0-1-1,0 1 1,1 0-1,0 0 1,0 1-1,1 0 1,13-8 0,-15 11-245,-1 1 0,1 0 0,0 0 0,0 1 0,0-1 1,1 2-1,-1-1 0,1 1 0,-1 0 0,1 0 0,-1 1 1,1 0-1,9 2 0,40 13-4267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31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38 14515,'-51'-17'3353,"32"1"1232,11 12-4225,11 3-280,14 4-104,32 0 0,16 1 24,43-2-16,21-1 48,52-1-8,11 1-128,45 5-1681,-2 14-2775,38-3 207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36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8506,'10'-5'9732,"-10"4"-9643,1 1 0,0-1-1,0 1 1,-1-1 0,1 0-1,0 1 1,0-1 0,0 1 0,0 0-1,0-1 1,0 1 0,0 0 0,0 0-1,0-1 1,-1 1 0,1 0-1,0 0 1,0 0 0,0 0 0,0 0-1,0 0 1,0 1 0,0-1 0,0 0-1,0 0 1,2 1 0,18 5 37,-1 1 0,1 1 1,-1 0-1,0 2 0,-1 0 0,-1 1 1,1 1-1,-2 1 0,23 20 1,55 60-1416,-17 2-4864,-53-61 1668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36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 16 16331,'-10'-11'3529,"-13"7"1264,-6 24-4921,-21 31-696,-10 13-656,-17 26-993,0-3-2320,-3-3 16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37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22 156 10186,'-4'-76'3609,"-2"48"264,2 8-2585,-1 4-552,3 8-272,2 1 1337,0 9-1721,1 20-104,4 75-352,-4-20-545,-1 26-2143,0-8-1321,-5-13-872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38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139 153 10402,'-28'-29'5853,"20"22"-5215,0 1 0,-1 0 0,0 0 0,0 1 0,0 0 0,-1 1 0,-19-6 0,28 10-622,0 1 1,0 0-1,1-1 0,-1 1 0,0 0 0,0 0 0,0-1 0,1 1 1,-1 0-1,1 0 0,-1 0 0,1 0 0,-1 0 0,1 0 0,-1 0 1,1 0-1,0 0 0,-1 0 0,1 0 0,0 0 0,0 0 0,0 1 1,0-1-1,0 0 0,0 2 0,-3 40-103,3-36 106,-1-2-22,-2 141-608,3-130 385,2 1 0,0-1 0,1 0 0,0 0 0,1 0 0,11 25 0,-14-38 188,0 0 1,0 0 0,1-1-1,-1 1 1,1 0-1,0-1 1,0 1-1,0-1 1,0 0-1,0 0 1,0 0 0,0 0-1,1 0 1,-1 0-1,1 0 1,0-1-1,-1 0 1,1 1-1,0-1 1,0 0 0,4 1-1,-3-2 21,0 0-1,0 0 1,1 0-1,-1 0 1,0-1-1,0 0 1,0 0-1,1 0 1,-1 0-1,0-1 1,0 1-1,-1-1 1,7-4-1,1-1 21,0-1-1,0 0 0,-1-1 0,0 0 0,-1-1 0,0 0 0,-1 0 0,13-21 0,-16 24-3,-1 0-1,-1-1 1,1 1 0,-1-1-1,-1 0 1,1 0-1,-1 0 1,-1-1-1,1 1 1,-1 0-1,-1-1 1,0 1 0,0 0-1,-1-1 1,1 1-1,-2 0 1,1-1-1,-1 1 1,-1 0 0,1 0-1,-2 1 1,1-1-1,-1 0 1,0 1-1,0 0 1,-1 0 0,0 0-1,0 1 1,-1-1-1,1 1 1,-1 1-1,-1-1 1,1 1 0,-1 0-1,0 0 1,0 1-1,-1 0 1,1 0-1,-10-3 1,3 2-364,0 1 0,-1 1 0,0 0 0,1 0 0,-1 2 0,-24-1 0,177-9-3162,-72 3 4250,113 2 0,-152 7-71,0 1 0,-1 1 0,1 1-1,-1 2 1,0 0 0,38 16 0,-63-22-611,0 1 0,0-1 0,0 0 0,-1 1 0,1-1 0,0 0-1,0 1 1,-1-1 0,1 1 0,0 0 0,-1-1 0,1 1 0,0-1 0,-1 1 0,1 0 0,-1-1 0,1 1 0,-1 0 0,1 0 0,-1 0 0,0-1 0,1 1 0,-1 0 0,0 0 0,0 0 0,0 0 0,1 0 0,-1-1 0,0 1 0,0 0 0,0 0 0,0 0 0,-1 0 0,1 0 0,0 0 0,0-1 0,0 1 0,-1 0 0,1 0 0,0 0 0,-1-1 0,1 1 0,-1 0 0,1 0 0,-1-1 0,1 1 0,-1 0 0,0-1 0,-1 2 0,-42 33 820,30-25-684,12-8-171,-1 0-1,1 0 1,-1 0-1,1 1 1,0-1 0,0 1-1,0-1 1,0 1 0,0-1-1,0 1 1,1 0 0,0 0-1,-1 0 1,1 0 0,0 0-1,0 0 1,1 0 0,-1 0-1,1 1 1,-1 4-1,2-3-32,0 0 0,0 0 0,1 0 0,0-1 0,0 1-1,0 0 1,0-1 0,0 1 0,1-1 0,0 0 0,0 0-1,7 7 1,0 0-64,0 0 1,2-1-1,-1 0 0,1 0 0,1-2 1,18 11-1,-27-17 68,0 0 0,0 0 1,0-1-1,0 1 0,1-1 0,-1 0 1,0 0-1,1-1 0,-1 1 0,1-1 1,7-1-1,-9 1 19,0-1 1,-1 0-1,1 0 1,0 0-1,-1 0 1,1 0-1,-1-1 0,0 1 1,1-1-1,-1 1 1,0-1-1,0 0 1,0 0-1,0 0 1,0 0-1,0-1 1,-1 1-1,1 0 0,-1-1 1,2-3-1,1-5 24,0 1-1,-1-1 1,0 1 0,-1-1-1,0 0 1,-1 0-1,0 0 1,-1 0-1,0 0 1,-1 0-1,0 0 1,-1 0 0,0 0-1,-1 0 1,-5-13-1,6 18-82,0 1-1,-1-1 1,0 1-1,0-1 1,0 1-1,0 0 1,-1 0-1,0 1 1,0-1-1,-1 1 1,1 0-1,-10-7 1,10 9-123,0 0-1,-1 0 1,1 0 0,0 1-1,-1-1 1,0 1-1,1 0 1,-1 1 0,0-1-1,1 1 1,-1 0 0,0 0-1,0 0 1,0 1 0,1-1-1,-1 1 1,0 0 0,-5 3-1,139 0-1592,-77-2 2104,87 13-1,-122-12 3,-1 0 0,0 2 0,0-1 0,0 2 0,-1 0 0,0 1 1,0 1-1,-1 0 0,21 16 0,-33-23-275,1 1 0,-1 0-1,0 0 1,0 0 0,0 0 0,0 1 0,-1-1 0,1 0-1,0 1 1,-1-1 0,0 1 0,0 0 0,0-1 0,0 1-1,0 0 1,0 0 0,-1-1 0,1 1 0,-1 0 0,0 0-1,0 3 1,-1 2 13,-1-1 0,1 1 0,-2-1 0,1 0 0,-1 0 0,-5 9 0,-7 18 44,15-34-118,0 1 0,-1 0 0,1-1 0,0 1 0,-1 0 0,1-1 0,0 1-1,0 0 1,0-1 0,-1 1 0,1 0 0,0 0 0,0-1 0,0 1 0,0 0 0,0 0-1,0-1 1,1 1 0,-1 0 0,0 0 0,0-1 0,0 1 0,1 0 0,-1-1 0,0 1 0,1 0-1,-1-1 1,1 1 0,-1 0 0,1-1 0,-1 1 0,1-1 0,-1 1 0,1-1 0,-1 1-1,1-1 1,0 0 0,-1 1 0,1-1 0,0 0 0,-1 1 0,1-1 0,0 0 0,-1 0 0,1 1-1,0-1 1,0 0 0,-1 0 0,1 0 0,0 0 0,0 0 0,-1 0 0,1 0 0,0 0-1,0-1 1,-1 1 0,1 0 0,0 0 0,-1-1 0,2 0 0,54-16-229,-47 13 259,1 1-22,-1 0 0,0-1 0,-1 0 0,1 0 0,-1-1 0,13-10 0,-20 14-2,1 0 1,-1 0-1,0-1 0,0 1 0,0-1 1,0 0-1,0 1 0,0-1 0,0 1 1,0-1-1,0 0 0,-1 0 0,1 0 1,-1 1-1,1-1 0,-1 0 0,0 0 1,0 0-1,0 0 0,0 0 0,0 0 0,0 1 1,0-1-1,-1 0 0,1 0 0,-1 0 1,1 0-1,-1 1 0,0-1 0,0 0 1,0 1-1,0-1 0,0 0 0,0 1 1,0-1-1,0 1 0,-1 0 0,1-1 1,0 1-1,-2-1 0,-54-46-330,49 42 221,-1 0 1,1 0 0,0-1-1,0 0 1,0 0 0,1-1-1,0 0 1,1 0 0,0-1-1,0 0 1,-8-18-1,13 25 97,1 1 0,-1-1 0,1 0 0,-1 1-1,1-1 1,0 0 0,0 0 0,0 1-1,0-1 1,0 0 0,0 0 0,0 0 0,1 1-1,-1-1 1,1 0 0,-1 1 0,1-1-1,0 0 1,-1 1 0,1-1 0,0 1 0,0-1-1,0 1 1,3-3 0,-1 2 4,0 0 0,0 0-1,0 0 1,0 0 0,1 0 0,-1 1 0,1 0-1,0 0 1,-1 0 0,1 0 0,4 0-1,11-1-1,0 1-1,0 1 0,30 4 0,-14 1 184,1 1 0,-1 2 0,0 2 0,-1 1 0,0 2 0,-1 1 0,0 1 0,-1 2 0,52 37 0,-83-52-162,0 1 0,0-1 1,0 0-1,-1 1 0,1-1 1,-1 1-1,1-1 0,-1 1 0,0-1 1,0 1-1,0-1 0,0 1 0,-1 3 1,1 12 11,0-15-29,1 0 1,-1 0-1,1 0 0,-1 0 1,1 0-1,0 0 1,0 0-1,0 0 0,0 0 1,1 0-1,-1-1 0,1 1 1,0 0-1,-1-1 1,1 0-1,0 1 0,1-1 1,-1 0-1,0 0 0,1 0 1,-1 0-1,5 2 0,-3-3 12,0 0-1,-1 0 0,1 0 0,0-1 1,0 0-1,0 0 0,0 0 0,0 0 0,0 0 1,-1-1-1,1 1 0,0-1 0,0 0 0,0-1 1,-1 1-1,1-1 0,6-3 0,-7 4 70,0-1 0,0 1 0,-1-1 0,1 0 0,0 0 0,-1 0 0,1 0 0,-1 0 0,0-1 0,0 1 0,0-1 0,0 0 0,0 1 0,-1-1 0,1 0 0,-1 0 0,1 0 0,-1 0-1,0 0 1,0 0 0,-1-1 0,1 1 0,-1 0 0,1 0 0,-1-1 0,0 1 0,0 0 0,-1 0 0,1-1 0,-2-5 0,0 3-75,0 0 1,0 0-1,0 0 0,-1 0 0,0 1 1,0-1-1,-1 1 0,1 0 0,-1 0 1,0 0-1,-1 0 0,1 1 1,-1 0-1,0 0 0,-7-5 0,0 4-575,1 0-1,-1 0 1,1 1-1,-1 1 1,0 0-1,0 1 1,-1 0-1,1 1 1,-16 0-1,-58-1-3914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39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20 107 10850,'-15'-15'2849,"10"-1"1016,5 6-2889,14-3-296,16 0-144,16-3-8,7 2-272,13 5-464,-6 9-704,-2 8-936,-11 12-2281,-5 2-184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39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28 12003,'-2'-3'3280,"4"-8"393,11 11-3409,15 5-952,10 0-568,24-5-385,1-9-2031,11-6 343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39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387 146 11723,'-9'-37'4918,"6"31"-4805,0 1 0,0 0 1,0-1-1,-1 1 0,1 0 1,-1 1-1,-1-1 1,1 1-1,0 0 0,-1 0 1,-7-5-1,3 3 8,0 0 1,0 1-1,-1 0 0,1 1 0,-1 0 0,0 0 0,0 1 1,-1 0-1,1 1 0,-1 0 0,1 1 0,-21 0 0,12 1-123,0 1-1,0 1 0,0 1 1,0 1-1,1 1 0,-25 8 1,42-12-5,0-1 1,0 0 0,0 1 0,0-1 0,0 1 0,0-1 0,0 1 0,0-1 0,0 1 0,1 0 0,-1-1-1,0 1 1,0 0 0,1-1 0,-1 1 0,0 0 0,1 0 0,-1 0 0,1 0 0,-1 0 0,1 0 0,-1 0 0,1 0-1,0 0 1,-1 0 0,1 2 0,0-1 0,0 0 0,1 0 0,-1 0 0,1 0 0,0 1 0,-1-1 0,1 0 0,0 0-1,0 0 1,0-1 0,0 1 0,3 3 0,5 6 6,1 0-1,1-1 1,13 11 0,-17-16 10,43 34 4,70 42-1,0-1 0,-118-79-9,28 27-49,-30-28 43,1 1 0,-1 0-1,1 0 1,-1-1 0,0 1 0,1 0-1,-1 0 1,0 0 0,0 0 0,1 0-1,-1 0 1,0-1 0,0 1 0,0 0-1,0 0 1,0 0 0,0 0-1,0 0 1,0 0 0,-1 0 0,1 0-1,0-1 1,-1 1 0,1 0 0,0 0-1,-1 0 1,1-1 0,-1 1 0,1 0-1,-1 0 1,1-1 0,-1 1 0,0 0-1,1-1 1,-1 1 0,0-1 0,0 1-1,1-1 1,-1 1 0,-1 0-1,-9 5-21,0-1 0,0 1-1,-1-2 1,1 0 0,-1 0-1,0-1 1,0 0-1,-1-1 1,-18 1 0,23-3 15,0 0 1,0 0-1,0 0 0,1-1 1,-1 0-1,0 0 1,0-1-1,1 0 1,-1-1-1,1 1 0,0-1 1,0-1-1,0 1 1,0-1-1,0-1 1,-6-5-1,10 8-20,0-1 0,1 0 0,-1-1 0,1 1 0,0 0 0,0-1 0,0 1 0,0-1 0,1 0 0,-1 1 0,1-1 0,0 0 0,0 0 0,1 0 0,-1 0 0,1 0 0,0 0 0,0 0 0,0 0 0,0 0 0,1 0 0,-1 0 0,1 0 0,0 0 0,0 1 0,1-1 0,-1 0 0,1 0 1,0 1-1,0-1 0,0 1 0,3-4 0,2-3-127,1 0 1,0 0-1,0 1 1,1 1-1,0-1 1,0 1-1,1 1 1,0 0-1,14-8 1,-4 6-896,0 1 0,0 0 0,37-7 0,2 5-1968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25.5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 5633,'12'-3'6278,"-12"3"-6129,6 21 4058,29 615-1192,-28-367-2868,-7-252-141,32 561 31,17-58-2956,-37-387-606,-12-17-357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4:40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36 9690,'1'-6'6777,"-11"3"-4486,-12 7-1900,16 3-380,1 1-1,0-1 1,0 1 0,1 0-1,0 0 1,1 0-1,0 1 1,0-1-1,-3 19 1,6-27-11,-2 10 1,1 0 1,0 1-1,1-1 1,0 0-1,0 1 1,1-1 0,1 0-1,0 0 1,0 0-1,1 0 1,0 0-1,1 0 1,9 17-1,-11-22-18,0-1 0,0 1 0,1-1 1,0 0-1,0 0 0,0 0 0,0-1 0,1 1 0,-1-1 0,1 1 0,0-1 0,0 0 0,0-1 0,0 1 0,1-1 0,-1 0 0,1 0 0,-1 0 0,1 0 0,0-1 0,0 0 1,0 0-1,-1 0 0,1-1 0,0 0 0,0 1 0,0-2 0,0 1 0,6-2 0,-9 2-15,1-1 0,0 0-1,-1 0 1,1 0 0,-1 0 0,1 0 0,-1-1 0,0 1-1,0-1 1,0 1 0,1-1 0,-1 0 0,-1 0-1,1 0 1,0 0 0,0 0 0,-1 0 0,1-1 0,1-3-1,-1 2-59,-1-1 0,1 0-1,-1-1 1,0 1 0,0 0-1,0 0 1,-1 0 0,0 0-1,-1-10 1,0 6-100,0-1 0,-1 0 1,0 1-1,-1-1 0,0 1 0,0 0 0,-1 0 1,-1 0-1,1 1 0,-9-13 0,6 14 37,0 1-1,0-1 0,-1 1 1,0 1-1,0 0 1,0 0-1,-16-7 0,7 3-20,17 9 168,-1 0 1,1 0 0,-1 0-1,1 0 1,-1 0 0,1-1 0,-1 1-1,1 0 1,-1 0 0,1 0-1,-1-1 1,1 1 0,0 0 0,-1-1-1,1 1 1,0-1 0,-1 1-1,1 0 1,0-1 0,-1 1 0,1-1-1,0 1 1,0 0 0,0-1-1,-1 1 1,1-1 0,0 1 0,0-1-1,0 1 1,0-1 0,0 1-1,0-1 1,0 1 0,0-1 0,0 1-1,0-1 1,0 1 0,0-1-1,0 1 1,0-1 0,1 1 0,-1-1-1,23-15-154,37-2 29,-24 10 458,0 3-1,0 1 0,0 1 1,1 2-1,-1 2 0,0 1 1,1 2-1,-1 2 0,49 13 1,-84-19-304,-1 0 0,1 0 0,-1 1 1,1-1-1,-1 0 0,0 0 0,1 0 0,-1 1 0,1-1 1,-1 0-1,0 0 0,1 1 0,-1-1 0,0 0 1,1 1-1,-1-1 0,0 1 0,1-1 0,-1 0 0,0 1 1,0-1-1,0 1 0,1-1 0,-1 0 0,0 1 1,0-1-1,0 1 0,0-1 0,0 1 0,0-1 0,0 1 1,0-1-1,0 1 0,0-1 0,0 1 0,0-1 1,0 1-1,0-1 0,0 0 0,0 1 0,-1-1 1,1 1-1,0-1 0,0 1 0,-1 0 0,-16 22 477,9-14-359,0 3-109,1-1-1,0 1 1,0 0 0,2 0-1,-1 1 1,2 0 0,-1 0 0,-3 26-1,7-35-37,0-1 1,1 1-1,0-1 0,0 1 0,0 0 0,0-1 0,0 1 0,1-1 0,0 1 0,0 0 1,0-1-1,0 0 0,0 1 0,1-1 0,-1 0 0,1 1 0,0-1 0,0 0 0,0 0 1,0-1-1,1 1 0,-1 0 0,1-1 0,0 1 0,0-1 0,-1 0 0,1 0 1,1 0-1,-1 0 0,0-1 0,0 1 0,1-1 0,-1 0 0,1 0 0,-1 0 0,1 0 1,-1-1-1,6 1 0,1 0-17,1-1 1,0 0-1,-1-1 0,1 0 1,-1 0-1,0-1 0,1-1 1,-1 1-1,0-2 0,0 1 1,-1-2-1,11-4 0,-17 7-24,1 0-1,-1 0 1,1 0-1,-1 0 0,0 0 1,0-1-1,0 1 0,0-1 1,0 0-1,-1 0 0,1 0 1,-1 0-1,0-1 1,0 1-1,0 0 0,0-1 1,-1 0-1,1 1 0,-1-1 1,0 0-1,0 0 0,0 0 1,-1 1-1,1-1 0,-1 0 1,0 0-1,0 0 1,0 0-1,-1 0 0,1 0 1,-1 0-1,0 0 0,0 0 1,-4-6-1,3 4-93,-1 1 0,0 1 1,0-1-1,0 0 0,-1 1 0,0 0 0,0-1 1,0 1-1,0 1 0,-1-1 0,1 1 0,-7-4 0,-64-27-889,28 15 926,46 18 108,0 1 0,0 0 1,0 0-1,0-1 0,0 1 1,1 0-1,-1-1 0,0 1 1,0-1-1,0 1 0,1-1 0,-1 1 1,0-1-1,1 0 0,-1 1 1,0-1-1,1 0 0,-1 1 1,1-1-1,-1 0 0,1 0 1,-1 0-1,1 0 0,0 1 0,-1-1 1,1 0-1,0 0 0,0-2 1,0 2-1,1 0 0,0 0 0,0-1 1,0 1-1,0 0 0,0 0 0,0 0 1,0 0-1,0 0 0,0 1 0,0-1 1,0 0-1,1 0 0,-1 1 0,0-1 1,2 0-1,60-16 102,-35 11 177,0 2 0,0 1 1,0 1-1,0 1 0,0 1 0,0 2 0,0 1 0,-1 1 0,40 12 0,-63-15-222,0 0-1,0 1 1,0 0-1,0 0 1,0 0-1,0 0 1,-1 1-1,1 0 1,-1-1 0,0 1-1,0 0 1,0 1-1,0-1 1,0 0-1,0 1 1,-1 0-1,0 0 1,0-1-1,0 1 1,0 0-1,-1 1 1,1-1-1,-1 0 1,0 0-1,0 7 1,0 7-40,-1 0 0,-1-1 0,0 1 0,-2 0 0,-5 19 0,4-16-18,1-1 0,-2 25 0,5-44-3,0 0 0,0 0-1,0 0 1,0-1 0,0 1 0,0 0-1,1 0 1,-1 0 0,0 0-1,0 0 1,1 0 0,-1-1-1,0 1 1,1 0 0,-1 0-1,1-1 1,-1 1 0,1 0 0,-1 0-1,1-1 1,0 1 0,-1-1-1,1 1 1,0-1 0,-1 1-1,1-1 1,0 1 0,0-1-1,-1 1 1,1-1 0,0 0 0,0 1-1,1-1 1,2 0 1,-1 0 1,1 0-1,-1 0 0,1 0 1,-1-1-1,1 1 0,-1-1 1,1 0-1,3-2 1,8-3 19,0 0 0,-1-2 0,15-9 0,-12 5 128,-1 0 0,0-1-1,-1-1 1,0-1-1,-1 0 1,-1-1-1,0 0 1,12-21-1,-23 35-102,-1 0-1,0 0 0,0-1 0,0 1 1,0 0-1,0 0 0,-1-1 0,1 1 1,-1 0-1,1-1 0,-1 1 0,0 0 1,0-1-1,0 1 0,0-5 1,-1 6-77,1 0 0,-1 0 0,0 0 0,1 0 0,-1-1 0,0 1 0,0 0 0,0 0 0,0 0 0,0 0 0,0 1 0,0-1 0,0 0 0,0 0 0,0 1 0,0-1 0,0 0 0,-1 1 0,1-1 0,-3 0 0,-8-1-620,0 0 0,0 1 1,-1 1-1,1 0 0,-16 2 1,21-2 330,-113 7-3495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25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346 151 11899,'0'0'235,"-1"-1"0,1 0-1,-1 1 1,1-1 0,0 0 0,-1 0 0,1 1 0,0-1 0,0 0 0,0 0 0,0 1 0,0-1 0,-1 0 0,1 0 0,1 0 0,-1 1 0,0-1 0,0 0 0,0 0 0,0 1 0,0-1 0,1 0 0,-1 0 0,0 1 0,1-1 0,-1 0 0,1 1 0,-1-2 0,19 10 960,21 29-1834,-14-7 608,-2 2 0,-1 0 0,-1 2-1,-2 0 1,-1 1 0,20 55-1,-15-24 67,-3 2 0,23 125 0,-38-161-8,-2-1 0,-1 1 1,-2 0-1,-4 58 1,2-82-21,0 0 1,-1 0 0,0-1 0,0 1 0,-1 0 0,0-1 0,0 0 0,-1 0 0,0 0 0,0 0-1,-6 7 1,6-11 0,0 1 0,0-1 0,0 1 0,0-1 1,-1 0-1,1-1 0,-1 1 0,0-1 0,0 0 0,0 0 0,0-1 0,0 1 0,0-1 0,0 0 0,0 0 0,-1-1 0,1 1 0,-9-2 0,-3-1 18,1 0 0,-1-2 0,1 0 0,0-1 1,0 0-1,0-1 0,1-1 0,0-1 0,0 0 0,1-1 1,0 0-1,0-1 0,1-1 0,-22-22 0,5 2 52,2-2 1,1-1-1,1-1 1,-35-63-1,39 56 150,1-2 1,-22-65-1,35 83-114,1-1 0,1 0 0,2 0 0,0-1 1,1-48-1,3 65-75,1-1-1,0 1 1,0-1 0,2 1 0,-1-1 0,2 1 0,-1 0 0,1 0 0,1 1 0,0-1 0,11-15 0,-8 15-28,1 1 0,0 0 0,1 1 0,0 0 0,0 0 1,1 1-1,0 1 0,1 0 0,0 0 0,14-6 0,31-10-32,1 2 0,0 2 0,2 3 0,83-11 0,-52 15-174,-1 4-1,121 6 1,-153 6-1490,1 3 0,108 27 1,-122-23-690,17-3-2171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26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39 9186,'0'-1'252,"0"0"0,0 0 0,0 0 1,0 0-1,-1 0 0,1 0 0,0-1 0,-1 1 1,1 0-1,-1 0 0,1 0 0,-1 0 0,1 0 0,-1 1 1,0-1-1,1 0 0,-1 0 0,0 0 0,0 0 1,0 1-1,0-1 0,0 0 0,0 1 0,0-1 0,-1 0 1,0 2-123,0 0 1,0 0 0,0 0 0,0 0 0,0 0 0,1 0-1,-1 1 1,0-1 0,1 0 0,-1 1 0,1 0-1,0-1 1,-1 1 0,1 0 0,-1 3 0,-25 34 54,1 1 1,3 2-1,-34 81 1,44-89-117,2 1 0,1-1 0,2 2 0,1-1 0,-3 60 0,9-91-120,1 0-1,0 0 1,0 0-1,0 0 0,1 0 1,-1 0-1,1-1 1,0 1-1,0 0 1,0 0-1,1-1 1,-1 1-1,5 6 1,-6-10 21,0 1 0,1-1 0,-1 0 0,1 1 0,-1-1 0,1 0 0,-1 0 0,0 1 0,1-1 0,-1 0 0,1 0 0,-1 0 1,1 0-1,-1 0 0,1 0 0,-1 0 0,1 0 0,-1 0 0,1 0 0,-1 0 0,1 0 0,-1 0 0,1 0 0,-1 0 0,1 0 0,-1 0 0,1-1 0,-1 1 0,1 0 0,-1 0 0,1-1 1,0 0-1,20-27-1006,6-34 219,-3-1-1,-2-1 1,-3 0-1,19-121 1,-35 166 1495,-1 0 1,-2-33 0,-8-5 3610,61 94-4311,-28-14 72,-1 0 1,-2 2 0,0 1-1,-2 0 1,-1 2 0,20 36-1,-29-46-182,-1 2-1,-1-1 0,0 2 1,-1-1-1,-2 0 1,0 1-1,-1 0 1,-1 1-1,-1-1 0,0 0 1,-3 27-1,-3-74-7183,0-14 2303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27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13315,'11'7'6545,"19"-3"-6561,26-3-384,15-1-672,32-10-2865,13-10 480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27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467 0 12483,'-15'9'255,"-8"4"533,1 1 1,1 0 0,0 2-1,0 1 1,2 0 0,-22 25 0,-214 309 1467,254-350-2238,-1 1 1,0 0-1,1-1 1,-1 1-1,0-1 1,0 1-1,0-1 0,0 0 1,0 0-1,0 0 1,0 0-1,-4 2 939,151 27-758,58 13 270,-172-34-739,-1 0 0,-1 2-1,0 1 1,37 22 0,-56-25-1323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2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35 13091,'14'-14'2656,"-24"2"1289,20 7-3889,0 7-96,3-4 72,1 1 32,5 0-8,2 0 16,6 1-304,1 3-512,2 1-840,-3 3-2417,-1 3 72</inkml:trace>
  <inkml:trace contextRef="#ctx0" brushRef="#br0" timeOffset="1">1 229 13547,'4'10'3449,"27"-13"984,19-3-4001,36-5-1585,21 4-1639,15-9-1617,-21-6-1184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28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81 11466,'-22'-29'3865,"7"1"416,8 11-2808,4 10-1337,3 9-104,3 5-96,-3-5-56,3 19 39,14 74 41,-10-22 32,-3 22-384,2-4-792,8 9-2993,8-19 288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28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82 15787,'-6'2'730,"0"0"-1,0 0 1,0 0-1,1 1 0,-1 0 1,0 0-1,1 0 1,-7 6-1,4-2-472,0 1 0,0 0-1,1 0 1,-8 12 0,-4 8-679,3 1 0,-16 36 0,23-46 985,6-14-569,1 0 1,-1 1 0,1 0-1,1-1 1,-1 1-1,1 0 1,0 0-1,0 0 1,0 0-1,1 0 1,0 6-1,1-10-22,-1 0-1,1 0 1,0 0-1,0 0 1,-1 0-1,1 0 0,0 0 1,1 0-1,-1-1 1,0 1-1,0 0 1,1-1-1,-1 1 0,1-1 1,0 1-1,-1-1 1,1 0-1,0 0 1,0 0-1,-1 0 0,1 0 1,0 0-1,0 0 1,0 0-1,0-1 1,1 1-1,-1-1 1,0 0-1,0 1 0,0-1 1,0 0-1,4-1 1,3 1-41,0 0 0,0-1 1,0 0-1,0 0 0,0-1 0,-1-1 1,1 1-1,-1-1 0,1-1 1,-1 1-1,0-1 0,-1-1 0,1 0 1,-1 0-1,8-6 0,-11 7 76,1 0 0,-1 0 0,0-1 1,0 1-1,-1-1 0,1 0 0,-1 0 0,0 0 0,-1-1 0,1 1 0,-1-1 0,0 1 0,0-1 0,-1 0 0,0 1 1,0-1-1,0 0 0,0 0 0,-1 0 0,0 0 0,-1 0 0,1 0 0,-3-7 0,0 0-82,-2 1-1,0 0 0,0 0 1,-1 1-1,0-1 0,-1 1 1,-1 1-1,0-1 1,0 1-1,-17-16 0,-24-30-1275,49 56 1327,0 0 0,-1-1 0,1 1 0,0 0 0,0 0 0,-1-1 0,1 1 0,0 0 1,0-1-1,0 1 0,-1-1 0,1 1 0,0 0 0,0-1 0,0 1 0,0-1 0,0 1 0,0 0 0,0-1 0,0 1 0,0-1 0,0 1 0,0 0 0,0-1 0,0 1 0,0-1 1,0 1-1,0 0 0,0-1 0,1 1 0,-1-1 0,0 1 0,0 0 0,0-1 0,1 1 0,-1 0 0,0-1 0,19-4-462,30 6 128,-44 0 294,22 1 410,1 2 0,-1 1 0,0 1 0,0 1 0,-1 1 0,0 2 0,0 0 0,-1 2 0,0 1 0,-1 1 0,25 19 0,-29-16 230,-1 1 1,32 38-1,-30-32-570,23 30-370,-36-42 296,0-1 0,0-1-1,1 1 1,1-2 0,-1 1 0,2-1 0,-1-1 0,1 0 0,20 11-1,-29-18 72,0 0 0,0-1 0,0 0-1,0 1 1,0-1 0,0 0 0,-1 0-1,1 0 1,0 0 0,0-1 0,0 1-1,0 0 1,0-1 0,0 0 0,0 1 0,0-1-1,0 0 1,-1 0 0,1 0 0,0 0-1,-1 0 1,1 0 0,0 0 0,-1-1-1,0 1 1,1-1 0,-1 1 0,0-1-1,0 1 1,1-1 0,-1 0 0,-1 0 0,1 1-1,1-4 1,3-6 37,0 0 0,-1 0 0,-1 0 0,4-16-1,-5 13 21,1-1 0,-2 0 0,0 0-1,0-1 1,-2 1 0,0 0 0,-1 0 0,0 0-1,-1 1 1,-1-1 0,-8-23 0,9 30-171,-1 1 0,1 0 0,-1 0 0,0 1 0,-1-1 0,1 1 0,-1 0-1,-1 0 1,1 1 0,-1-1 0,0 1 0,0 0 0,0 1 0,-1 0 0,0 0 0,0 0 0,0 1 0,0 0 0,0 0 0,-1 0 0,1 1 0,-1 1 0,-13-3 0,8 4-720,0 0 1,0 0-1,0 1 0,-16 4 0,-60 16-3757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29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 56 6121,'-23'-28'4401,"-9"4"-1080,-6 21-3689,-18 18 3649,-6 17-3441,-21 34 88,2 11 216,-9 39 248,18 17 184,16 31 256,35-8-24,34 27-192,43-25-544,48-9-1096,21-37-792,22-28-2329,-8-49-280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30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9922,'0'-3'444,"1"1"0,0-1 0,0 1 0,0-1 0,0 1 0,0 0 0,0-1 0,1 1 0,-1 0 0,1 0 0,-1 0 0,1 0 0,0 0 0,0 0 0,0 0 1,3-2-1,-3 3-323,0 1 0,-1-1 0,1 1 0,0-1 0,0 1 0,-1 0 0,1-1 0,0 1 0,0 0 0,0 0 0,0 0 1,-1 1-1,1-1 0,0 0 0,0 1 0,-1-1 0,1 1 0,2 0 0,2 2-91,-1 0 0,0 0 0,0 1 0,0 0 0,-1-1 0,1 1 0,-1 1 0,0-1 0,0 1 1,-1-1-1,1 1 0,5 10 0,3 16 17,-2 1 0,0 0 0,-2 0 0,-2 1 0,-1 0 0,2 56 0,0-9 34,-9-71 145,-6-27-57,-7-33-21,11 32-133,1-1-1,0 0 0,2 1 1,0-1-1,2 0 1,3-29-1,-4 44-110,1-1 0,0 1 0,0-1 0,1 1 0,-1 0 0,1-1 0,0 1-1,0 0 1,1 0 0,0 1 0,0-1 0,0 0 0,0 1 0,1 0 0,-1 0 0,1 0-1,0 0 1,1 0 0,-1 1 0,1 0 0,-1 0 0,1 0 0,0 0 0,0 1 0,0 0 0,0 0-1,0 0 1,8-1 0,44-1-3561,9 3-353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26.0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18 5401,'-9'-17'9511,"11"27"-6555,38 366-582,-20 72-1689,20 315-226,-9-452-1298,-10-118-4429,-18-134 1359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30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 13707,'1'-68'2648,"2"47"1305,5 13-4225,9 20-136,11 23 112,6 18 56,5 39 344,-6 22 352,-19 67 264,-17 20-48,-18 55-3656,-21 0-1073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33.2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160 13 13339,'14'-12'4100,"-34"34"-1588,-3 10-2594,2 1-1,1 0 1,2 2 0,1 0-1,2 1 1,1 1-1,-9 40 1,23-76 62,-1 1 0,1-1-1,-1 0 1,1 0 0,0 1-1,-1-1 1,1 0 0,0 1-1,0-1 1,0 0 0,0 1-1,0-1 1,0 0 0,1 1-1,-1-1 1,0 0 0,1 0 0,-1 1-1,1-1 1,-1 0 0,1 0-1,-1 0 1,1 1 0,0-1-1,0 0 1,-1 0 0,1 0-1,0 0 1,2 1 0,0-1-15,0 0 1,1 0-1,-1-1 0,0 1 1,1-1-1,-1 0 0,1 0 1,-1 0-1,5 0 0,12-1 72,4 2-149,-1 1 1,40 9-1,-55-10 39,0 1 1,0 1 0,-1-1-1,1 1 1,-1 1-1,0-1 1,0 1 0,0 1-1,0-1 1,-1 1-1,10 9 1,-14-12 54,-1 0 0,1 1 0,-1-1 0,0 0 0,0 0 0,0 1 0,0-1 0,0 1 0,-1-1 0,1 1 0,-1-1 0,1 1 1,-1-1-1,0 1 0,0-1 0,0 1 0,0 0 0,-1-1 0,1 1 0,-1-1 0,1 1 0,-1-1 0,0 0 0,0 1 0,0-1 0,0 0 0,-1 1 0,1-1 0,-1 0 0,1 0 0,-1 0 0,1 0 0,-1 0 0,-3 2 0,-3 4 16,0-1-1,-1 0 1,1 0-1,-1-1 0,-1 0 1,-15 8-1,15-10-87,0 0-1,0-1 1,0 0 0,-17 2-1,23-4-158,0-1-1,-1 1 0,1-1 1,0 0-1,-1-1 1,1 1-1,0-1 0,0 0 1,0 0-1,-1 0 1,1 0-1,0-1 1,-6-3-1,-15-21-2636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33.6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44 265 11546,'1'-24'4323,"3"8"-789,24 8-4850,-9 5 1094,0-1 1,-1-1 0,32-14-1,-44 17 180,0-1 0,-1 1 0,1-1 0,-1 0 0,0-1 0,0 1 0,0-1 0,-1 0 0,1 0 0,-1 0 0,0-1 0,0 0-1,-1 1 1,1-1 0,-1-1 0,3-5 0,-5 8 44,0 0-1,-1-1 1,1 1 0,-1-1-1,1 1 1,-1-1 0,0 1-1,-1-1 1,1 1 0,-1-1-1,1 1 1,-1 0 0,0-1-1,0 1 1,-1 0 0,1 0-1,-1-1 1,1 1-1,-1 0 1,0 1 0,0-1-1,0 0 1,0 0 0,-1 1-1,1-1 1,-1 1 0,0 0-1,0 0 1,1 0 0,-1 0-1,-5-1 1,4 0 19,-1 1 1,0-1 0,0 1-1,0 1 1,0-1 0,0 1-1,0 0 1,0 0-1,0 0 1,-1 1 0,1-1-1,0 1 1,0 1 0,-1-1-1,1 1 1,0 0-1,0 0 1,0 0 0,0 1-1,-7 3 1,4 0-17,1 0-1,0 1 1,0 0-1,1 0 1,-1 1-1,1 0 1,1 0 0,-1 0-1,1 1 1,1 0-1,-1 0 1,1 0-1,1 0 1,-1 1 0,1-1-1,-1 11 1,-1-2-14,2 1 0,0 0 1,1 0-1,1 0 0,1 0 0,0-1 1,4 23-1,-3-30-21,1 1-1,1 0 1,0 0 0,0-1 0,1 0-1,1 0 1,-1 0 0,1 0 0,1-1-1,0 1 1,0-2 0,1 1-1,0-1 1,1 0 0,14 13 0,-14-16-205,0 0 0,0 0 0,0-1 0,1 0 0,-1 0 0,1-1 0,0 0 0,0-1 0,0 0 1,0 0-1,1-1 0,-1 0 0,0-1 0,1 0 0,-1 0 0,0-1 0,0 0 0,18-4 0,68-28-2720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33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 24 13075,'-12'-7'1467,"-16"-9"2699,28 16-4164,0 0 0,1 0 0,-1 1-1,0-1 1,0 0 0,0 0 0,0 1 0,0-1 0,0 0 0,0 0-1,0 1 1,1-1 0,-1 0 0,0 0 0,0 1 0,0-1-1,0 0 1,0 0 0,0 1 0,-1-1 0,1 0 0,0 0-1,0 1 1,0-1 0,0 0 0,0 0 0,0 0 0,0 1 0,0-1-1,0 0 1,-1 0 0,1 1 0,0-1 0,0 0 0,0 0-1,-1 0 1,1 0 0,0 1 0,0-1 0,0 0 0,-1 0 0,1 0-1,0 0 1,0 0 0,-1 0 0,1 0 0,0 0 0,0 1-1,0-1 1,-1 0 0,1 0 0,0 0 0,-1 0 0,1 0-1,0 0 1,0-1 0,-1 1 0,1 0 0,0 0 0,15 38 116,-1 0 1,-2 0-1,-2 1 1,-1 1-1,-2 0 1,-2 0-1,0 75 1,-16 139 783,2-111-1743,8-131-77,1 0-1,0 0 0,0 0 1,1-1-1,5 22 0,4-21-3379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34.3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0 231 14659,'2'-4'397,"0"0"-1,0 0 1,0 0 0,0 1 0,1-1-1,-1 1 1,1-1 0,0 1-1,0 0 1,0 0 0,1 0-1,-1 0 1,1 1 0,-1-1-1,1 1 1,0 0 0,5-2-1,4 0-361,1 0 0,-1 1 0,0 0 1,17 0-1,-21 3-171,-1-1 1,1 0-1,-1 0 0,0 0 1,1-1-1,-1-1 1,0 1-1,0-1 1,0 0-1,-1-1 1,1 0-1,-1 0 1,0-1-1,9-7 1,-14 9 92,0 0 0,0 0 1,0 0-1,0 0 1,-1-1-1,1 1 0,-1-1 1,0 1-1,0-1 0,0 1 1,-1-1-1,1 0 1,-1 1-1,0-1 0,0 0 1,0 1-1,0-1 1,-1 0-1,0-4 0,0 6 45,1 1 0,0-1 0,-1 0 1,0 0-1,1 0 0,-1 1 0,0-1 0,0 0 0,0 1 0,0-1 0,0 1 0,-1-1 0,1 1 0,0 0 0,-1 0 0,1-1 0,-1 1 1,1 0-1,-1 0 0,1 0 0,-1 0 0,0 1 0,0-1 0,1 0 0,-1 1 0,0-1 0,0 1 0,0 0 0,1-1 0,-1 1 0,0 0 1,0 0-1,0 0 0,0 1 0,0-1 0,0 0 0,1 1 0,-1-1 0,-3 2 0,-3 1-14,1 0-1,-1 1 1,0 0 0,1 1-1,0 0 1,0 0-1,0 0 1,1 1 0,0 0-1,0 0 1,0 1-1,1-1 1,0 1 0,0 0-1,0 1 1,1-1-1,0 1 1,1 0 0,-4 12-1,3-10 6,1 1 0,0 0 0,1 0 0,0 0 0,0 1 0,1-1 1,1 0-1,0 0 0,1 1 0,0-1 0,0 0 0,1 0 0,1 0 0,4 13 0,-4-17-67,0 0 0,0-1 1,1 0-1,0 1 0,0-1 0,1-1 0,0 1 1,0-1-1,0 0 0,0 0 0,1 0 0,0-1 1,0 1-1,0-1 0,1-1 0,-1 1 0,14 4 1,-10-5-432,-1-1 0,1 0 0,0 0 1,0-1-1,0 0 0,0-1 0,19-2 1,48-10-2972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34.7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173 13 13019,'4'-2'-31,"16"-8"4419,-36 13-225,-2 2-4242,1 1 0,0 1 0,1 1 0,0 1 0,0 0-1,-25 19 1,38-25-18,-1 0-1,1 0 0,0 1 1,0-1-1,0 1 1,0 0-1,0 0 0,1 0 1,0 0-1,-1 0 1,2 1-1,-1-1 0,-2 9 1,4-9-9,0-1 0,0 1 1,0 0-1,0 0 0,1 0 1,0-1-1,0 1 0,0 0 1,0-1-1,0 1 0,1 0 1,-1-1-1,1 0 0,0 1 0,0-1 1,1 0-1,-1 0 0,0 0 1,6 4-1,-2-1-114,0-1-1,0 0 1,0 0 0,1-1-1,0 0 1,0 0-1,0 0 1,0-1 0,0 0-1,1-1 1,-1 0-1,14 2 1,2 0-733,1-2 0,0-1 1,27-3-1,77-9-2274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35.0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300 151 12331,'-19'-19'1626,"10"11"-859,0-1-1,0 0 1,1-1-1,0 0 0,1 0 1,0-1-1,0 0 1,-5-13-1,12 3-429,2 12-542,13 52-1380,-4 0 1543,-2 0 1,5 78 0,-10 132 1230,-5-150-244,14 118 0,-13-217-928,1 6-2,1 0 0,-1-1-1,1 1 1,1-1-1,4 12 1,-54-105-9821,18 42 5336</inkml:trace>
  <inkml:trace contextRef="#ctx0" brushRef="#br0" timeOffset="1">1 638 10202,'4'-14'8114,"18"8"-6762,19-5-416,14-2-688,30-3-504,4 0-496,13 1-840,-13 7-240,1-1-2353,-26 5 264</inkml:trace>
  <inkml:trace contextRef="#ctx0" brushRef="#br0" timeOffset="2">668 525 6481,'-4'-12'14781,"-2"10"-14037,3 14-101,0 290-2709,11-315-2479,3-21 1438,2-25-702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35.4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 11274,'-1'-5'6450,"12"15"-6594,8 11-888,4 4-673,14 18-2024,2-3 185</inkml:trace>
  <inkml:trace contextRef="#ctx0" brushRef="#br0" timeOffset="1">272 397 11362,'0'-1'319,"-1"1"0,0-1-1,0 0 1,1 0-1,-1 0 1,0 1 0,1-1-1,-1 0 1,1 0-1,-1 0 1,1 0 0,0 0-1,-1 0 1,1 0-1,0 0 1,-1 0 0,1 0-1,0 0 1,0 0-1,0 0 1,0 0-1,0 0 1,0 0 0,0 0-1,1-2 1,7-5 1316,9 17-1125,-8 0-518,0 1 0,-1 1 1,-1-1-1,1 1 0,-2 1 0,0-1 0,0 1 0,-1 0 0,7 25 0,-5-17-49,0 0 0,16 27 0,-23-46 53,1 0 0,-1 0-1,1 0 1,-1 0 0,1 0 0,0 0 0,0 0 0,-1 0 0,1 0 0,0-1 0,0 1 0,0 0 0,0-1 0,0 1 0,0 0 0,0-1 0,0 1 0,0-1 0,1 1 0,-1-1 0,0 0-1,0 0 1,0 1 0,0-1 0,1 0 0,1 0 0,-1-1 2,1 0 0,-1 1-1,0-1 1,0 0 0,1 0-1,-1-1 1,0 1 0,0 0 0,0-1-1,0 1 1,0-1 0,2-3-1,6-7 16,0-1-1,0 0 1,9-17-1,-14 22-2,17-34-1212,30-72 0,-51 112 1059,-1 1-152,1-1 0,-1 1 0,0 0 0,1 0 0,0 0 0,-1-1 0,1 1 0,-1 0 0,1 0 0,0 0 0,0 0 0,0 0 0,0 0 0,0 1 0,0-1 0,0 0-1,0 0 1,0 1 0,1-2 0,13 0-3884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35.8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83 453 9530,'-16'-10'12515,"15"11"-12371,0 3-64,0 12-96,-1 57 32,-1-31-16,-3 9-56,1-1 16,-2-1-568,1-12-281,0-14-455,5-18-344,8-24-2737,3-20 944</inkml:trace>
  <inkml:trace contextRef="#ctx0" brushRef="#br0" timeOffset="1">17 64 10714,'-11'-33'3745,"6"10"240,8 16-2665,10 10-1872,7 10-696,12 15-2777,2-2 80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36.1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80 10946,'8'-23'7524,"-7"17"-7294,0 1 1,0-1-1,-1 1 1,0-1-1,0 1 1,0-1-1,-1 1 1,-1-7-1,23 54-754,-7-2 627,-3 0 0,-1 1 0,-1 1 0,-3 0 0,2 78-1,-20 228 1611,4-226-1217,2-37-328,1-76-674,-3-17-252,-5-20-1320,0-18-2095,-5-14-556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26.7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122 194 7978,'-122'-2'7531,"154"0"-6323,48-7 0,-12 0-1220,650-35 794,291-22-276,-215 12-514,-362 47-1356,-149 19-2779,-107-1 435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36.6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93 12003,'8'-12'7034,"10"3"-4728,23-1-2569,-36 9 797,400-60-3037,-394 88 4929,-3-6-2346,3 13-81,30 74 9,-37-98-4,0-1-1,1-1 1,0 1-1,0-1 1,1 1-1,1-1 1,-1-1-1,1 0 1,9 8-1,-13-13 1,-1 0 1,1 0-1,0 0 0,0-1 0,0 1 0,1-1 0,-1 0 0,0 0 1,0 0-1,1 0 0,-1 0 0,1-1 0,-1 0 0,0 1 0,1-1 1,-1-1-1,1 1 0,6-2 0,-5 1 3,0-1 1,1-1-1,-1 1 1,0-1-1,0 0 1,0 0-1,-1 0 1,1-1-1,-1 0 1,6-6-1,6-10 57,0 0-1,-2-1 1,0 0 0,11-25 0,-19 33-1,45-81 731,-222 567-34,31 9-2568,94-315-1624,-6 8-881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37.9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123 242 11002,'-25'-12'1003,"4"2"628,1 1 0,-32-10 0,48 20-1518,17 7-115,28 11-66,-1-8 85,0-2-1,0-2 1,1-1-1,81 0 1,174-23 564,-243 12-441,570-52 1500,548-43-369,-261 46-1132,-606 37-199,-282 14-382,-61 0-4515,33 3 4567,-59-2-3618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38.8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202 174 9434,'0'-6'1300,"-1"0"1,1-1-1,-1 1 0,-1 0 0,-2-11 1,1 19-1279,0-1 1,0 1 0,1 0-1,-1 0 1,0 0 0,1 1-1,0-1 1,0 0 0,0 1 0,0-1-1,-3 6 1,5-8-22,-13 16-2,-8 10 24,1 0 0,-27 49 0,43-70-20,1 1 0,0 0 0,0 0 0,0 0 0,1 0 0,0 0 0,0 0 0,1 1 0,0-1 0,0 1 0,0-1 0,1 1 0,0-1 0,0 1 0,1-1 0,-1 1 0,1-1 0,1 1 0,-1-1 0,6 13 0,-5-16 3,1 1-1,-1-1 1,1 1 0,0-1 0,0 0 0,0 0-1,0 0 1,0-1 0,1 1 0,-1-1 0,1 1-1,0-1 1,0 0 0,0-1 0,0 1 0,0-1 0,0 0-1,0 0 1,0 0 0,0 0 0,1-1 0,-1 1-1,0-1 1,0 0 0,1-1 0,-1 1 0,0-1-1,0 0 1,1 0 0,-1 0 0,0 0 0,6-4-1,-2 2 12,0-1 0,0 0 0,0 0 0,0-1 0,0 0 0,-1 0 0,0-1 0,-1 0 0,1 0 0,-1-1 0,0 0-1,0 0 1,-1 0 0,8-15 0,-6 3 45,0-1 0,-2 1 1,0-1-1,-1 0 0,-1 0 0,-1-1 0,-1 1 0,-1 0 0,-1-1 0,0 1 0,-2 0 1,0 0-1,-11-37 0,13 53-13,-1 0 0,1 1 1,-1-1-1,0 0 1,0 1-1,0-1 0,0 1 1,-1-1-1,1 1 0,-1 0 1,0 0-1,0 0 1,0 1-1,0-1 0,-1 1 1,1-1-1,-1 1 0,1 0 1,-6-2-1,3 3-21,1 0 0,0 0-1,0 1 1,0-1 0,0 1-1,-1 0 1,1 0 0,0 1-1,0 0 1,0 0 0,0 0-1,0 0 1,-8 4 0,1 0-43,0 1 0,0 1 0,1 0 0,0 0 0,0 1 0,0 0 0,1 1 1,1 0-1,-1 1 0,1 0 0,-10 15 0,16-20-8,0 1 0,0 0-1,0-1 1,1 1 0,-1 0 0,1 0 0,1 0-1,-1 1 1,1-1 0,0 0 0,1 1 0,-1-1-1,1 0 1,0 1 0,2 9 0,-1-12 9,1 1 1,-1 0-1,1-1 1,0 1-1,1-1 1,-1 1-1,1-1 1,-1 0-1,1 0 1,0 0-1,1 0 1,-1-1-1,1 1 1,0-1-1,-1 0 1,1 0-1,1 0 1,-1-1-1,0 1 1,7 2-1,7 1-5,-1-1 0,1 0 0,0-1 0,0-1 0,1 0 0,-1-2 0,0 0 0,1-1 0,25-3 0,-6-2-348,-1-1-1,-1-2 0,56-19 1,-64 17-215,0-1 0,-1-2-1,25-23 5442,-58 45-1350,3 8-4414,-29 244-1454,6-133-1838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39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607 63 10202,'4'-44'1665,"-16"26"1135,-10 27-3192,-14 24 176,-25 32 96,-7 17 248,-24 50 208,0 5 224,-2 44 440,22-4-23,23 26-73,37-28-176,40-1-888,33-46-816,46-21-2833,0-48 80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39.9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296 123 12331,'-3'-1'495,"0"0"0,0 0 0,-1 0 0,1 1 0,0-1 0,0 1 0,-1-1 0,1 1 0,0 0 0,-1 0 0,-3 1 0,2 0-213,0 0 1,0 1-1,1-1 0,-1 1 0,0 0 1,-7 5-1,-2 3-382,1 0 0,0 1 0,-17 19 0,14-15 511,2 0-376,0 0 0,0 0 0,1 1 1,1 1-1,1 0 0,1 1 0,-13 28 1,20-40-32,1 0 1,0 0-1,0 0 1,0 0-1,1 0 1,0 0-1,0 0 1,1 0-1,0 0 1,0 0-1,0 1 1,1-1 0,0 0-1,0 0 1,0 0-1,1 0 1,0 0-1,0 0 1,1-1-1,-1 1 1,1-1-1,0 1 1,1-1-1,-1 0 1,1 0-1,0-1 1,1 1 0,8 7-1,-8-8-5,-1 0 0,1-1 0,0 0-1,0 0 1,0 0 0,1 0 0,-1-1 0,1 0-1,-1 0 1,1 0 0,0-1 0,0 0 0,0 0-1,0 0 1,0-1 0,0 0 0,9-1 0,-6 0 0,-1-1-1,0-1 1,0 0 0,0 0 0,0 0 0,0-1 0,-1 0-1,0-1 1,0 1 0,0-2 0,8-6 0,1-4 3,0-1 1,-1-1 0,-1 0 0,0-1-1,-2-1 1,0 0 0,-1 0 0,11-31-1,-15 33 5,-1-1 0,-1 0-1,0 0 1,-2 0-1,0-1 1,-1 1-1,-1-23 1,-1 35-14,0 1 1,-1 0-1,0 0 1,0-1-1,0 1 1,-1 0-1,0 0 1,0 0-1,0 1 0,-1-1 1,0 0-1,0 1 1,0-1-1,-1 1 1,1 0-1,-1 0 1,-1 1-1,1-1 1,-1 1-1,0 0 1,1 0-1,-2 1 1,1-1-1,0 1 0,-1 0 1,-8-3-1,1 2-23,0 2 0,1-1 0,-2 2 0,1-1 0,0 2 0,0 0 0,0 0 0,0 1 0,0 1 0,-26 7 0,30-8 16,0 2 0,1-1-1,-1 2 1,1-1-1,-1 1 1,1 0 0,0 1-1,1-1 1,-1 2-1,1-1 1,0 1 0,0 0-1,0 1 1,1-1-1,0 1 1,-9 15 0,13-17 4,0 1 0,0 0 0,0 0 1,1 1-1,0-1 0,0 0 0,0 0 0,1 1 1,0-1-1,0 0 0,1 1 0,0-1 1,0 0-1,0 0 0,1 0 0,0 1 0,0-2 1,0 1-1,1 0 0,0 0 0,0-1 1,0 0-1,1 1 0,0-1 0,8 8 0,-2-2-239,0-1-1,1 0 0,0 0 1,1-1-1,0-1 0,0 0 1,1-1-1,0 0 0,0-1 1,21 7-1,-19-9-637,0-1 0,-1 0 0,23 0 1,38-7-3230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40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73 63 12627,'-12'-18'3777,"9"-3"663,-2 7-3687,3 8-153,3 3-360,0 3-344,-2-1 192,1 5-112,6 34-32,-2 86-24,-10-12-584,-16 54-3793,-12-19 1064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47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 41 12643,'8'-28'1808,"16"15"1473,9 41-3849,20 33 336,6 22 312,12 44 312,-11 17 152,-18 52 8,-28 10-168,-44 58-96,-37-15-280,-50 40-1256,-15-39-2617,-28-26 328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47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80 147 10458,'-59'-24'2705,"46"15"1136,5 4-2841,8 2-40,19-7 72,10-2-344,19-8-87,9 1-209,16-3-40,-10 8-104,5 7-392,-15 6-768,-4 8-1145,-14 14-2440,-31 2-248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48.3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14875,'23'-27'3129,"36"11"1352,23 14-4737,38 18-4161,0-2-128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0.9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32 478 9674,'-31'-129'9118,"31"129"-9107,0-1 0,0 1 1,0 0-1,0 0 0,0-1 0,-1 1 0,1 0 1,0-1-1,0 1 0,0 0 0,0 0 0,0-1 1,0 1-1,0 0 0,0-1 0,0 1 0,0 0 1,0-1-1,0 1 0,0 0 0,0 0 0,1-1 1,-1 1-1,0 0 0,0-1 0,0 1 0,0 0 1,0 0-1,1-1 0,-1 1 0,0 0 0,0 0 1,1 0-1,-1-1 0,0 1 0,0 0 0,0 0 1,1 0-1,-1 0 0,0 0 0,1-1 0,-1 1 0,0 0 1,0 0-1,1 0 0,-1 0 0,18 8 25,20 24-203,-19-10 184,-1 2 0,-1 0 1,-2 1-1,15 29 0,44 114 611,-29-64-130,-33-78-350,4 15 96,3-2 0,1 0 1,2-1-1,1-1 0,35 41 1,-57-76-228,0-1 1,0 0-1,1 1 1,-1-1-1,0 0 1,1 0-1,-1 0 0,1 0 1,-1 0-1,1 0 1,-1 0-1,1-1 1,-1 1-1,1-1 1,2 1-1,-3-1-4,-1 0-1,1 0 0,0 0 1,-1 0-1,1-1 1,0 1-1,-1 0 0,1 0 1,0-1-1,-1 1 1,1 0-1,-1-1 0,1 1 1,-1-1-1,1 1 1,-1-1-1,1 1 0,-1-1 1,1 1-1,-1-1 1,0 1-1,1-1 1,-1 0-1,0 1 0,1-2 1,1-6 65,0 0 1,-1 0 0,1 0-1,-1 0 1,-1-9-1,1 3-51,124-910-3637,-107 845 2523,-9 51 240,-7 30 161,-1 15-544,-5 49-1958,-8 25 37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29.9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 90 6961,'-4'-40'1810,"0"16"1177,2-1 4817,3 40-7158,-24 528 108,2-222-680,17-110-443,26 251 0,0-277-790,11 142-4333,-32-213 1439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1.3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63 75 11658,'-13'5'1195,"-19"5"665,31-10-1595,0 0 1,1 0 0,-1 0 0,0 0 0,0-1 0,0 1-1,0 0 1,0-1 0,0 1 0,0 0 0,1-1 0,-1 1-1,0-1 1,0 0 0,1 1 0,-1-1 0,0 1 0,1-1-1,-1 0 1,0-1 0,20-2 1430,518-61-897,-491 56-950,-43 8-177,-5 1-207,-22 5-1335,-16 5-2255,-6-9-414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2.7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0 117 8778,'5'-23'790,"-4"15"-187,0 0 1,1-1-1,0 1 0,1 0 0,-1 0 1,1 1-1,1-1 0,0 0 0,7-11 1,-10 19-589,-1-1 1,0 1 0,0 0 0,1 0 0,-1 0 0,0 0-1,0 0 1,1-1 0,-1 1 0,0 0 0,1 0-1,-1 0 1,0 0 0,0 0 0,1 0 0,-1 0-1,0 0 1,1 0 0,-1 0 0,0 0 0,0 0 0,1 0-1,-1 0 1,0 0 0,1 0 0,-1 1 0,0-1-1,0 0 1,1 0 0,-1 0 0,0 0 0,0 0-1,1 1 1,-1-1 0,0 0 0,0 0 0,0 0 0,1 1-1,-1-1 1,0 0 0,0 0 0,0 1 0,0-1-1,1 0 1,-1 1 0,8 18 84,1 17-48,-1 0 1,-2 0 0,-2 1 0,-1 0 0,-2 0 0,-7 70 0,6-108-48,0 1 0,0 0-1,0 0 1,0 0 0,0 0-1,0 0 1,0 0 0,0 0-1,0 0 1,0 0 0,0-1-1,0 1 1,0 0 0,0 0-1,0 0 1,0 0 0,-1 0-1,1 0 1,0 0 0,0 0-1,0 0 1,0 0 0,0 0-1,0 0 1,0 0 0,0 0-1,0 0 1,-1 0 0,1 0-1,0 0 1,0 0 0,0 0-1,0 0 1,0 0 0,0 0-1,0 0 1,0 0 0,-1 0-1,1 0 1,0 0 0,0 0-1,0 0 1,0 0 0,0 0-1,0 0 1,0 0 0,0 0-1,-8-21 138,-4-29 56,10 32-120,1 0 0,1 0-1,0 0 1,1 1-1,1-1 1,0 0 0,2 0-1,8-26 1,-11 39-73,1 1 0,-1-1 1,1 1-1,0-1 0,1 1 1,-1 0-1,1 0 0,0 0 1,0 0-1,0 1 0,0-1 1,1 1-1,-1 0 0,1 0 0,0 0 1,0 0-1,0 1 0,0-1 1,1 1-1,-1 0 0,0 0 1,1 1-1,0-1 0,-1 1 1,1 0-1,0 1 0,0-1 0,-1 1 1,1 0-1,0 0 0,0 0 1,0 1-1,-1-1 0,1 1 1,0 0-1,5 3 0,-3-1 0,0 0 0,0 0 0,0 1 1,-1 0-1,0 0 0,0 1 0,0-1 0,0 1 0,-1 1 0,0-1 0,0 1 0,0 0 0,-1 0 0,0 0 0,0 1 1,0-1-1,-1 1 0,0 0 0,2 9 0,6 16-105,-1 1 0,8 59 0,-17-87 66,0 3-40,1 2-135,0-1 0,-1 1 0,0 0 0,-1 17 0,0-26 199,0-1 0,0 0 0,0 0 0,0 0 0,0 0 0,0 1 0,0-1 0,0 0 0,0 0 0,0 0 0,0 1 0,0-1 0,0 0 0,0 0 0,0 0 0,0 1 0,0-1 0,0 0 0,0 0 0,0 0 0,0 0 0,0 1 0,0-1 0,0 0 0,0 0 0,0 0 0,0 1 0,0-1 0,0 0 0,-1 0 0,1 0 0,0 0 0,0 0 0,0 1 0,0-1 0,0 0 0,-1 0 0,1 0 0,0 0 0,0 0 0,0 0 0,-1 0 0,1 0 0,0 1 0,0-1 0,0 0 0,-1 0 0,1 0 0,0 0 0,0 0 0,0 0 0,0 0 0,-1 0 0,1 0 0,0 0 0,-1-1 0,-7-12-109,-3-22 249,10 22-103,1 0-1,0 0 0,1 0 0,0 0 0,1 0 0,1 0 0,0 1 0,1-1 0,0 1 0,1 0 0,0 0 0,1 1 0,0-1 0,1 1 1,0 0-1,1 1 0,0 0 0,1 0 0,17-15 0,-23 23-21,0 0 1,0-1-1,0 1 1,0 1-1,0-1 1,0 0-1,1 1 1,-1 0-1,1-1 1,-1 1-1,1 1 1,-1-1-1,1 0 1,0 1-1,-1 0 1,1 0-1,0 0 1,-1 0-1,1 1 1,4 0-1,-3 1-2,0 0 0,0 1 0,0-1 0,0 1 0,0 0 0,-1 1 0,0-1 0,1 1 0,-1-1 0,0 1 0,-1 0 0,5 6 0,1 4-5,1 1 1,-2-1-1,0 2 0,0 0 1,-2-1-1,0 2 1,6 24-1,-3 45-561,0-5-4097,-3-62 1323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3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44 12507,'0'-21'2720,"-1"5"1193,5 10-3729,-3 9-72,0 4-32,-1-5-80,1 1 0,5 23-8,14 52-8,-13-32 16,-7 10-88,1-5-232,-2-4-720,3-14-264,11-11-2601,6-23 128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3.5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 38 11955,'-4'-26'2168,"6"15"1177,11 15-3593,7 15-344,8 11-489,3 10-2335,12 9 311</inkml:trace>
  <inkml:trace contextRef="#ctx0" brushRef="#br0" timeOffset="1">379 365 12715,'5'5'7021,"3"28"-6893,-2 10-112,-1 0 0,-3 1-1,-3 58 1,7-132 9,2 1-1,1 1 1,1 0 0,2 0-1,26-46 1,-37 72-27,0-1 1,1 1-1,-1 0 1,1 0-1,-1 0 1,1 0-1,0 0 1,0 0-1,0 0 1,0 1-1,0-1 0,0 1 1,1 0-1,-1-1 1,0 1-1,1 0 1,-1 0-1,1 1 1,-1-1-1,1 0 1,0 1-1,-1 0 0,1-1 1,-1 1-1,1 0 1,0 0-1,-1 1 1,1-1-1,0 0 1,-1 1-1,1 0 1,-1-1-1,1 1 0,-1 0 1,0 0-1,1 1 1,-1-1-1,0 0 1,0 1-1,1-1 1,-1 1-1,2 3 1,4 1-60,-1 1 1,0 0 0,-1 0-1,0 1 1,0-1 0,0 2 0,-1-1-1,0 0 1,-1 1 0,4 10-1,21 89-4845,-14-56 1165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3.8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67 12595,'3'-22'1670,"-1"-22"2216,-5 45-3956,0 0 1,1 0 0,-1 1-1,0-1 1,1 1-1,-1 0 1,1-1 0,-1 1-1,1 0 1,0 1 0,0-1-1,-3 5 1,-14 18 40,1 1 0,1 1 0,1 1 0,2 0 0,1 1-1,-10 31 1,3 2 240,-20 119-1,31-126-112,2 0-1,3 1 1,3 0-1,6 62 1,-3-91-116,2 0 0,1 0 0,1 0 1,2-1-1,0 0 0,2 0 0,0-1 1,2 0-1,1-1 0,21 31 0,-26-45-322,0 1-1,1-1 1,0 0-1,1-1 1,-1 0-1,2 0 0,-1-1 1,1-1-1,1 0 1,-1 0-1,1-1 0,24 9 1,-19-12-452,1 0 1,-1-1 0,25-1-1,-39-1 701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4.2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149 151 13763,'-2'4'2304,"-5"14"1593,-4 21-4153,-3 19 96,-6 5 168,-5 7 0,4-9 32,2 3-48,2-19 40,8-7-528,5-14-344,4-17-512,7-20-1817,9-26-768,3-12-320</inkml:trace>
  <inkml:trace contextRef="#ctx0" brushRef="#br0" timeOffset="1">181 136 9514,'-1'-8'703,"-2"-2"245,1 1 1,1-1-1,0-1 0,0 1 0,1 0 0,0 0 0,0 0 1,3-13-1,-2 22-912,0 0 1,0-1 0,0 1 0,0 0 0,0-1-1,0 1 1,1 0 0,-1 0 0,0 0-1,0 0 1,1 0 0,-1 1 0,1-1 0,-1 0-1,1 0 1,-1 1 0,1-1 0,0 1-1,-1 0 1,3-1 0,37-3-119,-34 3 113,1 0-55,0 1 1,0 0-1,0 1 0,-1-1 1,1 1-1,0 1 0,0-1 0,-1 1 1,1 1-1,-1 0 0,1 0 1,-1 0-1,0 1 0,0 0 0,-1 0 1,1 0-1,-1 1 0,6 6 0,-4-2 2,0 0 0,-1 1 0,0 0 0,0 1 0,-1-1 0,-1 1 0,0 1 0,0-1-1,-1 1 1,0-1 0,2 18 0,1 19 198,-3 0 1,-1 0-1,-3 0 0,-6 52 1,1 80-171,6-176-18,-2 13-1253,-1-15 407,1-2 751,1 0 0,0 0-1,0 0 1,-1 0 0,1 0 0,0 0-1,-1 1 1,1-1 0,0 0 0,-1 0-1,1 0 1,0 0 0,-1 0 0,1 0-1,0 0 1,-1-1 0,1 1 0,0 0 0,-1 0-1,1 0 1,0 0 0,0 0 0,-1 0-1,1-1 1,0 1 0,-1 0 0,1 0-1,-1-2-749,0 2 749,1-1 1,0 1 0,-17-15-3802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4.6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5 102 9170,'-5'-6'3841,"12"-8"216,5 1-2401,18 3-672,11-1-520,20 0-256,9 1-264,9 2-1312,-7 7-1873,-7-8-872,-18 0-1592</inkml:trace>
  <inkml:trace contextRef="#ctx0" brushRef="#br0" timeOffset="1">690 124 11098,'5'-4'8018,"3"-3"-6418,4 3-1512,35 6-40,-38 21-56,-8 11 32,-10 3-8,-12 11-8,-7 3-192,-7 8-1208,4-13-536,27-15-2265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4.9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 34 12611,'-1'0'111,"-37"-11"5926,34 9-5225,25 3-861,-16 1 66,1-1 0,0 1 0,-1 1 0,1-1 0,-1 1 0,1-1 0,-1 2 0,0-1 0,0 0 0,-1 1 0,1 0 0,-1 0 0,0 1 0,0-1 0,0 1 0,-1 0 0,1 0 0,-1 0 0,0 0 0,3 9 0,3 6 2,-1 1 0,-1-1 0,-1 1 0,5 27 0,-6-24 9,7 48 8,-11-66-17,-1-1 0,1 1 1,-1 0-1,-1 0 0,1 0 1,-1 0-1,0-1 0,0 1 1,-3 6-1,-10-65 1329,13 35-1275,1-1 0,1 1 0,1 0 0,0 0 0,1 0 0,1 0 0,1 0 0,1 0 0,0 1 0,1 0 0,15-25 0,-17 34-219,1-1 1,0 1-1,0 1 0,1-1 1,0 1-1,0 0 0,0 0 1,1 1-1,16-10 1,-17 13-275,1-1 1,-1 1 0,1 1-1,-1-1 1,1 1 0,0 1 0,0-1-1,0 1 1,0 1 0,0 0-1,0 0 1,0 0 0,13 3 0,40 10-3812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5.3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174 0 6497,'0'0'4345,"14"5"-936,10 8-408,0-2-3265,0 12 40,17 19 104,-1 32 136,-11 19 240,-21 40 432,-25 10 104,-38 42-152,-20-6-1136,-43 30-3089,6-44 96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6.1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258 294 7986,'-39'-9'1759,"1"-2"0,1-1 1,0-3-1,-64-33 0,101 48-1735,0 0-1,-1 0 0,1 0 1,0 0-1,0-1 1,-1 1-1,1 0 1,0 0-1,0 0 0,-1 0 1,1 0-1,0-1 1,0 1-1,0 0 0,-1 0 1,1 0-1,0 0 1,0-1-1,0 1 0,0 0 1,0 0-1,-1-1 1,1 1-1,0 0 1,0 0-1,0-1 0,0 1 1,0 0-1,0 0 1,0-1-1,0 1 0,0 0 1,0 0-1,0-1 1,0 1-1,0 0 0,0 0 1,0-1-1,0 1 1,0 0-1,12-6 418,22 0-163,-33 6-239,1050-69 1471,-1040 68-1481,1307-15 1880,-108 3-1430,-189-30-68,-16 7 48,-981 36-462,1269-1-331,-1202 8-2480,106 20 0,-108-8-1411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30.5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88 10210,'-11'-88'9704,"11"93"-9058,19 89-451,-8-44-132,4 54 1,3 321 179,-31 4 56,0 125-4,51-162-1567,-16-219-1115,-17-80-1391,-16-19-166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7.6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 0 7706,'-1'1'5516,"-7"17"-4439,1 31-674,-17 137 1039,22-160-1337,2 1-1,0-1 0,2 0 1,0 0-1,8 28 0,-10-54-100,0 1 1,0 0-1,0 0 0,0 0 0,0 0 1,0-1-1,0 1 0,0 0 0,1 0 0,-1 0 1,0-1-1,1 1 0,-1 0 0,0 0 0,1-1 1,-1 1-1,1 0 0,-1-1 0,1 1 1,-1 0-1,1-1 0,0 1 0,-1-1 0,1 1 1,0-1-1,-1 1 0,1-1 0,0 0 0,0 1 1,-1-1-1,3 1 0,-2-2 3,0 0 1,1 0-1,-1 0 0,0 0 0,0 0 1,1 0-1,-1-1 0,0 1 0,0 0 1,0-1-1,-1 1 0,1 0 0,0-1 1,1-2-1,24-70 145,-24 67-134,22-80 122,-13 45 48,1 0 1,28-60-1,-40 100-170,1 1 1,-1-1-1,1 1 0,0 0 1,0-1-1,-1 1 0,1 0 0,0 0 1,0-1-1,0 1 0,0 0 0,1 0 1,-1 0-1,0 0 0,0 0 0,1 0 1,2-1-1,-4 2-9,1 0 1,0 1-1,0-1 1,-1 0-1,1 0 1,0 0-1,0 0 1,-1 1-1,1-1 1,0 0-1,0 1 0,-1-1 1,1 1-1,-1-1 1,1 1-1,0-1 1,-1 1-1,1-1 1,-1 1-1,1-1 1,-1 1-1,1 0 0,-1-1 1,1 2-1,4 8 37,0 0-1,-1 1 0,5 20 0,-5-17-65,1 0 31,1 10-12,1-1 1,2 1-1,0-2 1,2 0-1,22 37 1,-32-57-3,0-1 0,0 1 1,0 0-1,1-1 0,-1 1 0,0 0 1,1-1-1,-1 0 0,1 1 1,-1-1-1,1 0 0,0 0 1,-1 0-1,1 0 0,0 0 0,0 0 1,0 0-1,0-1 0,-1 1 1,1-1-1,0 1 0,0-1 0,0 0 1,0 0-1,0 0 0,0 0 1,0 0-1,0 0 0,0 0 1,0-1-1,0 1 0,0-1 0,0 1 1,0-1-1,0 0 0,0 0 1,0 0-1,-1 0 0,1 0 1,0 0-1,-1 0 0,1-1 0,-1 1 1,3-4-1,5-6-10,0 0 0,0-1 0,-1 0 0,12-26 0,-18 33 14,14-31 6,15-46-1,-18 44 59,19-37 0,-32 75-64,0 0 0,0 0-1,0 0 1,0 0 0,0 0 0,0 0-1,0 0 1,0 0 0,0-1 0,0 1 0,1 0-1,-1 0 1,0 0 0,0 0 0,0 0-1,0 0 1,0 0 0,0 0 0,0 0 0,0 0-1,1 0 1,-1 0 0,0 0 0,0 0-1,0 0 1,0 0 0,0 0 0,0 0 0,1 0-1,-1 0 1,0 0 0,0 0 0,0 0-1,0 0 1,0 0 0,0 0 0,0 0 0,1 0-1,-1 0 1,0 0 0,0 0 0,0 1-1,0-1 1,0 0 0,0 0 0,0 0 0,0 0-1,0 0 1,0 0 0,0 0 0,0 0-1,1 0 1,-1 1 0,0-1 0,0 0 0,0 0-1,0 0 1,0 0 0,0 0 0,0 1-1,6 12 13,3 18-13,-9-31 1,8 30-14,1-2 0,1 0-1,1 0 1,2-1-1,25 41 1,-34-61-48,1 0-1,0 0 1,0 0 0,1-1 0,0 0-1,0 0 1,0 0 0,1-1-1,0 1 1,0-2 0,0 1 0,1-1-1,-1 0 1,1-1 0,0 0 0,0 0-1,0 0 1,1-1 0,-1-1-1,0 1 1,1-1 0,-1-1 0,1 0-1,11 0 1,-5-4-57,0 1 0,0-2 0,-1 0 1,0-1-1,0 0 0,0-1 0,0 0 0,-1-1 0,-1-1 1,1 0-1,-1-1 0,-1 0 0,14-16 0,-14 15 316,-1-1-1,-1 0 0,0 0 1,0-1-1,-1 0 1,-1 0-1,0-1 0,-1 0 1,-1 0-1,0-1 0,0 1 1,-2-1-1,3-24 1,-5 37-116,-1 0 1,0 0 0,0 0 0,0 0 0,0 0 0,0 0 0,0 0 0,0 0 0,-1 0 0,1 0-1,-1 0 1,1 0 0,-1 0 0,0 0 0,0 0 0,0 1 0,0-1 0,0 0 0,0 1 0,-1-1-1,1 0 1,-3-1 0,2 2-27,0 0 1,0 1-1,0-1 0,0 0 0,0 1 0,0 0 0,0-1 1,0 1-1,0 0 0,0 0 0,0 0 0,0 1 0,0-1 1,0 0-1,-1 1 0,1-1 0,-3 2 0,-4 2-3,0 0 0,0 0-1,0 1 1,0 1 0,1-1-1,0 1 1,-11 11 0,6-3-54,0 1 0,1 1 0,1 0 0,0 0 0,-8 19 0,15-27-30,1-1 0,-1 1 0,1 1 0,0-1 0,1 0 0,0 1 0,1-1 0,-1 1 0,2-1 0,-1 1 0,1 0 0,0 0 0,3 13 0,-3-19-7,1-1 0,0 1 0,-1-1 0,1 1 0,0-1 1,1 0-1,-1 1 0,0-1 0,1 0 0,-1 0 0,1 0 0,-1 0 0,1 0 1,0 0-1,0 0 0,0-1 0,0 1 0,0-1 0,0 1 0,1-1 0,-1 0 1,4 1-1,-2 0-20,1-2 1,0 1 0,-1-1 0,1 1 0,0-1-1,0 0 1,-1-1 0,1 1 0,0-1 0,-1 0 0,8-2-1,5-4-53,0 0-1,0-1 1,0 0-1,-1-2 0,18-13 1,36-40 446,-60 53-86,-10 10-238,1 0-1,-1 0 1,0 0 0,1 0 0,-1 0 0,1 0 0,-1 1-1,0-1 1,0 0 0,1 0 0,-1 0 0,0 0-1,1 1 1,-1-1 0,0 0 0,0 0 0,1 1-1,-1-1 1,0 0 0,0 0 0,1 1 0,-1-1 0,0 0-1,0 1 1,0-1 0,0 0 0,0 1 0,1-1-1,-1 0 1,0 1 0,0-1 0,0 0 0,0 1-1,0-1 1,0 0 0,0 1 0,0-1 0,0 0 0,0 1-1,0-1 1,-1 0 0,1 1 0,0 0 0,3 23-33,-3-22 35,12 84 3,-10-78-97,0-1 0,0 0-1,1 0 1,0 1 0,1-1-1,-1-1 1,1 1 0,0-1 0,7 8-1,-10-13-33,0 0-1,0 0 0,0 1 1,1-1-1,-1 0 0,1 0 0,-1 0 1,0-1-1,1 1 0,0 0 0,-1-1 1,1 1-1,-1 0 0,1-1 1,0 0-1,-1 1 0,1-1 0,0 0 1,0 0-1,-1 0 0,1 0 0,0 0 1,-1-1-1,1 1 0,1-1 0,2-1-466,0 1 0,-1-2 0,1 1-1,-1-1 1,1 1 0,-1-1 0,5-5-1,28-26-3745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8.0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6 120 11562,'-6'-9'6818,"10"11"-6290,-3-2-304,2 2-168,25 16 0,45 30-16,-30-14 16,-6 0-40,4 10 24,-7-3-208,-1 0-1040,-8-13-368,13-17-2313,-8-23-376</inkml:trace>
  <inkml:trace contextRef="#ctx0" brushRef="#br0" timeOffset="1">450 1 12563,'-22'8'3240,"-2"-1"897,-6 32-3393,-3 13-672,-7 35-240,-2 7-712,-10 35-3257,0-21 593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8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304 33 14035,'-10'-32'7194,"-11"48"-7090,-7 20-128,-14 22 8,-5 13 8,-8 36 0,6 7 32,13 30-24,21 7 0,30 21-609,25-25-583,34 0-3073,13-49 208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8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157 171 14379,'0'-1'113,"-1"1"0,1 0-1,0-1 1,0 1 0,-1 0 0,1-1 0,0 1 0,-1 0-1,1-1 1,0 1 0,-1 0 0,1 0 0,0-1-1,-1 1 1,1 0 0,-1 0 0,1 0 0,0 0-1,-1-1 1,1 1 0,-1 0 0,1 0 0,-1 0-1,1 0 1,-1 0 0,1 0 0,0 0 0,-1 0-1,1 0 1,-1 1 0,1-1 0,0 0 0,-1 0-1,1 0 1,-1 0 0,1 1 0,0-1 0,-1 0-1,1 0 1,-1 1 0,1-1 0,0 0 0,0 0 0,-1 1-1,1 0 1,-18 29 1915,-10 57-2040,23-69 213,-1 2-213,-20 63-132,4 1 0,-12 89 0,33-152-168,4-18-203,10-35-188,34-123 500,29-183 0,-48 201 1927,-18 112-773,-9 25-935,-1 0 1,0 0-1,1 0 0,-1-1 0,1 1 1,-1 0-1,1 0 0,-1 0 1,0 0-1,1 0 0,-1 0 1,1 0-1,-1 0 0,1 0 1,-1 0-1,0 0 0,1 0 1,-1 0-1,1 0 0,-1 0 1,1 0-1,-1 0 0,0 0 0,1 1 1,-1-1-1,1 0 0,-1 0 1,0 1-1,1-1 0,0 1 1,26 36 210,-21-26-234,27 47 41,-2 1-1,38 107 0,22 135-109,-89-291-14,4 10-507,-1 0 1,-1-1-1,-1 1 0,-1 1 1,0 38-1,-4-49-1313,-10-33-4858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9.3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12555,'4'-9'9114,"14"8"-7482,23 4-1480,10 0-448,21-2-1008,6-6-785,8 2-2600,-15-2-368</inkml:trace>
  <inkml:trace contextRef="#ctx0" brushRef="#br0" timeOffset="1">689 23 16195,'10'-22'8162,"3"31"-8114,-4 13-88,3 15-8,-7 7-48,-9 11-352,-8 2-472,-3 3-1073,-3-12-351,6-11-2449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5:59.6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25 14899,'1'-1'71,"0"1"0,-1-1 0,1 0 0,-1 1-1,1-1 1,0 0 0,-1 1 0,1-1 0,0 1 0,0-1-1,0 1 1,-1 0 0,1-1 0,0 1 0,0 0 0,0-1-1,0 1 1,0 0 0,0 0 0,-1 0 0,1 0 0,0 0-1,0 0 1,0 0 0,0 0 0,0 0 0,0 0 0,1 1-1,25 18 2451,15 37 665,-41-54-3180,6 9-2,-1 1 0,-1 0-1,1 0 1,-2 1 0,0-1 0,-1 1-1,0 0 1,2 16 0,-2 11 24,-3 54-1,0-45-14,1-62-9,1 1 0,0 0 0,1 0 0,9-21 0,0-3-4,-1-6-18,-3 8 5,2 1 0,1 0 0,2 1 0,29-56 0,-41 87-48,0-1 0,-1 0 0,1 1 0,0 0 0,1-1 0,-1 1 0,0-1 0,0 1 0,1 0 0,-1 0-1,0 0 1,1 0 0,-1 0 0,1 0 0,0 0 0,-1 1 0,1-1 0,0 0 0,-1 1 0,1-1 0,0 1 0,-1 0 0,1 0 0,0-1 0,0 1 0,0 0 0,-1 1 0,1-1 0,0 0 0,0 0 0,-1 1 0,3 0 0,3 2-707,1 1 1,-2 0-1,1 1 1,0-1-1,-1 1 1,6 6-1,0-1-722,28 23-3240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0.0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92 15771,'2'-51'3241,"20"22"1488,12 17-4705,5 25-80,13 17-8,0 19 64,-7 37 40,-20 20 32,-12 42-8,-21 16-24,-19 34 0,-10-17-144,-10 8-1200,0-40-801,8-27-2672,9-64-584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0.3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62 7 12267,'-3'1'101,"2"1"130,0-1 1,-1 0 0,1-1 0,-1 1-1,1 0 1,-1 0 0,0-1 0,1 1-1,-1-1 1,0 1 0,1-1-1,-1 0 1,0 1 0,0-1 0,1 0-1,-1 0 1,0 0 0,0-1 0,1 1-1,-1 0 1,0-1 0,1 1 0,-1-1-1,0 1 1,1-1 0,-1 0-1,1 0 1,-1 0 0,1 0 0,-1 0-1,1 0 1,0 0 0,-1 0 0,1 0-1,0-1 1,-1-1 0,44 12 1027,43 4-1082,-1-5 1,1-3 0,0-4-1,90-10 1,-165 8-605,18-3 1110,-22-2-2647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0.8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 15803,'5'-11'6629,"-1"3"-5034,3 22-1253,-1 5-392,-2 0 0,0 0-1,-2 1 1,0-1 0,-1 1-1,-2 28 1,3 43-1846,-1-97 1806,0 0 1,1 1 0,0-1-1,0 1 1,0-1 0,0 1-1,4-5 1,3-10 81,18-41 2,-14 31 146,20-61 1,-33 91-136,0 0 0,0-1 0,0 1 1,0 0-1,0 0 0,0 0 0,1 0 1,-1-1-1,0 1 0,0 0 0,0 0 1,0 0-1,1 0 0,-1 0 0,0 0 1,0 0-1,0 0 0,0-1 0,1 1 1,-1 0-1,0 0 0,0 0 1,0 0-1,1 0 0,-1 0 0,0 0 1,0 0-1,1 0 0,-1 0 0,0 0 1,0 0-1,0 1 0,0-1 0,1 0 1,-1 0-1,0 0 0,0 0 0,0 0 1,1 0-1,-1 0 0,0 0 0,0 1 1,0-1-1,0 0 0,0 0 0,1 0 1,-1 0-1,0 1 0,0-1 0,0 0 1,0 0-1,0 0 0,0 0 0,0 1 1,0-1-1,0 0 0,0 0 0,0 0 1,0 1-1,0-1 0,0 0 1,15 22-15,-8-10 14,-5-9 11,13 20-72,1 0-1,0-1 1,2-1 0,37 35 0,-51-53 26,0 0 0,0 0 0,0 0 1,0-1-1,1 0 0,-1 1 1,1-1-1,-1-1 0,1 1 0,0-1 1,0 1-1,0-2 0,-1 1 0,1 0 1,7-1-1,-7-1 7,-1 0 1,0 0-1,0-1 0,1 0 1,-1 0-1,0 0 0,-1 0 1,1 0-1,0-1 0,-1 0 1,1 0-1,-1 0 0,0 0 0,0 0 1,0 0-1,0-1 0,0 0 1,-1 0-1,0 1 0,3-8 1,57-127 567,-61 137-530,0 1-1,0 0 1,-1 0-1,1 0 1,0 0-1,0 0 1,0 0-1,-1 1 0,1-1 1,0 0-1,0 0 1,0 0-1,-1 1 1,1-1-1,0 1 1,-1-1-1,1 0 1,0 1-1,-1-1 1,1 1-1,0-1 1,-1 1-1,1 0 1,-1-1-1,1 1 1,-1 0-1,1-1 0,0 2 1,29 30-35,-19-21 32,4 4-264,0 0-1,2-1 1,28 18-1,-36-26-426,0-1 1,0-1-1,0 0 1,0 0-1,1-1 0,0 0 1,-1-1-1,1 0 1,20 2-1,18-6-3946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1.2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63 421 13123,'-21'-51'7265,"24"53"-6913,5 0-96,1 2-55,6 7 63,1 5 0,1 7 32,-6 11-80,0 10-16,-10 0-144,-3 3-512,-4-9-585,-1-13-1023,3-12-2441,7-29-104</inkml:trace>
  <inkml:trace contextRef="#ctx0" brushRef="#br0" timeOffset="1">1 2 14435,'24'1'2825,"-7"-3"903,4 16-5008,9 10-3065,5 8 256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30.9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 32 9650,'-11'-15'3249,"-3"6"264,4 3-2137,5 4-1504,3 2 136,4 2 216,0-2-112,21 1 72,67 6-128,-16-6 32,7 2-184,11 0-1096,-6 6-2505,-3 1 352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1.6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13 15011,'-11'0'7538,"4"12"-6082,1 21-2169,6-32 849,-1 12-128,0 1 0,1 0 0,4 27 1,-3-35-7,0 0 0,1 0 0,-1 0 0,1 0 0,0-1 1,1 1-1,-1 0 0,1-1 0,0 0 0,0 0 1,1 0-1,7 9 0,-9-13-3,-1 0 1,0-1-1,0 1 0,0-1 1,0 1-1,1-1 0,-1 1 0,0-1 1,0 0-1,1 0 0,-1 1 1,0-1-1,1 0 0,-1 0 1,0 0-1,1-1 0,-1 1 1,0 0-1,0 0 0,1-1 0,-1 1 1,0-1-1,0 1 0,0-1 1,1 1-1,-1-1 0,0 0 1,0 1-1,2-3 0,33-30-3,-31 28 0,55-71 23,-46 57-10,0 0 0,1 1 0,29-27-1,-43 45-8,-1 0 0,1-1 0,-1 1-1,1 0 1,-1-1 0,0 1-1,1 0 1,-1 0 0,1 0 0,-1-1-1,1 1 1,-1 0 0,1 0 0,-1 0-1,1 0 1,0 0 0,-1 0 0,1 0-1,-1 0 1,1 0 0,-1 0-1,1 0 1,-1 0 0,1 1 0,-1-1-1,1 0 1,-1 0 0,1 0 0,-1 1-1,1-1 1,-1 0 0,0 0 0,1 1-1,-1-1 1,1 1 0,-1-1-1,0 0 1,1 1 0,-1-1 0,0 1-1,0-1 1,1 1 0,10 25-16,-8-19 14,99 266-8707,-86-241 3239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2.0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356 4 14363,'-4'-1'2985,"-15"-1"1408,-44 16-4313,24 34-40,-1 15-8,-6 30-16,2 13 0,3 43 32,9-2 8,9 36-32,18-9-160,25 3-969,14-43-495,28-11-2825,11-64-152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2.3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139 181 12651,'-56'0'6898,"45"-2"-4386,11 3-2412,-1-1 0,0 0-1,1 1 1,-1-1 0,0 1 0,1-1 0,-1 1 0,1-1 0,-1 1 0,1 0 0,-1-1-1,1 1 1,-1-1 0,1 1 0,-1 0 0,1-1 0,0 1 0,0 0 0,-1 0 0,1-1 0,0 1-1,0 0 1,0 0 0,0-1 0,0 1 0,0 0 0,0 0 0,0 0 0,-2 34-465,1-23 523,-27 175-173,-2 18-1537,73-478 563,-24 196 1495,4 1-1,37-81 1,-59 154-459,0 0 0,1 0 0,-1-1 1,1 1-1,0 0 0,0 0 0,0 1 1,0-1-1,1 0 0,-1 1 0,1-1 1,-1 1-1,1 0 0,0 0 0,0 0 1,0 0-1,0 0 0,0 1 0,0-1 1,6-1-1,-3 3-34,-1 0 1,1 0-1,0 0 0,-1 0 1,1 1-1,-1 0 0,1 0 1,-1 0-1,0 1 0,1 0 1,-1 0-1,9 5 0,-2-1-22,0 1 0,-1 1-1,0-1 1,0 2 0,-1-1-1,0 1 1,0 1 0,-1 0-1,-1 0 1,9 12 0,-6-4 38,-1 1-1,0-1 1,-1 1 0,-2 1-1,12 39 1,-12-24-273,-1 0 0,-1 0 0,-2 0 0,-2 0-1,-1 1 1,-2-1 0,-9 51 0,10-79-268,0 1 0,-1-1-1,0 0 1,0-1 0,0 1 0,-1 0-1,0-1 1,-8 12 0,-2-10-3902,0-17-250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2.8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77 9826,'-5'11'8562,"32"-9"-6202,11 2-2272,18-3-144,8 0-480,9-2-3353,-13-6-295,-1-13-1482</inkml:trace>
  <inkml:trace contextRef="#ctx0" brushRef="#br0" timeOffset="1">687 0 13883,'-4'8'8114,"6"3"-7362,4 11-744,14 43-64,-16-33 96,-5 3-344,-5-9-448,-5-4-1201,3 0-2560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3.1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42 70 13547,'-37'-50'3473,"36"49"-3324,1 0 0,-1 1 0,1-1 0,-1 0 0,1 1 0,0-1 0,-1 0 1,1 0-1,0 1 0,0-1 0,0 0 0,-1 0 0,1 1 0,0-1 0,0 0 1,0 0-1,0 0 0,0 1 0,1-1 0,-1 0 0,0-1 0,12 1 1258,18 15-983,-25-8-415,-1 0-1,0 0 1,0 0-1,0 1 1,-1-1-1,1 1 1,-2 0-1,1 0 1,-1 0-1,0 0 1,0 0-1,-1 0 1,1 13-1,0 15 8,-4 57 0,0-47 1,-3 7 43,5-52-56,0 0 0,0 0 1,0 0-1,0 0 0,0 0 1,0 0-1,0 0 0,-1 0 1,1 0-1,0 0 0,0 0 1,0 0-1,0 0 0,4-30 46,3-5 25,19-57-1,-22 80-96,1-1 0,0 1 0,1 0 0,0 0 0,1 1 0,1 0 0,14-17 0,-20 25-97,0 1 0,0 0 0,1 0 0,-1 0 0,1 1-1,0-1 1,-1 0 0,1 1 0,0 0 0,0 0 0,0-1 0,0 2 0,0-1 0,0 0-1,0 1 1,0-1 0,0 1 0,1 0 0,3 0 0,0 2-793,1-1-1,-1 1 1,1 0 0,-1 1-1,0 0 1,11 5 0,16 9-3912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3.4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359 0 11562,'0'0'11235,"31"98"-11203,-15-29 112,-16 42 96,-12-13-16,-24 121-600,-39-14-1208,-50 20-3137,-32-56-24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3.8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1 13955,'-94'27'3001,"92"-39"1312,14 9-4121,19 3-112,7-1-48,18 1-24,-1 1-16,11 1-1257,-7-1-615,2 7-2449,-16 0-608</inkml:trace>
  <inkml:trace contextRef="#ctx0" brushRef="#br0" timeOffset="1">144 287 15419,'0'-27'3177,"62"21"1344,21 6-5297,45 1-3889,10-12 872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4.2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32 122 12755,'-30'-82'3032,"28"54"1209,2 20-3761,0 4 0,1 9-159,-1-4-25,0 11-32,3 33 0,0 73-16,-5-16 0,-1-1-176,6 16-1296,5-19-769,15-3-2560,4-42-608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4.9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73 125 15771,'0'-2'428,"-1"1"1,1-1-1,-1 0 0,0 1 0,0-1 0,0 1 0,0 0 0,0-1 0,0 1 1,-1 0-1,1-1 0,0 1 0,-3-1 0,3 1-347,1 1-1,-1 0 1,1 0-1,-1 0 1,1 0-1,-1 0 1,1 0-1,-1 0 1,1 0-1,-1 0 1,1 0-1,-1 0 1,1 1-1,-1-1 1,1 0 0,-1 0-1,1 0 1,-1 1-1,1-1 1,-1 0-1,1 0 1,0 1-1,-1-1 1,1 0-1,-1 1 1,1-1-1,0 1 1,-1 0-1,-3 5-58,1 0-1,-1 0 0,1 1 0,1 0 0,-3 7 1,3-8 50,-3 8-108,1 1 0,1-1 0,0 1 0,1 0 0,1 0 0,0 0 0,1 0 0,1 0 0,0 0 0,1 0 0,0-1 0,1 1 1,1-1-1,1 1 0,0-1 0,0 0 0,2-1 0,-1 1 0,2-1 0,0-1 0,15 20 0,-21-30 8,0 1 0,0-1 0,0 0-1,0 0 1,0 0 0,0 0 0,1 0 0,-1 0 0,1-1 0,-1 1 0,1-1-1,0 1 1,0-1 0,-1 0 0,1 0 0,0 0 0,0-1 0,0 1-1,0-1 1,0 0 0,0 1 0,4-2 0,-4 0 13,0 0 1,0 0-1,0-1 1,0 1-1,0-1 1,0 0-1,0 0 1,0 0-1,-1 0 1,1 0-1,-1 0 1,0-1-1,1 0 1,-1 1-1,0-1 1,-1 0-1,1 0 1,0 0-1,1-5 0,6-12 15,-1-1 0,-1 0 0,-1 0 0,-1-1-1,-1 1 1,0-1 0,-1-25 0,-2 36-13,-1-1 0,0 1 0,-1-1 1,0 1-1,-1-1 0,0 1 1,-1 0-1,0 0 0,0 0 0,-2 0 1,1 1-1,-1 0 0,-1-1 1,0 2-1,-9-13 0,10 17-160,-1 0 0,1 0 0,-1 0 1,0 1-1,0 0 0,0 0 0,-1 1 0,1 0 0,-1 0 0,-13-4 0,20 7 136,0 0-1,0 0 1,0 0 0,1 1-1,-1-1 1,0 0-1,0 0 1,0 0-1,0 0 1,0 0-1,0 0 1,1-1-1,-1 1 1,0 0-1,0 0 1,0 0-1,0 0 1,0 0 0,0 0-1,1 0 1,-1 0-1,0 0 1,0 0-1,0 0 1,0 0-1,0 0 1,0 0-1,0-1 1,0 1-1,0 0 1,1 0 0,-1 0-1,0 0 1,0 0-1,0 0 1,0 0-1,0-1 1,0 1-1,0 0 1,0 0-1,0 0 1,0 0-1,0 0 1,0 0 0,0-1-1,0 1 1,0 0-1,0 0 1,0 0-1,0 0 1,0 0-1,0 0 1,0-1-1,0 1 1,0 0-1,0 0 1,-1 0-1,1 0 1,0 0 0,0 0-1,0 0 1,0-1-1,22-5-862,29-5 297,1 2 742,0 1 0,1 3 0,-1 3 0,1 1-1,65 9 1,-110-7 62,-1 0 0,1 1 0,0 0-1,0 1 1,-1 0 0,1 0-1,-1 0 1,0 1 0,0 0 0,0 1-1,-1-1 1,7 7 0,-9-7-84,-1 0 0,1 0 1,-1 0-1,-1 1 1,1-1-1,0 1 0,-1-1 1,0 1-1,0 0 1,0 0-1,-1 0 0,0 0 1,0 0-1,0 0 0,0 0 1,-1 0-1,0 0 1,0 0-1,0 1 0,-2 4 1,-16 55 433,14-56-522,1 1 0,0-1 1,0 1-1,1 0 0,0 0 0,1 1 0,0 12 0,1-22-32,0 1-1,0-1 1,0 0-1,0 0 1,1 1 0,-1-1-1,0 0 1,1 0 0,-1 0-1,1 1 1,0-1-1,-1 0 1,1 0 0,0 0-1,-1 0 1,1 0-1,0 0 1,0 0 0,0 0-1,0-1 1,0 1-1,0 0 1,0 0 0,0-1-1,0 1 1,3 0 0,-1 0-7,1 0 0,-1-1 0,1 0 0,-1 1 0,1-1 0,-1 0 0,0-1 0,1 1 0,6-2 0,6-3-10,-1 0 0,1-1 0,15-8-1,-31 14 22,6-2 3,-1-1 0,1 0 0,-1 0-1,0 0 1,0-1 0,0 0 0,0 0 0,-1 0-1,1-1 1,-1 1 0,0-1 0,0 0 0,-1 0-1,0 0 1,3-7 0,-4 8 1,-1-2-1,0 1 1,0 0 0,0 0 0,-1 0-1,1 0 1,-1 0 0,0-1 0,-1 1-1,0 0 1,1 0 0,-1 0 0,-1 0-1,1 0 1,-1 0 0,0 0-1,0 0 1,-3-4 0,-1-1-15,-1 0 0,0 0 0,0 1 0,0 0 0,-1 0 0,-1 1 0,0 0-1,0 0 1,-18-11 0,21 15-202,0 0 0,0 1 0,0 0 0,0 0 0,-1 0-1,1 1 1,-1 0 0,1 0 0,-1 1 0,0 0 0,0 0-1,0 0 1,0 1 0,0 0 0,1 0 0,-1 1 0,-13 3-1,19-4 87,0 0 0,0 0 1,0 0-1,1 1 0,-1-1 0,0 0 0,0 1 0,0-1 0,1 1 0,-1-1 0,0 1 0,1-1 0,-1 1 0,0 0 0,1-1 0,-1 1 0,1 0 0,-1-1 0,1 1 0,-1 0 0,1 0 0,0-1 0,-1 1 0,1 0 0,0 0 0,0 0 0,-1 0 0,1-1 0,0 1 0,0 0 0,0 0 0,0 0 0,0 0 0,0 0 0,0 0 0,0-1 0,1 1 0,-1 0 0,0 0 0,0 0 0,1 0 0,-1-1 1,1 1-1,-1 0 0,0 0 0,1-1 0,0 1 0,-1 0 0,1-1 0,-1 1 0,2 0 0,24 23-3991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5.3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71 15467,'-2'-1'355,"0"1"0,0-1 0,0 1 1,0-1-1,0 0 0,1 0 0,-1 0 0,0 0 0,0 0 0,1 0 0,-1-1 0,1 1 0,-3-3 0,4 4-265,-1-1 1,1 1-1,0-1 0,0 0 0,0 1 0,0-1 0,0 1 1,0-1-1,0 1 0,0-1 0,0 1 0,0-1 1,0 1-1,0-1 0,1 1 0,-1-1 0,0 1 0,0-1 1,0 1-1,1-1 0,-1 1 0,0 0 0,1-1 1,-1 1-1,0-1 0,1 1 0,-1 0 0,0-1 0,1 1 1,-1 0-1,1-1 0,0 1 0,5-4 29,0 1 0,1 0 0,-1 0 1,1 1-1,-1 0 0,15-3 0,49-4-111,0 3 0,0 3-1,135 12 1,-105-3-738,-131-10-10472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31.4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31 8850,'-21'-27'7401,"25"27"-6768,25 0-153,71-1-184,-28-1-120,21 2-80,-6-1-120,11 5-1216,-16 3-2345,-20-5 280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5.7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266 65 12779,'-5'-4'684,"-1"1"1,1 0 0,-1-1-1,0 2 1,0-1 0,-1 1-1,-8-3 1,-14 2-1056,11-1 1540,16 4-1090,1-1 0,0 1 1,0-1-1,-1 1 0,1 0 1,0-1-1,-1 1 0,1 0 1,-1 0-1,1 0 0,0 0 1,-1 0-1,1 1 0,0-1 1,-1 0-1,1 1 0,0-1 1,-1 1-1,1-1 0,0 1 0,0-1 1,0 1-1,-1 0 0,1 0 1,0-1-1,0 1 0,0 0 1,0 0-1,0 0 0,-1 2 1,-5 6-59,1 1 0,0-1 1,1 1-1,0 0 1,0 0-1,1 0 1,0 1-1,1-1 0,1 1 1,-1 0-1,1 0 1,1 0-1,0 0 1,1 0-1,0 0 0,1 0 1,2 14-1,-2-14-24,1 0 1,0 0-1,1-1 0,0 1 0,0-1 1,1 1-1,1-1 0,0 0 0,0-1 1,1 1-1,0-1 0,1 0 0,-1-1 1,2 1-1,-1-1 0,1-1 0,15 11 1,-19-15 9,1-1 1,-1 1 0,1-1-1,0-1 1,0 1 0,0 0-1,0-1 1,0 0 0,0-1 0,0 1-1,0-1 1,0 0 0,0 0-1,0 0 1,1-1 0,-1 1-1,0-1 1,0-1 0,0 1-1,0-1 1,-1 0 0,1 0-1,0 0 1,-1-1 0,1 1-1,-1-1 1,0 0 0,0 0 0,0-1-1,0 1 1,3-6 0,2-1 36,-1 1 0,0-2-1,0 1 1,-1-1 0,-1 0 0,0 0 0,0-1 0,-1 0 0,-1 0 0,0 0 0,4-22 0,-6 23-16,-2 0 0,1 0 0,-1-1 0,-1 1 0,0 0 0,0 0 0,-1 0-1,-1 1 1,0-1 0,-5-13 0,5 17-81,0 0 0,-1 0 0,0 1-1,0-1 1,-1 1 0,1 0 0,-1 0 0,0 1-1,-1 0 1,0 0 0,1 0 0,-1 0 0,-1 1-1,1 0 1,-1 0 0,-11-4 0,6 4-433,-1 1 1,1 0 0,-1 1 0,0 0 0,0 1-1,1 1 1,-1 0 0,0 0 0,0 1-1,0 1 1,0 0 0,-15 6 0,-87 23-4054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6.1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22 217 12667,'-5'-7'986,"-10"-22"3783,14 28-4720,1 0 0,0 1 0,0-1 0,0 1 0,0-1 0,0 0 0,0 1 0,0-1 0,0 0 0,0 1 0,0-1 0,0 1 0,0-1 0,1 0 1,-1 1-1,0-1 0,0 1 0,1-1 0,-1 1 0,0-1 0,1 1 0,-1-1 0,0 1 0,1-1 0,-1 1 0,1-1 0,-1 1 0,1 0 0,-1-1 0,1 1 0,-1 0 0,1-1 1,-1 1-1,1 0 0,0 0 0,-1 0 0,1-1 0,-1 1 0,1 0 0,0 0 0,-1 0 0,1 0 0,-1 0 0,1 0 0,0 0 0,-1 0 0,2 0 0,260-5 463,-81 4-395,1365-76 1527,76-2-571,-1277 79-891,-308 4-548,-34 0-725,-11 1 478,-15 5-883,-38 7-2861,-19-2-422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6.6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53 13555,'-43'-43'3151,"42"42"-3013,0 0 0,0 0 0,-1 0 0,1 0 0,0 1-1,-1-1 1,1 0 0,-1 1 0,1-1 0,-1 1 0,1-1 0,-1 1-1,0 0 1,1-1 0,-1 1 0,1 0 0,-1 0 0,0 0 0,1 1 0,-1-1-1,1 0 1,-1 0 0,1 1 0,-1-1 0,1 1 0,-1-1 0,1 1-1,-1 0 1,1 0 0,-1 0 0,1 0 0,-2 1 0,-4 4-273,1 0 1,-1 0 0,1 0 0,-8 11-1,8-8 489,4-8-352,0 1 0,1-1 0,-1 1 0,1 0 0,0 0 0,0-1 0,-1 1 0,1 0 0,0 0 0,1 0 0,-1 0 0,0 1 0,0-1 0,1 0 0,0 0 1,-1 0-1,1 0 0,0 1 0,0-1 0,0 0 0,0 0 0,0 1 0,1-1 0,-1 0 0,1 0 0,-1 0 0,1 0 0,0 0 0,0 0 0,1 3 0,4 2-3,0 0-1,0-1 1,1 1-1,-1-1 1,1-1-1,11 8 1,-16-11 0,68 44 10,-50-35-13,-1 0 0,0 2 0,-1 1 0,-1 0 0,0 1 0,0 1 0,21 27 0,-36-38-9,1 0-1,-1 0 0,0 0 1,-1 0-1,1 0 1,-1 1-1,0-1 0,0 0 1,-1 1-1,0-1 1,0 1-1,0-1 0,0 1 1,-1-1-1,0 0 1,0 1-1,-1-1 1,1 0-1,-1 0 0,0 0 1,0 0-1,-1 0 1,0 0-1,0-1 0,0 1 1,0-1-1,0 0 1,-1 0-1,0 0 0,-5 4 1,5-4-139,-1 0 0,1-1-1,-1 0 1,0 0 0,1 0 0,-1 0 0,-1-1 0,1 0 0,0 0 0,-1 0-1,1-1 1,-11 2 0,12-3-126,0 0 0,0 0-1,0 0 1,0 0-1,0-1 1,1 0 0,-1 0-1,0 0 1,0 0 0,0-1-1,1 1 1,-1-1 0,1 0-1,-1 0 1,1 0 0,0 0-1,0-1 1,0 1 0,-4-6-1,-19-27-3600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6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13595,'39'-20'3001,"11"5"1223,21 6-3935,6 4-482,14 3-351,-12 0-328,-2 7-744,-19 1-1825,-10 10-616,-19-4-712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7.3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145 35 12787,'-52'17'7569,"11"8"-6023,36-20-1573,0-1 1,1 1-1,0 0 0,0 0 1,0 1-1,1-1 0,0 1 1,0 0-1,0 0 0,1 0 1,-1 0-1,2 0 0,-1 1 1,-1 7-1,2-5 30,0 1-1,1 0 1,0 0 0,0-1 0,1 1-1,0 0 1,0-1 0,2 1-1,-1-1 1,1 0 0,0 1 0,1-1-1,0-1 1,0 1 0,1 0-1,0-1 1,1 0 0,-1 0 0,14 12-1,-14-14-51,1-1 0,0 0 0,0 0 0,1 0 0,0-1 1,-1 0-1,2 0 0,-1 0 0,0-1 0,1 0 0,-1-1 0,1 0 0,0 0 0,-1-1 0,1 1 0,0-2 0,0 1 0,0-1 0,0 0 0,0-1 0,0 0 0,0 0 0,0-1 0,12-4 0,-15 4 35,-1 0-1,1 0 1,-1-1-1,0 0 0,0 1 1,1-1-1,-2-1 1,1 1-1,0-1 0,-1 1 1,0-1-1,0 0 1,0 0-1,0-1 1,0 1-1,-1 0 0,0-1 1,0 0-1,0 1 1,-1-1-1,1 0 0,-1 0 1,0 0-1,-1 0 1,1 0-1,-1 0 0,0 0 1,0 0-1,-1 0 1,0-5-1,-1-3 33,0 1 0,0 0 0,-1 0 0,-1 0 0,0 1 0,0-1-1,-1 1 1,-1 0 0,0 0 0,0 1 0,-9-11 0,5 11-104,0 0 1,0 1-1,-1 0 0,0 0 1,-1 1-1,1 1 1,-2 0-1,1 1 0,-1 0 1,0 1-1,0 0 0,0 1 1,-26-4-1,67 8-2016,50-5 0,-9 0 1888,-36 3 272,-9 0 346,0 1 0,1 1 0,-1 1 0,0 1 0,0 1 0,0 1 0,45 14 0,-65-16-273,1 0 0,-1 1 0,0-1 0,0 1 1,-1 0-1,1 0 0,0 1 0,-1-1 0,0 1 0,0 0 0,0 0 1,0 0-1,-1 0 0,1 0 0,-1 0 0,0 1 0,0-1 1,-1 1-1,1 0 0,1 8 0,0 10 28,0 0-1,-2 1 1,-1 29 0,0 7-22,0-58-133,1 14 0,0 0 1,2 0-1,-1 0 1,10 28 0,-11-41-5,0 0 1,0 0 0,1 0 0,-1-1 0,0 1 0,1 0 0,0-1-1,-1 1 1,1-1 0,0 0 0,0 0 0,1 0 0,-1 0 0,0 0 0,1 0-1,-1 0 1,1-1 0,0 1 0,-1-1 0,1 0 0,0 1 0,0-1-1,0-1 1,0 1 0,0 0 0,0-1 0,0 0 0,0 1 0,0-1-1,0 0 1,0-1 0,0 1 0,5-2 0,1 0 6,0-2-1,0 1 1,0-1-1,-1-1 1,1 1 0,-1-2-1,0 1 1,-1-1-1,1 0 1,-1 0 0,0-1-1,-1 0 1,10-14 0,-1 2-4,-2-1 1,-1-1-1,0 0 1,11-30 0,-18 38 5,0-1 0,-1 1 0,0-1 0,-1 0 0,-1 0 0,0 0 0,-1-18 0,-1 27-6,0 0 1,0 0-1,-1 1 1,0-1-1,0 0 0,0 1 1,-1-1-1,1 1 0,-1-1 1,0 1-1,0 0 0,-1 0 1,1 0-1,-1 0 1,0 0-1,0 0 0,0 1 1,-1-1-1,1 1 0,-1 0 1,0 0-1,0 1 1,0-1-1,0 1 0,-6-3 1,-1 1-127,0 0-1,0 1 1,0 1 0,0 0 0,-1 0 0,1 1 0,-12 0 0,18 1-255,0 0-1,1 0 1,-1 0 0,0 1 0,1-1-1,-1 1 1,1 0 0,-1 1 0,1-1-1,-1 1 1,1 0 0,0 0 0,0 0-1,0 0 1,0 1 0,0 0 0,0 0-1,1 0 1,-6 6 0,3 8-3955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7.7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53 14363,'-2'-1'422,"1"-1"0,-1 0 0,1 1 0,-1-1 0,1 0 0,0 0 0,0 0 0,-1 0-1,1 0 1,1 0 0,-1 0 0,0 0 0,0-1 0,1 1 0,0 0 0,-1 0 0,1-1 0,0 1 0,0 0 0,0-4 0,3 5-411,0 0 0,0 0 1,0 1-1,0 0 1,0-1-1,0 1 1,0 1-1,0-1 1,0 0-1,6 2 0,-1-1-6,331-1 90,-159-2-68,-172 1-354,-12-2-1304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8.1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0 100 15899,'0'-13'2866,"3"-17"2466,-3 30-5306,1-1 1,-1 1-1,0-1 1,0 1-1,1-1 1,-1 0-1,0 1 1,1 0-1,-1-1 1,0 1-1,1-1 1,-1 1-1,1-1 1,-1 1-1,1 0 1,-1-1-1,1 1 1,-1 0-1,1 0 1,-1-1-1,1 1 0,0 0 1,-1 0-1,1 0 1,-1 0-1,1 0 1,-1 0-1,1 0 1,0 0-1,-1 0 1,1 0-1,-1 0 1,1 0-1,0 0 1,-1 0-1,1 0 1,-1 1-1,1-1 1,0 0-1,0 1-25,-1-1 0,1 1 0,-1 0 0,1-1 0,-1 1 0,0-1 0,1 1 0,-1 0 0,0-1 0,1 1 1,-1 0-1,0-1 0,0 1 0,0 0 0,0 0 0,0-1 0,1 1 0,-1 0 0,-1-1 0,1 1 0,0 0 0,0 0 0,0-1 0,0 1 0,0 0 0,-1-1 0,1 2 0,-2 12-6,2-11 3,-3 42-40,5 77 0,-1-109 29,0-1-1,1 1 1,1-1 0,0 0 0,0 0-1,1 0 1,1-1 0,0 1 0,1-1-1,0 0 1,14 19 0,-18-27 7,1 0 1,-1 0 0,1-1-1,0 1 1,0-1-1,0 0 1,0 0 0,1 0-1,-1 0 1,1 0-1,-1-1 1,1 1 0,-1-1-1,1 0 1,0 0-1,-1-1 1,1 1 0,7-1-1,-4 0 1,-1-1 0,0 0 0,1 0 0,-1-1 0,0 0 0,0 0 0,0-1 0,0 1-1,-1-1 1,8-5 0,3-3 11,-1-1 0,-1 0 0,0-1 0,-1-1 1,0 0-1,16-24 0,-23 30-19,-1 1 1,0-2 0,-1 1 0,0-1 0,0 1-1,-1-1 1,0 0 0,0 0 0,-1-1 0,0 1-1,-1 0 1,0-1 0,0 1 0,-2-13 0,0 16-184,0 0 1,-1 0 0,1 0 0,-1 0-1,-1 1 1,1-1 0,-1 1 0,0-1-1,0 1 1,-1 0 0,1 0 0,-1 1-1,0-1 1,0 1 0,-1 0 0,1 0-1,-1 0 1,0 0 0,0 1 0,0 0-1,-1 0 1,1 1 0,-9-4 0,-76-21-4586,-17 5-1130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9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0 133 14251,'8'-21'3489,"2"1"1136,13 9-4041,21-3-488,11 0-104,21-6 32,-2 6-64,13 1-520,-5 10-632,13 1-1513,-17 6-1912,-9-4-480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09.8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13 100 16275,'-13'-5'3473,"44"-31"1408,7 28-4993,38 4-1568,22 0-881,39-13-2408,2-8-856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0.2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97 15395,'0'-54'3121,"0"20"1528,0 27-4617,-2 5 0,1 2-104,-1 5 24,1 39 8,-2 80-384,0-28-584,8 32-1225,2-13-2368,7-17-248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32.0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60 9834,'5'-8'1969,"4"3"991,12-1-2848,10 2-8,21 0 296,4-2 232,26 1 9,7 0-1,26 0-128,-2 2-624,7 2-3433,-18-6 904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0.8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158 111 15859,'-28'-102'7159,"28"101"-7137,0 1-1,0-1 1,-1 1-1,1 0 1,0-1-1,0 1 1,-1-1-1,1 1 0,0-1 1,-1 1-1,1 0 1,0-1-1,-1 1 1,1 0-1,-1-1 1,1 1-1,-1 0 1,1 0-1,-1-1 1,1 1-1,0 0 1,-1 0-1,1 0 0,-1 0 1,1 0-1,-1 0 1,0 0-1,1 0 1,-1 0-1,1 0 1,-1 0-1,1 0 1,-1 0-1,-21 10 68,-14 20-210,29-21 98,1 1 1,0-1-1,0 1 1,1 0 0,0 1-1,1-1 1,0 1-1,0 0 1,2 0 0,-1 0-1,1 0 1,1 1-1,-1 11 1,2 0-171,0 0-1,1 1 1,2-1 0,0 0-1,8 30 1,-9-47 92,0 1 0,1 0 0,-1-1 0,1 0 1,0 1-1,1-1 0,-1 0 0,1-1 0,1 1 0,-1-1 0,1 1 0,0-1 0,0-1 0,0 1 0,11 6 0,-12-9 63,0 0 0,0 0 0,1 0 0,-1 0 0,1-1 0,-1 0-1,1 0 1,0 0 0,0-1 0,-1 0 0,1 0 0,0 0 0,-1 0 0,1-1-1,0 1 1,-1-1 0,1 0 0,0-1 0,-1 1 0,0-1 0,1 0-1,-1 0 1,6-4 0,-6 4 38,-1 0 0,1-1 0,0 0 0,-1 1 0,0-1 0,0 0 0,0 0 0,0-1 0,0 1 0,-1-1 0,1 1 0,-1-1 0,0 0 0,0 0 0,-1 0 0,1 0 0,-1 0 0,2-6 0,-2 4 10,-1-1 0,0 0 0,0 0 0,0 0-1,-1 0 1,0 1 0,0-1 0,-1 0 0,0 1 0,-4-11-1,-4-4 18,-2-1-1,0 2 0,-1-1 0,0 2 0,-25-26 1,19 25-58,14 16-16,0 0 1,0 0-1,1-1 0,0 1 0,-1-1 0,2 0 0,-1-1 0,1 1 0,-1 0 0,2-1 0,-1 0 0,-3-11 0,6 15-4,1 0 0,0 0-1,0 1 1,0-1-1,0 1 1,0-1-1,0 1 1,0-1-1,1 1 1,-1 0-1,0 0 1,1-1-1,-1 1 1,1 0-1,-1 0 1,1 0-1,0 1 1,-1-1-1,1 0 1,0 1-1,0-1 1,-1 1-1,1-1 1,0 1-1,3 0 1,0-2-64,37-7-332,1 1 0,0 1 1,86 1-1,132 20 1674,-249-13-1091,3 0 185,0 0 1,0 1-1,0 1 1,-1 0 0,23 9-1,-36-11-290,1-1 0,-1 1-1,0 0 1,0 0 0,0 0-1,1 0 1,-1 0 0,0 0-1,0 0 1,0 0 0,-1 0-1,1 0 1,0 0 0,0 1-1,-1-1 1,1 0 0,0 1-1,-1-1 1,1 0 0,-1 1-1,0-1 1,0 1-1,1-1 1,-1 0 0,0 1-1,0-1 1,0 1 0,0-1-1,-1 2 1,-14 45 226,9-33-188,-8 23 7,-1 1-33,-12 50 0,25-78-52,0-1 1,0 0 0,1 0-1,0 1 1,1-1-1,0 1 1,1-1 0,0 0-1,0 1 1,4 12-1,-4-20 2,1 1-1,-1-1 1,0 0-1,1 0 1,0 0-1,0 0 1,0 0-1,0 0 1,0-1 0,0 1-1,1-1 1,-1 1-1,1-1 1,0 0-1,0 0 1,0 0-1,0 0 1,0-1-1,5 3 1,-2-3-2,1 1 1,0 0 0,0-1 0,0-1-1,-1 1 1,1-1 0,0 0 0,0-1-1,9-1 1,8-3 10,0-1 0,-1-1 1,0-1-1,31-15 0,-29 10 44,0 0 0,-2-2 0,0 0 0,22-19 0,-34 24 13,-1 1 0,1-2 0,-2 1 0,0-1 1,0-1-1,-1 1 0,0-2 0,-1 1 0,7-18 1,-12 25-33,0 1 0,-1 0 1,0-1-1,0 1 0,0-1 0,0 1 1,-1-1-1,0 1 0,0-1 1,0 0-1,-1 1 0,1-1 1,-1 1-1,0-1 0,0 1 1,-1-1-1,-2-5 0,1 4-13,-1 0 0,0 1 0,0 0-1,0 0 1,0 0 0,-1 1-1,0-1 1,0 1 0,0 0 0,-1 0-1,-5-2 1,-9-4-116,0 1 1,0 1-1,0 1 1,-1 1-1,0 1 0,-29-4 1,13 5-521,0 1 0,0 3 1,-39 3-1,37 1-1641,-43 10-1,8 5-1850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1.2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83 166 14859,'-80'-41'6888,"78"37"-6288,9 3-394,20 2-358,-4 0 158,565-43 294,-379 19-129,526-26 303,-541 42-558,313 28 0,-419-7-906,-85-13 877,0 0 1,0-1-1,0 1 0,-1 0 0,1 1 0,0-1 1,0 0-1,0 1 0,-1-1 0,4 4 1,-6-5 39,1 1 0,-1-1 0,1 1 0,-1-1 0,0 1 0,1-1 0,-1 1 0,0-1 0,1 1 0,-1-1 0,0 1 0,0 0 0,0-1 0,0 1 0,0 0 0,0-1 0,1 1 0,-1-1 0,-1 1 0,1 0 1,0-1-1,0 1 0,0 0 0,0-1 0,0 1 0,0-1 0,-1 1 0,1 0 0,0-1 0,-1 1 0,-2 3-339,0-1 0,-1 0 0,1 1 0,-1-1 0,1-1-1,-1 1 1,0 0 0,0-1 0,-1 0 0,1 0 0,-5 1 0,-72 23-4157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1.6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176 31 13539,'-2'-3'504,"0"1"0,0 0 0,0-1-1,0 1 1,0 0 0,-1 0 0,1 1 0,-1-1 0,1 0 0,-1 1-1,1-1 1,-1 1 0,0 0 0,0 0 0,-4-1 0,3 1-351,-1 1 1,1-1 0,0 1 0,-1 0-1,1 1 1,0-1 0,0 1-1,-1-1 1,1 1 0,-5 2-1,3-1-185,1 0 1,-1 1-1,1 0 0,0 0 0,0 0 0,0 0 0,0 1 1,1-1-1,-1 1 0,1 1 0,0-1 0,0 0 0,0 1 1,1 0-1,0 0 0,-4 7 0,7-11 27,0 1 1,0 0-1,-1-1 0,1 1 0,1-1 0,-1 1 0,0 0 1,0-1-1,0 1 0,1-1 0,-1 1 0,1 0 1,-1-1-1,1 1 0,0-1 0,0 0 0,0 1 0,-1-1 1,1 1-1,0-1 0,1 0 0,-1 0 0,0 0 1,0 0-1,0 0 0,1 0 0,-1 0 0,3 1 0,48 27-158,-43-24 127,51 21-163,-41-19 150,-2 0 0,1 2-1,-1 0 1,0 0 0,23 19 0,-36-25 39,-1 1 0,1 0 1,-1-1-1,0 1 1,0 1-1,0-1 1,0 0-1,-1 1 1,1-1-1,-1 1 1,-1 0-1,1 0 1,-1 0-1,1 0 1,-1 0-1,-1 0 0,1 0 1,-1 0-1,0 0 1,0 0-1,0 1 1,-1-1-1,0 0 1,0 0-1,-2 7 1,-1-1-81,0 0 0,0-1-1,-1 0 1,-1 1 0,1-2 0,-2 1 0,1-1 0,-1 0 0,-14 14 0,18-20-170,0 0 0,0 0 0,0 0 0,-1 0 0,1-1 0,-1 1 0,1-1 0,-1 0 0,0 0 0,0 0 0,0-1 0,0 1 0,0-1 0,0 0 0,-1 0 0,1 0 0,0-1 0,-1 1 0,1-1 0,0 0 0,-1-1 0,1 1 0,0-1 0,0 1 0,-1-1 0,1-1 0,-6-1 0,-22-22-3714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1.9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0 126 10194,'8'-13'4505,"12"-6"-216,8 3-2393,26-2-1327,15 3-553,28-5-8,0 4-208,10 8-985,-14 11-431,-5 10-1609,-21 10-1072,-12 11-392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2.40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103 100 10010,'0'1'190,"-1"1"0,1-1 0,0 0 0,-1 0 0,1 1 0,-1-1 0,1 0 0,-1 0 0,1 0 0,-1 1 0,0-1 0,0 0 0,0 0 0,1 0 0,-1 0 0,-2 1 0,-11-5 4019,12 2-4005,0 0 0,0 0 1,0 1-1,0-1 0,0 1 1,0-1-1,0 1 0,0 0 1,0-1-1,0 1 0,0 0 1,-1 0-1,1 1 0,0-1 0,-3 1 1,2 1-175,1-1 0,-1 1-1,1 0 1,-1-1 0,1 1 0,0 0 0,0 1 0,0-1 0,0 0 0,0 1 0,0-1 0,1 1 0,-1 0-1,1-1 1,-1 1 0,1 0 0,0 0 0,0 0 0,1 0 0,-1 0 0,1 0 0,-1 0 0,1 3 0,-1 4-23,0 1 1,0-1-1,1 0 1,1 1-1,2 13 1,-1-16-20,0-1 0,0 1 1,1-1-1,0 0 1,1 0-1,0 0 1,0 0-1,0 0 1,1-1-1,0 0 0,0 0 1,0 0-1,1-1 1,0 0-1,0 0 1,0 0-1,1-1 1,-1 0-1,1 0 0,0-1 1,1 1-1,-1-2 1,0 1-1,1-1 1,0 0-1,-1-1 1,1 1-1,0-2 0,0 1 1,-1-1-1,1 0 1,0-1-1,0 1 1,0-2-1,-1 1 0,1-1 1,0 0-1,-1-1 1,0 0-1,1 0 1,-1 0-1,-1-1 1,1 0-1,11-9 0,-16 11-35,1 0 0,-1 0 0,0 0 0,0 0-1,0 0 1,-1 0 0,1-1 0,0 1 0,-1-1-1,0 1 1,1-1 0,-1 1 0,0-1-1,0 0 1,-1 0 0,1 1 0,0-1 0,-1 0-1,0 0 1,0-4 0,0 2-47,-1 0-1,-1 1 1,1-1 0,0 1-1,-1 0 1,0-1 0,0 1-1,0 0 1,-1 0 0,1 0-1,-6-5 1,-7-7-225,0 1-1,-1 1 1,0 0-1,-23-13 1,39 27 316,-163-106-865,162 105 869,1 1 0,-1 0 0,1 0 1,-1-1-1,1 1 0,-1 0 0,1-1 1,-1 1-1,1 0 0,0-1 0,-1 1 0,1-1 1,-1 1-1,1-1 0,0 1 0,-1-1 1,1 1-1,0-1 0,0 1 0,-1-1 0,1 1 1,0-1-1,0 0 0,0 1 0,0-1 0,0 1 1,0-1-1,0 0 0,0 1 0,0-1 1,0 1-1,0-1 0,0 1 0,0-1 0,0 0 1,1 1-1,-1-1 0,0 1 0,0-1 1,1 1-1,-1-1 0,0 1 0,1-1 0,-1 1 1,0-1-1,1 1 0,-1 0 0,1-1 0,-1 1 1,1 0-1,-1-1 0,1 1 0,-1 0 1,1-1-1,-1 1 0,1 0 0,-1 0 0,1 0 1,0-1-1,-1 1 0,2 0 0,38-10 85,-38 10-72,34-5 397,1 2 1,-1 2 0,0 1 0,64 9-1,-78-6-182,0 1-1,-1 1 0,0 1 0,0 0 0,-1 2 0,0 1 0,0 0 0,-1 1 0,24 17 0,-36-21-203,1 0-1,-1 1 1,0-1 0,-1 1-1,0 1 1,0-1 0,0 1-1,-1 0 1,0 0 0,-1 1-1,0 0 1,0 0 0,-1 0-1,0 0 1,0 0 0,-1 0-1,1 13 1,-2-2-98,-1 0-1,-1 0 1,0 0 0,-2 0-1,0-1 1,-2 1 0,-8 25-1,9-34-77,-7 24-537,13-27 218,9-13-46,2-7 577,0 0 0,-1 0 0,-1-1 0,0-1 0,-1 0 0,0 0 0,-1-1 0,0 0 0,-2-1 0,10-25 0,-15 33 0,1 0 0,-1 0 0,-1-1 0,1 1 0,-1 0 0,-1-1 0,0 0 0,0 1 0,-1-1 0,0 1 0,0 0 0,-1-1 0,0 1 0,0 0 0,-1 0 0,0 0 0,-1 0 0,1 0 0,-2 1 0,1 0 0,-1-1 0,0 2 0,-8-10 0,5 9-309,1-1 1,-1 1-1,-1 0 1,1 1-1,-1 0 1,-1 1-1,-13-7 1,-41-11-4081,6 3 116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2.7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8 102 11218,'-7'-12'3521,"7"-4"568,26 1-2833,15 3-1056,27-1-40,8-1-120,13 1-88,-12 6-472,0 7-1120,-26 17-2473,-19 1 0</inkml:trace>
  <inkml:trace contextRef="#ctx0" brushRef="#br0" timeOffset="1">151 333 14091,'-6'-7'3137,"30"-7"1232,11 10-4105,34 0-496,19-2-465,43-2-1215,4-6-2465,8-20 8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3.1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172 230 15875,'-5'-25'713,"4"14"-43,-1 0 1,0 1 0,-1-1 0,0 1 0,-1-1-1,0 1 1,0 0 0,-1 0 0,-1 1 0,-11-17-1,16 25-669,0 0-1,1 0 0,-1 1 0,0-1 0,0 1 0,0-1 0,0 1 0,1-1 0,-1 1 0,0-1 0,0 1 0,0 0 0,0-1 0,0 1 0,0 0 0,0 0 0,0 0 0,0 0 1,0 0-1,0 0 0,0 0 0,0 0 0,0 0 0,0 0 0,0 1 0,0-1 0,0 0 0,-2 2 0,0-1-2,0 1 0,0 0 0,0 1 0,1-1 1,-1 1-1,1-1 0,-1 1 0,-3 4 0,-1 4-4,0 0 0,1 0 0,0 0 0,-4 14 0,4-6-38,1 1 0,1 1 0,1-1 0,0 0 0,2 1 0,0-1 0,2 1 0,0 0 0,5 23 1,-4-29-59,1 0 1,1 0 0,0-1 0,1 1 0,0-1 0,1 0 0,1-1 0,0 0 0,1 0-1,0 0 1,1-1 0,1 0 0,10 11 0,-17-20 68,1-1 1,-1 1-1,0 0 0,1-1 0,-1 0 1,1 1-1,0-1 0,0-1 0,0 1 1,0-1-1,0 1 0,0-1 1,0 0-1,0-1 0,1 1 0,-1-1 1,0 0-1,1 0 0,-1 0 0,5-1 1,-2-1 13,-1 0 1,0 0-1,0-1 1,0 0 0,0 0-1,0 0 1,0-1-1,-1 0 1,0 0-1,0 0 1,8-9 0,1-4 21,0 0 0,-1-1 1,-1 0-1,-1-1 1,-1 0-1,14-36 1,-15 30 21,-2-1-1,0 0 1,-2 0 0,3-32 0,-7 42-2,-1 1 1,0-1-1,-1 1 1,0-1-1,-1 1 0,-1 0 1,-1 0-1,-8-23 1,10 32-36,-1 1 0,0-1 0,0 1 0,0 0 0,-1 0 0,1 0 0,-1 0 0,0 1 1,-1 0-1,1-1 0,-1 2 0,0-1 0,0 0 0,0 1 0,-1 0 0,1 0 0,-1 1 1,1-1-1,-1 1 0,0 1 0,0-1 0,0 1 0,0 0 0,0 0 0,0 1 0,0-1 1,0 1-1,0 1 0,-1-1 0,-6 2 0,5 0-337,-1 0 1,1 0-1,0 0 0,0 1 0,0 0 1,0 1-1,0 0 0,1 0 1,0 0-1,0 1 0,0 0 0,0 1 1,1 0-1,0 0 0,0 0 1,0 0-1,1 1 0,0 0 0,1 0 1,-1 0-1,-3 10 0,-6 41-3797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3.5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79 14963,'0'-38'3593,"3"14"1192,-3 10-4553,0 12-1152,10 11-3137,-2 6-728,9-10 168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3.8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0 239 14291,'42'-143'6639,"-40"136"-6558,0 1 1,0 0 0,1 0-1,0-1 1,0 2 0,1-1-1,-1 0 1,1 1 0,1-1-1,-1 1 1,8-7 0,-10 11-83,0-1 1,0 0 0,1 0-1,-1 1 1,0-1-1,1 1 1,-1 0 0,1 0-1,-1 0 1,1 0 0,-1 0-1,1 0 1,0 1 0,-1-1-1,1 1 1,0 0 0,0 0-1,-1 0 1,1 0 0,0 0-1,0 1 1,-1-1 0,1 1-1,0 0 1,-1-1-1,1 1 1,-1 0 0,1 1-1,-1-1 1,1 0 0,-1 1-1,3 2 1,0 1 2,-1 0-1,1 0 1,-1 0 0,0 1 0,-1-1-1,0 1 1,1 0 0,-2 0-1,1 0 1,-1 1 0,0-1-1,0 0 1,-1 1 0,0-1 0,1 14-1,0 6 3,-2-1 0,-6 51 0,-4-20 4,-3 0 1,-2-1 0,-2-1-1,-3 0 1,-2-1 0,-3-1-1,-60 94 1,74-131-14,11-15 3,18-15 2,17-9 1,1 2 0,0 1 0,2 2 0,0 1 0,1 2 0,1 2 0,0 2 0,1 1 0,0 2 0,1 2 0,0 2-1,56 0 1,-22 12-478,-71-6-13,0 0-1,0 0 0,0 1 1,0 0-1,0 0 0,0 0 0,0 0 1,-1 1-1,1 0 0,-1 0 1,5 3-1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4.28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65 233 13667,'-14'-14'2326,"0"-2"0,-18-25-1,32 41-2300,-1-1 0,1 1-1,-1-1 1,1 1-1,0-1 1,-1 1-1,1-1 1,0 1 0,-1-1-1,1 1 1,0-1-1,0 1 1,0-1 0,-1 0-1,1 1 1,0-1-1,0 0 1,0 1-1,0-1 1,0 1 0,0-1-1,0 0 1,0 1-1,0-1 1,1 1 0,-1-1-1,0 0 1,0 1-1,1-1 1,-1 1-1,0-1 1,0 1 0,1-1-1,-1 1 1,1-1-1,-1 1 1,0-1 0,1 1-1,-1-1 1,1 1-1,-1 0 1,1-1-1,-1 1 1,1 0 0,0-1-1,-1 1 1,1 0-1,-1 0 1,2-1-1,42-3-61,-25 3 100,619-53 802,128-9 619,0 49-963,-718 15-735,137 10 57,-154-8-1225,-1 2 0,-1 1 0,57 19-1,-45-3-2819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7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218 109 7402,'-82'-45'1751,"72"42"-1517,1 0 1,-1 0-1,0 1 0,0 0 1,0 1-1,0 0 1,0 0-1,0 1 1,0 1-1,-14 1 1,11-1 346,125 1-457,-1-5-1,121-20 1,133-5-212,-329 30-292,-27 0-177,-9 2-190,-15 4-1003,14-7 1655,-30 11-2259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35.0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80 183 9002,'-14'-23'1420,"1"-1"0,1 0 0,1-1 0,-7-27 0,13 37-690,-2-5 2169,10 59-1878,28 302-893,-26-213-331,10 378 636,-30-8-4494,8-432 300,-2-24-309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7.0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14411,'35'-95'3265,"-26"72"1248,10 11-4201,11 12-216,15 9-96,7 3-8,13 18 40,0 6-56,4 14 16,-8 1-168,2 10-976,-14-11-601,-4-1-2760,-15-19-224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7.4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458 0 15419,'-30'34'3161,"-12"8"1504,-4 27-4593,-18 42-80,-4 13-224,-12 34-1504,13 4-2929,6-5 256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7.9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 43 13939,'4'-6'444,"-2"1"307,0 1 1,1 0-1,-1-1 1,1 1-1,0 0 1,6-6-1,-9 10-709,0 0-1,1 0 0,-1 0 1,0 0-1,0 0 0,1 0 0,-1 0 1,0 0-1,0 0 0,1 0 1,-1 0-1,0 0 0,0 0 0,1 0 1,-1 0-1,0 0 0,0 0 1,1 0-1,-1 0 0,0 0 0,0 0 1,1 0-1,-1 0 0,0 0 1,0 1-1,1-1 0,-1 0 0,0 0 1,0 0-1,0 0 0,0 1 1,1-1-1,-1 0 0,0 0 0,0 0 1,0 1-1,0-1 0,0 0 1,1 0-1,-1 1 0,0-1 0,0 0 1,0 0-1,0 1 0,5 31-381,-6 57 572,-4 1 1,-25 135 0,13-114-198,6-56-61,9-43-90,16-44-98,28-73-302,-16 34 384,4 2 0,2 0 0,66-100 0,-95 164 169,0 0 1,1 1-1,0-1 1,0 1 0,1 0-1,-1 0 1,1 0-1,0 0 1,-1 1-1,2 0 1,-1 0 0,0 0-1,1 1 1,-1 0-1,1 0 1,0 0 0,-1 1-1,1-1 1,0 1-1,0 1 1,0-1-1,0 1 1,0 0 0,0 1-1,0-1 1,10 3-1,-8 0 54,0 0-1,-1 0 0,1 0 0,-1 1 1,0 0-1,0 0 0,0 1 1,-1 0-1,1 0 0,-1 0 0,0 1 1,-1 0-1,0 0 0,1 1 1,-2 0-1,1-1 0,-1 2 0,6 13 1,-3-2 25,-1 0 1,0 1 0,-2 0-1,0 0 1,1 24 0,-2 108 192,2 11-1062,15-65-5221,-11-70 1431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8.3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1 123 13579,'2'-18'1927,"-2"12"-1254,1 1 1,-1-1-1,1 1 1,0-1-1,1 1 1,-1 0-1,1-1 1,0 1-1,5-9 1,-6 14-673,0 1 1,0-1-1,0 0 1,0 0-1,0 0 1,0 1-1,0-1 1,0 1-1,0-1 1,0 1-1,0-1 1,0 1-1,0-1 1,-1 1-1,1 0 0,0-1 1,-1 1-1,1 0 1,0 0-1,-1-1 1,1 1-1,-1 0 1,1 0-1,-1 0 1,1 0-1,-1 0 1,0 0-1,1 0 1,-1 0-1,0 1 1,15 32 65,0 17 19,-2 2 1,11 93-1,2 9-46,-30-194-39,1-1 0,3 1-1,1-1 1,2 1 0,1 0 0,2-1 0,13-40 0,-16 67-37,1 1 0,1 0 0,0 0 0,1 0 0,13-21 0,-16 29-139,0 0 1,0 0-1,1 0 0,-1 1 0,1-1 1,0 1-1,0 0 0,0 0 0,0 0 1,1 1-1,-1-1 0,1 1 0,-1 0 1,1 1-1,0-1 0,0 1 1,7-2-1,39 4-3911,5-3-453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9.0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67 92 14043,'-35'-20'3073,"14"7"1256,10 5-4121,17 5-256,14 1 8,11-3 8,22-4-24,8-4-296,16 0-1417,-5 7-2536,-5 10 40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9.4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0 116 15587,'24'-19'2393,"-16"-10"1176,33 8-5338,9 9-591,20-3-2409,-2-5 824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19.7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188 33 16788,'-1'-7'4611,"-11"5"-2302,-16 7-1244,11 3-1182,5-3 104,1 1 1,0 0-1,-16 11 0,24-14 2,0-1-1,0 0 0,1 1 0,-1 0 0,1 0 0,0-1 0,0 1 1,0 1-1,0-1 0,0 0 0,1 0 0,-1 1 0,1-1 0,0 1 0,0-1 1,0 1-1,0 3 0,0 16-388,0 0 0,2 0 1,4 29-1,-4-42 145,1 1 0,0-1 0,1 0 0,0 0 0,0 0 0,1-1 0,1 1 0,0-1 0,8 12 0,-12-19 218,-1-1 0,1 0 0,0 1 0,1-1-1,-1 0 1,0 0 0,0 0 0,0 1 0,1-1 0,-1-1 0,1 1 0,-1 0 0,1 0-1,-1 0 1,1-1 0,-1 1 0,1-1 0,-1 1 0,1-1 0,0 0 0,-1 1-1,1-1 1,0 0 0,-1 0 0,1 0 0,0-1 0,-1 1 0,3-1 0,-1 0-3,0-1 1,1 0 0,-1 0-1,0 0 1,0 0 0,0-1-1,0 1 1,0-1-1,-1 0 1,1 1 0,3-7-1,4-7-44,-1 0 0,0-1 1,11-30-1,-14 30 17,-1 1 1,-1-1 0,0 0-1,1-21 1,-5 32 55,1-1 1,-1 0-1,0 0 1,-1 0-1,0 1 1,0-1-1,0 0 1,-1 1-1,0-1 1,0 1-1,-1-1 1,1 1-1,-5-7 1,5 10-5,-1 1 0,1 0 0,0-1 0,0 1 0,-1 0 0,1 0 0,-1 1 0,0-1 0,1 0 0,-1 1 0,0 0 0,0 0 1,0-1-1,0 2 0,0-1 0,0 0 0,0 1 0,0-1 0,-1 1 0,1 0 0,0 0 0,0 0 0,0 0 0,0 1 0,0-1 0,-1 1 0,1 0 0,-5 2 0,0 0-334,1 0 1,0 0-1,0 1 0,0 0 0,0 0 0,0 0 0,1 1 0,0 0 0,0 0 0,-8 10 0,-11 24-3176,7-2-645</inkml:trace>
  <inkml:trace contextRef="#ctx0" brushRef="#br0" timeOffset="1">639 67 16363,'0'-31'3329,"-2"11"1448,-4 9-5305,4 6-680,3 11-1097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20.1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74 16468,'11'-22'2572,"-9"17"-1974,0 0-1,0 0 1,1 1-1,0-1 1,0 1-1,0-1 1,6-5-1,-8 9-585,1 0 0,0 0 0,0 0 0,-1 0 0,1 0 0,0 1 0,0-1 0,0 1 0,0-1 0,0 1 0,0-1 0,0 1 0,0 0 0,-1 0 0,1 0 0,0 0 0,0 1 0,0-1 0,0 0 0,0 1 0,0 0 0,0-1 0,0 1 0,-1 0 0,3 1 0,0 0-10,0 1 0,-1-1 0,1 1 0,-1 0 0,0 0 1,0 0-1,0 0 0,0 0 0,-1 1 0,1-1 0,-1 1 0,0 0 0,0 0 0,0 0 1,0 0-1,-1 0 0,0 0 0,0 0 0,0 0 0,0 1 0,-1-1 0,1 8 0,0 9 43,-1 1-1,-1-1 0,-4 26 0,-7 16 4,-3 0 0,-36 97 0,4-19-294,128-196-33,-58 42-6,0 2 0,1 1 0,0 0 0,1 2 0,27-5 1,74-8-5134,-28 8 732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20.5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85 13987,'2'-32'3017,"3"13"1320,4 4-3961,9 6-104,15 2 104,8 5 48,24 11-8,1 12-152,12 16-112,3 28-1480,-6 4-553,-13-2-2872,-10-8-152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20.8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253 32 16147,'-6'-31'3465,"-29"36"1528,4 21-4785,-9 27-248,1 10-200,-1 23-728,11 1-720,6 15-3281,13-19 240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35.5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 72 6721,'-48'-72'10753,"47"80"-8279,4 19-2594,28 208 498,0 284-1,-13-138-333,-18-378-63,18 197-601,-12-163-1046,1 0-1,1 0 0,15 38 1,-10-44-2878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21.2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1 100 13435,'6'-34'4281,"1"6"576,-7 4-3217,-2 18-1520,0 1 96,1 3 520,1 4-512,5 19-112,12 76-56,-9-17-128,-7 33-928,-8-2-1016,0 16-3121,2-33-176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22.0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22 236 15067,'-3'5'5880,"-9"36"-5102,9-26-734,1 0 0,1 0 1,0 0-1,1 0 1,1 0-1,0 0 1,4 16-1,-4-25-96,0 0-1,1 0 1,0 1-1,0-2 1,0 1-1,1 0 1,0 0-1,0-1 1,0 1-1,1-1 1,0 0-1,0 0 1,0-1-1,0 1 1,1-1 0,0 0-1,0 0 1,0 0-1,0-1 1,0 0-1,9 4 1,-12-6-26,1 0 0,0 0 0,0 0 1,0 0-1,0 0 0,0-1 0,0 1 0,0-1 1,0 0-1,0 0 0,0 0 0,0-1 0,0 1 0,0 0 1,0-1-1,0 0 0,-1 0 0,1 0 0,0 0 1,0 0-1,-1-1 0,1 1 0,0-1 0,-1 0 1,0 0-1,1 0 0,-1 0 0,0 0 0,0 0 0,0 0 1,0-1-1,0 1 0,-1-1 0,1 1 0,-1-1 1,0 0-1,0 0 0,0 1 0,0-1 0,1-4 1,1-4 19,0-1-1,0 0 1,-1 0 0,-1 0 0,0 0 0,-1-1 0,0 1 0,-3-20 0,-1 15 36,-1 1 0,-1 0 0,0 0 1,-1 0-1,-1 1 0,0 0 0,-1 0 0,0 1 0,-20-23 0,28 37-17,0 0-1,1-1 0,-1 0 1,1 1-1,-1-1 0,1 1 1,0-1-1,-1 1 0,1-1 1,-1 0-1,1 1 0,0-1 1,0 0-1,-1 0 0,1 1 1,0-1-1,0 0 0,0 0 1,0 1-1,0-1 0,0 0 1,0 0-1,0 1 0,0-1 1,0 0-1,0 1 0,0-1 1,1 0-1,-1 0 0,0 1 1,0-1-1,1 0 0,0 0 1,0 0 11,1-1 1,0 1-1,0 0 1,-1 0-1,1 1 1,0-1-1,0 0 1,0 1-1,0-1 1,0 1-1,0-1 1,3 1-1,65 1 846,-68-1-741,20 3 437,-1 0 0,1 1 0,-1 1-1,0 2 1,-1 0 0,0 0 0,0 2-1,0 1 1,-1 0 0,24 19 0,-27-18-443,-1 2 1,-1-1 0,0 2 0,-1 0 0,0 0 0,-1 2 0,-1-1 0,-1 1 0,0 1 0,-1 0 0,13 33 0,-22-49-74,0-1-1,0 1 1,0-1-1,1 0 1,-1 1 0,0-1-1,0 1 1,0-1-1,0 0 1,0 1 0,0-1-1,1 0 1,-1 1-1,0-1 1,0 0-1,1 1 1,-1-1 0,0 0-1,1 0 1,-1 1-1,0-1 1,0 0-1,1 0 1,-1 1 0,1-1-1,-1 0 1,0 0-1,1 0 1,-1 0-1,0 0 1,1 1 0,0-1-1,8-11-26,9-36 28,-13 32-12,3-6-1,0 1-24,-1 0 0,0-1 0,-2 0 0,6-38 0,-11 55 3,1-1-1,-1 1 0,0 0 1,0 0-1,-1-1 1,1 1-1,-1 0 0,0 0 1,0 0-1,0 0 0,-1 0 1,1 0-1,-1 0 1,0 0-1,0 0 0,-1 1 1,1-1-1,-1 1 1,1 0-1,-1-1 0,0 1 1,0 1-1,-1-1 1,1 0-1,-1 1 0,1 0 1,-1-1-1,0 1 0,0 1 1,-7-3-1,-5-1-58,0 1 0,0 0 0,-1 1 0,0 1 0,1 1 0,-1 0 0,0 2 0,0 0 0,-20 3 0,99 0-455,137-11 189,-109 2 994,0 4-1,140 15 1,-215-12-416,0 1-1,0 0 1,0 1 0,-1 1-1,16 6 1,-27-9-187,0-1 1,1 1-1,-1 0 0,0 0 0,0 0 1,0 1-1,0-1 0,-1 1 1,1-1-1,-1 1 0,1 0 1,-1 0-1,0 0 0,0 0 1,0 1-1,-1-1 0,1 0 1,-1 1-1,1-1 0,-1 1 0,-1-1 1,1 1-1,0 0 0,-1-1 1,0 1-1,0 6 0,-2 9-13,-2 0 0,0-1 1,-1 0-1,-1 0 0,-11 22 0,7-15-381,-12 44 1,22-69 354,0-1-1,0 1 1,0 0-1,0 0 1,0 0-1,0 0 0,0 0 1,1 0-1,-1 0 1,0-1-1,0 1 1,0 0-1,0 0 1,0 0-1,0 0 1,0 0-1,0 0 1,1 0-1,-1 0 1,0 0-1,0 0 1,0 0-1,0 0 0,0-1 1,0 1-1,1 0 1,-1 0-1,0 0 1,0 0-1,0 0 1,0 0-1,0 0 1,1 0-1,-1 0 1,0 1-1,0-1 1,0 0-1,0 0 0,0 0 1,0 0-1,1 0 1,-1 0-1,0 0 1,0 0-1,0 0 1,0 0-1,0 0 1,0 0-1,0 1 1,0-1-1,1 0 1,-1 0-1,0 0 0,0 0 1,0 0-1,0 0 1,0 0-1,0 1 1,0-1-1,0 0 1,0 0-1,0 0 1,0 0-1,0 0 1,0 1-1,0-1 1,0 0-1,0 0 0,0 0 1,11-9-238,-3-3 155,0 0-1,0 0 0,-2 0 1,0-1-1,0 0 0,-1 0 1,0 0-1,-1-1 0,-1 0 0,0 0 1,-1 0-1,-1 0 0,0-18 1,-1 23 85,0 1 1,-1-1-1,0 0 1,-1 1-1,1-1 1,-2 1-1,1 0 1,-1 0-1,-1 0 0,1 0 1,-1 0-1,0 1 1,-1 0-1,0 0 1,0 0-1,-1 0 1,0 1-1,0 0 1,0 0-1,-1 0 1,0 1-1,0 0 1,-8-4-1,8 5 16,-25-16-31,32 20 21,0 0-1,0-1 0,0 1 0,0 0 1,0 0-1,0 0 0,0-1 0,0 1 1,0 0-1,0 0 0,0 0 0,0 0 1,0-1-1,0 1 0,0 0 1,0 0-1,0 0 0,0-1 0,0 1 1,0 0-1,0 0 0,0 0 0,0 0 1,0-1-1,1 1 0,-1 0 0,0 0 1,0 0-1,0 0 0,0 0 0,0 0 1,0-1-1,1 1 0,-1 0 0,0 0 1,0 0-1,0 0 0,0 0 0,1 0 1,-1 0-1,0 0 0,0 0 0,0 0 1,0 0-1,1 0 0,-1 0 0,0 0 1,0 0-1,1 0 0,26-3-35,11 4 211,1 2-1,-1 1 1,72 18-1,-86-15 63,1 0 0,-1 2 0,-1 1 1,1 1-1,-2 1 0,41 28 0,-56-35-200,0 0 1,-1 1-1,0 0 0,0 0 1,-1 0-1,7 9 0,-11-13-30,0 0-1,0-1 0,0 1 0,-1 0 0,1 0 1,0 0-1,-1 0 0,1 0 0,-1 0 0,0 0 1,0 0-1,0 0 0,0 0 0,0 0 0,0 0 0,0 0 1,-1 0-1,1 0 0,0 0 0,-1 0 0,0-1 1,0 1-1,1 0 0,-1 0 0,0 0 0,-1-1 1,1 1-1,0 0 0,0-1 0,-3 3 0,-5 6 27,-2 0-59,1 1-1,0 1 1,1 0 0,-13 21 0,21-31 15,0-1 0,0 1 0,0 0 0,0 0 0,0 0 0,0 0 0,1 0 0,-1 0 0,1 0 0,-1 0 0,1 0 0,0 0 0,0 0 0,0 0 0,0 0 0,0 0 0,1 0 0,-1 0 0,0 0 0,1 0 0,-1 0 0,1 0 0,0-1 0,0 1 1,0 0-1,0 0 0,0 0 0,0-1 0,0 1 0,1-1 0,-1 1 0,1-1 0,-1 1 0,1-1 0,-1 0 0,1 0 0,0 1 0,-1-1 0,1 0 0,0-1 0,0 1 0,0 0 0,2 0 0,8 3-8,0-1 1,0 0-1,0-1 0,0 0 1,1-1-1,-1-1 1,1 0-1,-1 0 0,17-3 1,-9 0 50,-1-1 1,1-1 0,-1-1-1,0 0 1,19-10-1,-30 12 17,0 0 0,0-1 0,-1 0 0,0 0-1,0 0 1,0-1 0,-1 0 0,0 0 0,0-1 0,8-11-1,-11 13-21,-1 1 0,1-1 0,-1 0 0,0 0 0,0-1 0,0 1 0,-1 0 0,0-1-1,0 1 1,0 0 0,-1-1 0,0 1 0,0-1 0,0 1 0,-1-1 0,0 1 0,0-1 0,-2-7-1,-2 2-58,1 0-1,-2 0 1,0 1-1,0-1 0,-1 1 1,0 1-1,-1-1 1,0 1-1,0 0 0,-1 1 1,0 0-1,-1 1 1,0-1-1,0 2 0,0 0 1,-1 0-1,0 1 1,-22-8-1,5 3-795,-1 1 1,0 2-1,0 1 0,0 2 0,0 0 1,-47 1-1,-58 14-3578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22.4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23 7362,'6'-10'5561,"8"1"-1272,6 6-841,10 2-2791,8 2-609,10-1-160,-3 0-337,8-1-935,-9 2-520,-2 11-2401,-15 1-184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22.8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74 15915,'22'-7'3625,"6"-7"1368,25-3-4697,10 6-920,17 4-3569,-9-3-792,-6 2-1416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23.3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83 9170,'3'-6'681,"0"1"-1,0-1 1,1 1 0,-1 0-1,1 0 1,0 1 0,1-1-1,-1 1 1,1 0 0,0 0-1,0 0 1,0 1 0,10-5-1,-11 6-530,1-1-1,1 1 0,-1 1 0,0-1 1,0 1-1,1 0 0,-1 0 0,1 0 1,-1 1-1,1 0 0,-1 0 0,0 1 0,1-1 1,-1 1-1,1 0 0,-1 0 0,0 1 1,0 0-1,1 0 0,-1 0 0,-1 0 0,1 1 1,0 0-1,6 5 0,-8-5-117,1 1 0,-1 0-1,0 0 1,0 0 0,-1 0 0,1 0-1,-1 1 1,0-1 0,0 1-1,0 0 1,-1-1 0,0 1 0,0 0-1,0 0 1,0 0 0,-1 0 0,0-1-1,0 1 1,0 0 0,0 0 0,-3 9-1,0 6-1,-2 0 0,-1-1 0,-14 36 0,1-15-13,-36 54 1,-12 25-432,167-158-29,-37 19-902,2 4 0,86-13 0,-67 15-3094,-18 1-719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24.2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1 296 14315,'17'-67'3571,"-16"65"-3223,-1 0-1,0-1 0,1 1 0,-1 0 0,0 0 0,-1-1 0,1 1 0,0 0 1,-1-1-1,1 1 0,-1 0 0,0 0 0,1 0 0,-1 0 0,-2-3 0,2 8 942,13 23-1246,5 2-175,15 27-1253,61 78 0,-92-131 1339,0-1 0,0 0 0,0 0 0,0 0 0,0 1 0,0-1 0,0 0 0,0-1 0,1 1 0,-1 0-1,0 0 1,0 0 0,1-1 0,-1 1 0,1-1 0,-1 1 0,0-1 0,1 1 0,-1-1 0,1 0 0,-1 0 0,1 0 0,-1 0 0,1 0 0,-1 0 0,4 0 0,-3-2 12,0 1 1,0 0 0,0-1 0,1 1-1,-1-1 1,-1 0 0,1 0 0,0 0-1,0 0 1,-1 0 0,1 0 0,-1 0-1,0 0 1,2-3 0,4-10-144,-1 0 1,-1 0-1,6-28 0,-9 37 130,0-1-1,-1 0 0,0 0 0,-1 0 0,1 0 1,-1 0-1,-1 0 0,1 0 0,-1 0 0,0 0 0,-1 0 1,1 0-1,-1 1 0,-1-1 0,0 1 0,1-1 1,-2 1-1,1 0 0,-1 0 0,0 0 0,0 0 0,-1 1 1,1 0-1,-1 0 0,0 0 0,-1 1 0,1-1 1,-1 1-1,0 0 0,0 1 0,0 0 0,-1 0 0,1 0 1,-11-3-1,1 1 64,-12-4 100,26 5-42,17 2-7,11 2-30,42-2 416,91 10 1,-142-7-137,1 2-1,-1 0 1,1 1 0,-1 1 0,0 0 0,-1 1 0,1 1 0,-1 1-1,-1 0 1,23 16 0,-35-21-222,1 1-1,0 0 1,-1 0 0,1 0-1,-1 0 1,0 0-1,0 1 1,-1-1-1,0 1 1,1 0 0,-2 0-1,1 0 1,0 0-1,-1 0 1,0 0 0,0 0-1,-1 0 1,1 7-1,-1 9-55,-2 0 0,0 0-1,-6 27 1,-2 15-161,10-61 103,-1 68-624,1-67 578,-1 0 0,1-1-1,1 1 1,-1-1-1,0 1 1,1 0 0,-1-1-1,1 1 1,0-1-1,0 0 1,0 1 0,0-1-1,0 0 1,0 1-1,1-1 1,-1 0 0,1 0-1,0 0 1,-1 0-1,1 0 1,0-1 0,0 1-1,3 1 1,-4-3 35,0 0 0,0 0 0,1 0 0,-1 0 0,0 0 1,0 0-1,1 0 0,-1-1 0,0 1 0,0 0 0,0-1 1,0 1-1,1-1 0,-1 0 0,0 1 0,0-1 0,0 0 1,0 0-1,0 1 0,0-1 0,-1 0 0,1 0 0,0 0 0,0 0 1,-1 0-1,1 0 0,0-2 0,17-33-151,-17 35 171,5-15-21,-1-1 0,0 0-1,-1 0 1,-1-1 0,0 1 0,-1-1 0,-2 0 0,1 1-1,-2-1 1,-5-31 0,0 19-147,-1 1 1,-1 1-1,-2-1 0,-1 1 0,-23-43 0,33 70 165,-1-4-144,-1 1 0,1-1 0,0 0 0,0 0 1,0 0-1,-1-9 0,2 13 120,1 0 1,0-1 0,0 1 0,1 0-1,-1 0 1,0-1 0,0 1-1,1 0 1,-1-1 0,0 1 0,1 0-1,0 0 1,-1 0 0,1 0 0,-1-1-1,1 1 1,0 0 0,0 0 0,0 0-1,0 1 1,0-1 0,0 0 0,0 0-1,0 0 1,0 1 0,0-1 0,0 0-1,0 1 1,0-1 0,1 1 0,-1-1-1,0 1 1,0 0 0,2-1 0,25-5 43,0 1 1,1 0 0,-1 3 0,33 0-1,119 12 2683,-149-7-1541,0 1-1,0 2 0,58 18 0,-88-23-1125,1 0 0,0 0 0,-1 0 0,1 1 0,0-1 0,-1 0 0,0 0 0,1 1-1,-1-1 1,0 1 0,1-1 0,-1 1 0,0 0 0,0-1 0,0 1 0,-1 0 0,1 0 0,0 0 0,-1 0-1,1-1 1,-1 1 0,0 0 0,1 0 0,-1 0 0,0 2 0,-5 60-90,1-29-28,5-22 17,0 0 0,1 0 0,0-1 0,0 1 0,2-1 0,-1 1 0,2-1 1,6 14-1,-10-23 72,0-1 1,1 1-1,-1 0 1,0-1 0,1 1-1,0-1 1,0 0-1,0 1 1,0-1 0,0 0-1,0 0 1,0 0-1,1 0 1,-1-1 0,0 1-1,1-1 1,0 1-1,-1-1 1,1 0-1,0 0 1,0 0 0,0 0-1,0-1 1,-1 1-1,1-1 1,0 1 0,0-1-1,0 0 1,0-1-1,0 1 1,0 0 0,0-1-1,0 1 1,0-1-1,0 0 1,-1 0 0,1 0-1,0-1 1,-1 1-1,1 0 1,3-4-1,0 1-4,-1 0 0,1 0-1,-1-1 1,0 0 0,-1 0-1,1 0 1,-1-1-1,0 1 1,0-1 0,-1 0-1,0 0 1,0 0 0,0-1-1,-1 1 1,0-1-1,0 1 1,0-1 0,-1 0-1,0 0 1,-1 0-1,1 0 1,-1 1 0,-1-1-1,1 0 1,-1 0 0,0 0-1,-1 0 1,0 1-1,0-1 1,0 1 0,-1-1-1,0 1 1,0 0 0,0 0-1,-1 0 1,-8-10-1,4 9-290,0 1-1,0 0 0,0 0 1,0 1-1,-1 0 0,0 0 0,0 1 1,-1 0-1,1 1 0,-1 0 1,-17-3-1,-4 1-1492,0 2-1,-51 1 1,-58 8-3611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26.10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91 13371,'-6'-45'3113,"-2"12"1287,2 21-3975,5 14-81,4 15-136,1 35 72,2 18-48,2 58 16,-6 18 8,-1 45-72,-2-1-632,0 25-3817,-1-49-384,-2-28-1600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26.8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20 446 10066,'-1'-1'417,"-1"-1"-1,0 0 0,0 0 1,1 0-1,-1 0 1,1 0-1,0 0 0,0-1 1,0 1-1,0 0 1,0-1-1,0 1 0,0-1 1,1 1-1,-1-1 1,1 1-1,0-4 0,1 4-349,0 1 0,0-1 0,0 1 0,0 0 1,1-1-1,-1 1 0,1 0 0,-1 0 0,1 0 0,-1 0 0,1 0 0,-1 0 0,1 0 0,0 0 0,0 1 0,-1-1 0,1 1 0,0-1 0,0 1 0,0 0 0,-1-1 0,1 1 0,0 0 0,0 0 0,3 1 0,574-53 364,198-12 430,865 4-109,-911 37-682,287-12-11,-135-18 175,-718 39-65,614-46 931,2 51-552,-781 9-535,0-1 0,0 1 0,-1 0 0,1 0 0,0 0 0,0 0 0,0-1-1,-1 1 1,1 0 0,0 0 0,0-1 0,0 1 0,0 0 0,0 0 0,0-1 0,-1 1 0,1 0 0,0 0 0,0-1 0,0 1 0,0 0 0,0-1 0,0 1 0,0 0 0,0 0 0,0-1 0,0 1 0,0 0 0,0 0 0,1-1 0,-1 1 0,0 0 0,0-1 0,0 1 0,0 0 0,0 0 0,0 0 0,1-1 0,-1 1 0,0 0 0,0 0 0,0-1 0,1 1 0,-1 0 0,0 0 0,0 0-1,1 0 1,-1 0 0,0-1 0,0 1 0,1 0 0,-1 0 0,0 0 0,0 0 0,1 0 0,-1 0 0,0 0 0,0 0 0,1 0 0,-1 0 0,0 0 0,1 0 0,-1 0 0,1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27.1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75 157 14123,'-4'-26'4842,"-12"-46"-1,11 50-4366,5-7 1010,3 21-861,1 21-27,4 31-597,-3 0-1,-1 0 1,-3 60-1,-19 143-1286,17-228 1084,-23 205-2873,-8 13-1915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29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0 12443,'-10'0'1037,"1"1"1,-1-1 0,0 1 0,-17 5 0,17-3-630,0 1 1,0-1 0,-18 11 0,13-4-260,0 0 0,1 1 1,0 1-1,0 0 1,-12 15-1,24-25-108,-1 1 0,1-1 1,0 0-1,0 1 0,0 0 0,0-1 0,0 1 1,0 0-1,1 0 0,0 0 0,-1 0 0,1 0 0,0 1 1,1-1-1,-1 0 0,0 0 0,1 1 0,0-1 1,0 0-1,0 1 0,0-1 0,0 0 0,1 0 1,-1 1-1,1-1 0,0 0 0,0 0 0,0 0 1,1 0-1,-1 0 0,1 0 0,-1 0 0,1 0 1,0-1-1,0 1 0,0 0 0,1-1 0,-1 0 1,5 4-1,10 7-22,-1-1-1,2-1 1,0 0 0,0-2 0,21 9 0,-38-18-20,18 9-6,3-1-12,-1 2 1,0 1-1,37 26 0,-54-34 5,0 0-1,0 1 0,0-1 1,-1 1-1,1 0 1,-1 0-1,0 1 1,0-1-1,-1 1 1,3 5-1,-4-7-1,0 0-1,0 0 0,-1 0 1,1 0-1,-1 0 0,0 0 1,0 1-1,0-1 0,0 0 1,0 0-1,-1 0 0,1 0 1,-1 0-1,0 0 0,0 0 1,0 0-1,-1-1 0,-1 5 1,-1-1-118,0-1 1,0 0 0,0 0-1,0-1 1,-1 1 0,1-1-1,-1 0 1,-1 0-1,1 0 1,0-1 0,-1 0-1,0 0 1,1-1 0,-1 1-1,0-1 1,-1 0 0,-11 2-1,10-3-496,0 0-1,1-1 0,-1 1 0,0-1 0,1-1 0,-1 1 1,0-2-1,-14-3 0,-15-10-3334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35.9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 79 6641,'-22'-7'2793,"11"-2"-56,3 3-1289,5 5-1304,3-2 208,0 2 120,3-1 72,16-2 88,86-17-112,-26 10-215,21 1-105,-2 6-408,13 7-3145,-25-4 880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30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1 116 10570,'31'-33'3825,"32"-1"-368,18 9-2945,30 7-4401,-5 12 112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30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192 106 12939,'-24'-28'5662,"22"27"-5454,0-1-1,0 1 0,0 0 0,0 0 1,-1 0-1,1 0 0,0 0 0,0 1 1,-1-1-1,-3 0 0,3 1-190,-1 0 1,1 1-1,-1-1 0,1 1 1,-1 0-1,1 0 0,-1 0 0,1 0 1,0 0-1,0 1 0,0-1 1,-1 1-1,2 0 0,-1 0 1,0 0-1,0 1 0,-4 4 1,-1 2-17,1 0 1,-1 1 0,1 0 0,1 0 0,0 1 0,1-1 0,0 1 0,0 1 0,1-1 0,1 1 0,0-1 0,-3 20 0,4-20-18,1 1-1,0-1 1,1 1-1,0-1 1,0 0-1,1 1 1,1-1-1,0 0 1,1 1-1,0-1 1,0-1-1,1 1 1,8 15-1,-10-23 3,0 0 0,0-1 0,0 1-1,0-1 1,0 1 0,0-1 0,1 0-1,-1 0 1,1 0 0,-1 0 0,1-1 0,0 1-1,0 0 1,0-1 0,0 0 0,0 0-1,0 0 1,5 1 0,-2-2-5,-1 1 0,0-1 0,1-1 0,-1 1 0,0-1 0,1 0 0,-1 0 0,0 0 0,0-1 0,7-3 0,1-1-23,0-1-1,-1 0 0,0-1 1,0-1-1,-1 0 0,0 0 1,16-19-1,-20 20 20,-1 0-1,0-1 1,0 1-1,-1-1 1,0-1-1,0 1 1,5-19-1,-9 25 21,0-1 0,0 1-1,-1-1 1,1 1 0,-1-1 0,0 0-1,0 1 1,0-1 0,0 0 0,-1 1-1,1-1 1,-1 1 0,0-1 0,0 1 0,-1-1-1,1 1 1,0-1 0,-1 1 0,0 0-1,0 0 1,0 0 0,0 0 0,-1 0-1,1 1 1,-5-5 0,-3 0-51,0 0 0,0 1 0,-20-9 0,21 11-153,-1-1 0,1 0 1,0-1-1,-10-7 0,18 12 151,0 1 0,1-1-1,-1 0 1,0 1-1,0-1 1,1 0 0,-1 1-1,0-1 1,1 0-1,-1 0 1,1 0 0,-1 0-1,1 1 1,-1-1-1,1 0 1,0 0 0,-1 0-1,1 0 1,0 0-1,0 0 1,0 0 0,-1 0-1,1 0 1,0 0-1,0 0 1,1 0 0,-1 0-1,0 0 1,1-2-1,0 1-27,0 0 0,1 1-1,-1-1 1,1 1 0,-1-1-1,1 1 1,0-1-1,-1 1 1,1 0 0,0-1-1,0 1 1,4-1 0,5-3-101,1 1 0,0 1 1,22-5-1,-16 6 440,-1 0 0,0 1 0,0 1 0,1 1 1,-1 0-1,0 1 0,0 1 0,30 9 0,-41-11-131,0 2 0,-1-1 0,1 1 0,-1 0 0,1 0 1,-1 0-1,0 1 0,0 0 0,-1 0 0,1 0 0,-1 0 0,0 1 0,0 0 0,0 0 0,-1 0 0,1 0 0,-1 0 1,-1 1-1,1 0 0,-1-1 0,0 1 0,0 0 0,-1 0 0,1 0 0,-1 0 0,-1 0 0,1 12 0,-6 38 305,3-45-380,1-1 0,0 0 0,1 0 1,0 1-1,1 10 0,0-18-45,0 1 0,0-1 0,0 1 0,0-1 0,1 0 0,0 1 0,-1-1 0,1 0 0,0 0 0,0 0 0,1 0 0,-1 0-1,1-1 1,-1 1 0,1-1 0,0 1 0,0-1 0,4 2 0,-1 0 8,-1-1 0,1 0 0,0 0 0,0-1 0,0 1 0,0-1-1,0-1 1,1 1 0,-1-1 0,0 0 0,1-1 0,-1 1 0,1-1-1,-1 0 1,1-1 0,-1 0 0,1 0 0,-1 0 0,0-1 0,1 0 0,-1 0-1,0 0 1,0-1 0,-1 0 0,1 0 0,0-1 0,-1 0 0,0 1 0,0-2-1,0 1 1,5-6 0,-4 3-37,0 0 0,-1 0-1,0 0 1,0 0 0,-1-1 0,0 0-1,0 0 1,0 0 0,-1 0-1,-1-1 1,1 1 0,-1-1 0,-1 0-1,0 1 1,0-1 0,0 0 0,-1 0-1,-1 0 1,1 0 0,-2 1-1,1-1 1,-5-13 0,3 13-389,-1 1-1,0-1 1,-1 1 0,0 0 0,0 0 0,-1 1-1,0 0 1,0 0 0,-1 0 0,0 1-1,0-1 1,0 2 0,-1-1 0,-12-6 0,-78-37-4321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29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48 10610,'-1'-2'416,"1"-1"-1,-1 0 1,0 1-1,0-1 1,0 1 0,0-1-1,0 1 1,-1-1-1,1 1 1,-1 0-1,0 0 1,1 0-1,-1 0 1,0 0-1,0 0 1,0 0 0,-1 1-1,1-1 1,0 1-1,-1-1 1,-4-1-1,4 3-367,0 0-1,0 0 0,-1 1 1,1-1-1,0 1 1,0-1-1,0 1 0,0 0 1,0 0-1,0 0 0,1 1 1,-1-1-1,0 1 1,0 0-1,1-1 0,-1 1 1,1 0-1,-4 5 0,-4 2-5,2 0 0,0 0-1,0 1 1,0 0-1,1 1 1,1 0-1,0 0 1,0 0 0,1 0-1,1 1 1,0 0-1,0 0 1,1 0-1,1 1 1,0-1 0,0 24-1,1-26-36,2-1 1,-1 0-1,1 0 0,1 0 1,0 0-1,0 0 0,1 0 0,0 0 1,0-1-1,1 1 0,0-1 1,0 0-1,1 0 0,0 0 0,1-1 1,0 0-1,0 0 0,0 0 1,1-1-1,0 0 0,0 0 0,1-1 1,11 7-1,-13-8-10,0-1 0,0-1 0,0 1 0,1-1 1,-1 0-1,1-1 0,-1 1 0,1-1 0,0 0 0,0-1 0,-1 0 1,1 0-1,0 0 0,0-1 0,-1 0 0,1 0 0,0-1 0,-1 0 1,1 0-1,-1-1 0,0 1 0,0-1 0,0 0 0,0-1 0,-1 0 1,1 0-1,-1 0 0,0 0 0,0-1 0,0 0 0,4-6 0,1-1 7,-1 0 0,0-1 0,-1 0 0,0-1 0,-2 1 0,1-1 0,-2-1 0,1 1 0,-2-1 0,0 0-1,-1 0 1,2-26 0,-5 29 2,0 1-1,-1-1 1,0 1 0,-1 0-1,0-1 1,-1 1-1,0 0 1,-1 0 0,-7-15-1,9 23-148,0-1 1,1 1-1,-1 0 0,-1-1 0,1 1 1,0 0-1,-1 0 0,0 0 0,1 0 0,-1 1 1,0-1-1,0 1 0,-1 0 0,1 0 0,0 0 1,-1 0-1,1 0 0,-1 1 0,0 0 1,0 0-1,1 0 0,-1 0 0,0 0 0,0 1 1,0-1-1,0 1 0,0 0 0,0 1 0,-7 0 1,-19 12-3949,16 10-796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31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15 8026,'8'-14'12450,"-9"29"-11449,-5 74-329,-1 18-200,-1 23-240,3 68-2313,4-1-2520,21-2-120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31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52 11554,'0'-21'3017,"-2"-3"1072,3 18-3185,1 7-280,3 13-64,-1 20-39,2 15-217,-1 27-112,0 14-192,3 29-1505,2-4-2896,3-4 321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32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41 125 13435,'0'-23'3646,"1"21"-3320,-1 0 0,0 0 0,1 0-1,-1 0 1,0 0 0,0 0 0,-1 0 0,1 0 0,0 0-1,-1 0 1,0-3 0,0 5-306,1 0-1,-1 0 1,0 0-1,1 0 1,-1 0-1,1 0 1,-1 0-1,1 1 1,-1-1-1,0 0 1,1 0-1,-1 1 1,1-1-1,-1 0 1,1 1-1,-1-1 1,1 0-1,0 1 1,-1-1-1,1 1 1,-1-1-1,1 1 0,0-1 1,-1 1-1,1-1 1,0 1-1,0-1 1,-1 1-1,1-1 1,0 1-1,0-1 1,0 2-1,-12 24 214,8-13-221,1 0 0,1 0 0,0 0 0,1 1 0,0-1 0,1 0 0,0 1 0,1-1 0,1 0 0,0 0 0,1 0 0,0 0 0,1 0 0,8 17 0,-8-21-72,0 0 0,1-1 0,1 0-1,-1 0 1,1 0 0,0-1-1,1 1 1,0-1 0,8 6-1,-13-11 29,0-1 0,1 1 0,-1-1 0,0 1-1,0-1 1,1 0 0,-1 0 0,0 0 0,1 0-1,-1-1 1,1 1 0,-1-1 0,1 1 0,-1-1-1,1 0 1,0 0 0,-1 0 0,1 0 0,-1 0-1,1-1 1,-1 1 0,1-1 0,-1 0 0,1 0-1,-1 0 1,1 0 0,-1 0 0,0 0 0,0 0-1,0-1 1,0 1 0,0-1 0,0 0 0,0 0-1,0 0 1,0 1 0,-1-2 0,1 1 0,1-3-1,3-4 10,0-1 0,-1 1 0,0-1-1,-1 0 1,0 0 0,-1 0 0,0 0 0,0-1-1,-1 0 1,0 1 0,-1-1 0,0 0 0,-1 0-1,0 0 1,-1 1 0,-3-18 0,2 20 40,0 1 0,0-1-1,0 0 1,-1 1 0,0 0 0,-1-1 0,1 1 0,-2 0 0,1 1 0,-1-1 0,0 1 0,0 0 0,0 0 0,-1 1 0,0-1-1,0 1 1,-1 0 0,1 1 0,-1 0 0,0 0 0,0 0 0,-14-4 0,21 8-22,0 0-1,0 0 1,1 0-1,-1 0 1,0 0-1,0 0 1,0-1-1,0 1 1,1 0-1,-1 0 1,0 0-1,0 0 1,0 0-1,0 0 1,0 0-1,1 0 1,-1 0 0,0 0-1,0-1 1,0 1-1,0 0 1,0 0-1,0 0 1,0 0-1,0 0 1,0-1-1,1 1 1,-1 0-1,0 0 1,0 0-1,0 0 1,0 0 0,0-1-1,0 1 1,0 0-1,0 0 1,0 0-1,0 0 1,0-1-1,0 1 1,0 0-1,0 0 1,0 0-1,0 0 1,-1-1-1,1 1 1,0 0-1,0 0 1,0 0 0,0 0-1,0 0 1,0 0-1,0-1 1,-1 1-1,34-7-182,60-7 5,-77 12 152,19-3 9,-13 1 102,1 1 0,0 0 1,0 2-1,0 0 0,1 2 1,-1 0-1,35 8 0,-55-8-35,0 0-1,1 0 1,-1 0-1,0 1 1,0 0-1,0-1 1,0 1-1,0 0 1,0 1-1,0-1 1,-1 0-1,1 1 1,-1 0-1,1-1 1,-1 1 0,0 0-1,0 0 1,-1 0-1,1 0 1,-1 1-1,1-1 1,-1 0-1,0 1 1,0-1-1,0 1 1,-1-1-1,1 1 1,-1-1-1,0 5 1,-1 10 71,0 0 0,-2-1 0,0 0 0,-9 31 0,2-12-103,7-21-3,0 0 0,1 0 0,0 1 0,1-1 0,2 27 1,-1-39-12,1-1 0,-1 1 1,0 0-1,1-1 1,-1 1-1,1-1 0,0 1 1,0-1-1,0 1 1,0-1-1,0 1 0,0-1 1,1 0-1,-1 0 0,1 0 1,-1 0-1,1 0 1,0 0-1,0 0 0,0 0 1,0-1-1,0 1 1,0-1-1,1 0 0,-1 1 1,0-1-1,1 0 1,-1 0-1,1-1 0,-1 1 1,1 0-1,-1-1 1,1 1-1,0-1 0,-1 0 1,1 0-1,-1 0 1,1 0-1,0-1 0,4 0 1,6-3 1,0 0 0,0 0 0,-1-2 0,0 1 0,0-1 0,0-1 1,-1 0-1,0-1 0,20-18 0,-14 11 6,-1-1 1,-1 0-1,0-2 1,-1 1-1,14-25 1,-24 34-6,0 1 1,0-1 0,-1 0 0,0-1 0,0 1-1,0-1 1,-1 1 0,-1-1 0,0 0 0,0 1-1,0-1 1,-2-9 0,1 13-42,-1 0-1,0 0 1,0 0 0,-1 1-1,1-1 1,-1 0 0,0 1 0,-1-1-1,1 1 1,-1 0 0,0 0-1,0 0 1,0 0 0,0 0-1,-1 0 1,1 1 0,-1 0 0,0 0-1,0 0 1,0 0 0,0 1-1,-1-1 1,-5-1 0,-7-2-580,1 1 1,-1 1 0,-1 1-1,1 0 1,0 1-1,-1 1 1,1 1 0,-1 0-1,-24 4 1,-90 11-3866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32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491 13 13443,'-20'-13'2704,"1"28"1353,-6 19-4057,-14 32 16,-4 18-32,-12 30 24,-2 1-16,-9 26 40,13-10-120,-2 1-992,15-28-472,21-14-2497,19-47-352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33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452 1 15987,'-6'13'3369,"-22"-3"1496,-6 29-4729,-1 18-120,-21 28 8,5-3-40,-13 18-40,6-7-112,7 7-472,16-23-504,8-4-1249,20-24-2416,28-33 16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33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412 0 15459,'-30'36'3321,"-11"-5"1432,-11 33-4497,-1 11-272,-7 10 40,7-12-40,3 8-208,13-24-384,10-9-1409,19-14-2760</inkml:trace>
  <inkml:trace contextRef="#ctx0" brushRef="#br0" timeOffset="1">599 106 16107,'-43'4'3337,"9"38"1560,3 9-4801,1 15-88,11-11-24,1-3-96,6-7-224,-1-2-680,5-13-696,2-1-3162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33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28 16540,'-8'-3'3376,"-17"31"1593,-2 14-4937,-5 18-32,4 3-64,-10 7-216,2-9-120,-3-3-576,8-13-592,6-8-977,13-15-2176</inkml:trace>
  <inkml:trace contextRef="#ctx0" brushRef="#br0" timeOffset="1">654 1 15363,'-38'32'3481,"5"0"1304,-7 23-4409,1 9-400,0 13-8,10-13-88,2-4-176,6-20-264,3-9-776,6-14-537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36.3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36 106 7266,'-15'-25'1576,"2"8"720,8 8-2032,2 0 185,6 7 55,9-4-32,15 1 48,24-4-104,14 0-216,29 2-80,2 0-304,17 11-2617,-15-1 713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34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72 15283,'3'85'3401,"-41"-25"1408,-3 13-4481,-6 10-200,15-13-64,3-11-112,9-20-248,12-15-712,15-18-721,21-20-3080,19-21 160</inkml:trace>
  <inkml:trace contextRef="#ctx0" brushRef="#br0" timeOffset="1">485 0 14955,'-39'37'3441,"-6"34"1360,-9 23-4377,-16 35-744,0 8-1088,-22 33-3321,1-31 200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58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277 230 8538,'-267'-34'6391,"258"31"-5261,21-1-334,31-3 177,1283-100 2778,-995 85-3577,-12 5-1057,29-2-4216,-179 2 954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00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55 323 8394,'58'-170'6505,"-47"110"-1576,-6 4-256,2 20-4673,-5 43-120,-5 13 16,1 10 0,-3 24 48,-1 10 40,-5 26 8,-6 3-216,-4 25-1176,-1-6-737,-5 9-2680,4-32-528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01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44 16860,'13'-37'6423,"-13"31"-4706,-13 25-2093,-7 17 319,2 1 0,2 1 1,-14 47-1,22-59-149,1 0 0,1 1 0,1 0-1,2 0 1,1 0 0,1 28 0,1-51 146,0 1 1,1-1-1,-1 0 0,1 0 0,0 0 1,0 0-1,0 0 0,1-1 0,0 1 0,-1 0 1,1-1-1,1 1 0,-1-1 0,0 1 0,6 5 1,-6-8 47,0 0 1,0 0 0,0 0-1,0 0 1,0 0-1,1-1 1,-1 1 0,0 0-1,1-1 1,-1 0 0,0 0-1,1 1 1,-1-1-1,0-1 1,1 1 0,-1 0-1,0 0 1,1-1 0,-1 0-1,0 1 1,0-1 0,1 0-1,-1 0 1,0 0-1,0 0 1,0-1 0,0 1-1,0 0 1,2-4 0,14-8 49,-2-2 0,1 0 0,-2 0 1,0-1-1,-1-1 0,-1-1 1,11-19-1,-15 23-5,-1 0 0,0-1 1,-2 0-1,1-1 0,-2 1 0,0-1 1,-1 0-1,-1-1 0,3-31 0,-6 43-59,0 0 0,0-1 0,0 1-1,-1 0 1,0 0 0,0 0 0,0 0-1,-1 0 1,1 0 0,-1 0 0,-1 1-1,1-1 1,0 1 0,-1-1 0,0 1-1,0 0 1,-1 0 0,1 0 0,-1 0-1,0 1 1,0 0 0,0-1 0,0 1 0,-7-3-1,4 3-296,0 0 0,-1 0 1,1 1-1,-1 0 0,1 1 0,-1-1 0,0 1 0,0 1 0,1 0 0,-1 0 0,0 0 0,0 1 1,0 0-1,1 1 0,-10 2 0,-68 32-3819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0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76 10538,'-26'-21'3929,"7"-2"192,6 7-2857,6 7-648,8 8-536,7 0-40,7-1-32,12 2-80,10-3-320,15 3-840,0 5-376,3 3-2513,-10 9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02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6 105 9626,'-6'-5'7546,"31"-6"-6498,27-3-224,13-2-992,26 0-1216,3-3-2465,3-4 200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02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187 112 9594,'-2'-4'1490,"-2"-10"642,1-1 0,-4-28 1,7 41-2027,-1 0 1,1 0-1,0 0 1,0 0-1,1 0 1,-1 0-1,0 1 1,1-1-1,-1 0 1,1 0-1,0 0 1,-1 0-1,3-3 0,-2 5-44,0-1 0,-1 0 0,1 1 0,0-1 0,0 1 0,0-1-1,0 1 1,0 0 0,0-1 0,0 1 0,0 0 0,0 0 0,0-1-1,0 1 1,0 0 0,0 0 0,0 0 0,0 0 0,0 0 0,0 1-1,0-1 1,0 0 0,0 0 0,0 1 0,-1-1 0,1 0 0,0 1-1,0-1 1,1 2 0,1-1-4,1 1 0,-1 0-1,0 0 1,0 0 0,0 0-1,0 0 1,-1 1 0,1-1-1,-1 1 1,1 0 0,-1 0 0,0 0-1,0 0 1,0 0 0,0 0-1,1 4 1,-1 1-26,1-1 0,-1 0 0,-1 1 0,0 0 0,0-1 0,0 1 0,-1 10 0,-2 3-51,0 0 1,-2 0-1,0-1 1,-13 36-1,10-36-62,-1 0 0,-1-1-1,-18 27 1,24-39 18,-1-1 0,0-1 0,-1 1 0,0-1 0,0 1 0,0-1 0,0-1 0,-1 1 0,1-1 1,-1 0-1,-1 0 0,1-1 0,0 0 0,-8 3 0,11-6 47,-1 0-1,0 0 1,0 0 0,0 0 0,1-1 0,-1 1 0,0-1-1,1 0 1,-1 0 0,0 0 0,1-1 0,0 1 0,-1-1-1,1 0 1,0 0 0,0 0 0,0-1 0,0 1 0,0-1-1,0 1 1,1-1 0,-1 0 0,1 0 0,0 0 0,0 0-1,0-1 1,0 1 0,0 0 0,1-1 0,0 1 0,-1-1-1,2 0 1,-1 1 0,0-1 0,1 0 0,-1 0 0,1 1-1,0-1 1,0 0 0,1-5 0,0 8 23,-1 0 0,1-1 0,0 1 0,0 0 0,-1 0 0,1 0 0,0 0 0,0 0 0,0 0 0,0 0 0,0 0 0,1 0 0,-1 0 0,0 0 0,0 1 0,0-1 0,1 0 0,-1 1 0,0-1 0,1 1 0,-1 0 0,1-1 0,-1 1 0,0 0 0,1 0 0,-1 0 0,1 0 0,-1 0 0,0 0 0,1 0 0,-1 1 0,1-1 0,1 1 0,53 15 88,-54-15-91,35 14-179,-1 1-1,-1 2 1,36 26-1,35 35-4836,-59-36 1064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02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149 106 17188,'-8'-42'3722,"5"35"-3023,2 0 0,-1 0 0,1-1 0,0 1 0,0-11 0,2 18-718,-1 0-1,0 0 1,0-1 0,0 1-1,0 0 1,0-1-1,0 1 1,0 0 0,0-1-1,0 1 1,0 0-1,0-1 1,0 1 0,0 0-1,0 0 1,0-1 0,0 1-1,0 0 1,-1-1-1,1 1 1,0 0 0,0 0-1,0-1 1,0 1 0,-1 0-1,1 0 1,0-1-1,0 1 1,0 0 0,-1 0-1,1 0 1,0-1 0,0 1-1,-1 0 1,1 0-1,0 0 1,-1 0 0,1 0-1,0 0 1,-1-1 0,1 1-1,0 0 1,0 0-1,-1 0 1,1 0 0,0 0-1,-1 0 1,1 0-1,-16 14-70,-2 16-212,0 2 0,3 0 0,-22 62 0,32-81 141,1 0 0,1 0 0,0 1 0,1-1 1,0 1-1,1 0 0,1-1 0,0 1 0,1 0 1,0-1-1,1 1 0,1-1 0,6 21 0,-8-30 130,0-1-1,1 1 0,-1-1 0,1 0 0,0 1 1,0-1-1,1 0 0,-1 0 0,0 0 0,1 0 1,0-1-1,0 1 0,0-1 0,0 1 0,0-1 1,0 0-1,1 0 0,-1-1 0,0 1 0,1-1 0,0 1 1,-1-1-1,1 0 0,0-1 0,0 1 0,-1-1 1,1 1-1,0-1 0,0 0 0,0-1 0,-1 1 1,1-1-1,0 1 0,0-1 0,-1 0 0,1 0 1,0-1-1,4-2 0,4-1 46,-1-1 0,0 0-1,1-1 1,-2 0 0,1-1 0,-1 0 0,-1-1 0,1 0-1,-1 0 1,8-12 0,-13 15 6,0 0-1,0 0 0,0-1 1,-1 1-1,0-1 0,0 0 1,0 0-1,-1 0 1,0 0-1,-1 0 0,0 0 1,0-1-1,0 1 0,-1 0 1,0-8-1,-1 9-71,-1 0-1,1 1 1,-1-1 0,1 1-1,-1 0 1,-1-1-1,1 1 1,-1 0 0,0 1-1,0-1 1,-1 0 0,1 1-1,-1 0 1,0-1 0,0 1-1,-1 1 1,1-1-1,-1 1 1,-6-4 0,-96-43-1125,106 50 1177,1 0 0,0 0 0,0-1-1,0 1 1,0 0 0,0 0 0,0 0 0,-1 0-1,1 0 1,0 0 0,0 0 0,0 0-1,0 0 1,0-1 0,0 1 0,0 0-1,0 0 1,0 0 0,0 0 0,-1 0-1,1 0 1,0-1 0,0 1 0,0 0 0,0 0-1,0 0 1,0 0 0,0 0 0,0-1-1,0 1 1,0 0 0,0 0 0,0 0-1,0 0 1,0 0 0,0-1 0,1 1-1,-1 0 1,0 0 0,0 0 0,0 0 0,0 0-1,0 0 1,0-1 0,0 1 0,0 0-1,0 0 1,0 0 0,1 0 0,-1 0-1,0 0 1,0 0 0,0 0 0,13-7 59,17-1 190,24-3 739,84-6 0,-120 16-778,0 1 0,0 0 0,0 1 0,0 1 1,-1 1-1,1 0 0,0 2 0,32 12 0,-45-15-200,0 0 1,-1 0-1,1 1 1,-1-1 0,1 1-1,-1 0 1,0 1-1,0-1 1,-1 1 0,1-1-1,-1 1 1,0 0-1,0 1 1,0-1 0,0 0-1,-1 1 1,0 0-1,0-1 1,0 1 0,0 0-1,-1 0 1,0 0-1,0 0 1,0 0 0,0 1-1,-1-1 1,0 0-1,0 0 1,-1 6 0,-4 12-38,0 0 1,-2-1 0,0 1-1,-1-1 1,-14 26-1,-6 18-116,27-65 135,0 0 0,0 1 1,1-1-1,-1 1 1,1 0-1,-1-1 0,1 1 1,0-1-1,-1 1 1,1 0-1,0-1 0,0 1 1,0 0-1,1-1 0,-1 1 1,0 0-1,1-1 1,-1 1-1,1-1 0,0 3 1,0-3 8,0 0 1,0-1-1,0 1 1,0 0-1,0-1 1,0 0-1,0 1 1,0-1-1,0 0 1,0 1-1,0-1 1,0 0-1,1 0 1,-1 0-1,0 0 1,0 0-1,0 0 1,0 0-1,0 0 1,0 0-1,0-1 1,2 1-1,6-3 62,0 0-1,0-1 1,-1 0-1,1 0 1,12-9-1,-5 1 129,-1-1 0,0-1 1,0 0-1,-2-1 0,0 0 0,-1-1 0,11-18 1,-18 27-217,0 0 0,-1 0 1,0 0-1,-1-1 0,0 1 1,0-1-1,0 0 0,-1 0 1,0 0-1,-1 0 0,1 0 1,-2-1-1,1 1 0,-1 0 1,-1-1-1,1 1 0,-1 0 1,-1 0-1,-2-10 0,3 15-142,-1-1-1,0 1 1,0 0 0,0 0-1,0 0 1,0 0 0,-1 0-1,0 0 1,1 1-1,-1-1 1,0 1 0,0 0-1,0 0 1,0 0 0,-1 0-1,1 0 1,-6-1-1,-2-1-594,-1 1 0,-1 1 0,1 0-1,-17-1 1,-101 1-4430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39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126 829 8690,'-3'-5'542,"-1"0"1,1 1-1,-1 0 0,0 0 1,0 0-1,0 0 0,0 1 1,-1 0-1,0-1 0,1 2 1,-1-1-1,-6-2 0,7 4-355,1-1 0,-1 1 0,0-1 0,0 0 0,1 0 0,-1-1 0,1 1 0,0-1 0,-1 0 0,1 0 0,0 0 0,1 0 0,-1 0 0,1 0 0,-1-1 1,1 1-1,0-1 0,0 0 0,0 0 0,1 0 0,0 0 0,-2-7 0,3 3-18,0 0 1,1 0-1,0 0 0,0 0 1,1 0-1,0 0 1,0 0-1,1 1 1,0-1-1,0 1 1,7-9-1,4-7 6,1 0 0,20-21-1,3 1-142,2 2-1,2 1 1,2 2-1,91-60 1,-57 51-237,2 2-1,117-46 1,-154 74-434,1 1 0,81-17 0,-119 32 318,0 0-1,0 0 1,1 1-1,-1 0 1,0 0-1,0 0 1,0 1-1,1 0 1,-1 0-1,7 3 1,-12-4 225,-1 0 1,1 0 0,-1 0 0,0 0-1,1 0 1,-1 0 0,1 0 0,-1 0-1,0 1 1,1-1 0,-1 0 0,0 0-1,1 0 1,-1 1 0,0-1 0,1 0-1,-1 0 1,0 1 0,0-1 0,1 0-1,-1 0 1,0 1 0,0-1 0,1 0-1,-1 1 1,0-1 0,0 0 0,0 1-1,0-1 1,0 1 0,1-1 0,-1 0-1,0 1 1,0-1 0,0 0 0,0 1-1,0-1 1,0 1 0,0-1 0,0 0-1,0 1 1,0-1 0,-1 1 0,1-1-1,0 0 1,0 1 0,0-1 0,0 0-1,-1 1 1,1-1 0,0 0 0,0 1-1,-1-1 1,1 0 0,0 0 0,0 1-1,-1-1 1,1 0 0,0 0 0,-1 1-1,1-1 1,0 0 0,-1 0 0,-14 6-3447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39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59 9850,'-45'-45'8829,"45"45"-8768,0-1-1,0 1 1,1-1 0,-1 1 0,0-1 0,0 1 0,0 0 0,1-1-1,-1 1 1,0 0 0,1-1 0,-1 1 0,0 0 0,1-1 0,-1 1 0,0 0-1,1 0 1,-1-1 0,1 1 0,-1 0 0,0 0 0,1 0 0,-1-1 0,1 1-1,-1 0 1,1 0 0,-1 0 0,1 0 0,-1 0 0,1 0 0,-1 0-1,1 0 1,-1 0 0,0 0 0,2 1 0,22-4 330,10 1-203,1 1 0,54 6 1,-74-3-188,-1 0-1,0 1 1,1 1 0,-2 0-1,1 1 1,0 1 0,-1 0-1,0 0 1,12 9 0,-22-13-9,1 0 1,-1 1-1,0-1 1,0 1-1,-1 0 1,1 0-1,-1 0 1,1 0-1,-1 0 1,0 1-1,0-1 1,0 1-1,-1-1 1,1 1-1,-1 0 1,0-1-1,0 1 1,0 0-1,0 0 1,-1 0-1,0 0 1,1 0-1,-1 0 1,-1 0-1,1 0 1,-1-1-1,1 1 1,-1 0-1,0 0 1,-1 0-1,1-1 1,-2 5-1,-6 9-430,-1 0 0,0 0 0,-1-1-1,0 0 1,-16 15 0,-33 33-3487,-1-17-400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0:37.0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78 6985,'-11'-7'1585,"-2"0"711,6 6-1912,-1-7 3089,11 6-2545,12-2-296,89-15-167,-22 12-105,26 6-160,2 2-896,15-12-2769,-35 0 472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39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166 109 7242,'-1'-1'206,"-1"-2"-1,1 1 1,0 0 0,-1 0 0,1 0 0,0-1 0,0 1 0,1 0 0,-1-1 0,0 1 0,1-1 0,-1 1 0,1-1 0,0 1 0,0-1 0,0 1 0,0-1 0,0 1 0,1-1 0,-1 1 0,3-5 0,0 0-36,0 1 0,1 0 1,0 0-1,0 1 0,0-1 0,1 1 1,7-7-1,-11 13-17,0-1 0,0 0 1,0 0-1,0 0 0,0 0 1,0 1-1,0-1 0,0 1 1,0-1-1,0 0 0,0 1 1,0 0-1,0-1 0,-1 1 1,1 0-1,0-1 0,0 1 0,0 0 1,-1 0-1,1-1 0,0 1 1,-1 0-1,1 2 0,26 30 50,-19-24 105,-2-4-167,0-1 1,0 0-1,1 0 1,0 0-1,0-1 1,0 0-1,11 3 1,-13-5-68,0 1 1,1-1 0,-1 2-1,-1-1 1,1 0 0,0 1 0,0 0-1,-1 0 1,5 4 0,-8-5-60,0 0 0,1 0 1,-1 0-1,0 1 0,0-1 1,0 0-1,-1 1 0,1-1 1,0 1-1,-1-1 0,0 1 1,0-1-1,1 1 0,-1 0 1,-1-1-1,1 1 0,0-1 1,-1 1-1,1-1 0,-1 1 1,0-1-1,0 0 0,0 1 1,-1 2-1,-8 18 22,-1 0 1,-1-1-1,-1 0 1,-19 23-1,-66 75-104,98-120 67,-66 67-133,62-63 118,0-1-1,-1 1 1,1-1 0,-1 0-1,0 0 1,0 0 0,0-1 0,0 0-1,0 0 1,-1 0 0,1-1 0,-1 0-1,-8 1 1,12-2 15,0 0-1,0 0 1,-1-1 0,1 1-1,0-1 1,-1 0 0,1 0 0,0 1-1,0-1 1,0-1 0,0 1-1,0 0 1,0 0 0,0-1-1,0 1 1,1-1 0,-1 0-1,1 1 1,-1-1 0,1 0-1,-1 0 1,1 0 0,0 0-1,0 0 1,0 0 0,0-1-1,0 1 1,1 0 0,-1 0-1,1-1 1,-1 1 0,1 0-1,0-1 1,0-2 0,-1-2 6,1 0 1,0 0 0,0 0-1,1 0 1,0 0-1,0 0 1,1 0 0,-1 1-1,2-1 1,3-8-1,-4 10-5,1 0-1,0 1 0,0 0 1,0-1-1,0 1 0,1 1 1,0-1-1,0 0 0,0 1 1,0 0-1,0 0 0,1 0 1,-1 0-1,1 1 0,0 0 1,6-3-1,-3 3 19,0 1 1,-1 0-1,1 0 1,0 0-1,0 1 1,0 0-1,0 1 1,-1 0 0,16 3-1,5 5-331,0 1 0,0 1 0,-1 1-1,37 24 1,-46-26-1004,0 0-1,0-1 1,1-1-1,24 7 0,11-6-3648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40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56 13283,'11'-24'3823,"-11"24"-3770,0-1 0,0 1 0,0-1 0,0 1 0,0 0 0,0-1 0,0 1 1,0 0-1,0-1 0,0 1 0,0 0 0,0-1 0,0 1 0,-1-1 0,1 1 0,0 0 0,0-1 0,0 1 0,0 0 0,-1 0 0,1-1 0,0 1 0,0 0 0,-1-1 0,1 1 0,0 0 0,0 0 0,-1-1 0,1 1 1,0 0-1,-1 0 0,1 0 0,0 0 0,-1 0 0,1-1 0,0 1 0,-1 0 0,1 0 0,0 0 0,-1 0 0,1 0 0,-1 0 0,1 0 0,0 0 0,-1 0 0,1 0 0,0 0 0,-1 0 0,1 0 0,0 1 0,-1-1 1,1 0-1,0 0 0,-1 0 0,1 0 0,0 1 0,-1-1 0,1 0 0,0 0 0,-1 1 0,1-1 0,-7 2 31,1 0 0,-1 1 0,1-1 0,0 1 0,0 1 0,0-1 0,0 1 0,1 0 0,-1 0 0,1 0 0,0 1 0,0 0 0,-5 7 0,8-8-100,-1 1 1,1 0-1,0 0 1,1 0-1,-1 0 1,1 0 0,0 0-1,0 0 1,1 0-1,-1 1 1,1-1-1,0 0 1,1 0-1,-1 1 1,1-1-1,0 0 1,3 9 0,0 3-92,1-1 0,1 0 0,1 0 1,0-1-1,1 0 0,0 0 1,1-1-1,1 0 0,21 24 1,-30-37 101,0 0 1,0 0 0,0 1 0,0-1 0,0 0 0,0 0-1,0-1 1,0 1 0,0 0 0,1 0 0,-1 0-1,0-1 1,1 1 0,-1-1 0,1 1 0,-1-1 0,0 1-1,1-1 1,-1 0 0,1 0 0,-1 0 0,1 0-1,-1 0 1,1 0 0,-1 0 0,1 0 0,-1-1 0,1 1-1,-1 0 1,0-1 0,1 1 0,-1-1 0,0 0-1,1 1 1,-1-1 0,0 0 0,0 0 0,0 0 0,1 0-1,-1 0 1,0 0 0,0 0 0,0 0 0,-1 0-1,1-1 1,0 1 0,1-2 0,3-7 7,0-1 1,-1 1-1,0-1 0,5-21 1,-5 17 9,-1 0 0,-1-1 1,-1 1-1,0 0 0,-1 0 1,-4-31-1,4 42-5,-1-1 1,1 1-1,-1 0 0,0-1 0,0 1 0,-1 0 0,0 0 1,1 0-1,-1 0 0,-1 0 0,1 0 0,0 0 1,-1 1-1,0-1 0,0 1 0,0 0 0,0 0 0,-1 0 1,1 0-1,-1 0 0,1 1 0,-1 0 0,0-1 1,0 1-1,0 1 0,0-1 0,-9-1 0,93 8-1486,-45-4 1629,0 2-1,47 9 0,-77-12-88,-1 2 0,1-1-1,-1 0 1,0 1 0,0 0-1,1 0 1,-1 0 0,0 1-1,-1-1 1,1 1 0,0 0-1,-1 0 1,0 0 0,1 0-1,-1 1 1,0 0 0,-1-1-1,1 1 1,3 8 0,-2-1 44,0 1 0,-1-1 0,-1 1 1,0 0-1,1 22 0,-2-18-87,1-1 0,0 0-1,5 19 1,-6-33-22,-1 0 1,0 0-1,1 0 0,-1 0 0,1 0 1,-1 0-1,1 0 0,0 0 0,-1 0 0,1 0 1,0 0-1,0 0 0,-1 0 0,1 0 0,0 0 1,0-1-1,0 1 0,0 0 0,0-1 1,0 1-1,0-1 0,0 1 0,1-1 0,-1 1 1,0-1-1,0 0 0,1 0 0,1 0-6,0 0-1,0 0 1,0-1-1,0 1 1,0-1-1,0 0 1,-1 0 0,1 0-1,0 0 1,4-3-1,2-1-9,0-1 0,-1 0 0,1-1 0,-1 0 0,8-9 0,-13 12 20,0 0 0,1 0-1,-1-1 1,-1 1 0,1-1 0,-1 0-1,0 0 1,0 0 0,0 0 0,0 0-1,-1 0 1,0 0 0,0 0-1,-1-1 1,1 1 0,-1 0 0,0-1-1,-1 1 1,1 0 0,-1 0 0,0-1-1,0 1 1,-1 0 0,1 0 0,-1 0-1,0 0 1,-1 0 0,-3-5 0,-3-4-196,0 2 0,-1-1 0,-1 1 1,0 1-1,-1 0 0,0 0 1,0 1-1,-16-9 0,149 26-2473,-90-4 2886,85 11 1073,-106-12-1083,1 0 0,0 1 0,-1 1 0,0 0 0,0 0 0,0 1-1,0 1 1,11 7 0,-19-11-157,0 0 0,1 0 0,-1 0 0,0 0 0,0 1-1,-1-1 1,1 1 0,0-1 0,-1 1 0,1-1 0,-1 1-1,0 0 1,0 0 0,0 0 0,-1-1 0,1 1 0,0 0 0,-1 0-1,0 5 1,0 3 2,-1 0-1,-1 0 0,0 0 1,-3 11-1,3-15-53,0 1 1,0-1-1,0 0 0,1 1 0,1-1 0,-1 1 1,1-1-1,0 1 0,3 13 0,-2-18-1,-1 0-1,1-1 1,0 1-1,0 0 1,0 0-1,1-1 1,-1 1 0,1-1-1,-1 1 1,1-1-1,0 0 1,0 0-1,0 0 1,0 0-1,0 0 1,0 0-1,1 0 1,-1-1-1,1 1 1,-1-1 0,1 0-1,0 1 1,-1-1-1,1 0 1,0-1-1,0 1 1,0-1-1,0 1 1,-1-1-1,1 0 1,0 0 0,0 0-1,0 0 1,0 0-1,4-2 1,1 0 1,-1 0 1,1-1 0,-1 0-1,1 0 1,-1-1-1,0 0 1,0 0-1,0-1 1,-1 0 0,0 0-1,11-11 1,-12 11 7,0-1 0,0 0 0,0 0 0,-1-1 0,0 1 0,-1-1 1,1 0-1,-1 0 0,-1 0 0,1 0 0,-1-1 0,0 1 0,-1-1 0,0 1 0,0-1 1,-1 0-1,0-13 0,-1 15-17,0 1 0,-1-1 0,0 1 0,0-1 0,0 1 0,0 0 0,-1 0 0,0 0 0,0 0 0,0 0 0,-1 1 0,0 0 0,0-1 1,0 1-1,0 0 0,0 1 0,-1-1 0,0 1 0,0 0 0,1 0 0,-2 1 0,1-1 0,0 1 0,-1 0 0,-5-1 0,-8-1-501,-1 1 0,0 0-1,0 2 1,0 0 0,1 1-1,-1 1 1,0 1 0,0 1 0,1 0-1,-1 2 1,1 0 0,-28 12-1,-56 27-3782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6:4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273 104 10850,'-58'0'1524,"34"-2"-680,0 1 0,0 2 0,0 0 0,-1 1 0,2 2-1,-41 11 1,57-11-276,11-1-231,17-2 204,311-28 2258,-208 14-2221,528-49 987,175 33-1331,-782 29-1465,-1 2 1,1 2 0,65 15 0,-104-17 588,-1-1 0,0 1 1,0 0-1,1 0 0,-1 1 1,-1-1-1,8 6 1,-7 0-2924,-4-7 3342,-1-1 0,0 1 0,0 0 0,0-1 1,0 1-1,0 0 0,0-1 0,0 1 0,-1-1 0,1 1 1,0 1-1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05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43 317 12491,'-41'-49'7211,"41"48"-7206,0 1 1,-1 0 0,1-1 0,0 1 0,0 0 0,0-1 0,0 1 0,0-1 0,0 1 0,0 0 0,0-1 0,0 1 0,0 0-1,0-1 1,0 1 0,0 0 0,0-1 0,0 1 0,0 0 0,1-1 0,-1 1 0,0 0 0,0-1 0,0 1 0,0 0 0,1-1-1,-1 1 1,0 0 0,0 0 0,1-1 0,-1 1 0,0 0 0,1 0 0,-1 0 0,0-1 0,0 1 0,1 0 0,-1 0 0,0 0-1,1 0 1,-1 0 0,0 0 0,1-1 0,-1 1 0,1 0 0,19-4 64,42-2 28,1 3 0,-1 3-1,122 16 1,-39-3-787,-132-12 414,1 0 0,0-2 1,0 0-1,0 0 0,-1-1 1,1-1-1,-1 0 0,1-1 1,16-7-1,-26 9 226,0 0 0,-1 1 0,1-2 0,-1 1 0,0 0 0,0-1-1,0 1 1,0-1 0,0 0 0,0 0 0,-1 0 0,0-1 0,1 1 0,-1 0 0,0-1-1,-1 0 1,1 1 0,0-1 0,-1 0 0,0 0 0,0 0 0,0 0 0,-1 0 0,1 0-1,-1 0 1,0 0 0,0 0 0,0 0 0,-1 0 0,1 0 0,-1 0 0,0 1 0,0-1-1,-1 0 1,-1-4 0,0 1 160,0 0 0,0 1 0,0 0 0,-1-1-1,0 1 1,0 1 0,-1-1 0,1 1 0,-1-1-1,0 1 1,-1 1 0,1-1 0,-1 1 0,-9-6 0,5 5 173,0 0 1,0 1 0,0 0 0,-1 0 0,1 2 0,-1-1 0,0 1 0,-21-1-1,34 9 421,12 9-511,20 17-159,-34-32-34,13 12-24,3 1 54,-1 1 1,0 1 0,0 0-1,22 34 1,-34-45-68,0 0 0,-1 1 1,0-1-1,0 1 0,0-1 0,-1 1 0,0 0 1,1 0-1,-1-1 0,-1 1 0,1 0 0,-1 0 1,0 0-1,0 0 0,-1 0 0,1 0 0,-1 0 0,0-1 1,0 1-1,-1 0 0,1-1 0,-1 1 0,0-1 1,0 1-1,-1-1 0,-5 8 0,-5 5-1666,-1-1 0,-21 20 0,0-6-2134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05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69 13683,'-4'-12'695,"2"7"-201,0 1-1,0-1 1,1 0 0,-1 0 0,1 0-1,1 0 1,-1 0 0,0-9-1,2 14-512,-1-1-1,0 1 0,1 0 1,-1-1-1,1 1 0,-1 0 0,0 0 1,1-1-1,-1 1 0,1 0 1,-1 0-1,1 0 0,-1-1 0,1 1 1,-1 0-1,1 0 0,-1 0 1,1 0-1,-1 0 0,1 0 0,-1 0 1,1 0-1,-1 0 0,1 0 1,-1 0-1,0 1 0,1-1 1,-1 0-1,1 0 0,-1 0 0,1 1 1,-1-1-1,1 0 0,-1 0 1,0 1-1,1-1 0,0 1 0,17 10 263,-10-3-171,-1 1 0,1 0 0,-1 0 0,-1 0 0,0 1 1,0 0-1,-1 0 0,0 1 0,-1-1 0,0 1 1,-1 0-1,0 0 0,-1 1 0,2 13 0,-1 1-68,-2 0 0,0 0 0,-2 0 0,-1-1 0,-5 30 0,4-44-10,0 1-1,0-1 0,-1 1 0,-1-1 0,0-1 1,0 1-1,-1-1 0,0 1 0,-1-2 0,0 1 1,-1-1-1,-13 13 0,18-19-5,0-1 0,0 1 0,0-1 1,-1 1-1,0-1 0,1 0 0,-1 0 0,0-1 0,0 1 0,0-1 1,0 0-1,0 0 0,0 0 0,0 0 0,0-1 0,-1 0 1,1 1-1,0-2 0,0 1 0,0 0 0,0-1 0,-1 0 0,1 0 1,0 0-1,0 0 0,1-1 0,-1 0 0,0 1 0,0-1 1,1-1-1,-1 1 0,1 0 0,0-1 0,-1 0 0,1 0 0,1 0 1,-6-6-1,7 8 0,0 0 1,-1 0 0,1 0-1,0 0 1,0-1 0,0 1-1,0 0 1,0-1 0,0 1-1,0-1 1,0 1 0,1-1-1,-1 1 1,1-1 0,-1 1 0,1-1-1,-1 0 1,1 1 0,0-1-1,0-2 1,0 3-7,1 0 1,0 0-1,-1 1 0,1-1 1,0 0-1,0 0 1,0 1-1,-1-1 0,1 1 1,0-1-1,0 1 1,0-1-1,0 1 0,0 0 1,0-1-1,0 1 1,0 0-1,0 0 0,0 0 1,0-1-1,0 1 0,0 0 1,2 1-1,10-1-93,0 1 0,0 1-1,21 5 1,126 39-562,20 4-4598,-104-35 1736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06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35 100 14819,'-2'-1'249,"1"0"0,-1 0 0,1 0 0,-1 0 0,1 0 0,0 0 0,0-1 0,-1 1 0,1 0 0,0-1 0,0 1 0,0-1-1,1 1 1,-1-1 0,0 0 0,0 1 0,1-1 0,-1 0 0,1-1 0,-13-21 2324,30 104-2964,-13-60 281,4 33-314,-8-44 292,1 1 0,0-1 0,0 1 0,1-1 0,0 0-1,1 1 1,0-1 0,1 0 0,0-1 0,0 1 0,1-1-1,0 0 1,8 11 0,-12-18 111,0 0-1,1 1 1,-1-1-1,1 0 1,-1 0-1,1 0 1,-1 0-1,1 0 1,0 0 0,-1-1-1,1 1 1,0-1-1,0 1 1,-1-1-1,1 1 1,0-1-1,0 0 1,0 0-1,0 0 1,0 0-1,-1 0 1,1 0 0,3-1-1,-2 0 16,0-1 0,0 1-1,0-1 1,-1 0 0,1 0 0,0 0 0,-1 0-1,1 0 1,-1-1 0,0 1 0,1-1 0,1-3-1,2-3 34,-1 0 0,0 0 0,0 0 0,-1-1-1,0 0 1,-1 1 0,4-19 0,-6 21-17,0 0 0,-1 0 0,0 0 0,0 0 0,0 0 0,-1 0 0,0 0 0,0 0 0,-1 0 0,0 0 0,0 0 0,-1 1 0,0-1 0,0 1 0,0 0 0,-6-8 0,2 5-1,-1 1 1,1 1-1,-1-1 0,0 1 0,-1 1 1,0 0-1,0 0 0,0 0 0,0 1 1,-12-4-1,20 9-14,1 0 0,0 0 0,-1 0 0,1 0 0,0 0 1,0 0-1,-1 0 0,1 0 0,0-1 0,-1 1 0,1 0 0,0 0 0,0 0 1,-1 0-1,1 0 0,0-1 0,0 1 0,-1 0 0,1 0 0,0 0 1,0-1-1,-1 1 0,1 0 0,0 0 0,0-1 0,0 1 0,0 0 0,0-1 1,-1 1-1,1 0 0,0 0 0,0-1 0,0 1 0,0 0 0,0-1 0,0 1 1,0 0-1,0-1 0,0 1 0,13-6-138,28 1-38,-38 5 164,174-6-137,-151 7 429,-1 1 1,1 1-1,0 2 0,43 13 1,-66-17-210,0 0 0,0 1 1,0-1-1,0 1 0,-1 0 0,1 0 1,-1 0-1,1 0 0,-1 0 1,0 1-1,0-1 0,0 1 1,0-1-1,0 1 0,0 0 0,-1 0 1,1 0-1,-1 0 0,0 0 1,0 0-1,0 0 0,0 0 1,-1 0-1,1 0 0,-1 1 0,0-1 1,0 0-1,-1 5 0,0 11 13,-1-1-1,-1 0 1,-10 33-1,6-25-138,7-25 28,-1 1 1,1-1-1,0 1 0,0-1 0,0 1 1,0-1-1,0 1 0,0-1 0,1 1 1,-1-1-1,0 1 0,1-1 0,-1 1 1,1-1-1,0 1 0,-1-1 1,1 0-1,0 1 0,0-1 0,0 0 1,0 0-1,0 0 0,0 0 0,0 0 1,0 0-1,0 0 0,1 0 0,-1 0 1,0 0-1,1 0 0,-1-1 0,0 1 1,1-1-1,-1 1 0,1-1 0,-1 1 1,1-1-1,-1 0 0,1 0 0,-1 0 1,1 0-1,2 0 0,2 0 24,1 1 0,-1-1 0,1-1-1,-1 1 1,0-1 0,1 0 0,-1-1 0,0 0-1,9-3 1,-9 1 47,1-1 0,0 0 0,-1 0 0,0-1 0,0 1 1,-1-2-1,0 1 0,0 0 0,0-1 0,0 0 0,-1 0 0,-1 0 0,1-1 0,-1 1 0,0-1 0,2-11 0,-4 15-75,0 1 0,0-1 0,0 0 0,0 0-1,-1-1 1,1 1 0,-1 0 0,0 0 0,-1 0 0,1 0 0,-1 0-1,1 0 1,-1 0 0,-1 0 0,1 0 0,0 0 0,-1 1-1,0-1 1,0 0 0,0 1 0,0-1 0,-1 1 0,1 0-1,-1 0 1,0 0 0,0 0 0,0 0 0,0 1 0,0-1-1,0 1 1,-1 0 0,0 0 0,1 0 0,-6-2 0,-5 1-716,0 1 1,0-1-1,0 2 1,-1 0 0,1 1-1,0 1 1,-16 2-1,28-3 641,-87 6-4114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07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4 286 14555,'-3'-55'8339,"9"82"-8670,11 107 381,-12-79-49,3 0 1,19 73-1,-26-124 8,0-1-1,0 0 1,0 0 0,0 0 0,1 0-1,-1 0 1,1 0 0,0 0 0,0 0-1,0 0 1,0-1 0,0 1 0,4 2 0,-4-4 2,-1 0 0,1-1 1,0 1-1,0-1 0,-1 0 1,1 0-1,0 1 0,0-1 1,0 0-1,-1 0 0,1-1 1,0 1-1,0 0 1,0-1-1,-1 1 0,1-1 1,0 1-1,-1-1 0,1 0 1,0 1-1,-1-1 0,1 0 1,-1 0-1,1-1 1,-1 1-1,2-1 0,37-32 92,-30 24-96,0 1 0,1 0 0,1 0 0,-1 1 1,1 1-1,15-7 0,-24 13-27,0 0 1,1 0-1,-1 0 1,0 1-1,0-1 1,1 1-1,-1 0 1,0 0-1,0 0 1,1 0-1,-1 0 1,0 1-1,0 0 1,1 0-1,-1 0 1,0 0-1,0 0 1,0 0-1,0 1 0,0 0 1,0-1-1,-1 1 1,1 0-1,-1 0 1,1 0-1,-1 1 1,0-1-1,1 1 1,-1-1-1,-1 1 1,4 5-1,0 0-48,-1 0 0,0 0-1,0 0 1,-1 1 0,0-1 0,-1 1-1,0 0 1,0 0 0,-1 0-1,0-1 1,-1 1 0,0 0 0,0 0-1,-1 0 1,0 0 0,0 0 0,-1 0-1,0 0 1,-1-1 0,0 1-1,0-1 1,-1 0 0,0 0 0,0 0-1,-6 8 1,8-14 26,1 0 1,-1 0-1,0 0 0,1 0 0,-1 0 0,0 0 1,0 0-1,0-1 0,0 1 0,-1-1 0,1 0 1,0 1-1,-1-1 0,1 0 0,0-1 0,-1 1 1,0 0-1,1 0 0,-1-1 0,1 0 0,-1 1 1,1-1-1,-6-1 0,3 0-34,0 0-1,0-1 0,0 1 1,0-1-1,1 0 1,-1-1-1,1 1 0,-1-1 1,1 0-1,0 0 1,-7-6-1,4 2-31,0 0 0,0-1 0,0 0 0,1 0 0,0 0 0,1-1 0,0 1 0,0-1 0,1 0 0,0-1 0,1 1 0,-4-18 0,7 22 18,0 1 0,0-1 0,1 1 0,0-1 0,0 1 0,0 0 0,0-1 0,1 1 0,0 0 0,0 0 1,0 0-1,0 0 0,0 0 0,1 1 0,0-1 0,0 1 0,0-1 0,0 1 0,7-5 0,7-5-368,0 0 0,37-18 0,-33 19 265,63-32-96,64-39 1102,-134 73-301,-1 1 1,0-2-1,0 1 1,-1-2-1,-1 0 1,0 0-1,17-24 1,-24 27-114,1-1 1,-1 1-1,-1-1 1,0 1-1,0-1 1,-1 0-1,0 0 1,0-1-1,-2 1 1,1 0-1,-2-15 1,-2-14 432,-14-63 0,11 70-802,7 61-447,-1-1 1,-5 47-1,0-16 348,-6 80 92,-5 131 121,16-221-190,2 1 0,2-1 0,15 69-1,-16-102-149,2 0 0,10 26 0,-14-39 80,0 0-1,0 0 1,1 0-1,-1 0 1,1 0 0,0-1-1,0 1 1,0-1-1,0 1 1,0-1-1,0 0 1,1 1-1,-1-1 1,1-1 0,0 1-1,0 0 1,-1-1-1,1 1 1,0-1-1,0 0 1,4 1-1,-4-2-151,-1-1-1,1 1 0,0-1 0,-1 0 0,1 0 0,-1 0 0,1 0 0,-1 0 0,1-1 0,-1 1 0,0-1 0,0 1 1,0-1-1,0 0 0,0 0 0,0 0 0,0 0 0,0 0 0,-1-1 0,1 1 0,-1 0 0,0-1 0,0 1 1,1-4-1,22-47-4067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07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1 118 14907,'11'-1'7204,"-10"1"-7236,-1 0 0,1-1 0,-1 1 0,1 0 0,0 0 0,-1 0 0,1 0 0,-1 0-1,1 0 1,-1 1 0,1-1 0,0 0 0,-1 0 0,1 0 0,-1 1 0,1-1 0,-1 0 0,1 0 0,-1 1 0,1-1 0,-1 0 0,1 1 0,-1-1 0,1 1-1,-1-1 1,0 1 0,1-1 0,-1 0 0,0 1 0,1 0 0,-1-1 0,0 1 0,1-1 0,-1 1 0,0-1 0,0 1 0,0-1 0,0 1 0,0 0 0,0-1-1,0 2 1,26 52-1217,21 40-808,-47-92 2028,1-1 0,0 1 0,-1-1 0,1 1 0,0-1 0,0 0 0,0 1 0,1-1 0,-1 0 0,0 0 0,0 0 0,0 0 0,1 0 0,-1 0 0,1 0 0,-1 0 0,1-1 0,-1 1-1,1 0 1,-1-1 0,3 1 0,-3-1 33,1 0 0,-1-1 0,0 1 0,0-1 0,1 1 0,-1-1 0,0 0 0,0 1 0,0-1 0,0 0-1,0 0 1,0 1 0,0-1 0,0 0 0,0 0 0,0 0 0,0 0 0,-1-1 0,1 1 0,0-2 0,4-6 165,-1-1 1,0 1-1,-1-1 1,0 0-1,3-16 0,-3 5 192,-1 1 0,-1-1 0,-2-26 0,1 41-506,0 0 0,-1 0 0,0 0 0,0 1 0,0-1 0,-1 0 0,1 1-1,-1-1 1,-1 1 0,1-1 0,-1 1 0,0 0 0,0 0 0,0 0 0,-1 1 0,-7-8 0,2 9-3379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08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0 11562,'-5'3'8330,"-3"-2"-6425,0 1-1849,-1 3 64,-1 1 40,-2 2 32,0 1-152,1 4 8,3-1-216,3 5-504,7 0-265,15 1-375,5-2-160,18-9-105,9-11 273,18-13-2241,-5-12 833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08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89 13715,'-5'-4'905,"0"0"-1,0-1 1,0 0 0,1 0-1,-1 0 1,1 0 0,0 0-1,1-1 1,-1 0 0,-3-9-1,7 15-879,-1-1-1,1 0 0,0 1 0,0-1 0,0 0 0,0 1 0,-1-1 0,1 0 1,0 1-1,0-1 0,0 0 0,1 0 0,-1 1 0,0-1 0,0 0 0,0 1 1,0-1-1,1 0 0,-1 1 0,0-1 0,0 1 0,1-1 0,-1 0 1,1 1-1,-1-1 0,1 1 0,-1-1 0,1 1 0,-1-1 0,1 1 0,-1-1 1,1 1-1,-1 0 0,1-1 0,0 1 0,-1 0 0,1 0 0,-1-1 0,1 1 1,1 0-1,-1-1-26,1 1-1,-1 0 1,0 0 0,0 0 0,1 0-1,-1 0 1,0 0 0,0 0 0,1 0 0,-1 1-1,0-1 1,0 0 0,0 1 0,1-1 0,-1 1-1,0-1 1,0 1 0,0 0 0,0 0-1,0-1 1,0 1 0,0 0 0,1 2 0,3 5-31,0 0 0,-1 1 1,0-1-1,0 1 1,-1 0-1,0 0 1,-1 0-1,0 1 1,0-1-1,0 17 0,-1 13 32,-5 49 0,2-59 15,-3 41-93,0-12 255,3 70 1,3-111-399,0-1 1,1 0 0,1 0-1,1 0 1,0 0-1,1-1 1,1 0-1,0 0 1,9 16-1,7-7-1817,-22-23 1894,0-1 1,1 1 0,-1-1-1,0 1 1,1-1-1,-1 1 1,1-1 0,-1 0-1,1 1 1,-1-1-1,1 0 1,-1 1 0,1-1-1,-1 0 1,1 0-1,-1 1 1,1-1 0,0 0-1,-1 0 1,1 0-1,-1 0 1,1 0 0,0 0-1,-1 0 1,1 0-1,-1 0 1,1 0 0,0 0-1,-1 0 1,1-1-1,-1 1 1,1 0 0,-1 0-1,1 0 1,-1-1-1,1 1 1,-1 0 0,1-1-1,-1 1 1,1-1-1,-1 1 1,1 0 0,-1-1-1,0 1 1,1-1-1,-1 1 1,0-1 0,1 0-1,5-27-4317</inkml:trace>
  <inkml:trace contextRef="#ctx0" brushRef="#br0" timeOffset="1">445 353 13531,'-24'2'3169,"-1"15"1095,-11 6-3751,-4 7-617,-10 11 80,9 0-72,-5 5-753,11-4-447,4 1-536,13-13-2441,4-22 272</inkml:trace>
  <inkml:trace contextRef="#ctx0" brushRef="#br0" timeOffset="2">127 476 11506,'12'16'2953,"6"5"856,17 7-3009,9 1-784,16 2 168,4-6-32,7-4-272,-9-9-408,3-7-680,-15-9-313,2-15-2415,-15-3 343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08.1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85 18 8706,'0'-1'237,"-1"0"1,1 0-1,-1 0 1,1 0-1,-1-1 1,0 1-1,0 0 1,1 0-1,-1 0 1,0 0-1,0 0 1,0 1-1,0-1 1,0 0-1,0 0 1,-2 0-1,3 1-145,-1 0 0,1 0 0,-1 0 0,1 0 0,-1 0 0,1 0 0,-1 0 0,1 1 0,-1-1 0,1 0 0,-1 0 0,1 0 0,-1 1 0,1-1 0,0 0 1,-1 0-1,1 1 0,-1-1 0,1 1 0,0-1 0,-1 0 0,1 1 0,0-1 0,0 1 0,-1-1 0,1 0 0,0 1 0,-1 0 0,-1 5 229,0 1 1,-1-1-1,2 1 1,-1-1-1,0 13 1,-33 581 1916,38 9-1980,1-143-152,-8-167-629,-4-103-5665,3-141 2262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08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50 9410,'-1'-2'379,"1"1"1,-1-1-1,0 1 0,0-1 1,1 1-1,-1 0 0,0-1 1,0 1-1,0 0 0,-1 0 1,1 0-1,0 0 0,0 0 0,-1 0 1,1 0-1,0 0 0,-1 0 1,1 1-1,-1-1 0,1 0 1,-1 1-1,1-1 0,-1 1 1,0 0-1,1 0 0,-1-1 1,0 1-1,-1 1 0,0 0-173,0 0-1,0 1 1,0-1-1,1 1 0,-1 0 1,1 0-1,-1 0 1,1 0-1,0 0 1,-1 1-1,1-1 0,0 1 1,-2 4-1,3-6-196,1 0-1,0-1 1,0 1-1,0-1 1,0 1 0,-1-1-1,1 1 1,0-1-1,-1 1 1,1-1-1,0 1 1,-1-1-1,1 1 1,0-1-1,-1 1 1,1-1-1,-1 0 1,1 1-1,-1-1 1,1 0 0,-1 1-1,1-1 1,-1 0-1,0 0 1,1 1-1,-1-1 1,1 0-1,-1 0 1,1 0-1,-1 0 1,0 0-1,-6-25 250,7 23-273,-6-33 25,6 35-12,0 0 0,0 0 1,0 0-1,0-1 0,0 1 1,0 0-1,0 0 0,0-1 1,0 1-1,0 0 0,0 0 1,0-1-1,0 1 0,0 0 1,-1 0-1,1 0 0,0-1 1,0 1-1,0 0 0,0 0 0,0 0 1,0-1-1,-1 1 0,1 0 1,0 0-1,0 0 0,0 0 1,-1 0-1,1 0 0,0-1 1,0 1-1,0 0 0,-1 0 1,1 0-1,0 0 0,0 0 1,0 0-1,-1 0 0,1 0 1,0 0-1,0 0 0,-1 0 1,1 0-1,0 0 0,0 0 0,-1 0 1,1 0-1,0 0 0,0 0 1,0 0-1,-1 1 0,-10 12-66,-6 21-35,15-27 91,0 0 1,1 0-1,0-1 1,0 1-1,0 0 0,1 0 1,0 0-1,1 0 1,-1 0-1,1 0 0,1-1 1,-1 1-1,5 11 1,-1-8 8,0 0 0,0 0 0,1-1 0,0 0 0,0 0 0,1-1 1,0 0-1,10 8 0,0-1 3,0-1 0,1-1-1,1-1 1,0 0 0,1-2 0,0 0 0,41 13 0,-41-14-312,-20-9 295,0 1 0,0-1 0,0 0 0,0 0 0,0 0 1,0 0-1,0 1 0,0-1 0,0 0 0,1 0 0,-1 0 0,0 0 0,0 1 0,0-1 0,0 0 0,0 0 0,-1 0 0,1 1 0,0-1 0,0 0 0,0 0 0,0 0 0,0 0 0,0 1 0,0-1 1,0 0-1,0 0 0,0 0 0,0 0 0,-1 1 0,1-1 0,0 0 0,0 0 0,0 0 0,0 0 0,0 0 0,-1 0 0,1 0 0,0 1 0,0-1 0,0 0 0,0 0 0,-1 0 0,1 0 1,0 0-1,0 0 0,0 0 0,-1 0 0,-42 9-1954,25-7 1524,-66 13-3620,-83 26 0,91-14 591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09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77 15763,'-4'-32'3289,"4"12"1528,16 14-4673,40 1-128,28 3-8,54-3 72,17 2-56,40 4 8,-14 1-640,19-2-1664,-41 5-2569,-3-17-289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7:09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16043,'49'11'3097,"-53"2"112,-27-11-12699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03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700 14 10746,'-11'-4'1037,"-1"1"0,1 1 0,-1 0-1,-14-1 1,16 4-1048,1-1 0,-1 1 0,0 1 0,1 0 0,0 0 1,-1 1-1,1 0 0,0 0 0,-11 7 0,-22 12-118,2 2 1,0 1 0,-51 44-1,-97 106 501,187-174-361,0 0 0,-1 1-1,1-1 1,0 0-1,0 0 1,0 1 0,0-1-1,0 1 1,1-1-1,-1 1 1,0-1 0,1 1-1,-1-1 1,1 1-1,-1 0 1,1-1 0,0 3-1,0-3-5,0 0 0,0 0-1,1 0 1,-1 0-1,0 0 1,1 0 0,-1 0-1,1 0 1,-1 0 0,1-1-1,0 1 1,-1 0-1,1 0 1,0-1 0,0 1-1,-1 0 1,1-1 0,0 1-1,0-1 1,0 1 0,1 0-1,7 2 12,0 0 1,0 0-1,1-1 0,18 2 1,-14-2 4,10 2 1,42 6 26,117 34 0,-165-38-49,-1 0-1,0 1 1,0 1 0,-1 1 0,0 0 0,0 1-1,-1 1 1,0 0 0,-1 1 0,-1 1-1,20 21 1,-30-29 1,1-1 0,-1 1 0,0-1 0,0 1 1,0 0-1,0 0 0,-1 1 0,0-1 0,0 0 0,-1 1 0,1-1 0,-1 1 0,-1-1 0,1 1 0,-1 0 0,0-1 0,0 1 1,0 0-1,-1-1 0,-1 9 0,0-9 6,-1 0 1,1-1-1,-1 1 1,0-1-1,0 1 1,0-1-1,-1 0 1,1 0-1,-1-1 1,0 1-1,0-1 0,0 1 1,-1-1-1,1-1 1,-1 1-1,0-1 1,1 1-1,-1-2 1,0 1-1,0 0 1,-10 1-1,-16 2 38,1 0 0,-1-3-1,0 0 1,-1-2 0,1-1 0,-55-10 0,23-1-436,0-2 0,-79-30 0,89 24-1394,31 7-1265,26-3-251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04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94 139 9178,'-41'27'3094,"41"-27"-3030,0-1 1,0 1-1,1 0 1,-1-1-1,0 1 1,0 0-1,0-1 1,0 1-1,1 0 1,-1-1-1,0 1 1,0 0-1,0-1 1,0 1-1,0 0 1,0-1-1,0 1 1,0 0-1,0-1 1,0 1-1,0 0 1,-1-1-1,1 1 1,0 0-1,0-1 1,0 1-1,0 0 1,0-1-1,-1 1 1,1 0-1,0-1 1,0 1-1,-1 0 1,1 0-1,0-1 1,0 1-1,-1 0 1,1 0-1,0 0 1,-1-1-1,1 1 1,0 0-1,0 0 1,-1 0-1,1 0 1,0 0-1,-1 0 1,1 0-1,-1 0 1,1-1-1,0 1 1,-1 0-1,1 1 1,0-1-1,-1 0 1,1 0-1,0 0 1,-1 0-1,1 0 1,0 0-1,-1 0 1,1 0-1,-1 1 1,33-9-155,-15 4 104,0-1 0,0 0 0,-1-1-1,19-9 1,-32 14 15,-1 0-1,0-1 1,1 1-1,-1 0 0,0-1 1,0 1-1,0-1 1,0 0-1,0 0 0,0 0 1,-1 0-1,1 0 0,-1 0 1,1 0-1,-1 0 1,0-1-1,0 1 0,0-1 1,0 1-1,0-1 1,0 1-1,-1-1 0,1 1 1,-1-1-1,0 1 1,0-1-1,0 0 0,0 1 1,0-1-1,0 1 1,-1-1-1,1 0 0,-1 1 1,-1-4-1,1 4-15,0 0 1,0 0-1,0 0 0,0 1 1,0-1-1,0 0 0,0 1 0,-1-1 1,1 0-1,-1 1 0,1 0 1,-1-1-1,0 1 0,1 0 1,-1 0-1,0 0 0,0 0 0,0 0 1,0 0-1,0 0 0,0 1 1,0-1-1,0 1 0,0 0 1,0-1-1,0 1 0,0 0 0,0 0 1,0 0-1,0 1 0,-1-1 1,1 0-1,0 1 0,0-1 0,0 1 1,0 0-1,0 0 0,-1 1 1,-6 1-38,1 1 0,-1 0 0,1 1 0,0 0 0,1 0 0,-1 1 0,-10 10 0,11-8-8,0 1 1,1-1 0,0 1-1,0 1 1,1-1 0,0 1-1,1-1 1,0 1 0,1 1-1,0-1 1,0 0 0,1 1-1,-1 15 1,2-20-14,1-1 1,0 0 0,0 1-1,0-1 1,1 0-1,0 1 1,0-1-1,0 0 1,1 0-1,0 0 1,0 0-1,0 0 1,0 0 0,1-1-1,0 1 1,0-1-1,0 0 1,0 1-1,1-1 1,0-1-1,0 1 1,0-1 0,0 1-1,0-1 1,1 0-1,-1-1 1,1 1-1,0-1 1,7 3-1,-1-2-275,-1 0-1,1-1 1,-1 0-1,1-1 1,0 0 0,-1-1-1,1 0 1,0 0-1,-1-1 1,1-1-1,0 0 1,14-4-1,67-33-2550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04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75 125 12315,'-22'-29'2399,"16"22"-1974,0-1-1,0 1 1,1-1-1,0 0 1,0 0 0,1 0-1,0-1 1,0 1-1,-4-17 1,21 52-3288,12 67 3073,-3 0 0,16 183 0,16 81 1378,-51-346-2061,-1-1 1,2 1 0,0 0 0,0-1 0,1 0 0,0 0 0,1 0 0,8 11 0,9-1-2992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05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1 209 12979,'5'2'509,"1"-1"1,0 1 0,0-1-1,-1 0 1,1 0 0,0-1-1,6 0 1,0 0-435,-1-2 0,0 1 0,0-1 0,0-1 1,0 0-1,15-6 0,-19 6-104,-1 1-1,1-1 1,-1-1 0,1 1-1,-1-1 1,0 0 0,-1 0-1,1-1 1,-1 0 0,0 0-1,0 0 1,0 0 0,0-1 0,-1 0-1,0 0 1,-1 0 0,1 0-1,-1-1 1,3-8 0,-5 13 45,-1-1-1,1 0 1,0 0 0,-1 0 0,0 0 0,0-1 0,0 1 0,0 0-1,0 0 1,0 0 0,-1 0 0,0 0 0,1 0 0,-1 0 0,0 1-1,0-1 1,-1 0 0,1 0 0,-1 1 0,1-1 0,-1 0 0,0 1-1,0 0 1,0-1 0,0 1 0,0 0 0,-1 0 0,1 0 0,-1 1 0,1-1-1,-1 0 1,0 1 0,1 0 0,-1 0 0,0 0 0,0 0 0,0 0-1,0 0 1,0 1 0,0-1 0,0 1 0,0 0 0,0 0 0,0 0-1,0 0 1,0 1 0,0-1 0,0 1 0,0 0 0,0-1 0,0 1 0,0 1-1,1-1 1,-1 0 0,0 1 0,-4 3 0,-4 2-40,0 1 0,1 0-1,0 0 1,0 1 0,1 1 0,0 0 0,0 0 0,2 1 0,-1 0-1,-11 22 1,17-28-59,0-1 0,0 1-1,0 0 1,0 0 0,1 0 0,0 0-1,0 0 1,1 0 0,-1 0 0,1 0-1,0 0 1,0 0 0,1 0-1,0 0 1,0 1 0,0-2 0,0 1-1,1 0 1,0 0 0,0 0-1,0-1 1,0 1 0,1-1 0,0 1-1,0-1 1,0 0 0,0 0-1,1-1 1,-1 1 0,9 5 0,-8-6-219,-1 0 1,2 0 0,-1-1-1,0 0 1,0 0 0,1 0 0,-1 0-1,1-1 1,4 1 0,54 1-2849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05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12 9986,'1'-6'8886,"-9"3"-6716,-11 1-2482,13 3 236,1 0-1,-1 0 1,1 0 0,-1 1 0,1 0 0,0 0 0,0 1 0,0-1-1,0 1 1,0 0 0,0 1 0,1-1 0,-1 1 0,1-1-1,0 2 1,0-1 0,-4 6 0,6-7-90,1 0 1,-1 1-1,0-1 0,1 1 0,-1 0 1,1-1-1,0 1 0,0 0 1,1 0-1,-1-1 0,1 1 0,0 0 1,0 0-1,0 0 0,1 0 1,-1-1-1,1 1 0,0 0 1,0 0-1,0-1 0,0 1 0,1 0 1,-1-1-1,1 0 0,0 1 1,0-1-1,3 4 0,-2-4-229,0 1 1,0-1-1,0 1 0,1-1 0,-1 0 1,1 0-1,8 4 0,39 15-2508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05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248 115 12779,'-1'-9'860,"-2"1"1,1-1 0,-1 1 0,0-1-1,-1 1 1,-7-11 0,-19-25-258,35 59-4198,1 10 3480,5 18 255,-1 1-1,-3 0 1,-1 0 0,-2 0 0,-3 56 0,-25 236 2593,14-231-1979,6-84-903,-9-50-6513,4-11 2596</inkml:trace>
  <inkml:trace contextRef="#ctx0" brushRef="#br0" timeOffset="1">25 498 11819,'-15'-4'3032,"6"-6"857,12 9-3313,14 2-552,15 0-8,14-1-56,19-2-488,1-3-520,14 1-2809,-11-2 208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06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1 279 11626,'3'-7'6802,"-3"3"-6410,0 2-128,1 1-264,1 2 24,-1 3-24,9 35 48,6 44 64,-13-17 40,1 0-64,-1 3-440,-1-18-480,2-16-720,4-24-2417,1-45 160</inkml:trace>
  <inkml:trace contextRef="#ctx0" brushRef="#br0" timeOffset="1">41 13 11498,'-31'-11'1537,"45"10"751,6 29-5800,1 3 479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09.2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141 71 5697,'-56'-10'4391,"40"9"-3933,0 0 0,0 1 0,-21 4 0,84 2 679,21-3-1103,101-6-1,1495-62 313,-1374 65-306,856-4 252,-1095 4-262,-1 3 0,0 1 0,-1 3 0,1 2 0,90 23 5078,-139 5-4892,5 106-31,-18 216 0,1-165-116,35 570-225,-10-532-1086,-11-184-170,-2 0 0,-2-1-1,-15 90 1,-17-22-2870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06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78 13387,'-3'1'4940,"-4"17"-3573,-1 13-1956,8-25 540,0 0 0,0 0 0,0 0 0,1 0 0,0-1-1,0 1 1,0 0 0,1 0 0,0-1 0,0 1 0,0-1 0,6 10-1,-6-12-54,0 0 0,0 0 1,0 0-1,1 0 0,-1 0 0,1 0 0,0-1 0,0 1 0,0-1 0,0 0 0,0 0 0,0 0 0,0 0 0,1 0 0,-1-1 0,1 1 0,-1-1 0,1 0 0,0 0 0,5 0 0,-7-1 92,-1 0 0,0 0 0,0 0 0,0 0-1,0 0 1,0 0 0,0 0 0,0 0 0,0 0-1,0 0 1,0-1 0,0 1 0,0-1 0,0 1-1,0 0 1,0-1 0,-1 0 0,1 1-1,0-1 1,0 1 0,0-1 0,-1 0 0,1 0-1,0 1 1,-1-1 0,1 0 0,0 0 0,-1 0-1,1-1 1,0-1-13,-1 1 0,1-1 1,-1 1-1,0-1 0,0 0 0,0 1 0,0-1 1,-1 1-1,1-1 0,-1 1 0,0-5 0,-3-2-120,1-1-1,-1 0 0,-1 1 0,-9-15 0,-17-15-547,21 28 472,1 0 1,0-1-1,-13-23 1,21 34 221,1 0 1,0 0-1,-1 1 0,1-1 1,0 0-1,-1 0 0,1 0 1,0 0-1,0 0 1,0 0-1,0 0 0,0 1 1,0-1-1,0 0 0,0 0 1,0 0-1,0 0 1,1 0-1,-1 0 0,0 0 1,1 1-1,-1-1 1,0 0-1,1 0 0,-1 0 1,1 1-1,-1-1 0,1 0 1,0 1-1,-1-1 1,1 0-1,0 1 0,-1-1 1,1 1-1,0-1 0,0 1 1,-1-1-1,1 1 1,0 0-1,0-1 0,0 1 1,0 0-1,0-1 0,1 1 1,43-5 457,-19 5 251,1 1-1,-1 1 0,0 2 0,41 10 1,-57-12-518,1 1 1,-1 1 0,0 0 0,-1 0-1,1 1 1,-1 0 0,0 1 0,0 0-1,0 0 1,-1 1 0,0 0-1,0 0 1,-1 1 0,8 10 0,-11-11-180,0 1-1,-1 0 1,0-1 0,0 1 0,-1 0 0,0 0 0,-1 1 0,0-1 0,0 0-1,0 16 1,-3 10-2,-6 43 0,3-42 24,4-9 68,8-57 95,0-4-120,7-16-3,17-56-12,-27 96-42,1 0 1,0 0-1,1 0 1,0 1-1,1 0 1,14-19-1,-19 28-19,-1 0-1,0-1 1,1 1-1,-1 0 0,1 0 1,-1 0-1,1 0 1,0 0-1,-1 0 1,1 0-1,0 1 1,-1-1-1,1 1 1,0-1-1,0 1 0,0 0 1,0-1-1,-1 1 1,1 0-1,0 0 1,0 0-1,0 1 1,2-1-1,0 2-9,0-1 1,1 1-1,-1 0 0,-1 0 0,1 0 1,0 0-1,0 1 0,-1-1 0,6 6 1,0 1-20,0 1 0,0 0 0,-1 1 0,0 0 0,10 19 0,-12-16-196,0 0 0,-1 1 0,-1 0 0,0 0 0,1 17-1,-2-11-1324,-2 0 0,-2 43-1,-11 1-2456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07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95 11362,'0'-1'143,"-1"0"-1,0 0 1,0 0-1,0 1 0,0-1 1,0 0-1,0 1 0,0-1 1,0 1-1,0-1 1,0 1-1,0 0 0,0-1 1,0 1-1,0 0 0,-1 0 1,1 0-1,0 0 0,-2 0 1,2 1-90,0 0 1,0 1-1,-1-1 1,1 1-1,0 0 1,0-1 0,1 1-1,-1 0 1,0-1-1,0 1 1,1 0-1,-1 0 1,1 2-1,-174 616 1888,164-588-1715,10-32-221,0-1-1,-1 1 1,1 0 0,0 0-1,0 0 1,0 0-1,0 0 1,0 0 0,0 0-1,0 0 1,0 0-1,0 0 1,0 0-1,0 0 1,0 0 0,0 0-1,-1 0 1,1 0-1,0 0 1,0 0-1,0 0 1,0 0 0,0 0-1,0 0 1,0 0-1,0 0 1,0 0-1,0 0 1,0 0 0,-1 0-1,1 0 1,0 0-1,0 0 1,0 0-1,0 0 1,0 0 0,0 0-1,0 0 1,0 0-1,0 1 1,0-1 0,0 0-1,0 0 1,0 0-1,0 0 1,0 0-1,0 0 1,0 0 0,0 0-1,-1 0 1,1-14 110,2-22 3,24-92 9,6 0 0,59-153 0,-48 157-207,-41 117 175,14-29-463,-15 35 322,0 0 0,0 0 0,-1 1 0,1-1 0,0 1 1,0-1-1,0 1 0,0-1 0,-1 1 0,1-1 0,0 1 0,0 0 0,0-1 0,0 1 0,0 0 0,0 0 0,0 0 1,0 0-1,0 0 0,0 0 0,0 0 0,0 0 0,0 0 0,0 1 0,0-1 0,0 0 0,0 0 0,0 1 0,0-1 1,0 1-1,0-1 0,-1 1 0,1-1 0,0 1 0,0 0 0,1 0 0,11 10-86,1 1 1,-2 0-1,0 1 1,0 0-1,-1 1 0,-1 0 1,0 1-1,-1 0 1,11 24-1,2 10 333,26 95-1,-21-49 779,-4 2 0,-5 0 0,-4 1 0,2 113 0,-25-226-2859,0 0 0,-11-29 0,1-13-2188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07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14 11050,'-4'-2'6458,"17"7"-6010,22 1-312,11-3-176,26-2-192,5-4-416,17-8-2969,-11-2 640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08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15 137 12179,'-3'-45'4786,"-8"3"-3951,11 39-851,0 0 1,0 0-1,0 0 1,0 1-1,0-1 1,1 0-1,-1 0 0,1 0 1,0 0-1,0 1 1,0-1-1,2-2 1,8-5-721,-10 10 676,-1 0-1,1 0 1,0 1 0,-1-1-1,1 0 1,-1 1 0,1-1-1,0 1 1,-1-1-1,1 1 1,-1-1 0,1 1-1,-1-1 1,0 1 0,1-1-1,-1 1 1,1 0 0,-1-1-1,0 1 1,0-1-1,1 1 1,-1 0 0,0-1-1,0 1 1,0 1 0,10 36-178,-2 0 1,-2 1 0,-1 0-1,-2 52 1,1-19 477,-3-47-208,23 209 2072,-18-206-1997,0-1-1,2 1 1,0-1 0,2-1 0,1 0-1,18 30 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08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1034 19 12371,'0'-1'285,"-1"0"1,1 0-1,-1 0 1,1 0 0,-1 0-1,0 0 1,0 0-1,1 1 1,-1-1 0,0 0-1,0 1 1,0-1-1,0 1 1,0-1-1,0 1 1,0-1 0,0 1-1,-1-1 1,-27-4 1146,-37 9-2714,51-2 1792,-23-2-607,30-1 51,-1 0-1,1 1 0,0 1 1,0-1-1,-1 1 0,1 0 0,0 1 1,0 0-1,0 0 0,-8 4 0,14-4 19,0 0 0,0-1 0,1 1 0,-1 0 0,0 0 0,1 1 0,-1-1 0,1 0 0,0 0 0,-1 1 0,1-1 0,1 1 0,-1-1 0,0 1 0,0-1 0,1 1 0,0 0 0,-1-1 0,1 1 0,0-1 0,0 1 0,0 0 0,1-1 0,-1 1 0,2 4 0,-1-2-16,0 0 1,1-1-1,-1 1 0,1 0 1,1 0-1,-1-1 0,0 1 1,1-1-1,0 0 0,0 0 1,0 0-1,5 4 0,-2-4 19,1 0-1,0 0 1,0-1 0,0 0-1,0 0 1,0 0-1,1-1 1,0 0 0,-1-1-1,1 0 1,0 0-1,-1 0 1,1-1-1,14-2 1,-17 2 137,0 0 0,0-1 0,0 1 0,-1-1 0,1 0-1,0 0 1,-1-1 0,1 0 0,-1 0 0,1 0 0,-1 0 0,0 0 0,0-1 0,0 0 0,0 0 0,0 0-1,-1 0 1,1-1 0,-1 1 0,0-1 0,0 0 0,0 0 0,-1 0 0,4-8 0,-5 6-45,0 1 1,0-1-1,-1 0 0,1 0 1,-1 0-1,-1 0 1,1 0-1,-1 1 1,0-1-1,-1 0 0,1 0 1,-1 1-1,0-1 1,0 1-1,-5-8 1,10 44-2986,16 303 3437,-25 9 1923,4-283-2160,0 31 170,0 5-30,-15 97 0,16-181-401,-1 0 0,-1 0-1,0 0 1,-1 0-1,0-1 1,-11 23 0,11-29-1,0 0 0,1 1-1,-2-1 1,1-1 0,0 1 0,-1-1 0,0 1 0,0-1 0,0-1 0,-1 1 0,1-1-1,-1 0 1,0 0 0,-11 4 0,-3-3 39,1-1 1,-1 0-1,0-1 0,0-1 0,0-1 1,1-1-1,-1-1 0,-29-6 1,4 1-235,-1-2 0,2-2 1,-1-1-1,2-3 1,0-2-1,0-1 0,2-3 1,1-1-1,0-2 1,2-1-1,-39-35 0,66 51-232,0-1 1,1 0-1,0-1 0,1 0 0,0 0 0,1-1 0,0-1 0,1 1 0,0-1 0,1 0 0,0-1 0,1 1 0,1-1 0,0 0 1,-2-20-1,5 14-732,1 0 0,1 0 0,6-32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09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34 8530,'-3'-4'8993,"-4"9"-8020,-11 20-2159,10-11 1168,0 0-1,0 1 0,2 0 1,-7 21-1,11-28 14,0 0-1,1 1 1,-1-1-1,1 1 1,1 0-1,0-1 1,0 1-1,1 0 1,0-1 0,0 1-1,4 11 1,-3-14 4,0 0 1,1 0 0,0 0 0,0 0-1,0-1 1,0 1 0,1-1-1,0 0 1,0 0 0,1 0 0,-1-1-1,1 1 1,0-1 0,0 0 0,0-1-1,1 1 1,5 2 0,-8-5 3,0 0 1,0 0 0,1 0 0,-1-1 0,0 1-1,0-1 1,0 0 0,1 0 0,-1 0-1,0 0 1,0 0 0,1-1 0,-1 1-1,0-1 1,0 0 0,0 0 0,0 0-1,0-1 1,0 1 0,0-1 0,0 1-1,-1-1 1,1 0 0,0 0 0,-1 0 0,0-1-1,1 1 1,-1 0 0,0-1 0,0 0-1,0 1 1,-1-1 0,1 0 0,1-5-1,2-2 15,0-1-1,0 0 0,-2-1 0,1 1 0,-1-1 1,-1 1-1,0-1 0,-1 0 0,0-12 0,-1 15-56,0 0 0,0 0 0,-1 0 0,0 0-1,-1 0 1,0 0 0,-1 0 0,0 1 0,0-1-1,-1 1 1,0-1 0,-5-7 0,6 13-67,0 0 0,0 0 0,0 0 0,-1 0 0,1 1 0,-1 0 0,0 0 0,0 0 0,0 0 0,-6-2 0,8 3 25,0 0 0,0 0 0,0 1 0,0-1 0,0 1 0,0-1 0,0 1 0,-1 0 0,1-1 0,0 1 0,0 1 0,0-1 0,0 0 0,-1 0 0,1 1 0,0-1 0,0 1 0,0 0 1,0-1-1,0 1 0,-3 2 0,11 0 13,1-1 0,0-1 0,0 1 0,0-1 1,12 0-1,93-5 443,-19 0 2857,-93 4-3206,0 0 1,1 0-1,-1 0 0,1 1 0,-1-1 0,1 0 0,-1 1 0,0-1 0,1 0 0,-1 1 1,0-1-1,1 0 0,-1 1 0,0-1 0,0 0 0,1 1 0,-1-1 0,0 1 0,0-1 0,0 1 1,1-1-1,-1 1 0,0-1 0,0 1 0,0-1 0,0 1 0,0-1 0,0 1 0,0-1 1,0 1-1,0-1 0,0 0 0,0 1 0,-1 0 0,3 12 18,10 156-76,-10-112 697,2 1 0,17 83 0,-12-122-201,-3-27-2,1-37-93,2-165-1148,2-24-1453,-11 233 2205,0 1 0,0-1 0,0 0 0,0 1 1,0-1-1,0 1 0,0-1 0,0 0 1,0 1-1,0-1 0,1 1 0,-1-1 0,0 0 1,0 1-1,1-1 0,-1 1 0,0-1 0,1 1 1,-1-1-1,0 1 0,1-1 0,-1 1 1,1 0-1,-1-1 0,1 1 0,-1-1 0,1 1 1,-1 0-1,1 0 0,-1-1 0,1 1 0,0 0 1,-1 0-1,1-1 0,-1 1 0,1 0 1,0 0-1,-1 0 0,1 0 0,-1 0 0,1 0 1,0 0-1,-1 0 0,1 0 0,0 1 0,-1-1 1,1 0-1,0 0 0,31 20-2522,-21-12 1165,24 13-1607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09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10458,'3'1'271,"-1"-1"0,1 0 0,0 0 0,-1 0 0,1-1 0,-1 1 0,1-1 0,-1 1 0,1-1 0,-1 0 0,1 0 0,-1 0 0,1 0 0,-1 0 0,0 0 0,0-1 0,0 1 0,0-1 0,0 0 0,0 1 0,0-1 0,0 0 0,-1 0 0,1 0 0,-1-1 0,1 1 0,-1 0 0,0 0 0,0-1 0,0 1 0,1-4 0,1 1-170,-3 4-108,0 1 0,0 0 0,0 0 0,0 0 0,0-1 0,1 1 0,-1 0 0,0 0 0,0 0 0,0-1 0,0 1 0,0 0 0,1 0 0,-1 0 0,0 0 0,0-1 0,0 1 0,1 0 1,-1 0-1,0 0 0,0 0 0,0 0 0,1 0 0,-1 0 0,0 0 0,0 0 0,1 0 0,-1-1 0,0 1 0,0 0 0,1 0 0,-1 1 0,0-1 0,0 0 0,0 0 0,1 0 0,-1 0 0,0 0 0,0 0 0,1 0 0,-1 0 0,0 0 0,0 0 1,0 0-1,1 1 0,-1-1 0,0 0 0,0 0 0,0 0 0,0 0 0,1 1 0,-1-1 0,0 0 0,0 0 0,0 0 0,0 1 0,0-1 0,0 0 0,0 0 0,0 1 0,1-1 0,-1 0 0,0 0 0,0 0 0,0 1 0,0-1 0,0 0 0,0 1 0,7 25-99,-5-20 78,2 15 20,-1 1 0,-1-1 0,-1 1 0,-2 31 0,-16 96 460,7-207-4047,3 4 114,-2-9-421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10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10186,'7'-1'4361,"2"8"-7378,5 1 377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10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20 11466,'-79'1'2537,"78"-1"-2414,0-1 0,-1 1-1,1 0 1,0 0 0,0-1 0,0 1-1,0-1 1,0 1 0,0-1 0,0 0 0,0 1-1,0-1 1,1 0 0,-1 0 0,0 1-1,0-1 1,0 0 0,1 0 0,-1 0 0,1 0-1,-1 0 1,0-1 0,1-2-261,4 14-1940,6 21 1962,-2 0-1,-1 1 1,-2 0-1,2 53 1,-6-17 677,-9 82 0,1-86 506,3-1-1,2 1 1,9 79-1,-14-178-5486,0-1 1073</inkml:trace>
  <inkml:trace contextRef="#ctx0" brushRef="#br0" timeOffset="1">1 423 11899,'0'-14'5985,"20"13"-5921,10 2-112,20-1 88,11-1 0,17-2 104,-2-1-616,7-3-1993,-12 4-1184,-4-4-872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10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72 189 11082,'-8'-13'270,"-6"-8"1787,-19-41 1,30 56-1897,0-1 0,1 0 0,0 0 0,0 0 0,0 0 0,1 0 0,0 0 0,1 0-1,0-1 1,0 1 0,1-9 0,3 45-3199,4 4 2916,-1 42 455,-3 107 0,-6-120 641,3-1 0,3 1 0,20 107 0,-23-168-965,7 27 546,-4-23-172,-1-18-26,-1-18-230,2-1-1,12-54 0,-14 78-219,1 0 0,-1-1-1,1 1 1,1 0 0,-1 0-1,2 1 1,-1-1 0,1 1 0,0 0-1,0 0 1,1 0 0,0 1 0,0 0-1,0 0 1,9-5 0,-13 9 73,0 0 0,1 0 0,-1 1 0,1-1 0,0 1 0,0 0 0,-1 0 0,1 0 0,0 0 0,0 0 0,0 1 0,0-1 0,0 1 0,0 0 0,0-1 0,0 2 0,0-1 0,0 0 0,0 1 0,0-1 0,0 1 0,0 0 0,0 0 0,0 0 0,0 0 0,-1 0 0,1 1 0,0-1 0,-1 1 0,1 0 0,-1 0 0,0 0 0,4 3 0,-1 2 3,0 1-1,-1-1 1,1 1-1,-2 0 1,1 0-1,-1 1 1,0-1-1,-1 1 1,0-1-1,2 13 1,3 50-51,7 38-1279,-12-100 465,1 0 0,-1 1-1,2-1 1,7 15 0,5-7-2969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09.9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141 145 7746,'-17'-13'142,"6"3"454,0 1 0,-1 1 0,-1 0 0,1 0 0,-1 1 0,0 1 0,-25-8 0,51 15-248,-1 1 0,1-2 0,0 1 0,0-2 0,15-2 0,7 1-106,134-5 507,881-22 764,-293 29-1245,10-9-191,-110 1-687,-252 4-4084,-240 2 1263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11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12915,'14'-6'749,"-4"1"-45,0 1 1,1 1 0,-1 0 0,0 0 0,19-2 0,-26 5-684,-1 0 1,1 0-1,0 0 0,-1 0 1,1 0-1,-1 1 1,1-1-1,-1 1 1,0 0-1,1 0 0,-1 0 1,0 0-1,1 0 1,-1 0-1,0 1 1,0-1-1,0 1 0,0-1 1,0 1-1,0 0 1,-1 0-1,1 0 1,-1 0-1,1 0 1,-1 0-1,0 0 0,1 1 1,-1-1-1,0 0 1,-1 1-1,2 2 1,0 10 13,0-1 1,-1 1-1,-1 0 1,0 0-1,-1-1 1,-1 1-1,0 0 1,-6 22-1,-2 14 246,6 14 173,2-31 101,0-72-196,0 2-496,3 0 1,0 0-1,3 0 1,0 0-1,3 1 0,19-63 1,-26 96 123,1 0 0,-1 0 1,1 1-1,-1-1 0,1 0 0,0 1 1,0-1-1,-1 1 0,1-1 0,0 1 1,0-1-1,1 1 0,-1 0 0,0-1 0,0 1 1,1 0-1,-1 0 0,1 0 0,-1 0 1,1 0-1,-1 0 0,1 1 0,-1-1 1,1 0-1,0 1 0,-1-1 0,1 1 1,0 0-1,0-1 0,-1 1 0,1 0 1,0 0-1,0 0 0,-1 0 0,1 1 1,0-1-1,0 0 0,-1 1 0,1-1 1,0 1-1,-1 0 0,1-1 0,-1 1 1,1 0-1,0 0 0,-1 0 0,0 0 0,3 3 1,3 1-7,0 2-1,-1-1 1,0 1 0,0 0 0,0 0-1,-1 0 1,8 16 0,-3 1 30,-1 1 1,9 44-1,3 8-10,-22-84 31,0 1 0,0-1 0,1 0 0,0 0 0,1 0 0,-1 1 0,1-1 0,0 0 0,1 0 0,0 1 0,0-1 0,0 1 0,1 0 0,0-1 0,7-10 0,-3 5 4,0 0 0,1 0 1,0 1-1,11-11 0,-16 19-27,0 0-1,0 0 1,0 0 0,0 0-1,1 1 1,-1-1-1,1 1 1,0 0-1,-1 0 1,1 0 0,0 1-1,0-1 1,0 1-1,1 0 1,-1 0 0,0 0-1,8 0 1,-9 2-12,-1 0 0,1-1 0,-1 1 0,1 0 0,-1 1 0,0-1 0,1 0 0,-1 1 1,0-1-1,0 1 0,0-1 0,0 1 0,0 0 0,0 0 0,0 0 0,-1 0 0,1 0 0,-1 1 0,0-1 0,1 0 0,-1 1 0,1 4 1,17 58-206,-12-26-345,-5-23-703,1 0-1,1 0 1,8 24 0,5-11-2520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11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26 72,'3'0'1030,"42"-1"4663,-44 1-5341,0 0 0,0 0 1,0-1-1,0 1 0,1 0 1,-1 0-1,0-1 0,0 1 1,0-1-1,0 1 0,0-1 1,0 1-1,0-1 0,0 0 1,0 1-1,0-1 0,0 0 1,0 0-1,-1 0 0,1 0 1,0 0-1,-1 0 0,1 0 1,0 0-1,-1 0 0,1 0 1,-1 0-1,1 0 0,-1 0 1,0 0-1,1-3 0,3 7-183,-22 0-2273,-45 11 1337,62-14 760,-1 1 0,1-1 0,0 1 0,0-1 0,-1 1-1,1-1 1,0 1 0,0 0 0,0 0 0,0 0 0,0 0-1,0 0 1,0 0 0,0 0 0,0 0 0,0 0 0,1 0 0,-1 0-1,0 0 1,1 1 0,-1-1 0,1 0 0,-1 0 0,1 1-1,0-1 1,-1 0 0,1 1 0,0-1 0,0 0 0,0 1 0,0-1-1,0 1 1,0-1 0,1 0 0,-1 1 0,0-1 0,1 2-1,2 4 81,0 1 0,0-1 0,0 0 0,9 12-1,-9-14-4,13 18 333,2 0-1,0-1 1,23 20 0,-20-21-21,-1 1 1,24 33 0,-42-53-367,-1 0-1,0 0 1,0 0 0,0 0 0,0 0 0,0 0-1,0 0 1,0 0 0,0 0 0,-1 1-1,1-1 1,-1 0 0,0 0 0,0 1-1,0-1 1,0 4 0,-1-4-19,1-1 0,-1 1 1,1-1-1,-1 0 0,0 1 0,0-1 0,0 0 1,0 1-1,0-1 0,0 0 0,0 0 0,0 0 0,-1 0 1,1 0-1,0 0 0,0 0 0,-1-1 0,-2 2 1,-7 2-229,0-1 0,-1 0-1,0 0 1,0-1 0,-16 0 0,13 0-233,-73 3-2765,-4-9-350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12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90 330 11787,'-89'-39'7284,"129"35"-6127,987-48-1145,-1015 51-9,633-50 170,846 4 446,-1080 40-536,601-13 105,58-8-77,16-3 175,-40 4 440,-130 25-177,-893 2-539,751 12 111,-195-9-3332,-543-3 1104,53-8 1,-67 4 556,0-2-1,29-12 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8.7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 46 11058,'-3'-9'1376,"3"6"-918,-1 1 0,0-1 0,1 1-1,-1-1 1,-1 1 0,1-1-1,0 1 1,0 0 0,-1 0 0,0-1-1,1 1 1,-1 0 0,0 0-1,-2-1 1,3 12-285,0 0 0,0 0 0,1 0 0,0 0 0,1 9 0,43 425-63,-44-441-113,6 30 80,-1-29 15,4-16-8,12-39-5,-17 37-97,2 1-1,0 0 0,0 0 0,1 0 0,1 1 1,0 0-1,16-19 0,-22 30 14,-1 1 0,1-1 0,-1 1 0,1 0-1,0 0 1,0-1 0,-1 1 0,1 0 0,0 1 0,0-1 0,0 0-1,0 0 1,0 1 0,0-1 0,0 1 0,0 0 0,0 0 0,0 0 0,0 0-1,0 0 1,0 0 0,4 1 0,-2 0-6,-1 1 1,1-1-1,-1 1 1,1 0-1,-1 0 1,0 0-1,1 1 1,-1-1-1,-1 1 1,1 0-1,3 4 0,2 3-17,0 1-1,-1 0 0,0 0 0,-1 0 0,0 1 0,5 16 0,-7-13-85,0 0 0,-1 1-1,0-1 1,-1 1 0,-1-1-1,-1 22 1,0-33 57,1-1 1,-2 0 0,1 0-1,0 0 1,-1 0 0,1 1-1,-1-1 1,0 0 0,0 0-1,0 0 1,-1-1 0,1 1-1,-1 0 1,1 0-1,-1-1 1,0 1 0,0-1-1,0 1 1,0-1 0,-1 0-1,1 0 1,-1 0 0,1 0-1,-1 0 1,0-1 0,0 1-1,1-1 1,-1 1 0,0-1-1,0 0 1,0-1-1,-1 1 1,1 0 0,0-1-1,0 1 1,0-1 0,-6-1-1,-5-1-233,1 0 0,0-1 0,0-1 0,0 0 0,1-1 0,-1 0 0,1-1 0,0-1 0,1 0 0,-1 0 0,-9-10 0,1-5-2391,15-3 70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9.2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 62 13395,'-2'-2'433,"0"0"0,-1 0-1,1 0 1,1-1 0,-1 1 0,0-1 0,0 1 0,1-1-1,0 0 1,-1 0 0,0-3 0,-11-19 1957,8 22-2464,9 14-17,15 27 40,-9-21 48,-2-3 3,0 1 0,0-1-1,-1 2 1,-1-1 0,-1 1-1,0 0 1,3 21 0,-2 34 163,-3 0 0,-8 83 0,1 31-180,4-173-290,0-1 0,1 0-1,0 1 1,1-1 0,1 0 0,-1 0 0,2 0-1,7 16 1,-11-25 103,1 0 0,0-1 0,0 1-1,0-1 1,0 0 0,0 1 0,0-1-1,0 0 1,0 0 0,1 0-1,-1 1 1,0-1 0,1-1 0,-1 1-1,1 0 1,-1 0 0,1 0 0,1 0-1,-1-1-127,0 0-1,0-1 0,0 1 0,0 0 1,0-1-1,0 1 0,0-1 0,0 0 0,0 0 1,0 0-1,-1 0 0,4-2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9.5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 89 12315,'8'-16'7260,"-9"16"-7223,0 1 0,-1-1 0,1 1 0,0-1 1,0 1-1,0-1 0,0 1 0,-1 0 0,1 0 0,0 0 0,0-1 1,1 1-1,-1 0 0,0 0 0,0 0 0,0 1 0,0-1 0,1 0 1,-1 0-1,1 0 0,-1 0 0,1 1 0,-1-1 0,1 0 0,0 0 1,-1 3-1,-2 11-112,1-1 0,0 0 0,0 1 1,2-1-1,0 0 0,1 1 0,0-1 0,3 15 1,-3-22-8,0 0 0,1 0 1,0 0-1,0 0 1,0-1-1,1 1 1,0-1-1,0 1 0,0-1 1,1 0-1,0 0 1,0-1-1,1 1 1,-1-1-1,1 0 1,0 0-1,1-1 0,-1 1 1,10 5-1,-12-10 67,-1 1 0,1 0 0,0-1-1,-1 1 1,1-1 0,0 0 0,0 1 0,-1-2 0,1 1-1,0 0 1,-1 0 0,1-1 0,0 1 0,-1-1-1,1 0 1,-1 0 0,1 0 0,-1 0 0,1-1-1,-1 1 1,0 0 0,1-1 0,-1 0 0,0 1-1,0-1 1,0 0 0,0 0 0,-1 0 0,1-1 0,-1 1-1,1 0 1,-1-1 0,2-2 0,3-5 21,-1-1 0,1 0 1,-2 0-1,1 0 0,-2-1 1,3-12-1,-4 12-2,-1-1 0,0 1 1,-1 0-1,-1-1 0,0 1 0,0 0 0,-2 0 0,1 0 0,-1 0 0,-1 0 1,-8-17-1,11 24-61,-1 1 0,0-1 0,-1 1 0,1-1 0,-1 1 0,0 0 0,0 0 0,0 0 1,-1 0-1,1 0 0,-1 1 0,0 0 0,0 0 0,0 0 0,0 0 0,-1 0 0,1 1 0,-1 0 0,1 0 1,-1 0-1,0 1 0,0-1 0,0 1 0,0 0 0,0 1 0,0-1 0,0 1 0,0 0 0,-10 1 0,14-1-85,-1 0-1,0 1 0,1-1 0,-1 0 0,0 1 0,1-1 0,-1 1 0,1 0 0,-1-1 0,1 1 0,-1 0 1,1 0-1,-1 0 0,1 0 0,0 0 0,0 0 0,0 0 0,-1 1 0,1-1 0,0 0 0,0 1 0,1-1 0,-1 1 1,0-1-1,0 1 0,1-1 0,-1 1 0,1-1 0,-1 1 0,1 3 0,10 21-2824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9.9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80 44 11394,'4'-16'3065,"-12"0"768,3 7-3193,2 7-448,-2 2-112,-4 4-32,-4 9-24,0 5 56,-1 11-72,1 5-8,13 4-376,15-1-224,19-8-576,14-14-209,24-16-2479,2-18 567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0.3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51 102 14307,'-50'-102'6699,"61"140"-7393,11 62 1,-13-23 1169,-3 0 1,-4 1-1,-7 79 1,0 9 279,8-147-1178,6-20-1345,11-28-2891,-16 23 3854,18-30-3928</inkml:trace>
  <inkml:trace contextRef="#ctx0" brushRef="#br0" timeOffset="1">246 387 14083,'-2'5'7490,"-11"4"-7186,-49 46-320,29-20-448,3-1-409,-2 3-791,11-13-392,12-8-2305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0.6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8 13627,'56'-7'3337,"-29"15"1040,11 8-3873,27 6-360,11 0-128,15 3-408,-12-6-857,-15-9-3184,-35-7 385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1.03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58 12123,'1'-16'1215,"-1"13"-809,1-1 1,-1 0-1,0 1 1,0-1-1,0 1 1,0-1-1,-1 0 0,1 1 1,-3-7-1,0 58-1475,-16 172 1528,9-138 215,4 0-1,3 0 1,9 105 0,2-148-1478,0-33-1238,1-21-1660,1-11-187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10.6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72 149 8506,'-72'-14'4134,"152"5"-2855,435-18 46,1239-56 280,-998 68-1577,-245 25-2904,-411-7 1024,48 1-1399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1.3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94 13107,'10'-17'2936,"4"-3"1177,13 3-3905,21 5-80,9 5-112,17-3-296,-2 4-448,7 9-824,-19 0-1545,0-7-1008,-15-2-728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1.7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99 0 12067,'-1'10'7905,"-9"9"-7552,-1 0-268,-4 12-85,1 1 1,1 0 0,-9 41-1,19-60-1,0-1 0,0 1 1,1 0-1,1 0 0,1 0 0,-1 0 0,2 0 0,0-1 0,1 1 0,0 0 0,0 0 0,9 22 0,-10-33 4,0 0-1,0 0 0,0 0 0,0 0 0,0 0 0,0-1 1,1 1-1,-1 0 0,1 0 0,-1-1 0,1 1 0,-1-1 1,3 2-1,-3-3-1,0 0 1,0 1 0,-1-1-1,1 0 1,0 0 0,0 0-1,-1 0 1,1 0 0,0 0-1,0 0 1,0 0 0,-1 0-1,1 0 1,0 0 0,0 0-1,0 0 1,-1-1 0,1 1-1,0 0 1,0 0 0,-1-1-1,1 1 1,1-2 0,1 0 3,-1-1 0,1 0 0,-1 0 0,1 0 0,-1 0 1,0 0-1,0-1 0,-1 1 0,1-1 0,0 1 0,-1-1 1,1-5-1,2-11 4,-1-1 1,-2 0 0,0 1 0,-3-38-1,1 36-43,0-1 0,1 0 0,6-37 0,-5 59-38,-1-1-1,1 0 1,-1 1 0,1-1 0,0 1 0,0-1 0,-1 0 0,1 1-1,0 0 1,1-1 0,-1 1 0,0 0 0,0 0 0,0-1 0,1 1-1,-1 0 1,1 0 0,-1 0 0,1 0 0,-1 1 0,1-1-1,-1 0 1,1 1 0,0-1 0,-1 1 0,1 0 0,0-1 0,-1 1-1,1 0 1,0 0 0,2 0 0,8 0-849,0 1 0,-1 1 0,22 4 0,0 1-1947,16-9-967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2.0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265 0 13155,'-2'0'618,"-1"0"0,0 1 0,0-1 0,0 1 0,1 0 0,-1 0 0,0 0 0,1 0 0,-1 0 0,1 0 0,-4 3 0,-3 2-359,1 1 0,0 1 0,-13 14 0,14-14-220,-1 0-1,1-1 1,-1 0 0,-10 7 0,-24 9 265,31-19-337,1 1-1,-1 1 1,1 0-1,1 1 0,-1 0 1,1 0-1,-8 9 1,16-15-80,0 0 0,0 0 0,1 1 0,-1-1 0,1 0 0,-1 1 0,1-1 0,0 0 0,-1 1 0,1-1 0,0 1 0,0-1 0,0 1 0,0-1 0,0 0 0,0 1 0,1-1 0,-1 1 0,0-1 0,1 0 0,-1 1 0,1-1 0,-1 0 0,1 1 1,-1-1-1,1 0 0,0 0 0,0 0 0,2 2 0,36 38-2316,-21-24 1849,-17-16 613,-1 0 0,1 1 0,0-1 1,-1 0-1,1 0 0,0 0 0,0 0 0,0 0 0,0 0 0,0 0 0,0-1 0,0 1 0,1 0 0,-1-1 0,0 1 0,0 0 0,0-1 0,1 0 0,-1 1 0,0-1 0,1 0 0,-1 1 1,0-1-1,1 0 0,1 0 0,0-2 158,0 0 1,-1-1-1,1 1 0,-1-1 1,0 1-1,1-1 1,-1 0-1,0 0 1,2-5-1,140-237 2430,-144 244-2616,0 1 0,0-1 0,0 1 0,0 0 0,0-1 0,1 1 0,-1-1 0,0 1 1,0-1-1,1 1 0,-1 0 0,0-1 0,1 1 0,-1 0 0,0-1 0,1 1 0,-1 0 0,0 0 0,1-1 1,-1 1-1,1 0 0,-1 0 0,1 0 0,-1-1 0,0 1 0,1 0 0,-1 0 0,1 0 0,-1 0 0,1 0 1,-1 0-1,1 0 0,-1 0 0,1 0 0,-1 0 0,1 0 0,-1 0 0,0 1 0,1-1 0,-1 0 0,1 0 0,13 23 28,6 51-309,-16-55 112,-2-15 26,2 14-307,2 0 0,14 29 0,-19-44 163,0 0 0,0 0-1,1 0 1,-1 0 0,1-1 0,0 1 0,0 0 0,0-1 0,0 0-1,1 0 1,-1 1 0,0-1 0,1 0 0,0-1 0,-1 1 0,1 0-1,0-1 1,0 0 0,0 0 0,0 1 0,0-2 0,0 1 0,0 0-1,4 0 1,17-5-3157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2.4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48 8338,'-1'-10'1424,"-3"-27"7462,3 55-8321,-3 81 196,2-54-660,1-1 0,6 52-1,-5-94-107,0-1-1,0 1 1,0 0-1,0 0 1,0 0-1,1-1 1,-1 1-1,0 0 1,1 0 0,0-1-1,-1 1 1,1 0-1,0-1 1,0 1-1,0-1 1,0 1-1,0-1 1,2 3-1,-2-5 3,0 1 0,0 0 0,0 0 0,0-1 0,0 1 0,-1-1 0,1 1 0,0-1 0,0 1 0,-1-1 0,1 1 0,0-1 0,-1 0 0,1 1 0,0-1 0,-1 0 0,1 0 1,-1 1-1,1-1 0,-1 0 0,0 0 0,1 0 0,-1-1 0,26-68-70,-16 32 53,-4 12 25,1 0 0,2 0 0,0 1 1,19-34-1,-28 60-2,0-1 1,0 0 0,0 1 0,0-1-1,0 1 1,0-1 0,0 1 0,0-1 0,1 1-1,-1-1 1,0 1 0,0-1 0,0 0 0,1 1-1,-1-1 1,0 1 0,0-1 0,1 0-1,-1 1 1,0-1 0,1 0 0,-1 1 0,1-1-1,-1 0 1,0 0 0,1 1 0,-1-1-1,1 0 1,-1 0 0,0 0 0,1 0 0,-1 1-1,1-1 1,-1 0 0,1 0 0,-1 0-1,1 0 1,-1 0 0,1 0 0,-1 0 0,1 0-1,-1 0 1,0-1 0,1 1 0,-1 0-1,1 0 1,-1 0 0,1 0 0,-1-1 0,0 1-1,1 0 1,-1 0 0,1-1 0,-1 1-1,0 0 1,1-1 0,-1 1 0,0 0 0,0-1-1,1 1 1,-1 0 0,0-1 0,0 1-1,1-1 1,-1 1 0,0-1 0,0 0 0,10 48 67,-9-36-58,3 8-105,0 1 0,1-1 0,1-1 0,15 33 0,-19-46-180,0 0 0,1-1 0,-1 0 1,1 1-1,0-1 0,1 0 0,-1 0 0,1-1 1,-1 1-1,1-1 0,0 0 0,1 0 0,-1 0 1,0 0-1,1-1 0,-1 0 0,1 0 0,0 0 1,0-1-1,0 1 0,0-1 0,0 0 0,6 0 0,35-6-4017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2.8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56 35 13411,'0'-2'220,"0"1"1,0-1 0,-1 0-1,1 1 1,-1-1-1,1 0 1,-1 1-1,1-1 1,-1 1-1,0-1 1,0 1 0,0-1-1,0 1 1,0 0-1,0-1 1,0 1-1,0 0 1,0 0-1,-1 0 1,1 0 0,0 0-1,-1 0 1,-1-1-1,2 2-154,-1 0-1,1 1 0,-1-1 1,1 1-1,0-1 0,-1 1 1,1-1-1,0 1 0,0 0 1,-1-1-1,1 1 0,0 0 1,0 0-1,0 0 0,0 0 1,0 0-1,0 0 0,0 0 1,0 0-1,1 0 0,-1 1 1,0-1-1,1 0 0,-1 1 1,1-1-1,-1 0 0,1 1 1,-1-1-1,1 0 0,0 3 1,0-4-57,-1 0 0,1 0 0,0 0 0,-1 1-1,1-1 1,0 0 0,0 0 0,0 1 0,-1-1 0,1 0 0,0 1 0,0-1 0,0 0 0,0 1 0,-1-1 0,1 0 0,0 1 0,0-1-1,0 0 1,0 1 0,0-1 0,0 0 0,0 1 0,0-1 0,0 1 0,0-1 0,0 0 0,0 1 0,0-1 0,0 0 0,1 1 0,-1-1 0,0 0-1,0 1 1,0-1 0,0 0 0,1 0 0,-1 1 0,0-1 0,0 0 0,1 1 0,-1-1 0,0 0 0,0 0 0,1 0 0,-1 1 0,0-1 0,1 0-1,-1 0 1,0 0 0,1 0 0,-1 0 0,0 1 0,1-1 0,-1 0 0,0 0 0,1 0 0,-1 0 0,0 0 0,1 0 0,-1 0 0,0 0 0,1 0-1,-1-1 1,1 1 0,-1 0 0,0 0 0,1 0 0,5 0 683,-8 0-604,1 0-94,0 0 1,1 0-1,-1 0 1,1 0 0,-1 0-1,1 0 1,-1 0 0,0 0-1,1 0 1,-1 1 0,1-1-1,-1 0 1,1 0 0,-1 1-1,1-1 1,-1 0-1,1 0 1,-1 1 0,1-1-1,0 1 1,-1-1 0,1 0-1,-1 1 1,1-1 0,0 1-1,-1-1 1,1 1 0,0-1-1,0 1 1,-1-1-1,1 1 1,0-1 0,0 1-1,0-1 1,0 1 0,0 0-1,0 0 1,3 11-1,1 0 0,1 0 1,0 0-1,1-1 0,0 1 0,1-2 0,0 1 1,13 15-1,-7-10-49,-1 1 1,13 26-1,-21-34 22,-1 1 0,0 0 1,0 0-1,-1 0 0,1 11 0,-3-18 4,0-1 0,0 1 0,0 0 0,0-1 0,0 1 0,-1 0 0,1-1 0,-1 1 0,1-1 0,-1 1 0,-2 3 0,3-5-10,-1 0 1,0 0-1,0-1 0,1 1 0,-1 0 1,0 0-1,0-1 0,0 1 1,0 0-1,0-1 0,0 1 1,0-1-1,0 1 0,0-1 1,0 1-1,0-1 0,-1 0 1,1 0-1,0 0 0,0 1 0,0-1 1,0 0-1,0 0 0,-1 0 1,1-1-1,0 1 0,-1 0 1,-1-1-417,0 0-1,0 0 1,0-1 0,1 1 0,-1 0 0,0-1 0,1 0 0,-1 1-1,1-1 1,0 0 0,0 0 0,0-1 0,0 1 0,0 0 0,0-1 0,0 1-1,1-1 1,-1 0 0,1 1 0,0-1 0,-2-5 0,-5-23-5001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3.2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63 830 11779,'4'-15'6269,"2"1"-3482,20-22-1772,-22 31-367,-4 5-638,0 0-1,0 0 1,0-1-1,0 1 1,0 0-1,1 0 1,-1-1-1,0 1 1,0 0-1,0 0 1,0 0-1,0-1 0,0 1 1,0 0-1,1 0 1,-1 0-1,0-1 1,0 1-1,0 0 1,1 0-1,-1 0 1,0 0-1,0 0 1,0-1-1,1 1 1,-1 0-1,0 0 1,0 0-1,1 0 1,-1 0-1,0 0 1,0 0-1,1 0 1,-1 0-1,0 0 1,0 0-1,1 0 1,-1 0-1,0 0 1,0 0-1,1 0 1,-1 0-1,0 0 1,0 0-1,0 0 1,1 1-1,-1-1 1,0 0-1,0 0 1,1 0-1,-1 0 1,0 0-1,0 1 1,0-1-1,0 0 0,1 0 1,-1 0-1,0 1 1,0-1-1,0 0 1,0 0-1,0 1 1,3 22-343,-3-10 384,0 179-96,4-172 148,4-27 72,7-34 27,-3-10-214,-1 0 0,-3 0 1,-2-1-1,-1-79 0,-26-209-1477,12 242 870,7 80 469,0 7-13,1 0 0,0-1 0,0 1 0,1 0 0,1-1 0,0 1 0,0-1 0,1 1 0,1 0 0,6-18 0,-8 27 102,0 0 0,1 0 0,-1 1 1,1-1-1,-1 1 0,1-1 0,0 1 1,-1-1-1,1 1 0,0 0 0,0 0 1,0 0-1,0 0 0,0 0 0,1 0 1,-1 1-1,0-1 0,0 1 0,0-1 1,1 1-1,-1 0 0,0 0 0,3 0 1,57 10-1627,-57-9 1467,69 19-2982,7 3 160</inkml:trace>
  <inkml:trace contextRef="#ctx0" brushRef="#br0" timeOffset="1">40 594 13827,'-11'-3'2921,"-18"-36"1295,47 24-4095,8 9-73,13 0-104,5-1-281,17 3-1223,-4 1-2657,15-4 176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3.9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18 298 13371,'-1'0'223,"0"0"0,0 0 0,0 0-1,0 0 1,0-1 0,1 1 0,-1 0 0,0-1 0,0 1 0,0 0 0,1-1 0,-1 1-1,0-1 1,1 0 0,-1 1 0,0-1 0,1 1 0,-1-1 0,0 0 0,1 1 0,-1-1-1,1-1 1,17-4-1478,12-2 618,5-5 417,45-24-1,-67 31 221,0-1-1,0-1 0,-1 0 1,0-1-1,0 0 0,16-19 0,-25 27-4,-1 0-1,1-1 0,-1 1 0,0-1 0,0 1 0,0-1 0,0 1 0,0-1 0,0 0 0,0 1 0,0-1 0,0 0 0,-1 0 0,1 0 0,-1 0 1,0 0-1,1 0 0,-1 1 0,0-1 0,0 0 0,0 0 0,0 0 0,-1 0 0,1 0 0,0 0 0,-1 0 0,0 0 0,1 1 0,-1-1 1,0 0-1,0 0 0,0 1 0,0-1 0,0 0 0,0 1 0,0-1 0,-1 1 0,1 0 0,0-1 0,-1 1 0,0 0 0,1 0 0,-1 0 0,1 0 1,-1 0-1,-2-1 0,-5-2 4,-1 0 0,0 1 0,0-1 0,-1 2 1,1 0-1,0 0 0,-14 0 0,18 1 0,-1 1 0,1 0 0,-1 0-1,1 0 1,-1 1 0,1 0 0,-1 1 0,1-1-1,0 1 1,0 0 0,0 1 0,-7 3 0,10-3-3,-1-1 0,1 1 1,-1 0-1,1 0 0,0 1 1,0-1-1,1 1 0,-1-1 1,1 1-1,-1 0 0,1 0 1,0 0-1,1 0 0,-1 0 0,1 1 1,0-1-1,0 0 0,-1 8 1,1 2 3,1-1-1,0 1 1,1 0 0,0 0 0,1 0 0,1-1 0,0 1-1,0-1 1,2 0 0,0 0 0,10 20 0,-11-26-5,0 1 0,0 0 0,1-1 0,0 0 1,0 0-1,1 0 0,-1-1 0,2 1 0,-1-1 0,1-1 1,0 1-1,0-1 0,0-1 0,1 1 0,-1-1 0,1 0 1,0-1-1,0 0 0,13 3 0,-17-6-110,1 0 0,0 0 0,-1 0 0,1-1 0,-1 0 0,1 1 0,-1-2 0,0 1 0,1 0 0,-1-1 0,0 0 0,0 0 0,0 0 0,0 0 1,0-1-1,-1 0 0,1 1 0,-1-1 0,0-1 0,1 1 0,-1 0 0,-1-1 0,6-7 0,5-10-1498,-1 0 0,-1 0 0,11-31 0,-10 25-375,-5 10 1404,24-59 3386,-29 68-1689,0 1 1,0 0-1,0-1 1,-1 1-1,0-1 1,-1 1-1,0-1 1,-1-10-1,9 49 2352,9 15-2988,-3-9-274,40 156 498,-33-108-614,-15-55-33,-6-30-50,0 0 0,0 0 0,0 0 0,0-1 0,0 1 0,0 0 0,0 0 0,0 0 0,0 0 0,0 0-1,0-1 1,0 1 0,0 0 0,0 0 0,0 0 0,0 0 0,0 0 0,-1 0 0,1-1 0,0 1 0,0 0 0,0 0 0,0 0-1,0 0 1,0 0 0,0 0 0,0 0 0,-1-1 0,1 1 0,0 0 0,0 0 0,0 0 0,0 0 0,0 0 0,0 0-1,-1 0 1,1 0 0,0 0 0,0 0 0,0 0 0,0 0 0,0 0 0,-1 0 0,1 0 0,0 0 0,0 0 0,0 0-1,0 0 1,0 0 0,-1 0 0,1 0 0,0 0 0,0 0 0,0 0 0,0 0 0,0 0 0,-1 1 0,1-1 0,0 0 0,0 0-1,0 0 1,0 0 0,0 0 0,0 0 0,0 0 0,0 1 0,0-1 0,-1 0 0,1 0 0,-25-50 268,20 35-244,0 1-1,1-1 1,1 0-1,0 0 1,1 0-1,1-1 1,0 1-1,1 0 1,1-1-1,0 1 1,6-25-1,-4 28-173,1 0 0,0 0 0,1 0-1,0 1 1,1 0 0,0 0 0,0 0-1,2 1 1,-1 0 0,1 0-1,1 1 1,0 0 0,0 1 0,20-15-1,-13 12-1130,0 2 0,29-13 0,30-4-2765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4.3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179 9 8138,'-3'-1'484,"0"-1"0,0 1 0,1 0 0,-1 0 0,0 1 0,0-1 0,0 1 0,0-1 0,0 1 0,0 0 0,0 0 0,0 0 0,0 0 0,0 1 0,1-1 0,-1 1 0,-3 1 0,0 0-207,0 0 0,0 1 1,0 0-1,0 0 1,1 1-1,-1 0 0,-8 7 1,9-6-280,0-1 0,0 1 0,1 0 0,-1 0 0,1 0 0,1 1 0,-1 0 0,1-1 0,0 1 0,0 0 0,0 1 0,1-1 0,0 0 0,0 1 0,1-1 0,-1 8 0,2-10 9,1 1 0,0-1 1,0 0-1,0 0 1,0 0-1,1 0 0,0 0 1,-1 0-1,2-1 0,-1 1 1,0 0-1,1-1 0,-1 0 1,6 5-1,51 40 30,-17-16-22,-39-29-16,0 0 0,1 0-1,-1 0 1,0 0 0,0 1-1,-1-1 1,1 1-1,-1 0 1,0 0 0,0 0-1,0 0 1,0 0-1,-1 1 1,0-1 0,1 0-1,-2 1 1,2 7 0,-3-9 0,1 1 1,-1-1 0,0 1 0,0-1-1,-1 0 1,1 1 0,-1-1 0,1 0-1,-1 0 1,0 0 0,0 0 0,-1 0-1,1 0 1,0-1 0,-1 1 0,0-1-1,0 0 1,1 0 0,-1 0 0,0 0-1,-1 0 1,1 0 0,-5 1 0,0 1-23,-1-1 0,1 0 0,-1 0 0,0-1 0,-1 0 1,-8 1-1,16-3-142,0 1 0,0-1 0,0 0 1,0 0-1,0 1 0,0-1 0,0-1 1,0 1-1,0 0 0,0 0 0,0-1 1,0 1-1,0-1 0,0 0 0,0 0 1,0 1-1,0-1 0,1 0 0,-1-1 1,0 1-1,1 0 0,-1 0 0,1-1 1,-1 1-1,1-1 0,0 1 0,-1-1 0,1 0 1,0 1-1,0-1 0,0 0 0,0 0 1,1 0-1,-2-2 0,3-25-3481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4.7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1 216 13907,'4'-12'5531,"17"5"-5293,-20 7-308,56-12-493,-29 7 390,0-1 1,0-1 0,35-14-1,-62 20 169,1 0 0,-1 0-1,1 1 1,-1-1 0,0 0-1,0 0 1,1 0-1,-1 0 1,0 0 0,0-1-1,0 1 1,0 0 0,0 0-1,0-1 1,-1 1 0,1 0-1,0-1 1,-1 1 0,1-1-1,-1 1 1,1-1 0,-1 0-1,0-1 1,0 0 25,0-1 0,0 1 0,0 0 0,-1 0 0,0 0 0,0-1-1,0 1 1,0 0 0,0 0 0,0 0 0,-3-2 0,1-2 18,-1 1 1,0 0-1,-1 0 0,1 1 0,-1 0 1,0-1-1,-1 2 0,1-1 0,-1 0 1,-7-3-1,10 6-61,1 1 0,-1-1 0,0 1 0,0 0 0,0 0 0,0 0 0,-1 0 0,1 1 0,0-1 0,0 1 0,0 0 0,-1 0 0,1 0 0,0 0 0,0 0 0,0 1 0,-1 0 0,1-1 0,0 1 0,0 0-1,-4 3 1,3-2-9,1 1 0,0 0 0,0 0 0,0 0 0,0 1 0,0-1 0,1 1 0,-1 0-1,1-1 1,0 1 0,0 0 0,1 0 0,-1 0 0,1 1 0,0-1 0,-1 5-1,-3 13 9,1 0 0,2 1-1,0-1 1,1 0 0,1 1-1,4 30 1,-4-46-194,1-1-1,0 1 1,1 0 0,0 0-1,0 0 1,0-1 0,1 1 0,0-1-1,0 0 1,0 0 0,1 0-1,0 0 1,0 0 0,1-1 0,0 0-1,0 0 1,0 0 0,0 0-1,1-1 1,-1 0 0,1 0 0,0-1-1,1 0 1,8 4 0,39 5-3136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5.1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1 251 12635,'25'-35'3028,"-15"31"-454,10 6-3642,-9 0 511,-3-5 537,0 1 0,-1-1 1,1 0-1,-1-1 1,1 1-1,-1-1 0,0-1 1,-1 0-1,1 0 1,-1 0-1,0 0 0,0-1 1,7-9-1,-10 11 5,1 0 0,-1 0 0,0-1 0,0 1 0,0-1 0,-1 0-1,0 0 1,0 0 0,0 0 0,0 0 0,-1 0 0,0-1 0,0 1 0,0 0 0,-1-1-1,0 1 1,0-1 0,0 1 0,-1 0 0,1-1 0,-3-6 0,3 10 12,-1 1 0,0-1 0,1 0 0,-1 1 0,0-1-1,0 1 1,0-1 0,0 1 0,0-1 0,0 1 0,0-1 0,-1 1 0,1 0 0,0 0 0,-1 0 0,1 0 0,-1 0 0,0 0 0,1 0 0,-1 0 0,0 1 0,1-1 0,-1 1 0,0-1 0,1 1-1,-1-1 1,0 1 0,0 0 0,0 0 0,1 0 0,-1 0 0,0 0 0,0 1 0,0-1 0,1 0 0,-1 1 0,0-1 0,0 1 0,1 0 0,-1 0 0,1-1 0,-4 3 0,-1 1-14,-1 0 1,1 0-1,-1 0 0,1 1 1,1 0-1,-1 0 1,1 0-1,-9 12 1,7-7 0,1 0 1,1 1-1,0 0 1,0 0-1,1 0 0,0 0 1,1 1-1,1-1 1,0 1-1,0 0 1,0 23-1,2-29 3,1 1 0,0-1 0,0 0-1,0 0 1,1 0 0,-1 0 0,1 0 0,1 0-1,-1-1 1,1 1 0,0-1 0,0 1 0,1-1 0,0 0-1,0 0 1,0-1 0,0 1 0,1-1 0,-1 0-1,1 0 1,0 0 0,1-1 0,-1 0 0,9 4 0,-4-3-365,0 0-1,0-1 1,0 0 0,0 0 0,1-1 0,-1-1 0,0 0 0,1 0 0,13-2 0,53-9-2440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11.2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37 8082,'-2'-37'4793,"1"492"775,-7 588-4744,11-137-3637,14-638-2456,-2-181 1790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5.5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85 135 11995,'-7'-10'2379,"0"1"-1286,1 0 1,0-1-1,1 0 1,-6-12 0,10 20-1102,0-1 0,1 1 0,-1-1-1,0 1 1,1-1 0,0 1 0,-1-1 0,1 1 0,0-1 0,0 1 0,1-1 0,-1 1 0,1-1 0,-1 1 0,1-1 0,0 1 0,-1 0 0,1-1 0,0 1-1,1 0 1,-1-1 0,0 1 0,1 0 0,1-2 0,-2 4-18,0-1 0,0 1 0,-1 0 0,1-1 0,0 1-1,0 0 1,0 0 0,-1 0 0,1 0 0,0 0 0,0 0 0,0 0-1,0 0 1,-1 0 0,1 0 0,0 0 0,0 1 0,0-1 0,-1 0-1,1 1 1,0-1 0,0 0 0,-1 1 0,1-1 0,0 1 0,-1-1 0,1 1-1,0-1 1,-1 1 0,1 0 0,-1-1 0,1 1 0,-1 0 0,1-1-1,-1 1 1,0 0 0,1 0 0,-1-1 0,1 2 0,17 29-278,-12-15 303,-1 0 1,0 0-1,-1 0 1,-1 1-1,0-1 1,-1 1-1,-1-1 1,-1 1 0,0 0-1,-1 0 1,-5 22-1,-6 22 719,-36 104-1,20-75 58,23-76-627,-3 15 347,-8 44 0,15-66-397,0 1 0,0-1-1,1 0 1,0 1 0,0-1 0,1 0 0,0 0 0,0 1 0,1-1 0,0 0 0,5 12 0,-7-17-107,1-1 0,-1 0 0,1 0 0,-1 1 0,1-1 1,-1 0-1,1 0 0,0 0 0,0 1 0,0-1 1,0 0-1,0 0 0,0 0 0,0-1 0,0 1 0,0 0 1,0 0-1,0 0 0,0-1 0,1 1 0,-1-1 1,0 1-1,1-1 0,-1 1 0,0-1 0,1 0 0,-1 0 1,0 0-1,1 1 0,-1-1 0,0-1 0,1 1 1,-1 0-1,1 0 0,-1 0 0,0-1 0,1 1 0,-1-1 1,0 1-1,2-2 0,1-1-634,1 0-1,-1 0 1,0-1-1,-1 0 1,1 0-1,-1 0 1,1 0-1,-1 0 1,4-9-1,10-20-4117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5.8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308 1 13859,'-13'16'7218,"-8"12"-6962,-12-3-448,-16 9 71,0 2 41,-5-1-672,15-8-392,6-7-576,16-10-969</inkml:trace>
  <inkml:trace contextRef="#ctx0" brushRef="#br0" timeOffset="1">32 208 8994,'56'-6'2841,"-24"24"943,28 13-2191,14 3-81,26 7 40,1-4-447,8 3-289,-25-12-384,-11-4-576,-32-9-912,-62-6-7634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6.6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190 129 9018,'-189'-80'7400,"215"88"-7091,0-1 0,1-2-1,0 0 1,49 1 0,119-8-204,138-26 556,70-4 417,231 14 32,477 29-867,-14-1-153,-138-2 16,32 14-55,9 7 73,65 8-31,-2-6-46,-17-3-39,-109 5 43,-425-23 3,140 5-1502,-359 11-4122,-180-14 1306,-8-6-860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8.1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395 68 9626,'3'-5'423,"0"-1"530,0 0 0,-1-1 0,1 1 0,-1 0 0,-1-1 0,1 1 0,0-12 0,8 32-287,25 58-179,-28-59-393,0 1 0,0-1 1,-1 1-1,0 1 1,3 14-1,8 56 358,-3 1 0,6 167-1,-30 167 29,1-228-330,-7 1218 565,11-483-436,-16 78-60,-13 83-68,-15-34-40,-24-42-41,-5-115-71,3-100-94,43-302-496,7-77-842,18-356 130,-2-1 1,-3 0 0,-2-1-1,-28 72 1,0-27-2578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39.1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905 47 12251,'-12'-16'1041,"10"12"-554,0 1 0,0 0 0,-1 0 0,1 0 0,-1 1 0,1-1 0,-1 1-1,0-1 1,-4-2 0,7 49 785,-32 765 58,19-593-952,-94 901 1366,-10-245-1095,23 14-152,88-818-454,-87 991 654,-6 29-367,-6 40-220,12-39-25,46-64 30,51-563-130,1-57-752,-15-58-2044,-18-9-3880,-1-174 1006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18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44 10658,'-1'-25'1929,"-2"9"1135,-7 14-3336,-4 16 88,-8 23 32,-5 10 128,-9 22 128,2 5 168,-2 14 184,7-13 16,5-1-15,11-17-121,4-15-248,9-23-336,8-14-737,10-18-2495,13-29 407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19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32 11050,'-1'-1'237,"0"0"-1,0 0 0,0 0 1,0 0-1,1 0 0,-1 0 1,0-1-1,1 1 0,-1 0 1,1-1-1,-1 1 0,1 0 1,0-1-1,-1 1 0,1-1 1,0 1-1,0 0 1,0-2-1,9-4-275,14 11-241,-11 0 272,-1 1 1,1 0-1,-1 1 1,0 0-1,-1 1 1,0 0-1,0 1 0,0 0 1,-1 1-1,0-1 1,10 15-1,-3 0 71,-2 1 0,0 0 0,-2 2 0,-1-1 0,15 53 0,23 141 1247,-41-173-1117,-7-33-774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19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1 108 11690,'9'-12'2425,"17"-11"1144,14 4-3457,11 1-104,18 1-24,-4 5-128,6 6-1104,-8 11-2329,0-2 272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19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39 5721,'4'-24'6599,"-1"9"-846,-2 30-4738,21 309-606,-11-200 445,-12-73-1207,0-49 154,1 0 0,0 0 1,-1 0-1,1 0 1,-1-1-1,0 1 0,0 0 1,0-1-1,0 1 1,0 0-1,0-1 0,0 1 1,0-1-1,0 0 1,-1 1-1,1-1 1,-1 0-1,1 0 0,-1 0 1,1 0-1,-1 0 1,-3 1-1,-28-1-3524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0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26 15163,'-13'-24'3129,"-15"23"1432,-18 42-4537,-8 23-120,-14 44-8,5 20 32,0 35 16,22-5 16,21 25-200,34-23-328,34-4-785,25-42-423,33-21-2705,9-53 192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8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19 9242,'-3'-18'5766,"2"28"-3566,3 40-2028,11 445-96,-10-402-426,12-142-7973,2 14 3837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11.8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29 9330,'-5'-8'1147,"-8"-10"1482,9 15-1084,3 11 99,30 597 1425,-27-324-3073,11 362 48,0-436-3437,41 217-1,-25-272-469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0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66 13875,'0'-1'24,"-2"-10"1939,0 0 0,1 0 0,0-20 0,9 67-649,2 56-1170,-2 125-1,-2-19-290,-4-176-633,0-1 1,2 1-1,1 0 0,9 28 1,-14-49 713,0-1-1,0 0 1,0 0 0,0 1 0,0-1-1,0 0 1,0 0 0,0 1 0,0-1 0,0 0-1,0 0 1,0 1 0,0-1 0,0 0 0,0 0-1,0 1 1,0-1 0,1 0 0,-1 0-1,0 1 1,0-1 0,0 0 0,0 0 0,0 0-1,1 1 1,-1-1 0,0 0 0,0 0 0,0 0-1,1 0 1,-1 0 0,0 1 0,0-1-1,1 0 1,-1 0 0,0 0 0,0 0 0,1 0-1,-1 0 1,0 0 0,0 0 0,1 0-1,-1 0 1,0 0 0,0 0 0,1 0 0,-1 0-1,0 0 1,0 0 0,1 0 0,-1 0 0,0 0-1,0 0 1,1 0 0,-1-1 0,7-14-3272,0-18-1081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1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38 12251,'-7'34'6753,"20"-38"-6313,5-2-344,18 0-16,8-6-16,20 3-104,4 2-432,12 2-1136,-1-3-2329,5-6-16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1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85 236 13875,'-11'-20'2929,"4"4"1400,3 10-4129,2 4-88,2 3 8,0 1-144,0 11-48,2 58 56,-7-22-376,-2 2-425,-2-6-767,2-13-216,8-21-2481,2-29 352</inkml:trace>
  <inkml:trace contextRef="#ctx0" brushRef="#br0" timeOffset="1">1 0 13299,'3'3'2416,"8"-3"529,3 10-4305,9 4-1441,6-2-1128,3 5-272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1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7 149 13235,'9'28'5693,"-8"6"-4107,-10 34-2668,7-51 1621,-2 8-539,2-8-21,3-29-342,3-29-86,-1-1 189,14-64 1,-15 96 264,0 0 1,1 0 0,1 0 0,0 0 0,0 1 0,0 0 0,1 0 0,1 0 0,0 0 0,0 1-1,13-14 1,-18 21-2,1 0 1,-1 0-1,0 0 0,1 0 0,-1 0 0,0 0 0,1 0 0,-1 1 0,1-1 1,-1 1-1,1-1 0,0 1 0,-1-1 0,1 1 0,-1 0 0,1 0 0,0 0 1,-1 0-1,1 0 0,0 0 0,-1 0 0,1 1 0,-1-1 0,3 1 1,0 1 5,-1 0 0,1 0 1,-1 0-1,0 0 1,1 1-1,-1-1 1,0 1-1,-1 0 1,6 5-1,2 5 20,-1 1 0,0 0-1,11 27 1,2 20 12,-17-44-358,1-1 0,0 0 0,1 0 0,10 17 0,2-15-2916,-3-16-132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2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1 205 14163,'22'2'978,"-17"-2"-643,-1 1 1,0-1-1,0 0 1,1 0-1,-1 0 0,0-1 1,0 1-1,1-1 1,-1 0-1,0 0 1,0 0-1,0-1 0,0 0 1,7-4-1,1 1-438,1 0 0,0 1 1,0 0-1,13-1 0,-15 3-32,-1 0 0,0 0 0,-1-1 0,1 0 0,0-1 0,-1 0 0,0 0 0,0-1 0,14-10 0,-21 13 135,1 0 0,-2 1 0,1-1 0,0 0-1,0 0 1,0-1 0,-1 1 0,0 0 0,1-1 0,-1 1 0,0-1 0,0 1 0,0-1 0,0 1-1,-1-1 1,1 1 0,-1-1 0,1 0 0,-1 0 0,0 1 0,0-1 0,0 0 0,0 1 0,-1-1-1,1 0 1,-1 1 0,0-1 0,0 0 0,0 1 0,0-1 0,0 1 0,0-1 0,-4-3 0,3 2-26,-1 1 0,0 0 1,1 0-1,-2 1 0,1-1 1,0 1-1,0-1 0,-1 1 0,1 0 1,-1 0-1,0 1 0,0-1 1,1 1-1,-1-1 0,0 1 1,0 1-1,0-1 0,-1 0 1,1 1-1,0 0 0,-8 1 1,7 0 1,0 0 1,1 0-1,-1 1 1,0 0-1,1 0 1,-1 0-1,1 1 1,0-1 0,-1 1-1,1 0 1,1 0-1,-1 1 1,0-1-1,1 1 1,0 0-1,-1 0 1,2 0-1,-1 0 1,0 0-1,1 1 1,0-1-1,0 1 1,0 0-1,0-1 1,1 1 0,0 0-1,0 0 1,0 6-1,-1 2 17,0 0-1,2 0 1,-1 0-1,2 0 1,-1 0 0,2 0-1,0 0 1,0 0-1,8 22 1,-7-28-154,1 0-1,0 0 1,0 0-1,0-1 1,1 1 0,0-1-1,0 0 1,0 0 0,1-1-1,0 1 1,0-1 0,0-1-1,1 1 1,0-1-1,-1 0 1,2-1 0,-1 1-1,0-1 1,1-1 0,-1 0-1,1 0 1,0 0 0,-1-1-1,1 0 1,0 0-1,0-1 1,0 0 0,0-1-1,0 1 1,14-4 0,59-20-3172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2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8 12731,'-2'-1'510,"0"1"0,-1 0-1,1-1 1,-1 1 0,1 1 0,-1-1 0,1 0 0,0 0 0,-1 1 0,1 0 0,0-1 0,-4 2-1,-1 2-330,0 0 0,0 1 0,0 0 0,-11 9 0,13-8-209,-1-1-1,0-1 0,-1 1 0,1-1 0,-12 5 1,-14-3 76,2 2-904,29-8 800,0 1 1,0 0-1,0 0 0,0 0 1,0 0-1,1 0 1,-1 0-1,0 0 1,1 0-1,-1 0 1,0 0-1,1 1 1,-1-1-1,1 0 1,0 0-1,-1 1 1,1-1-1,0 0 1,0 0-1,0 1 1,0-1-1,0 0 1,0 3-1,0 3-189,1 1 1,-1-1-1,1 1 0,0-1 0,1 0 1,4 14-1,-5-19 223,0-1 1,0 0-1,0 1 1,0-1-1,0 0 1,0 1-1,0-1 0,0 0 1,0 0-1,0 0 1,1 0-1,-1 0 1,0 0-1,1 0 1,-1 0-1,1-1 1,-1 1-1,1-1 1,-1 1-1,1-1 0,0 1 1,-1-1-1,1 0 1,-1 0-1,1 0 1,0 0-1,-1 0 1,1 0-1,0 0 1,-1 0-1,1-1 1,-1 1-1,1-1 0,-1 1 1,1-1-1,-1 1 1,4-3-1,2 0 33,-1 0-1,1-1 1,-1 0 0,1-1-1,-1 1 1,0-1-1,-1 0 1,1 0-1,-1-1 1,6-7-1,39-69 980,-19 27 879,-31 55-1858,0-1-1,1 1 1,-1 0-1,0-1 1,0 1 0,0 0-1,1-1 1,-1 1 0,0 0-1,0 0 1,1-1 0,-1 1-1,0 0 1,0 0-1,1-1 1,-1 1 0,0 0-1,1 0 1,-1 0 0,0 0-1,1 0 1,-1-1 0,0 1-1,1 0 1,-1 0-1,0 0 1,1 0 0,-1 0-1,1 0 1,-1 0 0,0 0-1,1 0 1,-1 0 0,0 0-1,1 0 1,-1 1-1,0-1 1,1 0 0,-1 0-1,0 0 1,1 1 0,11 17 413,7 37 197,-17-47-585,11 46-460,6 27-1059,-17-75 1316,0-1 0,0 1 0,0-1 1,1 1-1,0-1 0,0 0 0,0 0 0,1 0 1,0-1-1,4 6 0,-6-9-80,-1 0 1,1 0-1,-1-1 0,1 1 0,0-1 0,-1 1 1,1-1-1,-1 1 0,1-1 0,0 0 1,0 0-1,-1 1 0,1-1 0,0-1 1,-1 1-1,1 0 0,0 0 0,-1-1 0,1 1 1,0 0-1,-1-1 0,1 0 0,-1 1 1,1-1-1,-1 0 0,1 0 0,1-1 1,29-18-3844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3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50 9698,'-1'-10'1106,"0"-14"6595,9 60-5410,25 229-2213,-26-235-94,-7-30 16,0 0 1,0 1-1,0-1 0,0 0 1,0 0-1,0 1 0,0-1 1,0 0-1,1 0 0,-1 1 1,0-1-1,0 0 0,0 0 1,0 0-1,1 1 0,-1-1 1,0 0-1,0 0 0,0 0 1,1 0-1,-1 1 0,0-1 1,0 0-1,0 0 0,1 0 1,-1 0-1,0 0 0,0 0 1,1 0-1,-1 0 0,0 0 1,1 1-1,-1-1 0,0 0 1,0 0-1,1-1 0,-1 1 1,0 0-1,0 0 0,1 0 1,2-3 5,0-1 0,0 0 1,-1 0-1,1 0 0,-1 0 1,0 0-1,2-6 0,-3 8-5,22-50 32,35-70 22,-49 107-63,-1 1 0,2 0 0,0 1-1,1 0 1,23-22 0,-29 30-102,0 2 1,0-1 0,1 1-1,-1 0 1,1 0 0,-1 0-1,1 1 1,0-1 0,6 0-1,-8 2-311,0 0 0,0 1-1,0-1 1,1 1-1,-1 0 1,0 1-1,0-1 1,0 1-1,5 1 1,17 9-3294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3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10 11578,'-7'-3'426,"0"1"-1,0 1 1,0-1-1,0 1 1,-1 1-1,1-1 0,0 1 1,0 1-1,-1-1 1,1 1-1,0 0 1,-8 3-1,2 0-228,0 1 0,0 0 0,0 1 1,1 1-1,-22 14 0,6 1-130,1 1 0,1 2 0,1 0 1,-22 30-1,30-37 2,12-12-63,-1 0 1,1 0-1,0 0 0,0 1 0,1-1 1,0 1-1,0 0 0,1 0 1,-4 10-1,7-16-6,0 0 1,0 0-1,0 0 1,0 0-1,0 0 1,0 1-1,1-1 1,-1 0-1,0 0 1,1 0-1,-1-1 1,0 1-1,1 0 1,-1 0-1,1 0 1,0 0-1,-1 0 1,1 0-1,0-1 1,-1 1-1,1 0 0,0 0 1,0-1-1,0 1 1,0-1-1,0 1 1,-1-1-1,1 1 1,0-1-1,0 0 1,2 1-1,33 8 6,-32-9-8,28 5 17,16 1-7,-1 3-1,77 23 1,-114-28-13,1-1 1,0 2-1,-1-1 0,0 1 0,0 1 1,-1 0-1,1 1 0,-1-1 0,-1 2 1,1-1-1,-1 1 0,0 1 1,-1-1-1,0 1 0,-1 0 0,1 1 1,4 10-1,-8-11 3,-1 0-1,0 0 1,0 1-1,-1-1 1,0 0-1,0 0 1,-1 1-1,-1-1 1,1 1-1,-2-1 1,1 0-1,-1 0 1,-1 0-1,1 0 1,-1 0-1,-1 0 1,0-1-1,0 1 1,-1-1-1,0 0 1,0 0-1,-1-1 1,0 0-1,-9 9 1,9-9-9,0-1 1,0 1 0,-1-1 0,0-1 0,0 1 0,-1-1-1,0-1 1,0 1 0,0-1 0,0-1 0,0 1 0,-1-1-1,1-1 1,-1 0 0,0 0 0,0 0 0,0-1 0,0-1-1,0 1 1,0-2 0,0 1 0,0-1 0,0 0 0,0-1-1,-10-3 1,9 0-199,0 1-1,1-1 0,0-1 0,0 1 1,0-2-1,-13-12 0,18 16-163,0-1-1,1 1 0,0-1 1,0 0-1,0 0 0,0 0 1,1-1-1,-1 1 0,1-1 1,0 1-1,0-1 0,1 0 1,0 0-1,0 0 0,0 0 1,-1-8-1,7-19-3442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3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139 195 11723,'0'-2'106,"0"0"0,0 0 1,1 1-1,-1-1 1,0 0-1,1 0 0,0 0 1,-1 1-1,1-1 1,0 0-1,0 1 1,0-1-1,0 1 0,0-1 1,0 1-1,0-1 1,0 1-1,1 0 1,-1 0-1,2-2 0,33-23 1660,-28 21-1542,-6 4-204,0-1-1,0 1 1,0-1-1,0 1 0,-1-1 1,1 0-1,-1 0 0,1 1 1,-1-1-1,1 0 1,-1 0-1,0-1 0,0 1 1,0 0-1,0 0 1,0 0-1,-1-1 0,1 1 1,-1 0-1,1-1 0,-1 1 1,0-1-1,0 1 1,0 0-1,0-1 0,-1 1 1,1 0-1,-1-1 1,1 1-1,-1 0 0,0-1 1,1 1-1,-1 0 1,-1 0-1,1 0 0,0 0 1,0 0-1,-1 0 0,1 0 1,-1 0-1,-2-2 1,-1 0 38,1 0 0,-1 0 0,1 1 1,-1 0-1,-1-1 0,1 2 1,0-1-1,-1 1 0,1 0 0,-1 0 1,1 0-1,-1 1 0,0-1 0,-9 1 1,10 1-56,0 0-1,0 0 1,0 1 0,1 0 0,-1 0 0,0 0-1,1 1 1,-1-1 0,0 1 0,1 0-1,0 1 1,0-1 0,-1 1 0,1-1 0,1 1-1,-1 0 1,-6 7 0,6-4-7,0-1 1,1 1-1,-1 0 0,1 0 0,0 0 1,1 0-1,-1 0 0,1 1 1,1-1-1,-1 1 0,0 12 0,1-9-23,0 0-1,1 0 1,1 1-1,-1-1 1,2 0-1,-1 0 1,2 0-1,-1 0 1,1-1-1,1 1 1,0-1-1,0 1 1,1-1-1,0 0 1,0-1-1,1 1 1,7 7-1,-5-10-238,0 1-1,1-2 1,0 1 0,-1-1-1,2-1 1,-1 0-1,1 0 1,-1-1-1,1 0 1,0 0-1,0-1 1,0-1 0,0 0-1,1 0 1,-1-1-1,0 0 1,0 0-1,17-4 1,67-15-2976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4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15 12539,'-2'-1'391,"1"-1"0,-1 1 1,1 0-1,-1 0 0,0 0 1,1 0-1,-1 0 0,0 0 1,0 0-1,0 1 1,0-1-1,0 1 0,1-1 1,-1 1-1,0 0 0,0 0 1,0 0-1,-3 0 0,-38 11-618,9-2 819,23-7-474,-7 0-10,0 2-1,-1 0 0,2 1 0,-1 1 1,-16 7-1,30-11-122,0 0 1,1 0 0,-1 0-1,1 1 1,-1-1-1,1 1 1,0 0 0,0 0-1,0 0 1,1 0-1,-1 0 1,1 1 0,0-1-1,0 1 1,0 0-1,0-1 1,0 1 0,1 0-1,0 0 1,0 0-1,0 0 1,0 0 0,0 0-1,1 0 1,0 1-1,0-1 1,0 0 0,1 6-1,1 0-126,0 1 0,0 0 0,1 0 0,1-1 0,0 0 0,0 1 1,1-2-1,0 1 0,1 0 0,10 12 0,-14-19 114,0-1 0,0 1 0,1-1 1,-1 0-1,1 1 0,-1-1 0,1-1 1,0 1-1,-1 0 0,1-1 0,0 1 0,0-1 1,0 0-1,1 0 0,-1 0 0,0 0 0,0-1 1,0 1-1,1-1 0,-1 0 0,0 0 0,1 0 1,-1 0-1,0-1 0,0 1 0,1-1 0,-1 0 1,0 0-1,0 0 0,0 0 0,0-1 1,0 1-1,0-1 0,0 1 0,-1-1 0,1 0 1,-1 0-1,1-1 0,2-2 0,7-8 37,0 0 0,-1 0 1,0-1-1,-1 0 0,-1-1 0,0 0 0,-1-1 0,7-18 0,-8 16 270,-1 0-1,0 0 0,-1 0 0,-1 0 0,4-36 0,-9 104-358,3 1 0,15 93 0,-16-139-28,0 0 0,1 0 1,0 1-1,0-1 0,0 0 1,0 0-1,1-1 1,-1 1-1,1-1 0,5 6 1,-6-8-102,0 0 0,-1-1 0,1 0 0,0 1 0,0-1 0,0 0 0,0 0 0,0 0 0,1 0 0,-1 0 0,0-1-1,0 1 1,1-1 0,-1 1 0,0-1 0,1 0 0,-1 0 0,0 0 0,1 0 0,-1 0 0,0-1 0,0 1 0,1-1 0,-1 1 0,3-2 0,30-13-3494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12.3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8 9778,'-8'-8'7221,"11"44"-5401,4 134-650,-19 232 0,5-284-1004,2 631-479,46-256-5726,-28-259 1636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4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8 131 9674,'-8'-52'9082,"10"82"-7060,12 92-2021,8 51 47,-2-311 36,-19 130-107,4-27 33,1 0 1,12-35-1,-16 62-75,1 1 0,-1-1 1,1 1-1,1 0 0,0-1 0,0 2 1,0-1-1,0 0 0,1 1 0,0 0 1,1 0-1,0 0 0,-1 1 0,2 0 1,9-7-1,-13 10-211,0 1 1,1 0-1,-1 0 0,0 1 1,1-1-1,-1 0 1,1 1-1,-1 0 0,1 0 1,-1 0-1,1 0 1,-1 1-1,0-1 0,1 1 1,-1 0-1,0 0 0,1 0 1,-1 1-1,0-1 1,0 1-1,0-1 0,0 1 1,4 4-1,20 10-3622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4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0 13011,'27'11'6721,"-33"-10"-6593,-4 2-32,-3 4 72,-9 2 0,-3 0 8,-6 8-40,3 0 8,5 6-120,9 3-64,11 8-192,15-3-152,16 4-640,12-7-272,29-3-2817,3-20 448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5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78 13243,'-20'-37'7342,"1"3"-4606,19 33-2719,0 1 0,0 0 0,0 0 0,0 0 0,0 0-1,0 0 1,0 0 0,-1 0 0,1-1 0,0 1 0,0 0 0,0 0 0,0 0 0,0 0 0,0 0 0,0-1 0,0 1 0,0 0-1,0 0 1,0 0 0,0 0 0,0 0 0,0-1 0,0 1 0,0 0 0,0 0 0,0 0 0,0 0 0,0 0 0,1-1-1,-1 1 1,0 0 0,0 0 0,0 0 0,0 0 0,0 0 0,0 0 0,0 0 0,0-1 0,0 1 0,1 0 0,-1 0 0,0 0-1,0 0 1,0 0 0,0 0 0,0 0 0,0 0 0,1 0 0,-1 0 0,0 0 0,0 0 0,0 0 0,0 0 0,0 0-1,1 0 1,-1 0 0,0 0 0,13 10 276,6 23-281,-8-16-7,-1 1 1,0 0-1,-1 1 0,-1 0 1,-1 1-1,-1 0 0,4 20 1,-1 28-7,-3 0 1,-3 69-1,5 64 8,-8-200-7,-1 0 1,1 0-1,0 0 1,0 0-1,0 0 0,0 0 1,0 0-1,1 0 1,-1-1-1,0 1 0,0 0 1,1 0-1,-1 0 1,0 0-1,1 0 1,-1-1-1,1 1 0,-1 0 1,1 0-1,-1-1 1,1 1-1,-1 0 0,1-1 1,0 1-1,-1-1 1,2 1-1,-1-1-3,0 0 1,0-1-1,0 1 1,0-1-1,0 0 1,0 1-1,0-1 0,-1 0 1,1 1-1,0-1 1,0 0-1,0 0 1,-1 0-1,1 0 1,-1 0-1,1 0 0,0-1 1,29-62-116,-27 55 110,98-244-143,-87 234 117,-14 19 32,1 0 0,-1-1 0,1 1 0,-1 0 0,1 0 0,-1 0 0,1 0 0,-1 0 0,1 0 0,-1 0 0,1 0 0,-1 0 0,1 0 0,-1 0 0,1 0 0,-1 1 0,1-1 0,-1 0 0,1 0 0,-1 0 0,0 1 0,1-1 0,-1 0 0,1 0 0,-1 1 0,1 0 0,22 36-92,-15-21 91,-5-10-28,68 108-974,-62-102 78,0-1-1,0 0 1,1-1-1,0 1 1,1-2-1,0 0 1,15 10-1,15 1-4125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25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38 140 13715,'-38'-87'3625,"48"49"1048,13 23-3873,18 28-424,6 23-128,8 37 0,-9 25 8,-14 57 96,-30 19-24,-30 54-16,-23 2-696,-23 39-4513,-15-39-144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43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36 9074,'-3'-28'7054,"2"21"-4153,2 20-1502,5 64-1192,42 386 158,-43-447-247,0-17 23,4-28 86,-4 9-227,-1 13-27,0-1 0,0 0 0,1 1 0,0 0 0,0 0 0,1 0 0,0 1 0,0 0 0,0 0 0,1 0-1,-1 1 1,2 0 0,-1 0 0,0 1 0,1 0 0,0 0 0,0 1 0,14-4 0,-17 5 10,1 2 0,0-1 1,0 0-1,1 1 0,-1 0 0,0 1 0,0-1 0,0 1 0,-1 1 1,1-1-1,0 1 0,0 0 0,0 0 0,-1 0 0,0 1 1,1 0-1,-1 0 0,0 0 0,0 1 0,0 0 0,-1 0 0,0 0 1,1 0-1,-1 1 0,-1-1 0,1 1 0,3 7 0,-1-3-90,-1 1 0,0 0 0,-1 0 0,0 0 0,0 1-1,-1 0 1,-1-1 0,0 1 0,0 0 0,-1 0 0,-1 0-1,0 0 1,0 0 0,-1 0 0,0 0 0,-4 16 0,3-18 25,-1-1 1,0 1-1,0-1 1,0 0-1,-1 0 1,-1 0-1,1 0 1,-1 0-1,0-1 1,-1 0-1,0 0 1,0-1-1,0 0 1,-1 0-1,0 0 1,0-1 0,-1 1-1,1-2 1,-1 1-1,-15 5 1,9-6 33,0 0-1,0-1 1,0-1 0,-1 0 0,1-1 0,-1-1 0,1 0 0,-1-1 0,1 0 0,-1-1 0,1-1 0,0-1 0,0 0 0,0 0 0,0-1-1,1-1 1,0 0 0,0-1 0,1-1 0,0 0 0,-15-12 0,25 18-146,-1-1 0,0 0 0,1 0 0,-1 0 0,1-1 0,0 1 0,0 0 0,0-1 1,0 1-1,1-1 0,-1 0 0,1 0 0,0 1 0,0-1 0,1 0 0,-1 0 0,1 0 0,0 0 0,0 0 0,1-7 0,13-25-2857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43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8514,'47'22'2588,"-46"-22"-2421,-1 0 1,1 0-1,-1-1 0,1 1 0,-1 0 0,1 0 0,-1 0 0,1 0 0,-1-1 1,1 1-1,-1 0 0,1-1 0,-1 1 0,0 0 0,1-1 167,-1 1-167,1-1 1,-1 1-1,0-1 0,1 1 0,-1 0 0,0-1 0,0 1 0,1-1 0,-1 1 1,0-1-1,0 1 0,0-1 0,0 0 0,0 1 0,1-1 0,-1 1 0,0-1 0,0 1 1,-1-1-1,1 1 0,0-1 0,2-7 3236,4 20-2212,26 51-1167,-26-53-22,-1-1 0,0 1 0,0 0 0,-1 0 0,0 0 0,-1 1 0,4 20 0,-3-8 6,-1 1 1,-1-1-1,-1 1 0,-4 43 0,-1-64 62,-2-12-18,-5-12 18,8 15-56,1 0 0,0 0 0,0 0 0,1-1-1,-1 1 1,1-1 0,1 1 0,-1-1 0,1 1-1,0-1 1,1 1 0,-1-1 0,1 1 0,1-1-1,-1 1 1,3-7 0,0 5-32,0 0 0,1 0-1,-1 0 1,2 1 0,-1 0 0,1 0 0,0 0-1,0 1 1,0 0 0,12-8 0,3 0-427,-1 2 0,1 0 0,1 2 0,0 0 0,0 1 0,1 2 1,40-9-1,10 3-2523,-21 9-1184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46.7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24 9954,'3'-5'7952,"-2"-6"-4232,-1 4-2471,0 10-714,0 66-408,-2-1-1,-23 129 1,-3 55 447,27-238-172,-9-36-7023,3-1 3789,-14-47-2199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47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38 10290,'-5'-17'2145,"4"5"991,6 3-1455,-6 9-1177,-2 2-120,-6 3-752,-29 16-624,-50 66-2681,40-37 192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47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23 11386,'-11'-18'6266,"8"14"-5858,6 6-272,0-1 1248,1-1-600,39 2 81,54 2-169,-7-5-88,11-5-336,15 5-96,-19 3-152,-10 3-464,-34-1-584,-42 10-3585,-43-2 536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49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192 303 7546,'-17'-11'1462,"0"2"0,-1 0 0,-22-8 0,32 15-1345,-1-1 0,0 1-1,1 0 1,-1 1 0,0 0 0,0 1 0,0-1-1,0 2 1,-11 1 0,126-9 1675,-31 4-1474,508 5 546,-228 8-678,852-66 59,-191 1-68,-397 44-125,57-4 11,640 10-22,-373 6-29,-237-17-47,23-6 23,3 17 14,-38 5 14,12-19 17,17-11-48,7 14 27,-20 22 23,24 12-2,19 0-19,7-8-1,-47 4 311,23 9 63,25 5-233,42 4 33,28-7 131,14-6 303,-33-10 189,-66 10-309,-12 22-381,379 9-1238,-1054-49-713,1-2-1,64-11 1,-54-6-2225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16.6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69 5433,'-30'-66'12578,"30"66"-12528,0 0 0,0 0 1,0 0-1,1 0 0,-1 0 1,0 0-1,0 0 0,0 0 1,1 1-1,-1-1 1,0 0-1,0 0 0,0 0 1,0 0-1,1 0 0,-1 0 1,0 0-1,0 0 1,0 0-1,1 0 0,-1 0 1,0 0-1,0 0 0,0-1 1,1 1-1,-1 0 1,0 0-1,0 0 0,0 0 1,0 0-1,1 0 0,-1 0 1,0 0-1,0-1 1,0 1-1,0 0 0,0 0 1,1 0-1,-1 0 0,0-1 1,0 1-1,0 0 0,0 0 1,0 0-1,0 0 1,0-1-1,0 1 0,16 30-490,-11-19 636,19 47-189,-3 1-1,19 80 0,16 113 51,34 372-1,-82-555-160,19 81 0,-13-83-1073,-13-62 739,-1 0 1,1-1 0,-1 1-1,0 0 1,0 0 0,0 0-1,0-1 1,-1 1 0,0 0-1,0-1 1,-1 1 0,1 0-1,-1-1 1,0 1 0,-4 7-1,-11 13-3261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50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300 0 13403,'-28'20'3097,"-4"8"1135,-8 32-3799,1 11-377,-6 26-16,7-6-40,2 11-144,12-17-209,9-10-535,13-28-392,10-15-368,12-34-81,4-37-2192,8-15 889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50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13819,'0'-18'2201,"0"15"-1645,0 1 0,0-1 1,0 0-1,0 0 0,1 0 1,-1 1-1,1-1 0,0 0 0,1-5 1,-1 7-502,0 0 0,1 0 0,-1 0 0,0 0 1,0 0-1,0 0 0,1 1 0,-1-1 0,1 0 1,-1 0-1,0 1 0,1-1 0,-1 1 0,1 0 1,-1-1-1,1 1 0,-1 0 0,1 0 0,0 0 1,-1 0-1,1 0 0,-1 0 0,3 1 1,2 0-42,0 0 0,0 0 0,0 1 0,-1 0 0,1 0 1,0 1-1,-1-1 0,0 1 0,1 1 0,-1-1 0,-1 1 1,1-1-1,0 1 0,-1 1 0,0-1 0,0 1 0,0-1 1,4 8-1,6 8-4,-2 2 1,0-1-1,11 30 0,2 19 16,-4 2 0,-2 0 0,9 77 0,21 85-1265,-42-215-380,-11-35-4170,-9-27 1612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50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14651,'3'-10'3177,"-2"-11"1352,31 9-4401,23 3-296,12-3-496,15-3-1137,-2 4-2728,-3-3 160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51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26 368 7722,'-5'-12'507,"0"-1"1,1 0-1,1 0 1,0-1 0,1 1-1,0 0 1,1-1-1,1 0 1,0 1 0,1-1-1,4-23 1,-3 26-273,0 0 1,0 0 0,1 0-1,1 0 1,0 1 0,0 0-1,1-1 1,0 1 0,1 1-1,0-1 1,1 1 0,0 0-1,0 1 1,14-13 0,-18 19-195,0-1 1,0 1 0,0 0-1,0 0 1,0 0 0,1 0-1,-1 1 1,1 0 0,-1-1-1,1 1 1,0 0 0,-1 1-1,1-1 1,0 1 0,-1 0-1,1-1 1,0 2-1,0-1 1,-1 0 0,1 1-1,0-1 1,-1 1 0,1 0-1,-1 1 1,1-1 0,-1 0-1,1 1 1,-1 0 0,0 0-1,0 0 1,0 0 0,4 4-1,-1 0 0,-1-1 0,0 1-1,0 0 1,-1 1-1,0-1 1,0 1 0,-1 0-1,0 0 1,0 0-1,0 0 1,-1 0 0,0 1-1,0-1 1,-1 1 0,1 9-1,-3 11-12,0 0 0,-2 0 0,-2-1 0,0 1 0,-1-1 0,-2-1-1,-1 1 1,-1-1 0,-1-1 0,-2 0 0,0 0 0,-30 40 0,40-61-18,-1 1 0,0-1 0,0 0 0,0 0-1,0-1 1,-1 1 0,1-1 0,-1 0 0,0 0 0,0-1 0,0 1 0,0-1 0,-7 2 0,18-5 340,1 0 1,-1 0-1,1 1 1,0-1-1,-1 2 1,8 0-1,-2 0-280,0 0 0,-1-1 0,24-3 0,86-6-159,-9 0-3456,-55-5-681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52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395 34 10210,'-12'-16'2857,"1"0"768,-1 14-3049,-3 16 64,-3 14-160,-20 35 288,-7 20 8,-20 50 232,-2 19-103,0 43-121,26-6-360,38 19-136,39-35-200,58 1-248,33-39-864,38 0-3681,6-38 720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56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0 7578,'-6'62'1064,"-13"-26"-1064,-4 3-1817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56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71 14091,'-11'-43'2897,"7"25"1272,3 12-4145,1 3-104,1 4 128,4 10 200,11 33 56,16 68-40,-22-22 8,-2 39-88,-3-4-160,-4 17-536,-1-15-409,1-2-1063,3-40-2489,-9-39 72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56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64 13035,'-6'-23'1935,"6"21"-1806,-1 0 0,0 0 0,1 0 0,-1 0 0,1-1 0,0 1 0,0 0 0,0 0 0,0 0 0,0 0 0,0 0-1,1-3 1,0 4-180,0 0-1,0 0 1,0 0-1,0 0 1,0 1-1,0-1 1,1 0-1,-1 1 0,0-1 1,0 1-1,1-1 1,-1 1-1,0 0 1,1-1-1,-1 1 1,0 0-1,1 0 0,-1 0 1,0 0-1,1 0 1,-1 0-1,1 0 1,-1 1-1,0-1 1,2 1-1,16 3 45,-1 0 0,-1 1-1,1 1 1,-1 1 0,0 1 0,0 0-1,-1 1 1,0 0 0,0 2 0,-2 0 0,1 0-1,-1 2 1,-1 0 0,0 0 0,-1 1 0,0 0-1,-1 1 1,-1 1 0,0 0 0,-1 0-1,11 28 1,-19-41-35,0 1 0,0-1-1,0 0 1,0 0 0,0 1 0,0-1-1,-1 0 1,0 1 0,0-1 0,0 1-1,0-1 1,0 0 0,0 1 0,-1-1-1,0 0 1,0 1 0,0-1 0,0 0-1,0 0 1,-1 0 0,1 0 0,-1 0-1,-3 5 1,2-6-40,0 1 0,-1-1 0,1 0-1,0-1 1,-1 1 0,1 0 0,-1-1 0,1 0 0,-1 0-1,0 0 1,0 0 0,1-1 0,-1 1 0,0-1 0,0 0-1,0 0 1,0 0 0,1-1 0,-1 1 0,0-1-1,-4-2 1,-43-13-2200,2-11 129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57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11835,'3'2'6101,"-1"14"-4126,0 34-3119,-1-31 1734,1 51-490,-3-49-88,1 1-1,0-1 1,2 0 0,1 0-1,0 0 1,2 0-1,0 0 1,11 24 0,-16-45-12,0 0 0,0 0 1,0 1-1,0-1 1,0 0-1,0 0 1,0 0-1,0 1 0,0-1 1,0 0-1,0 0 1,0 0-1,0 0 1,1 1-1,-1-1 0,0 0 1,0 0-1,0 0 1,0 0-1,0 0 1,0 0-1,1 1 1,-1-1-1,0 0 0,0 0 1,0 0-1,0 0 1,1 0-1,-1 0 1,0 0-1,0 0 0,0 0 1,1 0-1,-1 0 1,0 0-1,0 0 1,0 0-1,0 0 0,1 0 1,-1 0-1,0 0 1,0 0-1,0 0 1,1 0-1,-1 0 1,0 0-1,0 0 0,0 0 1,0 0-1,0-1 1,1 1-1,-1 0 1,0 0-1,0 0 0,0 0 1,0-1-1,7-14 11,-1-19-13,13-215-162,-19 246 115,0 0 0,1-1 0,-1 1 0,1 0 0,0 0 0,0 0 0,0 0 1,0 0-1,1 0 0,-1 0 0,1 0 0,0 1 0,0-1 0,0 0 0,0 1 0,0 0 0,1-1 0,-1 1 1,1 0-1,-1 0 0,1 0 0,0 1 0,0-1 0,0 1 0,4-2 0,4 0-683,0 1-1,0 0 0,1 1 1,-1 0-1,22 2 0,-11-1-823,35-3-1889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57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67 276 14059,'30'16'2945,"-31"-29"1320,2 10-4217,4 7 24,-2 2-80,-3-5 152,1 2-8,8 20 40,15 47-64,-12-20 24,-5 3-88,0 3-104,-1-12-256,-2-7-641,-1-18-399,-1-42-5545,-6-17 2624</inkml:trace>
  <inkml:trace contextRef="#ctx0" brushRef="#br0" timeOffset="1">0 51 13051,'5'-22'2416,"11"2"953,9 12-4665,-5 11-1705,6 9-936,-2 1-776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17.5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107 195 6881,'-23'-2'447,"11"2"369,1-2-1,-1 1 0,1-1 1,-21-6-1,32 8-761,0 0-1,0 0 0,0 0 1,-1 0-1,1 0 1,0 0-1,0 0 1,-1 0-1,1-1 1,0 1-1,0 0 1,0 0-1,-1 0 0,1 0 1,0 0-1,0 0 1,0 0-1,-1-1 1,1 1-1,0 0 1,0 0-1,0 0 1,0 0-1,-1-1 0,1 1 1,0 0-1,0 0 1,0 0-1,0-1 1,0 1-1,0 0 1,0 0-1,0 0 1,-1-1-1,1 1 0,0 0 1,0 0-1,0-1 1,0 1-1,0 0 1,0 0-1,0 0 1,0-1-1,1 1 1,-1 0-1,0 0 0,0-1 1,0 1-1,0 0 1,0 0-1,0 0 1,0-1-1,0 1 1,1 0-1,-1 0 1,0 0-1,0-1 0,0 1 1,0 0-1,1 0 1,-1 0-1,0 0 1,0 0-1,0 0 1,1-1-1,-1 1 1,0 0-1,1 0 0,23-9 217,-23 8-248,32-8 163,0 1 1,1 2-1,42-3 1,115 2 311,-57 3-344,1128-46 93,-492 23-204,-476 13 25,453-10 123,-739 23-494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58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14835,'5'8'1501,"0"0"0,-1 0 1,-1 1-1,5 14 0,-2 0-1534,-1-1 0,-2 2 0,0-1 1,-1 32-1,-5 34-462,0-197-2052,32-130 1892,-29 238 664,0-1-1,0 1 1,0-1 0,0 1-1,0-1 1,0 1 0,0 0 0,0-1-1,1 1 1,-1-1 0,0 1-1,0 0 1,0-1 0,1 1-1,-1 0 1,0-1 0,0 1 0,1 0-1,-1-1 1,0 1 0,1 0-1,-1 0 1,0-1 0,1 1 0,-1 0-1,1 0 1,-1 0 0,0-1-1,1 1 1,-1 0 0,1 0-1,-1 0 1,1 0 0,-1 0 0,0 0-1,1 0 1,-1 0 0,1 0-1,-1 0 1,1 0 0,-1 0-1,0 0 1,2 1 0,24 13 98,19 26-101,11 32 63,-42-52-292,1 0 0,16 16 0,-30-35 182,-1-1 1,0 1-1,1-1 0,-1 0 1,1 1-1,-1-1 1,1 1-1,-1-1 0,1 0 1,-1 0-1,1 1 1,-1-1-1,1 0 0,0 0 1,-1 1-1,1-1 0,-1 0 1,1 0-1,-1 0 1,1 0-1,0 0 0,-1 0 1,1 0-1,0 0 1,-1 0-1,1 0 0,-1 0 1,1-1-1,1 1 0,11-17-690,3-32 202,-15 43 501,4-47 173,-6 46 135,1 0-1,1 0 1,-1 0 0,1 0-1,3-14 1,-2 19-240,0 0 0,-1-1 0,1 1 1,0 0-1,0 0 0,0 0 0,0 0 0,0 0 0,1 1 1,-1-1-1,1 1 0,-1-1 0,1 1 0,-1 0 1,1 0-1,0 0 0,-1 0 0,1 1 0,0-1 0,0 1 1,0-1-1,-1 1 0,1 0 0,0 0 0,0 1 1,3-1-1,0 1-39,0-1 0,0 1 1,0 0-1,0 0 0,-1 0 0,1 1 1,0 0-1,-1 0 0,0 0 0,1 1 1,9 6-1,-11-5-21,0 1-1,0 0 1,0 0 0,-1 0-1,1 0 1,-1 0 0,-1 1-1,1-1 1,-1 1-1,3 9 1,10 65-1521,-3-16-2425,2-29 243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5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22 16147,'-5'-22'7440,"1"29"-7697,-33 18 239,-40 21-525,-53 35-3157,125-76 3630,0 0-1,0 0 0,1 0 0,-1 0 0,1 1 0,0 0 1,1 0-1,0 0 0,0 0 0,0 0 0,1 1 0,-1-1 1,1 1-1,1 0 0,0-1 0,0 1 0,0 0 0,1 0 1,-1 0-1,2 0 0,-1 0 0,1 0 0,2 7 0,-3-10 42,1-1 0,0 1 0,0 0 1,0 0-1,0 0 0,1 0 0,-1-1 0,1 1 0,0-1 0,0 1 0,0-1 0,1 0 0,-1 0 0,1 0 0,0 0 0,0 0 0,0 0 0,0-1 0,0 0 0,1 1 0,-1-1 1,1 0-1,-1-1 0,1 1 0,0-1 0,-1 1 0,1-1 0,0 0 0,0-1 0,0 1 0,0-1 0,0 1 0,0-1 0,0-1 0,0 1 0,0 0 0,0-1 0,0 0 0,6-2 0,0 1 5,0-2-1,-1 0 0,1 0 0,-1 0 0,1-1 0,-2-1 0,1 0 0,0 0 0,-1 0 0,0-1 0,-1 0 0,1-1 0,-1 0 0,-1 0 0,10-15 0,-10 12 285,0-1 0,0-1 1,-1 1-1,-1-1 0,0 0 0,-1 0 0,0 0 0,-1 0 0,0 0 0,-1-1 0,-1-21 0,14 182 816,-11-129-1332,0 1-1,2-1 1,0 0 0,1 0 0,1-1 0,13 25 0,-19-40 102,0 0 0,0 0 0,0 0 0,0 0 0,1 0 0,-1 0-1,0-1 1,1 1 0,0-1 0,-1 1 0,1-1 0,0 0 0,0 1 0,0-1 0,0 0 0,0 0 0,0-1 0,0 1 0,0 0 0,0-1 0,0 1-1,0-1 1,1 1 0,-1-1 0,0 0 0,0 0 0,0 0 0,1 0 0,-1-1 0,0 1 0,0 0 0,0-1 0,0 0 0,0 1 0,1-1 0,-1 0 0,-1 0-1,1 0 1,0 0 0,0-1 0,3-1 0,32-26-3117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58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61 9362,'-17'-60'11098,"26"94"-10583,22 134-108,-6-23-278,-17-251-41,-8 105-93,1-15 25,0 0 0,1 0 0,1 1-1,7-24 1,-8 35-75,-1 0 0,1-1 0,0 2 0,0-1 0,1 0 0,-1 0 0,1 1 0,0-1 0,-1 1 0,2 0 0,-1 0 0,0 0 0,1 0 0,-1 0 0,1 1 0,0 0 0,0 0 0,0 0 0,0 0 0,0 0 0,7-1 0,88-10-5845,-37-1 1695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59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8738,'5'-100'2472,"-4"81"1121,0 10-2425,3 2 249,-1 0-233,9 8-160,4 7-512,9 10-176,5 8-296,13 14-240,1 3-416,8 5-800,0-12-320,12-12-2369,-12-18 112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59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559 37 10546,'-25'-25'4665,"-2"14"-56,-4 12-2336,-7 32-1449,2 17-440,-13 29-72,1 11-104,-5 33-64,1-9-136,-9 19-712,12-17-744,0 3-3369,8-32 184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8:59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38 11130,'-39'-19'3353,"33"6"688,2 7-3089,3 10-472,4 4-296,-1 11-64,-1 6-88,0 17-8,-3 4 16,-3 7-32,2-6-144,-3-6-808,2-17-336,4-14-2801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00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 14611,'1'-12'2889,"5"2"792,3 9-5418,5 5-1087,7 7-1713,2-1-529</inkml:trace>
  <inkml:trace contextRef="#ctx0" brushRef="#br0" timeOffset="1">380 300 12539,'0'0'235,"-1"1"1,1 0 0,0 0-1,0-1 1,0 1 0,0 0-1,0 0 1,0-1-1,0 1 1,0 0 0,1 0-1,-1-1 1,0 1 0,0 0-1,1-1 1,-1 1 0,0 0-1,1-1 1,-1 1 0,1 0-1,-1-1 1,1 1 0,-1-1-1,1 1 1,-1 0-1,2 0 1,-1-1-48,-1 1-1,1 0 1,0-1-1,0 1 1,-1 0-1,1 0 1,0 0-1,-1 0 1,1 0-1,-1-1 1,1 1-1,-1 0 0,1 0 1,-1 0-1,0 0 1,1 1-1,-1-1 1,0 1-1,28 177-1640,-29-207 1437,1 0 0,2 0 0,1 1 0,8-39 1,-8 56 4,-1 0 1,2 0-1,-1 0 1,1 0 0,1 1-1,0 0 1,0 0 0,1 0-1,0 0 1,0 1 0,1 0-1,0 1 1,1-1-1,14-10 1,-20 16 4,0 1 0,0-1 0,0 1 0,0 0 0,0 0-1,1 0 1,-1 0 0,0 0 0,1 1 0,-1-1 0,1 1 0,-1-1 0,1 1 0,-1 0 0,1 0-1,-1 0 1,1 0 0,-1 1 0,1-1 0,-1 1 0,4 0 0,-2 1-12,-1 0 0,1 0-1,-1 1 1,1-1 0,-1 1 0,0 0 0,0 0 0,0 0-1,0 0 1,0 0 0,3 6 0,4 8-290,-1 0 0,-1 1 0,-1 0 0,7 21 0,-14-38 268,9 28-676,0-2-1758,17 41 0,4-20-1775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00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78 13323,'-1'-12'2375,"0"8"-1722,1 0 1,-1-1 0,1 1-1,0-1 1,0 1-1,1-1 1,-1 1 0,1-1-1,0 1 1,0 0-1,1 0 1,2-7 0,-3 11-659,0-1 0,0 1 0,0 0 0,1-1 0,-1 1 0,0 0 0,0 0 0,1 0 0,-1 0 0,0 0 0,0 0 1,1 0-1,-1 0 0,0 0 0,0 1 0,1-1 0,-1 1 0,0-1 0,0 1 0,0-1 0,0 1 0,1-1 0,-1 1 1,0 0-1,0 0 0,0 0 0,-1-1 0,1 1 0,0 0 0,0 0 0,0 0 0,-1 0 0,2 2 0,21 38 38,-14-13-20,-1 1 0,-1 0 0,-2 0 0,0 1-1,-2-1 1,-2 58 0,-26 177 4,22-242-19,4-16 0,-2 0 0,1 0-1,-1 1 1,1-1-1,-2 0 1,1 0 0,-1 0-1,0 0 1,0-1 0,0 1-1,-1 0 1,-5 6-1,8-11-9,-1-1 0,0 0-1,1 0 1,-1 0-1,0 0 1,1 0-1,-1 0 1,0 0-1,1 0 1,-1 0-1,0 0 1,1 0-1,-1-1 1,0 1 0,1 0-1,-1 0 1,0-1-1,1 1 1,-1 0-1,1-1 1,-1 1-1,1-1 1,-1 1-1,1-1 1,-1 1 0,1-1-1,-1 1 1,1-1-1,-1 1 1,1-1-1,0 1 1,-1-1-1,1 0 1,0 1-1,-1-2 1,-14-27-573,13 25 485,-24-59-1125,9 23 201,-25-47-1,37 78 901,-1 0 0,1 0 0,-2 0 0,1 1 0,-1 0 0,-1 0 1,0 1-1,0 0 0,0 0 0,-12-7 0,17 12 114,0 1 0,0-1 0,1 1 0,-1-1 0,0 1 0,0 0 0,0 0 1,-1 1-1,1-1 0,0 0 0,0 1 0,0 0 0,0 0 0,-1 0 0,1 0 0,0 0 0,0 1 0,0 0 0,0-1 0,-1 1 0,1 0 1,0 0-1,1 1 0,-1-1 0,0 1 0,0-1 0,0 1 0,1 0 0,-1 0 0,1 0 0,0 0 0,-1 1 0,1-1 0,-2 4 1,-1 1 13,1 0 1,0 0 0,1 0 0,0 1 0,0-1 0,1 1 0,0-1 0,0 1 0,0 0 0,1 0-1,1 0 1,-1 0 0,2 10 0,-1-9-1,1 0 1,0 1-1,1-1 0,0 0 0,1 0 0,0 0 0,0 0 1,1 0-1,0-1 0,0 1 0,1-1 0,0 0 1,1 0-1,0-1 0,0 0 0,0 0 0,1 0 0,0-1 1,0 0-1,16 9 0,-9-7-5,0-1-1,0-1 1,1-1 0,0 0-1,0-1 1,1 0 0,-1-1-1,1-1 1,-1 0 0,1-2-1,0 0 1,17-1 0,4-3-65,-1-2 0,0-1 0,-1-1 0,0-2 0,52-22 0,-67 23-27,0-1 0,-1 0 0,0-1 0,-1-1 0,0-1 0,-1 0 0,0-1 0,-1-1 0,-1-1 0,23-29 0,-34 38 63,0 0 0,0 0 0,-1-1 0,1 1 0,-2-1 0,1 0 0,-1 0 0,0 0 0,-1 0 1,0 0-1,0 0 0,-1-1 0,0 1 0,-1-9 0,0 13 34,1 1 1,-1-1-1,0 1 1,0-1-1,0 1 1,-1-1-1,1 1 0,-1 0 1,0 0-1,0 0 1,0 0-1,0 0 1,0 0-1,0 1 1,-1-1-1,0 1 0,1-1 1,-1 1-1,0 0 1,0 0-1,0 0 1,-1 0-1,1 1 1,0 0-1,-1-1 0,1 1 1,0 0-1,-1 0 1,0 1-1,1-1 1,-1 1-1,1 0 1,-1 0-1,-5 0 1,3 0-3,0 1 1,0-1-1,0 1 1,-1 0-1,1 0 1,0 1-1,0 0 1,0 0-1,1 1 1,-1-1-1,0 1 1,1 0-1,0 1 1,-1-1-1,2 1 1,-1 0 0,0 0-1,1 1 1,-1-1-1,-4 8 1,5-5-6,0 0 0,0 1-1,1-1 1,0 1 0,0 0 0,1 0 0,0 0 0,0 0 0,1 0 0,0 1 0,0-1 0,1 0 0,0 1 0,0-1 0,2 9 0,1-2 15,-1 0 0,2 0 0,0 0 0,1 0 0,1-1 0,0 0 1,0 0-1,14 20 0,-16-28-97,1 1 0,0-1 1,0 0-1,1-1 0,-1 1 1,1-1-1,0 0 0,1 0 0,-1-1 1,1 0-1,0 0 0,0-1 0,0 0 1,1 0-1,-1 0 0,1-1 1,-1 0-1,16 1 0,34-4-2741,0-7-213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01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13995,'8'-8'7242,"4"15"-7082,9 6-128,7 5 16,8 6-72,1 2 24,6 8-16,-3 4-377,3 4-759,-8-7-304,0-7-689,-5-8-2135,0-18 535</inkml:trace>
  <inkml:trace contextRef="#ctx0" brushRef="#br0" timeOffset="1">348 7 11979,'-27'-6'3032,"3"7"937,-8 17-3337,-2 14-496,-7 14-48,5 6-200,-4 14-832,12-8-416,13-4-2617,16-14-64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01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20 16179,'-8'-19'3297,"7"36"1216,-8 21-5385,-17 26-1841,-11 6-2168,-21 4-440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18.1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27 182 6305,'-6'-14'1074,"2"-1"-1,0 0 1,0 0 0,2 0-1,-2-24 1,4 37-937,-1-1 50,0 0 1,1 0-1,0 1 0,-1-1 0,1 0 0,0 0 0,1 1 0,-1-1 0,0 0 0,1 0 0,-1 1 0,1-1 0,0 0 0,0 1 0,0-1 0,0 1 1,1-1-1,-1 1 0,1-1 0,-1 1 0,1 0 0,0 0 0,0 0 0,2-2 0,0 14 587,10 53-707,-2 1-1,-4 0 1,2 114 0,-26 202 120,0-10-31,19-259-764,22 132-1,20-20-4314,-20-132 928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02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78 321 12283,'-11'-12'5712,"9"4"-3904,22-8-2971,-1 5 1678,165-106-1021,-175 111 458,0-1 0,0 0 0,-1 0 1,0-1-1,-1 0 0,1 0 0,6-12 0,-12 19 54,-1-1 0,0 0 0,0 0 0,0 1 0,-1-1 0,1 0 1,0 0-1,-1 0 0,1 0 0,-1 0 0,1 0 0,-1 0 0,0 0 0,0 0 1,0 0-1,0 0 0,0 0 0,-1 0 0,1 0 0,0 0 0,-1 0 0,0 0 1,1 0-1,-1 0 0,0 1 0,0-1 0,0 0 0,0 0 0,0 1 0,-1-1 1,1 1-1,0-1 0,-1 1 0,1-1 0,-1 1 0,0 0 0,1 0 0,-1 0 1,0 0-1,0 0 0,1 0 0,-1 0 0,0 1 0,-4-2 0,-4-1 23,-1 1 1,1-1-1,0 2 0,-1 0 0,0 0 0,1 1 0,-1 0 1,1 0-1,-1 1 0,0 1 0,1 0 0,0 0 1,-1 1-1,1 1 0,0-1 0,1 2 0,-1-1 0,1 1 1,-14 10-1,14-10-30,1 1 0,0-1 0,1 1 1,-1 0-1,1 1 0,1 0 0,-1 0 1,1 1-1,0-1 0,1 1 0,0 0 1,0 1-1,0-1 0,1 1 0,1 0 1,0 0-1,0 1 0,0-1 0,1 0 1,1 1-1,-1 15 0,2-20-9,1 1-1,0 0 1,0 0-1,0 0 1,1-1-1,0 1 1,0-1-1,0 1 1,1-1 0,0 0-1,0 0 1,0 0-1,0 0 1,1-1-1,0 1 1,0-1-1,0 0 1,0 0 0,1-1-1,0 1 1,0-1-1,0 0 1,0 0-1,0 0 1,0-1-1,1 0 1,-1 0 0,7 1-1,4 1-68,-1-1 0,1-1 0,0 0 0,0-1 0,-1-1 0,1 0 0,0-2 0,0 1 0,24-7 0,-9-1-103,0-1 0,-1-1 0,43-22 0,-54 23 210,-2 0 0,1-2-1,-1 0 1,-1 0 0,0-2-1,23-24 1,-26 14 735,-13 24-717,0-1 0,0 1 0,0 0 0,0-1 0,0 1 0,0-1 0,0 1 0,-1 0 0,1-1 0,0 1 0,0 0 0,0-1 0,0 1 0,0 0 0,-1-1 0,1 1 0,0 0 0,0 0 0,-1-1 0,1 1 0,0 0 0,0 0 0,-1-1 0,1 1 0,0 0 0,-1 0 0,1 0 0,0 0 0,0-1 0,-1 1 0,1 0 0,-1 0 0,1 0 0,0 0 0,-1 0-1,-2 0 92,-1 0 0,1 0-1,0 1 1,0-1-1,0 1 1,0 0 0,0 0-1,0 0 1,0 0 0,0 0-1,0 1 1,-4 2-1,1 0-100,-1 1-1,1 0 0,0 0 1,0 0-1,0 1 1,1 0-1,0 0 0,0 0 1,1 0-1,-1 1 1,-3 10-1,6-14-101,1 0 1,-1 1 0,1 0-1,0-1 1,1 1-1,-1 0 1,1-1-1,0 1 1,-1 0-1,1 0 1,1-1-1,-1 1 1,1 0-1,-1-1 1,1 1-1,0 0 1,1-1 0,-1 1-1,0-1 1,1 0-1,0 1 1,0-1-1,0 0 1,0 0-1,0 0 1,4 3-1,-4-4 18,-1-1-1,1 1 1,0-1-1,0 0 0,0 0 1,0 0-1,0 0 1,0 0-1,1 0 1,-1 0-1,0-1 0,0 1 1,0-1-1,1 0 1,-1 1-1,0-1 0,1 0 1,-1 0-1,0-1 1,1 1-1,-1 0 1,0-1-1,0 1 0,0-1 1,1 0-1,-1 0 1,0 0-1,0 0 1,0 0-1,0 0 0,0-1 1,0 1-1,-1 0 1,3-3-1,3-2 324,0 0 0,-1 0 0,1-1 0,-1 1-1,-1-1 1,1-1 0,6-12 0,2 52 1156,15 31-1391,54 83-1,-61-113-63,1-1 0,1 0-1,2-2 1,36 32-1,-58-58 12,0 0 0,0-1 0,1 1 0,0-1-1,-1 0 1,8 3 0,-11-6 12,-1 0 0,1 0 0,0 1 0,-1-1 0,1 0 0,0 0 0,-1 0 0,1 0 0,0 0 0,-1 0 0,1 0 0,0 0 0,-1 0 0,1-1 0,0 1 0,-1 0 0,1 0 0,0 0 0,-1-1 0,1 1 0,-1 0 0,2-2 0,-1 1 3,0 0 0,0 0 0,0-1 1,0 1-1,-1-1 0,1 1 0,0-1 1,-1 1-1,1-1 0,-1 1 1,0-1-1,1 0 0,-1-2 0,4-53-18,-3-1 0,-2 1 0,-11-71 0,0-10-1397,9 44-4407,2 63 1664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03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11 14763,'-24'-11'5882,"2"12"-3827,21 0-2056,0 0 1,0 0-1,-1 0 0,1-1 0,0 1 0,0 0 1,0 0-1,0 1 0,0-1 0,0 0 0,1 0 1,-1 0-1,0 1 0,0-1 0,1 0 1,-1 1-1,1-1 0,-1 0 0,1 1 0,0-1 1,0 1-1,-1-1 0,1 0 0,0 1 0,0-1 1,0 1-1,1-1 0,-1 1 0,0-1 1,0 1-1,1-1 0,0 3 0,2 8-69,1 11-371,2 0 0,0-1 0,1 1 0,1-2 0,17 31 0,-25-51 433,0-1 1,0 0 0,0 1-1,1-1 1,-1 0 0,0 1 0,0-1-1,1 0 1,-1 0 0,0 1-1,0-1 1,1 0 0,-1 0 0,0 1-1,1-1 1,-1 0 0,1 0-1,-1 0 1,0 0 0,1 1-1,-1-1 1,0 0 0,1 0 0,-1 0-1,1 0 1,-1 0 0,0 0-1,1 0 1,-1 0 0,1 0 0,-1 0-1,0 0 1,1-1 0,-1 1-1,0 0 1,1 0 0,-1 0 0,1 0-1,-1-1 1,0 1 0,1 0-1,-1 0 1,0 0 0,0-1 0,1 1-1,-1 0 1,0-1 0,0 1-1,1 0 1,-1-1 0,0 1-1,0 0 1,0-1 0,1 1 0,-1 0-1,0-1 1,0 1 0,0-1-1,12-29 104,-10 25-100,1-4 37,9-26 313,15-68-1,-27 103-336,0 0 1,0-1-1,1 1 1,-1 0-1,0 0 0,0 0 1,0 0-1,0 0 1,0 0-1,0 0 0,0 0 1,0 0-1,0-1 0,0 1 1,0 0-1,0 0 1,0 0-1,0 0 0,1 0 1,-1 0-1,0 0 1,0 0-1,0 0 0,0 0 1,0 0-1,0 0 1,0 0-1,0 0 0,1 0 1,-1 0-1,0 0 1,0 0-1,0 0 0,0 0 1,0 0-1,0 0 0,0 0 1,0 0-1,1 0 1,-1 0-1,0 0 0,0 0 1,0 0-1,0 0 1,0 0-1,0 0 0,0 0 1,0 0-1,1 0 1,-1 0-1,0 0 0,0 0 1,0 0-1,0 0 0,0 1 1,0-1-1,0 0 1,0 0-1,0 0 0,0 0 1,0 0-1,0 0 1,0 0-1,0 0 0,0 1 1,0-1-1,0 0 1,11 14-12,7 9-88,-10-14-207,1 0-1,0 0 1,1 0 0,0-1 0,0-1 0,1 0 0,0 0 0,0-1-1,0 0 1,1-1 0,0-1 0,0 0 0,0 0 0,1-1-1,-1-1 1,26 3 0,36-11-3420,0-11-50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03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 7 13163,'-46'-6'6804,"-1"13"-4035,38-4-2761,0 0 0,1 1-1,-1 0 1,1 0 0,0 1 0,1 0-1,-1 0 1,1 1 0,0 0 0,0 0 0,1 1-1,-1 0 1,-8 13 0,14-19-102,0-1 0,1 1 1,-1 0-1,0 0 0,0 0 0,1 0 1,-1 0-1,0 0 0,1 0 1,-1 0-1,1 0 0,0 0 0,-1 0 1,1 0-1,0 0 0,0 0 0,-1 0 1,1 0-1,0 0 0,0 1 0,0-1 1,0 0-1,0 0 0,1 0 1,-1 0-1,0 0 0,1 0 0,-1 0 1,0 0-1,1 0 0,-1 0 0,1 0 1,-1 0-1,1 0 0,0 0 0,0 0 1,-1 0-1,1 0 0,0 0 1,0-1-1,0 1 0,0 0 0,0-1 1,0 1-1,0-1 0,0 1 0,0-1 1,0 1-1,0-1 0,0 0 0,0 1 1,0-1-1,0 0 0,0 0 1,2 0-1,11 2-213,0-1 0,0-1 0,25-2 0,-12 1 1228,26 2-135,-29 0-737,1 0 0,24 4-1,-41-3-607,-1-1-1,0 1 1,1 1 0,-1 0-1,0 0 1,0 0-1,0 0 1,-1 1 0,1 1-1,9 7 1,4 4-2875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03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72 172 13555,'-17'-26'3110,"-27"-46"1512,43 69-4511,-1 0 0,1 0 0,-1 0 0,1 0 0,0-1 0,1 1-1,-1-1 1,0 1 0,1 0 0,0-1 0,0 1 0,0-1 0,0 1 0,0-1 0,1 1 0,-1-1 0,1 1-1,2-6 1,-3 8-101,0 1 1,1 0-1,-1 0 0,0-1 0,0 1 0,0 0 0,0 0 0,0 0 1,0 0-1,1-1 0,-1 1 0,0 0 0,0 0 0,0 0 0,1 0 1,-1 0-1,0-1 0,0 1 0,0 0 0,1 0 0,-1 0 0,0 0 1,0 0-1,1 0 0,-1 0 0,0 0 0,0 0 0,0 0 1,1 0-1,-1 0 0,0 0 0,0 0 0,1 0 0,-1 0 0,0 0 1,0 0-1,0 0 0,1 0 0,-1 0 0,0 1 0,0-1 0,0 0 1,1 0-1,-1 0 0,0 0 0,0 0 0,0 1 0,1-1 0,10 16 128,3 17-117,-4 13-10,-1 1-1,-3-1 0,-2 1 0,-2 54 0,-2-70-22,1 57-188,-2-35-1183,2 0 1,3 0-1,15 80 1,-1-83-3130,4-18-477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04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34 392 10034,'11'-8'9490,"-12"1"-6945,2 5-2097,-1 3-496,1 0 104,0 3-64,3 17 80,5 51-88,-11-30-256,0 0-816,-1-9-417,3-10-535,8-43-6442</inkml:trace>
  <inkml:trace contextRef="#ctx0" brushRef="#br0" timeOffset="1">0 71 10826,'7'-26'3601,"-5"8"368,14 1-2985,1 10-1736,12 5-856,6 4-2345,8-3 64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04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50 14611,'-5'-47'8510,"8"45"-7327,5 11-466,4 20-645,-2 1 0,-1 0-1,-1 1 1,-1 0 0,-2 0-1,-1 1 1,-1 31 0,-14 233-116,4-192-335,4-74-491,-12-70-9025,14 34 9500,-9-36-4135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04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9002,'13'1'8815,"24"2"-6956,4 0-2128,44 12 148,34 4-2485,-101-17 1220,1-1 0,0-1 1,-1-1-1,23-3 0,-38 3 1309,0 1 0,0-1 0,0 0 0,0 0 0,0 0 0,0 0 0,-1 0 0,1-1 0,0 1 0,-1-1 0,23-21 10020,-21 32-7938,5 8-1960,1-1-1,0-1 1,2 0-1,-1 0 1,2-1-1,24 21 1,-33-31-61,1-1 0,0 1 0,0-1 0,0 0 0,0 0 0,0-1 0,1 0 0,-1 0 0,1 0 0,-1-1 0,10 2 0,-11-3 6,-1 0-1,1 0 0,0-1 1,-1 1-1,1-1 0,0 0 0,-1 0 1,1 0-1,-1 0 0,1-1 0,-1 1 1,0-1-1,0 0 0,1 0 0,-1 0 1,-1-1-1,1 1 0,0-1 1,-1 1-1,3-4 0,2-3 176,-1 0 1,0-1-1,-1 0 0,0 1 0,-1-2 1,0 1-1,-1 0 0,0-1 1,0 0-1,-1 0 0,0 0 0,-1 0 1,-1-18-1,0 29-155,0 0 0,0 0 0,0 0 0,0-1 0,0 1-1,0 0 1,0 0 0,0 0 0,-1 0 0,1 0 0,0 0 0,0 0 0,0 0 0,0 0 0,0-1 0,0 1 0,-1 0 0,1 0-1,0 0 1,0 0 0,0 0 0,0 0 0,-1 0 0,1 0 0,0 0 0,0 0 0,0 0 0,0 0 0,0 0 0,-1 0-1,1 0 1,0 0 0,0 0 0,0 1 0,0-1 0,0 0 0,-1 0 0,1 0 0,0 0 0,0 0 0,0 0 0,0 0 0,0 0-1,0 0 1,-1 1 0,1-1 0,0 0 0,0 0 0,0 0 0,0 0 0,0 0 0,0 1 0,0-1 0,0 0 0,0 0 0,0 0-1,0 0 1,0 0 0,0 1 0,0-1 0,0 0 0,0 0 0,0 0 0,0 1 0,-10 14 204,-437 964 1057,440-961-1499,-2 5-1451,-1 0 0,0-1 1,-21 32-1,4-28-3622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05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259 145 13371,'-78'25'6293,"59"-16"-5927,1 0-1,-26 18 0,36-23-393,1 1 1,-1 1-1,1-1 0,1 1 1,-1 0-1,1 1 1,0 0-1,1 0 0,-1 0 1,1 0-1,1 1 1,-1 0-1,2 0 0,-1 0 1,1 0-1,0 1 1,-2 10-1,4-16 14,1 0 0,-1 1 0,1-1 0,0 0 0,0 1-1,0-1 1,1 1 0,-1-1 0,1 0 0,0 0 0,0 1 0,0-1 0,0 0 0,0 0 0,1 0 0,0 0-1,-1 0 1,1 0 0,0-1 0,0 1 0,1 0 0,-1-1 0,0 0 0,1 1 0,0-1 0,-1 0 0,1-1-1,0 1 1,0 0 0,0-1 0,0 1 0,0-1 0,0 0 0,5 1 0,-1-1-32,0 0 1,0 0-1,0-1 0,1 0 1,-1 0-1,0 0 1,0-1-1,0 0 0,0-1 1,0 0-1,0 0 0,-1 0 1,1-1-1,-1 0 1,12-7-1,-9 4 3,-1 0 1,-1 0-1,1-1 0,-1 0 1,0-1-1,-1 0 1,0 0-1,0 0 0,-1 0 1,0-1-1,0 0 0,-1 0 1,4-10-1,-7 13 17,1 1 0,0-1 0,-1 1 1,0-1-1,-1 0 0,1 0 0,-1 1 0,0-1 0,0 0 1,-1 0-1,0 1 0,0-1 0,0 0 0,-1 1 0,0-1 1,0 1-1,0 0 0,0 0 0,-1-1 0,0 1 0,0 1 1,-1-1-1,1 0 0,-5-4 0,-61-44-670,69 53 686,0 0 0,0 0 0,-1-1 0,1 1 0,0 0 0,0 0 0,0 0 1,0 0-1,0-1 0,-1 1 0,1 0 0,0 0 0,0-1 0,0 1 0,0 0 0,0 0 0,0-1 0,0 1 0,0 0 0,0 0 1,0-1-1,0 1 0,0 0 0,0 0 0,0-1 0,0 1 0,0 0 0,0 0 0,0-1 0,0 1 0,0 0 0,0 0 0,0 0 0,0-1 1,1 1-1,-1 0 0,0 0 0,0 0 0,0-1 0,0 1 0,1 0 0,-1 0 0,0 0 0,0 0 0,0-1 0,1 1 0,-1 0 0,0 0 1,0 0-1,1 0 0,-1 0 0,0 0 0,0 0 0,1 0 0,-1 0 0,0 0 0,0 0 0,1 0 0,-1 0 0,0 0 0,0 0 0,1 0 1,-1 0-1,0 0 0,0 0 0,1 0 0,-1 0 0,0 0 0,25-2-176,-22 2 146,170-2 314,-151 3 510,0 1 0,-1 1 0,1 1-1,-1 1 1,40 14 0,-58-17-635,-1-1 1,1 1-1,-1 0 0,1 0 0,-1 1 0,0-1 0,1 0 1,-1 1-1,0-1 0,-1 1 0,1 0 0,0-1 0,-1 1 1,1 0-1,-1 0 0,0 0 0,0 0 0,0 0 0,-1 1 1,1-1-1,-1 0 0,0 0 0,0 5 0,1 12-173,-2-1 1,-5 35-1,3-27 175,-4 134-1268,11-196 1005,1 1 0,1 0 0,2 0-1,2 1 1,1 0 0,1 1-1,2 0 1,1 1 0,36-54-1,-50 84 113,7-12-5,1 0 0,0 1-1,21-20 1,-28 30 5,-1 0 0,1 0 0,0 0 0,0 1 0,0-1 0,1 1 0,-1-1-1,0 1 1,1 0 0,-1 0 0,0 0 0,1 0 0,-1 0 0,1 0 0,0 1 0,-1-1 0,1 1 0,0 0 0,-1 0-1,1 0 1,0 0 0,-1 0 0,1 1 0,-1-1 0,1 1 0,0-1 0,-1 1 0,1 0 0,-1 0 0,4 2-1,1 3 4,0 0-1,-1 0 1,0 0-1,0 0 1,-1 1-1,0 0 0,0 1 1,-1-1-1,0 1 1,7 15-1,2 13-186,11 46 0,-14-44-245,-2-10 29,5 17-2523,30 75-1,4-36-1748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06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0 141 12747,'7'-22'2915,"0"3"-1388,-1 1 0,0-1 0,-2-1 0,3-22 0,-22 572-803,0-270-2282,10-302-7948,3-1 4327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06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0 15003,'0'17'3657,"-6"0"1176,-6 5-4377,-9 19-744,0 5-328,-4 5-472,-5-9-233,-1-7-551,3-15 232,1-12-2561,13-9 712</inkml:trace>
  <inkml:trace contextRef="#ctx0" brushRef="#br0" timeOffset="1">65 242 11811,'66'-23'2616,"-38"41"1353,2 3-3417,10 2-104,-1-6-40,3-1-40,-5-4-520,-1 0-1192,-6-2-2657,-2-7-64,-10-3-1984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18.9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127 243 6729,'-10'-1'618,"0"0"-1,0 1 1,0 0-1,-12 3 0,13-2-510,1 0 0,-1-1 0,0 0-1,1 0 1,-14-3 0,41 3 3103,71-2-3090,286-29 552,-193 10-492,2408-166 1175,-2314 190-3537,-240-3-708,-25-4-422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07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6 202 15251,'22'-4'6725,"-3"-1"-6643,-3 4-371,0-1 0,-1-1 0,1 0 0,0-1 0,-1 0 0,16-7 0,-28 10 285,0-1-1,0 1 0,0 0 0,0-1 0,-1 0 0,1 1 0,0-1 0,-1 0 0,1-1 0,-1 1 0,0 0 0,1-1 0,-1 1 0,-1-1 0,1 1 0,0-1 0,0 0 0,-1 0 0,0 0 0,0 0 0,1 0 1,-2 0-1,1 0 0,0-1 0,-1 1 0,1 0 0,-1 0 0,0-1 0,0 1 0,0 0 0,-1 0 0,1-1 0,-1 1 0,0 0 0,1 0 0,-3-4 0,2 3 5,-1 0 0,1 1 1,-1-1-1,0 1 0,0 0 0,0-1 0,-1 1 0,1 0 0,-1 0 1,1 0-1,-1 1 0,0-1 0,0 0 0,0 1 0,-1 0 0,1 0 0,0 0 1,-1 0-1,0 1 0,1-1 0,-1 1 0,0 0 0,0 0 0,1 0 0,-1 1 1,0-1-1,0 1 0,0 0 0,-5 0 0,4 1-2,-1 0 0,1 0-1,0 0 1,-1 0 0,1 1 0,0 0 0,0 0-1,0 1 1,0-1 0,1 1 0,-1 0-1,1 0 1,-1 1 0,1-1 0,0 1 0,0 0-1,1 0 1,-1 0 0,1 1 0,-4 6 0,3-2-23,0 1 1,0-1 0,1 1 0,1-1 0,0 1-1,0 0 1,1 0 0,0 0 0,1 0 0,0 0-1,0 0 1,4 18 0,-2-16-66,1 1-1,0-1 1,1 0-1,0 0 1,1 0-1,0 0 1,1-1 0,1 0-1,10 15 1,-15-23 39,0 0 1,1 0-1,-1-1 0,1 1 1,0-1-1,-1 1 1,1-1-1,0 0 1,0 0-1,0 0 1,1 0-1,-1-1 1,0 0-1,1 1 1,-1-1-1,1 0 0,-1 0 1,1-1-1,0 1 1,-1-1-1,1 0 1,-1 0-1,1 0 1,0 0-1,-1-1 1,1 0-1,-1 1 0,1-1 1,-1 0-1,1-1 1,-1 1-1,1-1 1,-1 1-1,0-1 1,0 0-1,5-4 1,3-2-16,-1-1 1,0 0 0,-1-1-1,0 0 1,0-1 0,-1 0-1,0 0 1,10-21 0,43-106 486,-61 138-408,1-1-1,-1 1 1,0-1 0,0 1-1,0 0 1,1-1 0,-1 1-1,0 0 1,1-1-1,-1 1 1,0 0 0,1-1-1,-1 1 1,0 0 0,1-1-1,-1 1 1,1 0-1,-1 0 1,1 0 0,-1-1-1,0 1 1,1 0 0,-1 0-1,1 0 1,-1 0-1,1 0 1,-1 0 0,1 0-1,-1 0 1,1 0 0,-1 0-1,1 0 1,15 12 270,11 28-10,-23-34-248,1 3-11,1-1 1,0 0-1,1 0 1,0 0-1,0-1 1,1 0-1,-1 0 1,2-1-1,-1 0 1,1 0-1,0-1 1,0 0-1,0-1 1,1 0-1,-1 0 1,14 2-1,-17-5 26,1 0 0,-1 0 0,1-1 0,-1 0 0,1 0-1,-1 0 1,1-1 0,-1 0 0,0-1 0,1 1 0,-1-1 0,0 0 0,0-1-1,0 0 1,0 1 0,-1-2 0,1 1 0,-1-1 0,0 0 0,0 0-1,0 0 1,0-1 0,-1 0 0,0 0 0,0 0 0,6-9 0,-5 6 312,0 0 1,-1-1 0,0 1-1,-1-1 1,1 0-1,-2 0 1,1 0 0,-1 0-1,1-18 1,-4 24 691,-2 7-353,-8 19-58,-11 35-191,-203 633 75,154-458-3526,6-2-3306,24-95 297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07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27 10386,'5'-14'3617,"1"3"648,3 9-2833,12 16-192,6 12-311,10 39 143,-1 25-232,-13 62-48,-26 24-280,-40 52-1888,-24 5-1313,-54 3-2416,-6-47-1296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0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58 173 13403,'-6'-9'64,"-3"-5"778,0 0-1,1-1 1,-7-16 0,13 24-392,0 0-1,0 0 1,0 0-1,1 0 1,0 0-1,1-1 1,-1 1 0,1 0-1,1-1 1,1-9-1,8 109 669,-1 208-1019,14 181-491,-23-480 377,0 0 0,0-1 0,0 1 0,0 0 0,0 0 0,0 0 0,0 0 0,0 0 0,1 0 0,-1 0 0,0 0 1,1 0-1,-1-1 0,0 1 0,1 0 0,-1 0 0,1 0 0,0-1 0,-1 1 0,1 0 0,1 0 0,9-10-183,9-30 7,26-87-211,-25 62 168,42-83-1,-63 145 231,1 1 1,-1-1-1,1 1 0,0 0 0,0-1 1,0 1-1,0 0 0,0-1 0,0 1 0,0 0 1,0 0-1,0 0 0,1 0 0,-1 0 1,0 0-1,1 0 0,-1 0 0,0 1 0,3-2 1,-3 2-3,0 0 0,0 1 0,0-1-1,0 0 1,0 0 0,0 1 0,0-1 0,0 0 0,0 1 0,-1-1 0,1 1 0,0-1 0,0 1 0,0 0 0,-1-1 0,1 1 0,0 0 0,0-1 0,-1 1 0,1 0 0,-1 0 0,2 1 0,3 7-33,0 1 1,-1-1-1,0 1 1,4 15-1,16 70-372,11 35-1593,-29-114 1093,0 0 1,1 0-1,0 0 0,2-1 0,14 20 0,18 9-3495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0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89 330 13699,'-2'-28'2857,"1"13"1551,2 21-4223,1 3-1,3 14 64,-1 8-48,0 12 8,-1 3-88,-3 7-408,-2-9-448,0-8-769,-1-12-367,-2-13-2553,2-21 368</inkml:trace>
  <inkml:trace contextRef="#ctx0" brushRef="#br0" timeOffset="1">2 23 14443,'-2'-15'2201,"9"8"671,9 14-7169,2 8-72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1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63 11530,'-16'-6'2801,"6"-8"992,10 5-3329,9 1-128,3 3-176,13-2 72,11 1-104,16 0-40,1 4-56,16 2 24,-2 1-56,-3 2-136,-13 0-400,-6 2-792,-17-4-537,-7-5-2063,-9-5-121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1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57 13643,'-1'-20'3137,"-3"2"1224,-1 6-3945,1 8-104,1 1 416,3 5-472,0 0-80,4 24 48,8 55-144,-8-14-16,0 5-80,1 11-328,-4-11-496,1 2-1233,-2-16-2616,-1-23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2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97 15579,'-1'-33'3001,"13"4"1624,-12 13-4673,-2 5-56,1 8 72,2-2 1584,1 7-1384,0 7-72,10 28-80,9 59-24,-16-19-304,-7 35-1816,-12 9-2849,-17 8 8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2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37 109 14747,'-3'-16'1047,"2"8"-405,0 0 0,-1-1-1,0 1 1,0 1 0,-1-1-1,0 0 1,0 0 0,-1 1-1,0 0 1,-5-7 0,12 19-618,-2 1 1,1-1-1,0 1 1,-1 0-1,0-1 1,-1 1-1,1 0 1,-1 8-1,1 2-11,3 77-23,-8 115 0,-1-131-419,4 1 0,14 123 0,-5-177-75,-8-24 495,0 0-1,0 0 1,1 0 0,-1 0-1,0 0 1,0 1-1,1-1 1,-1 0 0,0 0-1,1 0 1,-1 0-1,0 0 1,0 0 0,1 0-1,-1 0 1,0 0-1,0 0 1,1 0 0,-1 0-1,0 0 1,1 0-1,-1-1 1,0 1 0,0 0-1,1 0 1,-1 0-1,0 0 1,0 0 0,0-1-1,1 1 1,-1 0-1,0 0 1,0 0 0,0-1-1,1 1 1,-1 0-1,0 0 1,0-1 0,0 1-1,0 0 1,18-41-169,-5 1 196,4-19-21,2 1 0,3 1 1,3 1-1,34-57 0,-59 112 1,1 0-1,-1 0 1,1 0-1,-1 0 1,1 1-1,-1-1 1,1 0-1,0 0 0,-1 1 1,1-1-1,0 0 1,0 1-1,-1-1 1,1 1-1,0-1 1,0 1-1,0-1 0,0 1 1,0 0-1,0 0 1,1-1-1,-1 1 0,-1 1 0,1-1-1,0 0 1,-1 0 0,1 1-1,0-1 1,-1 1 0,1-1-1,0 1 1,-1-1 0,1 1-1,-1-1 1,1 1 0,-1-1-1,1 1 1,-1 0 0,0-1 0,1 1-1,-1 0 1,0-1 0,1 2-1,12 50-117,-11-39 107,4 13-158,2 10-471,21 58 0,-26-84 135,1-1 1,0 0 0,1 0-1,0-1 1,1 1-1,-1-1 1,2 0 0,-1 0-1,1-1 1,0 0 0,9 7-1,34 12-3467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3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13555,'35'-45'3561,"-36"33"976,2 2-3729,-1 12-808,2 9-48,3 2 48,1 11-88,-3 9 128,2 11-232,-2 0-288,1 4-697,-4-15-351,3-7-536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3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13715,'5'-8'5545,"5"15"-7121,9 11-2577,1-3-304</inkml:trace>
  <inkml:trace contextRef="#ctx0" brushRef="#br0" timeOffset="1">520 289 11394,'-38'-18'4925,"1"0"-1817,84 25-2936,0-1 0,87-2 0,95-18-325,-228 14 153,4 0-277,36-6-567,-40 6 555,0-1 0,0 1 0,0-1 0,0 1 1,0-1-1,1 1 0,-1-1 0,0 1 0,0-1 0,0 0 0,-1 0 0,1 0 0,0 1 0,0-1 0,0 0 1,1-2-1,-2-7-3747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19.5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6 218 8466,'-1'0'141,"1"-1"1,-1 0 0,1 1-1,-1-1 1,1 1-1,0-1 1,-1 0-1,1 0 1,0 1 0,-1-1-1,1 0 1,0 1-1,0-1 1,0 0 0,0 0-1,-1 1 1,1-1-1,0 0 1,0 0-1,1 0 1,-1 1 0,0-1-1,0 0 1,0 0-1,0 1 1,1-1 0,-1 0-1,1 0 1,34-6 473,1314-80 2543,-744 72-2855,31-20-187,-393 18-263,285-15 319,-179 31-2851,-289 2-341,-34-4-420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3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41 14163,'-21'-19'3169,"14"3"1384,3 13-4153,0 0 16,0 4 24,3-1-72,0 0-80,0 2-56,1 1-80,1 36-104,1 47-48,-5-4 0,-3-4 8,-1 11-760,0-16-680,3 3-1697,5-34-1720,23-29-688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57 16331,'7'-7'1334,"-1"0"0,0 0 0,-1 0 0,1-1 0,5-12 0,-13 50-916,3 41-480,-4 140 633,0-171-1832,-12 57 0,13-87 361,-1 0 0,0 0 0,0 0 0,-9 15 0,-28 28-3913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5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57 639 10274,'-8'-7'771,"-25"-23"2839,32 29-3517,-1 0 0,1 0 0,0-1 0,0 1 0,-1 0 0,1-1 0,0 0 0,1 1-1,-1-1 1,0 1 0,0-1 0,1 0 0,-1 0 0,1 1 0,-1-1 0,1 0 0,0 0 0,0-2 0,0 3-84,0 1 0,1-1 1,-1 1-1,1-1 0,-1 1 1,1-1-1,-1 1 0,1-1 1,-1 1-1,1-1 0,-1 1 1,1 0-1,0-1 0,-1 1 1,1 0-1,0 0 0,-1-1 1,1 1-1,0 0 0,-1 0 1,1 0-1,0 0 0,-1 0 1,1 0-1,0 0 0,-1 0 1,2 0-1,23 3 99,-20-3-68,69 6 271,0-5 0,0-2 0,143-22 0,-66 5-130,566-17 354,5 41-413,245-4-37,-170-35 126,32 1 16,-21 16-139,-25 11-55,60-23-23,54-23 32,26 22 25,-46 34-64,7-1-49,18-35 66,9-18 360,-51 25 462,-37 16-549,-820 7-293,836-13-102,61-22 28,-35-1 202,-93 10 19,-100 8-92,5 8-42,27 10-5,32 9 33,-25-11-35,-63-32 396,-189 6-76,-433 28-1291,49 5 0,-9 6-4444,-65-10 5302,40 4-4658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6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9 11210,'-4'-9'3009,"-7"12"760,-1 7-3265,-4 18 0,-5 18-248,-10 16 48,-4 11-32,-9 24 8,8-1-192,-1 3-384,11-14-544,10-18-632,12-31-2601,18-29 200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6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18 13651,'-4'0'6047,"5"-1"-5961,0 0-1,-1 0 0,1 0 0,0 0 1,0 1-1,0-1 0,0 0 0,0 0 0,0 1 1,0-1-1,0 0 0,0 1 0,0-1 1,1 1-1,-1 0 0,0-1 0,2 1 1,2-2-40,0 1 0,-1 0 0,1 1 1,0-1-1,-1 1 0,1 0 1,0 0-1,-1 0 0,1 1 1,0 0-1,-1-1 0,1 2 1,-1-1-1,1 0 0,-1 1 1,1 0-1,-1 0 0,0 1 1,0-1-1,0 1 0,0-1 1,-1 1-1,1 1 0,-1-1 0,5 5 1,4 8 3,0 0 1,-1 1-1,-1 0 0,0 1 1,-1 0-1,-1 0 0,-1 1 1,-1 0-1,0 0 1,5 36-1,-3 16-927,0 123 0,-3-41-5824,-3-134 2135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7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12 126 13019,'-11'-14'2992,"10"4"1073,12 7-3753,15-4-264,12 0-96,23-6 0,7-4-352,18-4-1056,-2 6-2641,-2-3 192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7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68 149 9538,'0'-11'907,"-1"0"1,0 0-1,0 0 0,-4-13 0,-1-5 1082,6 28-1875,-1-1 0,1 0 0,0 1 1,-1-1-1,1 0 0,0 1 0,0-1 0,0 0 0,1 0 0,-1 1 0,0-1 0,0 0 0,1 1 0,-1-1 0,1 0 0,0 1 0,-1-1 0,1 1 0,0-1 0,0 1 0,0-1 0,0 1 0,0 0 0,0 0 0,1-1 0,-1 1 0,0 0 0,1 0 0,-1 0 0,1 0 0,-1 0 0,1 1 0,-1-1 0,1 0 0,-1 1 0,1-1 0,0 1 0,-1-1 0,1 1 0,0 0 0,0 0 0,-1 0 0,4 0 0,1 0-46,0 0-1,0 1 0,-1-1 0,1 1 0,0 1 0,-1-1 0,1 1 0,-1 0 1,1 0-1,-1 0 0,8 6 0,-6-3-47,0 2 0,-1-1 0,0 1 0,0 0 0,0 0 0,-1 1 1,0-1-1,0 1 0,-1 0 0,0 0 0,-1 1 0,0-1 0,0 1 0,-1 0 0,0 0 0,0 0 0,-1 0 0,0 12 0,0-1-125,-1 0 0,-2 0 0,0-1 0,0 1 0,-2 0 0,-1-1 0,-9 27 0,10-41-1445,7-25 486,11-31-148,9 0 338,-22 50 858,0-1 0,0 1 0,0 0 0,0-1 0,0 1 0,0 0 0,0 0 0,1-1 0,-1 1 0,1 0 0,-1 0 0,4-1 0,-5 2 20,1 0 1,0 0-1,0 0 1,0 0-1,-1 0 1,1 0-1,0 0 1,0 0-1,-1 0 1,1 1-1,0-1 1,0 0 0,-1 0-1,1 1 1,0-1-1,0 1 1,-1-1-1,1 0 1,0 1-1,-1-1 1,1 1-1,-1 0 1,1-1-1,-1 1 1,1-1-1,-1 1 1,1 0-1,-1-1 1,1 2-1,23 42 161,-2 0-1,-1 1 1,-3 1 0,15 57-1,-30-95-157,-1 0 0,0 0 0,0 0 0,-1 1 0,0-1 0,0 0 0,-1 1 0,-1 14 0,0-20-8,0 0 0,0 0 0,0 0 1,-1 0-1,1-1 0,-1 1 0,1 0 1,-1-1-1,0 0 0,0 1 1,0-1-1,0 0 0,0 0 0,-1 0 1,1 0-1,0 0 0,-1-1 0,0 1 1,1-1-1,-1 1 0,0-1 1,0 0-1,0 0 0,0-1 0,0 1 1,0 0-1,0-1 0,-4 0 0,-28 3-826,-1-2 1,0-2-1,0-1 0,-47-10 0,64 10 150,-92-16-2732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7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18 12995,'-37'-9'3056,"7"1"1081,-13 16-3737,-1 18-280,-11 27 56,4 11-24,0 34 41,16 8 23,19 29-48,25-1-56,32 20-544,23-20-753,40 7-3168,5-45 305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8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10 12707,'-5'-5'2604,"4"5"-2279,1-1 1,-1 1-1,0-1 0,0 1 1,0 0-1,0-1 1,0 1-1,1 0 1,-1 0-1,0 0 1,-2-1-1,-28 1 1794,-28 8-1257,54-7-856,0 1 0,1-1 0,-1 0 1,1 1-1,-1 0 0,1 0 0,0 1 0,0-1 1,0 1-1,0 0 0,0 0 0,1 0 0,-1 0 1,1 1-1,-4 4 0,6-6-10,0 0-1,0 0 0,1 0 1,-1 0-1,0 0 1,1 0-1,-1 0 1,1 0-1,0 0 1,0 0-1,0 0 1,0 1-1,0-1 1,0 0-1,0 0 1,1 0-1,-1 0 1,1 0-1,-1 0 1,1 0-1,0 0 1,0 0-1,0 0 1,0 0-1,0-1 0,1 1 1,-1 0-1,0-1 1,1 1-1,-1-1 1,1 1-1,0-1 1,-1 0-1,1 1 1,0-1-1,2 1 1,32 21-79,-26-18 23,-1 1 0,0 0 0,0 0 1,0 0-1,-1 1 0,0 1 0,0-1 0,0 1 0,-1 1 0,9 13 0,-16-21 22,1 1 0,0-1-1,-1 1 1,1-1 0,-1 1-1,1-1 1,-1 1 0,1-1-1,-1 1 1,0 0-1,0-1 1,0 1 0,0-1-1,0 1 1,0-1 0,-1 1-1,1 0 1,-1-1 0,1 1-1,-1-1 1,1 1 0,-1-1-1,0 0 1,-1 3 0,0-2-23,0 0 1,0-1 0,0 1 0,0-1-1,0 0 1,0 0 0,-1 0 0,1 0-1,0 0 1,-1 0 0,1-1-1,-1 1 1,1-1 0,-4 1 0,-2 0-282,-1-1 0,1 0 0,-1-1 1,0 1-1,1-2 0,-1 1 0,1-1 1,-12-4-1,14 3-247,4 3 237,0-1-1,1 1 0,-1-1 1,0 0-1,0 1 1,1-1-1,-1 0 0,1 0 1,-1-1-1,1 1 1,-1 0-1,1 0 0,-2-3 1,1-12-3154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8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1 206 11899,'7'-16'5307,"10"7"-3584,26 3-2880,-25 4 1580,-12 0-449,0 0 1,0 0 0,-1-1 0,1 1 0,0-1-1,-1-1 1,0 1 0,0-1 0,0 0 0,0 0-1,0-1 1,-1 1 0,0-1 0,5-7 0,-6 8 25,0 1-1,-1-1 1,0 0 0,0 0 0,0 0 0,-1 0 0,1 0 0,-1 0 0,0 0 0,0 0 0,0-1 0,-1 1 0,1 0 0,-1-1 0,0 1 0,-1-1 0,1 1 0,-1 0 0,0 0 0,-1-7 0,1 10-2,1 0-1,0 0 1,-1 0 0,1 0-1,-1 0 1,0-1 0,1 1-1,-1 1 1,0-1 0,0 0 0,1 0-1,-1 0 1,0 0 0,0 0-1,0 1 1,0-1 0,0 0 0,0 1-1,0-1 1,0 1 0,0-1-1,-1 1 1,1 0 0,0-1 0,0 1-1,-3 0 1,2 0-1,-1 0 0,0 1 0,0-1 0,1 1 0,-1 0 0,0 0 0,1 0 0,-1 0 0,1 0 0,0 1 0,-4 2 0,-2 2 2,-1 1-1,2 0 0,-1 0 0,1 0 1,-9 13-1,6-5 4,1 0 0,1 1 0,1-1-1,0 1 1,-8 28 0,12-34-9,1 0-1,0 0 0,1 0 0,0 0 1,1 0-1,0 0 0,0 0 1,1 1-1,0-1 0,5 19 0,-4-25-40,-1 0 0,0-1 0,1 1 0,0-1 0,0 0 0,0 1-1,0-1 1,0 0 0,1 0 0,0-1 0,-1 1 0,1 0-1,0-1 1,0 1 0,0-1 0,1 0 0,-1 0 0,0-1 0,1 1-1,-1 0 1,1-1 0,0 0 0,-1 0 0,1 0 0,5 0-1,0 0-369,0-1 0,0 0 0,-1-1-1,1 1 1,0-2 0,0 1 0,-1-1-1,1-1 1,14-5 0,45-27-3068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20.1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88 103 8226,'0'-35'679,"-5"-33"2895,12 166 2646,-16 186-5872,-24 71-32,-4 59-596,27-140-2706,13-179-576,5-25-523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9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50 13331,'7'-45'2736,"-17"41"1393,-2 5-3817,-5 5 232,-1 0 1,-4 5 55,-4 5-128,-2 5-144,11 1-264,0 2-96,12 1-216,12 6-264,8-1-264,8 5-593,7 2-279,11-9-593,1-13-1839,11-18 343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19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91 119 12707,'-1'-2'461,"1"1"0,0-1 0,-1 0 1,1 0-1,-1 1 0,0-1 0,1 1 0,-1-1 1,0 1-1,0-1 0,0 1 0,0-1 0,0 1 1,-1 0-1,1-1 0,0 1 0,-1 0 0,1 0 1,-3-1-1,2 2-391,1 0 0,-1 1 1,0 0-1,0-1 0,1 1 1,-1 0-1,0 0 0,1 0 0,-1 0 1,0 0-1,1 0 0,0 0 1,-1 1-1,1-1 0,0 1 0,0-1 1,-1 1-1,1-1 0,0 1 0,1-1 1,-2 3-1,-4 4-177,1-1 0,0 1 1,1 0-1,0 1 0,0-1 0,-4 14 1,7-20 74,1 1-1,0 0 1,-1-1 0,1 1 0,0 0 0,0 0 0,0-1 0,1 1 0,-1 0 0,1 0 0,-1-1 0,1 1 0,0-1 0,0 1-1,0 0 1,0-1 0,0 0 0,1 1 0,-1-1 0,1 0 0,0 0 0,0 0 0,0 0 0,0 0 0,0 0 0,0 0 0,0-1-1,0 1 1,5 2 0,-1-1-15,1 0-1,0-1 0,1 0 1,-1 0-1,0 0 1,1-1-1,-1 0 0,1 0 1,-1-1-1,1 0 0,-1 0 1,1 0-1,-1-1 0,1-1 1,8-2-1,-10 3 11,0-1-1,0 1 0,0-2 1,0 1-1,0 0 0,-1-1 1,0 0-1,1 0 0,-1-1 1,0 0-1,-1 0 0,1 0 1,-1 0-1,1-1 1,-1 1-1,-1-1 0,1 0 1,-1 0-1,4-7 0,-6 9 7,0-1 0,0 1 0,0 0 0,-1 0 0,1-1 0,-1 1 0,0 0 0,0 0 0,0-1 0,0 1 0,-1 0 0,0 0 0,1-1 0,-1 1 0,0 0 0,0 0 0,-3-5 0,0 2-59,0-1-1,0 1 1,-1 0-1,0 0 0,0 0 1,0 0-1,-8-5 1,-6-3-419,1 1 0,-2 0 0,0 2 0,-22-10 0,64 27 201,0-1 0,0-1 0,30 1 0,18 3 1282,-61-6-787,8 0 536,0 0 0,0 2 1,-1 0-1,0 1 0,1 1 0,-2 0 0,17 9 0,-30-12-712,1-1 0,-1 1 0,1 0 0,-1-1 0,0 1 0,0 0-1,0 0 1,0 1 0,-1-1 0,1 0 0,-1 1 0,0-1 0,0 1 0,0-1-1,0 1 1,-1-1 0,1 7 0,-2 61-607,1-67 545,0 2-90,-1 1 0,0-1 0,0 0 0,0 0 0,-1 0-1,0 0 1,-3 7 0,7-49-168,5 6 481,23-54 0,-26 73-101,2 0 0,-1 0 0,1 1 0,1 0 0,0 1 0,0-1 0,1 1 0,9-8 0,-15 14-47,1 1 0,0 0 0,-1 0 0,1 0 0,0 0 0,0 1 0,0-1 0,0 1 1,1 0-1,-1 0 0,0 0 0,0 0 0,1 0 0,-1 1 0,0-1 0,1 1 1,-1 0-1,1 0 0,3 1 0,-2 0 0,0 1-1,0-1 1,-1 1 0,1 0-1,-1 1 1,1-1 0,-1 1-1,0 0 1,0 0 0,0 0-1,6 7 1,5 8-536,0 0 1,-1 2-1,-2-1 0,15 31 0,-19-36-459,16 29-3099,-8-6-775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1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285 363 10362,'-1'-3'376,"-1"1"1,1-1-1,-1 1 0,1-1 0,-1 1 1,0 0-1,0-1 0,0 1 0,0 0 1,-1 0-1,1 1 0,0-1 0,-1 0 1,1 1-1,-1-1 0,-5-1 0,4 2-77,-1-1-1,0 1 1,0 1-1,0-1 1,0 1-1,0-1 1,0 1-1,0 1 1,-7 0-1,2 1-210,-1 1 0,1 0 0,0 0-1,0 1 1,0 0 0,0 1-1,1 0 1,0 0 0,-10 8-1,10-5-120,-1 0-1,1 0 1,1 1-1,0 1 1,0-1-1,-9 15 1,16-22 18,-1 0 1,1 1-1,0-1 0,0 0 1,0 0-1,0 1 0,0-1 1,0 0-1,1 1 1,-1-1-1,1 1 0,0-1 1,-1 1-1,1-1 0,0 0 1,1 1-1,-1-1 0,0 1 1,1-1-1,-1 1 0,1-1 1,0 0-1,0 1 1,0-1-1,0 0 0,0 0 1,0 1-1,1-1 0,-1 0 1,1 0-1,-1-1 0,1 1 1,0 0-1,0 0 0,0-1 1,0 1-1,0-1 1,0 0-1,3 2 0,0-1 7,1 0-1,0 0 1,0-1 0,-1 0-1,1 0 1,0 0 0,0-1-1,0 0 1,0 0-1,0 0 1,0-1 0,0 0-1,0 0 1,-1 0-1,1-1 1,0 0 0,-1 0-1,1-1 1,7-3 0,2-2 17,0-1 1,0 0-1,0-1 1,-1 0-1,18-19 1,-26 23 44,-1 0 1,0-1-1,0 0 1,-1 0-1,0 0 1,5-11 0,-8 16 6,0-1 0,0 1 0,0 0 0,0-1 0,-1 1 0,1-1 0,0 1 0,-1-1 1,0 1-1,0-1 0,0 0 0,0 1 0,0-1 0,0 1 0,-1-1 0,1 1 0,-1-1 1,1 1-1,-1-1 0,0 1 0,0-1 0,0 1 0,-1 0 0,-1-4 0,-8 5-96,22-9-232,-8 5 268,0 0 1,0 0 0,-1-1 0,0 1 0,0-1 0,0 0 0,0 1 0,-1-1 0,0 0 0,0 0 0,-1 0 0,1 0 0,-1 0 0,-1 0 0,0-7 0,1-4 0,-18-45 75,17 30 43,-9-45 0,6 49 439,17 153 465,-8-61-1302,3 0 1,18 70-1,-14-93-863,2-1 1,2 0-1,25 45 0,8-11-3194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1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74 9818,'20'-48'2935,"-20"47"-2830,0 1 1,1-1-1,-1 0 0,0 0 0,0 1 0,0-1 0,1 0 0,-1 0 0,0 1 0,0-1 0,0 0 0,0 0 0,0 1 0,-1-1 0,1 0 0,0 1 1,0-1-1,0 0 0,-1 0 0,1 1 0,0-1 0,-1 0 0,1 1 0,-1-1 0,1 1 0,0-1 0,-1 0 0,1 1 0,-1-1 0,0 1 1,1-1-1,-1 1 0,1 0 0,-1-1 0,0 1 0,1 0 0,-1-1 0,0 1 0,1 0 0,-1 0 0,0-1 0,0 1 0,1 0 0,-1 0 0,0 0 1,0 0-1,1 0 0,-1 0 0,-1 0 0,-37 7 1858,36-7-1438,-11 4-176,0 1-1,0 0 1,0 1-1,1 1 0,-14 8 1,23-13-516,0 1 0,-1 0 1,1-1-1,1 1 0,-1 1 0,0-1 1,1 1-1,-1-1 0,1 1 0,0 0 1,1 0-1,-1 0 0,0 1 0,1-1 1,0 0-1,0 1 0,1 0 0,-2 6 0,2-8 67,1 0 0,0 0 0,0 0 0,0 0 0,0 0 0,0 0 0,1 0 0,-1 0 0,1 0 0,0 0 0,0 0 0,0 0 0,0 0 0,0-1 0,1 1 0,-1-1 0,1 1 0,0-1 0,0 1 0,0-1 0,0 0 0,0 0 0,0 0 0,1 0 0,2 2 0,-3-3 110,1 0-1,-1-1 1,1 1 0,-1-1-1,1 1 1,-1-1-1,1 0 1,-1 0 0,1 0-1,-1 0 1,1 0-1,0-1 1,-1 1 0,1-1-1,-1 1 1,0-1-1,1 0 1,-1 0 0,0 0-1,1 0 1,-1-1-1,0 1 1,0-1 0,0 1-1,0-1 1,0 0-1,0 1 1,2-4 0,120-138 2913,-124 143-2906,0-1 0,1 1 0,-1-1-1,0 1 1,1-1 0,-1 1 0,0 0 0,1-1 0,-1 1 0,1 0 0,-1-1-1,0 1 1,1 0 0,-1 0 0,1-1 0,-1 1 0,1 0 0,-1 0 0,1 0-1,-1 0 1,1 0 0,-1 0 0,1 0 0,-1 0 0,1 0 0,-1 0 0,1 0-1,-1 0 1,1 0 0,-1 0 0,1 0 0,-1 0 0,1 0 0,-1 1 0,1-1-1,-1 0 1,1 0 0,-1 0 0,0 1 0,1-1 0,-1 0 0,1 1 0,-1-1 0,0 1-1,1-1 1,-1 0 0,0 1 0,0-1 0,1 1 0,-1-1 0,0 1 0,0-1-1,1 0 1,-1 1 0,0-1 0,0 1 0,0 0 0,11 41 37,-8-28-24,0-3-156,22 68-775,-23-75 466,0 1-1,0-1 1,0 0 0,1 0 0,-1 0 0,1 0-1,0-1 1,0 1 0,0-1 0,1 0 0,-1 1-1,1-1 1,0-1 0,6 5 0,13-1-3730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1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12475,'0'-1'231,"0"0"1,0 0-1,0 0 0,0 0 1,0 0-1,0 0 1,0 0-1,0 1 1,1-1-1,-1 0 0,0 0 1,1 0-1,-1 0 1,0 1-1,1-1 1,-1 0-1,1 0 0,-1 1 1,1-1-1,-1 0 1,1 1-1,0-1 1,-1 0-1,1 1 0,0-1 1,0 1-1,-1-1 1,1 1-1,0 0 1,1-1-1,0 3-123,1 0-1,-1 0 1,0 0-1,0 0 1,0 0 0,0 1-1,-1-1 1,1 1 0,-1 0-1,1-1 1,1 6-1,7 16-94,-1 0-1,-2 1 0,0 0 0,-1 0 1,3 43-1,-4-22-8,-4-43 56,-1-27 16,0 11-48,-1-24 49,5-45-1,-3 73-76,0 1 0,0-1 0,1 0 0,0 1 0,1-1 0,0 1 0,0 0 0,1 0 0,0 0 0,10-14 0,-12 20-80,-1 0 1,1 0-1,1 0 0,-1 0 1,0 0-1,0 1 0,1-1 0,-1 1 1,1-1-1,-1 1 0,1 0 0,0 0 1,-1 0-1,1 0 0,0 1 0,0-1 1,-1 1-1,1 0 0,4-1 0,-1 2-500,0 0-1,-1 0 0,1 0 0,0 0 0,0 1 0,-1 0 0,1 0 0,5 4 0,24 14-3721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2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73 13259,'1'-1'329,"-1"-1"0,1 1 1,0-1-1,-1 1 0,1-1 0,0 1 0,0 0 1,0-1-1,0 1 0,0 0 0,0 0 1,0 0-1,0 0 0,0 0 0,1 0 1,-1 0-1,0 0 0,1 0 0,-1 1 1,1-1-1,2-1 0,0 1-153,1 0 0,0 0 1,-1 1-1,1-1 0,0 1 0,0 0 0,6 1 1,9 2-555,-1 1 0,31 9 0,-46-12 606,45 19-912,-40-15 87,0-1 1,0 0-1,1-1 0,-1 0 1,1 0-1,16 1 0,-23-4 522,0 0 0,0 0 0,-1 0 0,1-1 0,0 0 0,0 1 0,0-1 0,-1 0 0,1-1 0,0 1 0,-1 0 0,1-1 0,-1 1 0,0-1 0,1 0 0,-1 0 0,0 1 0,0-2 0,0 1 0,0 0 0,-1 0 0,1-1 0,-1 1-1,1-1 1,-1 1 0,0-1 0,2-4 0,5-35 2117,-12 24 263,3 17-2211,1 1 0,-1 0 0,1-1 0,-1 1 0,1 0 0,-1 0 0,1-1 0,-1 1 0,1 0 0,-1 0 0,0 0 0,1 0 0,-1 0 0,1 0-1,-1 0 1,1 0 0,-1 0 0,0 0 0,1 0 0,-1 0 0,1 1 0,-1-1 0,1 0 0,-1 0 0,1 1 0,-1-1 0,1 0 0,-1 1 0,1-1 0,-1 0 0,0 2 0,-12 8 303,0 1 0,1 1 1,1 0-1,0 0 0,-14 22 0,1-4-108,-40 54 321,-94 158 0,126-183-1724,2 2-1,3 0 1,-36 123-1,48-107-3474,9-26-580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2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85 10530,'-42'-55'2553,"37"37"968,3 8-2889,3 8-328,3 11 40,-2 1 0,2 15 64,-4 10-104,-2 20 72,-1-3-88,-2 4-88,2-10-152,0-11-32,5-20-112,-2-13-512,-4-9-576,2-17-2785,-9-7 216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3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12739,'0'-11'2704,"17"10"849,-1 6-4233,10 3-736,4 5-2497,15-6 168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3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48 13435,'-1'56'6539,"3"-1"-5446,-1 53-2033,-4-97 16,-3-12-651,-7-27 453,11 20 1136,0 0 0,1-1 0,0 1 0,1 0 0,-1 0 0,2 0 0,-1-1 0,1 1 0,0 0 0,1 0 0,0 0-1,0 0 1,1 0 0,0 1 0,0-1 0,1 1 0,0 0 0,0 0 0,6-7 0,-4 6 81,0 1 1,1 0-1,-1 0 1,2 0-1,-1 1 1,1 0-1,-1 1 0,2-1 1,-1 1-1,0 1 1,1 0-1,10-3 1,-15 5-56,0 1 1,1 0 0,-1 1-1,1-1 1,-1 1 0,1 0 0,-1 0-1,1 0 1,-1 1 0,0-1-1,1 1 1,-1 0 0,1 0 0,-1 1-1,0 0 1,0-1 0,0 1-1,0 0 1,0 1 0,0-1-1,-1 1 1,1 0 0,-1 0 0,0 0-1,0 0 1,0 0 0,5 8-1,4 8-249,0 0 1,-2 1-1,0 1 0,10 31 0,-11-27-1839,23 44 1,1-22-1497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3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29 15011,'0'-2'239,"0"1"-1,0 0 0,1 0 1,-1 0-1,0-1 0,0 1 1,1 0-1,-1 0 0,1 0 1,-1 0-1,1-1 0,0 1 1,-1 0-1,1 0 0,0 0 1,0 1-1,-1-1 0,1 0 1,0 0-1,0 0 0,0 0 1,0 1-1,0-1 0,1 1 1,-1-1-1,0 1 0,0-1 1,0 1-1,0-1 0,2 1 1,0 1-179,-1 1 0,0 0 0,1-1 0,-1 1 1,0 0-1,0 0 0,0 1 0,0-1 0,-1 0 0,1 1 1,-1-1-1,1 1 0,-1-1 0,1 4 0,8 15-1,-1 0 0,-1 1-1,-1 0 1,-1 0-1,-1 1 1,-1 0 0,-1-1-1,-1 1 1,-2 40 0,-3-11-32,-3 1 0,-1-1 1,-18 58-1,25-109-35,0 0-1,0-1 1,0 1-1,0-1 0,0 1 1,0 0-1,0-1 1,-1 1-1,1-1 0,0 1 1,0-1-1,0 1 1,-1-1-1,1 1 0,0-1 1,-1 1-1,1-1 1,-1 1-1,1-1 0,0 0 1,-1 1-1,1-1 1,-1 1-1,1-1 0,-1 0 1,0 1-1,-9-13-431,-10-44-722,10 25 447,6 21 565,-2 1 1,1-1 0,-1 1 0,-1 1 0,1-1 0,-2 1 0,1 0 0,-1 1-1,0 0 1,-1 0 0,1 0 0,-1 1 0,-1 1 0,1-1 0,-1 2 0,-18-7-1,22 8 143,0 2-1,-1-1 0,1 1 0,-1 0 1,1 0-1,-1 1 0,1-1 0,-1 2 0,1-1 1,-1 1-1,1 0 0,-1 0 0,1 1 1,0-1-1,0 2 0,-1-1 0,1 1 0,1-1 1,-1 2-1,0-1 0,1 1 0,0-1 1,-1 2-1,1-1 0,1 0 0,-1 1 1,1 0-1,-7 10 0,8-11 6,0 0 0,1 0 0,0 0 0,-1 1 0,2-1 0,-1 0 0,0 1 0,1-1 0,0 1 0,0 0 0,0-1 0,1 1 0,0 0 0,0 0 0,0-1 0,1 10 0,1-7 5,0-1-1,0 0 0,1 1 0,0-1 0,0 0 1,0-1-1,0 1 0,1-1 0,0 1 0,9 8 0,-1-3 5,0-1 0,0 0-1,1-1 1,0 0-1,1-1 1,0 0-1,0-1 1,0-1-1,21 6 1,-16-8-102,-1 0 1,1-1-1,0-2 0,0 1 0,1-2 1,-1-1-1,0 0 0,0-1 0,0-2 1,-1 1-1,1-2 0,-1-1 0,0 0 1,0-1-1,22-13 0,-25 12-31,0-1 1,-1 0-1,-1-1 0,1-1 0,-1 0 0,-1 0 0,0-2 1,-1 1-1,-1-1 0,1-1 0,-2 0 0,0-1 0,-1 1 1,0-2-1,-2 1 0,1-1 0,5-25 0,-11 36 178,0 0-1,0 0 1,-1-1-1,1 1 1,-1 0-1,-1 0 1,1-1-1,-1 1 1,0 0-1,0 0 1,0 0-1,-3-6 0,4 10-22,-1 0 0,1 0-1,-1 0 1,0 0 0,1 0-1,-1 0 1,0 0 0,0 0 0,1 1-1,-1-1 1,0 0 0,0 1-1,0-1 1,0 0 0,0 1-1,0-1 1,0 1 0,0-1-1,0 1 1,0 0 0,0-1-1,-2 1 1,1 0 3,0 0 0,-1 1 0,1-1-1,0 1 1,0 0 0,0-1 0,0 1 0,0 0 0,0 0 0,0 0 0,0 1 0,0-1 0,1 0-1,-1 1 1,-3 2 0,0 1-14,1-1 1,0 1-1,0 0 0,0 0 0,0 0 0,1 1 1,0-1-1,0 1 0,0 0 0,1-1 0,-1 1 0,1 1 1,1-1-1,0 0 0,-2 11 0,3-8 9,0 0-1,1 1 1,0-1 0,0 0-1,1 0 1,0 0-1,0 0 1,1 0 0,0 0-1,6 9 1,-4-7-115,1 0 0,1-1 0,0 0-1,0 0 1,1 0 0,0-1 0,1 0 0,0 0 0,0-1 0,1 0 0,0-1 0,0 0 0,1-1 0,0 0 0,0-1 0,17 7 0,-21-11-370,0 0 1,0 0-1,0 0 1,0-1-1,0 0 0,0-1 1,0 1-1,0-1 1,0 0-1,10-4 1,22-11-3109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20.8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15 103 7266,'-2'-7'537,"-1"0"-21,1-1 0,0 0 0,0 0 0,1 0 0,-1 0 0,2 0 0,-1 0 0,1 0 0,3-16 2895,1 52-2177,2-6-1058,9 68 423,6 119 1,-11 105-212,-8-202-327,7 297-1419,-4-145-3269,-3-124 730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4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12163,'8'4'6993,"10"7"-6329,6 9-632,13 6 0,1 0 8,7 5-8,-7 2-72,4 3-624,-10-5-432,-3-7-2657,-5-11-248,0-14-1192</inkml:trace>
  <inkml:trace contextRef="#ctx0" brushRef="#br0" timeOffset="1">312 2 12067,'-15'-2'2808,"-6"13"1065,-2 8-3417,-7 14-280,-1 4-48,-5 14 8,6 0-360,2 4-1136,15-8-2601,16-15 192</inkml:trace>
  <inkml:trace contextRef="#ctx0" brushRef="#br0" timeOffset="2">678 79 15979,'13'-7'3681,"-2"17"1352,-1 0-4713,-5 21-896,-6 10-688,-20 16-3769,-20-6 408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5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162 243 12595,'-31'14'1050,"23"-10"-422,0-1 0,0 0 0,-1 0 0,1 0 0,-1-1 0,1 0 0,-15 0 0,35-7-536,-1 0 0,0-1-1,-1 0 1,0-1 0,10-8-1,66-53-323,-78 61 209,-2 1 1,1-1-1,-1 0 1,0-1-1,0 0 1,-1 1-1,0-2 1,5-9 0,-9 16 23,0 0 1,0-1 0,-1 1 0,1 0 0,0-1 0,-1 1 0,0-1 0,1 1 0,-1-1 0,0 1 0,0-1 0,0 1 0,-1-1 0,1 1 0,-1 0 0,1-1 0,-1 1 0,0-1 0,0 1-1,0 0 1,0 0 0,0-1 0,0 1 0,-1 0 0,1 0 0,-1 0 0,0 1 0,1-1 0,-1 0 0,0 1 0,0-1 0,0 1 0,0-1 0,0 1 0,-4-2 0,0 1 3,-1 0 1,0 0-1,0 0 0,0 1 1,0 0-1,0 0 1,0 1-1,0 0 1,0 0-1,-1 0 1,1 1-1,0 0 0,0 1 1,0 0-1,1 0 1,-1 0-1,0 1 1,1 0-1,-1 0 0,1 1 1,0-1-1,-10 9 1,11-8-18,-1-1 0,1 1 0,0 0-1,0 1 1,1-1 0,-1 1 0,1 0 0,0 0 0,0 0 0,1 0 0,-1 1 0,1 0 0,0 0-1,1 0 1,-1 0 0,1 0 0,1 0 0,-1 0 0,1 1 0,0-1 0,0 1 0,1-1 0,0 1 0,0-1-1,1 8 1,2-7-47,-1 0 0,1 0-1,0 0 1,0 0-1,1-1 1,0 1 0,0-1-1,1 0 1,0 0 0,0-1-1,0 1 1,0-1-1,1 0 1,0-1 0,0 1-1,1-1 1,-1 0 0,1-1-1,-1 0 1,1 0-1,0 0 1,1-1 0,-1 0-1,0 0 1,1-1 0,10 2-1,2-2-164,-1 0-1,1-1 1,0 0-1,-1-2 1,1 0-1,-1-2 1,1 0-1,34-13 1,-26 6 43,-1-1 0,-1-1 0,29-20-1,-42 24 307,-1 1 1,0-2-1,-1 0 0,0 0 0,0-1 0,-1 0 0,16-25 0,-19 16 1030,-8 20-1111,1 0 1,0-1 0,0 1-1,-1 0 1,1 0 0,0-1-1,0 1 1,-1 0 0,1 0 0,0 0-1,-1-1 1,1 1 0,0 0-1,-1 0 1,1 0 0,0 0-1,-1 0 1,1-1 0,0 1 0,-1 0-1,1 0 1,0 0 0,-1 0-1,1 0 1,0 0 0,-1 0-1,1 0 1,0 1 0,-1-1 0,1 0-1,-1 0 1,-35 19 1804,23-9-1657,1 1 0,1 0 0,0 1 0,0 0-1,1 1 1,-15 27 0,21-34-191,0 1 1,1 0-1,0 0 0,0 0 1,0 1-1,1-1 0,0 1 1,0 0-1,1-1 0,0 1 1,1 0-1,0 0 0,0-1 1,0 1-1,1 0 1,2 11-1,-2-16-16,0-1-1,-1 0 1,1 0 0,0 0 0,0 1-1,1-1 1,-1 0 0,0 0 0,1 0-1,-1 0 1,1-1 0,-1 1 0,1 0 0,0-1-1,0 1 1,0-1 0,0 0 0,0 1-1,0-1 1,0 0 0,0 0 0,0 0-1,0 0 1,1-1 0,-1 1 0,0-1-1,1 1 1,-1-1 0,1 0 0,-1 0 0,0 0-1,1 0 1,-1 0 0,0-1 0,4 0-1,0-1-13,0 0-1,0 0 1,0 0-1,-1-1 1,1 1-1,-1-1 1,0-1-1,0 1 1,0-1-1,0 0 1,-1 0-1,7-8 1,-5 4 32,0-1 0,0 0 1,-1 0-1,-1-1 0,1 0 1,-1 0-1,-1 0 1,3-14-1,8-82 969,-13 100-851,15 56 604,-3 2-724,36 94-1,-40-125 4,1 0 0,1-1 0,0-1 0,1 0 0,1 0 0,1-1 0,19 18 0,-32-34-2,1 0 0,-1-1-1,1 1 1,-1-1 0,1 0-1,-1 1 1,1-1 0,0 0-1,-1 0 1,1 0 0,0 0-1,0 0 1,0 0 0,0-1-1,0 1 1,0-1 0,0 1-1,0-1 1,0 0 0,0 0-1,0 0 1,0 0 0,0 0-1,4-1 1,-3-1 2,-1 1 0,1-1 0,-1 0 0,0 0 0,0 0 0,0-1 0,0 1 0,0 0 0,0-1 0,-1 1 0,1-1 0,-1 0 0,0 0 0,0 1 0,0-1 0,0 0 0,1-5 0,14-65-67,-3 0-1,4-102 1,-2 26-6315,-13 124 2047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6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17 101 14003,'-1'0'282,"0"-1"0,0 1 0,1-1 1,-3-1 845,2 1-846,1 1 1,-1-1-1,1 0 0,-1 1 0,1-1 0,0 0 0,-1 0 1,1 0-1,0 1 0,-1-1 0,1 0 0,0 0 0,0 0 1,0 0-1,0 1 0,0-1 0,0 0 0,0-1 0,-3-13 2438,0 21-2458,5 17-356,3-7-128,1 1 0,0-1-1,1 0 1,0 0 0,11 15-1,-15-27 132,-1-1-1,0 1 0,1-1 1,0 0-1,0 0 0,0 0 1,0 0-1,0-1 0,1 1 1,-1-1-1,1 0 0,0 0 1,4 2-1,-5-4 65,-1 1 0,1-1 0,0 0 0,-1 0 0,1 0 0,0 0 0,-1 0 1,1-1-1,-1 1 0,1-1 0,0 0 0,-1 0 0,1 0 0,-1 0 0,0 0 0,1 0 0,-1-1 0,0 1 0,0-1 1,0 1-1,0-1 0,0 0 0,3-3 0,2-4 146,0 1-1,-1-1 1,0 0 0,0 0-1,6-16 1,19 45-234,-19-13-177,0-1 0,1 0-1,0-1 1,1 0 0,-1-1 0,1-1-1,0 0 1,0-1 0,0 0-1,0-1 1,21-1 0,-3-2-552,-1-2 1,1-1-1,35-11 1,-53 12 800,-1 0 0,-1-1 0,1 0 1,0-1-1,-1 0 0,0-1 0,-1 0 0,0-1 1,0-1-1,11-10 0,-20 18 173,0-1 0,-1 1 0,1-1 0,-1 1-1,1-1 1,-1 0 0,0 0 0,1 1 0,-1-1 0,0 0 0,0 0 0,-1 0 0,1 0-1,0-1 1,-1 1 0,1 0 0,-1 0 0,1 0 0,-1 0 0,0-1 0,0 1-1,0 0 1,0 0 0,-1 0 0,1-1 0,-1 1 0,1 0 0,-1 0 0,1 0-1,-1 0 1,0 0 0,0 0 0,0 0 0,-1 0 0,1 0 0,0 1 0,-1-1 0,1 0-1,-1 1 1,1-1 0,-1 1 0,0 0 0,1-1 0,-1 1 0,0 0 0,0 0-1,0 0 1,0 0 0,-4-1 0,-4-2 112,0 0-1,-1 0 1,1 1 0,-1 1-1,0 0 1,0 0-1,0 1 1,-20 0 0,30 1-257,-1 0 0,1 0 0,-1 0 1,1 0-1,-1 0 0,1 0 0,-1 0 0,1 0 1,-1 1-1,1-1 0,-1 1 0,1-1 0,-1 1 1,1-1-1,-1 1 0,1 0 0,0 0 1,0 0-1,-1 0 0,1 0 0,0 0 0,0 0 1,0 0-1,0 0 0,0 0 0,0 1 1,0-1-1,0 0 0,1 1 0,-1-1 0,0 3 1,1-1-86,1 0 1,-1-1 0,1 1-1,0-1 1,0 1 0,0-1-1,0 1 1,1-1 0,-1 0-1,0 1 1,1-1 0,0 0-1,0 0 1,-1 0-1,1 0 1,0 0 0,1-1-1,2 3 1,4 2-182,0-1-1,0 0 0,0 0 1,0-1-1,1 0 1,0-1-1,0 0 1,18 2-1,-22-3 254,0-1 1,1 0-1,-1-1 0,0 0 0,0 0 0,0 0 1,1-1-1,-1 0 0,0 0 0,0 0 1,0-1-1,0 0 0,0 0 0,-1-1 1,1 1-1,5-5 0,-10 6 124,0 0 0,-1-1 1,1 1-1,0 0 0,-1-1 0,0 1 0,1 0 0,-1-1 0,0 1 1,0-1-1,0 1 0,0 0 0,0-1 0,0 1 0,0-1 0,0 1 1,0 0-1,-1-1 0,1 1 0,-1-1 0,1 1 0,-1 0 0,1 0 1,-1-1-1,0 1 0,0 0 0,1 0 0,-1 0 0,0 0 0,0 0 1,-2-2-1,31 13 117,41 6-1770,-59-15 578,1 0 1,-1 0-1,1-1 1,-1 0 0,0-1-1,1 0 1,-1-1 0,0 0-1,14-5 1,12-10-4179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6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24 108 11474,'-4'-7'1443,"1"0"1,0 1-1,0-2 0,0 1 0,-2-13 0,4 18-1258,1 0 0,-1 0 1,1 0-1,0 0 0,-1 0 1,1 0-1,0-1 0,0 1 0,0 0 1,0 0-1,1 0 0,-1 0 1,1-1-1,-1 1 0,1 0 1,0 0-1,0 0 0,-1 0 0,2 0 1,-1 0-1,0 1 0,0-1 1,0 0-1,3-2 0,-2 7-139,1-1-1,-1 0 1,0 1-1,0-1 1,0 1-1,0 0 0,-1 0 1,1 0-1,-1 0 1,1 0-1,1 6 1,6 21-57,-1 0-1,-1 1 1,5 55 0,-4 101-745,4 33-3758,-11-216 4317,-1 3-541,1 1 1,0-1-1,0 0 1,0 1-1,1-1 1,0 0-1,1 0 1,0 0-1,0-1 1,0 1-1,9 11 1,-11-17 397,0 0 0,0 0-1,0-1 1,0 1 0,1-1 0,-1 1-1,0-1 1,1 1 0,-1-1 0,0 0-1,1 0 1,-1 0 0,0 1 0,1-1-1,1-1 1,-3 1 292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6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77 320 13651,'5'-16'8002,"-4"15"-7554,3 6-192,-3-3-344,1 10 96,5 26 8,4 40 16,-9-22-584,-3-4-553,3-2-807,-1-16-2545</inkml:trace>
  <inkml:trace contextRef="#ctx0" brushRef="#br0" timeOffset="1">0 36 12067,'5'-31'2432,"13"27"89,2 6-6010,8-2-24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7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14 103 7410,'0'-6'1305,"0"-1"1,-1 1 0,0-1 0,0 1 0,-3-10 0,3 11-660,-1 0 0,1 1 0,0-1 1,1 0-1,-1 0 0,1 0 0,0 0 1,0 0-1,1-5 0,6 27 1514,2 19-2082,1 109-563,-13 269 0,-1-341-312,4-72 785,-1 10-596,1 1 0,0 0 0,0-1 0,1 1-1,4 16 1,-5-28 532,0 0 1,0 1-1,0-1 0,0 0 0,0 1 0,0-1 1,0 0-1,0 1 0,0-1 0,0 0 0,0 1 0,0-1 1,1 0-1,-1 1 0,0-1 0,0 0 0,0 0 0,0 1 1,1-1-1,-1 0 0,0 0 0,0 1 0,1-1 1,-1 0-1,0 0 0,0 0 0,1 0 0,-1 1 0,0-1 1,1 0-1,-1 0 0,0 0 0,1 0 0,-1 0 1,0 0-1,1 0 0,-1 0 0,0 0 0,1 0 0,-1 0 1,9-10-3267,0-16-443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7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25 10266,'-6'-7'3950,"6"7"-3703,0-1-1,0 0 1,0 1 0,0-1 0,-1 1 0,1-1 0,0 0-1,0 1 1,0-1 0,1 1 0,-1-2 0,15-6 2197,43 6-3042,-36 3 1321,228 7-461,-82 14-4712,-168-22 4560,1 1 0,-1-1 0,1 0-1,0 0 1,-1 1 0,1-1 0,-1 0 0,1 1-1,-1-1 1,1 0 0,-1 1 0,0-1-1,1 1 1,-1-1 0,0 1 0,1-1 0,-1 1-1,0-1 1,1 1 0,-1 0 0,0-1-1,0 1 1,0-1 0,1 1 0,-1 0 0,0-1-1,0 1 1,0-1 0,0 1 0,0 1-1,4 16 12,1-7-121,-1 0 1,2 0 0,-1 0-1,2 0 1,-1-1 0,11 12-1,-13-17-24,0-1 0,0 0 0,0 0 0,1 0 0,-1-1 0,1 1 0,0-1-1,0 0 1,0-1 0,1 1 0,-1-1 0,1 0 0,-1 0 0,1-1 0,0 1 0,-1-1-1,9 0 1,-6-1 15,0-1 0,-1 0-1,1 0 1,0 0-1,-1-1 1,1-1 0,-1 1-1,0-1 1,0 0 0,0-1-1,0 1 1,0-2-1,-1 1 1,1-1 0,-1 0-1,7-7 1,-5 4 293,-1 0 0,0-1 0,0 0-1,-1 0 1,0 0 0,0-1 0,-1 0 0,0 0 0,-1 0 0,5-20 0,-52 113 2984,-101 328-2524,60-132-3435,56-183 345,27-93 2205,-6 22-2291,0-1 0,-2 0 0,-20 39 1,6-33-3708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8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84 11570,'-5'-1'644,"1"1"-1,-1 0 0,0 0 0,0 0 0,1 0 1,-1 1-1,0-1 0,0 1 0,1 1 0,-6 1 0,2 0-376,-1 1-1,1 0 0,0 1 1,-14 9-1,8-3-372,1 1 1,0 1-1,0 0 1,-17 24-1,28-35 107,0 0-1,0 1 0,1 0 0,-1-1 0,1 1 0,-1 0 0,1 0 1,0-1-1,0 1 0,1 0 0,-1 0 0,0 5 0,1-6-1,0-1 0,0 1 0,1-1 0,-1 1 0,0-1 0,1 0 0,-1 1 0,1-1 0,0 0 0,-1 1 1,1-1-1,0 0 0,0 0 0,-1 1 0,1-1 0,0 0 0,0 0 0,0 0 0,2 1 0,2 0-5,-1 1 1,1-1-1,0 0 0,0 0 1,0 0-1,1-1 0,-1 0 1,0 0-1,0 0 1,1-1-1,-1 1 0,8-2 1,6 0-10,0 0 1,27-7-1,-40 7 14,-1 0 0,1-1 0,-1 0 0,0 0 0,0 0-1,1 0 1,-1-1 0,-1 0 0,1 0 0,0-1-1,-1 1 1,7-7 0,-9 8-4,-1 1 0,0-1 0,0 0 0,0 1 0,-1-1 0,1 0 0,0 0 0,-1 1 1,1-1-1,-1 0 0,1 0 0,-1 0 0,0 0 0,0 0 0,0 1 0,0-1 0,0 0 0,0 0 0,0 0 0,-1-2 0,-1-1-19,1 1 1,-1 0-1,0 0 0,0 0 1,-1 0-1,1 0 0,-1 0 1,-4-4-1,-5-4-142,-1 0 1,-1 0 0,-19-13-1,11 14-147,18 9 176,-1 0 0,0 0 0,0-1-1,1 1 1,-1-1 0,1 0-1,0 0 1,0-1 0,0 1-1,0-1 1,-5-7 0,9 10 111,0 0-1,0 0 1,1 0 0,-1 1 0,0-1-1,0 0 1,1 0 0,-1 0-1,0 1 1,1-1 0,-1 0 0,1 0-1,-1 1 1,1-1 0,-1 1 0,1-1-1,-1 0 1,1 1 0,0-1 0,-1 1-1,1-1 1,0 1 0,-1-1 0,1 1-1,0 0 1,0-1 0,0 1-1,-1 0 1,2-1 0,26-6-67,-27 6 82,25-2 513,-1 0 1,0 1 0,0 2 0,1 1 0,-1 0-1,0 2 1,0 1 0,0 1 0,0 1-1,-1 2 1,33 13 0,-52-18-416,-1 0 0,0 0 0,0 0 0,0 0-1,0 1 1,-1-1 0,1 1 0,-1 0 0,0 0 0,0 0 0,0 1 0,-1-1 0,0 1 0,0-1 0,0 1-1,0 0 1,0 0 0,-1 0 0,0 0 0,0 0 0,-1 0 0,1 0 0,-1 0 0,0 0 0,-2 9 0,1 2-95,-1 0 0,0 0 0,-1 0 0,-1-1 0,-1 1 0,-12 27 0,17-42-2,0-1 0,0 1 0,0-1 0,0 1 0,0-1-1,0 1 1,0-1 0,-1 0 0,1 1 0,0-1 0,0 1-1,0-1 1,-1 0 0,1 1 0,0-1 0,0 0 0,-1 1 0,1-1-1,0 0 1,-1 1 0,1-1 0,0 0 0,-1 1 0,1-1-1,0 0 1,-1 0 0,1 0 0,-1 0 0,1 1 0,-1-1-1,1 0 1,0 0 0,-1 0 0,1 0 0,-1 0 0,-4-17-225,6-29 50,2 28 181,0 1 0,2-1-1,0 1 1,1 1 0,0-1 0,2 1 0,0 0 0,0 1 0,22-28-1,-26 37 18,0 0 0,1 1 0,-1-1-1,1 1 1,1 0 0,-1 1-1,1 0 1,-1-1 0,1 2 0,1-1-1,-1 1 1,0 0 0,1 0 0,0 0-1,-1 1 1,1 0 0,0 1-1,0 0 1,0 0 0,0 0 0,0 1-1,1 0 1,-1 0 0,0 0-1,0 1 1,0 1 0,13 3 0,-13-2-52,0 0 0,0 1 0,-1 0-1,1 0 1,-1 0 0,0 1 0,0 0 0,0 1 0,-1-1 0,1 1 0,-1 0 0,-1 0 0,1 1 0,-1-1 0,0 1 0,-1 0 0,0 0 0,0 0 0,3 12 0,2 11-1576,-1 1-1,-1 0 1,1 43 0,-6-64 814,4 51-4046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9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31 13107,'0'-16'3278,"2"23"-558,-1 35-1923,-9 5-797,-15 51 1,12-55-14,-9 66 1,53-206-248,-21 54 240,-4 13 18,2 1 0,0 0 1,24-44-1,-33 71 14,0-1 0,1 1 0,-1 0 0,1-1 0,-1 1 0,1 0 0,0 0 0,0 0 0,0 0-1,0 0 1,0 1 0,1-1 0,-1 1 0,0-1 0,1 1 0,-1 0 0,1 0 0,-1 0 0,1 0 0,0 0 0,-1 1 0,1-1 0,0 1 0,0-1 0,-1 1 0,1 0 0,0 0 0,0 1 0,0-1 0,-1 1 0,1-1 0,0 1 0,-1 0 0,1 0 0,0 0 0,-1 0 0,5 3 0,1 1 42,-1 0 0,0 0 1,0 1-1,0 0 0,-1 0 0,0 0 1,0 1-1,-1 0 0,0 0 1,8 14-1,-4 0-128,0 1-1,7 32 0,-11-36-626,1 1 1,1 0-1,16 32 0,-23-50 648,0-1 0,1 1 0,-1 0 0,1 0 0,-1-1 1,0 1-1,1 0 0,-1-1 0,1 1 0,0 0 0,-1-1 0,1 1 0,-1-1 1,1 1-1,0-1 0,-1 1 0,1-1 0,0 1 0,0-1 0,-1 0 0,1 1 1,0-1-1,0 0 0,0 0 0,0 1 0,-1-1 0,1 0 0,0 0 0,0 0 1,0 0-1,0 0 0,-1 0 0,1 0 0,0-1 0,0 1 0,0 0 0,0 0 1,-1-1-1,1 1 0,0 0 0,0-1 0,-1 1 0,1-1 0,0 1 0,-1-1 1,1 1-1,0-1 0,-1 0 0,1 1 0,-1-1 0,1 0 0,-1 1 1,1-1-1,-1 0 0,0 0 0,1 0 0,23-49-807,5-58 1474,-15 32 3132,-13 70-3213,4 18-185,0 0 0,1-1 0,0 0 0,1 0 0,8 11 0,-9-16-346,-1 0-1,0 0 1,1-1-1,0 0 1,1 0-1,-1 0 1,1-1-1,0 0 1,0 0-1,0 0 1,0-1-1,1-1 1,-1 1-1,11 1 1,-14-3-30,0 0 0,0 0 0,0 0 0,-1-1 0,1 0 0,0 0 0,0 0 1,0 0-1,0-1 0,0 1 0,-1-1 0,1 0 0,0 0 0,0 0 0,-1-1 0,1 0 0,-1 1 0,1-1 0,-1 0 0,0 0 1,0-1-1,0 1 0,0-1 0,0 0 0,-1 1 0,1-1 0,-1 0 0,1 0 0,2-6 0,-4 7 20,0 0-1,-1 1 1,1-1-1,0 0 1,-1 0-1,1 0 1,-1 1-1,1-1 1,-1 0-1,0 0 1,0 0-1,0 0 1,0 0-1,0 0 1,-1 0-1,1 0 1,0 1-1,-1-1 1,0 0-1,1 0 0,-1 0 1,-1-2-1,0 1 7,-1 1 0,1-1-1,-1 0 1,1 1-1,-1-1 1,0 1-1,0 0 1,0 0 0,0 0-1,0 0 1,-4-1-1,-9-3-23,0 1-1,0 0 0,-33-4 0,-13 1-191,-34-6-381,95 14 574,0 0 0,0 0-1,0 0 1,0-1 0,0 1 0,0 0 0,0 0 0,0-1 0,0 1 0,1 0 0,-1-1 0,0 1 0,0-1 0,0 1 0,1-1-1,-1 0 1,0 1 0,1-1 0,-1 0 0,0 1 0,0-2 0,13-8-588,37-3-276,11 2 922,0 4 1,1 1-1,-1 4 0,1 2 1,0 3-1,78 13 0,-103-6 6174,-41 13-6101,4-6-99,-3 19-98,1 1 0,2-1 1,1 1-1,2-1 0,10 53 0,-12-89 80,0 1 0,0-1 0,0 1 0,0-1 0,0 0 0,0 1 0,0-1 0,0 1 0,0-1 0,0 0 0,1 1 0,-1-1 0,0 0 0,0 1 0,1-1 0,-1 0 0,0 1 0,0-1 0,1 0 0,-1 1-1,0-1 1,1 0 0,-1 0 0,0 0 0,1 1 0,-1-1 0,0 0 0,1 0 0,-1 0 0,1 0 0,-1 0 0,0 0 0,1 1 0,-1-1 0,1 0 0,-1 0 0,1 0 0,14-13-243,11-27-60,-24 37 258,74-149-821,-22 41 706,-54 110 172,1-1 0,-1 1 0,1 0 1,0 0-1,-1 0 0,1 0 0,0 0 1,0 0-1,0 0 0,0 0 0,0 0 0,0 0 1,0 0-1,0 0 0,0 1 0,0-1 1,0 0-1,0 1 0,0-1 0,1 1 0,1-1 1,-2 1-1,0 0 1,0 0 0,0 1-1,0-1 1,0 0-1,0 1 1,1-1 0,-1 1-1,0-1 1,0 1 0,0-1-1,0 1 1,-1 0 0,1 0-1,0-1 1,0 1 0,0 0-1,-1 0 1,2 1-1,4 7 13,0 0 0,-1 1 0,0-1 0,3 12 0,-4-12-2,28 76-606,8 14-4832,-22-64 1325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29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 15251,'15'-14'3409,"10"16"1296,10-11-4553,9 11-840,11-4-1401,-4 10-2624,-13-7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21.4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 6249,'-7'1'8241,"6"-1"-8094,-1 20 2774,3 41-4174,0-32 2102,0 156-87,30 702-166,-23-805-1068,13 167-3952,-21-92 850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30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31 10426,'-7'-30'9802,"7"34"-9122,0 41-95,3 50-225,-8-14-8,3 9-368,0-5-600,4-19-945,0-15-383,12-26-2561,3-30 72</inkml:trace>
  <inkml:trace contextRef="#ctx0" brushRef="#br0" timeOffset="1">143 296 12771,'-1'2'8209,"-2"7"-7344,-15 28-553,-19 42-504,13-33-448,6-10-249,2-7-647,8-10-256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30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10018,'-1'2'3241,"6"8"360,-1-1-2841,7 5-264,3 5-464,6 1-8,2-3-192,8-1-832,-1-6-1905,3-6-752,-4-4-1184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31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10 142 11346,'3'-45'3927,"-6"28"391,-2 14-4286,11-6-2969,-2 3 2966,-1 1-1,0-1 0,0 0 0,-1 0 1,0 0-1,0-1 0,2-8 1,-4 14-33,0-9 179,-5 10-18,-5 10 30,6-1-187,1-1 0,0 1 1,1-1-1,0 1 0,0 0 1,1 0-1,0-1 0,0 1 0,1 0 1,1 0-1,-1 0 0,1 0 1,1 0-1,0 0 0,0-1 0,0 1 1,8 15-1,-9-23-53,0 0 0,0 1 0,0-1 0,0 0-1,0 0 1,0 1 0,0-1 0,0 0 0,1 0 0,-1-1 0,0 1 0,1 0-1,-1 0 1,1-1 0,-1 1 0,1 0 0,-1-1 0,1 0 0,-1 1 0,1-1-1,0 0 1,-1 0 0,1 0 0,-1 0 0,1 0 0,0 0 0,-1 0 0,1-1-1,-1 1 1,1 0 0,-1-1 0,1 1 0,-1-1 0,1 0 0,-1 0 0,1 1-1,-1-1 1,0 0 0,0 0 0,1 0 0,-1 0 0,0 0 0,0-1 0,0 1 0,0 0-1,0-1 1,1 0 0,2-4-53,1 0-1,-1 0 1,0-1 0,0 1-1,0-1 1,-1 0-1,0 0 1,3-13 0,-5 10 314,0 0 1,-1 0 0,0 0-1,-2-12 1,0-13 1514,22 51-1387,5 11-494,-18-18-42,2 0 0,-1 0 0,1-1 0,0 0 0,1 0 0,11 6 0,-20-13 202,0-1-1,-1 0 1,1 0-1,-1 0 1,1 0-1,-1-1 1,1 1 0,-1 0-1,1 0 1,0 0-1,-1 0 1,1 0 0,-1-1-1,1 1 1,-1 0-1,1-1 1,-1 1 0,1 0-1,-1-1 1,0 1-1,1 0 1,-1-1-1,1 1 1,-1-1 0,0 1-1,1-1 1,-1 1-1,0-1 1,0 1 0,1-1-1,-1 1 1,0-1-1,0 1 1,0-1-1,0 1 1,0-1 0,0 1-1,0-1 1,0 0-1,0 0 1,5-27 543,-4 25-428,3-20 899,-4 32-135,-6 41-114,-33 215 381,22-89-4978,18-150-26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31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485 1 15771,'7'7'3425,"6"13"1432,6 39-4505,3 31-312,-9 54 56,-13 15 24,-20 46-72,-23-11-464,-26 18-1600,-13-35-633,-21 2-551,0-62-1706,-36-30 217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34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84 12403,'-13'-20'1424,"-4"-12"510,12 0 3659,-7 226-3695,10-96-1898,4 1 0,5-1 1,33 171-1,-41-284-346,0 0 0,1 0 0,1 0 0,0-1-1,1 1 1,5-20 0,-5 22 283,2 0-1,-1 0 1,1 0-1,1 1 1,0-1-1,1 1 1,1 1-1,0-1 0,15-19 1,-21 29 60,1 0 0,-1 1 0,1-1 0,-1 1 0,1-1 0,0 1 0,0-1 0,-1 1 0,1 0 0,0 0 0,0 0 0,0 0 0,0 0 0,0 1 0,1-1 0,-1 1 0,0-1 0,0 1 0,0 0 0,0 0 0,1 0 0,-1 0 0,0 0 0,0 0 0,0 0 0,1 1 1,-1-1-1,0 1 0,0 0 0,0 0 0,0 0 0,0 0 0,0 0 0,0 0 0,0 0 0,-1 0 0,1 1 0,0-1 0,-1 1 0,1-1 0,-1 1 0,1 0 0,-1 0 0,2 2 0,4 7-6,0 0 0,0 1 0,-1-1 0,-1 2 0,8 22 0,12 61-412,5 14-4200,0-35 802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3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16 14075,'-6'-12'7394,"6"8"-7250,0 5-120,1 4-72,-1-4 24,0 3 24,1 26 64,7 55-64,-2-29-8,0 6-416,-1-14-353,-3-6-783,0-18-224,-2-10-2529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34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83 8418,'-2'-30'4561,"1"2"-632,2 12-1625,1 7-3672,17 19-6498</inkml:trace>
  <inkml:trace contextRef="#ctx0" brushRef="#br0" timeOffset="1">440 442 9274,'-22'-2'4033,"9"-10"-144,3 5-1569,7 5-1912,4-1-24,8 0 64,15 0-15,6-3-217,20-1-88,6 3-16,9 0-80,-12 2-16,0 2-240,-19 0-249,-1 0-943,-16-2-400,6-2-2529,-3-4 56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35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54 14955,'-1'-23'3329,"-3"5"1376,3 8-4217,2 7-224,3 4 672,-3 3-872,7 27-72,9 69 16,-14-16-24,2 28-904,-3-5-840,10 11-3161,-2-38-144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35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88 11546,'-3'-22'4436,"2"14"-3246,0 1 0,0-1 1,0 1-1,1 0 0,0-1 0,3-13 0,1 55-668,20 310-548,-4-25 114,-14-295-55,-6-24-32,0 0 0,1 0 0,-1 0 0,0 0 0,0 0 0,1 0 0,-1 0 0,0 0 0,0 0 0,1 0 1,-1-1-1,0 1 0,0 0 0,1 0 0,-1 0 0,0 0 0,0 0 0,1 0 0,-1 0 0,0-1 0,0 1 1,0 0-1,1 0 0,-1 0 0,0-1 0,0 1 0,0 0 0,0 0 0,0 0 0,1-1 0,-1 1 0,0 0 1,0 0-1,0-1 0,0 1 0,0 0 0,0 0 0,0-1 0,0 1 0,0 0 0,0 0 0,0-1 0,15-51 87,-10 32-72,-2 8-17,9-25-34,28-63 0,-36 91 28,1 0-1,0 1 1,0 0-1,1 0 1,-1 0 0,2 0-1,-1 1 1,1 0 0,1 1-1,-1-1 1,1 1 0,12-7-1,-15 11-4,0 1 1,-1 0-1,1 0 0,0 0 0,0 0 0,0 1 0,0 0 1,-1 0-1,1 0 0,0 1 0,0-1 0,0 1 0,-1 0 0,1 1 1,0-1-1,-1 1 0,1 0 0,-1 0 0,0 0 0,1 1 0,-1-1 1,0 1-1,0 0 0,-1 0 0,5 5 0,4 3-16,0 0-1,-1 1 1,0 1 0,-1 0-1,-1 0 1,9 16 0,-13-19 16,0 0 0,-1 0 0,0 1 0,0-1 0,-1 1 1,-1 0-1,0 0 0,-1 1 0,0-1 0,0 0 0,-1 13 1,-1-20-28,1 0 0,-1 1 1,0-1-1,0 0 0,0 0 0,0 0 1,-1 0-1,0 0 0,0 0 1,0 0-1,0 0 0,0-1 1,-1 1-1,0-1 0,1 0 0,-1 0 1,-1 0-1,1 0 0,0 0 1,-1 0-1,1-1 0,-1 0 1,0 0-1,0 0 0,0 0 0,0-1 1,0 1-1,0-1 0,0 0 1,0 0-1,-8 0 0,-8 0-660,1-2 0,0 0 0,0-1 0,0-1 0,0-1 0,0-1 0,1 0 0,-1-2 0,1 0 0,-20-11 0,-60-32-3740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36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79 9442,'-8'-5'866,"-1"0"0,0 1 0,0 0 0,0 0 1,-1 1-1,-10-2 0,-7 2 6417,322-19-5028,-10 0-1830,-85 20-147,-194 5-1849,-14 3-1684,-25 8-1774,-43 16-580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8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10778,'0'0'128,"-1"-1"0,1 1 0,1-1 0,-1 0 0,0 1 0,0-1 0,0 0 0,0 1 0,0-1 0,0 0 0,1 1 0,-1-1 0,0 1 0,1-1 0,-1 1 0,0-1 0,1 1 0,-1-1 0,0 1 0,1-1 0,-1 1 0,1-1 0,-1 1 0,1-1 0,-1 1 0,1 0 0,0-1 0,-1 1 0,1 0 0,-1 0 0,1 0 0,0-1 0,-1 1 0,1 0 0,-1 0 0,1 0 0,0 0 0,-1 0 0,1 0 0,0 0 0,2 1-62,-2 1 0,1-1 0,0 1 0,0-1-1,0 1 1,-1 0 0,1 0 0,-1 0 0,1 0 0,-1 0 0,1 2 0,27 60-601,-23-40 529,-1 1-1,-1-1 1,-1 1 0,-1-1-1,-1 1 1,-1 0 0,-2 0-1,-4 31 1,0-63 102,0-13-35,4 7-48,0 0-1,1 0 0,1-1 1,0 1-1,1 0 1,0-1-1,1 1 0,6-21 1,-6 27-87,1 1 1,0 0-1,0 0 0,0 0 1,1 0-1,0 0 1,0 1-1,1 0 0,-1 0 1,1 0-1,0 0 1,0 1-1,1 0 0,-1 0 1,1 0-1,0 1 1,0 0-1,0 0 0,10-3 1,-10 4-265,-1 0 0,0 1 0,0-1 1,1 1-1,-1 1 0,0-1 0,1 1 0,-1 0 0,1 0 1,-1 1-1,0-1 0,1 1 0,-1 0 0,0 1 1,7 2-1,9 8-2374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23.5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54 5049,'-13'-44'8321,"11"34"-4023,10 43-3373,2 17-875,-1 2 0,2 94 0,-13 123 67,-1-42-80,26 77-177,-3-44-5701,-19-197 2087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40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8922,'3'-19'2759,"7"-65"9149,-4 98-11593,12 39-330,-2 1 1,-3 0 0,11 105-1,-9 174 6,-13-358-106,1 0 1,1 0-1,15-48 0,-15 61 98,-1 0 0,2 0 0,0 0 1,0 1-1,1-1 0,0 1 0,1 1 0,0-1 0,1 1 0,0 1 0,1-1 0,0 1 0,12-9 0,-18 16 9,-1 0 0,1 0 0,0 1 1,0-1-1,0 1 0,-1 0 0,1 0 0,0 0 1,1 0-1,-1 0 0,0 1 0,0-1 0,0 1 0,0 0 1,0 0-1,1 0 0,-1 0 0,0 1 0,0-1 0,0 1 1,0 0-1,0 0 0,0 0 0,0 0 0,0 0 1,0 1-1,-1-1 0,1 1 0,0 0 0,-1 0 0,1 0 1,-1 0-1,0 0 0,4 5 0,0 1-8,-1 0 1,0 0-1,-1 0 0,0 1 0,0-1 1,-1 1-1,0 0 0,0 0 1,-1 1-1,2 10 0,-2 14-70,-1 50-1,-2-63-435,0 0-1,2 0 1,0-1-1,1 1 1,1 0-1,1-1 1,7 21-1,-9-37 68,-1-1 0,1 1-1,0-1 1,0 0-1,0 0 1,0 1 0,0-2-1,5 5 1,18 4-4178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41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13219,'33'-50'2912,"-28"39"1233,-3 6-3809,-1 8-232,6 6 32,0 5 24,0 12 33,-2 7-1,-4 18-56,-3-1-8,-2 5-376,0-12-393,1-4-743,1-24-200,11-39-6674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41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12499,'14'-7'2088,"-1"3"897,5 12-6706,5 11 336</inkml:trace>
  <inkml:trace contextRef="#ctx0" brushRef="#br0" timeOffset="1">535 283 13963,'1'-23'8077,"16"18"-7113,123-15-894,-77 8-918,2 4 0,76-1 0,-128 9-1070,-46 2-6532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41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41 14787,'-15'-33'7025,"11"26"-3796,8 38-3146,2 44-8,-3 88-1,2 40-1262,-5-194 453,1 0-1,1 0 0,-1 0 1,1-1-1,1 1 1,0-1-1,0 1 1,7 12-1,10-5-4318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42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33 8610,'0'-2'1014,"0"-1"0,0 0 0,1 1 1,-1-1-1,1 1 0,-1-1 0,1 1 1,0-1-1,0 1 0,0-1 0,2-2 0,-3 5-885,1 0-1,-1 0 1,1 0-1,-1 0 1,0 0 0,1 0-1,-1 0 1,1 0-1,-1 0 1,0 1-1,1-1 1,-1 0-1,0 0 1,1 0-1,-1 0 1,1 1-1,-1-1 1,0 0-1,1 0 1,-1 1 0,0-1-1,0 0 1,1 1-1,-1-1 1,0 0-1,0 1 1,1-1-1,-1 0 1,0 1-1,0-1 1,0 0-1,1 1 1,-1-1-1,0 1 1,0-1 0,0 0-1,0 2 1,17 59 325,-11-23-518,-2 1 0,-2 0 0,-2 0 0,-5 51 0,0-48-2785,-17 68 1,-1-44-1539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43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42 162 9946,'-42'-39'6263,"42"39"-6253,0-1 0,0 1 1,0 0-1,0-1 0,0 1 1,0 0-1,0 0 0,0-1 1,0 1-1,0 0 0,1-1 1,-1 1-1,0 0 0,0-1 1,0 1-1,0 0 0,0 0 1,1-1-1,-1 1 0,0 0 0,0 0 1,0 0-1,1-1 0,-1 1 1,0 0-1,0 0 0,1 0 1,-1 0-1,0-1 0,1 1 1,-1 0-1,0 0 0,0 0 1,1 0-1,-1 0 0,0 0 1,1 0-1,-1 0 0,0 0 0,1 0 1,-1 0-1,0 0 0,0 0 1,1 0-1,-1 0 0,0 0 1,1 0-1,-1 0 0,0 0 1,0 1-1,1-1 0,-1 0 1,28 2 18,-21-1 20,65 4 6,151 4 493,427 6 789,126-2-1160,502-24 246,-810 11-316,135-7-29,22-10-58,9-6-5,-15 4 13,30 1 28,40-1 58,69 12 53,1 17-231,-30-1-40,-61-25 125,-483 7-383,433-16 844,-209 18-6844,-339 5 2146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44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0 369 9138,'4'-11'4644,"-4"11"-4512,1 0 1,-1 0 0,21-5 1398,36 4-2471,-41 1 1482,685-40 1423,-219 9-1759,84-2-176,282-20-6,915-43 2134,-961 78-1844,26 13-285,-682 4-28,576-8 9,145-20 82,8 5 496,-48 12 3,-48 19-429,612 104-1594,-1349-104 183,-34-5 480,-1 0 0,1-1 1,0 0-1,0 0 1,-1-1-1,1 0 1,15-2-1,-23 2 632,4-6-2748,-4 5 2747,0 1 1,0-1-1,0 1 1,0 0 0,0-1-1,0 1 1,-1 0-1,1-1 1,0 1 0,0-1-1,0 1 1,0 0-1,0-1 1,-1 1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48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6 12539,'-5'-6'2912,"-8"19"1057,-8 17-3673,-9 20-192,-1 15-112,-6 24 16,3 2-8,0 13 32,10-6-32,5-9-176,7-28-424,4-19-384,8-20-88,9-42-3977,6-19 1672,3-11-688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49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14307,'0'-13'2215,"0"10"-1828,0 1 0,0-1-1,0 1 1,0-1 0,0 0 0,1 1 0,-1-1 0,1 1 0,-1-1 0,1 1-1,0-1 1,0 1 0,2-3 0,-2 5-351,1 0 0,-1 0 0,0 1 0,1-1 1,-1 0-1,0 1 0,1-1 0,-1 1 0,0 0 0,0-1 0,1 1 0,-1 0 0,0 0 0,0 0 1,0 0-1,0 0 0,0 0 0,0 0 0,0 0 0,-1 0 0,2 2 0,-1-3-27,13 16 30,0 0-1,0 1 1,-2 1 0,0-1-1,-1 2 1,-1 0 0,-1 0-1,12 34 1,2 39-373,-5 2-1,14 181 1,-9-50-5691,-17-197 1927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49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0 388 13907,'8'-3'2889,"14"-9"1359,8 1-4127,16-1-674,5-2-575,16 1-3073,0 2 256</inkml:trace>
  <inkml:trace contextRef="#ctx0" brushRef="#br0" timeOffset="1">867 0 13979,'-41'19'6065,"5"12"-4310,-25 45-2677,42-50 1695,-28 35-551,4 1 0,-70 134-1,113-196-240,0 1 0,0-1 0,1 0 0,-1 0 0,0 0 0,0 1 0,0-1-1,1 0 1,-1 0 0,0 0 0,0 1 0,1-1 0,-1 0 0,0 0-1,0 0 1,1 0 0,-1 0 0,0 0 0,1 0 0,-1 0 0,0 0 0,1 0-1,-1 0 1,0 0 0,0 0 0,1 0 0,-1 0 0,0 0 0,1 0-1,-1 0 1,0 0 0,0 0 0,1 0 0,-1 0 0,0 0 0,0-1 0,1 1-1,-1 0 1,0 0 0,0 0 0,1-1 0,-1 1 0,0 0 0,0 0-1,0 0 1,0-1 0,1 1 0,28-13-205,-17 8 240,14-5-142,0 1 0,0 1 0,1 1 0,29-3 0,-34 7-1435,1 2 0,0 0 0,30 3 0,1 3-2616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24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38 143 7538,'-5'-8'1060,"-1"-2"155,1 0 0,0 0 1,0-1-1,-4-13 0,9 20-949,-1 1 0,0-1 0,1 1 0,0-1 0,0 1 0,0-1 0,0 0 0,0 1 0,1-1-1,-1 1 1,1-1 0,0 1 0,0-1 0,1 1 0,-1 0 0,1 0 0,-1-1 0,3-2 0,-3 6 7,6 34 34,2-7-306,7 50 41,10 118-1,-9 91-13,-2-12-15,16 2-174,-3-93-3217,-19-137-314,4-10-323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49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111 234 15283,'-87'-135'3513,"72"107"1328,9 14-4497,4-2-24,4 6-120,4-1 240,-1-2 0,4 6 1,4 14-121,2 28-40,-1 26-200,-2 55-80,-8 29-328,-5 57-2313,2 17-2656,-2 6-216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51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12 118 10466,'-2'-34'2814,"2"18"-940,-1 0 1,-1 0-1,-5-19 1,24 78-1222,34 64 0,-32-71-527,-12-23-120,13 29 26,30 43 0,-44-76-24,0 0 0,1 0 1,0-1-1,0 0 0,1 0 0,0-1 0,0 0 1,1 0-1,0-1 0,18 10 0,-26-15-2,1 0 0,-1-1 0,1 1 0,-1-1 0,0 0-1,1 1 1,-1-1 0,1 0 0,-1 0 0,1 0 0,-1 0 0,1 0 0,-1 0 0,1 0-1,-1-1 1,1 1 0,-1 0 0,1-1 0,-1 1 0,0-1 0,1 0 0,-1 1-1,0-1 1,1 0 0,0-1 0,1-1 8,-1 1 0,0-1 0,0 0 0,0 0-1,0 0 1,0 0 0,-1-1 0,1 1 0,-1 0 0,2-5 0,0-7 30,0 0 1,0 0-1,-2 0 1,1-16-1,-7-50 42,2 62-451,1 1 0,1-1 0,0 0 1,2 1-1,0-1 0,1 1 0,7-28 1,-8 44 108,-1 1 1,1-1 0,0 0 0,0 1 0,0-1 0,0 1-1,0-1 1,0 1 0,0-1 0,1 1 0,-1 0-1,0 0 1,1 0 0,-1 0 0,1 0 0,0 0 0,-1 0-1,1 0 1,-1 0 0,1 1 0,0-1 0,0 1-1,-1-1 1,1 1 0,4-1 0,19 1-4278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52.0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0 14499,'-4'0'832,"-1"1"0,1 0 1,-1-1-1,1 1 0,-1 1 0,1-1 0,0 1 1,-6 3-1,-58 40-951,29-17 406,32-24-315,-15 10 90,-39 30 0,57-40-111,0-1 0,0 1 1,0 0-1,0 0 1,1 0-1,0 0 1,0 0-1,0 1 1,0 0-1,1-1 1,-1 1-1,1 0 0,1 0 1,-1 0-1,1 1 1,-2 5-1,3-9-39,0 0-1,1 0 1,-1 0-1,0 0 1,1 0-1,-1 0 0,1 0 1,-1-1-1,1 1 1,0 0-1,0 0 1,0 0-1,0-1 1,0 1-1,0-1 1,0 1-1,0-1 0,1 1 1,-1-1-1,4 2 1,-1 0-36,0 0 0,0-1 0,1 0 0,0 0 0,-1 0-1,1 0 1,0-1 0,6 2 0,-2-2 19,1 1-1,-1-2 0,1 1 0,-1-1 1,1 0-1,-1-1 0,1 0 0,15-5 1,-20 4 111,-1 0 0,1 0 0,-1-1 1,0 1-1,0-1 0,0 0 0,0 0 0,0-1 1,-1 1-1,1-1 0,-1 0 0,0 1 0,0-2 1,0 1-1,-1 0 0,0 0 0,1-1 0,-2 0 1,1 1-1,0-1 0,1-8 0,0-8 466,0 0 1,-1 0-1,-2-37 0,0 34 219,1 29-650,0 0 1,1 0-1,0-1 0,-1 1 0,1 0 0,5 7 1,3 8-60,36 87-1687,-7-45-3025,-14-37 600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52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23 10962,'-9'-23'9575,"10"34"-9114,22 157-529,-18-119 84,1 0-1,3-1 1,15 51-1,-21-102 40,0-15-24,0-23 17,-2-1-54,6-91 93,-6 120-238,1 0 0,1 1-1,0-1 1,1 1-1,0 0 1,1 0 0,11-21-1,-13 29-185,-1 1 0,1-1-1,0 1 1,0 0 0,0 0-1,0 0 1,0 1 0,1-1-1,-1 1 1,1 0 0,0 0-1,0 0 1,0 0 0,0 1-1,5-2 1,29-8-3588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53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95 9546,'-20'-67'2753,"12"52"711,4 7-2671,3 3-145,1 8 152,1-1-512,2 10-8,6 26-104,9 52-32,-11-36-328,-2 2-800,1-10-320,1-23-2513,3-23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53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13227,'7'-12'5225,"5"21"-7017,14 5-2233,9 0-536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53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17 15363,'-1'-1'345,"1"-1"0,-1 1 0,0 0-1,1 0 1,-1 0 0,0 0 0,0 0 0,0 1-1,0-1 1,0 0 0,0 0 0,0 0 0,0 1-1,0-1 1,0 1 0,0-1 0,0 1 0,-1-1-1,-1 0 1,-27 4 1799,-32 25-3064,49-20 1461,-6 1-511,1 2 1,0 0-1,1 0 1,1 2-1,-16 15 1,28-25-87,1 1 0,-1 0 0,1 1-1,0-1 1,0 0 0,0 1 0,0 0 0,1 0 0,0 0 0,0 0 0,-1 6 0,2-8-66,1 0-1,0 0 0,0 0 1,0 0-1,0 0 1,1 0-1,-1 1 1,1-1-1,-1 0 1,1 0-1,0 0 0,1 0 1,-1-1-1,0 1 1,1 0-1,-1 0 1,1-1-1,0 1 1,0-1-1,4 4 0,-3-2-39,0-1 0,0 0 0,1 0 0,-1 0 0,1-1 0,0 1 0,-1-1 0,1 0 0,0 0 0,1 0 0,-1 0 0,0-1 0,0 0 0,1 0 0,-1 0 0,1 0 0,-1-1 0,1 0 0,-1 1 0,8-2 0,-7 0 174,-1 0-1,0-1 1,0 1-1,0-1 1,0 1-1,0-1 1,-1-1-1,1 1 1,0 0-1,-1-1 1,0 0-1,0 1 1,1-1 0,-2-1-1,1 1 1,0 0-1,-1-1 1,1 1-1,-1-1 1,0 0-1,2-7 1,3-6 496,0 0-1,-2 0 1,0-1 0,-2 0 0,0 0 0,0 0 0,-2 0 0,0 0-1,-2-22 1,-2 30 76,11 26-810,1 1-147,-3-5 25,0-1-1,0 0 1,1-1 0,0 1 0,1-1-1,0-1 1,0 0 0,1 0-1,18 14 1,-23-21 183,0 0 0,0 0 0,0-1 0,1 1 0,-1-1 0,0 0 0,0 0 0,1 0 0,-1-1 0,1 0-1,-1 1 1,0-2 0,1 1 0,-1 0 0,1-1 0,-1 0 0,0 0 0,0 0 0,1-1 0,5-2 0,-5 2 211,0-1 1,0 0 0,0 0-1,-1 0 1,1-1-1,-1 1 1,0-1 0,0 0-1,0-1 1,-1 1 0,1 0-1,-1-1 1,0 0-1,0 0 1,3-9 0,-6 14 35,1-1 1,-1 1 0,0-1-1,1 1 1,-1-1 0,0 1-1,0-1 1,1 1 0,-1-1-1,0 1 1,0-1 0,0 1-1,0-1 1,0 1 0,0-1-1,0 0 1,0 1 0,0-1-1,0 1 1,0-1 0,0 1-1,0-1 1,0 0 0,0 1-1,-1-1 1,1 1 0,0-1 0,0 1-1,-1-1 1,1 1 0,0-1-1,-1 1 1,1 0 0,0-1-1,-1 1 1,1-1 0,-1 1-1,1 0 1,-1-1 0,1 1-1,-1 0 1,1 0 0,-1-1-1,1 1 1,-2 0 0,2 0-35,-1 0 0,1 0 0,-1 0 0,1 1 0,-1-1 1,1 0-1,-1 0 0,1 1 0,0-1 0,-1 0 0,1 1 1,-1-1-1,1 0 0,0 1 0,-1-1 0,1 1 0,0-1 0,0 1 1,-1-1-1,1 1 0,0-1 0,0 1 0,0-1 0,0 1 1,-1-1-1,1 1 0,0-1 0,0 1 0,0-1 0,0 1 0,0-1 1,0 1-1,0-1 0,0 1 0,1-1 0,-1 1 0,0-1 1,0 1-1,0-1 0,1 1 0,-1-1 0,0 0 0,0 1 0,1-1 1,-1 1-1,0-1 0,1 1 0,0-1 0,2 6-49,0-1 1,0 1-1,1-1 0,0 0 0,0 0 0,0-1 0,1 1 0,0-1 1,5 4-1,-3-2-4,-5-5 2,0 1 0,0 0 0,0-1 0,0 1 0,1-1-1,-1 0 1,0 0 0,1 0 0,-1 0 0,1 0 0,-1 0 0,1-1 0,-1 1 0,1-1 0,-1 0 0,1 1 0,-1-1 0,1 0-1,0-1 1,-1 1 0,1 0 0,-1-1 0,1 0 0,-1 1 0,1-1 0,-1 0 0,0 0 0,1 0 0,-1-1 0,0 1 0,0 0 0,0-1-1,0 0 1,0 1 0,3-4 0,2-3-10,0-1-1,0 0 1,0 0-1,-1 0 1,-1-1-1,6-12 0,-11 22 14,0 0-1,0-1 0,0 1 1,0 0-1,0-1 0,0 1 1,0-1-1,1 1 0,-1 0 0,0-1 1,0 1-1,0 0 0,1 0 1,-1-1-1,0 1 0,0 0 0,1-1 1,-1 1-1,0 0 0,1 0 1,-1 0-1,0-1 0,1 1 0,-1 0 1,0 0-1,1 0 0,-1 0 1,1 0-1,-1 0 0,0-1 0,1 1 1,-1 0-1,1 0 0,-1 0 1,1 0-1,8 13-59,4 29-55,-11-36 106,3 18-107,-3-14 127,1 1-1,0 0 1,0-1 0,1 0-1,6 12 1,-9-20-163,0 0 0,1 0 0,-1 0 0,1 0 0,-1 0 1,1 0-1,0 0 0,0-1 0,0 1 0,0-1 0,0 1 0,0-1 0,1 0 1,-1 0-1,0 1 0,1-2 0,-1 1 0,0 0 0,1 0 0,-1-1 0,1 0 0,-1 1 1,1-1-1,-1 0 0,1 0 0,0 0 0,4-1 0,36-10-3979,4-7-645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54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60 14803,'-2'-2'429,"0"-1"0,0 1 0,0 0 0,1 0 0,-1-1 0,1 1 0,0-1 0,0 0 0,0 1 0,0-1 0,0 0 0,0 1 0,1-1 0,-1 0 0,1 0 0,0 0 0,0 0 0,0 1 0,0-1 0,1-5 0,2 8-180,2 11-294,2 12 46,-2 0 0,0 0 1,-1 0-1,-2 0 0,0 1 1,-3 35-1,-23 146 280,14-144-845,2 1-1,2 63 1,7-112-707,6-35-5898,-7 21 7099,7-32-4383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54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10930,'2'-11'3833,"9"8"304,21-3-2601,19 6-1312,23-4-1208,14 7-816,25-27-2337,-9 0-568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55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25 169 10338,'0'-14'179,"1"3"403,0 1 0,-1-1 0,0 0 1,-1 1-1,-1-1 0,1 0 0,-2 1 0,1 0 0,-5-12 0,2 4 1431,-1 0 1416,7 29-1357,8 77-2124,-5 149 0,-11-98-3558,7-112-734</inkml:trace>
  <inkml:trace contextRef="#ctx0" brushRef="#br0" timeOffset="1">342 32 12411,'-4'-11'3096,"2"1"969,2 5-3625,0 3-32,2 0 128,-2 0-263</inkml:trace>
  <inkml:trace contextRef="#ctx0" brushRef="#br0" timeOffset="2">486 326 16331,'14'-18'3601,"-2"9"1304,-1 6-5937,-19 25-6281,-19-4 1759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24.4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61 12299,'-15'-19'2392,"7"8"1145,4 4-3681,4 6-104,3 1 112,1 0 72,23-2 128,87 1 40,-25-2-120,27-5-752,-4 1-577,8 7-2207,-32-2-281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56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54 8618,'1'-39'3056,"-1"38"-2932,-1 1 0,1-1 0,0 0-1,0 0 1,-1 1 0,1-1-1,-1 0 1,1 1 0,0-1-1,-1 0 1,1 1 0,-1-1-1,0 1 1,1-1 0,-1 0-1,1 1 1,-1 0 0,0-1-1,1 1 1,-1-1 0,0 1-1,0 0 1,1 0 0,-1-1-1,0 1 1,0 0 0,1 0-1,-1 0 1,0 0 0,0 0-1,0 0 1,1 0 0,-1 0-1,-1 0 1,-28 5 493,28-4-424,-44 14 1016,-47 21 0,-10 3 926,103-38-2132,-1-1 0,0 1 0,0 0 1,0-1-1,0 1 0,1 0 0,-1 0 0,0-1 1,0 1-1,1 0 0,-1 0 0,1 0 0,-1 0 0,1 0 1,-1 0-1,1 0 0,0 0 0,-1 0 0,1 0 1,0 0-1,0 0 0,0 0 0,0 0 0,0 0 0,0 0 1,0 0-1,0 0 0,0 2 0,0 6 1,-1 4-15,0-1 1,2 1 0,-1-1-1,1 1 1,1 0-1,4 13 1,-5-20 6,1-1 1,0 1-1,1-1 0,-1 0 1,1 0-1,0 0 1,0 0-1,1-1 1,-1 1-1,1-1 0,0 0 1,1 0-1,-1 0 1,0-1-1,1 1 0,0-1 1,0 0-1,5 2 1,6 1 6,1 0 0,30 6 0,-35-10-12,0 1 0,0 0 0,0 0 0,-1 1 0,0 1 0,0 0 0,0 0 0,18 13 0,-28-17-5,1 0 0,-1-1 0,1 2 0,-1-1 0,0 0 0,0 0 0,1 0 0,-1 1 0,0-1 0,0 0 0,0 1 0,0-1 0,0 1 0,-1-1 0,1 1 0,0 0 0,-1-1 0,1 1 0,-1 0 0,0-1 0,1 1 0,-1 0 0,0 0 0,0-1 0,0 1 0,0 0 0,0 0 0,-1-1 0,1 1 0,0 0 0,-1-1 0,1 1 0,-1 0 0,0-1 0,0 1 0,1-1 0,-1 1 0,0-1 0,0 1 0,0-1 0,-1 0 0,1 0 0,0 1 0,0-1 0,-1 0 0,-1 1 0,-3 2-107,0 0-1,0-1 1,0 1-1,0-1 1,0-1-1,-1 1 1,1-1-1,-1-1 1,0 1-1,1-1 1,-9 1-1,-8-3-1009,-1-1 0,0-1-1,1-1 1,-1-1 0,-41-15-1,7-6-2595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57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8 222 11394,'-1'-1'238,"0"1"-1,1-1 0,-1 0 0,1 1 0,-1-1 1,1 0-1,-1 0 0,1 1 0,-1-1 0,1 0 0,0 0 1,0 0-1,-1 0 0,1 0 0,0 1 0,0-1 0,0 0 1,0 0-1,0 0 0,0 0 0,0 0 0,0 0 1,0 0-1,1 1 0,-1-1 0,0 0 0,1-1 0,26-7 378,-13 5-654,-8 3 45,76-22-34,-76 21 25,1 0 0,-1-1 0,0 0-1,1 0 1,-1-1 0,-1 0 0,1 0 0,0 0 0,-1 0 0,8-9 0,-12 9 16,0 0 1,0 0 0,0 1 0,0-1-1,0 0 1,-1 0 0,0 0 0,0 0-1,0 0 1,0 0 0,-1 1 0,1-1-1,-1 0 1,0 0 0,0 0-1,0 1 1,-1-1 0,-1-3 0,1 4-7,1 0 1,-1 0-1,1 0 0,-1 0 1,0 0-1,0 0 1,0 1-1,-1-1 0,-4-3 1,6 5-9,0 0-1,0 1 1,0-1 0,0 1 0,0-1-1,0 1 1,0-1 0,-1 1 0,1-1-1,0 1 1,0 0 0,0 0 0,-1 0-1,1 0 1,0 0 0,0 0 0,-1 0-1,1 0 1,0 0 0,0 1 0,0-1-1,-1 0 1,1 1 0,0-1 0,-2 2-1,-8 5-12,0 2 1,1-1-1,0 2 0,0-1 0,1 1 0,0 1 0,1-1 0,0 1 0,1 1 0,0 0 0,1 0 0,0 0 0,1 1 0,0-1 0,1 1 0,1 0 1,-4 24-1,7-33-21,0 0 0,0 1 0,0-1 0,1 0 0,-1 1 0,1-1 0,0 0 1,1 0-1,-1 1 0,1-1 0,-1 0 0,1 0 0,0-1 0,1 1 0,-1 0 0,1-1 1,-1 1-1,1-1 0,0 0 0,0 0 0,1 0 0,-1 0 0,5 2 0,1 0-356,-1-1-1,1 0 0,0 0 0,0-1 1,0 0-1,1-1 0,-1 0 0,1 0 1,-1-1-1,11 0 0,71-4-3082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57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60 10130,'-1'-45'2161,"-11"36"1207,-1 5-2752,-2 2 249,2 4 103,-2 4 160,-1 1-248,-3 7-200,3 3-335,-2 6-145,5 3-136,5 3-168,7-1-305,8 7-839,8-6-272,14 1-433,5-6-2191,22-10 599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58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148 103 9706,'-1'-3'584,"0"0"0,0 0-1,-1 0 1,1 1 0,-1-1 0,0 0-1,1 0 1,-1 1 0,-1 0 0,1-1 0,0 1-1,0 0 1,-1 0 0,0 0 0,1 0-1,-1 0 1,-4-1 0,5 2-533,-1 0 0,1 1 0,-1-1 0,0 1 0,1 0 0,-1-1-1,0 1 1,1 0 0,-1 1 0,0-1 0,1 0 0,-1 1 0,0 0 0,1-1 0,-1 1 0,1 0 0,-1 0 0,1 1-1,0-1 1,-1 0 0,1 1 0,0 0 0,0-1 0,0 1 0,0 0 0,0 0 0,0 0 0,1 0 0,-1 0 0,1 1-1,-3 2 1,0 2-164,0 1-1,0-1 1,0 1-1,1 0 0,0 0 1,1 0-1,0 0 1,0 0-1,1 1 0,0-1 1,0 0-1,1 1 1,0-1-1,0 1 0,1-1 1,2 12-1,-1-15 97,-1 0-1,1 0 0,0-1 1,1 1-1,-1 0 1,1-1-1,0 0 1,0 0-1,0 1 0,0-2 1,1 1-1,0 0 1,-1-1-1,1 1 1,1-1-1,-1 0 0,0-1 1,1 1-1,0-1 1,-1 0-1,1 0 1,0 0-1,0-1 0,0 0 1,0 1-1,0-2 1,11 1-1,-5 0 22,1-1 0,0 0 0,-1-1 0,1 0 0,0-1 0,-1 0 0,1-1 0,-1 0 0,0-1 0,0 0-1,12-7 1,-19 9-9,0-1-1,0 1 0,0-1 1,0 0-1,0 0 0,-1-1 1,1 1-1,-1-1 0,0 1 1,0-1-1,0 0 0,-1 0 1,1 0-1,-1-1 0,0 1 1,0 0-1,0-1 0,-1 0 1,0 1-1,0-1 0,0 0 1,0 0-1,-1 1 0,1-1 1,-1 0-1,-1 0 0,1 0 1,-1 0-1,-1-6 0,-2-1-296,0 0 0,0 0 0,-1 1 0,-1 0 0,0 0 0,-1 0 0,0 0 0,0 1-1,-1 0 1,0 1 0,-1 0 0,0 0 0,-1 1 0,-13-9 0,23 17 291,0 0-1,0 0 1,0 0 0,0 0-1,0 0 1,1 0 0,-1 0-1,0 0 1,0 1 0,0-1-1,0 0 1,0 0 0,0 0-1,1 0 1,-1 0 0,0 0 0,0 0-1,0 0 1,0 0 0,0 0-1,0 0 1,1 0 0,-1 0-1,0 0 1,0 0 0,0 0-1,0 0 1,0 0 0,1 0 0,-1 0-1,0 0 1,0 0 0,0 0-1,0 0 1,0 0 0,0-1-1,1 1 1,-1 0 0,0 0-1,0 0 1,0 0 0,0 0 0,0 0-1,0 0 1,0 0 0,0-1-1,0 1 1,0 0 0,0 0-1,1 0 1,-1 0 0,0 0-1,0 0 1,0-1 0,0 1 0,0 0-1,0 0 1,0 0 0,0 0-1,0 0 1,0-1 0,0 1-1,0 0 1,0 0 0,0 0-1,0 0 1,-1 0 0,1 0-1,0-1 1,24 1 63,26 3 801,-32-1-145,0 0-1,0 2 0,-1 0 1,1 1-1,-1 1 1,25 11-1,-36-14-609,0 1-1,0 0 1,0 0 0,0 0-1,-1 1 1,1-1 0,-1 1-1,0 1 1,-1-1 0,1 1 0,-1-1-1,0 1 1,-1 1 0,0-1-1,1 0 1,-2 1 0,1-1-1,-1 1 1,2 11 0,1 70-209,-3-35-424,0-64 432,0 1 0,2 0 0,-1 0 0,1 0 0,8-14 0,-3 5 52,3-10 13,27-43 1,-35 66 39,-1 0 0,1 0-1,0 1 1,1-1 0,-1 1-1,1 0 1,0 1 0,0-1-1,0 1 1,1 0 0,0 0-1,-1 1 1,1-1 0,9-2-1,-12 5 0,0 1 0,0 0 0,0 0 0,-1 0 0,1 1 0,0-1 0,0 1 0,-1 0 0,1-1 0,0 1-1,-1 0 1,1 0 0,-1 1 0,1-1 0,-1 1 0,0-1 0,4 4 0,37 36-77,-36-34 21,92 100-5740,-62-71 1822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58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68 14707,'3'-27'4360,"-4"25"-4229,1 1 0,0-1 1,0 1-1,0 0 0,0-1 0,0 1 0,0-1 0,0 1 0,0-1 1,0 1-1,1 0 0,-1-1 0,0 1 0,1-1 0,0 1 0,-1 0 1,1-1-1,0 1 0,-1 0 0,1 0 0,0 0 0,0 0 0,0 0 1,0 0-1,0 0 0,0 0 0,0 0 0,2-1 0,-3 2-102,1 0 1,-1-1-1,1 1 0,-1 0 0,0 0 1,1 0-1,-1-1 0,1 1 0,-1 0 1,1 0-1,-1 0 0,1 0 0,-1 0 1,0 0-1,1 0 0,-1 0 0,1 0 0,-1 0 1,1 0-1,-1 0 0,1 0 0,-1 0 1,1 1-1,-1-1 0,1 0 0,0 1 1,10 15-215,-6-8 236,3 9-66,0 0-1,-1 0 1,-1 0-1,-1 1 0,0 0 1,-1 0-1,-2 0 1,1 0-1,-2 36 0,-4 34 48,-21 118 0,12-119-45,12-103-354,0 1 1,0 0-1,-2 0 1,0 0-1,-1 0 0,0 0 1,-1 0-1,-1 1 1,0-1-1,-9-16 0,10 23 222,0 0-1,0 0 0,-1 0 0,0 0 0,0 1 0,-1 0 0,0 0 0,0 0 0,-1 1 0,0 0 0,0 0 0,0 1 0,-1-1 0,1 2 0,-1-1 0,-1 1 0,1 0 0,-1 1 0,1 0 0,-1 0 0,-9-1 0,15 4 122,0-1 0,0 1 0,0 0 0,1-1 0,-1 1 0,0 0 0,0 1 0,0-1 0,0 1 0,0-1 0,1 1 1,-1 0-1,0 0 0,0 0 0,1 0 0,-1 0 0,1 1 0,-1-1 0,1 1 0,0 0 0,-1 0 0,1 0 0,0 0 0,0 0 0,0 0 0,1 0 0,-1 1 1,0-1-1,1 1 0,0-1 0,-1 1 0,1-1 0,0 1 0,0 0 0,1 0 0,-1-1 0,0 1 0,1 0 0,0 0 0,0 0 0,0 5 0,0 2-22,1 0-1,0 0 0,0 0 1,1-1-1,0 1 0,1-1 1,0 1-1,0-1 0,1 0 1,0 0-1,8 11 0,-7-13-169,1 0 1,1 0-1,-1 0 0,1 0 0,0-1 1,1 0-1,-1-1 0,1 0 1,0 0-1,0 0 0,1-1 0,-1-1 1,1 1-1,0-1 0,0-1 0,11 2 1,43 3-2207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59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50 9386,'1'-1'286,"0"-1"1,-1 0-1,1 0 1,-1 0-1,0 0 0,1 0 1,-1 0-1,0 1 1,0-1-1,0 0 1,-1 0-1,1 0 0,0 0 1,-1 0-1,1 0 1,-1 1-1,0-1 0,1 0 1,-1 0-1,0 1 1,0-1-1,0 0 1,-2-1-1,2 2-146,-1 1 0,0-1 0,1 0 0,-1 1 0,0-1 0,0 1 0,1 0 0,-1-1 0,0 1 0,0 0 0,0 0 0,1 0 0,-1 0 0,0 1 0,0-1 0,0 0 0,1 1 0,-1-1 0,-2 2 0,-8 3 75,0 0-1,0 1 1,1 0 0,0 1 0,-16 13-1,19-14-200,0 1-1,1 0 1,0 0 0,0 1-1,1 0 1,-10 16-1,15-23-59,0 1-1,0-1 1,1 1-1,-1-1 1,1 1 0,-1-1-1,1 1 1,0-1-1,-1 1 1,1-1-1,0 1 1,0 0 0,0-1-1,0 1 1,0-1-1,1 1 1,-1 0-1,0-1 1,1 1 0,0 1-1,1-1-53,-1 0 0,1 0 0,0-1 0,0 1 0,0-1 0,0 1 0,0-1 0,0 0 0,0 1 0,0-1 0,0 0 0,1-1 0,-1 1 0,0 0 0,1-1 0,-1 1 0,0-1 0,4 0 0,7 2-271,1-1 0,-1-1 0,0-1 0,0 1 0,0-2 0,1 0-1,23-7 1,-32 8 441,0-1-1,1 0 1,-1 0 0,0 0-1,0 0 1,0-1-1,-1 0 1,1 0-1,-1 0 1,1-1-1,-1 1 1,0-1-1,0 0 1,-1 0-1,1-1 1,-1 1-1,0-1 1,0 1-1,-1-1 1,1 0-1,2-7 1,-5 11-1,0 0 1,0 0-1,0 0 1,0 1-1,0-1 1,1 0-1,-1 0 1,0 1-1,0-1 1,1 0-1,-1 0 1,1 1-1,-1-1 1,1 0-1,-1 1 1,1-1-1,-1 1 1,1-1-1,-1 1 1,1-1-1,-1 1 1,1-1-1,0 1 1,0-1 0,-1 1-1,1 0 1,0-1-1,-1 1 1,1 0-1,0 0 1,0 0-1,0-1 1,-1 1-1,2 0 1,1 1-26,-1 0 0,0 0 0,0 0 0,0 0 0,1 0 0,-1 0 0,0 0 1,0 1-1,0-1 0,-1 1 0,4 2 0,4 6-116,0 0-1,-1 0 1,12 20-1,-10-6-351,8 18-366,-17-41 492,-1 1 0,1-1 0,0 0 1,0 1-1,0-1 0,0 0 1,0 0-1,0 0 0,0 0 0,0 1 1,0-2-1,1 1 0,-1 0 0,0 0 1,1 0-1,-1 0 0,0-1 1,1 1-1,-1-1 0,4 1 0,19-4-3242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49:59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34 12099,'-2'-14'7062,"4"15"-6996,0 0-1,-1-1 0,1 1 0,0 0 0,-1 0 0,1 0 0,-1 0 1,1 1-1,-1-1 0,1 0 0,-1 1 0,0-1 0,2 3 1,3 6-14,-2 0 1,1 0 0,-1 0-1,-1 0 1,0 1 0,0-1 0,-1 1-1,-1 0 1,1 13 0,0 13 60,-5 41 0,1-44 79,3-67-126,1 0 1,7-38-1,-7 56-72,2 1 1,0-1-1,0 1 1,1 0-1,1 0 1,1 0-1,9-14 1,-15 25-89,1 0-1,1 0 1,-1 1 0,0-1 0,0 1-1,1-1 1,0 1 0,-1 0-1,1 0 1,0 0 0,0 0 0,0 1-1,0-1 1,0 1 0,7-2 0,-5 2-395,-1 0 1,1 1 0,0 0 0,-1 0 0,1 0 0,0 1 0,-1-1 0,1 1 0,-1 1-1,1-1 1,4 2 0,25 9-3750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00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 8994,'37'-21'4065,"-25"-3"-248,4 10-1817,5 5-1736,0 6-256,4 3 0,-2 2 32,2 13-40,-4 9-56,-2 7-536,-2 7-288,-2 1-481,-4-9-2479,6-2 463</inkml:trace>
  <inkml:trace contextRef="#ctx0" brushRef="#br0" timeOffset="1">390 28 10906,'-5'-20'3777,"-6"12"400,-1 12-3041,-8 15-272,-3 16-519,-8 20-25,1 7-96,-3 18 16,6-6-296,3 5-897,8-19-607,4 1-2841,12-26-128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00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1 15659,'2'9'3209,"-2"15"1512,-4 8-4593,-15 23-1768,-5 6-865,-40 2-2200,-12-9-1136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01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30 285 10570,'-2'0'325,"1"0"0,-1 0 0,1 0-1,-1 0 1,1 0 0,-1 0 0,1 0-1,0 0 1,-1 1 0,1-1 0,-1 0-1,1 1 1,-1 0 0,1-1 0,0 1-1,0 0 1,-1 0 0,1-1 0,-1 2-1,7 5 630,16-4-1055,2-3 114,-1-2-1,0 0 1,0-2-1,0 0 1,0-1-1,0-1 0,31-15 1,-13 4-202,-2-2 0,70-47 1,-107 65 182,16-11-79,0 0 0,20-21 0,-35 32 97,0-1 0,1 0 0,-1 0 0,0 0 0,-1 0 0,1-1 0,0 1 0,0 0 0,-1-1 0,0 1 0,1-1 0,-1 1 0,0-1 0,0 0 0,0 1 0,-1-1 0,1 0 1,-1 0-1,0 0 0,1 1 0,-1-1 0,0 0 0,-1 0 0,1 0 0,0 0 0,-2-4 0,0 5 13,0 0-1,0 0 1,0 0 0,0 0 0,0 0-1,-1 0 1,1 0 0,-1 1 0,1-1 0,-1 1-1,0 0 1,1 0 0,-1 0 0,0 0-1,0 0 1,0 1 0,0-1 0,0 1 0,0 0-1,0 0 1,0 0 0,-4 1 0,-8-1 61,0 2 0,-29 6 0,28-4-60,0 2-1,0 0 1,0 1 0,1 0 0,0 1-1,0 1 1,1 0 0,0 1 0,-17 17-1,24-21-27,1 1 0,0-1 0,1 1 1,-1 0-1,1 1 0,1-1 0,0 1 0,-7 15 0,10-17-4,-1-1 0,1 0 0,0 0 0,0 1 0,1-1 0,-1 1 1,1-1-1,1 0 0,-1 1 0,1-1 0,0 0 0,0 1 0,0-1 0,1 0 0,3 8 0,-2-8-10,0 1-1,1-1 1,-1 0-1,1 0 1,0 0-1,1-1 0,-1 1 1,1-1-1,0 0 1,0 0-1,0-1 1,0 0-1,1 1 1,0-2-1,-1 1 0,1-1 1,0 0-1,0 0 1,0 0-1,0-1 1,1 0-1,-1 0 1,0-1-1,0 0 1,9 0-1,7-1-12,1-1 0,-1-1-1,0-1 1,0-1 0,38-13 0,-7-5 28,-37 15 227,1 1-1,31-9 1,-52 52 930,3-25-1074,1-1-1,0 1 1,1-1 0,0 1-1,3 12 1,-4-21-87,0-1 0,0 1-1,1-1 1,-1 1 0,1-1 0,-1 1 0,1-1 0,0 0-1,0 1 1,0-1 0,-1 0 0,1 0 0,0 1 0,0-1-1,1 0 1,-1 0 0,0 0 0,2 1 0,-2-2-6,1 0 1,-1 0-1,0 0 0,1 0 1,-1 0-1,0 0 1,1-1-1,-1 1 0,1-1 1,-1 1-1,0-1 1,0 1-1,1-1 0,-1 1 1,0-1-1,0 0 1,0 0-1,0 0 0,0 0 1,0 0-1,0 0 1,0 0-1,0 0 0,0 0 1,0-2-1,8-8 47,-1-1-1,0-1 1,-1 0 0,0 0-1,-2 0 1,1 0-1,-1-1 1,-1 0 0,-1 0-1,0 0 1,0-1-1,0-20 1,-2 42-23,0-1 0,1 0 1,0 1-1,1-1 0,-1 0 0,1 0 0,5 8 0,32 50-23,-23-40 30,0-1 0,35 36 0,-46-53-8,0 1 0,1-1 0,0-1 0,0 0 0,0 0 0,1 0 0,0-1 0,0 0 1,0 0-1,0-1 0,1 0 0,-1 0 0,13 1 0,4-82 3149,-19 67-2921,-2 3-54,0-1 1,0 1-1,-1-1 1,4-15-1,-1-7 4,4-55 0,-10 16-2262,0 60 487,-2 0 0,1 0 0,-1 0-1,-4-10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25.0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57 7042,'0'-5'852,"-1"0"0,1 0 0,-1 0 0,0 0 0,0 0 0,-1 1 0,0-1 0,0 0 0,-4-8 0,31 54-63,38 79 0,-57-106-777,-1 1 1,0 0-1,-1 1 1,-1-1-1,0 1 1,-1-1-1,-1 20 1,-2 5-56,-9 58 0,9-91 23,-46 230-3549,38-198 1767,-2 13-1815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02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88 9810,'1'-1'186,"1"0"-1,-1 0 0,1-1 1,-1 1-1,0 0 1,1-1-1,-1 1 1,0 0-1,0-1 1,0 0-1,0 1 1,-1-1-1,1 0 1,0 1-1,-1-1 0,1 0 1,-1 0-1,1-2 1,-2 3 78,0 0 0,0 0 1,0 0-1,0 0 0,-1 0 0,1 0 1,0 1-1,-1-1 0,1 0 0,0 1 1,-1-1-1,1 1 0,-1-1 0,1 1 1,-1-1-1,1 1 0,-1 0 0,1 0 1,-1 0-1,1 0 0,-1 0 1,1 0-1,-1 1 0,-1-1 0,2 0-189,1 0-1,-1 0 1,0 0-1,1 0 1,-1 0-1,0 0 1,1 0-1,-1 0 1,0 0 0,1 0-1,-1 1 1,1-1-1,-1 0 1,0 0-1,1 0 1,-1 1-1,1-1 1,-1 0-1,1 1 1,-1-1-1,1 1 1,-1-1-1,1 1 1,-1-1-1,1 0 1,-1 1 0,1 0-1,0-1 1,-1 1-1,1-1 1,0 1-1,0-1 1,-1 1-1,1 0 1,0-1-1,0 1 1,0 1-1,6 31-140,-6-32 68,6 15-347,0 0 1,0 0-1,15 23 1,-17-32-72,0 1 1,1-1-1,1 0 0,-1-1 1,1 1-1,0-1 1,0 0-1,1-1 0,-1 0 1,11 6-1,-16-10 380,0-1 0,0 1 0,0 0 0,0-1 0,1 0 0,-1 1 0,0-1-1,0 0 1,1 0 0,-1 1 0,0-1 0,1 0 0,-1 0 0,0-1 0,1 1 0,-1 0 0,0 0-1,0 0 1,1-1 0,-1 1 0,0-1 0,0 1 0,1-1 0,0-1 0,0 1 80,1-2 0,-1 1 0,0 0 0,0 0 0,0-1 0,0 1 0,-1-1 0,1 1 0,-1-1 0,2-3 0,1-3 471,-1-1 1,0 1-1,-1-1 0,0 1 0,1-18 0,-3 12 366,0 10-520,-1 0 1,1-1-1,1 1 0,-1 0 0,1 0 1,2-10-1,28 44-949,-21-20 232,1 0 1,0 0 0,0-1-1,1 0 1,0-1 0,0-1-1,1 0 1,0 0-1,0-1 1,0-1 0,1 0-1,-1-1 1,1-1 0,26 2-1,-22-4-120,1-2-1,-1-1 1,1 0 0,-1-1-1,0-1 1,25-10-1,-31 10 590,1-1-1,-1 0 1,-1-1-1,0 0 1,0 0-1,0-1 1,-1-1-1,0 0 1,17-19-1,-26 26 62,0 1 0,1-1 0,-1 0 0,0 1 0,0-1 0,0 0-1,0 0 1,0 0 0,-1 1 0,1-1 0,0 0 0,-1 0 0,0 0-1,1 0 1,-1-1 0,0 1 0,0 0 0,0 0 0,0 0 0,0 0-1,-1 0 1,1 0 0,-1 0 0,1 0 0,-1 0 0,0 0 0,0 1-1,0-1 1,0 0 0,0 0 0,0 1 0,0-1 0,0 0 0,-1 1-1,1-1 1,-1 1 0,-1-2 0,0 1-67,1 1 0,-1-1 0,0 1 0,1-1 0,-1 1-1,0 0 1,0 0 0,0 0 0,0 1 0,0-1 0,0 1 0,0-1 0,0 1 0,0 0 0,0 0 0,0 0 0,0 1-1,-1-1 1,1 1 0,0 0 0,1-1 0,-1 1 0,0 1 0,-4 1 0,3-1-184,-1 1 0,1 0 0,0 0 1,0 1-1,0-1 0,0 1 0,1 0 0,-1 0 0,1 0 1,0 0-1,0 0 0,1 1 0,-1-1 0,1 1 0,0 0 1,0 0-1,-1 7 0,2-9-38,1-1 1,0 1-1,0 0 1,0-1-1,0 1 1,1 0-1,-1 0 1,1-1-1,0 1 1,0-1-1,0 1 0,0-1 1,0 1-1,0-1 1,1 1-1,-1-1 1,1 0-1,-1 0 1,1 0-1,0 0 1,0 0-1,0 0 1,0 0-1,0-1 0,1 1 1,-1-1-1,0 1 1,1-1-1,-1 0 1,1 0-1,-1 0 1,1-1-1,0 1 1,3 0-1,0 0 216,-1 0 0,1 0-1,-1-1 1,1 0 0,0 0 0,-1-1 0,1 1-1,-1-1 1,1-1 0,-1 1 0,0-1 0,1 0-1,-1 0 1,0 0 0,0 0 0,0-1 0,-1 0-1,1 0 1,5-5 0,9-5 576,-17 12-730,0 1 1,0-1 0,-1 0 0,1 0-1,0 1 1,0-1 0,0 1 0,0 0-1,0-1 1,0 1 0,0 0 0,0 0-1,-1 0 1,1 0 0,0 1 0,0-1-1,0 1 1,0-1 0,0 1 0,0-1 0,1 2-1,36 24-4735,-32-21 3457,22 16-2947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02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30 212 14123,'-25'-82'9043,"24"72"-8720,-1-1 1,1 1-1,0-1 1,1 0-1,1 1 0,0-1 1,0 0-1,1 1 1,5-20-1,-2 25-128,-1 15-200,0 15-106,4 205-1090,-5-63-2021,-1-129 596,3 0 1,11 48-1,1-31-2799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03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20 388 14339,'-6'-19'3785,"6"5"912,-2 10-4049,1 1-496,-2 5-232,3-1-32,0 1 80,2 16-64,2 69-392,-6-33-376,-3-4-841,2-8-231,-1-18-561</inkml:trace>
  <inkml:trace contextRef="#ctx0" brushRef="#br0" timeOffset="1">1 91 10522,'10'-39'3089,"0"13"632,-4 6-2897,6 14-736,3 8-952,0 5-377,12 12-2479,3 7-33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03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13307,'12'-7'996,"16"-14"1607,-17-1 2462,-6 13-1459,0 15-2574,3 27-1891,-5-17 1212,12 82-751,6 198 0,-16-169-2412,-1-100-1017,-1-43-3138,-3-4 3766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03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 10490,'2'-4'563,"0"0"-1,0 0 1,0 1-1,0-1 1,1 1-1,-1 0 1,1 0-1,0 0 1,0 0-1,0 0 1,0 0-1,5-2 1,-4 3-396,0 0 1,0 0-1,0 1 0,0-1 0,0 1 1,0 0-1,0 0 0,1 0 1,-1 1-1,7 0 0,-4 0-271,0 1-1,0 0 1,0 0-1,0 1 1,0 0 0,0 0-1,-1 0 1,1 1-1,-1 0 1,1 1-1,-1-1 1,0 1 0,10 10-1,-1-1-375,-10-8 187,0 1 0,1-2 0,-1 1 1,1-1-1,0 0 0,10 5 1,-14-8 262,0 0 1,0-1 0,0 0-1,0 1 1,0-1-1,0 0 1,0 0 0,0 0-1,0 0 1,0 0-1,0 0 1,0-1 0,0 1-1,-1-1 1,1 1-1,0-1 1,0 0 0,0 0-1,0 0 1,-1 0-1,1 0 1,0 0 0,-1 0-1,1-1 1,-1 1-1,1 0 1,-1-1 0,2-2-1,6-6 589,0-1 0,-1 0 0,0 0 0,-1-1 0,0 0 0,9-23 0,-15 39-185,-1 0 0,1-1-1,0 1 1,0 0 0,0-1 0,0 1 0,1-1 0,-1 1-1,1-1 1,3 5 0,21 37-800,-25-44 571,1 2-139,0 0 0,0 0 0,0 0 0,1 0 0,-1 0 0,1-1 0,0 1 0,-1-1 0,1 0 0,5 3 0,-7-4 16,0-1 1,1 1-1,-1-1 1,0 1-1,0-1 1,1 0-1,-1 0 1,0 0-1,1 1 1,-1-1-1,0 0 0,1-1 1,-1 1-1,0 0 1,1 0-1,-1 0 1,0-1-1,1 1 1,1-2-1,0 0 58,0 0-1,0-1 1,0 0-1,0 0 0,0 0 1,-1 0-1,1 0 1,-1 0-1,0 0 1,0-1-1,0 1 0,0-1 1,-1 0-1,0 1 1,2-6-1,1-5 106,18-61 610,-20 68-652,-3 10-29,-16 42 11,-152 420 402,-13 39-5083,138-384-385,3-23-754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04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76 9114,'-11'-1'593,"0"0"0,-1 1 0,1 0 0,-1 0 1,1 1-1,0 1 0,-1 0 0,1 0 0,0 1 0,0 1 0,-14 6 0,19-7-516,0-1-1,0 1 0,0 0 1,1 0-1,0 1 0,0 0 1,0 0-1,0 0 0,0 0 1,1 1-1,-1 0 0,1 0 0,1 0 1,-1 0-1,1 0 0,0 1 1,0 0-1,0 0 0,1 0 1,0 0-1,0 0 0,-1 6 1,3-9-65,-1 0 0,1-1 0,0 1 0,0 0 0,1-1 0,-1 1 0,0 0 0,1-1 0,-1 1 0,1 0 1,0-1-1,0 1 0,0-1 0,0 1 0,1-1 0,-1 0 0,1 0 0,-1 1 0,1-1 0,4 3 0,-3-2-3,1 0-1,0-1 0,0 1 1,1-1-1,-1 0 0,0-1 1,1 1-1,-1-1 0,1 0 1,-1 0-1,7 1 0,2-1-15,0-1 0,0 0 0,0 0-1,0-2 1,0 1 0,-1-2 0,25-7 0,-34 10-5,0-1 1,0 0 0,0 0 0,-1-1 0,1 1 0,0-1 0,-1 1 0,1-1 0,-1 0 0,1 0 0,-1 0-1,0 0 1,0 0 0,0-1 0,0 1 0,0 0 0,0-1 0,-1 0 0,1 1 0,0-4 0,-1 2-55,-1 0 1,0 1-1,0-1 1,0 0 0,0 0-1,-1 0 1,0 1 0,1-1-1,-1 0 1,-1 1 0,1-1-1,0 1 1,-1-1-1,0 1 1,0 0 0,-2-4-1,-44-56-1290,38 51 1005,0 0 1,1 0-1,0-1 0,-11-22 0,20 34 346,-1 0-1,1 1 1,0-1 0,0 1-1,0-1 1,0 1-1,0-1 1,0 0-1,0 1 1,0-1-1,0 1 1,0-1 0,0 0-1,0 1 1,1-1-1,-1 1 1,0-1-1,0 1 1,0-1-1,1 1 1,-1-1 0,0 1-1,1-1 1,-1 1-1,1-1 1,-1 1-1,0-1 1,1 1 0,-1 0-1,1-1 1,-1 1-1,1 0 1,-1-1-1,1 1 1,-1 0-1,1 0 1,0-1 0,-1 1-1,1 0 1,-1 0-1,1 0 1,-1 0-1,1 0 1,0 0-1,-1 0 1,1 0 0,-1 0-1,1 0 1,0 0-1,-1 0 1,1 1-1,-1-1 1,2 0 0,33 5 433,-19 1 196,0 0 0,0 0 0,-1 2 0,0 0 0,0 0 1,-1 1-1,0 1 0,0 1 0,-2 0 0,17 17 0,20 15 869,-23-23-1105,-21-17-445,0 1-1,0-1 0,-1 1 1,1-1-1,-1 1 0,0 1 1,0-1-1,0 0 0,-1 1 1,1 0-1,-1 0 0,0 0 1,-1 0-1,1 0 0,-1 1 1,0-1-1,2 10 0,-3-9-176,0 0-1,0 0 0,0 0 0,-1 0 1,0 0-1,0 1 0,0-1 1,-1 0-1,0 0 0,0 0 0,-1 0 1,0 0-1,-4 9 0,1-12-273,3-12 371,2-11 185,3-4 101,1 1 1,2 0 0,0 0-1,13-28 1,-14 39-3,0 0-1,1 1 1,0 0 0,1 0-1,1 0 1,-1 1 0,2 0 0,-1 0-1,15-11 1,-21 19-104,0 1 0,-1-1 0,1 1-1,0 0 1,0 0 0,0 0 0,0 0 0,1 0 0,-1 0 0,0 1 0,0-1-1,0 1 1,1-1 0,-1 1 0,0 0 0,1 0 0,-1 0 0,0 0 0,0 1-1,1-1 1,-1 0 0,2 2 0,0-1-7,0 1 0,0 0 0,-1 1 0,1-1 0,-1 1 0,0-1 0,0 1 0,0 0 0,0 0 0,0 1 0,3 4 0,6 12-56,-1 0 0,0 1 0,12 35 0,-14-33-75,3 6-228,28 60-1305,-36-81 949,1 0 1,-1-1-1,1 0 1,1 0-1,-1-1 1,1 1-1,0-1 1,11 8-1,13-1-3635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04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16 144 15147,'-5'-20'2765,"1"0"-1,-3-26 0,8-11-1269,16 107-1283,-2 45-296,-5 0 0,-5 1 0,-6 108 0,0-75-647,1-127 629,2 32-1623,-2-34 1615,0 1 0,0-1 0,0 1 0,0-1 0,0 1 0,0-1 0,0 0-1,1 1 1,-1-1 0,0 1 0,0-1 0,0 1 0,0-1 0,1 0 0,-1 1 0,0-1-1,0 0 1,1 1 0,-1-1 0,0 0 0,1 1 0,-1-1 0,0 0 0,1 1-1,-1-1 1,1 0 0,-1 0 0,0 0 0,1 1 0,-1-1 0,1 0 0,-1 0-1,1 0 1,-1 0 0,0 0 0,1 0 0,-1 0 0,1 0 0,-1 0 0,1 0 0,-1 0-1,1 0 1,-1 0 0,0 0 0,1 0 0,-1 0 0,1-1 0,-1 1 0,1 0-1,-1 0 1,0 0 0,1-1 0,-1 1 0,0 0 0,1-1 0,-1 1 0,0 0-1,1-1 1,-1 1 0,0 0 0,1-1 0,17-25-5050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05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0 14547,'-2'5'8154,"-6"13"-7586,-27 48-616,18-34-56,-5 2-480,-1-10-456,0-1-897,4-6-343</inkml:trace>
  <inkml:trace contextRef="#ctx0" brushRef="#br0" timeOffset="1">19 160 11218,'7'0'9490,"3"7"-9450,52 38-24,-34-26 96,10 3 32,-5-5-296,5 3-1144,-4-4-520,4 9-2409,-13-12-496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05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15 207 15315,'2'-4'609,"0"-1"-1,1 0 0,-1 1 1,1 0-1,0 0 1,0 0-1,1 0 0,-1 0 1,1 0-1,6-4 1,31-11-626,-24 14-333,-8 2 186,1 0-1,-1 0 1,0-1-1,0 0 1,16-11 0,-24 14 162,1 0 0,-1 0 0,0 0 0,0 0 0,0-1 1,0 1-1,0 0 0,0-1 0,0 1 0,0-1 0,-1 1 0,1-1 1,0 0-1,-1 1 0,1-1 0,-1 0 0,0 1 0,0-1 1,0 0-1,1 1 0,-1-1 0,-1 0 0,1 1 0,0-1 1,0 0-1,-1 1 0,1-1 0,-1 0 0,1 1 0,-1-1 0,0 1 1,1-1-1,-1 1 0,0-1 0,0 1 0,0 0 0,0-1 1,-1 1-1,1 0 0,-2-2 0,0 0 13,1 0 1,0 0-1,-1 0 0,0 0 1,1 1-1,-1 0 0,0-1 1,0 1-1,-1 0 0,1 0 1,0 0-1,-1 1 0,1-1 0,-1 1 1,1 0-1,-1 0 0,0 0 1,1 1-1,-1-1 0,0 1 1,0 0-1,1 0 0,-1 0 1,0 0-1,0 1 0,1-1 1,-1 1-1,0 0 0,1 0 0,-1 1 1,1-1-1,-1 1 0,1 0 1,-6 3-1,4-1-11,0 0-1,0 0 1,1 1-1,0-1 1,0 1 0,0 0-1,0 0 1,1 0-1,0 0 1,0 0-1,0 1 1,1 0 0,0-1-1,0 1 1,0 0-1,1 0 1,-1 0 0,2 0-1,-1 0 1,1 1-1,0 6 1,0-5-18,2 0 0,-1 0 0,1-1-1,0 1 1,0 0 0,1-1 0,0 0 0,0 0 0,1 0 0,0 0 0,0 0 0,1-1 0,0 1 0,0-1-1,0-1 1,1 1 0,0-1 0,0 0 0,0 0 0,1 0 0,-1-1 0,1 0 0,0-1 0,0 1 0,1-1-1,-1-1 1,8 3 0,-6-3 1,-1 0-1,1-1 0,-1 0 1,1 0-1,-1-1 0,1 0 1,0-1-1,-1 0 0,1 0 1,-1-1-1,1 0 0,-1 0 1,0-1-1,0 0 1,0 0-1,0-1 0,-1 0 1,1-1-1,-1 1 0,0-2 1,0 1-1,-1-1 0,0 1 1,0-2-1,7-7 0,-2-2 322,-1 0-1,-1 0 0,0-1 0,9-24 1,-18 41-290,0-1 0,0 1 0,0 0 1,0 0-1,0 0 0,0 0 1,0-1-1,0 1 0,0 0 1,0 0-1,0 0 0,0 0 0,0 0 1,1-1-1,-1 1 0,0 0 1,0 0-1,0 0 0,0 0 0,0 0 1,0 0-1,1-1 0,-1 1 1,0 0-1,0 0 0,0 0 1,0 0-1,1 0 0,-1 0 0,0 0 1,0 0-1,0 0 0,0 0 1,1 0-1,-1 0 0,0 0 0,0 0 1,0 0-1,0 0 0,1 0 1,-1 0-1,0 0 0,0 0 1,0 0-1,0 0 0,1 0 0,-1 1 1,9 9 262,9 26-319,-13-24 33,0-4-88,0 1-1,0-1 1,0 0 0,1-1-1,0 1 1,1-1 0,0 0-1,14 11 1,-18-16 69,0 0 0,0 0 0,0-1 0,0 1-1,0-1 1,0 0 0,0 1 0,1-2 0,-1 1 0,0 0-1,1-1 1,-1 1 0,0-1 0,1 0 0,-1 0 0,1 0-1,-1-1 1,0 1 0,1-1 0,-1 0 0,0 0 0,0 0-1,1 0 1,-1-1 0,0 1 0,0-1 0,0 0 0,4-3-1,2-4 68,0 0 0,-1 0 0,0-1 0,0 0 0,-1 0 0,-1-1 0,9-17 0,4-14 3057,-189 550-598,53-172-6290,114-328 3596,-59 154-4741,-21-11-968,83-150 5872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0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45 13523,'-1'-35'6711,"-1"25"-5410,1 27-1191,30 677 623,-28-680-740,40-97-509,-21 42 302,1 1-1,2 2 0,1 0 0,58-67 1,-80 103 211,-1 0 0,1 0 0,0 0 0,0 1 0,0-1 0,0 1 0,0-1 0,0 1 0,0 0 0,1-1 0,-1 1-1,0 0 1,1 1 0,-1-1 0,1 0 0,-1 1 0,1-1 0,-1 1 0,1 0 0,4 0 0,-4 1 4,-1-1-1,1 2 0,-1-1 0,0 0 1,0 0-1,0 1 0,1-1 1,-1 1-1,-1 0 0,1-1 0,0 1 1,0 0-1,-1 0 0,1 0 1,-1 0-1,1 1 0,0 1 0,6 14 18,-1-1-1,0 1 0,-2 1 1,6 26-1,-8-30-7,8 33 18,-2-1-1140,3 0-1,34 87 0,-43-127 479,1-1 0,-1 1-1,1-1 1,0 0 0,9 9-1,22 7-3603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25.5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31 7402,'-1'-2'192,"1"1"1,-1 0 0,1 0 0,0 0 0,-1 0-1,1 0 1,0-1 0,0 1 0,0 0 0,0 0-1,0 0 1,0-1 0,0 1 0,1 0 0,-1 0-1,0 0 1,0 0 0,1-1 0,-1 1 0,1 0-1,-1 0 1,2-1 0,0 1-1,1 1 0,-1-1 0,1 1 0,-1 0 0,1-1 1,-1 1-1,1 0 0,-1 1 0,1-1 0,4 1 0,10 1-518,98 0 818,53 4-1277,-148 0-413,-26 0 150,4-5 1186,-1-1-1,1 1 1,0-1-1,0 0 0,-1 1 1,1-1-1,0 0 1,-1-1-1,1 1 0,0 0 1,0-1-1,-1 1 1,1-1-1,0 0 0,0 1 1,0-1-1,-2-2 1,-10-6 2011,12 7-1347,4 5-308,23 27-652,-8-7-704,-1 1-1,-1 0 1,-1 1 0,11 26-1,3 20-2276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0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12835,'5'-8'3336,"1"-6"889,12-29-3320,-19 43-633,1 1 88,-1-1 24,1 1-24,0 1-144,1 17-96,4 59-112,-4-18-384,-3-1-352,1 4-913,1-17-367,7-17-2593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0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13683,'5'-18'1896,"11"11"1193,8 13-4857,6 13-2377,1 1 360</inkml:trace>
  <inkml:trace contextRef="#ctx0" brushRef="#br0" timeOffset="1">350 374 14611,'14'-23'7626,"1"19"-7402,6-1-200,7 0-40,10 1 24,-3 2-16,6 1-280,-4 4-328,3-2-929,-5-2-327,8 0-2585,-9 0 72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1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74 9266,'-26'-23'5273,"16"-10"-784,4 17-1032,6 15-3337,1 2-16,2 4 56,-2-4 32,1 6-48,14 37 40,10 48-24,-15-7-40,-4 0-312,1 12-1560,-1-6-673,9-9-2344,5-48-944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1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16476,'6'-18'3328,"1"0"1593,0 11-4921,-4 12-88,3 10 0,-2 4 64,-1 19 72,-2 14 0,1 25 96,-5 9 0,0 25-1280,-2 5-1176,2 5-2665,0-34-777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2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45 128 14859,'-44'-127'8773,"47"178"-8327,3 117-498,-6-97-18,3 0 0,2-1-1,26 117 1,-27-175-25,0 0 0,0 0 1,8 14-1,-11-24 68,0 0 0,0-1 0,0 1 0,0-1 0,1 1 0,-1-1 0,0 1 0,1-1 0,-1 0 0,1 1 0,-1-1 0,1 0 1,2 1-1,-3-2 6,0 0 0,0 0 0,0 0 0,0 0 0,0 0 0,0 0 0,0 0 0,0 0 0,-1 0 1,1 0-1,0 0 0,0-1 0,0 1 0,0 0 0,0-1 0,0 1 0,0-1 0,0 1 1,-1-1-1,1 0 0,0 1 0,0-1 0,-1 0 0,1 1 0,-1-1 0,1 0 0,1-1 0,10-17-159,0-1 0,-2 0 0,0-1 0,-1 0 0,-1-1 0,7-32 0,14-33-124,-28 84 294,0 1 0,-1 0 0,1 0 0,0 0 0,0 0-1,0 0 1,0 0 0,1 0 0,-1 0 0,0 0 0,1 0 0,0 1 0,-1-1 0,1 1 0,0-1-1,0 1 1,0-1 0,0 1 0,3-1 0,-4 2 2,1 0 1,0 0-1,-1 1 0,1-1 1,0 1-1,-1-1 0,1 1 1,-1 0-1,1 0 0,-1-1 1,0 1-1,1 0 0,-1 0 1,0 1-1,0-1 0,1 0 0,-1 0 1,0 1-1,0-1 0,0 0 1,-1 1-1,1-1 0,0 1 1,0-1-1,-1 1 0,1 2 1,45 105-246,-36-81-1041,1 0 1,1-1-1,1 0 0,25 35 0,-3-23-3004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2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97 336 14835,'-6'-14'3289,"6"1"1312,2 11-4313,1 10-296,2 8 16,3 12-72,0 11 40,-2 13-240,-4 0-304,-2-5-857,2-10-407,-1-13-2745</inkml:trace>
  <inkml:trace contextRef="#ctx0" brushRef="#br0" timeOffset="1">0 2 13771,'3'-1'992,"10"8"1473,11 13-6554,16-1 168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2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1 251 14107,'2'-14'3753,"-2"2"928,-1 5-3873,9 3-696,6 6-144,9-9 0,12 1-72,5 1-264,3 5-720,0 2-385,1 5-727,-8 2-2409,-5-15 504</inkml:trace>
  <inkml:trace contextRef="#ctx0" brushRef="#br0" timeOffset="1">117 28 14939,'-3'-12'3209,"1"0"1416,2 9-4401,-3 3-128,6 0 40,-2 2-96,1 10 16,9 30-8,3 57-16,-14-26-184,-2 14-1328,1-7-633,15-1-2584,8-35-664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3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 16131,'21'-35'3481,"-5"13"1480,-9 12-4809,-3 8-128,-3 5-72,3 10 8,-2 8 32,2 28-16,-2 10 136,-1 31-16,-3 3-16,1 22-16,0-18-304,-1 14-1984,-1-14-2777,-11-8-40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4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116 127 10322,'-41'-21'2647,"33"16"-2091,-1 0 0,0 1 0,1 0 0,-1 0 0,-1 1 0,-12-3 0,55 18-77,59-2-76,1-3-1,0-5 1,94-9 0,22 0-15,288 17 116,-444-8-472,590 3 231,155-32 79,134-24 353,72 21-99,23 35-377,63-3-215,30-3 135,8 15 147,-77 13-174,-69 0-66,54 24-1600,-984-47 1044,4 1-1511,1-2-1,62-4 0,-102-2 327,0 0-1,26-8 1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5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1 157 11891,'5'-16'7437,"-5"15"-7364,17 23-265,16 21 255,51 87 0,-17-23-29,-65-103-35,26 30 18,-27-33-16,0-1 0,0 1 1,-1 0-1,1-1 0,0 1 0,0-1 0,0 0 0,-1 1 0,1-1 0,0 1 1,0-1-1,0 0 0,0 0 0,0 0 0,0 1 0,0-1 0,0 0 0,0 0 1,0 0-1,-1 0 0,1-1 0,0 1 0,0 0 0,0 0 0,0-1 0,0 1 1,0 0-1,0-1 0,0 1 0,-1-1 0,1 1 0,0-1 0,0 1 0,-1-1 1,1 1-1,0-1 0,-1 0 0,1 0 0,0 1 0,-1-1 0,1 0 0,0-1 0,4-7 6,0 0 0,0-1 0,-1 0-1,-1 0 1,1 0 0,2-16-1,10-73-71,-8 41-167,-3 23-205,0 5-104,13-46 1,-17 69 152,1 1 0,0 0 0,1 0 0,0 0 0,0 0 0,0 0 0,1 1 0,-1 0 0,1-1 0,1 1 0,-1 1 0,1-1 0,5-4 0,15-1-3123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1:26.1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62 6681,'-11'-14'7330,"21"9"-6786,8-1-208,19-5 136,14 2-80,31 0 8,5 5-512,24 3-3040,-14-2 815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5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26 14891,'-3'-2'394,"1"-1"0,-1 1 0,1 0 0,-1 0 0,0 0 0,0 0 0,0 1 1,0-1-1,0 1 0,0-1 0,0 1 0,0 0 0,-1 1 0,1-1 0,0 0 0,-1 1 0,1 0 0,-4 0 0,0 0-266,0 1-1,1 0 1,-1 1-1,1-1 1,-1 1 0,1 1-1,0-1 1,-11 7-1,3-1-227,1 1-1,0 0 0,0 1 1,1 1-1,1 0 0,0 1 1,-13 16-1,20-22-33,1 0 0,0 0 1,0 0-1,0 0 0,1 1 0,0-1 1,0 1-1,1 0 0,0 0 0,0 0 1,0-1-1,1 1 0,0 0 1,2 13-1,-1-14-66,-1-1 1,2 0-1,-1 1 1,0-1-1,1 0 1,0 0 0,0 0-1,1 0 1,0 0-1,-1 0 1,1-1-1,1 1 1,-1-1-1,1 0 1,0 0-1,0 0 1,0 0-1,8 5 1,-10-8 157,-1-1 0,1 1 0,-1-1 1,1 1-1,-1-1 0,1 0 0,-1 1 0,1-1 0,-1 0 1,1 0-1,-1 0 0,1 0 0,-1-1 0,1 1 0,-1 0 1,1-1-1,-1 1 0,1-1 0,-1 1 0,1-1 0,-1 0 1,0 1-1,1-1 0,-1 0 0,0 0 0,0 0 0,1 0 1,-1 0-1,0 0 0,0 0 0,0-1 0,0 1 0,-1 0 1,1 0-1,1-3 0,4-6-2,0 0 1,-1 0-1,6-18 1,-9 22 31,10-29 419,11-59-1,-8 26 1553,-15 67-1923,0 1 0,0-1 0,0 1 0,1-1 0,-1 1 0,0-1 0,0 1 0,0-1 0,0 0 0,0 1 0,1-1 0,-1 1 0,0-1 0,0 1 0,1-1 0,-1 1 0,0 0-1,1-1 1,-1 1 0,1-1 0,-1 1 0,0 0 0,1-1 0,-1 1 0,1 0 0,-1-1 0,1 1 0,-1 0 0,1 0 0,-1 0 0,1-1 0,0 1 0,0 0 0,13 14 347,9 34-508,-22-45 147,20 54-544,-13-34-634,1 0 0,0 0 0,2-1 0,24 37-1,-6-27-2526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6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9610,'5'24'7713,"2"8"-4006,42 157-3853,-46-174 141,2 1-1,0-2 1,1 1-1,0-1 1,9 14-1,-15-28 6,0 0 0,0 1-1,0-1 1,0 0 0,0 0-1,0 0 1,0 1 0,0-1 0,0 0-1,0 0 1,0 0 0,1 0 0,-1 0-1,0 1 1,0-1 0,0 0-1,0 0 1,0 0 0,1 0 0,-1 0-1,0 0 1,0 0 0,0 0 0,0 1-1,1-1 1,-1 0 0,0 0-1,0 0 1,0 0 0,1 0 0,-1 0-1,0 0 1,0 0 0,0 0-1,0 0 1,1 0 0,-1 0 0,0 0-1,0 0 1,0-1 0,1 1 0,-1 0-1,0 0 1,0 0 0,0 0-1,0 0 1,1 0 0,-1 0 0,5-13-9,-1-17-12,-2-46 21,-1 36-3,1 0-1,11-53 1,-13 89-16,1 1 1,0-1-1,0 1 0,0 0 1,0-1-1,0 1 1,1 0-1,0 0 0,-1-1 1,1 1-1,0 1 1,1-1-1,-1 0 1,0 0-1,1 1 0,0 0 1,-1-1-1,1 1 1,0 0-1,7-3 0,-4 3-240,1 0-1,-1 1 0,1 0 0,0 0 0,0 0 0,-1 1 0,1 0 1,0 1-1,0-1 0,9 3 0,33 6-3387,0 5-325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6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88 336 15227,'-17'21'7954,"17"-18"-7738,0 4-296,0-6-32,0 2 160,1 4-32,4 15 48,5 43-40,-6-32 48,-3 8-536,-1-7-336,1-4-993,-1-14-311</inkml:trace>
  <inkml:trace contextRef="#ctx0" brushRef="#br0" timeOffset="1">1 46 9594,'10'-18'5241,"7"1"-1816,-4 6-1881,22 14-6025,2 3-432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7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12 15083,'-1'-1'451,"-1"0"-1,1 0 0,-1 0 0,0 0 1,0 0-1,0 0 0,1 0 1,-1 0-1,0 1 0,0-1 0,0 1 1,0-1-1,0 1 0,0 0 1,-4 0-1,-35 9 1228,25-1-1927,-1 0 0,-22 16 0,35-21 510,-5 2-379,1 1 1,0 0-1,1 0 0,-1 1 1,1 0-1,0 0 1,1 1-1,-10 14 1,14-19-71,1 0 1,-1 0 0,1 0 0,0 0 0,0 1 0,0-1 0,0 0 0,0 0 0,1 1 0,0-1 0,-1 1 0,1-1 0,1 0 0,-1 1 0,0-1 0,1 1 0,0-1 0,-1 0-1,1 0 1,1 1 0,-1-1 0,0 0 0,1 0 0,0 0 0,-1 0 0,1-1 0,0 1 0,4 3 0,-3-2 89,0 0 0,1 0 0,0-1 0,-1 1 0,1-1-1,0 0 1,1 0 0,-1-1 0,0 1 0,1-1 0,6 3 0,-9-5 120,0 0-1,0 1 1,0-1 0,0 0-1,0 0 1,0-1 0,0 1-1,0 0 1,0-1 0,0 1 0,0-1-1,0 1 1,0-1 0,0 0-1,-1 0 1,1 0 0,0 0-1,0 0 1,-1 0 0,1-1 0,-1 1-1,1 0 1,-1-1 0,0 1-1,0-1 1,1 1 0,-1-1-1,0 0 1,0 0 0,0 1 0,0-4-1,7-12 817,-1-1 0,8-28 0,10-25 2017,-25 71-2838,1-1 1,0 0-1,-1 0 0,1 1 0,0-1 0,0 0 0,0 1 1,-1-1-1,1 1 0,0-1 0,0 1 0,0 0 0,0-1 0,0 1 1,0 0-1,0-1 0,0 1 0,0 0 0,0 0 0,0 0 1,0 0-1,0 0 0,0 0 0,0 0 0,0 0 0,2 1 0,33 8-476,-23-5 225,10 0-440,-15-3 336,-1-1-1,1 2 0,-1-1 0,0 1 0,1 0 0,-1 1 0,0 0 1,0 0-1,-1 0 0,1 1 0,-1 0 0,8 5 0,22-30 4419,-31 18-4074,13-7-20,0 1 1,34-12 0,-48 19-35,0 1 0,1 0 0,-1 0 0,0 0 1,1 0-1,-1 0 0,1 1 0,-1 0 0,1 0 0,-1 0 0,0 1 1,1-1-1,-1 1 0,1 0 0,-1 0 0,0 1 0,0-1 0,1 1 1,-1 0-1,6 4 0,-10-3 515,0-2-824,0 0-1,0 0 1,0 1-1,0-1 1,0 0-1,0 0 1,0 0-1,1 0 1,-1 0-1,0 0 1,1 1-1,-1-1 1,0 0-1,1 0 1,0 0-1,-1 0 1,1 0-1,-1-1 1,1 1-1,0 0 1,0 0-1,-1 0 1,3 1-1,32 39-4751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7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13 109 14323,'0'-1'343,"-3"-12"1406,0 1 0,0-1 0,0-20 0,3 31-1626,0 0 0,0 0 0,0 0 0,0 0 0,0 1 0,1-1 0,-1 0 1,1 0-1,-1 0 0,1 0 0,0 1 0,0-1 0,0 0 0,1-2 0,-1 3-109,0 1 0,0-1 0,0 0 0,0 1-1,0-1 1,1 1 0,-1-1 0,0 1 0,0 0 0,0-1 0,0 1-1,0 0 1,1 0 0,-1 0 0,0 0 0,0 0 0,0 0 0,1 0 0,-1 0-1,0 1 1,0-1 0,0 0 0,0 1 0,1-1 0,-1 1 0,1 0-1,3 1-12,-1 1-1,0 0 1,1 0-1,-1 0 0,0 0 1,0 1-1,-1-1 0,1 1 1,-1 0-1,0 0 0,0 1 1,0-1-1,0 0 1,-1 1-1,0 0 0,0 0 1,3 9-1,0 3-7,-1 0 1,0 0-1,-1 1 0,0 19 1,-3 8-52,-2 0 0,-15 85 1,-3 28-3926,21-144 1664,3-12 941,-4-2 1302,0 0-1,0 0 1,0 0-1,1 0 0,-1 0 1,0 0-1,0 0 1,0 0-1,1 0 1,-1 0-1,0-1 1,0 1-1,0 0 1,2-5-2297,8-19-2032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7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15171,'13'-14'3145,"9"-1"1488,15 1-4473,25 4-192,8-3-376,19 6-1761,-3 3-2456,-3-11-176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8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1 185 9114,'2'-26'2875,"0"-1"0,-5-52-1,2 77-2787,1 0-1,0 0 1,0 0-1,-1 0 1,1 0-1,1 0 0,-1 0 1,0 0-1,0 0 1,1 1-1,-1-1 0,1 0 1,0 0-1,-1 0 1,1 0-1,0 1 0,0-1 1,0 0-1,0 1 1,0-1-1,1 1 1,-1-1-1,0 1 0,1 0 1,-1 0-1,1-1 1,-1 1-1,1 0 0,0 0 1,2-1-1,-2 2-33,1 0 0,-1 0 0,0 0 0,0 0 0,0 0 0,0 0 0,0 1-1,0-1 1,1 1 0,-1 0 0,0-1 0,0 1 0,-1 0 0,1 0 0,0 0 0,0 0 0,0 1-1,-1-1 1,1 1 0,0-1 0,-1 1 0,0-1 0,1 1 0,-1 0 0,0-1 0,0 1 0,0 0-1,1 2 1,4 9-25,0-1 1,-1 1-1,-1 0 0,-1 0 0,1 1 0,-2-1 0,0 1 0,-1-1 0,0 1 0,-1 0 1,0-1-1,-3 16 0,-1-4-24,0 0-1,-1-1 1,-2 0 0,0-1 0,-21 44-1,31-70 6,0 1 0,0-1 0,0 1 0,0-1 0,1 1 0,-1 0 0,1 0 0,-1 1 0,1-1 0,5-1 0,40-13-81,-33 13-292,0 1 1,0 0-1,0 2 0,0 0 1,18 2-1,25 0-2614,-6-5-1169,-2-3-566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8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 14611,'-1'-12'2993,"3"-6"1408,2 10-4321,-1 7-56,0-3-80,-3 18-3393,0 27-976,-3 47 40</inkml:trace>
  <inkml:trace contextRef="#ctx0" brushRef="#br0" timeOffset="1">55 444 14027,'19'-9'8898,"-13"2"-8186,-2 4-1840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9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0 12707,'-8'1'1119,"-1"-1"0,1 2 0,-1-1 0,1 1 0,-16 5 0,-2 4-712,-44 26 0,-3 1 262,56-32-515,-37 21 334,95-8-553,-31-14 59,1 1 0,-1 0-1,-1 1 1,1 0 0,-1 1 0,0 0 0,-1 0 0,0 1 0,0 0 0,-1 0 0,0 0 0,-1 1 0,0 1 0,5 11 0,-5-10-99,-1 1 0,0 0 0,-1 0 0,0 1 0,-1-1 0,-1 1 0,0 0 0,-1 0 0,0-1 0,-1 1 0,-2 18 0,2-32 48,0 1 0,0 0 0,0 0 0,0 0 0,-1-1 0,1 1 1,0 0-1,0 0 0,0-1 0,-1 1 0,1 0 0,0 0 0,-1-1 1,1 1-1,-1 0 0,1-1 0,-1 1 0,1 0 0,-1-1 0,1 1 1,-1-1-1,1 1 0,-1-1 0,0 1 0,1-1 0,-1 1 0,0-1 1,0 0-1,1 1 0,-1-1 0,0 0 0,0 0 0,0 0 0,1 0 1,-1 1-1,0-1 0,0 0 0,-1-1 0,0 1-323,-1-1-1,1 0 1,0-1-1,0 1 1,0 0-1,0-1 1,0 1-1,0-1 0,1 1 1,-1-1-1,0 0 1,-1-2-1,-13-18-3318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9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2 259 11674,'3'-24'5688,"3"7"-3648,-4 13-2151,1 1 0,-1 0 0,1 0 0,-1 0 0,1 1 0,0-1 0,0 1 0,0-1 0,1 1 0,-1 0 0,0 0 0,1 1 0,5-3 0,13-5-684,-15 7 571,-1 0 1,0-1-1,0 1 1,0-1-1,0 0 1,-1-1-1,1 1 1,-1-1-1,0 0 1,0 0-1,0-1 1,6-7-1,-10 9 277,-1 0 0,0 0 0,1 0 0,-1 0 0,0 0 0,-1 0 0,1 0 0,0 0 0,-1 1 0,0-1 0,0 0 0,0 0 0,0 0 0,0 0 0,0 1 0,-1-1-1,1 1 1,-3-5 0,-34-39 1618,37 45-1639,0 0 1,0-1 0,0 1-1,0 0 1,0 0 0,-1 0 0,1 0-1,0 0 1,-1 0 0,1 0-1,-1 0 1,1 1 0,-1-1 0,1 1-1,-1-1 1,1 1 0,-1-1-1,1 1 1,-1 0 0,0 0-1,1 0 1,-1 0 0,0 0 0,1 0-1,-1 0 1,1 0 0,-1 1-1,0-1 1,1 1 0,-1-1 0,1 1-1,-1-1 1,1 1 0,-1 0-1,1 0 1,0 0 0,-1 0 0,1 0-1,0 0 1,0 0 0,0 0-1,0 0 1,0 1 0,0-1-1,0 0 1,0 1 0,0-1 0,-1 4-1,-3 6 1,0 1-1,1 0 0,0 0 1,-4 23-1,2-8 38,2 1 0,1 0 0,1 31 0,2-50-187,0 0 0,1-1 0,0 1 0,0-1 0,1 1 0,0-1 0,0 0 1,1 0-1,0 0 0,1 0 0,0 0 0,0-1 0,0 1 0,9 9 0,-10-14-242,-1 0 0,2-1 0,-1 0 0,0 1-1,0-1 1,1 0 0,-1 0 0,8 2 0,31 3-3113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51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42 459 12323,'-10'-37'977,"4"13"1367,-19-45 0,31 70-1877,12 13-466,23 21-132,7 11 124,2-2 0,2-3 0,2-2 1,64 35-1,-115-72 15,1 0 1,-1-1 0,1 1 0,0-1 0,0 0 0,0 0-1,0 0 1,0-1 0,0 1 0,0-1 0,0 0 0,0 0 0,0-1-1,0 1 1,0-1 0,0 0 0,0 0 0,-1 0 0,1 0-1,0-1 1,0 1 0,-1-1 0,1 0 0,-1 0 0,0 0 0,1-1-1,2-3 1,7-6 58,-1-2 0,0 0 1,-1 0-1,17-29 0,-8 12-36,113-182-1222,-25 37-3451,-46 85 756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19.9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46 13555,'-2'-3'449,"1"0"0,0 0-1,-1 0 1,0 0 0,0 0 0,0 1 0,0-1-1,0 1 1,0-1 0,0 1 0,-1 0 0,1 0-1,-1 0 1,0 0 0,-5-3 0,5 4-328,1 1 1,0-1 0,0 1-1,-1 0 1,1-1-1,0 1 1,-1 0 0,1 0-1,0 0 1,-1 1-1,1-1 1,0 1 0,0-1-1,-1 1 1,1 0 0,0-1-1,-4 3 1,1 0-130,1 0 0,-1 1 0,1 0 1,0-1-1,0 1 0,0 0 0,0 1 1,1-1-1,-1 1 0,1 0 0,0-1 0,1 1 1,-1 1-1,1-1 0,0 0 0,0 0 1,-1 10-1,1-4-155,1 1 1,0-1-1,1 1 0,1 0 1,-1-1-1,2 1 0,0-1 1,0 1-1,5 14 0,-5-21-192,0 1 0,0-1 1,0 0-1,1 0 0,0 0 0,0 0 0,0-1 0,0 1 0,1-1 0,-1 1 1,1-1-1,1 0 0,-1-1 0,0 1 0,1-1 0,0 0 0,-1 0 0,1 0 0,0-1 1,1 0-1,7 3 0,36 2-3642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20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92 108 13595,'-1'-2'739,"-1"-1"1,0 0-1,1 0 1,-1 1-1,-1-1 1,1 1-1,0-1 1,0 1-1,-1 0 1,-3-2 0,4 2-605,0 1 1,0-1-1,0 1 1,0 0 0,0 0-1,-1 0 1,1 0 0,0 0-1,-1 0 1,1 1 0,-1-1-1,1 1 1,0 0 0,-1 0-1,1 0 1,-1 0 0,1 0-1,-1 0 1,1 0 0,-1 1-1,1 0 1,-1-1 0,-1 2-1,3-1-158,0-1 0,1 0-1,-1 1 1,1-1 0,-1 1-1,1 0 1,-1-1-1,1 1 1,0-1 0,-1 1-1,1 0 1,0-1 0,-1 1-1,1 0 1,0-1 0,0 1-1,0 0 1,0-1-1,-1 1 1,1 0 0,0-1-1,0 1 1,0 0 0,1 0-1,-1-1 1,0 1 0,0 0-1,0 0 1,10 27-794,-7-22 780,4 8-230,0-1-1,1 0 1,0 0-1,1-1 1,14 14-1,-21-23 208,1 0 0,-1-1 1,1 0-1,0 0 0,0 0 0,-1 0 0,1 0 1,1 0-1,-1-1 0,0 1 0,0-1 0,0 0 0,1 0 1,4 1-1,-6-3 57,0 1 0,0 0 0,1-1 1,-1 1-1,0-1 0,0 0 0,0 0 0,0 0 1,0 0-1,0 0 0,0 0 0,0 0 0,-1-1 1,1 1-1,0-1 0,-1 1 0,1-1 0,-1 0 1,1 1-1,-1-1 0,0 0 0,0 0 1,0 0-1,0 0 0,1-4 0,1-1-12,0 0 0,-1-1 1,0 1-1,0-1 0,-1 0 0,0 0 0,0 0 0,-1 0 0,0 1 0,0-1 1,-1 0-1,0 0 0,0 0 0,-1 1 0,0-1 0,-1 0 0,1 1 1,-1 0-1,-1 0 0,1 0 0,-1 0 0,-1 0 0,1 1 0,-1-1 0,0 1 1,-8-6-1,40 21-3993,34-1 3114,-26-4 719,-29-3 226,0-1 1,0 2 0,0-1 0,0 0-1,-1 1 1,1 0 0,-1 1 0,1-1-1,-1 1 1,0 0 0,10 7 0,-13-7 45,0 0 0,1 1 0,-1-1 1,0 0-1,-1 1 0,1 0 0,-1-1 1,1 1-1,-1 0 0,0 0 0,0-1 0,-1 1 1,1 0-1,-1 0 0,0 0 0,0 0 1,0 0-1,-2 7 0,-4 32 575,-1 35-234,7-73-547,0 0 0,0 0-1,1 0 1,0 0 0,0 0-1,0 0 1,0 0 0,1 0 0,0-1-1,0 1 1,0 0 0,5 6-1,-7-11 69,1 1-1,-1 0 0,1-1 0,-1 1 0,1-1 0,-1 1 0,1-1 1,-1 1-1,1-1 0,0 1 0,-1-1 0,1 1 0,-1-1 0,1 0 1,0 1-1,0-1 0,-1 0 0,1 1 0,0-1 0,0 0 0,-1 0 1,1 0-1,0 0 0,0 0 0,-1 0 0,1 0 0,0 0 0,0 0 1,1 0-1,16-18-491,7-36 477,-25 53 57,14-41 162,-7 21 280,-1 1 0,2-1-1,1 2 1,1-1 0,14-21 0,-23 39-380,1 0 1,-1 1 0,1-1-1,0 1 1,0-1-1,0 1 1,0 0 0,0 0-1,0 0 1,0 0 0,0 0-1,1 0 1,-1 0 0,0 1-1,1-1 1,-1 1 0,0 0-1,1 0 1,-1 0 0,0 0-1,1 0 1,-1 0-1,0 0 1,1 1 0,-1-1-1,0 1 1,0 0 0,0 0-1,1 0 1,-1 0 0,0 0-1,0 0 1,0 0 0,2 2-1,9 6-42,-1 0 0,0 1-1,21 20 1,-27-23 14,5 4-96,6 7-1382,1-2-1,1 0 1,34 24 0,-7-19-2609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21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46 12035,'0'-2'407,"0"1"0,0 0 1,1-1-1,-1 1 0,0 0 1,0-1-1,-1 1 1,1 0-1,0-1 0,0 1 1,-1 0-1,1 0 0,0-1 1,-1 1-1,1 0 1,-1 0-1,0 0 0,1 0 1,-2-2-1,-7-16 3740,16 54-4010,-2 1-1,-2-1 0,0 1 1,-3 0-1,-6 59 0,0-49-370,-1 0-1,-3 0 1,-1-1-1,-19 46 0,31-102-400,0 0-1,0-1 0,-1 1 1,-1 0-1,0 0 0,0 0 1,-6-21-1,5 24 540,1 0 1,-2 0-1,1 0 0,-1 1 0,0-1 1,0 1-1,-1-1 0,0 1 0,-1 1 1,1-1-1,-1 1 0,0-1 0,-1 1 1,0 1-1,-10-9 0,14 12 92,-1 1-1,1 0 1,-1-1 0,0 1-1,1 0 1,-1 0 0,0 1-1,0-1 1,1 1-1,-1-1 1,0 1 0,0 0-1,0 0 1,0 0 0,0 0-1,0 1 1,1-1 0,-1 1-1,0 0 1,0-1 0,1 1-1,-1 1 1,0-1 0,1 0-1,-1 1 1,1-1-1,-1 1 1,1 0 0,0-1-1,0 1 1,0 0 0,0 1-1,-3 3 1,2-2-7,0 1 0,1-1 0,-1 0 0,1 1 0,0-1 0,1 1 0,-1 0 0,1 0 0,0 0 0,0-1 1,0 1-1,1 0 0,-1 0 0,1 0 0,1 0 0,-1 0 0,1 0 0,1 8 0,2-4-72,0-1 0,0 1 0,0-1 0,1 0-1,1 0 1,-1-1 0,1 1 0,0-1 0,1-1 0,0 1 0,0-1 0,0 0 0,1 0-1,0-1 1,0 0 0,0-1 0,1 0 0,16 6 0,-7-4-159,0-1 1,0 0-1,0-1 0,1-1 1,0-1-1,0 0 0,0-2 1,25-2-1,-27 0 127,1-1 1,-1-1-1,0 0 1,0-1-1,0-1 1,-1-1 0,23-13-1,-29 15 202,-1-1 1,-1 0-1,1 0 0,-1-1 1,0 0-1,0-1 0,-1 1 1,0-2-1,0 1 0,-1-1 1,0 0-1,-1 0 0,6-14 1,-9 21 34,-1-1-1,0 0 1,0 0 0,-1 0 0,1 0 0,-1 0 0,1 0 0,-1 0 0,0 0 0,0 0 0,0 0 0,0 0 0,-2-6 0,1 8 4,1-1 0,-1 1 1,0 0-1,1-1 0,-1 1 1,0 0-1,0-1 0,0 1 1,0 0-1,0 0 0,0 0 0,-1 0 1,1 0-1,0 0 0,-1 0 1,1 0-1,0 0 0,-1 1 1,-2-2-1,1 1 7,-1 1-1,0-1 1,0 1-1,0 0 1,0 0 0,1 0-1,-1 0 1,0 1-1,0-1 1,0 1 0,1 0-1,-1 0 1,0 1-1,1-1 1,-1 1 0,1-1-1,-1 1 1,1 0-1,-5 5 1,5-6-195,1 1 1,0-1-1,-1 1 1,1 0-1,0 0 1,0 0-1,0 1 0,0-1 1,1 0-1,-1 1 1,1-1-1,-1 1 1,1-1-1,0 1 1,0 0-1,0 0 0,0-1 1,1 1-1,-1 0 1,1 0-1,-1 0 1,1 0-1,0 0 0,0 0 1,1 0-1,-1-1 1,0 1-1,1 0 1,0 0-1,0 0 0,0-1 1,0 1-1,0 0 1,0-1-1,1 1 1,-1-1-1,3 4 0,-2-4-46,1 1 0,0 0 0,0 0 0,0-1 0,0 0 0,0 0 0,0 0 0,1 0 0,-1 0-1,0 0 1,1-1 0,0 0 0,-1 0 0,1 0 0,0 0 0,0 0 0,-1-1 0,1 1-1,0-1 1,0 0 0,0-1 0,0 1 0,-1-1 0,1 1 0,0-1 0,0 0 0,6-3 0,2-3 290,0 0 0,-1 0 0,-1-1 1,1-1-1,-1 0 0,0 0 0,-1-1 1,11-15-1,-19 25-118,-1 0 0,0-1 0,1 1 0,-1 0 0,0 0 0,1-1 0,-1 1 0,1 0 1,-1 0-1,0 0 0,1 0 0,-1 0 0,1 0 0,-1 0 0,0 0 0,1 0 0,-1 0 0,1 0 0,-1 0 0,0 0 0,1 0 0,-1 0 0,1 0 1,-1 0-1,0 1 0,1-1 0,-1 0 0,0 0 0,1 0 0,-1 1 0,0-1 0,1 0 0,-1 0 0,0 1 0,1-1 0,-1 0 0,0 1 1,0-1-1,1 0 0,-1 1 0,0-1 0,0 0 0,1 1 0,15 24 321,-10-14-370,3 5-17,-4-6-211,0-2-1,0 1 1,1 0-1,0-1 0,0 0 1,1-1-1,0 1 1,0-1-1,14 10 0,-19-16 85,1-1 0,-1 0 0,0 1 0,1-1 0,-1 0 0,1 0 0,-1 0-1,0 0 1,1-1 0,-1 1 0,0-1 0,1 1 0,-1-1 0,0 0 0,0 0-1,1 0 1,-1 0 0,0 0 0,0-1 0,0 1 0,0-1 0,-1 1 0,1-1-1,0 0 1,-1 1 0,1-1 0,-1 0 0,2-3 0,7-7-180,-1 0 1,13-26-1,-1-17 757,0 0 3216,-21 55-3596,0-1 0,0 1 0,0 0 1,0-1-1,0 1 0,0 0 0,1-1 1,-1 1-1,0 0 0,0-1 0,0 1 1,1 0-1,-1-1 0,0 1 0,1 0 1,-1 0-1,0-1 0,0 1 0,1 0 1,-1 0-1,0 0 0,1-1 0,-1 1 0,0 0 1,1 0-1,-1 0 0,1 0 0,-1 0 1,0 0-1,1 0 0,-1 0 0,0 0 1,1 0-1,-1 0 0,1 0 0,-1 0 1,0 0-1,1 0 0,-1 0 0,0 0 1,1 1-1,-1-1 0,0 0 0,1 0 1,-1 0-1,0 0 0,1 1 0,-1-1 1,0 0-1,0 0 0,1 1 0,-1-1 1,0 0-1,0 1 0,1-1 0,-1 0 0,0 1 1,0 0-1,13 26 319,-11-23-427,4 12 49,-1 1 0,-1 0 1,0 0-1,-1 0 0,-1 0 1,0 19-1,-1-41-25,0 0-1,0 0 1,1 1 0,0-1 0,0 0-1,0 1 1,4-8 0,5-10-27,-4 2-32,1 0 1,1 0-1,17-27 1,-24 43-112,1 0 0,-1 1-1,1-1 1,0 0 0,0 1 0,0 0 0,1-1 0,-1 1 0,1 1 0,-1-1-1,1 0 1,0 1 0,0 0 0,0 0 0,0 0 0,1 0 0,-1 1-1,0 0 1,1-1 0,-1 2 0,1-1 0,-1 0 0,9 1 0,22 7-3510,0-3-270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21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13203,'3'-1'6841,"2"3"-6705,-4-1-136,3 0-8,5 5-224,11 8-296,40 29-624,-42-27-232,6-4-2257,-3-9-168,9-8-568</inkml:trace>
  <inkml:trace contextRef="#ctx0" brushRef="#br0" timeOffset="1">258 106 9282,'58'-81'4009,"-56"70"376,-1 2-2081,-4 5-839,0 21-169,-5 8-520,-9 24-72,-6 16-272,-10 32-40,-5 4-168,-7 24-672,1-10-1112,-4 15-3513,-2-26 256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22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122 191 14547,'-13'1'1499,"-1"0"0,1 0 0,-20 6 0,30-7-1502,1 1 0,0-1 0,-1 1 0,1 0 0,0 0 0,0-1 0,-1 1 0,1 1 0,0-1 0,0 0 0,0 1 0,0-1 1,0 1-1,1-1 0,-1 1 0,0 0 0,1 0 0,-1-1 0,1 1 0,0 1 0,-1-1 0,1 0 0,0 0 0,0 0 0,0 0 0,0 5 0,1-6-10,0-1 1,0 0-1,0 1 0,0-1 1,0 0-1,0 1 1,1-1-1,-1 0 0,0 0 1,0 1-1,0-1 0,1 0 1,-1 0-1,0 1 1,0-1-1,1 0 0,-1 0 1,0 0-1,1 1 0,-1-1 1,0 0-1,0 0 0,1 0 1,-1 0-1,0 0 1,1 0-1,-1 0 0,0 0 1,1 0-1,-1 0 0,0 0 1,1 0-1,-1 0 0,0 0 1,1 0-1,-1 0 1,0 0-1,1 0 0,-1 0 1,18-4-91,-15 4 52,30-9-270,-1-1-1,0-2 0,0-1 0,-2-1 1,1-2-1,-2-1 0,0-1 1,38-32-1,-63 45 282,1 0 0,0 0-1,-1 0 1,0 0 0,0 0 0,-1-1 0,6-10-1,-9 15 59,0 0 0,1 0 0,-1 0 0,0 0 0,1-1 0,-1 1 0,0 0 0,0 0 0,0 0 0,0 0 0,0 0 0,0-1 0,0 1 0,0 0 0,0 0 0,-1 0 0,1 0 0,-1 0 0,1 0 0,-1-2 0,0 2 15,0 0 0,-1 0 0,1 0 0,0 0 0,-1 0 0,1 1 1,0-1-1,-1 0 0,1 1 0,-1-1 0,1 1 0,-1-1 0,0 1 0,1 0 0,-1-1 0,1 1 0,-1 0 0,0 0 0,-1 1 0,-7-1 41,0 1-1,0 1 0,0 0 0,1 0 1,-1 1-1,0 0 0,1 1 0,0 0 0,0 0 1,0 1-1,0 0 0,1 1 0,0 0 1,-12 11-1,13-11-86,0 1 0,0 0 0,1 0 0,0 0 0,0 1 0,0 0 1,1 0-1,1 1 0,-1-1 0,2 1 0,-1 0 0,1 0 0,0 0 0,1 0 1,-2 13-1,4-18-39,0 0 0,0-1 1,0 1-1,1-1 0,-1 1 1,1-1-1,0 1 1,0-1-1,0 1 0,1-1 1,-1 0-1,1 1 0,0-1 1,0 0-1,0 0 1,0 0-1,0 0 0,1-1 1,-1 1-1,1-1 0,0 1 1,0-1-1,0 0 0,0 0 1,0 0-1,0-1 1,0 1-1,1-1 0,-1 0 1,0 1-1,1-1 0,6 0 1,7 2-130,0 0-1,0-2 1,0 0 0,0-1 0,28-3-1,23-8 361,-2-2 0,98-33-1,-164 45-116,1 1-1,-1 0 0,0 0 0,1 0 0,-1 0 1,1 0-1,-1 0 0,0 0 0,1 0 0,-1 0 1,1 0-1,-1 0 0,1 0 0,-1 0 0,0 0 1,1 0-1,-1 0 0,0 1 0,1-1 1,-1 0-1,1 0 0,-1 0 0,0 1 0,1-1 1,-1 0-1,0 0 0,1 1 0,-1-1 0,0 0 1,0 1-1,1-1 0,-1 1 0,4 18 1055,-9 34-412,3-30-483,1-13-190,1 34-69,0-42 28,0 0 1,0-1 0,0 1-1,1 0 1,-1 0-1,1-1 1,-1 1 0,1-1-1,-1 1 1,1-1 0,0 1-1,0-1 1,-1 1 0,1-1-1,0 1 1,1-1 0,-1 0-1,0 0 1,0 1 0,2 0-1,-2-2 6,0 0 0,0 0 0,0 0 0,0 0 0,0 0-1,0-1 1,0 1 0,0 0 0,0 0 0,0-1 0,0 1 0,0-1-1,0 1 1,0 0 0,-1-1 0,1 0 0,0 1 0,0-1 0,0 0-1,-1 1 1,1-1 0,0 0 0,-1 0 0,1 0 0,0 0 0,17-24 2,-4-2 107,-1 0-1,-2 0 1,0-1-1,8-42 1,-15 69 148,1 9-120,2 12 15,22 84 235,-17-52-309,3-1 1,2 0-1,3-1 0,36 69 0,-54-115-61,0 0 0,1 0-1,0 0 1,0 0 0,0-1 0,0 1-1,0-1 1,1 0 0,0 0 0,-1 0-1,8 4 1,-10-7-5,0 1 0,0-1-1,0 0 1,0 1 0,0-1-1,0 0 1,0 0 0,0 0-1,0 0 1,0 0 0,0 0-1,0 0 1,0-1 0,0 1-1,0 0 1,0-1 0,0 1-1,0 0 1,0-1 0,0 1-1,1-2 1,1 0 4,-1 0 1,0 0-1,0 0 0,-1-1 0,1 1 1,0 0-1,-1-1 0,0 0 1,1 1-1,-1-1 0,1-3 0,14-47 8,-3 0-1,-2-1 0,5-70 1,-1 11-2686,7 2-4630,-11 74 2539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23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15 14859,'-1'-1'313,"1"0"0,-1 0 0,0 0 0,0 0 0,0 0 0,0 0 0,0 1 0,0-1 0,0 0 0,0 0 0,0 1 0,0-1 0,0 1 0,0-1 0,-1 1 0,1-1 0,0 1 0,0 0 0,-1 0 0,1-1 0,0 1 0,0 0 0,-1 0 0,1 0 0,-3 1 0,2 0-214,0 0-1,0 0 1,0 0 0,0 0 0,0 0 0,0 1 0,0-1-1,1 1 1,-1-1 0,0 1 0,1 0 0,-1 0 0,-1 2-1,-1 3-176,0 0-1,0 0 1,1 0-1,0 1 1,0-1-1,1 1 0,-4 14 1,6-15-34,0-1 0,0 1 0,0-1-1,0 0 1,1 1 0,0-1 0,1 0 0,0 1 0,-1-1 0,2 0 0,-1 0 0,1 0 0,0-1 0,0 1 0,1-1 0,-1 0 0,1 1-1,0-2 1,1 1 0,-1 0 0,1-1 0,0 0 0,0 0 0,0 0 0,1-1 0,9 5 0,-13-7 76,0-1 0,-1 1 1,1-1-1,0 0 0,0 0 1,-1 1-1,1-1 0,0-1 1,0 1-1,-1 0 0,1 0 1,0-1-1,-1 1 0,1-1 0,0 1 1,-1-1-1,1 0 0,0 1 1,-1-1-1,1 0 0,-1 0 1,0 0-1,1 0 0,-1-1 1,0 1-1,0 0 0,1 0 1,-1-1-1,0 1 0,0-1 1,-1 1-1,2-3 0,5-8 64,-2 0 0,0 0 0,6-19 0,-4 9 58,-6 20-53,-1 0 0,1-1 0,0 1 1,0 0-1,0 0 0,0-1 0,0 1 1,1 0-1,-1 0 0,0 0 0,1 0 1,0 1-1,-1-1 0,1 0 0,0 1 1,0-1-1,0 1 0,4-2 0,-4 3-19,1 0 0,0 0 0,0 0 0,-1 1 0,1-1 0,0 1 0,0 0 0,-1 0 0,1 0 0,-1 0 0,1 0 0,-1 1 0,1-1 0,-1 1 0,0-1 0,3 4 0,7 3-10,6 5-93,0-1 0,1 0 1,0-2-1,24 10 0,-36-17 49,1-1-1,0 0 1,0-1-1,0 0 1,0 0-1,0 0 1,0-1-1,0-1 1,0 1-1,-1-1 1,1 0-1,0-1 0,0 0 1,0 0-1,7-4 1,-5 1 18,0 1 0,0-2 0,0 1 0,-1-1 0,0-1 1,0 0-1,11-11 0,-15 13 68,-1 0 0,0 0 0,0 0 0,0 0 0,0-1 0,-1 1 0,0-1 0,0 0 0,-1 0 0,1 0 0,-1 0 0,-1-1 0,3-11 0,-4 16-12,0 1 0,1 0 0,-1 0 0,0-1 1,0 1-1,0 0 0,0 0 0,0-1 0,0 1 0,-1 0 0,1 0 0,0-1 0,-1 1 0,1 0 0,0 0 0,-1 0 0,0-1 0,1 1 0,-1 0 0,0 0 0,1 0 0,-1 0 0,0 0 0,0 0 1,0 1-1,0-1 0,0 0 0,0 0 0,0 1 0,0-1 0,0 0 0,0 1 0,0-1 0,-1 1 0,1-1 0,0 1 0,0 0 0,0 0 0,-1-1 0,1 1 0,0 0 0,0 0 0,-1 0 0,1 0 1,0 1-1,0-1 0,-1 0 0,1 0 0,0 1 0,0-1 0,0 1 0,-1-1 0,0 2 0,-6 0 25,0 1 0,0 1 0,1 0 0,-1 0 1,1 0-1,-12 10 0,15-10-71,0 1 0,0 0 1,0-1-1,1 1 0,-1 0 1,1 1-1,1-1 0,-1 0 1,1 1-1,0 0 0,0-1 1,-1 8-1,2-11-30,1-1 0,-1 1 0,1 0 0,0 0-1,0 0 1,0 0 0,0-1 0,0 1 0,1 0 0,-1 0 0,0 0-1,1-1 1,-1 1 0,1 0 0,0 0 0,-1-1 0,1 1 0,0-1 0,0 1-1,0-1 1,0 1 0,1-1 0,-1 1 0,0-1 0,0 0 0,1 0-1,-1 0 1,1 0 0,-1 0 0,1 0 0,0 0 0,-1 0 0,1 0-1,0-1 1,-1 1 0,1-1 0,0 1 0,0-1 0,0 0 0,-1 0-1,1 0 1,0 0 0,2 0 0,0 0-28,1 0-1,-1 0 1,1-1-1,-1 0 1,0 0 0,1 0-1,-1 0 1,0 0 0,0-1-1,0 0 1,0 0-1,0 0 1,0-1 0,-1 1-1,5-4 1,-1-1 165,0 1 0,-1-1 0,0 0 0,0 0 1,-1-1-1,6-10 0,-10 18-64,0-1 1,-1 1-1,1-1 0,0 1 1,-1 0-1,1-1 0,0 1 1,0 0-1,-1 0 0,1-1 1,0 1-1,0 0 0,0 0 1,-1 0-1,1 0 0,0 0 1,0 0-1,0 0 0,-1 0 1,1 0-1,0 1 0,0-1 1,-1 0-1,1 0 0,0 1 1,0-1-1,-1 0 0,1 1 1,0-1-1,-1 1 1,1-1-1,0 1 0,-1-1 1,1 1-1,-1-1 0,1 1 1,0 1-1,33 29-139,-24-21 65,0-1-531,0-1 0,1 0 1,18 11-1,-23-16-190,-1 0 0,1-1 0,-1 0 0,1 0 0,0-1 0,9 2 0,20-2-3222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23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70 12771,'-6'-22'3328,"0"4"1217,3 5-3520,5 6-297,1 3-24,-3-1-56,0 4-256,1 2-120,0 2-160,10 26-72,16 63-40,-17-8-104,-4 6-248,0 13-1056,-1-13-641,5-1-2856,7-33-232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24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46 327 16011,'-16'-12'8066,"12"22"-8002,0 2-272,4 11 24,-1 7 112,-1 5-16,-1 9-664,1-3-512,-3 6-961,3-8-2512,-5-16 96</inkml:trace>
  <inkml:trace contextRef="#ctx0" brushRef="#br0" timeOffset="1">0 27 13819,'0'-26'5577,"6"38"-9674,1 4-72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24.4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36 9386,'-23'-35'12691,"23"48"-12195,5 70-296,-3-6-56,-1 9-8,-4 15-144,-2-11-344,-2-3-744,-2-26-481,3-14-623,5-24-2305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24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 12731,'7'10'8226,"13"5"-8411,-16-12 698,16 10-649,0-1 1,0-1-1,1-1 1,1 0-1,24 6 1,-34-12-246,1-1-1,0 0 1,0-1 0,0 0 0,0-1-1,0-1 1,0 0 0,0 0 0,0-1-1,22-6 1,-31 6 289,0-1 0,0 0 0,1-1 0,-2 1-1,1-1 1,0 1 0,0-1 0,-1 0 0,5-6 0,4-6 4128,-10 26-3935,1-1 0,0 1 0,1-1 0,0 0 0,1 0 0,0 0 0,0-1 0,1 0 0,1 0 0,-1 0 0,2-1 0,-1 0 0,12 10 0,-16-15-125,0 0-1,0-1 1,0 0-1,0 0 1,0 0 0,0 0-1,1 0 1,-1 0-1,1-1 1,-1 0-1,1 0 1,0 0-1,-1 0 1,1 0-1,0-1 1,0 0-1,-1 0 1,1 0-1,0 0 1,0 0 0,-1-1-1,1 1 1,0-1-1,-1 0 1,1 0-1,0-1 1,-1 1-1,0-1 1,1 0-1,-1 0 1,0 0-1,0 0 1,0 0 0,0-1-1,0 1 1,0-1-1,-1 0 1,0 0-1,1 0 1,2-6-1,2-3 180,0 0 0,-1 0-1,-1 0 1,0-1 0,-1 0-1,0 0 1,-1 0 0,0-1 0,-1 1-1,-1-1 1,0 0 0,-1 1-1,-2-23 1,-5 63 546,1-10-568,-125 412 303,65-215-2586,3-3-3913,31-103 1054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52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6 323 11843,'-1'-4'661,"0"-1"0,0 0 0,0 0 0,0 1 0,1-1 0,-1 0 0,2-8 0,-1 12-604,1 0 0,-1 0 0,0 0 1,1 0-1,-1 0 0,1 0 0,0 0 0,-1 0 0,1 0 0,0 1 0,-1-1 0,1 0 0,0 0 0,0 1 0,0-1 0,0 1 0,-1-1 0,1 1 0,0-1 0,0 1 0,0-1 0,0 1 0,0 0 0,0-1 0,0 1 0,1 0 0,-1 0 0,0 0 0,0 0 0,0 0 0,0 0 0,0 0 0,0 0 0,0 1 0,0-1 0,0 0 0,0 0 0,0 1 0,2 0 0,23 7-40,0 0 0,-1 2 0,0 0 0,-1 2 0,0 1 0,0 1 0,26 21 0,144 131 127,-192-163-144,26 24 13,-8-8 2,0 0-1,1-1 1,1-1 0,41 25 0,-60-41-9,0 1-1,0-1 1,0-1 0,1 1 0,-1 0-1,0-1 1,0 1 0,0-1 0,1 0-1,-1 0 1,0 0 0,0-1 0,1 1-1,-1-1 1,0 0 0,0 0 0,0 0-1,0 0 1,0 0 0,0-1 0,0 1-1,0-1 1,-1 0 0,1 0 0,-1 0-1,1 0 1,2-4 0,8-7 18,-1-1 1,-1 0-1,18-30 0,-9 14-18,214-264-3076,-161 206 819,60-78-1461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25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123 228 12483,'-12'-23'1616,"-3"-8"612,5 1 4299,10 30-6486,-7 18 257,-4 28-551,8-24 253,1-1 0,1 1 0,3 25 0,-2-41-30,0 0 1,1 0-1,0 1 1,0-1-1,1 0 0,0 0 1,0 0-1,0-1 1,1 1-1,-1 0 0,1-1 1,1 0-1,-1 0 1,1 0-1,0 0 0,5 5 1,-7-8-2,-1-1 0,1 0 0,-1 0 0,1 0 0,-1 0 0,1 0 0,0 0 1,-1 0-1,1 0 0,0-1 0,0 1 0,0-1 0,-1 1 0,1-1 0,0 0 0,0 0 0,0 0 1,0 0-1,0 0 0,0 0 0,0 0 0,-1-1 0,1 1 0,0-1 0,0 1 0,0-1 0,-1 0 1,1 1-1,0-1 0,-1 0 0,1 0 0,-1-1 0,1 1 0,-1 0 0,1 0 0,-1-1 0,0 1 1,1 0-1,-1-1 0,0 0 0,0 1 0,1-4 0,2-2-27,-1 1 0,1-1 0,-2 0 0,1 0 0,-1-1 0,0 1 0,0 0 0,-1-1 0,1-12 0,-3 7 32,0 1-1,0-1 0,-1 1 0,-1 0 0,0 0 0,0 0 1,-2 0-1,1 0 0,-1 1 0,-1 0 0,0 0 0,-9-12 0,10 15-160,-1 1 0,0 0 0,-1 0 0,0 0 0,0 1 0,0 0 0,-1 1 0,1-1 0,-1 1 0,-1 1 0,1 0 0,-1 0 0,0 0 0,1 1 0,-1 0 0,-18-2 0,149 10-1223,-97-6 2158,1 1 0,0 1 0,0 2 0,0 0 0,-1 2 0,34 10 0,-56-14-601,-1 1 1,1-1-1,-1 0 0,1 1 1,-1 0-1,1 0 0,-1 0 1,0 0-1,0 0 1,0 0-1,0 0 0,0 1 1,0-1-1,-1 1 1,1-1-1,-1 1 0,2 5 1,10 54 454,-1-6-702,-12-54 79,1 2-33,1 0 0,-1 0 0,1 0 0,0 1 0,0-1 0,0-1 0,0 1 0,1 0 0,0-1 0,3 5 0,-4-11 9,-1 1-1,0-1 0,0 0 1,0 0-1,-1 0 0,1 1 1,0-1-1,-1 0 0,0-5 0,1 3-7,5-29-98,19-63 1,-20 82 125,1-1 1,0 1-1,1 1 0,1-1 0,0 1 1,12-14-1,-20 27 23,1-1 1,-1 1-1,1 0 0,0 0 0,0 0 1,0-1-1,0 1 0,0 0 0,0 0 1,0 0-1,0 1 0,0-1 0,0 0 1,0 0-1,1 1 0,-1-1 0,0 0 1,1 1-1,-1-1 0,0 1 0,1 0 1,-1-1-1,0 1 0,1 0 0,-1 0 1,1 0-1,-1 0 0,0 0 0,1 0 0,-1 1 1,1-1-1,-1 0 0,0 1 0,1-1 1,-1 1-1,0-1 0,1 1 0,-1-1 1,0 1-1,0 0 0,0 0 0,0 0 1,0 0-1,0 0 0,0 0 0,0 0 1,0 0-1,0 0 0,0 0 0,0 0 1,-1 1-1,2 1 0,4 9-4,0 1 0,-1 0-1,0 0 1,4 17 0,-8-25-5,5 16-6,5 20-1439,1-1-1,3 0 1,18 38 0,10-12-2634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26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11 170 16235,'-1'-1'174,"0"1"0,1-1-1,-1 0 1,0 1-1,1-1 1,-1 1-1,0-1 1,1 0-1,-1 0 1,1 1 0,-1-1-1,1 0 1,0 0-1,-1 0 1,1 0-1,0 0 1,-1 1-1,1-1 1,0 0 0,0 0-1,0 0 1,0 0-1,0 0 1,0 0-1,0 0 1,0 0 0,0 0-1,0 1 1,1-1-1,-1 0 1,0 0-1,1 0 1,-1 0-1,0 0 1,1 1 0,-1-1-1,1 0 1,-1 0-1,1 1 1,0-1-1,-1 0 1,2 0-1,-2 1-195,0 0 0,0 0 0,1 0-1,-1-1 1,0 1 0,0 0-1,0 0 1,0 0 0,0 0 0,0 0-1,1 0 1,-1 0 0,0 0 0,0 0-1,0 0 1,0 0 0,0 0-1,1 0 1,-1 0 0,0 0 0,0 0-1,0 0 1,0 0 0,0 1 0,0-1-1,1 0 1,-1 0 0,0 0-1,0 0 1,0 0 0,0 0 0,0 0-1,0 0 1,0 0 0,0 0 0,1 1-1,-1-1 1,0 0 0,0 0-1,0 0 1,0 0 0,0 0 0,0 0-1,0 1 1,0-1 0,0 0 0,0 0-1,0 0 1,0 0 0,0 0-1,0 0 1,0 1 0,0-1 0,0 0-1,0 0 1,0 0 0,0 0 0,0 0-1,0 1 1,0-1 0,0 0-1,0 0 1,0 0 0,-1 0 0,3 18 253,-1-10-360,0 6 89,2 15-986,-1-1 0,-4 49 0,14-120 1605,21-48-1,-32 88-538,0 0 0,1 0 0,-1 1 0,1-1 0,-1 1 0,1-1-1,0 1 1,0 0 0,0-1 0,0 1 0,1 0 0,-1 0 0,0 1-1,1-1 1,0 0 0,-1 1 0,1 0 0,4-2 0,-2 1-28,1 1 1,-1 0 0,0 0-1,1 1 1,-1 0 0,1 0-1,-1 0 1,1 0 0,8 3-1,1 1-41,1 0-1,-1 1 1,0 1-1,0 1 1,25 14-1,-23-9-9,0 0 0,23 23 0,-16-13 61,-23-22-4,-1 1-1,1-1 0,-1 0 0,0 1 0,1-1 0,0 0 0,-1 0 1,1 1-1,-1-1 0,1 0 0,-1 0 0,1 0 0,-1 0 1,1 0-1,0 0 0,-1 0 0,1 0 0,-1 0 0,1 0 0,-1 0 1,1 0-1,0 0 0,-1 0 0,1 0 0,-1-1 0,1 1 0,-1 0 1,1 0-1,-1-1 0,1 1 0,20-18 281,-14 10-349,28-30 214,-1-1-1,34-54 0,-72 99-163,1 1 1,0-1-1,0 1 1,0 0-1,1-1 0,0 1 1,-2 11-1,-1 5-11,1-13-33,0 0 0,1 1 0,1-1 0,0 1 0,0-1 0,1 1 0,1-1 1,0 14-1,0-23 1,0 0 1,1 0-1,-1 0 1,1 0-1,-1 0 0,1 0 1,-1 0-1,1 0 1,0 0-1,-1-1 1,1 1-1,0 0 1,-1 0-1,1-1 1,0 1-1,0-1 1,0 1-1,0-1 0,0 1 1,0-1-1,0 1 1,0-1-1,0 0 1,0 1-1,0-1 1,0 0-1,0 0 1,0 0-1,0 0 1,0 0-1,0 0 1,0 0-1,0 0 0,2-1 1,-2 1 7,0 0 0,-1 0 0,1 0 1,0-1-1,0 1 0,0 0 0,-1-1 0,1 1 0,0 0 0,0-1 1,0 1-1,-1-1 0,1 1 0,0-1 0,-1 0 0,1 1 1,-1-1-1,1 1 0,-1-1 0,1 0 0,-1 0 0,1 1 0,-1-1 1,1 0-1,-1 0 0,0 0 0,0 1 0,1-1 0,-1 0 1,0 0-1,0 0 0,0 0 0,0 0 0,0 1 0,0-1 0,0 0 1,0 0-1,0 0 0,0 0 0,-1 0 0,1 1 0,0-1 1,-1 0-1,1 0 0,-1 0 0,-35-62-813,28 51 821,0 0 0,1-1 0,1 0 0,0 0 0,-6-19-1,12 31 32,0-1 0,0 0 0,0 1 0,0-1 0,0 0-1,0 1 1,1-1 0,-1 1 0,1-1 0,-1 0 0,1 1-1,-1-1 1,1 1 0,0-1 0,0 1 0,0 0 0,0-1-1,0 1 1,0 0 0,0 0 0,0 0 0,1 0 0,-1 0-1,0 0 1,1 0 0,-1 0 0,1 0 0,-1 0 0,1 1-1,-1-1 1,1 1 0,-1-1 0,1 1 0,2-1 0,65-12 6,-61 12-19,7-1 42,2-2 90,0 2 1,0 0 0,1 1 0,-1 1-1,0 0 1,1 1 0,-1 1 0,20 5-1,-36-6 17,1 0-1,0 0 0,-1 1 0,1-1 0,-1 0 0,0 1 1,1-1-1,-1 1 0,0-1 0,0 1 0,0-1 0,0 1 1,0 0-1,0 0 0,0 0 0,-1-1 0,1 1 0,0 0 1,-1 0-1,0 0 0,1 0 0,-1 0 0,0 4 0,-3 56 554,1-39-624,2-10-65,-1 38-72,1-49 43,0 0 0,0-1-1,0 1 1,1 0 0,-1 0 0,0 0 0,1 0 0,-1 0 0,1 0 0,0-1 0,0 1 0,0 0-1,-1 0 1,2-1 0,-1 1 0,0-1 0,0 1 0,0-1 0,3 3 0,-3-4 14,0 0 1,0 0 0,1 0 0,-1 0-1,0 0 1,0 0 0,1 0-1,-1-1 1,0 1 0,0 0-1,0-1 1,1 1 0,-1-1-1,0 1 1,0-1 0,0 1 0,0-1-1,0 0 1,0 0 0,0 1-1,0-1 1,0 0 0,-1 0-1,2-1 1,23-27-19,-22 24 11,142-201 230,-138 195-134,-7 11-69,0 1 1,0-1-1,0 1 1,1-1-1,-1 0 1,0 1-1,0-1 0,0 0 1,0 1-1,0-1 1,0 0-1,1 1 1,-1-1-1,0 0 1,0 0-1,0 1 1,1-1-1,-1 0 0,0 0 1,0 1-1,1-1 1,-1 0-1,0 0 1,1 1-1,-1-1 1,0 0-1,1 0 1,-1 0-1,0 0 1,1 0-1,-1 0 0,0 0 1,1 0-1,-1 0 1,1 0-1,-1 0 1,0 0-1,1 0 1,-1 0-1,0 0 1,1 0-1,-1 0 0,0 0 1,1 0-1,-1 0 1,0 0-1,1-1 1,-1 1-1,0 0 1,1 0-1,-1 0 1,0-1-1,0 1 1,1 0-1,-1 0 0,0-1 1,0 1-1,1 0 1,-1-1-1,0 1 1,0 0-1,0-1 1,0 1-1,1 0 1,-1-1-1,0 1 1,0 0-1,0-1 0,5 36 176,-4-27-147,5 41 13,12 85-1619,1-50-2545,2-21 33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27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35 11723,'-7'-34'11554,"10"52"-10426,16 154-636,-14-98-2136,28 133 0,-32-204 1096,0 1 0,0-1 0,0 1 0,0-1 0,0 0 0,1 1 0,-1-1 0,1 0 0,0 0 0,0 0 0,0 0 1,0 0-1,5 3 0,6-6-4812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27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1 15267,'-13'21'8498,"-4"1"-7874,-9 5-712,-6 11-16,3-4-56,0 1-624,12-7-448,7-4-905,8-14-447,25-9-6538</inkml:trace>
  <inkml:trace contextRef="#ctx0" brushRef="#br0" timeOffset="1">59 205 12003,'42'-27'3464,"-34"39"785,8 1-2856,-1-3-889,6 8 24,-4-5 0,8-3-128,-3 1-352,7-1-816,3-5-777,8 0-3120,-3-2 72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27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75 137 14027,'-12'-8'4585,"11"8"-4436,0 0 1,1-1-1,-1 1 1,0 0-1,1-1 1,-1 1-1,0-1 0,1 1 1,-1-1-1,0 1 1,1-1-1,-1 1 1,1-1-1,-1 0 1,1 1-1,0-1 0,-1 1 1,1-1-1,0 0 1,-1 0-1,1 0 1,1-1-444,0 0 1,0 1 0,0-1 0,0 0-1,0 1 1,0-1 0,1 1 0,-1 0 0,1-1-1,-1 1 1,1 0 0,-1 0 0,4-2-1,-1 1 111,37-31-1660,-39 32 1754,-1-1 0,1 1 0,0-1 1,-1 1-1,0-1 0,1 0 0,-1 0 1,0 0-1,0 0 0,0 0 1,0 0-1,0 0 0,0 0 0,0 0 1,-1-1-1,1 1 0,-1 0 1,0 0-1,0-1 0,1 1 0,-1 0 1,-1-5-1,0 7 135,1-1-1,-1 0 1,1 1-1,-1-1 1,1 0-1,-1 1 1,0-1 0,1 1-1,-1-1 1,0 1-1,1-1 1,-1 1 0,0-1-1,0 1 1,0 0-1,1 0 1,-1-1-1,0 1 1,0 0 0,0 0-1,0 0 1,0 0-1,1 0 1,-1 0 0,0 0-1,0 0 1,0 0-1,0 0 1,0 0-1,1 1 1,-1-1 0,0 0-1,0 1 1,0-1-1,1 0 1,-1 1-1,0-1 1,0 1 0,1-1-1,-2 2 1,-34 24 1895,29-19-1647,0 0 0,1 1 1,0-1-1,0 1 0,1 1 0,0-1 0,1 1 1,0-1-1,0 1 0,1 1 0,0-1 0,-3 17 0,5-22-283,0-1 0,1 1 0,0-1 0,-1 1-1,1 0 1,0-1 0,1 1 0,-1 0 0,1-1-1,0 1 1,-1-1 0,2 1 0,-1-1-1,0 1 1,1-1 0,-1 0 0,1 1 0,0-1-1,0 0 1,0 0 0,1-1 0,-1 1 0,1 0-1,-1-1 1,1 1 0,0-1 0,0 0 0,0 0-1,0 0 1,1 0 0,-1-1 0,0 1-1,1-1 1,-1 0 0,1 0 0,5 1 0,1 0-179,0-1 1,1 1 0,-1-2-1,1 1 1,-1-2-1,1 1 1,-1-1 0,1-1-1,13-4 1,-20 5 54,0 0 0,0 0 1,-1-1-1,1 1 0,0-1 1,-1 0-1,1 0 0,-1-1 0,0 1 1,0-1-1,0 1 0,0-1 0,0 0 1,-1 0-1,1-1 0,-1 1 0,0 0 1,0-1-1,0 1 0,0-1 0,0 0 1,-1 1-1,0-1 0,0 0 1,0 0-1,0 0 0,0-4 0,-4-55 1184,4 66-958,1 0-1,0 0 0,0 0 0,1 0 1,-1-1-1,0 1 0,1-1 1,-1 1-1,1-1 0,6 4 1,31 21-892,-36-25 821,-3-1-110,1 0-1,-1 1 1,1-1 0,0 0-1,0 0 1,-1 0 0,1 0-1,0-1 1,0 1 0,0 0-1,0-1 1,0 1 0,0-1-1,0 0 1,0 0 0,0 0-1,0 0 1,0 0-1,0 0 1,0 0 0,0-1-1,0 1 1,0-1 0,0 1-1,0-1 1,0 0 0,0 0-1,-1 1 1,1-2 0,2 0-1,0-3 214,1 0 0,-1 0-1,0 0 1,-1 0 0,1-1-1,-1 0 1,3-7-1,5-8 2000,-9 30-1609,0-1 1,0 1 0,-1 0 0,-1-1 0,1 1 0,-2 9 0,-11 237-1046,-19-3-7298,10-161 1871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30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85 14627,'-6'-28'3623,"-11"-27"1571,17 56-5189,0-1 1,0 0 0,0 1-1,0-1 1,0 0 0,0 0-1,-1 0 1,1 1 0,0-1 0,0 0-1,0 0 1,0 0 0,-1 1-1,1-1 1,0 0 0,0 0-1,0 0 1,-1 0 0,1 1-1,0-1 1,0 0 0,-1 0-1,1 0 1,0 0 0,0 0 0,-1 0-1,1 0 1,0 0 0,-1 0-1,1 0 1,0 0 0,0 0-1,-1 0 1,1 0 0,0 0-1,0 0 1,-1 0 0,1 0-1,0 0 1,0 0 0,-1-1-1,1 1 1,0 0 0,0 0 0,-1 0-1,1 0 1,0 0 0,0-1-1,0 1 1,-1 0 0,1 0-1,0-1 1,0 1 0,0 0-1,0 0 1,0 0 0,0-1-1,-1 1 1,1 0 0,0 0-1,0-1 1,0 1 0,0 0 0,0-1-1,0 1 1,0 0 0,-7 23 26,-2 45-34,3 0-1,3 1 1,10 120-1,-6-176 2,0 16-20,11 124-100,-9-131-39,1 0 0,1-1-1,1 0 1,16 40-1,-20-58 51,0 1-1,0 0 1,0-1-1,0 0 1,0 1-1,1-1 1,0 0-1,-1 0 1,1 0-1,0-1 1,1 1-1,-1-1 1,0 0-1,1 1 0,3 1 1,-5-4 30,0 0 0,0 1-1,0-1 1,0 0 0,0 0 0,-1 0 0,1 0 0,0 0-1,0 0 1,0-1 0,0 1 0,0-1 0,0 1 0,-1-1-1,1 0 1,0 0 0,0 1 0,-1-1 0,1 0-1,-1-1 1,1 1 0,-1 0 0,1 0 0,-1-1 0,0 1-1,0-1 1,1 1 0,-1-1 0,0 1 0,0-1-1,0 0 1,-1 1 0,2-4 0,8-17-308,-1 0 0,-1-1 0,-1-1 0,6-34 0,13-40 532,-26 97-115,0 0 0,0 0 0,0 0 1,0 0-1,1 0 0,-1-1 0,1 1 1,-1 0-1,1 0 0,-1 0 0,1 1 1,-1-1-1,1 0 0,0 0 1,0 0-1,-1 0 0,1 1 0,0-1 1,0 0-1,0 1 0,0-1 0,0 0 1,0 1-1,0-1 0,0 1 0,0 0 1,0-1-1,0 1 0,0 0 0,0 0 1,0-1-1,0 1 0,0 0 1,0 0-1,1 0 0,-1 0 0,0 1 1,0-1-1,0 0 0,0 0 0,0 1 1,0-1-1,0 0 0,0 1 0,0-1 1,0 1-1,0 0 0,0-1 1,0 1-1,0 0 0,-1-1 0,1 1 1,0 0-1,0 0 0,0 1 0,8 7 223,-2-1 0,1 1 0,10 19-1,-17-28-251,41 77 442,7 10-1520,-43-77 375,0-1-1,1-1 1,1 1-1,-1-1 0,1-1 1,16 12-1,24 5-3318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30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182 400 11474,'1'-14'5066,"-20"19"2399,17 2-7521,-3 12-64,2 5 48,1 15 32,-1 3 0,1 12-568,0-6-384,-2 2-873,2-15-303,-5-5-2561</inkml:trace>
  <inkml:trace contextRef="#ctx0" brushRef="#br0" timeOffset="1">1 32 14931,'1'-18'2945,"11"6"288,1 11-5010,4 13-2720,2 2-472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30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90 13723,'-13'-17'3345,"6"6"1064,0 5-3921,1 0-280,8 0-168,8 1-8,6-2-48,21-2-360,9 1-256,16 1-497,1 2-287,7 3-400,-12 4 71,1 6-2112,-16 3 753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31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7 173 13203,'-4'-42'3577,"3"3"840,0 7-3657,2 6-368,3 14-136,-2-1 120,1 5 32,3 9-32,-1 10-152,3 24-72,0 14-120,2 29-40,-2 9-72,0 18-760,0-7-688,8 8-2249,-2-29-1040,7-34-1024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31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13763,'15'-34'5973,"-9"18"-2991,-6 34-2804,-12 82-402,3 192-1,15-264-264,-6-28 481,0 0 0,1 0 0,-1 0 1,0 0-1,0 0 0,1 0 0,-1 0 0,0 0 0,1 0 0,-1 0 0,0 0 1,1 0-1,-1 0 0,0 0 0,1 0 0,-1 0 0,0-1 0,0 1 0,1 0 1,-1 0-1,0 0 0,0 0 0,1-1 0,-1 1 0,0 0 0,0 0 0,1-1 1,-1 1-1,0 0 0,0 0 0,0-1 0,0 1 0,1 0 0,-1-1 0,0 1 1,0 0-1,0 0 0,0-1 0,0 1 0,0-1 0,20-53-190,-16 43 244,9-30-23,2 0 0,2 2 0,1 0 0,29-43 0,-45 78-6,1 1 0,-1-1 1,1 1-1,0 0 0,0 0 0,0 1 0,0-1 1,0 0-1,0 1 0,1 0 0,-1 0 0,5-2 1,-5 3-5,-1 1 1,0-1 0,0 1 0,0 0 0,1 0 0,-1 0 0,0 0 0,0 0 0,0 1 0,0-1 0,1 1 0,-1-1-1,0 1 1,0 0 0,0 0 0,0-1 0,0 2 0,0-1 0,0 0 0,-1 0 0,1 1 0,0-1 0,-1 1 0,1-1-1,1 2 1,10 13 53,-1-1 0,0 1 0,-1 1 0,0 0 0,-2 1-1,9 21 1,41 121-1390,-50-134 562,18 61-3220,-7-13-242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06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5489,'0'-13'5305,"4"11"-3616,-1 2-1681,1 0 0,16 0 16,50 4-8,-33 0-264,-1-3-345,11 2-1927,0-7 279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34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69 13035,'-1'-4'326,"0"1"0,0 0 0,-1-1 0,0 1 0,1 0 0,-1 0 0,0 0 0,-1 0 0,1 0 0,0 1 1,-1-1-1,1 1 0,-1-1 0,0 1 0,0 0 0,-4-2 0,-1 1 281,0 0 0,-1 1 0,1 0 0,-1 0 0,-13-1 0,13 2-672,-19-1 2027,55 5-321,434 19-872,-81-7-408,-339-14-229,-11 1-1100,-65 7-3006,-15-4-1144,-6-7-728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32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71 12683,'-15'-16'1190,"-5"-9"448,8-5 3414,17 48-4634,-1-1 1,-1 1-1,2 33 0,-2-16-295,10 239 50,-12-181-294,20 144 0,-21-238 118,0 1 0,0 0 0,0 0-1,0 0 1,0 0 0,0 0 0,1 0 0,-1-1 0,0 1 0,0 0-1,0 0 1,0 0 0,0 0 0,0 0 0,1 0 0,-1 0-1,0 0 1,0 0 0,0 0 0,0 0 0,1 0 0,-1 0 0,0 0-1,0 0 1,0 0 0,0 0 0,0 0 0,1 0 0,-1 0-1,0 0 1,0 0 0,0 0 0,0 0 0,0 0 0,1 0 0,-1 0-1,0 0 1,0 0 0,0 0 0,0 1 0,0-1 0,0 0-1,1 0 1,-1 0 0,0 0 0,0 0 0,0 0 0,0 1 0,0-1-1,0 0 1,0 0 0,0 0 0,0 0 0,0 0 0,0 1-1,0-1 1,0 0 0,0 0 0,0 0 0,0 0 0,0 1 0,0-1-1,0 0 1,0 0 0,0 0 0,0 0 0,0 0 0,0 1-1,11-21-112,9-34 8,-18 47 81,5-12-31,6-20-13,2 1-1,26-47 1,-36 75 74,1 1 0,0-1-1,0 1 1,1 1-1,0 0 1,1 0 0,-1 0-1,2 1 1,-1 0-1,1 0 1,0 1 0,0 0-1,19-7 1,-26 11 3,1 1 0,0 0 0,0 0 0,0 1 0,0-1 0,0 1 0,0-1-1,0 1 1,0 0 0,0 0 0,0 0 0,0 0 0,0 1 0,0-1 0,0 1 0,-1 0 0,1 0 0,0 0 0,0 0 0,0 0 0,-1 1 0,1-1 0,-1 1 0,1 0 0,-1-1-1,0 1 1,1 0 0,-1 1 0,0-1 0,0 0 0,-1 1 0,1-1 0,0 1 0,-1-1 0,1 1 0,0 3 0,5 11 43,-1-1 0,-1 1 0,0 0-1,3 33 1,-6-39-28,11 94 48,-11-75-524,1 0 1,1-1-1,1 0 0,2 0 0,1 0 0,19 44 0,0-34-3498,1-21-424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32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10610,'31'-15'11347,"-30"19"-10883,5 23-80,7 51-152,-12-23-16,-4 0-56,-2-2-96,0-13-280,2-7-776,1-17-585,-16-59-10033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33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13403,'12'-16'2312,"-1"6"769,-6 9-4353,0 13-2817,0-2 264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33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12 295 13155,'-4'-13'2827,"3"10"-2185,-1 0-1,1 0 1,0 0 0,1 0-1,-1 0 1,0 0 0,1-1 0,0 1-1,0 0 1,0-5 0,62 8-714,132 3 409,-166 0-728,-1 0 0,0 1-1,0 2 1,49 17 0,-71-21-199,6 1-1867,-7-27-7436</inkml:trace>
  <inkml:trace contextRef="#ctx0" brushRef="#br0" timeOffset="1">214 94 13339,'3'-30'4849,"-4"27"-4577,1 0-1,0-1 0,0 1 0,0 0 1,0 0-1,0 0 0,1 0 1,-1 0-1,1 0 0,0-1 1,0 2-1,0-1 0,1 0 1,-1 0-1,1 0 0,-1 0 0,1 1 1,0-1-1,3-3 0,-2 18 338,1 53-242,-9 127 1,1-129-611,2 1 0,10 100 0,-8-162-60,6 28-436,1-17-1338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34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68 11018,'19'-34'12437,"-18"56"-11970,-5 44-450,-18 105 0,3-38 52,18-277 8,3 126-77,2 0 0,0 0-1,2 0 1,0 0 0,0 1-1,2 0 1,0 1-1,16-25 1,-19 33 14,0 1-1,0 0 0,1 0 1,0 0-1,0 0 1,1 1-1,0 0 1,0 1-1,0 0 0,1 0 1,-1 0-1,1 1 1,0 0-1,1 0 1,-1 1-1,1 1 1,-1-1-1,1 1 0,16-2 1,-23 4 9,1 0 0,-1 1 0,0-1 0,1 0 0,-1 1 0,0-1 0,1 1 0,-1 0 0,0 0 0,0 0 0,0 0 0,0 0 0,0 0 0,0 0 0,0 1 0,0-1 0,0 1 0,2 2 0,0 1 19,-1-1-1,0 1 1,0 0 0,0 0 0,-1 0-1,1 0 1,1 9 0,2 9 118,-1 0 0,3 45 0,-7-53-84,4 124 310,-6-95-282,3 0-1,11 71 0,-2-86-599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0:35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37 7394,'-69'-8'5000,"56"8"-3538,0-1 0,0-1 0,0 0 1,0-1-1,-20-9 2300,46 10-2321,189-4-423,274 27 1,-458-20-982,5 0-15,-12-1-39,0 0 0,1 1-1,-1 0 1,0 1 0,0 0-1,0 0 1,0 1 0,11 5-1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1:00.5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639 27 11282,'-37'-20'2577,"-4"14"1064,-15 26-3257,-5 25-64,-24 40 80,-3 11-32,-6 41-56,12 3-48,16 24-48,37-24-176,41 6-112,32-40-120,49-17-632,22-39-352,37-26-2777,-1-35 288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1:00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253 18 11955,'-3'-11'6673,"1"7"-6265,-3 2-320,-10 5-40,-49 48-40,25 8 0,4 5-16,-1 11-480,10-11-408,7-5-384,10-25-217,16-14-2336,9-19 793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1:01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9 137 9162,'-5'-27'5675,"4"24"-5362,0 1 0,1-1 0,-1 1 0,1-1-1,-1 0 1,1 1 0,0-1 0,0 1 0,0-1 0,0 0 0,1 1 0,-1-1 0,1 1 0,0-1 0,-1 1-1,3-4 1,0-3 398,-1 4-423,0 0-1,0 0 1,0 0 0,0 0-1,1 1 1,0-1 0,0 1-1,0 0 1,7-8 0,-9 12-286,-1 0 0,1 0 1,-1 0-1,1 0 0,-1 0 0,1 0 1,-1 0-1,1 0 0,-1 1 0,1-1 1,-1 0-1,1 0 0,-1 0 1,1 1-1,-1-1 0,1 0 0,-1 1 1,1-1-1,-1 0 0,0 1 0,1-1 1,-1 0-1,0 1 0,1-1 1,-1 1-1,0-1 0,0 1 0,1-1 1,-1 1-1,13 23-59,-10-17 67,19 46 3,-2 1 1,21 93-1,-29-96-574,2 0-1,2-1 0,2-1 0,31 57 0,-49-105 553,5 8-1007,0-1 0,0 1-1,1-1 1,0 0 0,14 14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06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 10098,'20'-7'1841,"-12"1"879,9 3-2664,-1 2-704,1 1 248,2-1 408,6-2-448,-3 3-888,19 1-1393,1-1-288</inkml:trace>
  <inkml:trace contextRef="#ctx0" brushRef="#br0" timeOffset="1">664 18 7346,'23'-9'3408,"-2"0"-551,-3 11-1089,7 2-2472,4 1-104,10 0-32,2-4-1409,13 4-559,-1-3-545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1:01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34 13435,'-4'-16'2784,"12"3"1249,5 14-3993,13 1-336,8 1-424,15 2-816,6 0-1833,22-8-672,-6-15-968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1:02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75 9970,'-7'-18'911,"-17"-38"11753,24 65-12987,3 10 297,1 12 0,1-1 1,1 1-1,2-2 0,20 52 1,-28-81 22,0 1 1,1-1 0,-1 0 0,0 1 0,1-1 0,-1 0 0,0 1-1,1-1 1,-1 0 0,0 0 0,1 0 0,-1 0 0,1 1-1,-1-1 1,0 0 0,1 0 0,-1 0 0,1 0 0,-1 0 0,1 0-1,-1 0 1,0 0 0,1 0 0,-1 0 0,1 0 0,-1 0-1,1 0 1,-1 0 0,0-1 0,1 1 0,-1 0 0,1 0 0,-1 0-1,0-1 1,1 1 0,-1 0 0,0 0 0,1-1 0,-1 1-1,0 0 1,0-1 0,1 1 0,-1 0 0,0-1 0,0 1 0,1 0-1,-1-1 1,0 1 0,0-1 0,0 1 0,0-1 0,22-32 51,-12 17-73,-7 12 9,0 0 1,1 1-1,-1-1 1,1 1-1,-1 0 1,1 0-1,0 0 1,0 0-1,1 1 1,-1 0-1,0 0 1,1 0-1,-1 0 1,1 1-1,0 0 1,5-1-1,-7 2 1,0 0-1,1 0 0,-1 0 0,0 1 0,0-1 0,0 1 0,0 0 0,0 0 0,0 0 0,0 0 0,0 1 0,0-1 0,-1 1 0,1 0 0,-1-1 0,1 1 0,-1 0 0,1 1 0,-1-1 0,0 0 0,0 1 0,0-1 0,0 1 0,-1 0 0,3 3 0,1 5-61,0 0 0,0-1 1,-1 1-1,0 1 0,-1-1 1,0 1-1,-1-1 0,0 1 1,-1 0-1,0-1 0,-1 1 1,-2 16-1,1-22-84,0 0 1,0 0-1,0-1 0,-1 1 0,0 0 1,0-1-1,0 0 0,-1 1 1,0-1-1,0 0 0,0 0 1,0-1-1,-1 1 0,0-1 0,0 1 1,0-1-1,-1 0 0,1-1 1,-1 1-1,0-1 0,0 0 1,0 0-1,0-1 0,0 1 0,-1-1 1,-7 2-1,6-2-227,-1 0-1,1 0 1,-1-1-1,1 0 1,-1-1-1,0 0 1,1 0-1,-1 0 1,0-1-1,1 0 1,-1 0 0,1-1-1,0 0 1,-1-1-1,1 1 1,0-1-1,0-1 1,-12-7-1,-7-15-2626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1:02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34 9994,'-1'-16'2209,"0"5"935,0 8-2912,3 3 176,8-3-7,3 3-57,13-1-24,11 2-64,15 4-656,7 4-409,15-2-2679,-6-2 335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1:02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2 106 12739,'-2'-36'2704,"16"0"1169,5 14-3793,8 12-72,2 9 80,6 14 232,-1 17 56,-1 37 144,-10 19-71,-10 60-73,-14 18-312,-14 61-1905,-10-1-2520,-17 10 120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1:04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367 98 10570,'8'-44'2929,"3"10"856,-8 16-3017,-6 16-120,-7 13-208,-25 21 32,-10 16-112,-24 34-32,-1 17-32,-4 39-16,21 1-144,23 21-360,37-22-392,34 2-888,25-42-312,40-17-2433,1-49 168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1:05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333 15 13099,'-12'-14'3369,"-5"15"919,-3 15-3863,-14 22-169,-4 10-312,-10 16-64,5 4-177,-2 5-719,11-11-400,4-1-2857,18-18 184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1:05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294 110 14763,'3'-110'8114,"31"146"-7213,-17-15-943,-1 1 0,-1 1-1,-1 0 1,-2 1-1,19 47 1,-19-28-445,-2 0 1,8 66-1,-7 22-3764,-10-119 3611,4 25-3505,1-17-145</inkml:trace>
  <inkml:trace contextRef="#ctx0" brushRef="#br0" timeOffset="1">29 310 11835,'-18'-15'3240,"8"-5"801,12 2-3313,16 12-440,24 0-192,10 1-144,31 1-976,6 6-472,12 2-2569,-15-3-248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1:06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5 10922,'5'-5'11925,"-7"6"-11922,0-1 0,0 0 0,0 1 0,0-1 1,0 1-1,1 0 0,-1 0 0,0-1 0,0 1 0,1 0 0,-1 0 0,0 1 1,1-1-1,-1 0 0,-2 3 0,-8 9-10,0 0 1,1 0-1,0 1 1,1 1 0,1 0-1,0 0 1,1 1-1,1 0 1,0 0-1,-7 29 1,12-36-17,0-1 1,1 1-1,0-1 0,0 1 1,1 0-1,0-1 1,1 1-1,0-1 0,0 1 1,1-1-1,2 9 1,-1-11-26,-1 0 1,1-1 0,0 1 0,0-1-1,1 1 1,0-1 0,0 0 0,0-1-1,0 1 1,1-1 0,0 0 0,0 0-1,0 0 1,0-1 0,1 1 0,9 3-1,-4-3-26,-1-1-1,0 0 0,1 0 0,0-1 0,0-1 1,0 0-1,-1 0 0,1-1 0,0-1 0,0 1 1,19-5-1,-18 2 57,0 0 0,1 0 1,-1-1-1,0 0 0,-1-1 0,1-1 1,-1 0-1,0 0 0,17-14 0,-27 19 7,1 0-1,-1 0 0,0 0 1,1 0-1,-1 0 1,0 0-1,0-1 0,0 1 1,0 0-1,0-1 0,0 1 1,0-1-1,-1 1 0,1-1 1,0 1-1,-1-1 0,1 0 1,-1 1-1,0-1 1,0 0-1,1 1 0,-1-1 1,0 0-1,0 1 0,0-1 1,-1 0-1,1 1 0,0-1 1,-1 0-1,1 1 0,-1-1 1,1 1-1,-1-1 1,0 1-1,0-1 0,0 1 1,1-1-1,-1 1 0,-1 0 1,1-1-1,0 1 0,0 0 1,-3-2-1,-2-1-51,1-1 1,-1 2-1,-1-1 0,1 1 1,0 0-1,-1 0 0,0 0 1,1 1-1,-10-2 1,0 2-242,1 0 0,0 2 0,-1-1 0,1 2 0,0 0 0,-1 1 0,1 0 1,-26 8-1,29-6-769,1 0 0,-1 1 0,1 0 0,0 1 0,1 0 1,-19 14-1,6 2-3667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51:06.4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0 101 13651,'6'-45'3553,"-12"10"1152,14 17-4033,5 15-48,6 15-280,10 29-88,6 19-64,0 51-40,-13 25-16,-17 52-544,-22 7-1080,-32 39-3409,-21-33 248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0T02:47:26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7958 4243 1061 0,'-5'-5'21'0,"1"3"5"0,4 0 18 0,-3 1 1 15,2 0-2-15,0 0-2 16,0-1-6-16,0 1 2 0,1 0-9 16,-2 0-6-1,1 0-5-15,0 0-8 0,0 0-8 16,-1 0 8-16,2 1 1 16,0 0 7-16,0 0 8 15,0 0 9-15,0 0-3 16,0 0 7-16,0 0-3 15,0 0-1-15,0 0-5 16,0 0-5-16,0 0-11 16,0 0-2-16,0 0-8 15,0 0-6-15,0 0 5 0,0 0-1 16,0 0-3-16,0 0 4 16,14 1 1-16,38 7-1 15,-33-7-1-15,3-1 4 16,-3-3-3-16,5 3 3 15,-7-2-1-15,0 1 3 16,-2 0-2-16,-2 0 3 16,-3-1-4-16,1 0 3 15,0-1-1-15,2 1-2 16,-2-1 0-16,0 1 0 16,0 0-4-16,-3-1 1 15,1 3-1-15,-2 0-3 0,-1 0 0 16,-4 1 0-16,-2-1-2 15,0 0 1-15,0 0 4 16,0 0 3-16,0 0 0 16,0 0 0-16,0 0 3 15,0 0-2-15,0 0-8 16,0 0-15-16,0 0-22 16,0 0-66-16,0 0-257 0,0-1 49 15</inkml:trace>
  <inkml:trace contextRef="#ctx0" brushRef="#br0" timeOffset="1297.33">9059 4191 716 0,'-56'33'150'15,"55"-33"69"-15,2 0-208 16,-2 0-9-16,1 0 5 16,0 0-5-16,0 0 6 0,0 0-5 15,0 0 9-15,0 0-1 16,0 0 11-16,0 0-1 15,0 0 12-15,0 0 3 16,0 0 7-16,0 0-2 16,-1 0 4-16,0-1-10 15,0 1-5-15,0 0-3 16,1 0-2-16,-2-1-4 16,0 1-1-16,1 0-3 15,0 0-5-15,0 0-2 16,1 0 1-16,-2 0-3 15,1 0-3-15,0 0 4 16,0 0 4-16,1 0 0 16,0 0 3-16,0 0 4 15,12 2-5-15,1 0-8 0,34 6-2 16,-32-6-2-16,1-1-1 16,-1 0-5-16,4 0 10 15,-1 1-7-15,0-2 8 16,5 0-1-16,-2 2 5 15,2-4-7-15,-3 5 5 16,4-2-7-16,-4 3 3 0,1 1-3 16,-5 0 1-16,4-1-2 15,-7 2 3-15,0-2-5 16,-3 1 9-16,-2-4 7 16,-5 1 6-16,-2-2 0 15,-1-1 8-15,0 0-16 16,-1 0-32-16,0 0-17 15,0-1-343-15,-11-12 79 16</inkml:trace>
  <inkml:trace contextRef="#ctx0" brushRef="#br0" timeOffset="2653.09">10769 4218 860 0,'-32'4'153'16,"32"-4"93"-16,0 1-265 0,-2 1 4 15,1-2 18-15,-1 0-6 16,1 0 7-16,0 0 7 16,1 0 1-16,-2 0-5 15,1 0 5-15,0 0 2 16,0 0 9-16,0 0 3 16,1 0 9-16,-3 0 6 15,2 0 4-15,0 0-4 16,0 0 0-16,0 0 1 15,1 0-9-15,-2 0-2 16,1 0-2-16,0 0-9 16,0 0-4-16,0 0-6 15,1 0-2-15,-3 0-7 16,2 0 5-16,0 0-5 16,0 0 4-16,0 0-2 15,1 0 10-15,0 0-6 0,0 6 8 16,13-1 10 15,36 30 31-31,-26-27-24 16,3-4-9-16,4 0-8 15,-28-2-5-15,25-5-1 16,-1 3-6-16,2-2 5 0,-2 0-3 16,0 1 2-16,-5-2-3 15,2-3 1-15,-4 3-2 16,2 0-2-16,-3 1 4 15,-2 2-1-15,-5 2-1 16,-1 0 1-16,-3-1 0 16,-1 1-4-16,-4-1-5 0,-2-1 5 15,0 0 0-15,0 0-2 16,0 0-4-16,0 0 7 16,0 0-3-16,0 0-22 15,0 0-21-15,-1-1-69 16,0 0-283-16,0 0 46 15</inkml:trace>
  <inkml:trace contextRef="#ctx0" brushRef="#br0" timeOffset="185568.02">19387 3639 865 0,'-41'-44'218'15,"38"38"71"-15,-3-1-229 0,-1 5-42 16,-2 0 7-16,-4 2-6 16,-4 0-1-16,1 3-9 15,-5 3 4-15,1-1-3 16,-2 5 4-16,3 2 1 16,-3 5 3-16,4 2-3 15,-7 8 1-15,4 4-3 16,-5 14 1-16,0 1 0 0,-4 15 0 15,5 2 0-15,-3 12 1 16,10-7-2-16,3 9 0 16,11-11-3-16,13-1 1 15,6-15-3-15,15-5 5 16,5-14-3-16,13-8 2 16,1-14-2-16,11-8 3 15,-6-12-3-15,8-13 3 16,-5-11-1-16,6-13 1 15,-11-6-2-15,5-18 4 16,-11 1 0-16,-3-16 6 16,-17 7-1-16,-4-3 13 15,-15 17-6-15,-11 6 9 16,-8 22-4-16,-15 6 2 16,-11 13-14-16,-17 10-5 0,-5 9-12 15,-18 6-24-15,8 2-15 16,-4 6-51-16,15-2-36 15,5 1-52-15,15-3 33 16,4-1-253-16,12-6 88 16</inkml:trace>
  <inkml:trace contextRef="#ctx0" brushRef="#br0" timeOffset="186068.08">18893 4202 846 0,'0'0'252'15,"0"-1"49"-15,0-1-208 16,0 1-78-16,0 0 3 15,0-1-2-15,1 0-5 16,0 0 1-16,2 0 1 0,-3-1 4 16,2-1 5-16,0 1 8 15,2 0-2-15,15-5 1 16,38-11-9-16,-23 18-1 16,-2 1-8-16,7 0-2 15,-3-2-6-15,9-3 3 16,-3-6-4-16,5-7-5 15,-6-1-22-15,3-7-67 16,-9 2-264-16,5 0 45 16</inkml:trace>
  <inkml:trace contextRef="#ctx0" brushRef="#br0" timeOffset="186740.7">19790 4247 1073 0,'0'3'216'16,"-2"-1"114"-16,1 1-307 0,0-1 7 15,0 0 12-15,0-1 7 16,1 0-5-16,-3-1 1 16,3 0-13-16,0 0 15 15,0 0 3-15,0 0 6 16,0 0-10-16,0 0-6 15,0 0-21-15,3 3-1 16,1 18-8-16,11 58-1 16,-10-22 6-16,-2 16-4 15,0-2-45-15,4 8-405 16,-4-17 119-16</inkml:trace>
  <inkml:trace contextRef="#ctx0" brushRef="#br0" timeOffset="-203343.34">18230 7931 692 0,'-3'0'213'0,"1"0"33"16,0 0-172-16,1 0-59 15,0 0-3-15,0 0-5 16,0 0 4-16,0-1-2 16,-1 0 9-16,1 0 6 15,0 0 8-15,-1 0-4 16,1-1 7-16,0 1-4 15,0 0-3-15,0 0-2 0,0 1 3 16,0-1-2-16,-1 0-2 16,1 1-11-16,0-1 0 15,1 1 4-15,0 0 0 16,0-1-3-16,0 1 7 16,1-1-7-16,0 0-5 0,2-1-9 15,-1 1 3 1,1 0-8-16,3 0 8 0,6 0-7 15,37-2 6-15,-29 3-3 16,-4 0 8-16,8 1-3 16,-2-2 9-16,7 0-2 15,-6 0 3-15,8 1-3 16,-4 0 6-16,7-1-4 16,-4 1 6-16,5-3-5 15,-2 2 3-15,8-1-9 16,-7 1 1-16,6 0-8 15,-3 1 3-15,6 1-4 16,-6-1 7-16,7 2-6 16,-5 0 5-16,9 2-7 15,-6-2 4-15,6 2-9 16,-2 1 8-16,6-4-3 16,-7 0 5-16,7 0-4 15,-5 0 9-15,5-3-4 16,-6 0 7-16,4-2-1 0,-5 3 4 15,7 0-8-15,-10 0 2 16,8 1-9-16,-4 1 2 16,4-2-1-16,-4-3 4 0,6 1-6 15,-5 2 8-15,4-1-9 16,-6-1 5-16,9 3-5 16,-11-1 7-16,8 0-7 15,-5 2 9-15,9 1-9 16,-8-3 7-16,7 4-4 15,-5-3 4-15,6-1-7 16,-7 1 5-16,4 0-2 16,-6-2 4-16,6 2-1 15,-11-1 10-15,6 0-3 16,-7 0 6-16,4-1-7 16,-6 0 3-16,7 1-9 15,-4 1 5-15,10-1-10 16,-6-1 7-16,7 2-10 15,-6 0 6-15,5-1-8 0,-7 2 12 16,7 0-9-16,-10 0 7 16,9-3-4-16,-8 2 5 15,7-1-9-15,-8 0 8 16,5-1-4-16,-10 3 8 16,6-2 2-16,-9 2 8 15,0 1-2-15,-5 0 7 16,2-1 1-16,-6 1-1 0,1-1-4 15,-2 0 2-15,0 3-11 16,-1-3-4-16,0 0-6 16,-5 1 0-16,3 0-3 15,-7 1 9-15,3 0-6 16,-7-1 6-16,2-3-4 16,-5 0 6-16,4 1-8 15,-2-1 7-15,4-4-7 16,-2 5 3-16,3-1-9 15,-3-1 8-15,0-1-5 16,0 3 5-16,2-1-6 16,-2-2 9-16,2 2-7 15,-2 2 4-15,0-3-5 16,-3 3 7-16,0-1-11 0,-4 1 6 16,1-1-11-16,-4 0-2 15,0 0-90-15,0-1-69 16,-2 0-306-16,0-1-4 15</inkml:trace>
  <inkml:trace contextRef="#ctx0" brushRef="#br0" timeOffset="-34210.83">21644 8712 930 0,'-46'-29'185'0,"30"38"92"16,-3 3-272-16,-6 8-6 15,-1-1 7-15,-6 8-4 16,-1-2 4-16,0 8-5 16,6-2 3-16,0 9-5 15,6-5 7-15,2 12-2 16,5-4 4-16,3 10-8 15,4-7 6-15,7 4-11 16,1-10 1-16,8 0-3 16,5-13 12-16,6-3-10 0,-1-11 8 15,6-5 1-15,-2-8 5 16,7-9-3 0,-1-8 13-16,4-14-1 0,-1-6 1 15,2-18-7-15,-7 2 0 16,-1-9 5-16,-5 5-2 15,-2-3-8-15,-9 13-6 16,-4 1 0-16,-10 11-1 0,-5 8-4 16,-7 12 9-16,-7 7 3 15,-2 6 4-15,-7 8-16 16,-2 5 9-16,-8 0-9 16,5 5 7-16,-4 1-11 15,11-1 0-15,0 2-34 16,11 0-9-16,5 2-267 15,8 1 58-15</inkml:trace>
  <inkml:trace contextRef="#ctx0" brushRef="#br0" timeOffset="-33644.7">21333 9161 926 0,'-34'16'252'0,"33"-18"81"0,1-1-257 16,1-2-22-16,-1 4-10 16,2 0-8-16,-2-1-13 15,3 0-11-15,1 0 0 16,9-3-11-16,36-10 1 15,-26 12-5-15,-1 3 4 16,10-1-13-16,-1-1 0 16,5-3-36-16,-1 0-14 15,-1-5-61-15,-1 4-221 0,0-1 47 16</inkml:trace>
  <inkml:trace contextRef="#ctx0" brushRef="#br0" timeOffset="-32996.42">21922 9234 778 0,'2'32'192'0,"-5"-34"82"16,0-3-218-16,3 0-7 16,-1 4 0-16,0-1-7 0,1-2-7 15,0 1-1-15,0 0 9 16,-1 0 11-16,0-1 2 15,1 1-3-15,0 1-2 16,0 0-16-16,0 0-15 16,0 2-14-16,0 3-2 15,0 14-12-15,0 55 1 16,-7-23-35-16,-2-1-30 0,-4 8-293 16,2-15 56-16</inkml:trace>
  <inkml:trace contextRef="#ctx0" brushRef="#br0" timeOffset="-32128.47">22837 8757 1166 0,'3'3'223'0,"0"0"119"16,1 1-365-16,-2-1-4 15,0 0-6-15,-1 0-1 16,-1 2-2-16,-1 3 14 16,-1 0 3-16,-18 37 12 15,11-28 5-15,0 5 6 16,-1 4-2-16,0 9 6 16,0 1-5-16,2 13 6 15,-3-3-6-15,6 5 2 16,2-9-7-16,3-2 1 15,4-13-5-15,7-2 4 16,2-13-3-16,5-1 7 16,1-4-2-16,10-13 5 15,0-9-7-15,11-12 6 0,-2-11-4 16,8-12 4 0,-6 3-5-16,-2-6 11 0,-10 12 3 15,-6-4 14-15,-10 11-3 16,-12-2 12-16,-10 7-9 15,-13 0-2-15,-8 8-17 16,-11 6-1-16,3 8-21 16,-8 3-9-16,6 7-14 0,1 5-7 15,6 0-6 1,-3 3-6-16,13 3-6 0,5-2-252 16,7 2 78-16</inkml:trace>
  <inkml:trace contextRef="#ctx0" brushRef="#br0" timeOffset="-31695.21">22667 9133 844 0,'9'-5'185'0,"5"-3"87"16,4 1-251-16,8-1 0 15,2-1-8-15,10-1 2 16,-7 3-13-16,7 0-1 15,-8 2-21-15,4 2-254 16,-1 2 76-16</inkml:trace>
  <inkml:trace contextRef="#ctx0" brushRef="#br0" timeOffset="-30995.51">23136 9271 718 0,'3'3'180'16,"4"-4"63"-16,11-7-191 0,27-26-22 16,-29 13 9-1,-4 4-9-15,1 3 8 0,-3 7-11 16,1 2 4-16,-5 3-13 16,2 2 5-16,-3 4-16 15,4 0 3-15,-2 5-13 16,-2 5 1-16,-1 5-4 15,-1 7 9-15,-3 2-6 0,-5 3 10 16,0-1-3-16,-2-1 3 16,1-6-5-16,-3-2 3 15,4-6-5-15,1-2 7 16,2-6-6-16,-1-2 9 16,3-2-3-16,-1-3 7 15,1 0-3-15,-2 0 6 16,2 0-8-16,0 0 5 15,0 0-7-15,0 0 1 16,0 0-5-16,2 1 5 16,0 0-6-16,1 1 3 15,9 2 2-15,42 18 2 16,-35-20-7-16,7 2-24 16,-1-1-33-16,9-1-266 15,-4-4 52-15</inkml:trace>
  <inkml:trace contextRef="#ctx0" brushRef="#br0" timeOffset="-30129.86">24396 8758 892 0,'-1'0'202'0,"1"0"85"16,0 0-270-16,0 0 14 16,0-1-17-16,-2 0 7 15,1 0-12-15,-1-1 6 16,1 2-13-16,-4 0 8 15,3 2-10-15,-3-1 10 16,-3 2-9-16,-5 2 7 16,-32 21-7-16,28-14 4 15,3 3-10-15,-1 8 8 16,2 8-9-16,-4 12 9 16,7 1-5-16,-4 14 11 15,4-3-6-15,3 3 0 16,5-12-14-16,6-1 10 15,6-15-7-15,9-7 4 16,3-11 3-16,9-8 12 0,-4-9-9 16,8-5 9-16,-4-12-3 15,4-10 4-15,-5-3 1 16,3-12 7-16,-7-5-3 16,-1-8 12-16,-6 2-1 15,-7-11-8-15,-6 11-16 16,-9-1 7-16,-5 13-9 0,-6 7-2 15,-5 14 1-15,-7 8 11 16,1 10-17-16,-8 10-7 16,1 5-13-16,-5 9-18 15,3 6-17-15,-1 7-20 16,4-2-35-16,5 9-205 16,11-4 53-16</inkml:trace>
  <inkml:trace contextRef="#ctx0" brushRef="#br0" timeOffset="-29839.73">24241 9035 1040 0,'4'0'228'15,"-2"0"98"-15,6-1-310 0,-7 0-4 16,1 0-11-16,6 0 8 16,11-1-9-16,35-2-18 15,-34 2-21-15,10-1-53 16,0 0-238-16,13 0 43 15</inkml:trace>
  <inkml:trace contextRef="#ctx0" brushRef="#br0" timeOffset="-28880.1">24656 9149 985 0,'17'21'204'0,"-1"-33"99"0,-2 0-297 16,1-1-2-16,-3 3-4 15,-2 0 5-15,-3 1-4 16,-1 2 3-16,1 2-3 16,-1 3 3-16,-1 2-7 15,1 2-3-15,0 3-1 16,-1 2 1-16,2 1-6 16,-1 5 0-16,-1 2 0 0,-4 5 2 15,-2 1-2-15,-1 3 8 16,-3-4 0-16,1 1 1 15,2-8-1-15,-3-4 5 16,3-3-5-16,0-4 7 16,1-2-2-16,1 0 5 15,-1 0-6-15,1-1 10 16,0 0-3-16,0 0 8 16,0-2-6-16,0 0 9 15,1-1-14-15,0-2 6 16,1 0-10-16,-1-1 6 15,1 2-11-15,2 0 8 16,-4 1-9-16,2-1 7 16,0 2-5-16,0 1 7 15,2 1-9-15,-1 1 7 0,1 2-6 16,4 4 5-16,-2 6-5 16,34 39 6-16,-36-30-6 15,-2 0 9-15,0-2-7 16,-4 0 6-16,-1-3-5 15,0 0 6-15,-6-4-12 16,-4 0 11-16,-3-3-8 16,-9 2 5-16,-5-5-11 15,-11 1-18-15,-5-6-30 0,-7-2-236 16,3-6 48-16</inkml:trace>
  <inkml:trace contextRef="#ctx0" brushRef="#br0" timeOffset="-25674.68">21627 9899 652 0,'-33'-43'201'0,"31"31"60"16,1-2-180-16,1 1 13 15,1 5-8-15,1-1 11 16,-2 2-10-16,1 2 7 16,1 4-16-16,-2 0 0 15,0 0-21-15,0 0-3 0,-1 0-11 16,0 0-3-16,0 0-11 16,1 1-3-16,0 0-9 15,0 0-7-15,0 0-5 16,0 0 0-16,0 0-6 15,0 1 3-15,1 2-1 16,2 15-2-16,13 47-2 16,-10-19 4-16,1 0-3 0,-3 9-1 15,0-7 3-15,1 6 2 16,-4-9-4-16,1-2 4 16,-1-11 0-16,1 0 0 15,0-12-4-15,-1-6 4 16,3-4-4-16,-3-2-19 15,0-6-26-15,-1-1-54 16,0-1-24-16,0 0-47 16,0 0-225-16,0 0 68 15</inkml:trace>
  <inkml:trace contextRef="#ctx0" brushRef="#br0" timeOffset="-25113.14">21614 10291 721 0,'-46'6'165'0,"37"-11"69"15,2 1-212-15,0 0 3 16,2 2 3-16,1-1 20 15,2 0-2-15,1 2 15 16,1 0 0-16,-2-1-4 16,2 0-14-16,0 1-1 15,0 0-12-15,2 0-5 16,1 0-2-16,-1 0-6 0,2-1-6 16,3 0-3-16,4 1-5 15,36 10-4-15,-34 2 0 16,1 7 3-16,1 0 2 15,2 6-1-15,-2-4 1 16,4 2 0-16,-4-7-6 16,1-3-1-16,-5-7 5 15,4-6 8-15,-5-8 1 16,3-9 6-16,-1-2 0 0,0-13-25 16,-2-1-27-16,10-13-313 15,-4 0 75-15</inkml:trace>
  <inkml:trace contextRef="#ctx0" brushRef="#br0" timeOffset="-24380.52">21524 10680 724 0,'1'-5'318'15,"-1"3"-5"-15,1 3-150 16,-1-1-132-16,0 0-18 16,0 0-1-16,0 0-6 15,0 0-1-15,0 1 3 16,-1 2 3-16,0 0-3 16,-5 14 1-16,-16 45-1 0,6-20-3 15,-2 3-4-15,-3 7 1 16,0-3-1-16,0 4 3 15,-1-12-5-15,2 1 2 16,6-9-2-16,0-3 0 16,6-9-1-16,2-7-11 15,2-8-16-15,3-6-27 16,2-6-23-16,-1 4-249 16,1-2 62-16</inkml:trace>
  <inkml:trace contextRef="#ctx0" brushRef="#br0" timeOffset="-23875.74">21577 10742 894 0,'6'-10'164'15,"3"1"99"-15,-3-4-269 16,3 3-5-16,-7 0 10 0,0 1 19 16,-2 2 5-16,-1 5 28 15,1 1 9-15,0 1 19 16,0 0-9-16,0 0 4 16,0 0-23-16,0 0 8 15,0 0-12-15,-1 0 2 16,1 0-9-16,0 0 4 15,0 0-13-15,0 0-1 16,0 0-7-16,0 0 0 16,0 0-8-16,0 0-1 15,0 0-9-15,0 0 0 16,0 0-7-16,0 0 4 16,0 1-5-16,1 2 5 15,3 13-5-15,9 58 6 16,-7-28-6-16,3 11 3 0,-2-3-2 15,0 6 2-15,-1-12-3 16,-1-4 4-16,-1-12 0 16,0-6-10-16,-2-11-5 15,1-6-29-15,-3-6-31 16,1-4-55-16,-2-4-21 16,1 3-257-16,0-2 53 15</inkml:trace>
  <inkml:trace contextRef="#ctx0" brushRef="#br0" timeOffset="-23608.51">21510 11040 710 0,'-7'-10'237'16,"0"5"26"-16,4-1-157 15,2 1-89-15,3 0 19 16,-2 4 1-16,0 0 3 16,2 0-3-16,-1 0-1 15,2 0-15-15,1-1-2 16,9 1-6-16,39-7-4 0,-33 6-14 16,8-1-46-16,-4-1-56 15,7 1-210-15,-1 0 7 16</inkml:trace>
  <inkml:trace contextRef="#ctx0" brushRef="#br0" timeOffset="-23197.39">21921 10958 980 0,'35'33'249'0,"-36"-33"79"16,1 1-281-16,-1-1-15 15,1 0-16-15,-1-1 8 16,1 0-2-16,0 0 20 16,0 0 7-16,0-1 22 0,0 2 2 15,0 0 6-15,0 0-17 16,0 0-12-16,0 0-26 16,0 0-9-16,0 2-10 15,-1 7-7-15,0 30-1 16,-1 59-18-16,-2-25-68 15,4 12-344-15,-3-14 71 0</inkml:trace>
  <inkml:trace contextRef="#ctx0" brushRef="#br0" timeOffset="-22359.33">23074 9848 949 0,'-2'-11'219'0,"1"1"95"16,0 1-273-16,0 0-15 16,1-1 1-16,-2 2-6 15,0 1-3-15,-1 2 9 16,1-2 12-16,0 5 12 15,1 1 12-15,0 1 8 16,1 0-6-16,0 0-9 16,0 0-10-16,0 0-16 15,0 0-13-15,0 0-7 16,0 0-2-16,0 0-6 16,0 0 5-16,0 1-4 15,1 2 6-15,4 24-6 16,6 48 1-16,-7-13-3 15,-3-3 6-15,0 13-12 16,-2-6 7-16,0 2-3 0,-2-16 2 16,0-2-6-16,1-17 10 15,2-8-8-15,0-11 5 16,1 0-47-16,1-10-19 16,0-3-56-16,1-5-27 15,-3 2-279-15,1-2 76 16</inkml:trace>
  <inkml:trace contextRef="#ctx0" brushRef="#br0" timeOffset="-21881.26">22957 10313 731 0,'-6'0'203'0,"0"-1"68"16,1 0-199-16,0-3 1 16,2 1 0-16,2 2 3 15,0 0-5-15,0 0 1 0,0 0-7 16,0 0-13-16,0 0-13 15,-1 0-17-15,1-1-3 16,1 1-6-16,-2 0 7 16,2 0-5-16,2 1 11 15,-2 0-12-15,3 0-1 16,0 0-12-16,6 2 4 0,5 4-6 16,33 23 3-16,-27-8-6 15,-5-2 10-15,6 3-5 16,-5-5 5-16,4 0-5 15,-4-10 6-15,2-4-7 16,-5-7 7-16,0-8-4 16,-2-2 5-16,2-9-10 15,-2 0-5-15,5-13-88 16,-2-3-43-16,9-11-262 16,-6 1-4-16</inkml:trace>
  <inkml:trace contextRef="#ctx0" brushRef="#br0" timeOffset="-21198.81">23025 10754 911 0,'-44'0'201'0,"40"-1"89"0,-1 0-261 15,0 0-10-15,4 1-3 16,0-1 1-16,-1 0-5 15,0 1 2-15,-2 1 4 16,1 1 10-16,-6 10-2 16,-26 47 1-16,25-17-10 15,0-3-5-15,-3 13-10 16,-2-1-1-16,2 6 0 16,1-14 5-16,3 1-6 15,4-17 3-15,1-6-17 16,1-15-15-16,2-1-54 15,0-6-191-15,1-1-58 16,1-3-80-16</inkml:trace>
  <inkml:trace contextRef="#ctx0" brushRef="#br0" timeOffset="-20745.79">22978 10813 658 0,'-1'-11'121'0,"6"4"72"0,1-2-194 15,-2-1 11-15,0-1 32 16,1 6 25-16,-5-3 23 16,2 2 15-16,3-2 13 15,-4 0-13-15,2-2 1 16,1 3-10-16,2-1 0 15,-5 1-14-15,4 4-5 16,-2 2-17-16,-3 0-9 16,0 0-12-16,0 0-8 15,0 0-7-15,0 1-5 16,0-1-6-16,0 1-6 16,0 0-1-16,1 1-8 15,1 1 4-15,-1 2-4 16,9 16 6-16,18 43-10 15,-18-32 6-15,0 12-8 0,-3-3 6 16,-1 5-5 0,2-5 12-16,0 4-7 0,1-11 4 15,-1-2-13-15,0-8-7 16,-1-4-59-16,1-11-27 16,1-8-78-16,0-4-247 15,5-9 35-15</inkml:trace>
  <inkml:trace contextRef="#ctx0" brushRef="#br0" timeOffset="-20447.77">22923 11050 702 0,'-10'-9'66'0,"3"-1"66"16,2 2-199-16,1-2 46 16,4 2 61-16,-3 2 57 15,3 2 43-15,1 3 11 16,-1 1-46-16,2-1-29 0,-1 1-31 16,5-1-15-16,18-1-15 15,43-5-16-15,-35 2-1 16,3-2-25-16,-5 4-11 15,0-2-266-15,-7 9 65 16</inkml:trace>
  <inkml:trace contextRef="#ctx0" brushRef="#br0" timeOffset="-19795.95">23303 11018 1006 0,'17'30'222'0,"-14"-35"94"16,6-3-304-16,0-3-16 15,3-2-13-15,1-1 6 16,0 2-9-16,-5 7 14 16,-1 1 5-16,-2 1 15 15,-5 2 2-15,1 1 3 16,-1 0-6-16,0 0 2 15,0 0-12-15,1 1-1 0,1 0-3 16,0 2 4 0,0 0-13-16,1 0 5 0,2 10-6 15,10 39 6-15,-19-27-2 16,-4-1 11-16,-3 7-3 16,4-6 7-16,-6 0-6 15,2-4 3-15,-1-1-7 16,2-6 5-16,-1 0-1 15,2-3 2-15,1-2-6 16,2 0 8-16,-1-3-8 16,2-3 6-16,1 1 0 15,3-2 12-15,0-2 0 16,1 0 12-16,0 0-6 16,0 0-2-16,0 1-7 15,0 0-1-15,0-1-11 0,0 0 10 16,1 0-3-1,2-1 4-15,14 0-10 0,50-7 9 16,-15 3-56-16,5-3-48 16,18-8-260-16,-6-11 30 15</inkml:trace>
  <inkml:trace contextRef="#ctx0" brushRef="#br0" timeOffset="-18873.79">24513 9958 801 0,'-16'-39'200'0,"15"30"83"16,0 1-223-16,-1 0-2 16,-2-1 3-16,2 0-2 15,1 2-5-15,-3-2-3 16,2 3-6-16,-1 1-9 0,3 1-6 15,-1 3-9-15,0 0-3 16,1 0-2-16,0-1 4 16,0 0 1-16,0-1 9 15,0 1 3-15,0 0 8 16,0 1 7-16,0 0 6 16,0 0-3-16,0 0-1 0,0 0-6 15,-1 0-6-15,0-1-9 16,1 1 2-16,0 0-6 15,0 0-6-15,0 0-9 16,-2 0 5-16,2 1-11 16,0 0 0-16,0 0-8 15,0 1 4-15,0 3-10 16,-2 22 7-16,-5 54-7 16,3-26 16-16,-3 10-8 15,4-5 5-15,1 6-11 16,2-13 9-16,1 0-8 15,2-13 10-15,1-2-8 16,1-9 10-16,-2-6-8 16,1-7-7-16,-1-2-41 15,-3-4-11-15,1-4-68 16,-2 0-16-16,-1-1-46 0,1-4-26 16,1 1-182-16,-2 0 54 15</inkml:trace>
  <inkml:trace contextRef="#ctx0" brushRef="#br0" timeOffset="-18315.61">24258 10453 918 0,'0'-37'247'15,"-2"36"68"-15,2 0-264 16,2 0-15-16,-2 1-13 16,0-1-10-16,0-1 0 15,0 2 3-15,0 0 3 16,0 0-7-16,0 0 6 0,2 2-3 15,3 0-1-15,5 3-5 16,37 43 2-16,-32-30-9 16,-2-5 3-16,3 1-9 15,0-5 6-15,-1-1-2 16,3-4 10-16,-1-3 8 16,0-3 17-16,1-3 0 15,1-5 10-15,1-10-10 16,-3-2-15-16,7-11-71 15,-4 1-43-15,10-5-299 16,-4-2 31-16</inkml:trace>
  <inkml:trace contextRef="#ctx0" brushRef="#br0" timeOffset="-17660.79">24443 10799 954 0,'-1'-1'298'16,"0"-1"42"-16,0 1-243 15,0 0-91-15,0 0-12 16,0 0-6-16,0-1 6 0,0 1-8 16,0 1 15-16,-2 0 5 15,1 1 6-15,-1 2-1 16,-2 1 9-16,-11 21-8 16,-17 37 0-16,17-26-8 15,-5 4 1-15,-3 9-16 16,2-4-2-16,-2 6-15 15,4-9 3-15,0-1-6 16,4-11 10-16,2-5-11 16,6-11-5-16,2-5-43 15,3-6-237-15,7-10 49 16</inkml:trace>
  <inkml:trace contextRef="#ctx0" brushRef="#br0" timeOffset="-17113.63">24354 10971 779 0,'-2'-9'149'15,"6"0"67"-15,-3 1-224 0,2-2-9 16,3 0 24-16,-3-1 31 15,-1 2 33-15,2 2 23 16,-1 0 11-16,-2 2 3 16,2 0-19-16,0 0-10 15,1-2-18-15,-2 1-13 16,2-1-12-16,1-2-10 16,-1 2-2-16,0-1-4 15,-1 0 5-15,-2 2 4 16,2 4 11-16,-3-3-3 15,0 4 6-15,0 0-8 16,0 0-3-16,0 0-7 16,0 0-3-16,0 0-7 15,0 0 4-15,0 1-3 16,1 0-1-16,1 0-8 0,1 0 2 16,1 0-9-16,5 0 2 15,4 3-6-15,30 23 9 16,-29 0-11-16,-2 7 4 15,0 6-5-15,-1-1 5 16,2 9-6-16,-3-9 3 16,1 1-22-16,0-6-4 15,2-3-27-15,-3-9-10 0,2-5-33 16,-1-5 7-16,-4-3-36 16,-1-4 2-16,-2-5-256 15,-5-1 75-15</inkml:trace>
  <inkml:trace contextRef="#ctx0" brushRef="#br0" timeOffset="-16799.59">24299 11119 548 0,'-3'-5'260'15,"-2"-2"10"-15,0 4-144 16,1 0 4-16,3 1-51 16,1 2-8-16,0-1-15 15,0 0-14-15,1 0-15 16,2-1-13-16,1 0-6 15,19-8-12-15,34-12-1 0,-30 15-34 16,1 2-16-16,2 2-273 16,0-2 59-16</inkml:trace>
  <inkml:trace contextRef="#ctx0" brushRef="#br0" timeOffset="-15965.71">24674 11096 354 0,'19'24'109'0,"-19"-33"56"0,1 2-62 15,0-1 19-15,0 0 25 16,0 2-11-16,-1 1-8 15,0 1-30-15,-1 3-15 16,0-1-20-16,0 0-16 16,0-1-15-16,1 0-10 15,0-1-4-15,0-1-10 16,1 1 3-16,0-3-2 16,1 1 3-16,2 0-9 15,-1 1 9-15,1 0-2 16,4-1 2-16,36-16-7 15,-36 23 5-15,4 3-11 16,-3 1 1-16,2 4-9 16,-1-1 2-16,-1 4-4 0,-2 0 8 15,-2 2-11-15,-2-2 12 16,0 1-5-16,-5-2 8 16,-1 0-6-16,1-4 9 15,0-1-4-15,1-2 9 16,-3-2-7-16,4-2 8 15,-1 0-2-15,0 0 1 16,0 0-4-16,0 0 7 0,0 0 0 16,0-1 7-16,1 1-2 15,0 0 4-15,-1 0-7 16,1 0 3-16,0 0-7 16,0 0-1-16,0 0-3 15,1 0 8-15,1 0-10 16,1 1 3-16,3 0-6 15,7 5 2-15,34 23-8 16,-32-12 4-16,-4 4-7 16,0 0 6-16,-2 4-7 15,-4-4 7-15,-2 0-11 16,-2-4 4-16,-9-1-13 16,-3-1-3-16,-13-1-40 15,-6-5-2-15,-11-3-34 16,-2-5-246-16,-19-1 68 15</inkml:trace>
  <inkml:trace contextRef="#ctx0" brushRef="#br0" timeOffset="-11349.61">21921 11938 893 0,'0'-3'194'0,"-1"2"84"0,1 2-271 15,-2-1-10-15,1 1 2 16,0 1 0-16,-1 6 8 16,-10 17 12-16,-22 47 13 15,12-28-1-15,0 16-1 16,-1-2-5-16,-5 9-7 15,7-8-14-15,0-1 1 16,2-17-1-16,5-4-2 16,5-12 0-16,1-4 0 15,4-9-4-15,0-2-2 16,0-3-3-16,3-4-17 16,0-5-4-16,1 1-39 15,0-2-67-15,1 0-169 16,4-1 13-16</inkml:trace>
  <inkml:trace contextRef="#ctx0" brushRef="#br0" timeOffset="-10814.8">21978 12144 863 0,'-9'-8'90'16,"2"-5"-90"-16,2 0-229 0,1-1-154 16,0 1 291-16,1 1 436 15,0 4-57-15,2 1 4 16,-2 4-139-16,1-1-40 16,1 3-45-16,-1 0 2 15,1-1-12-15,1 1 7 16,-2 0-5-16,2 0 18 15,0-1-5-15,0 1 3 16,0 0-14-16,0 0-3 16,0 0-23-16,-1 0-9 15,1-1-14-15,0 2-4 16,0 0-5-16,0 0 2 0,0-1-2 16,0 1 0-16,0 0 3 15,0 0 3-15,0 0-4 16,0 0 4-16,0 0-1 15,0 1-5-15,1 2-2 16,1 9 2-16,17 56-2 16,-10-24-3-16,2 5 5 15,2 6-1-15,-2-6-3 0,2 1-1 16,-1-8 4-16,0-3-2 16,0-10-1-16,-4-5 0 15,-2-11-12-15,-1-3-37 16,-5-5-30-16,-4-2-51 15,2-4-20-15,1 0-61 16,1 0-184-16,-2-2 54 16</inkml:trace>
  <inkml:trace contextRef="#ctx0" brushRef="#br0" timeOffset="-10431.67">21735 12389 946 0,'-4'-4'213'0,"4"2"91"0,-2 1-278 16,2 0-11-16,0-1 3 15,0 1-3-15,2 0 2 16,-1-1 4-16,4 0 6 16,11-2-2-16,46-9-1 15,-31 11-7-15,7-1-3 16,5-1-9-16,9-2-12 15,-3 2-20-15,1-2-62 16,-6 2-250-16,-4 3 46 16</inkml:trace>
  <inkml:trace contextRef="#ctx0" brushRef="#br0" timeOffset="-9915.31">22276 12396 921 0,'7'34'299'0,"-7"-34"51"16,-1 0-248-16,1-1-43 16,0 1-27-16,0-1 11 15,0 1-7-15,0 0 16 0,0 0 4 16,0 0 5-16,-1 0-9 16,1 0-7-16,0 0-20 15,0 0-3-15,0 1-8 16,1 1-5-16,0 1 2 15,4 13-3-15,15 42-5 16,-14-21-11-16,0 2-44 0,4 4-123 16,0 2-265-16,0-10 4 15</inkml:trace>
  <inkml:trace contextRef="#ctx0" brushRef="#br0" timeOffset="-9382.57">22630 12370 999 0,'31'11'253'0,"-31"-11"73"15,2 2-284-15,-2 2-26 16,0-4-16-16,0 2 6 16,0 2-2-16,1 11 0 15,4 40-3-15,-11-21-8 16,-1 0-27-16,-5 3-284 0,4-4-13 16,6-14-116-16</inkml:trace>
  <inkml:trace contextRef="#ctx0" brushRef="#br0" timeOffset="-8518.67">23192 12051 857 0,'31'-13'217'0,"-32"16"80"0,-3 3-240 16,-2 5 2-16,0 2-4 15,-3 12 8-15,1 3-7 16,-1 11-2-16,0-1-17 16,-2 8-5-16,0-6-19 15,-2 9-7-15,3-11-7 16,-1 0 0-16,2-10-1 0,4-4 4 15,0-11 1-15,2-4-2 16,1-5 0-16,2-2 0 16,-1-1-5-16,1-2-6 15,0 0 2-15,1-2-1 16,0-1 0-16,10-19 1 16,24-42 6-16,-14 27 3 15,-4-3 0-15,5-6 2 16,-2 4 4-16,0-3-1 15,-6 6-2-15,2 5 11 16,-8 10 3-16,-1 5 18 16,-4 8 6-16,-1 4 8 15,-2 5-2-15,0 2-4 16,0 1-17-16,0 0-4 16,0 0-11-16,0 0-3 15,0 0-4-15,0 0-2 0,0 0-5 16,0 0 6-16,0 0-4 15,0 0 2-15,0 0 2 16,0 0 1-16,0 0-4 16,0 0 3-16,0 0-5 15,0 0 2-15,0 1 6 16,0 2 3-16,3 16-3 0,7 57 7 16,-9-25-1-16,1 13-3 15,1 2-2-15,0 2 2 16,1-14-9-16,6-2-2 15,0-15-1-15,3-6-3 16,0-9 0-16,-4-6-11 16,-5-10-18-16,0-2-61 15,-4-6-31-15,-1 1-64 16,0 0-234-16,-1-2 48 16</inkml:trace>
  <inkml:trace contextRef="#ctx0" brushRef="#br0" timeOffset="-8268.57">23119 12401 764 0,'16'-7'269'0,"0"1"32"0,4 3-193 16,1 2-70-16,5-1-50 15,-2-1-57-15,0 7-232 16,-5-1 25-16</inkml:trace>
  <inkml:trace contextRef="#ctx0" brushRef="#br0" timeOffset="-7517.44">23434 12402 715 0,'14'36'212'16,"-14"-36"52"-16,0-3-198 16,2 0-23-16,-2 2-21 0,1-1 0 15,0-2-9-15,1 0 2 16,2-1 4-16,1-6 6 15,35-33 0-15,-30 35-3 16,-3 3-4-16,0-1-7 16,-2 4-3-16,3 0-6 15,-3 1-1-15,3 1-4 16,1 1 3-16,1 0-2 16,-4 1 3-16,4 0-1 15,-3 0 3-15,1 3 2 16,-1 0 1-16,0 5 4 15,-2 1 2-15,-1 6 0 16,-4 2-2-16,0 4 0 16,-2 1-6-16,-1 1 4 15,-1-6-1-15,0 4-2 16,0-3-3-16,-2 1-1 0,1-1-3 16,-4 0 2-16,-1-3 3 15,-3-3 2-15,1-2 4 16,-2 1 1-16,3-2 2 15,-2-1-2-15,1-1-2 16,2-1 0-16,3-4-4 16,1 2-2-16,1-3 2 0,5 0 6 15,0-2 1-15,-2 0 4 16,2 0 2-16,0 0 4 16,0-1-1-16,0 0 9 15,0 0 4-15,2 0 10 16,-2 0-1-16,3 0 2 15,1 0-11-15,11-4-6 16,44-6-15-16,-20 8 1 16,6 0-9-16,16-5-52 15,3 5-69-15,22-12-289 16,-7-11 17-16</inkml:trace>
  <inkml:trace contextRef="#ctx0" brushRef="#br0" timeOffset="2972.36">22104 13118 918 0,'29'7'252'0,"-30"-6"59"16,-2-2-250-16,2-1-52 15,-1 1-7-15,1 0 4 16,0 0 5-16,-1 1 12 15,0 0 3-15,-2 0 7 16,1 1-4-16,-1 2-4 16,-4 7-10-16,-39 54-3 15,31-28-8-15,-3 8-1 16,-1-3-2-16,-1 6 0 16,2-4-2-16,-2 2 1 15,7-8 1-15,0-1 0 0,6-12 1 16,1-6-5-16,6-9-3 15,-2-6-13-15,2-3-7 16,1-2-17-16,-2 1-8 16,1-2-18-16,1 1 1 15,0-1-199-15,0 0-41 16,0-3-48-16</inkml:trace>
  <inkml:trace contextRef="#ctx0" brushRef="#br0" timeOffset="3465.97">22135 13165 812 0,'23'7'272'0,"-30"-20"21"16,2 1-194-16,0-1-98 16,2 3-5-16,0 1 8 0,-2 2 10 15,1 2 12-15,1 2 7 16,0 1 11-16,1 1 4 16,1 0 5-1,0 0-5-15,1 1 8 0,-1 0-10 16,1-1 7-16,0 1-6 15,0 0 1-15,0 0-12 16,0 0-1-16,0 0-13 16,0 0-1-16,0 1-2 0,1 1-1 15,0 1 1-15,6 17-1 16,10 42-2-16,-9-22-7 16,0-1-3-16,3 8-4 15,-3 0 2-15,5 6-5 16,0-9 0-16,3 3 0 15,-2-10 0-15,3-4-10 16,-4-12-14-16,-1-4-64 16,-5-8-40-16,0-4-66 15,-4-4-238-15,7-4 38 16</inkml:trace>
  <inkml:trace contextRef="#ctx0" brushRef="#br0" timeOffset="3862.44">22005 13418 469 0,'-4'-7'304'16,"2"6"-48"-16,4 0-48 15,-2 0-161-15,0 0-12 16,1 0-9-16,3 0-4 16,4-1-9-16,13 2-2 15,32 2-9-15,-30-1-18 0,-1-1-30 16,7 0-234-16,2-4 50 16</inkml:trace>
  <inkml:trace contextRef="#ctx0" brushRef="#br0" timeOffset="4648.37">22412 13437 932 0,'1'29'197'16,"6"-44"93"-16,-1-1-277 15,4-1-9-15,0 1 0 16,1 3 0-16,-4 6-5 16,3 3 4-16,-2 2 0 15,3 2-1-15,-2 1-4 16,2 0 0-16,-3 3-4 15,4 0-4-15,1 4 7 0,-3 1 1 16,1 3-1-16,0 3 1 16,-4-1-1-16,1 3-6 15,-4 2-2-15,-1 2 2 16,-3 1 0-16,0 3 2 16,-4-3-1-16,-2 1 2 15,0-3 0-15,-3 2 5 16,0-4 3-16,1 0 2 15,-1-6 3-15,-1-4 5 16,0-1 0-16,0-1 5 16,-1-4 3-16,-1 3-1 15,3 0-4-15,2-3-2 16,-1 1-4-16,-1-2 6 16,5 0-3-16,0 1 3 15,0-2-3-15,3 0 4 16,0-1-8-16,1 1 1 0,0-1 0 15,0 1 5-15,0 0-2 16,0 0 3-16,1 1-3 16,0 0-5-16,2 1-5 15,0-1-3-15,7 0 0 16,12 0 0-16,35 2-13 16,-27-6-21-16,2 1-18 0,3-5-276 15,-1 0 65-15</inkml:trace>
  <inkml:trace contextRef="#ctx0" brushRef="#br0" timeOffset="5075.34">23001 13424 1027 0,'15'-33'238'0,"-13"42"88"16,-4 0-301-16,-4 4-28 15,0 6-22-15,-1 7-11 16,-2-1-11-16,-3 7-27 16,2-5-241-16,-4 1 78 15</inkml:trace>
  <inkml:trace contextRef="#ctx0" brushRef="#br0" timeOffset="5949.04">23523 13171 903 0,'4'2'248'15,"-1"1"70"-15,0-2-239 16,0 0-41-16,-1 0-3 16,0 0-7-16,0 1-1 15,-2 0-5-15,0 2 1 16,0 8-3-16,0 45 1 16,-5-31-6-16,-7 9-5 0,-2 1-5 15,-1 10-4-15,0-2-7 16,-3 4-6-16,8-8-3 15,1-3-2-15,3-12 4 16,3-6-6-16,2-11 7 16,2-1 2-16,2-7 1 15,5-4 1-15,-1-5 8 0,8-10 1 16,1-7 2-16,7-11 1 16,-1-5 2-16,3-6 1 15,-3 3 0-15,2-4-1 16,-7 9 1-16,-3-1 1 15,-2 9-1-15,-2 2 0 16,-4 8-1-16,1 4 4 16,-6 7 1-16,1 2 0 15,-2 3 1-15,1 4 6 16,-1 2-4-16,0 0 1 16,0 0-2-16,0 0-4 15,0 0-6-15,0 2 0 16,0-1-3-16,2 1 3 15,-2 0 6-15,3 1 3 16,-1 2-1-16,3 8 8 0,16 36-1 16,-15-20-5-16,-2-1-4 15,1 8 0-15,1-1-4 16,-2 5-7-16,3-5 1 16,2 4 2-16,-3-8-2 15,4 3-4-15,0-10 2 16,-1-7-17-16,-2-7-12 15,3-1-35-15,-5-7-22 0,-2-1-45 16,-2-1-9-16,-1-1-217 16,-1 0 57-16</inkml:trace>
  <inkml:trace contextRef="#ctx0" brushRef="#br0" timeOffset="6204.5">23511 13525 387 0,'0'-11'306'15,"2"0"-42"-15,1 1-30 0,6 8-143 16,4-1-7-16,2-2-51 15,7 2-4-15,1 0-15 16,5 1-10-16,0 1-25 16,1-3-268-16,0 0 74 15</inkml:trace>
  <inkml:trace contextRef="#ctx0" brushRef="#br0" timeOffset="6947.5">23985 13449 851 0,'-38'29'225'0,"35"-36"57"16,4-3-228-16,-1-2-46 15,1-2 4-15,6 0 6 16,3 1 3-16,-2 3-1 15,2 0 8-15,1 6-10 16,-1 0-1-16,-3 2-3 16,4 1-1-16,0 1-9 0,-1 1 1 15,1 1-7-15,4 2 3 16,-4-1-4-16,1 5-5 16,-2 2-6-16,-1 2-2 15,-2 2-7-15,-2 4 0 16,-1 0 3-16,-3 3 5 15,-2-5 6-15,0 2 9 16,-2-6 6-16,0-3 5 16,0-4 2-16,1-1 5 15,-1-3-2-15,3-1 2 16,-1 0-2-16,0-1 6 16,1 0-3-16,-2 0 2 15,1-1-6-15,1 0 1 16,0 0-5-16,0-2 3 15,1 1-4-15,1 1 1 0,2 0-2 16,7-2-2-16,37-4-5 16,-27 14 0-16,-3 2-2 15,5 5 3-15,-1 0-1 16,-1 4-7-16,-5-1-5 16,-2 5-2-16,-6-1-4 15,-7 3-10-15,-4 1 4 16,-10 2-15-16,-8-5-5 0,-14 4-17 15,-6-4-15-15,-13-4-242 16,-2-6 72-16</inkml:trace>
  <inkml:trace contextRef="#ctx0" brushRef="#br0" timeOffset="7648.6">22113 14134 955 0,'5'-7'220'15,"3"5"94"-15,-1 1-278 16,-1 0-13-16,-1 3-9 16,-5-2 1-16,0 1-1 15,-1 1 6-15,-3 7 4 16,-10 23 7-16,-23 38-2 15,6-23-1-15,3-6-8 0,-3 7 4 16,4-9-1-16,0 6-5 16,10-10-8-16,-3 5-2 15,7-11-9-15,2 0-13 16,6-14-5-16,1-3-28 16,1-11-17-16,6-5-31 15,2-9 0-15,8-14-250 16,3-6 76-16</inkml:trace>
  <inkml:trace contextRef="#ctx0" brushRef="#br0" timeOffset="8020.17">22143 14121 1215 0,'31'38'355'16,"-31"-39"59"-16,2-1-348 16,3 1-16-16,-5 0-44 15,1 0 6-15,1 1 4 16,1 0-2-16,2 0-8 0,-1 1-2 16,3 0-3-16,-2 1 2 15,2 2 3-15,3 9 5 16,24 44 0-16,-28-27 7 15,1 1-3-15,0 6-6 16,5 0-4-16,-1 1-4 16,0-6-7-16,1 2-1 15,-3-7-15-15,-1 0-15 16,-4-8-5-16,0 0-34 16,-1-8-26-16,-3-5-34 15,0-2-10-15,1-3-257 16,-2-2 66-16</inkml:trace>
  <inkml:trace contextRef="#ctx0" brushRef="#br0" timeOffset="8289.71">21983 14471 1129 0,'-5'1'260'0,"2"-1"79"16,4-1-328-16,-1 0-18 15,2 0-17-15,3-1 16 16,18-5 13-16,40-9 1 16,-33 9-2-16,4 2-3 15,-4-1-20-15,5 1-37 16,-1-2-18-16,2 0-271 15,1-3 55-15</inkml:trace>
  <inkml:trace contextRef="#ctx0" brushRef="#br0" timeOffset="8682.04">22630 14470 840 0,'-7'-1'208'0,"2"1"71"15,-1-1-239 1,2 0-14-16,3 0-3 0,0 0 17 15,0 0 3-15,0-1 13 16,1 2 3-16,-3 0 7 16,2 0-10-16,1 0 4 15,0 0-12-15,0 0 3 16,0 0-11-16,0 2-12 16,0 0-11-16,1 2-15 15,5 21-21-15,8 45-34 16,-10-30-20-16,1 11-54 15,1-5-17-15,-1 5-235 16,4-13 52-16</inkml:trace>
  <inkml:trace contextRef="#ctx0" brushRef="#br0" timeOffset="9109.5">22941 14442 812 0,'36'19'346'16,"-32"-16"-10"-16,0 0-152 0,1 0-169 15,-5-2-10-15,1 1-1 16,3 14 5-16,3 44-6 16,-13-20-15-16,-1-3-12 15,-5-2-51-15,-1-7-196 16,-5-2-76-16,1-17-74 16</inkml:trace>
  <inkml:trace contextRef="#ctx0" brushRef="#br0" timeOffset="9649.34">23677 14162 687 0,'33'41'409'0,"-36"-38"-67"16,0-2-102-16,2-1-199 15,0 0-32-15,0 0 1 16,0 0 2-16,0 1 2 15,0 3-5-15,-3 9 2 16,-14 46 1-16,2-21-2 16,-2 3-5-16,-4 9-2 15,2-2-2-15,-3 5-1 16,3-6 1-16,3 3-8 16,6-8-9-16,-1-9-29 15,8-11-18-15,0-8-60 16,4-13-232-16,10-9 53 15</inkml:trace>
  <inkml:trace contextRef="#ctx0" brushRef="#br0" timeOffset="10153.41">23633 14339 856 0,'3'-43'242'0,"-3"35"78"16,-1 3-232-16,2-2 2 15,3 3 1-15,-4 3 20 16,0-1-13-16,0-1-4 16,0 1-24-16,1 0-14 15,0 0-29-15,1 0-10 16,0-1-3-16,0 1 2 16,-1 0 0-16,1 1 7 15,0 0 4-15,-2 1 2 0,1 1-4 16,1 1 2-16,2 8-11 15,6 21-5-15,9 38-4 16,-9-27 0-16,0 2-8 16,2 7 2-16,2-3 1 15,3 5-3-15,-1-4-9 16,2-2-11-16,-2-12-15 16,-1-3-55-16,-4-15-38 0,0-3-58 15,-8-8-13-15,3-4-239 16,-6-3 65-16</inkml:trace>
  <inkml:trace contextRef="#ctx0" brushRef="#br0" timeOffset="10465.98">23480 14633 995 0,'1'-4'239'15,"9"0"78"-15,3-4-291 0,10-3-21 16,4 0-18-16,7-2-17 16,-2 2-16-16,5-2-271 15,0 2 71-15</inkml:trace>
  <inkml:trace contextRef="#ctx0" brushRef="#br0" timeOffset="11330.28">23971 14495 932 0,'1'4'235'0,"1"-3"80"16,0-1-268-16,0-1-5 15,0-1-12-15,0 0 6 16,1 0-4-16,-1 0 3 16,2 0-5-16,-2 0-7 15,5 0-15-15,5 1-6 16,33-1-8-16,-32 7-2 15,-3 1 4-15,2 5 1 16,-2 0 1-16,-2 5 0 16,0 0 0-16,-2 2 0 15,-2-1 7-15,-4 1 3 16,0-3 1-16,0 1 1 0,-4-3 1 16,1-1 0-16,-1-4-4 15,2 0 3-15,-4-4 3 16,5-3 5-16,-2 0 4 15,2-1 5-15,0 0 1 16,0-1 4-16,1 0-7 16,-2-1 8-16,0 0-5 15,1-1-10-15,0 1-7 0,0 0-7 16,1 0-11-16,0 1 5 16,1 0 5-16,1-2 4 15,2 1 6-15,6-3-1 16,43-15-11-16,-29 15 2 15,-1 1-3-15,4 1-2 16,0 5 2-16,1-1 2 16,-5 4-3-16,3 2-2 15,-7 3-4-15,-2 4-12 16,-7 4-2-16,-2 9 4 16,-5 2 0-16,-7 8 12 15,-7-3 11-15,-5 2 2 16,-4-10-4-16,-8 2-13 15,-1-10-23-15,-5-3-36 0,1-5-21 16,-7-5-24-16,1-9 2 16,-10-8-262-16,2-5 95 15</inkml:trace>
  <inkml:trace contextRef="#ctx0" brushRef="#br0" timeOffset="27077.55">24415 12129 234 0,'-13'-6'203'0,"4"-1"-40"15,-2-2 4-15,4 4-125 0,4 0 9 16,0 1-23-16,-4-2 12 15,4 4-13-15,0-1 9 16,3 2-8-16,-2-1 16 16,0 2-14-16,1 0 18 15,0 0-10-15,1 0 10 16,0 0-14-16,0 0 11 16,0 0-10-16,0 0 10 15,0 0-17-15,0 0 9 16,0 0-17-16,0 0 4 15,0 0-10-15,1 0 11 16,0 0-6-16,1 0 10 16,0 0-8-16,-2 0 6 15,1 0-7-15,0 0 3 16,0 0-9-16,0 0 4 16,1 0-10-16,-2 0 2 0,0 0-9 15,1 0 6-15,1 0-7 16,-1 0 11-16,0 0 0 15,1 0 15-15,-1 2-7 16,1-1 13-16,1 1-10 16,2 1 0-16,5 6-16 15,36 41 8-15,-35-37-17 0,1-1 11 16,-4 2-9-16,2 0 4 16,-4-8-9-16,-2 6 14 15,2-5-11-15,-3 1 11 16,-2-5-5-16,2 1 11 15,0 0-9-15,-3-4 6 16,0 1-7-16,1 0 7 16,1 0-8-16,-2 0 3 15,1 0-4-15,0 0 2 16,0 0-5-16,0 0 4 16,1 0-4-16,-2 1 4 15,1-1 0-15,1 0 9 16,-2 0-8-16,1 0 9 15,0 0-4-15,1 0 1 16,-2 0-10-16,0 0 10 16,0 0-10-16,0 0 3 0,0-1-6 15,0 0 14-15,0 0-10 16,0 2 17-16,0-2-3 16,0 0 14-16,0 0-10 15,1-2 8-15,1 0-13 16,8-11 5-16,43-56-17 15,-14 21 5-15,6-3-19 16,16-13-46-16,3 9-69 0,22-7-311 16,-7-7 34-16</inkml:trace>
  <inkml:trace contextRef="#ctx0" brushRef="#br0" timeOffset="154073.57">16035 15462 819 0,'3'-1'198'0,"-2"0"77"15,2 0-232-15,-2 0-7 16,1-1 1-16,-2 0 7 16,1 0 0-16,0 1-2 15,0 0 0-15,0 0-1 16,1-1-9-16,1 0 4 15,1 1 0-15,-1-1 9 16,7 0-5-16,0 1 2 16,32-3-10-16,-29 6 2 15,-2 1-10-15,2 3-4 16,0 0-7-16,0 3-1 0,0 3-7 16,4 5-1-16,-3-3 2 15,0 7 0-15,3 1 0 16,-3 6 0-16,0-2-1 15,0 11-1-15,-1-4-2 16,1 7 2-16,-2-7-5 16,-1 6 1-16,-4-5 1 15,1 1-3-15,-4-3-2 0,1 4-1 16,-4-10-3 0,-1 3 4-16,-2-6 3 0,-2 1 2 15,0-7 5-15,-4 1 2 16,2-2-3-16,-2 1-4 15,-2-6 1-15,-4 0-7 16,2-1-2-16,-6-6-2 16,-4-3 4-16,-4-2 2 15,5-2 7-15,-7-5-1 16,4-1 3-16,-2-2 1 16,4-3-3-16,-4-6 1 15,7 3 3-15,-6-7 2 16,4 1 1-16,-2-9 1 15,5 0-2-15,1-10-4 16,4 1-2-16,3-5-1 0,3 4-3 16,5 0 3-16,1 7-1 15,4 0 0-15,3 6-1 16,1 2 1-16,4 6-1 16,7-2-1-16,-1 2-1 15,10-5 2-15,2 3-1 16,11-2 0-16,0 2 2 0,13-1 1 15,-3 3-5-15,11 0 2 16,-5 2-1-16,8 3 2 16,-10 3-1-16,9 3 3 15,-8 3 1-15,9 1 1 16,-7 6-2-16,5 3 6 16,-9-1-4-16,2 2 0 15,-12-2-1-15,-1 0-1 16,-9-1-3-16,-5 0 1 15,-11 0-11-15,-3 2-40 16,-8-1-39-16,-4-1-79 16,-9 3-263-16,-12 2 33 15</inkml:trace>
  <inkml:trace contextRef="#ctx0" brushRef="#br0" timeOffset="155123.2">16790 15941 847 0,'28'-12'300'0,"-36"12"24"16,5 1-223-16,-6-2-60 15,7 2-32-15,1-1-4 16,0 0 0-16,-1 0 9 16,0 0-1-16,-1 1 5 15,0 1 3-15,0 2 5 16,-4 0-7-16,-6 6 4 15,-33 31-3-15,34-29-2 0,2-1-5 16,0 7-2-16,-1 3-3 16,0 8-4-16,4 0 2 15,-3 7-3-15,3-4 4 16,3 7 0-16,3-3-2 16,0 8 2-16,2-7 2 15,1 3-8-15,1-12 0 16,6-3 4-16,2-9-3 0,3-2-4 15,5-4 3-15,4-4 0 16,1-6-2-16,7-6 5 16,-2-6 4-16,5-8 0 15,-4-4-1-15,1-7-1 16,-3-2-2-16,-4-6-4 16,-4 2 1-16,-5-6 3 15,-6 8 0-15,-8-4-2 16,-3 5-1-16,-6-3-3 15,-1 8-6-15,-6-1-13 16,-2 10 1-16,-6 3-5 16,-1 8-5-16,-13 4-14 15,3 4-7-15,-7 2-48 16,0 2-19-16,-1-1-237 0,10 2 45 16</inkml:trace>
  <inkml:trace contextRef="#ctx0" brushRef="#br0" timeOffset="155573.59">16694 16311 940 0,'-1'2'260'0,"-1"-2"54"0,1 0-261 16,1 0-34-16,0-1-19 16,1 0 8-16,1 0 15 15,3 0 27-15,11-1 14 16,42-2 7-16,-35 5-11 16,3-1-9-16,-3 2-31 15,4 1-16-15,-7-1-5 16,2 2-13-16,-4 1-18 15,-3-1-52-15,-4-1-34 0,2 3-269 16,-6-4 38-16</inkml:trace>
  <inkml:trace contextRef="#ctx0" brushRef="#br0" timeOffset="156124.03">17280 16321 850 0,'-1'0'211'0,"0"-1"61"16,-1 1-237-16,2-1-36 0,-2 0 3 16,0 0 10-16,1-1 30 15,0 1 11-15,0 0 17 16,-2 0 1-16,1 0 4 15,1 0-23-15,-3 0-5 16,2 0-12-16,1 0 8 16,-2 0-3-16,1 1 15 15,1 0-3-15,-1 0 2 16,1 0-13-16,0 0-4 16,0 0-17-16,1 0-4 15,0 0-7-15,0 0 0 16,0 1-5-16,0 1-1 15,0 4 1-15,1 20 3 16,5 34-2-16,-5-20-2 16,-3 4-3-16,-1 7-10 0,-1-4-25 15,1 1-89-15,1-16-48 16,11-5-272-16,3-29-2 16</inkml:trace>
  <inkml:trace contextRef="#ctx0" brushRef="#br0" timeOffset="156825.75">17821 15967 1154 0,'31'-9'253'0,"-32"8"82"15,-3 1-338-15,-2 4-24 16,5-4-3-16,-1 1 22 16,-3 2 27-16,-9 15 10 15,-27 46 5-15,23-23 1 0,-1 2-12 16,-4 17-2-16,-1-5-1 16,1 2-1-16,2-8-2 15,1-1 0-15,6-15-6 16,2-3-11-16,6-8-4 15,-1-3-27-15,4-9-17 16,1-4-45-16,2-6-19 16,3-12-267-16,2-5 62 0</inkml:trace>
  <inkml:trace contextRef="#ctx0" brushRef="#br0" timeOffset="157340.67">17833 16078 596 0,'3'0'140'0,"1"-1"82"16,-2 0-155-16,0-2 18 0,-1 0 13 15,0 0 30-15,0-2-17 16,-1 2 0-16,0 0-24 16,0 1-3-16,0-1-25 15,0 1-6-15,0 0-8 16,0 1 8-16,0 0-2 16,0 0 9-16,0 0-1 15,0 1 4-15,0-1-11 16,0 1 1-16,0 0-15 15,0 0 1-15,0 0-10 0,0 0 3 16,2 0-11-16,-2-1-1 16,0 1-3-16,0 0-5 15,1 1-6-15,0 1 0 16,0 1-1-16,3 15-4 16,12 40 2-16,-10-20 0 15,0 5-1-15,1 17 3 16,3-4 3-16,1 10-5 15,1-6 1-15,5 3 0 16,-4-16-8-16,4 0-50 16,-4-13-46-16,0-4-24 15,-5-15-383-15,-12-32 76 16</inkml:trace>
  <inkml:trace contextRef="#ctx0" brushRef="#br0" timeOffset="158157.43">18480 15984 822 0,'3'2'298'16,"-2"-1"16"-16,-1 0-207 0,0 0-81 16,-1 0-26-16,-2 0 2 15,1 1 3-15,-1 2 14 16,-1-1 2-16,-6 8 3 16,-25 35-2-16,25-33-3 15,3-1-11-15,1 5 0 16,-1-4-2-16,-2 5-1 15,5 6-1-15,-3 6-2 16,3 2-3-16,-1 15 3 16,3 0 2-16,2 2 4 15,5-6 3-15,2-4 4 16,3-12-3-16,6-8-2 16,3-10-4-16,4-9-7 15,3-9-4-15,8-9 0 0,1-7 2 16,3-16 2-16,-2-1 5 15,0-8 5-15,-7 3-1 16,-6-7 0-16,-12 14 3 16,-8-7 8-16,-6 7 1 15,-8 3 2-15,-6 10-5 16,-8 5-19-16,-3 14-16 16,-11 7-27-16,2 8-13 0,-9 9-33 15,7 5-8-15,0 5-257 16,11 0 67-16</inkml:trace>
  <inkml:trace contextRef="#ctx0" brushRef="#br0" timeOffset="158566.37">18409 16265 854 0,'-3'-9'185'0,"0"2"92"16,0 1-246-16,3 3 9 16,4 2 8-16,-4 1 22 15,1 0-5-15,1 1 7 16,2 0-20-16,16 6-16 15,34 6-49-15,-28-12-82 16,-3-3-260-16,6-3 33 16</inkml:trace>
  <inkml:trace contextRef="#ctx0" brushRef="#br0" timeOffset="159241.29">18798 16398 798 0,'-4'26'194'0,"1"-37"56"16,6-1-227-16,1-7-18 16,5 1 5-16,2-3 37 15,0 3 19-15,0 1 22 16,-2 5 2-16,1 2 9 15,0 3-28-15,1 2-9 16,0 4-21-16,0 2-9 16,-2 1-17-16,2 6-13 15,-2 3-1-15,-3 6-2 0,-3 3-1 16,1 6 1-16,-4-1 10 16,-3-1 0-16,1-2-1 15,0 2-6-15,-3-5-6 16,-3 2-4-16,1 0-6 15,-4-1 2-15,3-3 7 16,-5 0 1-16,0-1 5 16,-1 0 2-16,2-5 1 15,1-1 0-15,2-3 8 0,3-5 1 16,3-4 1 0,2-3 10-16,-1 4 3 0,2 0 2 15,2 0 1-15,0-1 0 16,8-4-9-16,53-18-3 15,-32 16-6-15,8 1 6 16,-4 5 5-16,10 3 5 16,-7 1-6-16,4 2-11 15,-11 1-31-15,-4-5-114 16,-12 2 55-16,-13-12-369 16,-17-10 48-16</inkml:trace>
  <inkml:trace contextRef="#ctx0" brushRef="#br0" timeOffset="159923.12">19819 15362 862 0,'-3'0'279'16,"-1"-2"28"-16,2 1-220 15,-2 0-79-15,1 0-17 16,-1 0 5-16,0 0 10 16,-1 0 18-16,-6 0 10 0,-6 1 17 15,-33 7 7-15,32 4 6 16,-3 1-12-16,-3 8 0 15,2 2-10-15,-6 10-2 16,1 1-7-16,4 18-1 16,0 6-6-16,4 27-3 15,3 7-3-15,3 31 1 16,10-5-5-16,9 13 12 16,8-19-5-16,14 0-4 15,8-29-10-15,18-9-36 16,2-24-59-16,15-19 17 15,-1-28-375-15,5-26 88 16</inkml:trace>
  <inkml:trace contextRef="#ctx0" brushRef="#br0" timeOffset="160722.7">19885 15848 835 0,'0'-9'255'16,"3"-2"56"-16,-3 2-235 16,2 2-15-16,2 1-25 15,3 0 2-15,0 3-3 16,3-1 13-16,0 3 1 0,3 0 10 15,0 0-7-15,4 2 0 16,-1 3-8-16,5 3-3 16,-3 2-6-16,0 8-5 15,-3 2-11-15,0 7-10 16,-4 4-7-16,-1 6 3 16,-4-1 1-16,1 11 5 15,-4-6 3-15,1-4 0 16,-2-6-10-16,0-4-2 15,1-15-3-15,-2-3-3 16,-1-3-5-16,-1-5-5 16,2-3-3-16,-2 2 3 15,1-1 5-15,-2 0 2 16,1-2 8-16,-1-1 3 16,-2-9-6-16,-13-44-6 15,8 32 7-15,4 0-3 0,1 4-3 16,6-5-12-16,6 8-6 15,7-4-36-15,4 0-8 16,2-3-21-16,-3 7 4 16,0 2-21-16,-4 4 16 15,-2 3-252-15,2 8 75 16</inkml:trace>
  <inkml:trace contextRef="#ctx0" brushRef="#br0" timeOffset="161289.07">20406 15513 984 0,'34'0'250'16,"-35"-1"73"-16,1-1-271 15,0 2-39-15,0 0 12 16,0 0 11-16,0 0 29 15,1 0 7-15,2 2 22 16,7 2-7-16,20 10 15 16,37 21-25-16,-24-6 7 15,-6 0-15-15,0 23 2 16,-7 10-21-16,-8 31-3 16,-14 10-16-16,-16 36-7 15,-7-7-14-15,-13 17-38 0,-5-22-58 16,-15 5-427-16,-1-41 88 15</inkml:trace>
  <inkml:trace contextRef="#ctx0" brushRef="#br0" timeOffset="182269.33">15657 16950 491 0,'3'0'162'0,"-1"-2"-15"15,-1 1-124-15,-1-1-76 16,0 0 41-16,-1-1 53 15,-1-1 47-15,2 1 26 0,-2 0 2 16,1 0-39 0,0-1-30-16,0 1-21 0,0 1-11 15,-2 0 1-15,0-1-4 16,2 2 4-16,-2 0-5 16,1 1 7-16,1 0-3 15,-4 0 8-15,2 1 4 16,0 1 4-16,-2 1-7 15,1 0 4-15,-4 6-10 16,-26 37 1-16,26-28-2 16,0-1 4-16,1 2-3 15,-1-1 3-15,1 3-7 16,1-1 2-16,1-1-8 16,1 0 4-16,2 2-6 15,-3-2 3-15,4 4-7 0,0 0 5 16,1 3-9-16,2-7 3 15,3 1-4-15,-3-7 6 16,2 1-6-16,3-5 8 16,-1 1-2-16,1-1 4 15,3 3-4-15,0-2 4 0,3 1-6 16,-3-2 4-16,4 1-5 16,-2-3 4-16,1 1-8 15,-1-5 6-15,4 0-6 16,1-3 3-16,2-5-7 15,0-4 6-15,3-2-8 16,-2-4 8-16,1-3-4 16,-2 3 6-16,1-2-4 15,-6 3 8-15,2 1-5 16,-6 3 8-16,-3-1-3 16,-5 0 8-16,-2-2-4 15,-3 0 8-15,0-5-9 16,-4 1 6-16,2-5-11 15,-2-3 2-15,-2-6-11 16,2 2 7-16,-1-4-10 16,-2 4 8-16,-2 2-7 15,3 6 7-15,1 1-7 0,-1 5 3 16,-2 2-15-16,1 5-2 16,-7 8-23-16,-3 6-16 15,-4 6-277-15,0 2 76 16</inkml:trace>
  <inkml:trace contextRef="#ctx0" brushRef="#br0" timeOffset="183298.41">16045 17267 741 0,'-3'0'188'15,"0"0"56"1,2-1-202-16,-2 0-19 0,1 0 5 15,1 0 8-15,-1 0 11 16,0 0 2-16,1-1 0 16,0 2-6-16,1 0-5 15,0 0-7-15,0 0-3 0,0 2-3 16,1-1 6-16,0 0-1 16,1 0 3-16,0 0 4 15,-2 0 6-15,1 0-1 16,0 0-1-16,0 0-1 15,0 0-6-15,1 0-8 16,0 2-1-16,1-1-6 16,0 0 1-16,0 0-5 15,2 0 5-15,6 5-7 16,32 18 8-16,-28-17-5 16,0 0 5-16,4 0-12 15,-3 1 4-15,4 0-9 16,-3-2 4-16,3 2-10 15,-4-3 7-15,2-1-5 0,-5 0 5 16,0-2-9-16,-4-1 11 16,0 1-8-16,-3 2 6 15,-1-3-6-15,1 0 4 16,-4-1-10-16,-2-1 1 16,0-1-22-16,0 1-6 0,-1 0-35 15,0-1-12-15,1 0-40 16,-2 0-2-16,1 0-42 15,0 0-204-15,-1-2 62 16</inkml:trace>
  <inkml:trace contextRef="#ctx0" brushRef="#br0" timeOffset="183893.4">16280 17187 532 0,'1'-4'222'0,"-1"-1"-10"15,0 1-113-15,-1 1-103 0,0-1 4 16,-1 1 26-16,-1 1 26 16,-1 0 18-16,1 0 8 15,-1 0-5-15,1 1-21 16,-3 1-18-16,2 0-8 15,-1 0-5-15,1 1-1 16,0 1 7-16,-1 0-1 16,1 0 2-16,-2 1-6 15,-4 7-2-15,-26 40-4 16,26-35-3-16,1 3-5 16,1-2 5-16,-3 1-7 15,1-1 1-15,-2 1-6 16,2-1 6-16,-3 7-7 15,2-3 4-15,-2-2 1 0,4-3 7 16,2-2-7 0,1-5 7-16,2-2-5 0,0 0 0 15,0-1-13-15,1-4-2 16,1-1-18-16,0 0-7 16,1 0-45-16,0 0-14 15,0 0-250-15,1-1 49 16</inkml:trace>
  <inkml:trace contextRef="#ctx0" brushRef="#br0" timeOffset="190774.63">16703 16983 831 0,'41'4'184'0,"-34"-8"84"0,-13-17-242 15,0 21 4-15,2-2 3 16,4 4-8-16,0-2 3 16,0 0-3-16,0 0-4 15,0 0-4-15,0-2 5 16,0 2-12-16,0-1 2 16,0 0-8-16,0 0 5 0,0 0-1 15,0 0 10-15,0 0-3 16,0 1 12-16,0 0-6 15,0 0 2-15,0 0-5 16,0 0 4-16,0 0-9 16,0 0 6-16,0 0-6 15,0 0 4-15,0 1-5 16,1 0 5-16,0 0-3 16,0 1 2-16,0 2 2 15,0 0 9-15,1 6-2 16,1 1 3-16,8 36-7 15,-8-32 0-15,-1 5-12 16,1-2 5-16,2 0-6 16,-3-1 9-16,-1 2-9 15,2-3 9-15,-2 1-8 0,1 3 5 16,-4 1-7-16,0-4 4 16,0 3-9-16,0-5 7 15,0-2-7-15,2-5 3 16,0 0-5-16,0-4 6 15,0 0-10-15,0-4 7 16,0 0-5-16,0 0 4 16,0 2-4-16,0-1 5 15,0 0-13-15,0 1-3 16,0 0-29-16,0 0-11 0,-3 0-42 16,2 1-11-16,0-2-39 15,0 0 7-15,0 0-227 16,1-1 70-16</inkml:trace>
  <inkml:trace contextRef="#ctx0" brushRef="#br0" timeOffset="191287.36">16801 16967 769 0,'-3'-2'275'0,"1"0"16"16,0-1-199-16,0 1-63 16,-2-1-28-16,1 0-10 15,0-1 9-15,0 1-5 16,-2 1 9-16,0-1-5 16,-3 0 7-16,-5-1-13 0,-32-8-2 15,32 14-14-15,-2 2-1 16,0 2-44-16,1 0-216 15,-1 7 61-15</inkml:trace>
  <inkml:trace contextRef="#ctx0" brushRef="#br0" timeOffset="192000.59">16703 17299 691 0,'-3'1'278'16,"1"0"-1"-16,0-1-154 15,0 0-115-15,1 0-10 16,0 0 10-16,0 0 10 16,0 0 12-16,1 0-4 15,-2 0 4-15,2 1-14 16,0 0-6-16,0 0 0 16,0 0 8-16,0 1 5 15,0-1 13-15,2 1 1 0,-2-1 1 16,1 0-8-1,0 0-3-15,1 0-8 0,0 0-2 16,2 0-9-16,1 0 2 16,9 2-5-16,32 4-1 15,-24-7-33-15,-5 1-9 16,6 1-54-16,-6-4-87 16,11-1-180-16,-8-2 9 0</inkml:trace>
  <inkml:trace contextRef="#ctx0" brushRef="#br0" timeOffset="193268.3">17079 17078 883 0,'-1'-5'185'0,"1"-1"75"0,0-10-257 15,6-32-15-15,-1 34 8 16,1 0 11-16,2 3 19 16,-1 2 4-16,1 4 9 15,2-2-6-15,-1 3-5 16,-1-1-11-16,3 1-1 16,-1-1-8-16,-1 3 1 15,2 0-7-15,-2 4 3 0,-2 0-3 16,1 2 5-16,1 1-2 15,-4 0 6-15,5 1-2 16,-3 1 1-16,0 1-3 16,-1-1 2-16,3 3-1 15,-3-1 5-15,3 1-2 16,-1-2 6-16,1 2-4 16,-4 0 4-16,-1 0-8 15,1 0 5-15,-5 3-9 16,-3 1 5-16,3 0-5 15,-3 3 4-15,-2 0-2 16,2-1 5-16,-2 1-4 16,-2-3 2-16,0 2-7 15,2-3 6-15,-1 2-7 16,-2-3 4-16,-2 4-2 0,2-2 9 16,-6 0-11-16,1-2 10 15,-4 1-7-15,1-1 3 16,0-3-8-16,5 0 7 15,-2-3-6-15,6-1 4 16,2-2-6-16,2-1 5 16,-2-1-1-16,4-1 1 0,0 0-1 15,0 0 4 1,0 1-7-16,0 0 4 0,0 1-1 16,0-1 1-16,-1 0 0 15,1-1 9-15,1 1-11 16,0-1 8-16,0 0-6 15,0 0 2-15,0 0-2 16,0 0 10-16,-1 0-8 16,1 0 13-16,-1 0-9 15,0 0 6-15,1 0-7 16,0 0 6-16,0 0-11 16,0 0 9-16,0 0-4 15,0 0 4-15,0 0-14 16,0-1 11-16,1 0-10 15,0 0 1-15,3-1-3 16,3 2 13-16,19 0-7 0,34 7 10 16,-25-6-6-16,1 0 4 15,1 3-8-15,-4-1 3 16,5-1-31-16,-7-1-26 16,2 0-66-16,-7 0-32 15,-4 0-276-15,-12-2 41 0</inkml:trace>
  <inkml:trace contextRef="#ctx0" brushRef="#br0" timeOffset="194600.21">15768 17780 808 0,'10'-37'217'0,"-21"35"57"15,4 0-226-15,-6 0-23 16,5 2-4-16,-3-1 10 16,3 1 10-16,-2 0 5 15,4 0 8-15,-1 0-5 16,0 0-13-16,0 1-12 0,-1 0-7 15,-2 2-12-15,1 1-2 16,-2 2-5-16,0 2 2 16,1 2-5-16,3 1 9 15,-1 2-3-15,3 0 6 16,-1 1-2-16,4-2 3 16,0 2-4-16,2 0 5 0,0 1-6 15,1 0 4-15,0 3 0 16,0-3 8-16,2 3-3 15,2-2 7-15,0 7-3 16,1 0 6-16,2 8-10 16,0-2 10-16,1 3-6 15,-2-9 7-15,5-2-11 16,-1-7 7-16,5-4-12 16,-2-1 6-16,6-4-10 15,-3-2 7-15,5-3-9 16,2-2 8-16,-2-4-10 15,-4 1 8-15,1-1-3 16,-8-1 5-16,0-2-3 16,-5 3 14-16,0-12-3 15,0 0 6-15,0-16-5 16,0-1-7-16,0-10-7 0,-2 4 1 16,-4-1-8-16,-4 9 5 15,-1-2 3-15,-3 6-1 16,-3 2-7-16,3 5 3 15,-3 4-18-15,-3 7-2 16,-4 5-25-16,0 3-16 16,-1 4-49-16,-2 3-10 0,0 5-281 15,1 7 63-15</inkml:trace>
  <inkml:trace contextRef="#ctx0" brushRef="#br0" timeOffset="195367.3">16160 17946 853 0,'33'32'230'0,"-34"-33"57"15,2 0-237-15,-2-2-26 16,1 2-6-16,0 0 5 15,0 0 15-15,0-1 5 16,0 0 8-16,0 0-6 16,0-1-5-16,0 2-13 15,0 0-5-15,0 0 4 16,0 0 8-16,0-1 5 16,0 0 10-16,0-1-3 15,0 1-3-15,0 0-8 0,0 0-4 16,0 0-9-16,0 0 5 15,1-1-8-15,-1 2 1 16,2 0-7-16,-2 0 2 16,2 0-4-16,0 1 3 15,2 0 1-15,3 0 4 16,6 3 0-16,34 15 1 16,-29-9-11-16,0-1 3 0,1 5-7 15,1 2 1-15,3 5-9 16,-6-1 10-16,2 4-13 15,-4-2 9-15,0 0-9 16,-2-8 5-16,-2 0-22 16,1-4-3-16,0-4-62 15,0-3-25-15,-1-3-73 16,1-2-7-16,4-11-238 16,-3-4 59-16</inkml:trace>
  <inkml:trace contextRef="#ctx0" brushRef="#br0" timeOffset="195784.8">16507 17904 894 0,'-2'-2'243'0,"1"0"48"16,-1 1-251-16,-1 0-30 15,0 0-9-15,0 1 13 16,-1 0 32-16,1 1 20 16,-1 1 19-16,-1 1-2 15,1 2-15-15,-6 6-24 16,-27 35-23-16,24-23-18 16,0 5-6-16,-4 8-34 15,-2 0-11-15,-4 5-54 16,1-4-20-16,-5 9-259 0,3-6 60 15</inkml:trace>
  <inkml:trace contextRef="#ctx0" brushRef="#br0" timeOffset="196922.16">16880 17798 896 0,'2'2'206'15,"-1"-2"67"-15,-1-1-257 0,0-1-22 16,0-2 2-16,0-2 8 15,2-7 22-15,4-35 18 16,-6 35 13-16,4 1-1 16,1 2-4-16,3 2-6 15,-1 2-11-15,4 5 0 16,0-1 3-16,0 4 6 16,1 2-4-16,2 1-4 15,-2-2-8-15,1 3-10 16,-1 1-4-16,2-1-7 15,-2 2 2-15,1 2-6 16,-4-4 4-16,1 1-9 0,-4-2 9 16,0 3-6-16,-3 0 5 15,-1 4-5-15,-2 0 6 16,-1 4-4-16,0 1 2 16,-2 0-3-16,-2-1 6 15,1 3-6-15,0-2 0 16,-6 2-2-16,0-1-1 0,-3 3 0 15,0-5 4-15,-5 4-3 16,1-1 3-16,-3 2-2 16,1-6 1-16,0 4-6 15,3-3 6-15,2-1-4 16,4-6 2-16,4 2-3 16,2-5 8-16,2 0-3 15,1-8 5-15,-1 3 1 16,1-1 5-16,0 0-8 15,0 0 3-15,-1 0-5 16,1 0 0-16,0 0-5 16,0 0 6-16,0 1-4 15,0 0 5-15,0 0-3 16,0-1 12-16,0 0 1 16,0 0 8-16,1 0 4 0,0 0 7 15,0 1-10-15,0 0-2 16,0-1-6-16,0 0-4 15,1 0-9-15,1 0 3 16,1 0-4-16,2 0 1 16,11 2-6-16,34 7 5 15,-27-9-4-15,1 0 1 0,5-1-12 16,-1-1-2-16,0-2-30 16,-4 2-11-16,-2-1-38 15,-5 1-4-15,-2 3-39 16,-6-1 15-16,-2-4-116 15,-2 5-123-15,-1-9 10 16</inkml:trace>
  <inkml:trace contextRef="#ctx0" brushRef="#br0" timeOffset="197722.36">17505 17589 882 0,'33'3'196'0,"-40"6"67"16,-1 2-256-16,-4 4-15 16,2 2 4-16,-3 6 6 15,1-2 19-15,-1 2 1 16,2-7 4-16,-2 2-10 15,2-4-2-15,-1-1-5 16,2-2 2-16,-2 2 0 16,4-3 9-16,-4 2 0 15,4-3 1-15,-2 1-4 16,1-4-1-16,-1 2-5 16,2-3 5-16,1 1-8 15,1-3 7-15,2 0-7 0,2 1 5 16,1-4-10-16,1 0 7 15,-3 0-5-15,2 1 9 16,0 0-3-16,1 0 9 16,0 0-8-16,0 0 7 15,0 0 0-15,0 0 6 16,0 0-1-16,0 0 11 16,0 1 0-16,0 0 5 15,1-1-6-15,0 1 3 0,2 0-7 16,-2 0-1-16,2 1-7 15,1-1 1-15,8 2-9 16,34 13 2-16,-28-14-8 16,-5-1-4-16,2 0-5 15,0-1 5-15,-2 2-5 16,-2-2 6-16,2-1-10 16,-3 2 2-16,2 0-15 15,-1-2-2-15,1 0-21 16,-3 1 2-16,-2-2-23 15,2-1 5-15,-6 0-18 16,3-2 15-16,-2 0-14 16,-4 3 14-16,0 0-22 15,0 0 10-15,1 0-257 0,0 0 76 16</inkml:trace>
  <inkml:trace contextRef="#ctx0" brushRef="#br0" timeOffset="198267.2">17579 17616 759 0,'-1'-4'229'0,"0"-2"47"16,0 1-205-16,1 3-28 15,0 0-12-15,0-2-2 16,0 1 4-16,0 0 4 16,1 0 9-16,-1-1 9 15,0 1 1-15,0 0 7 16,0 1-5-16,0 0 1 0,0 1-5 15,0 0-5-15,0 0-10 16,0 1 0-16,1 0-3 16,0 0-9-16,0 0 1 15,0 1 1-15,0 1 1 16,-1 2 1-16,2-1 1 16,-2 6 0-16,2 3-1 15,4 39-9-15,-4-33 1 16,0 3-1-16,1-2-3 0,-1 4-3 15,-1-2 4-15,0 10-7 16,0-3 1-16,-1 11-7 16,0-5 2-16,1 7-8 15,-1-2 4-15,3 10-18 16,-2-6-7-16,0 5-58 16,1-4-31-16,0 3-121 15,-6-5-253-15,-8-3 25 16</inkml:trace>
  <inkml:trace contextRef="#ctx0" brushRef="#br0" timeOffset="202565.78">19545 16817 367 0,'-2'-2'289'0,"-2"0"-71"0,1-1-6 16,-2 1-192-16,0 0 15 16,2 0 4-16,-2 0 34 15,0-2-2-15,2 2 15 16,-3 0-21-16,2 0 1 16,1 0-29-16,-3-1 1 15,2 1-22-15,-1 0 3 16,1 1-13-16,0 0 1 15,-2 0-10-15,-4 1 8 16,2 0-5-16,-35 14 5 16,33-6-3-16,-1-1 10 15,2 0-7-15,2-2 5 16,-2-1-5-16,0 0 6 16,3-1-11-16,-1 4 10 0,-1-1-11 15,3 3 6-15,0 0-8 16,1 2 8-16,2 1-9 15,-4 6 8-15,3-2-6 16,0 7 8-16,2-1-7 16,1 2 11-16,1-3-7 15,1 3 9-15,1 0-7 16,1 1 6-16,0-3-7 16,1 3 8-16,2-4-7 0,2-2 6 15,2-5-7-15,3 1 2 16,0-2-5-16,4-3 0 15,-3-1-2-15,-1-2 7 16,-2-3-6-16,2-3 12 16,-5-1-1-16,3-4 3 15,-1-4-4-15,3-4 8 16,-2-1-16-16,2-4 7 16,-1 4-6-16,-2-3 7 15,-2 5-6-15,-4-1 14 16,0 1-8-16,-3-1 10 15,1 0-12-15,0-1 11 16,2-2-13-16,1-1 2 16,-2-2-8-16,-1-3 2 0,-5-1-11 15,-1-6 9 1,-4 3-5-16,-2-1 6 0,-4 6-6 16,-2-4 7-16,-1 5-11 15,-1-1-7-15,-1-1-17 16,2-3-33-16,1 2-23 15,3 2-31-15,4 7-17 16,1 2-230-16,-2 11 75 0</inkml:trace>
  <inkml:trace contextRef="#ctx0" brushRef="#br0" timeOffset="203230.71">19699 17130 953 0,'-1'-1'248'0,"0"-3"69"15,1 2-278-15,0 0-15 16,0 1-21-16,0 0 22 16,1 0 12-16,1 0 26 15,1 1 0-15,0 0 20 16,0 1-25-16,0 0-2 15,4 1-23-15,4 3 7 16,33 15-13-16,-28-16 10 16,-3-1-10-16,3 2 6 15,-1 0-10-15,1 3 3 0,-2-2-11 16,3 4 8-16,0 0-13 16,-1 1 3-16,-2-1-15 15,4 2 11-15,-6 0-15 16,1 1 12-16,-2-1-12 15,-1 1 8-15,-3-4-21 16,0-2-16-16,-2-4-27 16,-2-1-49-16,-2-2-26 0,-1-1-34 15,0 0-42-15,-1 0-184 16,0-1 51-16</inkml:trace>
  <inkml:trace contextRef="#ctx0" brushRef="#br0" timeOffset="203548.84">19945 17015 851 0,'32'9'209'0,"-34"-14"40"15,1-1-254-15,-1 3-18 0,1 2-14 16,0 1 32-16,0 0 33 16,-1 1 29-16,-1 1 2 15,0 2 15-15,-4 9-22 16,-19 40 0-16,19-34-19 16,-9 8 2-16,3 0-18 15,-4 13-7-15,-2-4-25 16,-2 9-44-16,4-5-119 0,-2 6-155 15,5-12-25 1</inkml:trace>
  <inkml:trace contextRef="#ctx0" brushRef="#br0" timeOffset="205031.62">20290 16875 863 0,'-5'1'216'0,"0"-1"64"16,0-1-251-16,2 0-6 16,-2-1-9-16,1-2 29 15,1 1 7-15,0 0 27 16,1 0-3-16,-1-1 8 16,3 1-26-16,-2 0 1 15,2-2-27-15,2 1 3 16,-1 0-18-16,3-3 8 0,0 2-14 15,8-3 5-15,34-29-9 16,-32 31 7-16,2 4-12 16,0 0 9-16,-2 3-8 15,3 1 1-15,-2 1-6 16,3 5 3-16,-3 0-10 16,1 3-1-16,-2 2-6 15,0 4 13-15,-7-2-2 16,4 5 11-16,-6 1 1 0,-2 2 9 15,-1-3-18-15,2 3 8 16,-8-7-13-16,2 0 10 16,1-5-18-16,-2 0 0 15,-1-3-8-15,-2 0 8 16,0-4-9-16,-1 2 18 16,0-3 3-16,-1-2 9 15,4-1-5-15,-1-2 13 16,1 1-12-16,3 1 15 15,0-1-8-15,0 0 17 16,0 0-12-16,0 0 17 16,0-1-4-16,0 1 16 15,1 0-14-15,0 0 7 16,1-1-13-16,1 0 1 16,5 0-18-16,14-6 7 0,36-7-7 15,-34 11 6-15,-1 3-10 16,3 2 13-16,-5 0-9 15,-3 4 9-15,0-1-11 16,0 4 4-16,-7 0-11 16,3 4 5-16,-4 1-9 15,-1 4 15-15,-4 1-4 0,0 4 10 16,-6 1-7-16,-3 0 5 16,-1-1-10-16,-4 1 1 15,-1-3-11-15,-1 1 3 16,-4-2-14-16,-1-2-3 15,-2-4 1-15,-5-2 2 16,-1-5-2-16,-4-3 2 16,4-3-4-16,-3-2 3 15,4-4-4-15,1-4-17 16,5-3-7-16,-1-2-9 16,3 0-15-16,2 1-27 15,4-2 1-15,-7 4-253 16,0 0 67-16</inkml:trace>
  <inkml:trace contextRef="#ctx0" brushRef="#br0" timeOffset="205865.23">20884 16726 849 0,'2'-1'221'0,"1"1"61"0,-1 1-245 16,-2 0-19-1,0 0-17-15,0 0 17 0,0 2-4 16,-2-1 12-16,1 0-5 15,-1 1 6-15,1 1-10 16,0 0 10-16,-2 0-8 16,0 5 12-16,0-5-7 15,0 5 11-15,-15 31-5 16,12-32 19-16,2-1-8 16,-3 1 14-16,3-1-13 0,0 2 3 15,2-1-21-15,0 4 5 16,2-1-16-16,1 6 7 15,1 2-8-15,4 6 3 16,-1 0-8-16,3 8 4 16,-1-3-11-16,0 5 7 15,0-7-5-15,0 5 9 16,2-3 0-16,1-2 10 16,0-6-8-16,3 1 8 15,-3-8-13-15,2-3 1 16,-1-4-11-16,3-1 7 15,-1-4-7-15,3-1 4 16,-3-1-1-16,-1-2 7 16,-2-1-10-16,-2-5 9 0,-3-1-2 15,1-5 0-15,1 3-2 16,-5-7 9-16,3 2-9 16,-3-3 12-16,-2 1-9 15,1-1-4-15,2 1-12 16,-8 0-12-16,-2 2-13 15,-7 3 3-15,-6 2-11 16,-11 6-9-16,3 7 0 0,-4 4-23 16,4 2-18-16,-1 2-34 15,10 1-178-15,2 0-64 16,9-11-61-16</inkml:trace>
  <inkml:trace contextRef="#ctx0" brushRef="#br0" timeOffset="206838.83">19533 17770 799 0,'29'-7'175'16,"-35"-2"80"-16,-1 2-231 15,1-1 19-15,-1 2 6 16,2-1 36-16,0 3-2 15,-1-3 21-15,0 3-25 16,-1-2 1-16,-1 3-40 16,-2-2-1-16,1 3-29 0,-1 2 0 15,-1 1-15 1,-1-1 6-16,1 3-12 0,-2 3 9 16,2 0-5-16,-2-1 7 15,1 5-2-15,-2 3 7 16,4 0-13-16,-1 7 9 15,2 2-4-15,1 6 4 16,1 0-6-16,2 3 11 16,1-2-8-16,4 6 0 15,2-3-7-15,2 5 7 16,0 0-8-16,7-2 6 16,-1-7 1-16,3-4 9 15,0-10-5-15,6-5 8 16,-2-5-3-16,7-1 2 15,-1-4-8-15,6-6 13 0,-4-1-2 16,5-8 14-16,-4-6-4 16,-1-4 18-16,-4 1-12 15,-2-5 8-15,-10 7-14 16,1 0 13-16,-10 6-13 16,-2 0 7-16,-2-2-15 15,-3-3 2-15,1 2-26 16,-3-5-24-16,-1 3-27 0,0 2-29 15,-2 2-19-15,1 0-9 16,0 3 8-16,2 2-7 16,3 2-168-16,-3 2-32 15,1 2-57-15</inkml:trace>
  <inkml:trace contextRef="#ctx0" brushRef="#br0" timeOffset="207448.23">19841 17953 975 0,'7'34'244'0,"-7"-37"77"16,1 1-286-16,0-3-5 16,-1 4-13-16,0-2 25 15,0 1 4-15,0 0 15 16,0 1-16-16,0 0 2 16,0 0-22-16,2 0-6 15,-1 0-10-15,0 1 17 16,1 0-2-16,1 1 17 15,2 1 1-15,12 8 15 16,33 25-8-16,-27-17 14 16,-4-1-21-16,3 5 5 0,-3-6-20 15,0 3-8-15,-3-7-17 16,0 4 3-16,-5-7-13 16,0 1 2-16,-2-4-7 15,-5 3-7-15,0-4-15 16,-1-3-20-16,-4 1-24 15,-1-3-57-15,1-1-24 16,0 0-276-16,1-1 46 0</inkml:trace>
  <inkml:trace contextRef="#ctx0" brushRef="#br0" timeOffset="207782.45">20067 17923 865 0,'4'-2'209'0,"-2"0"66"15,0 0-256-15,-1 0 0 0,0 1-10 16,-1 0 26-16,0 1 7 15,-1 0 17-15,0 1-11 16,-1 2 1-16,-2 0-25 16,0 3-2-16,-7 12-21 15,-25 41 3-15,17-26-9 16,0 3-1-16,-1-2-12 16,0 2-10-16,3-7-16 15,1-6-29-15,5-5-123 0,6 0-124 16,5-7-16-16</inkml:trace>
  <inkml:trace contextRef="#ctx0" brushRef="#br0" timeOffset="208364.25">20454 17779 947 0,'35'-5'222'0,"-36"5"87"16,0 0-271-16,1 0 4 15,-2 0 6-15,2 0 35 16,0 0-2-16,0 0 16 15,0 0-17-15,0 0-1 16,0 0-34-16,0 0 6 16,0 0-21-16,0 0 5 15,0 1-12-15,2 0 13 16,-2 0-7-16,1 2 8 16,0 0-7-16,1 7 3 15,0 3-14-15,2 41-4 16,-6-33-8-16,1 8-2 0,0 2-4 15,-1 15-12-15,-1-3-13 16,0 5-21-16,-1-8-16 16,2 6-34-16,3-15-27 15,9-1-50-15,1-8-18 16,12-5-233-16,1-14 40 16</inkml:trace>
  <inkml:trace contextRef="#ctx0" brushRef="#br0" timeOffset="209281.29">20811 17833 728 0,'32'-6'206'16,"-35"5"50"-16,2-3-177 15,0 3-30-15,0 0 10 16,0 0-4-16,0 0 7 15,1 0-20-15,-1 0 4 16,1-1-18-16,0-1-1 16,0-1-15-16,0 0 2 15,0-6-16-15,2-2 6 16,10-30-7-16,-5 33 11 16,-4 2-4-16,4 0 15 15,-4 3-3-15,4-2 7 16,2 3-4-16,4 3 5 15,1 1-9-15,2 2 1 16,-1 3-7-16,1 0 5 0,-1 1-10 16,-2 3 1-16,-3-1-4 15,2 4 14-15,-8-1-10 16,0 6 13-16,-2-1-8 16,-3 4 6-16,-4-2-19 15,2 4 9-15,-2-3-12 16,-4 3 10-16,-1-4-7 15,-1 4 11-15,-1-3-11 0,-2 7 6 16,0-4-10-16,-3 9 8 16,-2-5-9-16,3-3 13 15,3-9-3-15,1 0 12 16,3-10-8-16,3-3 14 16,1-2-9-16,4 1 15 15,0-1-7-15,1-1 21 16,0 1-6-16,0 0 15 15,1 0-15-15,0 0 11 16,1 0-19-16,4 1 4 16,14 3-15-16,36 5 6 15,-27-6-15-15,16 0 6 16,2-1-13-16,20 1 5 16,2 1-28-16,11-2-109 15,-8-2-145-15,-6-9-182 16,-24-20-98-16</inkml:trace>
  <inkml:trace contextRef="#ctx0" brushRef="#br0" timeOffset="211225.65">15095 16852 932 0,'4'2'227'15,"-1"0"74"-15,-1 2-259 0,0 1-35 16,5 9 9-16,9 35-2 15,-16-31 34-15,-1 1 6 16,0 7 24-16,-1 0-9 16,-1 5 5-16,0 4-35 15,1 8-4-15,1 1-28 16,1 7 5-16,1 4-10 16,4 14 6-16,-1-3-12 15,2 12 9-15,-1-1-9 16,0 4 5-16,0-10-3 0,-4 5 9 15,-1-17-6-15,-6 5 6 16,1-5-6-16,-2-1 2 16,1-12-6-16,0 5 7 15,4-7-8-15,1 2 4 16,2-6-1-16,0 2 9 16,4-7-9-16,-1-5 14 15,-1-15-4-15,3 0 4 16,-2-4-9-16,-2-4 7 15,-1-1-10-15,-1 0 4 16,-2-2-9-16,1-4-16 16,1 0-27-16,-3 0-36 0,1 0-22 15,-2-1-49-15,1 0-231 16,0-1 67-16</inkml:trace>
  <inkml:trace contextRef="#ctx0" brushRef="#br0" timeOffset="213547.29">15114 18433 847 0,'-16'33'209'16,"16"-36"68"-16,2 0-249 16,1-2-7-16,-3 4-12 15,1 0 19-15,1 0 4 16,2 0 22-16,-1 0 2 0,9 0 16 15,38-5-10-15,-29 3 9 16,2 2-19-16,8-2 8 16,-1-1-20-16,8 1-1 15,0 2-21-15,8 0 5 16,-5 1-19-16,8 0 8 16,-4 2-9-16,7 0 19 15,-6 0-5-15,9 3 20 16,-3-1-7-16,7 4 10 15,-6-3-13-15,9 5 4 16,-9-3-16-16,10 0 2 16,-9-4-8-16,10 0 5 15,-10-3-7-15,6 2 9 16,-8 0-7-16,6 4 8 16,-9-2-2-16,4 1 4 0,-7-4-8 15,11-1 7-15,-6-7-5 16,12 4 2-16,-5-1-2 15,5 6-1-15,-10-2-2 16,2 3-3-16,-10 1-5 16,5-2 3-16,-6-2-3 15,4 2 9-15,-4-4-3 0,8 0 8 16,-10 1-9-16,9-3 6 16,-5 2-9-16,4-1 4 15,-5 0-10-15,5 1 6 16,-5 0-6-16,6 0 7 15,-5-2-7-15,5 3 9 16,-7-1-3-16,4 1 5 16,-9 1-10-16,4 2 10 15,-9-1-11-15,3 1 5 16,-7 1-6-16,2 0 6 16,-9-1-10-16,-2 1 9 15,-7-1-6-15,-2 0 10 16,-5-2-10-16,-1 1 10 15,-3 0-5-15,-1-2 5 0,-2 1-10 16,0 0 10-16,0 0-3 16,0 0 3-16,0 0-6 15,0-1 5-15,0-1-4 16,0 1 0-16,-2 0-3 16,1 0 4-16,0 0-4 15,0 0 2-15,0-1-6 16,1-1 8-16,-2-1-7 15,1-1 8-15,-1-7-6 0,-5-39 10 16,7 34-11-16,0-5 10 16,0 0-9-16,2-11 4 15,-1 1-10-15,1-6 10 16,-2 3-9-16,0 0 5 16,-2 3-3-16,2-8 10 15,2 4-6-15,-2-8 10 16,0 1-6-16,0-8 10 15,-2 6-11-15,2-12 8 16,0 1-12-16,7-14 12 16,1 8-11-16,2-4 7 15,-2 7-10-15,-1-1 11 16,-5 15-12-16,-2-2 9 16,-4 7-4-16,2-3 11 15,0 6-9-15,0-5 13 0,-1 5-11 16,0-3 8-16,1 7-12 15,1-5 11-15,0 6-16 16,0-3 7-16,3 7-7 16,0-2 7-16,3 8-11 15,-2-2 11-15,2 5-3 16,0-2 5-16,-4 4-8 0,2-3 9 16,-1 2-5-16,-2-2 5 15,0 0-11-15,0 1 6 16,-1 4-5-16,-1-2 5 15,2 6-8-15,1 4 4 16,-1 0-7-16,1 7 2 16,-1 0-7-16,0 0 4 15,0 0 0-15,0 0 12 16,-1 0-4-16,0 1 6 16,0 0-3-16,0 1 5 15,0 0-9-15,0 0 11 16,0 1-12-16,0 0 11 15,-2 1-10-15,1-1 9 0,0 1-8 16,-1 1 11 0,-1-1-8-16,0 1 6 0,-1-2-9 15,-6 5 5-15,-32 21-6 16,26-27 7-16,2-1-5 16,-5 3 12-16,4-3-7 15,-6 0 2-15,1-1-5 16,-4-2 5-16,2-1-9 15,-5 0 9-15,-2-2-6 0,-5 0 10 16,1 2-8-16,-8-2 5 16,2 1-8-16,-4 2 4 15,4 2-13-15,-3 0 6 16,3 1-10-16,-3 0 4 16,4-1-12-16,-7-3 11 15,4-1-4-15,-8-4 14 16,2-1-1-16,-9 0 15 15,6 2-9-15,-13 0 7 16,6 4-7-16,-2 1 1 16,3 2-8-16,-4 0 9 15,8 1-3-15,-8 1 0 16,7-1-1-16,-2 1 6 16,7-1-5-16,-3 0 0 15,9-1 1-15,-7 0 0 0,7-1-4 16,-4-4 6-16,3 1-6 15,-4-3 3-15,9 0-6 16,-5-2 4-16,6 3-14 16,-4-4 2-16,3 1-11 15,-10 0-2-15,7 3-5 16,-10 0 12-16,4 0 2 16,-5 3 8-16,4 4 6 15,-5-2-12-15,8 4-1 16,-1 1 4-16,8-5-6 0,1 2 9 15,6-2 12-15,-3-2-1 16,7 1-6-16,-8 2 11 16,5-2-8-16,0-2 4 15,5 2-1-15,-1 0 6 16,7 1-4-16,4 0 7 16,2 0-5-16,5 2 7 15,5 1-9-15,3 1 2 16,1-3-5-16,0 0 5 15,0 0-11-15,0 1 9 16,1 0-6-16,1 2 7 16,2 0-9-16,-1 0 12 15,5 5-9-15,0 6 11 0,31 34-14 16,-35-26 13-16,-3 1-11 16,-3 10 13-16,-2 1-16 15,-4 13 4-15,-1 4-36 16,2 22-104-16,2 6-46 15,0 17-261-15,1-13-25 16</inkml:trace>
  <inkml:trace contextRef="#ctx0" brushRef="#br0" timeOffset="-212383.07">19006 16808 800 0,'-6'-11'243'15,"-2"-4"47"-15,1 1-221 16,1-3-31-16,4 4-18 15,0 1 2-15,2 2 1 16,0 3 11-16,-1 3 5 16,0 2 7-16,0 1-4 0,0 1 0 15,0 0-13-15,0 0-1 16,-1-1-10-16,-1 1 2 16,1 0-4-16,1 0 10 15,0 0 2-15,0 1 7 16,0 0 1-16,1 0 11 15,0 1-6-15,0 1 0 16,1 1-4-16,2 13 0 16,9 40-9-16,-9-24-5 15,-2 3-6-15,-2 14-3 16,-1 1-4-16,-1 17-8 16,1 0-1-16,0 8 4 15,2-9-3-15,-1 9-2 16,0-11 3-16,-1 6 1 15,0-3-2-15,0 5 2 0,1-10 2 16,-2 4-3-16,1-11 2 16,-2 2-1-16,1-10-3 15,0 4-1-15,0-8 7 16,3 4-1-16,-1-11 1 16,1-1 1-16,0-8-1 15,0-4 0-15,-1-9-2 16,0 2-5-16,1-2 4 0,0 0 4 15,-1-1-4-15,1 3-2 16,-3-3 5-16,2 4 0 16,1-4 0-16,-1-2-1 15,1-6 2-15,0 0 0 16,0-5 0-16,0-1 4 16,-1 0 4-16,1 0 3 15,0 0 0-15,0-1 1 16,0 0-6-16,0 0-5 15,0 0-5-15,-3 0 0 16,3-1-6-16,-1 1-4 16,1 1 0-16,0 0-3 15,-1 0-4-15,1 0 5 16,0 0 1-16,0 0 0 0,0-1 5 16,0 1 1-16,0 0 0 15,0 0 3-15,0 0 1 16,0 0-1-16,0 0 0 15,1 0 0-15,0 1 2 16,2 0-2-16,0 2 2 16,8 1-2-16,35 19 0 15,-29-16-2-15,-1-1 0 0,3 2 1 16,1-2 1-16,6 3 1 16,1-1 1-16,5 0 0 15,5-2-2-15,2-3 3 16,-1-2-4-16,8 2 5 15,-5-1-3-15,4-1 1 16,-6 3 1-16,7 0-2 16,-7-1-4-16,7 1 1 15,-7 1 0-15,7 0-3 16,-4 2 3-16,6-2 2 16,-3-2 1-16,6 1 3 15,-2-3-3-15,7-3 0 16,-9-1 1-16,10 2-5 15,-7 2 0-15,5 4 5 16,-2 1 0-16,6 2 1 0,-6 0 0 16,3-3-1-16,-7-4-3 15,7 0 1-15,-8-1-4 16,9 0 1-16,-5 2 3 16,5 1 0-16,-11-2-2 15,12-2 5-15,-9-2-2 16,9-3-1-16,-4-2 6 15,11 3 1-15,-13 3-3 16,4 0 1-16,-12 3-3 0,1 3-4 16,-10-2-1-16,5 1 1 15,-8-1-1-15,5 0 4 16,-7-3 0-16,5 0 0 16,-8-3 0-16,1 1 4 15,-5 0-1-15,3 1-6 16,-10-2 1-16,-2 2-2 15,-3 2 1-15,-2 0 0 16,-6 0 7-16,0 0-3 16,3 1 3-16,-6-1 0 15,0 0 0-15,1 0-5 16,1 0-1-16,0 0 1 16,1 0-5-16,6 0-1 15,-1 0 7-15,36 7-1 0,-38-7-3 16,1 0 3-16,-4 1 3 15,0-1-6-15,-3-1 0 16,0 1 5-16,0-1-6 16,1 0 0-16,0 1 1 15,1 0-1-15,-1 0-4 16,0 0 3-16,0-2-2 0,0 1 1 16,0 0 0-16,0 0 1 15,0 0 0-15,0-1 3 16,-1-1 3-16,0-2 5 15,-1 1 1-15,0-3-3 16,0-5-3-16,-7-36-2 16,9 29-1-16,3-7-3 15,0 2 0-15,3-6 2 16,0 1 2-16,2-2-1 16,-1 4 3-16,3-6 1 15,-5 2-4-15,-1-8-1 16,-2 2 0-16,-2-6-3 15,-1 1 5-15,-2-7 0 16,2 4-3-16,1-6 2 16,2 4 1-16,3-6-7 15,-1 8 7-15,2-3 1 0,-3 4-8 16,3-2 5-16,-7 5 3 16,3-8 0-16,-2 10 3 15,1-10 5-15,-6 3-1 16,0-11-5-16,-1 4-2 15,1-14-3-15,2 4 0 16,3-7-8-16,4 12-2 16,-2-3-3-16,2 14-2 0,-3 2 1 15,-1 13 8-15,1 0 8 16,-4 8 0-16,1 1 6 16,0 1-6-16,3-2-1 15,-3-1 1-15,2-3-4 16,1-1-6-16,-1-1 3 15,-2 6-3-15,1 2-3 16,1 7 6-16,-2 3 1 16,1 6 3-16,1 2-2 15,-2 2 2-15,1 1 1 16,0-1-1-16,0 2 2 16,-2 0 1-16,1 0-1 15,0 0-1-15,0 0-1 16,0 0-4-16,-1 0 2 0,-1 0-1 15,1 2 2 1,-2-1 1-16,-1 0 2 0,1 0-3 16,-9 3 3-16,-31 17-4 15,28-17-1-15,-1 1-2 16,-4 0 2-16,-4-1 4 16,-5 0-2-16,1-1 2 15,-8-1 2-15,0-1 0 16,-5 2-3-16,4-4 1 0,-8-1 0 15,4 2 1-15,-3 0 0 16,6 0 1-16,-12 2-1 16,9-1 0-16,-9-1 1 15,4 0 1-15,-10 0-4 16,7 1 4-16,-13 3 0 16,4 1 0-16,-6 0 0 15,7 2 4-15,-8-2-6 16,10-4 2-16,-4 0-9 15,7 0-4-15,-5-1 2 16,8 0 4-16,-6 1 0 16,9 2 6-16,-8-2 1 15,8-2-1-15,-6 2-3 16,7-1-1-16,-8 0-1 0,7 3-1 16,-4 0-2-16,6-1-2 15,-5 0 2-15,9-4 2 16,-5 0 2-16,4-3-2 15,-6 0 3-15,6 2 1 16,-2 1-1-16,8-2 4 16,1 2-4-16,6 4 1 15,1 1-3-15,3-1 0 0,1 2 0 16,2 1 2-16,1-1 4 16,1 1-4-16,1 0 2 15,1 1-1-15,2-2 0 16,1-1-3-16,1 0 0 15,2-3 0-15,-1 0-5 16,2 3 0-16,-2-1 4 16,0-2 1-16,2 2-3 15,0 0 4-15,-4 0-3 16,1 2-6-16,-4-2-10 16,2 1 2-16,-3 0-1 15,2 1 3-15,-2-4 2 16,2 2 14-16,-3 1 3 15,4-5 1-15,-2 0 2 16,5 2 3-16,2-1-3 16,5-3-2-16,-1 6 8 0,2-1-4 15,6-4 5-15,-1 2 0 16,-1 1 4-16,1-1-8 16,0 1 3-16,0 0-6 15,0 0 0-15,0 0-3 16,0 0 6-16,0 0-1 0,0 0 3 15,0 1-1-15,1 0 2 16,0 2-2-16,3 8-1 16,18 60-4-16,-14-11-53 15,-3 14-107-15,-1 39-327 16,-3-2 20-16</inkml:trace>
  <inkml:trace contextRef="#ctx0" brushRef="#br0" timeOffset="-195153.11">18325 17648 473 0,'-18'32'242'15,"16"-31"-7"-15,0-1-85 16,1 1-81-16,0-2-19 16,0 1 12-16,1-1-15 15,0 1 18-15,0 0-23 0,0 0 13 16,0 0-13-16,-1 1 3 15,1 0-24-15,-3 0 7 16,2 1-15-16,-1 1 7 16,1 0-8-16,-2 0 12 15,1-1-14-15,0 1 8 16,2-1-7-16,-2-1 9 16,1 0-9-16,0-1 19 15,1 0-6-15,-1 0 11 16,0-1-5-16,1-1 2 15,0-2-16-15,0 0 8 16,0-8-15-16,3-43 5 16,-2 34-4-16,1-4 6 15,0 2-12-15,1-3 6 16,0 2-9-16,0-2 2 0,1 1-4 16,-1-1 9-16,0 6-8 15,-1 1 11-15,-2 3-3 16,2 2 12-16,0 3-7 15,-2-1 11-15,0 0-7 16,1 2 4-16,0 0-16 16,3-1 7-16,-1-1-12 15,1-1 6-15,-1 0-11 0,4-2 11 16,-2 3-8-16,1 1 7 16,-1 2-11-16,2 1 9 15,-3 4-6-15,1-3 10 16,-1 3-8-16,1 0 7 15,-1-1-3-15,1-2 4 16,2 3-7-16,-1 1 8 16,1-4-4-16,1 2 5 15,-2 3-9-15,2-5 10 16,1 3-8-16,-3 1 9 16,1 1-6-16,-1 1 10 15,0 0-9-15,0 2 8 16,0-1-10-16,0-2 8 15,1 2-9-15,-3 2 11 16,-4-3-10-16,0 1 6 0,1 0-10 16,0 0 9-16,2 0-11 15,-1 0 13-15,1 0-11 16,-1 1 14-16,3 0-11 16,-3 2 8-16,2-1-7 15,5 4 7-15,-1 0-9 16,32 27 8-16,-32-28-9 15,2 3 6-15,-3 0-5 0,2-2 1 16,0 3-3-16,0-1 9 16,-5-2-9-16,4 1 2 15,-4-2 0-15,2 1 2 16,0 1-6-16,-1-1 3 16,-2 1-1-16,3 1 3 15,-3-3-4-15,-2-1 6 16,1 1-2-16,-2-5 5 15,0 1-11-15,0 1 9 16,0 0-7-16,0 0 2 16,0 1-3-16,0 1 9 15,0 0-9-15,0 0 7 16,1 1-7-16,-1-1 5 16,1 0-8-16,0 2 8 15,0-1-8-15,1 4 12 16,9 33-9-16,-15-31 9 0,2-3-10 15,-3 6 9-15,3-6-9 16,0 1 6-16,0 1-7 16,0 1 10-16,0-4-7 15,0 0 7-15,1-1-10 16,1-2 8-16,3-1-6 16,-3-3 3-16,0 1-4 0,0 1 10 15,0-1-10-15,0 0 5 16,0 1-3-16,1 0 3 15,0 0-4-15,-1 0 6 16,2 1-4-16,-2-1 3 16,0 1-3-16,0 0 6 15,0 1-6-15,0-1 6 16,0 0-6-16,0 1 6 16,0-1-7-16,0 0 6 15,0 0-6-15,0 2 4 16,1-1-3-16,0 3 3 15,0-1-4-15,0 0 6 16,1-2-6-16,-2 4 4 16,0-4-2-16,0 1 4 15,0 1-7-15,0 3 7 0,0-2-5 16,8 33 2-16,-6-32-5 16,2 2 7-16,-3-3-6 15,2 5 4-15,-1-2-6 16,-2 1 11-16,0 0-10 15,1-2 5-15,-1-3-8 16,4 3-25-16,-2-6-55 16,8-9-133-16,8-13-285 15,-4-46 5-15</inkml:trace>
  <inkml:trace contextRef="#ctx0" brushRef="#br0" timeOffset="-186021.1">22225 17291 633 0,'-4'-2'216'0,"1"0"23"16,0-1-140-16,0-1-62 15,-2 0 5-15,1-2 1 16,-6-5 6-16,-24-31-8 16,25 32 4-16,0 3-9 15,3 3-1-15,1 2-3 0,0 0 1 16,2-1-5-1,3 2 11-15,-2 0 0 0,0 1 6 16,1-1-8-16,1 1 2 16,0-1-13-16,1 0-1 15,1 0-7-15,1 0 2 16,2-2-3-16,13-1 7 16,31-5-6-16,-30 8-1 15,-4-1-4-15,1 0 0 16,-5 1-8-16,-1-5-4 15,0 4-9-15,-1 0-16 16,-3 2-15-16,1 1-33 16,-3 2-11-16,0 3-33 15,-1 1-8-15,0 7-238 16,-2 0 68-16</inkml:trace>
  <inkml:trace contextRef="#ctx0" brushRef="#br0" timeOffset="-185354.61">22247 17414 721 0,'-4'40'184'0,"1"-41"57"16,-1-1-182-16,0-1-28 15,4 2 22-15,-3 0 11 0,1 0 10 16,0-1-9-16,-2 1 2 16,1 0-20-16,0 0-6 15,0 0-10-15,0 0 2 16,1 0-6-16,0 0 4 16,0 0-3-16,0 0 7 15,0-1-5-15,1 2 1 16,0 0-3-16,0 0-1 15,1 0-13-15,0 0 0 16,1-1-7-16,1 0-2 16,2 0-1-16,1 0-4 15,8 0-9-15,39-3-28 16,-32 1-30-16,7 1-59 16,-2-2-56-16,9-2-208 15,-10-1 21-15</inkml:trace>
  <inkml:trace contextRef="#ctx0" brushRef="#br0" timeOffset="-184053.57">22988 16897 503 0,'-53'10'242'0,"50"-11"-19"16,0-1-95-16,1 0-105 16,1 1-9-16,-1 0 17 15,1 0 9-15,1 1 13 0,-3 0-3 16,1 1 2-16,1 0-16 15,-3 2-6-15,1-1-12 16,0 0 0-16,0 1-6 16,-1 0 4-16,1 3 0 15,-6 4 9-15,-15 31 2 16,18-31 11-16,1 0 2 16,1-1 11-16,1 1-7 15,0 2 8-15,3-1-10 0,-1 1 5 16,0 0-10-16,2 4 2 15,-2 0-11-15,1 1 1 16,-1-2-9-16,0 8-1 16,0-3-7-16,2 4-2 15,-2-2-5-15,1 2 0 16,-1-4-3-16,2 0 1 16,-3-6-4-16,2 0 2 15,-1-5-2-15,2 3 3 16,-1 0-1-16,1 0 0 15,0 1-2-15,2 4 2 16,-1-4-2-16,2 1 0 16,0 0 4-16,-1 3 0 15,2-5 2-15,-2 1 0 16,3-2-2-16,0-2 2 16,4-4 2-16,-1 1-5 0,3-3 1 15,3-2 0-15,-1-1-1 16,5-1 1-16,1-1 3 15,2-1-4-15,-5 1 1 16,3-3-1-16,-5-1-4 16,-3-2-3-16,-1-3 3 15,0-1 0-15,-2-2 2 0,0-3 1 16,-2 0 5-16,2-3 4 16,-2 1 2-16,-2-2 2 15,2 5-3-15,-3-5 1 16,0 1-3-16,1-3 9 15,-1 1-5-15,-4-5 8 16,0 2-3-16,-2 0 1 16,0 3-12-16,-4 1-2 15,3 4-8-15,-4 1 1 16,-1 0-5-16,-7-3-8 16,2 0-5-16,-10-1-3 15,0-1-19-15,-2 3-17 16,3 1-14-16,-4-2-36 15,7 4-8-15,3 2-14 16,5 1 8-16,1 3-251 0,2 4 101 16</inkml:trace>
  <inkml:trace contextRef="#ctx0" brushRef="#br0" timeOffset="-183201.82">23431 17281 965 0,'3'32'242'0,"-12"-32"69"15,-1 0-276-15,0-1-30 16,4 0-9-16,-6 0 5 16,4 0 6-16,-1 0 6 15,1 0 1-15,1-2 7 16,1 3-2-16,3-1 10 16,0 0 4-16,2 0 18 15,0 0 1-15,1 0 12 16,0 0-7-16,0 0 10 15,0 0-16-15,0 1-8 16,0 0-15-16,0-2 2 16,0 2-16-16,1 0 4 0,0-1 3 15,2 1 5-15,-2 0-5 16,2 0 5-16,2 0-7 16,9 1 0-16,36 7-4 15,-29-2 3-15,1 1-8 16,2 4 3-16,-1 0-3 15,-1 6 1-15,-1 0-5 16,0 2 2-16,-5-2-2 0,2 4-3 16,-3-2-1-16,-2-2-1 15,-1-1-7-15,0 0-20 16,-3-5-9-16,-1-2-24 16,-2-1-11-16,-1-3-39 15,-3-4-11-15,-1 0-23 16,-1-1 5-16,0-1-24 15,0 0-204-15,0-2 81 16</inkml:trace>
  <inkml:trace contextRef="#ctx0" brushRef="#br0" timeOffset="-182837.79">23674 17165 867 0,'2'-1'209'0,"0"0"75"15,-1 0-227-15,-1 0-15 0,0 1 21 16,-1 0 7-16,0 0 16 15,-1 1-15-15,-1 1-4 16,-2 1-20-16,-5 12-13 16,-38 39-19-16,31-29-4 15,1-2-9-15,-3 2-5 16,2-3-3-16,-1 3-14 16,-1-1-9-16,3 1-37 15,2-3-13-15,3 0-44 16,0-9-241-16,0-2 61 15</inkml:trace>
  <inkml:trace contextRef="#ctx0" brushRef="#br0" timeOffset="-181903.86">24121 16921 832 0,'31'-2'249'0,"-34"-1"33"0,-3-4-215 15,2 0-91-15,0 1 4 16,-2-1 14-16,2 2 27 16,0 2 18-16,1-1 14 15,2 4-2-15,0-1 1 16,0 0-22-16,1 1 2 16,-2 0-4-16,1 0 12 15,-1 0 2-15,1 0 11 16,0 0-7-16,1 0 1 15,-2-1-14-15,1 1 5 16,1 0-6-16,0 0 15 16,0 1-5-16,1 0 10 15,1 1-4-15,-2 2-2 16,1 0-14-16,3 9 3 16,12 33-4-16,-14-32-4 15,2 0-2-15,-3 3 2 0,0 1-9 16,0 1-3-16,0 3-4 15,-1 1-1-15,-1 0-2 16,0 2 2-16,-1-3 2 16,-2 3-2-16,2 0-3 15,1 2-3-15,-4-4 2 16,1 0-3-16,2-4-2 16,1-4-1-16,0-5 0 0,3 2-5 15,0-1-2-15,2-1 1 16,-2-1-3-16,-1 1-2 15,-1-4-10-15,-2-1-22 16,1 0-21-16,-1-5-51 16,2 0-38-16,0 0-59 15,-2 0-247-15,0-1 46 16</inkml:trace>
  <inkml:trace contextRef="#ctx0" brushRef="#br0" timeOffset="-181445.16">24171 16896 667 0,'1'-2'84'16,"-1"-1"80"-16,-1 1-158 15,-1 0 13-15,-2 0 51 16,0 0 41-16,-3 0 12 16,-1 0-37-16,0 1-18 15,-28-4-34-15,29 5-14 16,3-1-14-16,-1 0 1 16,4 1-2-16,-1 0-2 15,0 0 1-15,-1 0-5 16,-2 0-6-16,1 1-16 0,-5 2-13 15,-3 6-262-15,-31 34 74 16</inkml:trace>
  <inkml:trace contextRef="#ctx0" brushRef="#br0" timeOffset="-180628.22">24015 17481 840 0,'-7'37'188'0,"10"-36"68"16,-5-1-245-16,2-1-12 15,0 1 3-15,0 0 19 16,0 0 12-16,-1 0 14 16,-1 0 1-16,1 0-2 15,0-1-18-15,1 0-9 16,-2 0-14-16,1 0-4 15,0-1-5-15,0 0 2 16,0 0 1-16,1 0 8 0,0 0 2 16,-3-1 7-16,3 1 2 15,0 0 10-15,-1 0 0 16,1 0 5-16,-1 1 0 16,0-2 5-16,1 1 0 15,0 0 1-15,0 0-3 16,2 0-5-16,2-2-8 15,4 0-4-15,13-1-8 0,39-9 0 16,-34 14-3-16,3-1-4 16,-6 2-11-16,-2-2-41 15,-9 1-22-15,0-1-49 16,-5 0-21-16,-4-3-247 16,-4-3 69-16</inkml:trace>
  <inkml:trace contextRef="#ctx0" brushRef="#br0" timeOffset="-179137.77">24448 17042 885 0,'-5'3'192'0,"1"-2"89"16,0 0-253-16,-1-1-1 16,1-2 1-16,1-1 10 15,0-2-2-15,1-4 1 16,1-4-5-16,5-34-1 16,0 35-7-16,2-1 3 15,2 3-5-15,0-2 2 16,0 2 1-16,6-1-4 15,-2 2-7-15,2 2-4 16,0 0-6-16,4 2-4 16,-4 3-1-16,0 0 5 15,1 1 2-15,1 2 15 16,-2 2 6-16,2 0 5 16,-5 1-4-16,0 3 1 15,-2-1-14-15,0 5-8 16,-5-2-4-16,2 2-2 0,-2-1-5 15,-1 1 4-15,0-1 3 16,-2 1 0-16,-1 1 1 16,-3 1-2-16,1 1-4 15,-4 5 1-15,0 1 0 16,-4 3 2-16,3 0 4 16,-6 1-2-16,2-7 2 0,-1 4-3 15,2-5 1-15,-2 3-3 16,2-3 4-16,0 4-4 15,-1-7 1-15,-2 5-1 16,2-4 3-16,-3 1-2 16,2-3 3-16,1 4 1 15,-2-5-3-15,3 0 1 16,3-2 4-16,-1-1 2 16,5-2 2-16,0 0 2 15,-2-4-2-15,1 1 2 16,3-3-4-16,-1 0 3 15,0 1 0-15,-1 1 3 16,1 0-1-16,-1 0 0 16,0 2-7-16,-2-1 2 15,1 0-4-15,0 0 0 0,-1 1 0 16,2-1 3-16,0 0-4 16,-1 1 4-16,1-2-2 15,1 0-1-15,0 0 0 16,-1 0 4-16,2-1-6 15,0 0 4-15,0 1-3 16,0-1 4-16,1 0 0 16,-2 0 5-16,1 0-5 15,0 0 9-15,0 0-3 0,1 0 4 16,0-1-4-16,0 0 4 16,0 0-9-16,1 0-6 15,0 0-8-15,2 0 0 16,-1 0-1-16,7 0 3 15,9 0 3-15,37 4 2 16,-28-1-2-16,0-1 0 16,-2 0-1-16,6-1-1 15,-7-1 3-15,2 0 1 16,-2 0-1-16,2-1 1 16,-7 0 3-16,3 0-2 15,-5 1-3-15,-1 0 0 16,-4 0 2-16,0 1-9 0,-3 1 0 15,2-1-11-15,-2 0-14 16,0 2-28-16,0-2-5 16,-1 0-41-16,-2 0-12 15,-2-1-29 1,-5 1 9-16,0-1-264 0,-2 0 86 16</inkml:trace>
  <inkml:trace contextRef="#ctx0" brushRef="#br0" timeOffset="-176438.79">22786 17848 704 0,'-35'-14'262'0,"33"14"10"16,0 0-172-16,-3-1-71 15,3 1-22-15,0 0 20 16,0 0 10-16,0 0 18 15,-2 0 2-15,-1 0 10 16,1 0-19-16,-1-1-1 16,1 0-13-16,0 0-1 0,-1 0-2 15,1 0 2-15,-1 0-6 16,1 0-2-16,1 1-7 16,0-1-5-16,-1-1-5 15,1 1 1-15,0 0-4 16,0 1 3-16,1 0-1 15,0-1 6-15,1 0-7 0,0 1 2 16,0 0 0-16,0 0-3 16,1-1-4-16,1 1 6 15,2-1 1-15,9 0-2 16,49-6 9-16,-24 5 9 16,-1 1 2-16,11 0 7 15,-2 3 2-15,9 1-3 16,-3 1-5-16,9-1-3 15,-5 0-7-15,8-1-4 16,-7-1-2-16,10 3-4 16,-9-2-3-16,9-1-2 15,-9 0 2-15,4 2 2 16,-11 0-2-16,8-2 7 16,-6 3-2-16,7-1 2 15,-7-2-5-15,13 1 4 16,-6-4-6-16,6-1-1 0,-9 1-5 15,7-2 5-15,-11-1-2 16,5 1-2-16,-5 1 6 16,2-2-1-16,-7 2-1 15,1 0-5-15,-11 1 2 16,5 0-2-16,-6 1 6 16,2 0-1-16,1 0 2 15,1 0 2-15,-5 0-3 0,3 0-3 16,-8 0-2-16,2 2 1 15,-6 0 3-15,-1 1-1 16,-2 0 1-16,-3 0 5 16,-5 1 3-16,1-1-1 15,-5 0 4-15,0 0 1 16,-1-2-3-16,1 0 1 16,-3-1-3-16,3-1-3 15,-4 1-2-15,2 0-1 16,-4 0-3-16,1-1 2 15,-3 2 1-15,-3-1 0 16,0 0 1-16,0 0 1 16,0 0 0-16,0 1 2 15,0 0-2-15,0 0 0 16,0 0 0-16,0 0 2 0,0-1-2 16,0 0-1-16,0 0-2 15,0 0 3-15,0 0-5 16,0-2-5-16,0 1 3 15,1 0 2-15,1-1-2 16,-2-2 0-16,1 1 3 16,1-1-1-16,2-2-3 15,-1-4 2-15,20-32 0 0,-19 31 3 16,2-3-2-16,-3-4 1 16,0 2-2-16,3-5 2 15,-2 0-3-15,0 0 1 16,-2-2-2-16,-1-4-3 15,-1-2 0-15,-1-7 5 16,1 4-4-16,0-10 2 16,2 3 5-16,-1-11-8 15,2 5-2-15,-3-14-4 16,0 7-5-16,-2-3-3 16,-1 6 8-16,-3 0 2 15,0 10 9-15,0 2 5 16,1 0 3-16,2-2-7 15,0 4-4-15,3-2-3 16,-1 1 0-16,5 0-5 0,-1 7 7 16,2-3 1-16,0 2 2 15,0 3-2-15,-3 4 2 16,3 2 0-16,-5 5-1 16,0 3-5-16,-2 4 5 15,0 2 4-15,0 1-1 16,1 3 0-16,0 1 3 0,1 3-3 15,0-1-3-15,0 1-1 16,0 0 1-16,-1 0 3 16,0-1-3-16,0 1 1 15,0 0 1-15,-2 0 0 16,0-1-3-16,0 1-5 16,-1 0-2-16,-9 0-5 15,-37 3-2-15,27 0 1 16,-3 0 7-16,-3 2-1 15,1 0 5-15,-8-1 1 16,2-1-2-16,-6 0-1 16,1-1 4-16,-6 1 4 15,5-2-2-15,-8 0 0 16,2 0 5-16,-5 0-8 16,-2-1-6-16,-10 2 0 15,3-1 2-15,-12 1-1 0,8 0 4 16,-6 1 4-16,10 1 1 15,-5-1-3-15,9-2-1 16,-5 0 0-16,8 1-2 16,-6-1-5-16,9 0-1 15,-7-1-3-15,7-2-2 16,-12-2 0-16,7-3 5 0,-10 3 5 16,6 0 4-16,-8 1 1 15,11 4 3-15,-4 2 1 16,9-2-3-16,-6 0 1 15,13 0-2-15,-4 2 1 16,9-3-1-16,-4 2-3 16,8 0-5-16,-5 1-4 15,4-1-4-15,-3 3 3 16,6 1 3-16,-1-2 4 16,8 0 7-16,2-2 4 15,9-3-2-15,2 0 1 16,7-2 1-16,0 1 1 15,3-1 2-15,3 2 3 16,0 0-1-16,-2 1 2 0,2-1 1 16,0 0-1-16,0 1-2 15,2 0 2-15,-2 0 0 16,2 0-1-16,1 1-1 16,-1 0 2-16,0 0-1 15,2 1 4-15,-3 0 1 16,2 2 6-16,0-1-4 15,-2 2 4-15,1 4-2 0,1 2-3 16,1 34 0-16,-5-30 0 16,-2-2-6-16,1 3-2 15,1 0 0-15,0 3-4 16,-1-4 1-16,-5 7-4 16,2-1 3-16,-5 7-4 15,1 0 1-15,-2 2 1 16,1 2 3-16,-1 7-2 15,2-6 2-15,0 7-1 16,2-4 1-16,4 3-3 16,1-6 2-16,4 7-1 15,0-8 2-15,3 9-3 16,1-5 1-16,-2 0 0 16,1-3 0-16,-1-1-3 15,2-4 2-15,-2 0 1 16,0-2-1-16,3 0 3 0,1-4 1 15,-2-3 0-15,1-2-1 16,3 0-1-16,-4-3 0 16,1 2 1-16,-1 3-1 15,2 4-1-15,0-2-1 16,3 7-2-16,-3-2 3 16,6 1-1-16,1-3-1 0,1 0 4 15,2-6-1-15,2-1-10 16,-4-4-15-16,7-3-76 15,3-7-80-15,24-14-324 16,4-16 15-16</inkml:trace>
  <inkml:trace contextRef="#ctx0" brushRef="#br0" timeOffset="46581.12">5544 15193 280 0,'3'-4'197'0,"0"0"-35"16,-1 1-52-16,1 1-64 16,-1 0-38-16,-1-1-10 15,0 2-6-15,0 0 35 16,0 0 2-16,0 0 4 16,0 0 9-16,-1-1 6 15,0 1-34-15,0 0 1 16,0-1-1-16,0 2 5 15,0 0-12-15,0-1 8 0,0 0-10 16,0 0 8-16,0 1-12 16,0 0 8-16,-1 0-1 15,0 1 16-15,0 0-2 16,0 0 18-16,0 1-4 16,0-1 7-16,0-1-15 0,0 0 2 15,1 0-15-15,0 1 1 16,0-1-13-16,0 1 8 15,0 0-4-15,1 0 1 16,0 0 0-16,1 1 5 16,1 0-7-16,2 1 7 15,2 0-6-15,5 2 5 16,36 18-3-16,-31-17 1 16,1-3-7-16,5-3 12 15,0 1-10-15,3 1 8 16,0 0-5-16,5-4 7 15,-2 4-9-15,5-4 6 16,-4 1-7-16,4-2 7 16,-4-1-10-16,3 0 5 15,-4 2-5-15,5 0 5 0,-4 0-9 16,4 1 8-16,-1-1-8 16,4-2 8-16,-4 3-8 15,2 0 8-15,-3 1-3 16,3-1 7-16,-7 1-6 15,4-1 8-15,-2-2-9 16,4 3 6-16,-6 1-8 16,5 1 9-16,-3-2-8 15,3 2 8-15,-4 0-7 0,4-2 7 16,-3 1-11-16,2 2 10 16,-3-3-10-16,3 1 6 15,-7 1-6-15,1-3 7 16,-2 1-9-16,-1 2 9 15,0-2-9-15,0 1 10 16,-2 2-8-16,2 1 9 16,-1-4-3-16,1-1 6 15,0 1-7-15,2 1 7 16,-2-5-8-16,2 2 3 16,-4 4-5-16,2 2 2 15,-1-2-4-15,1 3 5 16,-3 1-6-16,2-1 6 15,-3-3-6-15,1 3 5 0,-6-2-4 16,7 1 9-16,-4 1-9 16,3 0 9-16,-1 0-6 15,3 1 5-15,-1-1-8 16,4-1 7-16,-2-2-4 16,4 2 6-16,-2-2-6 15,5 1 7-15,-3-3-5 16,5 1 6-16,-2 1-11 15,3-1 6-15,-5-2-1 0,5 3 2 16,-5-3-3-16,5-1 9 16,-5 1-9-16,6 0 2 15,-5 1-1-15,2 1-1 16,-5-1-6-16,5 1 5 16,-4 1-1-16,8 1 0 15,-6-1-2-15,8 1 8 16,-4 0-6-16,4 2 6 15,-5-2-8-15,5 1 7 16,-7 0-10-16,5 0 9 16,-6 0-11-16,7 0 11 15,-2 1-7-15,8 0 8 16,-3-1-11-16,11 0 10 16,-3 0-5-16,6-1 1 0,-3 0-5 15,10-3 10 1,-10 0-8-16,8-3 5 0,-3 0-2 15,7-3 9-15,-6 2-6 16,6-1 6-16,-8 1-9 16,5 0 14-16,-10-1-9 15,0 1 5-15,-4-1-5 16,3 2 8-16,-4 0-13 0,5 1 3 16,-1 1-7-16,2 2 8 15,-6-1-8-15,4 1 6 16,-8 0-3-16,1 0 5 15,-5-1-7-15,4 2 9 16,-5-2-4-16,7 2 8 16,-3-1-1-16,6 2 8 15,-4-2-15-15,6-1 9 16,-6 0-11-16,4-1 4 16,-4 0-7-16,3-1 11 15,-7 2-11-15,8-1 10 16,-8 0-6-16,6-1 6 15,-5 2-8-15,8 0 7 16,-8 1-7-16,7 0 5 16,-5 3-3-16,0-2 4 0,-6 1-3 15,6 1 2-15,-9-1-4 16,8 0 1-16,-4-1-4 16,7 0 7-16,-2-1-4 15,7 3 7-15,-6-3-2 16,9 1 3-16,-5-1-7 15,4-1 4-15,-6 1-5 16,6-1 4-16,-7 0-7 0,7 1 9 16,-3 0-8-16,11 2 4 15,-3-2 0 1,6 0 15-16,-9-1-12 0,5 0 11 16,-11-1-8-16,4 1 1 15,-4 0-10-15,10 2 11 16,-5-2-13-16,9 3 10 15,-5 0-8-15,9 1 6 16,-8-2-9-16,9 1 8 16,-6-1-5-16,11 1 6 15,-10 0-11-15,10-1 9 16,-8-1-4-16,2 0 5 16,-11-1-11-16,9-2 11 15,-11 0-7-15,9 0 7 16,-5 1-8-16,10-3 12 0,-8 1-5 15,9-1 7-15,-9 1-6 16,7-2 10-16,-5 1-7 16,8-1 4-16,-8 2-7 15,10-2 4-15,-9 0-6 16,4 1 4-16,-10-1-9 16,5 0 8-16,-9-4-9 15,11 2 7-15,-8 0-8 0,11 0 8 16,-12 1-3-16,7 1 7 15,-10 1-11-15,3-1 11 16,-6 1-1-16,2 3 6 16,-6 2-6-16,7-1 11 15,-5-1-6-15,5 2 1 16,-5-2-6-16,3-2 7 16,-4 2-11-16,-2 1 2 15,-7-4-3-15,1 3 0 16,-4-1-4-16,-2-1 7 15,-4-1-7-15,5 2 6 16,-2 0-1-16,6-1 1 16,1 2-6-16,5 0 12 15,-2 0-10-15,9 2 5 0,-4-1-5 16,4 0 8-16,-5 0-10 16,5-1 9-16,-9 1-7 15,6-2 6-15,-6 2-7 16,8 0 9-16,-7 2-10 15,7-5 5-15,-5 2-5 16,8 0 7-16,-7-1-8 16,9-1 11-16,-5 0-7 0,10 1 8 15,-8-1-10-15,8 1 10 16,-4 2-10-16,9 0 9 16,-8 1-10-16,5 1 8 15,-7 1-7-15,6 1 9 16,-7-1-9-16,5-1 7 15,-6 3-5-15,9-4 9 16,-7 1-10-16,3 1 9 16,-6-2-6-16,7-2 7 15,-10 1-11-15,7 0 7 16,-1 1-6-16,6 1 10 16,-5-1-13-16,11 4 12 15,-8-4-10-15,5 1 6 16,-6-1-10-16,5 1 12 15,-11 0-10-15,7 1 13 16,-7-1-11-16,4 0 12 0,-5 0-8 16,5 2 7-16,-8-3-4 15,3 0 6-15,-5 0-4 16,3 3 7-16,-8-3-5 16,5-1-4-16,-4 5-2 15,1-3 0-15,-7-1-6 0,4 1 7 16,-8 3-4-16,4-4 1 15,-6 1-1-15,4-1 0 16,-3 1-2-16,-1-1 6 16,-7 3-2-16,3-2 3 15,-6 0 1-15,2-1-3 16,-4 1-1-16,2-1 4 16,-3-1-10-16,3 1 8 15,-5 1-2-15,0-2 0 16,0 1-6-16,0 1 12 15,-2-1-8-15,2-1 0 16,-3 1-3-16,0 0 8 16,-2 0-8-16,2-1 0 15,-3 0 2-15,-4 0 2 16,0 0-7-16,1 0 1 16,1 0 4-16,-1 0-2 0,-1 0 2 15,0 0 4-15,2 0-6 16,-2 0-3-16,0 0-8 15,0 0-25-15,0 0-37 16,0 0-138-16,0 1 19 16,-5 2-342-16,-10 2 6 15</inkml:trace>
  <inkml:trace contextRef="#ctx0" brushRef="#br0" timeOffset="156089.94">5100 8184 1230 0,'-6'-72'1'0,"2"28"8"0,-7-146-2 0,9 208 6 16,2-18 3-16,0 0 6 15,0 0-8-15,0 0 3 16,-1 0-6-16,1 0 0 16,0 0-4-16,0 0 6 0,0 0 2 15,0 0 5-15,2 0-2 16,10 2 6-16,35 7-5 16,-30-4 3-16,1-1-4 15,7 1 3-15,0-2-9 16,5 2 0-16,1-1-3 15,7-1-3-15,-3 1-3 16,5-1 0-16,-2 0 0 16,5-2-2-16,-4-1 2 0,7 0-5 15,-4-1 1-15,7 1 1 16,-6-2 1-16,6-2-2 16,-5-1 2-16,5-4 0 15,-9-4-6-15,5-4 1 16,-6-4 3-16,4-5 1 15,-6 3 1-15,1-7 5 16,-5 6-2-16,-1-6-1 16,-7 1 0-16,-1-10 5 15,-4 3-3-15,-4-12 7 16,-4 8-3-16,-2-7 16 16,-3 4 0-16,-4-5-4 15,-3 3 6-15,0-5-2 0,-3 8-17 16,-4-2-5-16,-3 7 3 15,-3 0-2-15,-4 6 6 16,-8 0 2-16,-2 6 1 16,-6-1 3-16,-1 3-7 15,-6-2-1-15,2 3-2 16,-7-2-4-16,1 2-1 16,-9-1 2-16,5 3-2 15,-8-1 0-15,4 3 3 0,-7-1 1 16,6 4-3-16,-7-2-2 15,8 5 0-15,-6 2 3 16,8 3-2-16,-9 4-2 16,8 1 6-16,-4 7-4 15,1 1 1-15,-5 5-3 16,9-1 2-16,-2 3-2 16,4 3 0-16,-2-1-2 15,11-1 1-15,-6 7-2 16,9 0 1-16,1 3 0 15,8 4-1-15,0 7 3 16,9-1 4-16,2 15-5 16,5-1 3-16,6 11 3 15,4 0-6-15,6 17 3 16,3-7 6-16,6 15-2 16,2-4 1-16,7 15 6 0,2-13 1 15,9 5-2-15,3-19-2 16,15-4-6-16,2-19-5 15,17-8-4-15,6-12 6 16,19-10-23-16,2-12-35 16,28-18-322-16,4-8 69 0</inkml:trace>
  <inkml:trace contextRef="#ctx0" brushRef="#br0" timeOffset="159240.7">20253 15401 977 0,'-1'2'313'0,"1"-1"38"15,-2-1-261-15,2 0-68 16,0 0-33-16,0 0-15 16,0 0 3-16,0 0-8 0,0 0 13 15,0 0 9 1,2 0 20-16,-1 1 6 0,3 0 13 16,4 3-1-16,13 2 10 15,40 10-4-15,-32-15 2 16,4-1-11-16,0-1 2 15,5-4-15-15,-4 3 2 16,4-3-13-16,-5 0 11 0,-1-4-8 16,-6 2 13-16,3-5 4 15,-3 1 15-15,-1-2-3 16,-1 1 7-16,4-6-8 16,-3 2-7-16,1-10-14 15,-2-1-1-15,4-5-14 16,-5 4 0-16,1-7-12 15,-3 7 6-15,0-1-2 16,-2 0 9-16,3 3-2 16,-9 3 12-16,1-1-1 15,-2 2 3-15,-2-1-5 16,0 2 5-16,3-4-6 16,-1-1 1-16,1-3-4 15,1 2 8-15,-3-6 0 16,-3 6 4-16,0-2-7 0,-1 2 3 15,-5-3-9 1,-2 5 0-16,-2-6-7 0,-6 3 10 16,-7-7-4-16,-2 3 4 15,-9-3-8-15,-3 6 10 16,-4-3-11-16,3 7 6 16,-11-3-2-16,8 4 7 15,-7-1-5-15,3 2 9 16,-5 2-10-16,3 3 7 0,-6 0-7 15,3 3 6-15,-14 2-8 16,5 3 7-16,-12 1-6 16,4 5 4-16,-5 2-6 15,8 6 7-15,-4-1-5 16,8 1 6-16,-5 4-5 16,7-2 2-16,-4 1-2 15,9 1 8-15,-3 4-13 16,11 0 10-16,-3 4-8 15,9 3 1-15,-2 6-4 16,5 3 7-16,-3 4-9 16,5 0 8-16,-2 10-4 15,5-6 5-15,3 6-6 16,6-4 10-16,4 5-6 16,5-7 7-16,5 8-4 0,2-1 3 15,8 9-3-15,4-1 6 16,11 15-7-16,4-7 4 15,10 10-5-15,-1-5 5 16,13 5-8-16,-4-16 10 16,14 2-7-16,-1-20 6 15,19-6-25-15,-3-16-29 16,14-11-400-16,-19-11 103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9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38 247 10194,'71'-32'3806,"-63"30"-3960,0-1-1,0 0 0,0 0 0,0-1 0,-1 0 1,1 0-1,-1-1 0,0 0 0,0 0 0,-1-1 1,0 1-1,1-1 0,-2-1 0,1 1 1,4-9-1,-5 7 90,-1 0-1,-1 0 1,1 0 0,-1 0 0,-1-1 0,0 1 0,0-1 0,1-16-1,-2 24 66,-1-1 0,0 0-1,-1 0 1,1 0 0,0 1-1,0-1 1,-1 0-1,1 1 1,-1-1 0,1 0-1,-1 1 1,0-1-1,0 0 1,0 1 0,0-1-1,0 1 1,0 0 0,0-1-1,-2-1 1,0 2 3,1 0 0,0 0 1,-1 0-1,1 0 0,0 1 1,-1-1-1,1 1 0,-1-1 1,1 1-1,-1 0 0,1 0 1,-1 0-1,1 1 0,-1-1 1,1 0-1,0 1 0,-1 0 1,-3 1-1,-6 3 3,0 0 0,0 0 0,1 2 0,-1-1 0,1 1 0,1 1 0,0 0 0,0 0 0,0 1 0,1 0 0,1 1 0,-1 0-1,2 0 1,-1 1 0,-8 17 0,13-22-12,0 0-1,0 0 1,0 0-1,1 0 0,0 1 1,0-1-1,1 1 1,-1-1-1,2 1 0,-1 0 1,1-1-1,0 1 0,0 0 1,0-1-1,1 1 1,0 0-1,1-1 0,0 1 1,0-1-1,0 0 1,0 1-1,1-1 0,0 0 1,1-1-1,-1 1 1,1 0-1,0-1 0,0 0 1,1 0-1,0 0 1,9 7-1,-5-6-130,1 0 0,0-1 1,0 0-1,0 0 0,0-1 0,1-1 0,0 0 0,0 0 1,0-1-1,0 0 0,0-1 0,0-1 0,0 1 1,0-2-1,0 0 0,14-2 0,29-8-1629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07.0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62 10282,'8'-13'816,"9"8"1433,-3 5-3145,8-2-225,3 0 113,8-4-1320,0 0 295</inkml:trace>
  <inkml:trace contextRef="#ctx0" brushRef="#br0" timeOffset="1">736 44 9642,'10'-16'1496,"5"5"977,4 6-2921,9-1-120,1 4 72,6-1-121,-6 3-1663,11 7-153,-4 1-727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0T03:01:05.8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7147 4436 199 0,'-9'5'50'0,"0"0"19"15,2 0-62-15,0-1 38 16,1-2 13-16,0 0 41 16,1 2 9-16,-3-1 39 15,0-3-29-15,4 2 9 16,-3-2-31-16,5 2 5 15,0-3-29-15,1 1-1 16,0 0-30-16,1 0 0 16,0-1-23-16,0 0 0 15,1 0-16-15,0 0 10 16,2 0-11-16,5-2 11 16,7-4-8-16,35-13 11 15,-36 9-5-15,6 1 14 16,-2-1-7-16,2-1 9 15,0 1-8-15,-2 5 5 0,-7-2-7 16,1 3 11 0,-2 1-11-16,-2 0 9 0,-1 1-9 15,2 1 5-15,-2 1-14 16,1 3 6-16,0 1-9 16,2-3 2-16,-3 1-5 15,0 3 5-15,1-1-6 16,4 0 7-16,-1 2-6 0,4 2 6 15,-2-5-8-15,2-1 8 16,-1 1-5-16,2-2 10 16,1 0-10-16,5 3 13 15,-3-3-7-15,6-3 4 16,0 3-10-16,4-1 8 16,0 0-11-16,-1-1 4 15,-4 1-6-15,6 3 9 16,-7-2-11-16,2 0 10 15,-1 2-4-15,5 3 1 16,-6-5-8-16,2 1 14 16,-4-1-11-16,3 0 8 15,-2-1-6-15,4 0 10 16,-2 0-12-16,4 2 12 16,-4-2-13-16,3 2 10 0,-9-2-9 15,4 3 8-15,-4-1-3 16,1 0 6-16,-3 0-9 15,5-1 5-15,-2 0-3 16,4-2 0-16,-1 2-2 16,6 0 5-16,-4-1-5 15,3 0 6-15,-2-2-7 16,6 1 2-16,-5 0-3 16,7 0 7-16,-4 0-6 0,8 3 7 15,-2-2-6-15,5 0 7 16,-4-2-8-16,9 1 4 15,-5-3-3-15,5-1 6 16,-5 4-6-16,8 2 7 16,-7-1-10-16,6 4 5 15,-6-3-3-15,7 4 2 16,-8-3-1-16,4 0 7 16,-8 1-5-16,6 1 8 15,-5-3-4-15,9 1 3 16,-2-1-4-16,6-3 6 15,-4 2-11-15,5-3 7 16,-9 0-8-16,1 2 8 16,-7 1-5-16,2 2 6 0,-6 5-7 15,3-5 10-15,-1 0-4 16,6 0 3-16,-4-3-5 16,5-3 7-16,-1 2-10 15,5-1 3-15,-3-1-6 16,3 0 9-16,-5 1-8 15,-2-1 10-15,-7 1-7 16,-1 0 9-16,-4 3-10 16,2-1 9-16,-5 3-11 0,3-2 10 15,0 1-7-15,1-3 11 16,1-1-11-16,2 1 8 16,0 2-8-16,1-2 4 15,-1 1-9-15,4 3 7 16,-4-1-4-16,2-2 5 15,-5 2-7-15,3 1 10 16,-4-2-9-16,4-1 7 16,0 1-5-16,5-2 14 15,-4-2-5-15,2-2 6 16,-3 0-6-16,-2 5 6 16,-4-1-15-16,-1 3 8 15,-3 0-7-15,-1 0 6 0,-5 2-9 16,-1-2 15-16,-4 1-14 15,-3 0 9-15,1 0-5 16,-3 1 3-16,-4-2-12 16,0 0-28-16,3 0-68 15,-3 0-220-15,-4-2-135 16,-1-1-89-16</inkml:trace>
  <inkml:trace contextRef="#ctx0" brushRef="#br0" timeOffset="114827.23">19712 2099 1005 0,'-12'-15'214'16,"3"3"94"-16,-1 8-300 15,-3 1 0-15,-2 3-5 16,-4 3-2-16,-4 0 3 16,-6 6-4-16,0 1 0 15,-6 7 1-15,4 4-2 16,-4 12-3-16,9 1-2 16,-1 13 0-16,8 3 2 15,2 9 3-15,8-7-1 0,4 1 5 16,4-13 1-16,8-5-3 15,3-12-3-15,9-3 5 16,3-9 3-16,6-8 8 16,3-8 3-16,8-11 3 15,0-6 1-15,1-13-2 16,-3-1-12-16,1-12 0 16,-13 2 0-16,-2-4-4 15,-8 8 4-15,-5-6 3 16,-8 11 7-16,-5 0 7 15,-4 5-1-15,-6 3-3 16,-4 9-4-16,-5 3-9 16,-1 9-6-16,-10 5-4 15,-1 7 0-15,-4 8 1 0,2 3-3 16,1 6-5-16,10-2 0 16,6 3-11-16,10-4 1 15,2 3 5-15,7-3-2 16,7 1-14-16,3-3 6 15,7-1-33-15,5-4-28 16,13-2-244-16,-4-6 60 16</inkml:trace>
  <inkml:trace contextRef="#ctx0" brushRef="#br0" timeOffset="115508.09">19490 2349 409 0,'0'-2'72'0,"-1"1"49"16,-1 0-120-16,0 0 3 16,-2 0 6-16,0-1 26 15,0 0 10-15,-2 0 29 16,-3-1 11-16,1-2 20 15,-32-14-15-15,36 14 2 16,-1 3-24-16,1 1-5 16,3 0-21-16,0 0-7 15,0 0-15-15,0 1-8 16,1 0-7-16,0 0-6 16,0 0 1-16,0 0 7 0,1 0 1 15,1 0-3-15,1 1 4 16,17 3 6-16,37 9-5 15,-25-9-1-15,-3-2 5 16,4 1-1-16,-7-2-10 16,1 2 2-16,-10-1-2 15,-2-1-13-15,-7-4-21 0,-5 6-272 16,-12 0 70-16</inkml:trace>
  <inkml:trace contextRef="#ctx0" brushRef="#br0" timeOffset="116292.26">19962 2502 334 0,'-47'-9'184'16,"40"5"-24"-16,2 0-38 16,1-3-108-16,-1 0 31 15,0-4 14-15,1-2 23 0,0-1 7 16,2 0 11-16,4 2-26 15,-2 2-2-15,1 5-20 16,2 2-5-16,0 3-12 16,-3-2 9-16,0 1-4 15,0-1 14-15,0 0-1 16,0-1 6-16,0 0-11 16,0 1 3-16,1 0-13 15,-1 0 1-15,0 1-11 0,0 0-2 16,0 0-6-16,1 0-5 15,-1-1-7-15,0 2-7 16,0 0-6-16,1 2-8 16,0 0 8-16,1 8 4 15,3 17 6-15,3 43 4 16,-8-37 1-16,-4 3-6 16,2-4-2-16,-3 1-16 15,3-8-56-15,-1-1-189 16,0-9-140-16,-4-14-76 15</inkml:trace>
  <inkml:trace contextRef="#ctx0" brushRef="#br0" timeOffset="117407.87">18754 2893 849 0,'-13'-8'197'15,"5"3"77"-15,2 0-237 16,3 3-13-16,-2 0 3 16,4 1 6-16,0 0-1 15,0 0 4-15,1-1-5 16,1 0-5-16,1-1-3 16,5-2-2-16,21-5-10 15,35-5 5-15,-24 13-1 16,-3 1 6-16,12 1-1 15,-2-3 8-15,11 5 4 16,-1-1 2-16,16 1-3 16,-3-2-1-16,20 3-4 0,-3-4-5 15,15 1-1-15,-6-1-2 16,15 1 2-16,-13 0 5 16,19 2-3-16,-12-1 6 15,19 0 8-15,-12-1 0 16,16 0-6-16,-16-2 4 15,10 0-11-15,-20-4-5 16,5 4-5-16,-20-1-2 16,1 0-8-16,-18 2 7 0,-2 2-9 15,-20-2 0-15,-2 0-5 16,-15 1-4-16,-8 1-58 16,-12-2-40-16,-2 2-89 15,-9 1-249-15,-12-9 18 16</inkml:trace>
  <inkml:trace contextRef="#ctx0" brushRef="#br0" timeOffset="121024.23">19571 3226 218 0,'25'-29'19'0,"-31"30"50"16,3 0-44-16,-2 0 32 16,4-2 29-16,0 0 61 15,0-1 2-15,-1-1 10 16,-1 0-28-16,0-1 1 16,-1-6-50-16,-13-37-2 15,16 33-29-15,-4-3 11 16,2 5-18-16,-2 0 1 0,1 4-19 15,2 1 4-15,-1 5-20 16,-3 0 3-16,1 5-11 16,3-3 1-16,-1 1-8 15,-1 2 7-15,-8 2-6 16,-38 46 8-16,37-35-5 16,-3 8 6-16,4 3-6 15,-5 11 9-15,3 8-9 0,-2 12 8 16,1 3-5-16,4 7 3 15,5-6-8-15,8 2 6 16,8-11-5-16,12-5 1 16,3-15-3-16,7-7 4 15,-3-13-4-15,-1-5 13 16,-4-8 3-16,2-10 18 16,-4-7 1-16,4-14 10 15,-2-6-12-15,-3-17-2 16,-6 0-13-16,-5-11 1 15,-9 7-6-15,-3-8 4 16,-7 10-2-16,-2 0 3 16,-5 15-7-16,-4 2 1 15,1 13-7-15,-3 4-14 16,0 10-30-16,1 5-47 16,6 7-29-16,2 7-263 0,7 9 45 15</inkml:trace>
  <inkml:trace contextRef="#ctx0" brushRef="#br0" timeOffset="121664.86">19892 3530 764 0,'0'1'178'16,"-1"0"83"-16,0-1-225 15,0 0 104 16,0 0-65-31,1-1-8 0,-3-1 10 16,3-2-29-16,0 0 1 16,3 1-7-16,-2-1-3 15,2 1-10-15,0 0-3 16,7-1-9-16,1 2-3 16,38 4-9-16,-31 8-1 15,5 6-14-15,-2 2 6 16,3 7-7-16,-3-2 12 0,-3 5-4 15,-4-3 12-15,0-1-5 16,-8-7 4 0,0-3-7-16,-4-7 9 0,-1-3-9 15,-1-1 10-15,0-3-6 16,0 0-1-16,0 0-44 16,0 0-16-16,-1 0-58 15,0 0-24-15,-1 0-239 16,-1 0 56-16</inkml:trace>
  <inkml:trace contextRef="#ctx0" brushRef="#br0" timeOffset="122091.12">20216 3451 905 0,'-35'-25'215'0,"35"22"80"16,-2 3-251-16,2 2-33 15,0-4 5-15,-1 2-5 16,0 0-3-16,-1 2-6 16,-2 0 7-16,-4 3-7 15,-13 18 3-15,-35 39-2 16,34-34 3-16,-1 5-9 16,1-5 9-16,-1 7-5 15,2-5 4-15,4 1-6 16,3-8 9-16,-1-3-13 15,7-8-3-15,-8 2-37 16,5-3-10-16,-2-2-257 0,7-5 54 16</inkml:trace>
  <inkml:trace contextRef="#ctx0" brushRef="#br0" timeOffset="122693.25">20586 3253 783 0,'1'-3'161'0,"-2"-1"78"16,1 0-230-16,-1 3-4 16,0-2 9-16,0-1 6 15,0 0 17-15,0-3 8 0,0-3 15 16,0 1 1-16,-7-29-5 15,5 34-6-15,1 0-3 16,-2 2 6-16,3 1 1 16,0 0 15-16,0 0 3 15,1 1 4-15,-2 0-9 16,2-1 0-16,0 1-14 16,0 0-7-16,0 0-8 0,0 0-15 15,0 0-7-15,0 2-8 16,0 2-2-16,2 33-8 15,-2 40 12-15,-9-20-10 16,3-1 9-16,-2 2-8 16,2-13 4-16,2 0-10 15,2-11 13-15,2-5-10 16,0-7 6-16,2-2-5 16,-2-6 6-16,1-2-7 15,-2-5 2-15,1-1-58 16,-3-3-37-16,2-3-75 15,0-1-22-15,0-1-260 16,-3 1 64-16</inkml:trace>
  <inkml:trace contextRef="#ctx0" brushRef="#br0" timeOffset="123573.4">20835 3373 858 0,'-6'-10'197'16,"-17"-38"84"-16,25 36-248 15,0-4 0-15,1-2-3 16,3-4-10-16,0 2-3 16,4 0 0-16,2 2 1 15,6 3-2-15,-1 5 3 0,5 2-2 16,-1 4-1-16,2 2-10 15,-4 1 5-15,3 4-6 16,-5 1 3-16,2 3-6 16,-3 3 4-16,-1 2-9 15,-2 0 7-15,-1 5-8 16,-4 3 11-16,-1 6-5 16,-5 3 7-16,-2 4-4 15,-4-2 4-15,-2 3-9 16,-5-6 4-16,-3 3-3 15,-2-2 5-15,-6 0-2 16,1-3 6-16,-8-1-1 16,2-5 7-16,-4-1-2 15,5-6 4-15,0-1 0 16,8-4-2-16,4-2-5 0,5-4 1 16,2-1-4-1,5 1 1-15,1 0 0 0,1-2 15 16,0 0 4-16,1 0 6 15,3 0 0-15,8-1 2 16,50-3-12-16,-31 3-4 16,5-3-7-16,1 0 1 15,7-1-4-15,-6-1 0 16,6-1-2-16,-8 2 1 0,0 2-8 16,-7 1 3-16,-2-1-6 15,-7 3 4-15,-5 0-41 16,-6 1-31-16,-15 5-76 15,-7 0-266-15,-11 5 27 16</inkml:trace>
  <inkml:trace contextRef="#ctx0" brushRef="#br0" timeOffset="124392.1">19479 4182 898 0,'-12'-1'187'15,"0"1"87"-15,0 2-264 16,-3 3-9-16,2 0 7 16,-1 1-12-16,6 0 9 15,-5 4 1-15,4 2 2 16,-4 10 2-16,-2 3 20 16,1 10-5-16,4 4 4 0,2 8 2 15,5-4-2-15,3 8-18 16,4-4 3-16,5 3-9 15,5-4 1-15,3 2-5 16,5-11 4-16,10-1-5 16,-2-9 7-16,6-7-5 15,-3-8 3-15,5-10-4 16,-11-9 7-16,4-12-7 16,-7-5 9-16,1-14-4 15,-4-5 6-15,-4-12-1 16,-7-1 10-16,-7-12 2 15,-6 4 13-15,-9-9 2 16,-6 14 3-16,-3 2-13 16,-3 18-5-16,-8 8-18 15,0 17-5-15,-4 5-33 0,0 10-10 16,-2 7-46 0,6 5-15-16,2 4-266 0,16 1 66 15</inkml:trace>
  <inkml:trace contextRef="#ctx0" brushRef="#br0" timeOffset="124980.23">19804 4619 1043 0,'-1'1'218'16,"1"-1"100"-16,-2-1-302 15,2 0-10-15,0 0 7 16,0-1 2-16,0 0 9 16,2-2 4-16,-2 1 15 15,3-1 10-15,1-1 3 16,-2 1-1-16,2 1-7 0,6-3-15 15,34-8-11-15,-31 16-12 16,2 0 1-16,2 5-9 16,2 2 3-16,0 4-6 15,-1 1 4-15,3 4-7 16,-6-2 5-16,4 2-2 16,-6-2 3-16,2 2-5 15,-3-3 7-15,-1-2-11 16,-2-3 1-16,0-2-15 15,-5-2 1-15,1-2-24 16,-1-1-6-16,-1-1-40 16,-3-2-4-16,0-1-41 15,0 0-227-15,0-2 66 16</inkml:trace>
  <inkml:trace contextRef="#ctx0" brushRef="#br0" timeOffset="125332.19">20168 4346 1021 0,'25'46'298'15,"-28"-37"50"-15,-1 0-249 0,-7 4-111 16,-1 3 12-16,-5-1-6 16,1-1 3-16,-5 4-14 15,1 0 12-15,-5 9-9 16,3 0 6-16,-6 7-1 16,4 0 11-16,-5 4-4 15,5-4 5-15,1 2-4 16,8-7 3-16,-1-5-19 15,10-7-5-15,1-5-37 0,3-6-19 16,2-7-261-16,5-7 62 16</inkml:trace>
  <inkml:trace contextRef="#ctx0" brushRef="#br0" timeOffset="126346.96">20439 4458 947 0,'36'-27'202'0,"-33"15"95"16,1-3-286-16,2 1 2 15,0-1-5-15,0 1 0 0,2 0-7 16,-2 0 8-16,2 0-2 16,3 1 3-16,2 3-1 15,1-1 6-15,4 4-1 16,3 2 2-16,4 2-2 15,-6 1 6-15,2 2-7 16,-2 2 1-16,-4 5-13 16,-3 3 2-16,-1 4-8 15,-4-1 10-15,-4 6-6 16,-1 2 10-16,-5 3-5 16,-2 0 6-16,-1 7-12 15,-2-5 5-15,-3 3-4 16,2-6 6-16,-3 1-8 15,3-3 10-15,-7 1-4 16,5-6 2-16,-4 1-6 16,0-4 10-16,-2-1-5 0,4-5 4 15,-4 1-5-15,3-2 8 16,1-2-10-16,1-2 7 16,0 1-2-16,6-2 12 15,-3 2-9-15,3 0 12 16,0-1-9-16,5 0 6 15,-1-2-13-15,0 0 11 16,1 0-7-16,0 0 8 0,0 0-7 16,0 0 9-16,1 0-11 15,0 0 2-15,1 1-4 16,0 1 5-16,1-1-2 16,2 0 10-16,-2 0 3 15,2 0 8-15,3 0-3 16,3-1 2-16,35 2-9 15,-31-6-3-15,7 1-13 16,-1 0 6-16,7-1-9 16,0 0 3-16,5-1-4 15,-5 1 5-15,6-1-7 16,-6 3 6-16,1 1-8 16,-5 0 5-16,-1 2-5 15,-7 0 3-15,-2 0-10 16,-6-1 0-16,-1 3-28 15,-3-3-6-15,-3-2-42 0,0 1-2 16,0 0-40-16,0 0 3 16,1-1-247-16,2-1 74 15</inkml:trace>
  <inkml:trace contextRef="#ctx0" brushRef="#br0" timeOffset="127456.1">21265 4166 790 0,'-2'1'233'15,"-1"0"45"-15,-2 3-203 16,3-4-63-16,-1 3-4 16,-1-1 2-16,-14 3-5 15,-38 45 7-15,26-26-3 16,0 1 7-16,-3 7-1 15,2-1 5-15,-2 3 7 16,6-5 8-16,-1-2-2 16,5-7 9-16,0 0 4 15,6-8-10-15,1 0-11 16,4-3 2-16,1-3-13 16,3-2-5-16,2-2-5 15,1-1 3-15,4 0-4 16,1-1 6-16,0-1 0 15,2 1 8-15,2-1-1 16,4-1 3-16,13-2-6 0,32-7 8 16,-29 6-9-16,1 2 7 15,4 0-9-15,-2 2 6 16,10-1-12-16,-2 1 6 16,8-1-11-16,-5-1 5 15,4 3-10-15,-9-1 8 16,3 1-10-16,-11 0 8 15,0-1-6-15,-7-1 5 0,-5 2-8 16,-8-1 2-16,0 1-16 16,-5 1 4-16,0-1-4 15,-2-1 4-15,-1 0-11 16,1 0 15-16,-3-1-15 16,-3-1 5-16,-6-3-7 15,-29-19 16-15,32 14-4 16,2 0 16-16,2-2-3 15,-2 1 10-15,1-8-4 16,3 3 5-16,0-6-2 16,1 1 8-16,2-4 0 15,0 8 7-15,1-4 3 16,1 7 8-16,-1 2 3 16,-1 5 4-16,1 0 2 0,1 1 3 15,0 1-3-15,0 1 4 16,-2 4-3-16,2 0 1 15,0 0-4-15,0 0 1 16,0 1-6-16,0 0 1 16,0 0-6-16,0 0 1 15,2 1-3-15,-2 1 1 16,1 2-2-16,5 11 1 16,5 55-3-16,-16-23 0 0,-3 20-4 15,-1 7-2-15,-1 18-4 16,1-3-4-16,6 8-21 15,7-9-38-15,8 3-156 16,7-19-276-16,3-4 4 16</inkml:trace>
  <inkml:trace contextRef="#ctx0" brushRef="#br0" timeOffset="135106.09">23008 1930 527 0,'20'-43'285'16,"-25"34"-24"-16,-2 3-75 15,5 3-163-15,-4-2-3 16,-1 1-3-16,-4 0-1 15,-1 1 4-15,-3 1 1 16,-2 4 5-16,-2 5-3 16,-2 1 1-16,-7 7 2 0,1 1 2 15,-4 6-1-15,4-1 4 16,-1 3-1-16,7-2-5 16,1 3 0-16,6-2-4 15,2 8-5-15,4-1-1 16,4 11-3-16,4-3 1 15,5 6-1-15,5-5 6 16,6 2-4-16,2-7 4 0,5 2-3 16,-1-7-1-16,3-2-6 15,-2-6 4-15,4-8-4 16,2-7 4-16,4-9 2 16,0-5 4-16,12-12-7 15,-3-10 3-15,8-9-8 16,-4-2 1-16,0-14-5 15,-8 3 4-15,0-6-6 16,-12 6 3-16,-4-2-5 16,-12 12 3-16,-11-1 1 15,-9 13-2-15,-11-2 2 16,-5 9-2-16,-19 2-3 16,-1 10 3-16,-16 2 1 15,3 9-2-15,-11 3-11 16,9 4-4-16,-3 2-25 15,11 7-11-15,-4-5-25 0,13 2 7 16,1 0-12-16,9-1 8 16,3-2-72-16,11 6-164 15,7 4 29-15</inkml:trace>
  <inkml:trace contextRef="#ctx0" brushRef="#br0" timeOffset="135738.17">22698 2186 1072 0,'46'-7'221'16,"-30"2"106"-16,4 2-321 15,0 1-1-15,-2 5-5 16,-5 0 3-16,-1-2-6 16,0 2 6-16,2 0-4 15,1 0 4-15,7-3-2 16,4 0 2-16,11-3-3 15,5-3 2-15,9-3-1 16,-1 3 1-16,2-3-23 0,-17 5-19 16,-5-1-201-16,-15 6-87 15,-10 0-59-15</inkml:trace>
  <inkml:trace contextRef="#ctx0" brushRef="#br0" timeOffset="136671.16">23447 2480 508 0,'-39'-8'205'0,"36"-3"30"16,-1-1-137-16,6-4 1 15,3 2-28-15,5-6-7 16,2-3-12-16,4 0 4 16,-2 4-5-16,2-2-4 15,4 7-5-15,2 3-10 16,-2 4-9-16,1 2-8 15,-3 6-5-15,-4 1-8 16,-4 3-1-16,2 5-2 16,-7 3 5-16,-2 3 1 0,-2 1 6 15,-1 6-2 1,-5-2 3-16,-1-1-6 0,0 0 3 16,-2 1-7-16,-3-4 5 15,-1 3-4-15,-1 0 1 16,-5 1-5-16,2-2 7 15,-2 3-7-15,3-6 4 16,-3 1-5-16,2-5 7 0,-4-1-5 16,1-3 3-16,-2 0-2 15,3-4 4-15,4 1-3 16,5-4 4-16,3-2 3 16,6 1 6-16,3-2 3 15,-2 0 6-15,1 1 4 16,11-1 5-16,50-11-3 15,-30 9-2-15,4-3-8 16,0 2 1-16,7 0-14 16,-4-2 4-16,8 1-6 15,-6 2 0-15,0 0-9 16,-14 2 6-16,-5 3-25 16,-13 0-15-16,-12 1-51 15,-10 0-22-15,-12 4-281 16,-5 4 54-16</inkml:trace>
  <inkml:trace contextRef="#ctx0" brushRef="#br0" timeOffset="137495.25">22610 2827 775 0,'-23'-7'219'0,"6"2"47"0,1 1-203 15,2 0-55-15,0-4-6 16,-2-1 2-16,6 0 0 16,0-3 1-16,3 1-4 15,5 0 9-15,2 2 3 16,1 0 4-16,3 3 12 15,-3 1 8-15,5 2 3 16,1 0-1-16,-7 1 2 16,2 1-8-16,3 1 4 15,15 0-3-15,39 3 2 16,-34-2-4-16,9 0 0 16,0 0-4-16,10 0 2 15,0-1-3-15,4 0 2 16,1 1 2-16,8 0-1 15,-1 1-1-15,14-1 1 16,-5 1 0-16,17 1-7 0,-5 0-1 16,11-2-10-1,-6 1-2-15,14-2-2 0,-13-1 3 16,9-1-2-16,-7 1 8 16,12-1 4-16,-15 3 2 15,11-2-7-15,-13 1 1 16,1 1-7-16,-15-1 0 0,-3 1-9 15,-17 1 3-15,-4-2-5 16,-16 0-6-16,-9 1-37 16,-11-2-24-16,-6-1-71 15,-3 1-25-15,-1 0-278 16,1 0 49-16</inkml:trace>
  <inkml:trace contextRef="#ctx0" brushRef="#br0" timeOffset="146220.25">21203 2070 767 0,'-1'0'164'0,"0"0"73"16,1 0-222-16,0 0-9 15,0 0 1-15,0 0-3 0,0 0 5 16,0 0-7-16,0 0 8 15,0 0 9-15,0 0 10 16,0 0 12-16,0 0 8 16,-1 0 4-16,0 0 1 15,-1-1 2-15,1 0-8 16,-1 0 2-16,0-1-6 16,0 1-6-16,0 0-3 15,-1-1-3-15,0 0 1 16,0 0-3-16,0-1 1 0,-1 1-5 15,1 0 0-15,1 0-4 16,0 0-5-16,2 0-4 16,-3-2-1-16,3 1-4 15,3 0-1-15,-2-1 5 16,1 1 6-16,1 0 4 16,-2 0 3-16,3-1 1 15,-1 1 0-15,0 1-5 16,1 0 0-16,3-1-1 15,1 2-2-15,-2 0-7 16,1 0-1-16,1 0-3 16,-2 1-6-16,2 0-1 15,-1 3 3-15,36 21-4 16,-34-14 5-16,4 2-4 0,-1 1 4 16,2 2-1-16,1-2 8 15,2 2-8-15,-3-2 10 16,2 3-6-16,-2-3 3 15,1 3-8-15,-2 1 9 16,2 0-12-16,-1-3 4 16,0 3-2-16,1-6 1 15,-1 2-5-15,0-2 8 0,-2 1-6 16,1-2 6-16,-5 1 0 16,0-1 2-16,3-1-10 15,-2 0 6-15,-1 2-5 16,-1-2 6-16,0 1-6 15,-4 0 7-15,3-3 0 16,-1 1 2-16,-1-1-8 16,0-2 9-16,0-1-5 15,0 0 3-15,-4-4-2 16,0 0 7-16,0 0-10 16,0 0 7-16,0 1-7 15,0-1 3-15,0 0-1 16,0 0 4-16,0 0-4 15,0 0 5-15,1 0-4 0,1 0 3 16,-2 0 1-16,1 0 4 16,0 0 3-16,0-1 3 15,2-2-4-15,-1 0 7 16,3-4-9-16,9-19 0 16,21-40-3-16,-22 28 1 15,4-14-8-15,-3 0 3 16,1-6-7-16,1 6 5 15,-3-9-26-15,0 14-14 16,2-6-117-16,0 6-62 0,1-8-297 16,-2 8-15-16</inkml:trace>
  <inkml:trace contextRef="#ctx0" brushRef="#br0" timeOffset="-176361.14">6864 7252 707 0,'-3'-4'165'0,"0"-1"86"0,1 0-199 15,1-1 1-15,-2 2-1 16,2 0-4-16,0-1-23 15,1 1-5-15,0-1-7 16,1 1 8-16,3 0 2 16,-3-1 8-16,2 1 2 0,1 0 8 15,5-4-5-15,34-22 3 16,-31 28-3-16,1-1 3 16,0 3-3-16,4-1 3 15,-1 0-7-15,4 1 1 16,1 2-5-16,5-3-6 15,1 0-6-15,9-3 0 16,-2 0-3-16,9-2-4 16,-4-1 1-16,10 2 4 15,-7-1 1-15,11-1-1 16,-7 2 6-16,6 0-3 16,-5 2-4-16,9 0-2 15,-5 1-1-15,6 2 2 16,-5-1-1-16,6 1 2 15,-5-2 0-15,5 4-3 0,-8-1-6 16,8 2-1-16,-6-1-1 16,1 4-3-16,-4-1 3 15,5 1-1-15,-10-2 1 16,5 3-3-16,-5-3 4 16,4 4-3-16,-4 0 1 15,8 3 1-15,-5 1 1 16,8 4-3-16,-4-3 5 15,7 2 1-15,-5-1-1 16,8 0 0-16,-7-6 2 0,9 1-3 16,-6-1-3-16,11-4 0 15,-8 0 3-15,9 2-4 16,-10-3 3-16,13 1 0 16,-10 0 2-16,12-1-4 15,-5 0 4-15,12 0 2 16,-9-1 3-16,10-3-4 15,-8 0 4-15,7 1-1 16,-10 1-4-16,9 1 2 16,-8-1 2-16,6 1 2 15,-6 2 1-15,13-2-1 16,-7-3 1-16,12 1 0 0,-8-6-4 16,15-3-1-1,-10 1-2-15,12-3 1 0,-10 0 0 16,11 0-2-16,-13-2 1 15,11-2 2-15,-12 0-1 16,11-2-1-16,-13 1 0 16,9-1 4-16,-12 0 2 15,12 1 3-15,-6 0-2 16,8 0 0-16,-12 1-3 0,7 2-2 16,-12 1-5-16,2-1 5 15,-13 4 2-15,2-1-1 16,-12 0-2-16,-3 2 0 15,-13 3-2-15,-2 0-5 16,-13 3 1-16,-6 0-3 16,-9 2-5-16,-2 0-30 15,-7 1-27-15,-7-2-98 16,-7 1-48-16,-19 1-279 16,-15-6 10-16</inkml:trace>
  <inkml:trace contextRef="#ctx0" brushRef="#br0" timeOffset="-106920.39">22955 2963 831 0,'-8'-3'171'15,"4"0"87"-15,2 4-253 16,-3-3 10-16,4 2-6 16,0-1 12-16,0 0-9 0,-1 0 8 15,0-1-13-15,0 0 9 16,-1 0-14-16,0 0 7 16,0 0-5-16,-2-1 7 15,2 2-6-15,-3 0 9 16,-8 1-7-16,-34 12 8 15,31 0-6-15,-6 11 11 16,1 5-7-16,-7 9 15 16,3 3-8-16,-1 14 5 15,6-2-9-15,1 8 5 16,9-8-14-16,5 4 3 16,6-12-7-16,6-2 1 15,5-13-10-15,6-5 7 16,1-10-6-16,5-10 8 15,-1-13-6-15,2-9 11 0,-2-9-2 16,2-11 8-16,-5-4-8 16,0-12 8-16,-6-2-7 15,-3-9 2-15,-6 7-12 16,-4-4 5-16,-3 11-6 16,-5 4 0-16,-2 13-4 15,-4 7 4-15,-1 11-7 16,-10 6-3-16,6 7-10 0,-5 6-32 15,4 1-19-15,-1 13-245 16,10 9 48-16</inkml:trace>
  <inkml:trace contextRef="#ctx0" brushRef="#br0" timeOffset="-106341.49">23054 3228 877 0,'2'3'206'15,"2"-2"90"-15,2-2-237 16,-6 0-7-16,1-1 12 15,0 1-23-15,1 0 1 16,1 1-21-16,1 0 4 16,3 0-9-16,8 0 9 15,31 7-5-15,-32-4 16 16,0 0-3-16,2 3 15 16,0-1-5-16,2 3 14 15,-1 1-14-15,3 2-1 16,-1 2-16-16,3 3-2 15,-4 1-17-15,3 4 0 16,-6-6-6-16,-1 5 2 16,-3-6-6-16,-1 1 1 15,-1-3-11-15,0 4-23 0,-1-9-31 16,-2 0-32-16,-3-4-20 16,-2-4-31-16,-1 0-114 15,0-1-93-15,0-2-10 16</inkml:trace>
  <inkml:trace contextRef="#ctx0" brushRef="#br0" timeOffset="-106056.1">23375 3146 924 0,'-5'0'192'0,"4"-1"89"16,1 1-280-16,0 0 3 16,0 0-7-16,0 0 9 15,1 1-8-15,1 2 10 16,-2 0-5-16,-2 13 8 16,-9 41-8-16,-7-24 9 15,-3-1-8-15,-1 4 0 0,1-5-11 16,0-2-33-16,7-8-250 15,4 2 64-15</inkml:trace>
  <inkml:trace contextRef="#ctx0" brushRef="#br0" timeOffset="-105021.38">23741 3117 753 0,'-4'-4'177'0,"-1"-6"82"16,-6-42-215-16,15 29-1 15,-1 3-6-15,2 1 6 16,-1 0-20-16,0 3 1 16,2 4-15-16,0 0 5 15,2 4-5-15,4 3 4 16,1 2-9-16,5 3 11 0,2 2-4 15,4 1 4-15,-1 3-8 16,1 2 8 0,-6-1-10-16,-1 6 0 0,-5-3-8 15,-5 5 5-15,-1 2-7 16,-5 5 8-16,-1 0-8 16,-4 4 10-16,-4-3-7 15,-7 0 6-15,2-1-6 16,-8 0 7-16,2-3-6 0,-1-1 9 15,3-1-8-15,-5-4 3 16,4-5-5-16,0-3 7 16,4-4-8-16,-1-3 9 15,8-2-1-15,2-3 5 16,4-2-11-16,6-1 9 16,1 2-8-16,10-2 5 15,1 3-7-15,6 2 14 16,3 5-8-16,9 4 11 15,-5 5-6-15,8 2 7 16,-5 3-13-16,0 5 4 16,-9-1-8-16,-3 5 4 15,-8 2-10-15,-5 2 10 16,-6-2-5-16,-3 5 4 16,-5-6-9-16,-7-2 9 0,-1-2-7 15,-10 0 4-15,-2-4-4 16,-10 1 9-16,1-5-8 15,-8-2-12-15,1-6-15 16,-3-6-24-16,11 1-20 16,-3-3-222-16,13-1-10 0,3 5-71 15</inkml:trace>
  <inkml:trace contextRef="#ctx0" brushRef="#br0" timeOffset="-104389.02">24252 3028 920 0,'1'-1'192'15,"0"0"94"-15,0 0-275 16,0 0 1-16,-1 0-6 16,0-1 7-16,0 1-12 15,0 1 5-15,0 0-10 16,0 0 9-16,0 0-8 0,0 0 13 15,0 1-2-15,2 2 23 16,-2-1-2-16,1 1 20 16,2 0-8-16,0 2 13 15,-1 2-19-15,4 7 6 16,14 32-17-16,-17-27 3 16,-5 4-15-16,-1 16 13 15,-6 2-13-15,-2 17 14 16,-1 0-8-16,1 9 4 15,5-11-15-15,4-3 6 16,7-15-12-16,8-5 4 16,3-15-5-16,8-6 7 15,0-7-7-15,1-10 3 16,0-4-10-16,-4-8 12 16,-10 0-15-16,-4-10 9 15,-9 2-4-15,-7-5 6 0,-6 3-7 16,-5-1 2-16,-2 10-3 15,-13 4-14-15,0 10-19 16,-11 6-58-16,2 10-28 16,-4 9-253-16,10 3 30 15</inkml:trace>
  <inkml:trace contextRef="#ctx0" brushRef="#br0" timeOffset="-103539.58">22992 4090 897 0,'-42'-35'192'0,"31"33"89"16,0 3-271-16,-2 0 8 16,-3 3-9-16,1-1 4 15,2 3-11-15,-7 1 6 16,6 1-8-16,-1 2 9 15,0 0-5-15,1 6 17 0,3 4-3 16,-2 8 11-16,4 3-9 16,-2 15 9-16,7 0-12 15,1 4 3-15,5-5-13 16,8 2 6-16,3-14-13 16,6-4 2-16,4-8-6 15,7-6 1-15,4-11-12 16,10-11 3-16,2-8-9 0,6-7 6 15,-7-1 4-15,0-9 20 16,-14 1 3-16,-6-6 26 16,-10 1 1-16,-5-8 19 15,-9 3-7-15,-7-4 8 16,-6 7-21-16,-12 4-3 16,-7 12-26-16,-13 12-2 15,-1 14-26-15,-11 11-30 16,5 4-25-16,1 2-34 15,13-2-22-15,9-4-232 16,14-5 68-16</inkml:trace>
  <inkml:trace contextRef="#ctx0" brushRef="#br0" timeOffset="-103022.31">23313 4331 834 0,'-15'1'208'0,"2"-5"96"16,3 0-244-16,3 1 13 16,7-1-13-16,-2-5 0 15,5 2-29-15,4 1 2 16,1-2-19-16,5 4 6 15,-1 0-12-15,5 0 13 16,3 4-3-16,2 8 17 0,-2 0-3 16,6 7 20-16,-3 3-15 15,3 2 7-15,1-1-19 16,3 6 2-16,-5-4-21 16,5 3 7-16,-4-4-14 15,-1 0 8-15,-4-4-10 16,0-2 6-16,-5-4-7 15,-1-2-18-15,-5-3-32 0,-5-1-40 16,-1-4-33-16,-2-5-238 16,-4 4-15-16,1-1-72 15</inkml:trace>
  <inkml:trace contextRef="#ctx0" brushRef="#br0" timeOffset="-102755.79">23620 4260 849 0,'0'0'189'0,"0"3"90"16,0 2-252-16,0-5 7 16,0 1-4-16,0 2 17 15,0 7-15-15,0 11 11 16,-3 32-19-16,-5-27 3 0,0-1-16 15,-3 3 2-15,-1-1-15 16,-2 5 2-16,1-4-19 16,-2 3-19-16,-1-7-21 15,2-4-210-15,4-9-48 16,1-2-60-16</inkml:trace>
  <inkml:trace contextRef="#ctx0" brushRef="#br0" timeOffset="-102254.77">23947 4166 994 0,'38'-14'204'16,"-35"5"104"-16,0 3-302 15,0 2 11-15,1 1-5 16,-7 2 8-16,2 0-7 15,0-1 11-15,0 1-7 16,1 0 15-16,0 0-6 16,-1 0 23-16,1 0-8 0,0 0 23 15,0 0-12-15,0 0 19 16,0 1-20-16,0 1 7 16,2 1-25-16,5 10 2 15,19 55-23-15,-21-13 4 16,-10 1-15-16,-6 9 5 15,-2-4-14-15,-1 4-10 16,1-18-22-16,4-3-45 16,3-13-31-16,3-6-37 15,1-13-46-15,4-4-197 16,0-10 56-16</inkml:trace>
  <inkml:trace contextRef="#ctx0" brushRef="#br0" timeOffset="-101538.14">24288 4287 762 0,'-3'-6'208'0,"-2"2"71"15,1-3-211-15,3 1-24 16,-1 0-8-16,3-3 5 16,0-1-17-16,5-2 8 15,1-2-13-15,3-2 4 16,-2 0-11-16,7 0 3 16,-2 0-8-16,2 2 7 0,1 2-3 15,2 3 10-15,-3 3-6 16,3 3 12-16,-5 3-9 15,0 5 4-15,-2 4-10 16,-1 8 3-16,-4 4-15 16,-2 4 7-16,-3 2-9 15,-1 4 7-15,-1-1-9 0,-2 1 10 16,2-4-10-16,-6 4 7 16,0-6-8-16,-4 0 8 15,-2-5-6-15,-5 2 14 16,-2-5 2-16,-6 0 15 15,3-2 3-15,-6 1 8 16,5-2-12-16,0-2 4 16,9-4-18-16,2-1 0 15,7-3-9-15,7-3 9 16,4-4-6-16,-4 2 16 16,4-1 1-16,29-11 13 15,37-10-7-15,-19 11 8 16,-10 2-19-16,9 1-1 15,-10 5-17-15,4 0-72 16,-10 4-72-16,-1 4-286 16,-12-3 2-16</inkml:trace>
  <inkml:trace contextRef="#ctx0" brushRef="#br0" timeOffset="-98156.5">18807 2917 707 0,'-5'-4'177'16,"1"0"73"-16,0-1-202 15,0-1 7-15,1 0-5 16,0 0-2-16,-18-35-10 0,19 36 4 16,0 0-2-1,-1 3 12-15,3 1 0 0,0 1 12 16,0-1-6-16,-1 0 1 16,0 0-12-16,1 1-5 15,0 0-16-15,0 0-9 16,0 0-13-16,0 1-3 15,0 2-2-15,0 14 3 16,3 53 2-16,1-18 2 16,0 2 1-16,-1 16-3 15,-4 3 0-15,1 20 0 16,-3-2 0-16,1 20-2 16,-3-7 1-16,5 16 9 15,-1-14 4-15,-3 9 9 16,-3-15 4-16,0 8 7 0,-2-19-6 15,-2 6 0-15,2-19-7 16,2 5-6 0,1-18-8-16,1-4-1 0,4-13-6 15,-2-2-1-15,6-14 2 16,0 0-2-16,0-10 0 16,-3-3 3-16,1-7-1 15,-2 2-2-15,-1-4 2 0,-2-1 0 16,4 3-3-16,-6 3 0 15,1-5 1-15,2 4 0 16,1-2-2-16,1 0-1 16,0-6 0-16,1 1 2 15,1-2 2-15,-1-3 0 16,-1 0 1-16,0 0 0 16,1 1-1-16,-1 0-2 15,1-1 1-15,-2 1 0 16,1 0-1-16,1 1-1 15,-1 1 0-15,-1 0-3 16,1-1 3-16,1 0 3 16,-2 0-3-16,1 1 3 15,0-2-1-15,1 1-3 0,0-1-4 16,0 0 5-16,0 0-1 16,1 0 3-16,0-1 1 15,1 0 4-15,2 0-1 16,8-1-2-16,39-2-3 15,-27 0 0-15,-2 6 0 16,2 0-1-16,0-2 0 16,4 2-1-16,-1-1 0 0,9 0-2 15,-1-1 0-15,8 2-1 16,-1-1 3-16,5 2 0 16,-4-1 2-16,10 1 2 15,-4 2 1-15,7-3-2 16,-4-1-1-16,7 2-1 15,-8-1-1-15,7 1 1 16,-5-1 2-16,9 0 2 16,-7-1-1-16,6-2 0 15,-7-3-1-15,10 4-1 16,-11-1-3-16,7 0 3 16,-6 2-1-16,12 1 0 15,-9 1 1-15,8 0 2 16,-7-2-3-16,7-2 2 15,-9 1-2-15,6-1 1 0,-10 0 1 16,7 0 1-16,-8-1-2 16,5 0 1-16,-8-2 2 15,6-2-2-15,-7 2-1 16,7 3 3-16,-8 0-3 16,4 0-3-16,-9 3 1 15,4-2 3-15,-7 1-3 0,7-1 2 16,-6 0 0-16,7-2 2 15,-7-2 0-15,1 0-1 16,-7 0 0-16,2 0 0 16,-6-1 0-16,2 2 1 15,-5-1 0-15,-1 1-1 16,-6-2 2-16,-3 2 2 16,-5 1-2-16,0 1 1 15,-5-2 0-15,0 3-4 16,-2-2-2-16,-4 0 0 15,0 1 4-15,0 0 1 16,0 0 8-16,0 0-1 16,-1-1 3-16,1 0-5 15,-3 0-4-15,0-2 2 16,0 1 0-16,-1-1 1 16,-1 0 1-16,-1-2 1 0,-2-1-1 15,-32-44-4-15,34 36-3 16,5-6 5-16,-1 1 0 15,2-8-8-15,1 3 6 16,0-4-1-16,-2 2-2 16,4-7-2-16,-3 3 6 15,5-9-5-15,1 0 2 0,1-8-3 16,-1 6-1-16,4-6-1 16,-3 6 2-16,-1-3 2 15,-5 6-3-15,-1-5 7 16,-1 7-5-16,1-4 3 15,-1 2-7-15,6-3 7 16,-5 2-4-16,1-4-1 16,0 4-2-16,3-2 6 15,-4 2-4-15,7-5-2 16,-6 6 4-16,2-6 4 16,-3 6-6-16,-3-5 2 15,-4 3 1-15,2-6 1 16,-2 2-5-16,2-10 5 15,4 4-1-15,0-7 0 16,2 6 1-16,-2-4 1 0,-3 8-3 16,-3 2 2-16,-3 9 2 15,-6 1-2-15,-2 5-4 16,-4 3 5-16,2 1-2 16,-1 0-2-16,4 5 0 15,5-3 3-15,3 2-5 16,3-3 0-16,1 0 1 15,3-3 0-15,-1 7 2 16,2-1 1-16,-3 5 2 0,-1 3-1 16,-2 5 1-16,1 1-6 15,-1 3 3-15,3 2-2 16,0 2 2-16,2 0-3 16,2 1 2-16,0 0 1 15,-1 0-3-15,1 0 0 16,0 0 4-16,-2 0-45 15,-2 0-57-15,-29 7-195 16,-55 15-167-16,10-28-68 16</inkml:trace>
  <inkml:trace contextRef="#ctx0" brushRef="#br0" timeOffset="-95155.66">22543 2759 716 0,'-34'-23'211'0,"39"19"53"15,-2 0-197-15,3 0-13 16,-2 0-7-16,1 1-3 16,-5 1 2-16,0 1 6 15,0 1 3-15,0 0-5 16,0 0-5-16,0 0-7 16,0 0-7-16,0 0-9 15,0 0-1-15,0 0-3 16,1 0 2-16,1 1-5 15,-2 1 5-15,1 2-5 16,2 16 4-16,1 46-3 16,-6-29-1-16,2 12-4 15,-1 3 5-15,1 10-10 16,1-4 4-16,4 10 1 16,-4-4 4-16,4 4-4 0,-3-8 5 15,4 6-6-15,0-14 0 16,4 4-4-16,-2-7-1 15,1 4-2-15,-2-6 1 16,-1 7-4-16,-4-4 2 16,0 9 5-16,-2-4 3 15,0 6-3-15,-3-6 6 16,0 6-9-16,3-8 2 0,0-2-6 16,1-9 5-16,2 1-7 15,2-9 7-15,0-3-8 16,0-3 7-16,-3-5-3 15,3-5 9-15,-5-1-1 16,0-1 6-16,-3 0-7 16,0 3 2-16,-2 8-9 15,1-1 3-15,-3 6-9 16,4-2 5-16,-2-1-6 16,4-8 8-16,0-2-6 15,1-7 9-15,0-3-4 16,0-4 8-16,0 1-7 15,-1-3 7-15,1-3-6 16,0 0 2-16,0 1-5 0,0 0 6 16,0 1-8-16,0 0 9 15,0 0-8-15,1 0 3 16,0 0-4-16,-1-1 7 16,0 0-6-16,0 1 9 15,0-1-7-15,0 0 9 16,0 0-5-16,0 0 3 15,-1 1-6-15,0 1 7 0,0 1-9 16,0 0 2-16,0 0-4 16,0 1 6-16,0 1-11 15,-1 0 8-15,1-1-2 16,0 1 1-16,0 0-2 16,1 0 10-16,0-1-11 15,0 0 7-15,0-1-7 16,0-1 6-16,0 1-6 15,0-2 11-15,0 0-10 16,1 0 11-16,0-1-9 16,2 0 6-16,0 1-11 15,1-2 9-15,14 0-8 16,31 2 7-16,-28-4-8 16,1-1 7-16,4 1-3 15,0 1 4-15,6 0-3 16,0-1 3-16,5 0-3 0,-1-1 4 15,12 0-7-15,1 0 5 16,7-3-2-16,0 3 2 16,8 1-8-16,-10 1 10 15,6-2-7-15,-10 5 4 16,4 1-3-16,-9-2 9 16,5 1-10-16,-8 3 7 0,1-3-6 15,-1 1 5-15,3 2-10 16,-8-2 11-16,5-1-8 15,-4 2 11-15,3-1-10 16,-4 1 8-16,9 1-10 16,-4 2 8-16,5-2-7 15,-2 1 10-15,2 1-8 16,-7-5 8-16,7-3-9 16,-3 1 4-16,5 1-4 15,-6-5 6-15,5 6-4 16,-8-2 6-16,2 2-7 15,-3-3 7-15,3 2-4 16,-5 1-1-16,2 0 2 16,-7 0 8-16,1-1-12 15,-7 2 9-15,2-3-3 0,-5 0 1 16,0 0-7-16,-2 2 9 16,-1-4-12-16,-5 3 7 15,-2-1-4-15,-4 0 7 16,-5-4-7-16,1 5 14 15,-3-1-2-15,-2 0 7 16,0-1-9-16,0 0 8 16,0 1-10-16,0-1 5 15,0 0-10-15,0 0 8 0,0 0-8 16,0 0 7-16,0-1-11 16,0-1 6-16,0-1-2 15,0 0 5-15,0-5-9 16,0-3 12-16,7-39-11 15,-5 39 5-15,0-4-5 16,0 2 7-16,1-4-7 16,-3 2 10-16,4-5-9 15,-2 0 7-15,1-4-9 16,3 1 10-16,0-1 2 16,2-2 8-16,2-5-8 15,-4 4 12-15,-3-8-8 16,-2 0 0-16,-2-2-5 15,-7 5 9-15,0-3-9 0,-1 5 3 16,2-6-9-16,-3 3 2 16,3-8-7-16,1 5 5 15,-1-7-7-15,3 10 6 16,1-2-3-16,-1 5 4 16,1-4 3-16,2 5 6 15,-2-4-7-15,-2 1 9 16,0-1-6-16,-3 0 1 15,-2-4-10-15,3 3 10 0,0-3-11 16,0 3 3-16,3-3-3 16,2 6 8-16,-1-4-12 15,3 3 10-15,-2-2-6 16,0 5 3-16,-1-6-4 16,-3 6 8-16,-2-5-7 15,1 5 6-15,-2 0-3 16,3 3 4-16,-1 0-7 15,5 6 5-15,0-6-4 16,2 3 2-16,1-7-4 16,0 4 8-16,1-5-5 15,0 7 5-15,2-3-6 16,-1 11 7-16,-3-5-7 16,2 5 6-16,-3-3-7 15,1 4 7-15,0-5-9 0,1 12 6 16,0-5-4-16,3 7 3 15,-4-1-7-15,1 4 7 16,1-4-8-16,-1 6 6 16,-1 1-1-16,0 0 6 15,0 0-5-15,0-1 8 16,0 1-10-16,0 1 3 0,0 0-2 16,0 0 4-16,0 0-7 15,0 0 6-15,0 0-4 16,0-1 4-16,0 1-5 15,0 0 5-15,-1 0-1 16,0 0 4-16,0 0-9 16,0 0 7-16,-5 0-6 15,-11 1-7-15,-64 3-56 16,20-10-42-16,-24-6-135 16,-10-5-264-16,-7-20 4 15</inkml:trace>
  <inkml:trace contextRef="#ctx0" brushRef="#br0" timeOffset="-91881.36">21702 3305 556 0,'-28'-21'239'0,"29"15"10"15,0 1-118-15,0 1-75 16,-1 3-20-16,0 0 7 15,0 0-13-15,0 0 4 16,0 0-18-16,0-1 12 16,0 1-11-16,0 0 3 15,2 0-12-15,-1 0 16 16,2-1-11-16,0 0 13 0,0-1-1 16,2 1 16-16,0 1-15 15,-1 0 10-15,1 0-10 16,-1 0 3-16,-1 1-18 15,1 0 11-15,-2 0-13 16,0 1 7-16,0 0-12 16,-1 1 13-16,0 2-8 0,-1 0 11 15,0 5-8-15,-1 2 16 16,-2 32-10-16,0-28 10 16,1-2-9-16,-1 2 7 15,2 1-17-15,0-1 9 16,1-4-13-16,0 4 5 15,0-3-7-15,0-1 5 16,0-1-11-16,2 3 8 16,0-7-8-16,0 5 9 15,-1-2-4-15,1 0 10 16,0 0-7-16,-1 2 10 16,0-5-9-16,2 3 5 15,-1 1-7-15,-1 0 6 16,0-1-8-16,-1 1 7 15,1-1-9-15,0 5 5 0,1-4-4 16,-2 5 6-16,3-2-9 16,-2 1 8-16,2-4-4 15,1 3 4-15,1-2-7 16,-1 2 9-16,3 0-7 16,-1 2 6-16,-1-3-10 15,3 2 8-15,-3-1-7 16,-1 0 8-16,3 1-8 0,0 1 7 15,-2 0-6-15,2-1 7 16,1-1-8-16,0-2 9 16,-1-1-6-16,2-1 7 15,-2-1-8-15,0-3 9 16,0 1-10-16,3 0 10 16,-3 1-8-16,2-4 8 15,1 0-4-15,1 3 7 16,-7-3-6-16,2-2 3 15,-1 1-5-15,1 2 0 16,-2-3-4-16,-4-2 5 16,1 1-4-16,0 0-5 15,0 0-1-15,2 0 12 16,0 1-7-16,0 0 7 16,2-1 2-16,1 0 7 15,2 0-16-15,-2 0 9 0,2-1-12 16,35-2 12-16,-37 5-13 15,-3-5 9-15,1 3-9 16,-4-1 12-16,0 0-8 16,0 0 7-16,1 0-6 15,0-1 5-15,1 0-4 16,1-1-1-16,0 1-1 16,0-1 3-16,0-1-6 0,3-1 4 15,-1 0-4-15,5-4 5 16,29-33-4-16,-31 36 5 15,-4-4-7-15,0 1 7 16,-3 4-5-16,1-2 4 16,2 2-3-16,1 0 7 15,-1 1-7-15,5-3 4 16,-2 0-3-16,0-2 4 16,1 1-6-16,1-1 6 15,-3 2-10-15,2 0 9 16,-2 1-8-16,0-1 9 15,-2 0-7-15,2 1 9 16,-2-4-12-16,3 0 11 16,-5-1-12-16,2-3 13 15,0 0-6-15,0-3 12 0,-2 2-9 16,3-1 9 0,-3 2-10-16,-2-1 6 0,0 2-7 15,0-2 7-15,-2 0-2 16,-2-2 5-16,1 0-8 15,-5-1 7-15,-1 0-9 16,0 1 5-16,0 1-2 0,1 0 5 16,3 1-10-16,-1-4 9 15,2 3-9-15,0-4 3 16,2 0-4-16,0-1 10 16,1 2-12-16,0-2 12 15,1 3-8-15,-2 2 4 16,2 4-7-16,-1 0 9 15,0 2-11-15,1 0 6 16,-2 2-8-16,-1 4-20 16,2 1-40-16,0 2-100 15,1 1-51-15,0 0-260 16,0 0-10-16</inkml:trace>
  <inkml:trace contextRef="#ctx0" brushRef="#br0" timeOffset="-82925.36">20341 6506 849 0,'-79'30'230'0,"65"-29"73"15,5-2-218-15,4 1-43 16,3-2 8-16,2-2 0 16,0 3-6-16,0-1-4 15,2-1-5-15,1-2-9 16,17-2-7-16,40-37-13 16,-33 35-6-16,7 3-33 15,-5 2-8-15,4 3-29 16,-5 2-1-16,4 5-24 0,-9 0 20 15,6 6-53-15,-8-2-160 16,3 6 39-16</inkml:trace>
  <inkml:trace contextRef="#ctx0" brushRef="#br0" timeOffset="-82442.38">20406 6829 439 0,'-4'-4'347'16,"0"4"-78"-16,2-3-7 0,2 2-240 15,0 1-6-15,0 0 3 16,-2 0-3-16,2 0 3 16,0 0 0-16,0 0 10 0,2 0 3 15,-1 0 8-15,2 0-5 16,15 1 0-16,47 4-11 16,-32-4-8-16,4-1-30 15,0 2-24-15,3 2-292 16,0 2 68-16</inkml:trace>
  <inkml:trace contextRef="#ctx0" brushRef="#br0" timeOffset="-81541.81">21914 5898 816 0,'-6'-13'187'0,"2"3"76"16,2 4-233-16,2 0-15 0,1 4 7 15,-1 1-1-15,0 0 6 16,0-1-1-16,-1 0 9 15,0-1 0-15,1 2 1 16,-3 0-6-16,2 0 1 16,0 0-10-16,-1 1-3 15,0 0-9-15,-2 1 1 0,1 2-7 16,-1 2 6-16,-6 10-9 16,-20 34 7-16,24-28-9 15,3-3 7-15,-1 5-8 16,5 1 7-16,4 2-6 15,1 3 8-15,4 2-4 16,1-3 5-16,2 0-2 16,1-3 4-16,5-3-10 15,-5-4 6-15,2-2-2 16,-4-4-7-16,-2-5-2 16,-6-3 8-16,0-5-2 15,-2-1 6-15,-2 1 12 16,3-1 5-16,0-3-5 15,7-1 11-15,37-45 27 16,-37 33 2-16,-1-4-7 0,-9 0 11 16,-4-8 10-16,1-4-32 15,-4-6-10-15,-1 3 8 16,-1-5-12-16,-3 6-24 16,-1 3-16-16,1 10-7 15,-4 8-37-15,0 9-16 16,-6 12-44-16,-2 7 2 15,-5 13-33-15,5 3 4 16,5 5-222-16,7-5 72 0</inkml:trace>
  <inkml:trace contextRef="#ctx0" brushRef="#br0" timeOffset="-80958.51">22276 6032 946 0,'-35'32'202'0,"35"-34"94"16,0 2-279-16,0 0-4 15,0 0 4-15,0-1-13 16,0 1-1-16,0 0 1 16,1-2 10-16,2 1-4 15,0 0 14-15,14 1 8 16,40 2 4-16,-26 4 3 16,-1 2 6-16,7 1-6 15,-8 1-2-15,2 3-11 16,-7 1-9-16,-2-2-8 15,-6 0 0-15,2 1-10 16,-4-3 3-16,1 1-5 16,0-2 6-16,-2 2-4 0,0-2 3 15,-2 1-8-15,-2-4 3 16,-1-2-34-16,-3-3-8 16,-4-1-34-16,-1 0-15 15,-1-1-266-15,-1 0 26 16,-1-1-99-16</inkml:trace>
  <inkml:trace contextRef="#ctx0" brushRef="#br0" timeOffset="-80635.49">22564 5959 834 0,'-5'5'200'0,"-1"4"77"16,1 1-234-16,-4 2-17 15,-3 0 0-15,-2 3-9 16,2-1-1-16,-5 7-11 16,1 0 3-16,-3 6-6 15,1 1 6-15,-4 8-10 16,3-2 9-16,-1 5-9 0,2-7 8 15,0-1-8-15,6-10 8 16,3-4-10-16,5-10 8 16,4-2-28-16,5-4-13 15,5-5-259-15,3-3 61 16</inkml:trace>
  <inkml:trace contextRef="#ctx0" brushRef="#br0" timeOffset="-79975.58">23125 5947 619 0,'0'-6'149'15,"-3"2"48"-15,-4-3-171 16,-3 2-9-16,-1-2-6 16,-1 1 11-16,0-3 2 0,2 6 0 15,4-3 6-15,-1 1 5 16,1 0 2-16,0 1 4 15,1-2 6-15,2 2-2 16,0 0 8-16,2 0-1 16,1 3 3-16,0 1 0 15,0 0 3-15,0 0-2 0,0 0 6 16,-1-1-2-16,0 0-1 16,1 0-6-16,-2 0-6 15,1-1-10-15,-1 1-3 16,1-2-5-16,0 1-7 15,1 0-3-15,-2 1-4 16,2 0-5-16,0 1-6 16,-1 2 5-16,0 3 1 15,0 23 4-15,-7 40 0 16,2-32 6-16,-1 11-4 16,4-5-2-16,3 2-2 15,1-5 2-15,4 2-11 16,1-10 6-16,-2 0-5 15,-1-4-3-15,-2-3-1 16,-1-10 6-16,-1 1-8 16,0-7 5-16,-6-3-12 0,2 0-13 15,-1 3-73-15,-2-3-35 16,0 3-100-16,6 4-210 16,3-6 16-16</inkml:trace>
  <inkml:trace contextRef="#ctx0" brushRef="#br0" timeOffset="-78937.61">23360 6058 682 0,'-1'-2'145'16,"-2"2"66"-16,1 0-200 16,1-1 1-16,1 0 10 0,-4 0 9 15,2-1 10-15,1-1 9 16,-3 0 8-16,0-1-4 15,2-1-9-15,0 0-2 16,0-1-5-16,1-3-8 16,-4-33-2-16,8 34-4 15,1 1-1-15,4-1-8 16,-3 0 1-16,4 1-6 16,2-1 2-16,0 0-7 15,-3 0 1-15,0 1 0 16,-1 2 8-16,0-2 0 15,4 3 6-15,4-1-2 16,4 5-2-16,2 2-6 16,-1 1-4-16,-3 0-5 15,-4 3 4-15,2 1-8 0,-4 1 4 16,0 3-5-16,-4 1 4 16,0 0-5-16,-4 0 7 15,-2 2-7-15,-2 0 9 16,-3 4-5-16,-5-1 2 15,0 3-2-15,-2-1 4 16,-2 0-7-16,0 1 7 16,-2 1-5-16,3-4 6 15,-3 1-6-15,2-5 8 0,-1-2-9 16,3-3 9-16,-4-1-7 16,0-1 10-16,-1-2-7 15,3 2 6-15,-4-2-9 16,5 0 8-16,2 2-10 15,3-1 6-15,0 1-6 16,5-2 9-16,-2 3-10 16,3-1 7-16,1-1-5 15,0 1 8-15,0-6-6 16,0 1 14-16,0 0 0 16,0 1 10-16,1-2 2 15,1 1 4-15,1 0-6 16,6 0-1-16,10-1-7 15,33 0-5-15,-32-7 1 16,-3 2 3-16,6 0 2 16,-2 3 7-16,6-2 2 0,-1 1-1 15,2-1-3-15,-3 1-3 16,1 0-9-16,-7-2 0 16,-1 3-8-16,-5 1-1 15,-2-3-23-15,-1 3-24 16,0 0-67-16,-3 2-31 0,3 1-279 15,-4-5 39-15</inkml:trace>
  <inkml:trace contextRef="#ctx0" brushRef="#br0" timeOffset="-77643.21">21927 6824 706 0,'45'2'155'0,"-41"-5"78"16,-2-2-204-16,-1 1 13 15,-2 3-2 1,1 0 14-16,-2-1-16 0,1-1 10 16,0 0-15-16,0 1 15 15,0-1-10-15,0-1 21 16,-1 1-11-16,1 0 20 16,0 1-18-16,0-1 3 15,0 1-25-15,0 0-1 16,0 1-24-16,0 1 2 15,0 2-7-15,0 3 4 16,0 11-3-16,1 41 5 16,0-34-2-16,2 11-1 15,1-1-2-15,5 5 4 0,-1-2-7 16,6 5 0-16,2-6-4 16,6 0 6-1,2-6-5-15,5-3 12 0,2-9 0 16,-1-6-1-1,-1-9 3-15,4-6 5 0,-4-6-6 16,5-8 5-16,-5-1 1 16,2-5-1-16,-5 1-4 0,-1-8 4 15,-4 1-7-15,-1-10 5 16,-7-3-6-16,-5-3-1 16,-8 6-11-16,-9-3 18 15,-5 11-9-15,-7 5 9 16,-4 10-12-16,-4 2-12 15,1 11-31-15,-3 3-22 16,3 3-27-16,2-2-20 16,6 2-11-16,7-1-215 15,12-4 68-15</inkml:trace>
  <inkml:trace contextRef="#ctx0" brushRef="#br0" timeOffset="-76999.38">22556 7022 857 0,'-3'34'171'0,"5"-34"94"15,2 1-262-15,-1-1 10 16,-3 0-4-16,-1 0 16 0,1 0-7 16,0 0 21-16,0 0-8 15,0 0 13-15,0 0-14 16,0 0 9-16,1 0-19 15,0 0 11-15,1 0-7 16,2 0 11-16,0 0-9 16,6 2 10-16,-3-1-16 15,37 14 13-15,-34-9-13 0,2 5 2 16,1-1-11-16,2 4 7 16,-2 2-18-16,1 2 8 15,0-1-7-15,3 2 3 16,-1 0-6-16,3 0 3 15,-3-3-9-15,0 2-3 16,-2-8-16-16,-1 4-20 16,-1-6-14-16,-1 0-21 15,-4-6-9-15,0 0-11 16,-2-2-221-16,-2-7 72 16</inkml:trace>
  <inkml:trace contextRef="#ctx0" brushRef="#br0" timeOffset="-76700.7">22851 7098 929 0,'-2'-5'205'0,"1"2"89"16,0 0-281 0,0-1 2-16,0 2-13 0,-2 1 4 15,0 2-10-15,-5 5 6 16,-20 24-3-16,-43 47 5 16,31-35-8-16,-5 10-1 15,8-9-19-15,3-3-49 16,12-12-222-16,20-7 47 15</inkml:trace>
  <inkml:trace contextRef="#ctx0" brushRef="#br0" timeOffset="-75792.69">23203 6945 661 0,'1'-2'238'16,"0"0"25"-16,-1 0-148 15,0-1-81-15,-1-2 7 16,0 1-22-16,0-3 7 15,-1-3-8-15,1-6 9 16,-1-27-6-16,7 29 10 16,-1-2-10-16,2 1 6 15,1 5-14-15,4-3 7 0,1 3-4 16,8 5 6-16,-3 0-6 16,5-3 7-16,-1 6-10 15,3 1 5-15,-4-2-9 16,-4 6 4-16,-2 0-10 15,2 5 3-15,-6-1-7 16,-2 5 3-16,0 4-6 16,-1 1 9-16,-5 2-4 0,-2 7 6 15,-2 4-2-15,-6 6 5 16,-2 0-6-16,-5 1 3 16,-3-5-10-16,-4 2 8 15,0-7-9-15,-4 3 6 16,4-3-4-16,-5 0 11 15,7-8-8-15,-2-2 14 16,6-9-6-16,1-1 11 16,1-5-8-16,1 0 14 15,2-2-9-15,3-2 12 16,3-1-6-16,1 1 4 16,3-2-13-16,0 3 6 15,1 1-16-15,0-1 11 16,1 0-5-16,1 0 7 15,1 0-10-15,14-4 10 0,38-6-14 16,-23 7 2-16,-3 2-8 16,7-1 5-16,-6-1-9 15,5 2 6-15,-5 2-4 16,0 1 8-16,-12 0-4 16,4 3 8-16,-11-1-6 15,2-2 2-15,-5 3-12 16,-2-1-24-16,0-3-31 15,2-2-57-15,0 1-35 0,7-5-245 16,-1-8 39-16</inkml:trace>
  <inkml:trace contextRef="#ctx0" brushRef="#br0" timeOffset="-74777.75">23871 6798 819 0,'-1'-4'175'16,"-4"0"80"-16,3 3-250 15,1 0 5-15,0 0-10 16,-4 0 4-16,1-1-5 16,-3 1 12-16,-4 1-5 15,-33 10 16-15,27 0-5 16,1 4 10-16,0 3-10 0,-3 3 5 16,1 0-10-16,-2 4 4 15,5-4-12-15,-1 2 9 16,3-6-7-16,-1 1 5 15,5-5-7-15,0-2 13 16,3-3-9-16,4-3 13 16,0-2-5-16,2 0 9 15,0-2-8-15,0 0 8 16,0 0-12-16,0 0 5 16,0 0-8-16,0 0 1 15,0 0-11-15,0 0 10 16,0 0-5-16,2 1 9 15,-2 0-4-15,1 0 12 16,0 0-11-16,2 0 13 16,-1 1-9-16,1-1 10 0,2 0-10 15,9 1 8-15,32 8-16 16,-30-10 6-16,0 1-10 16,2-1 5-16,-4 1-7 15,-1 0 4-15,-2 0-6 16,-4 0 3-16,-1 0-4 15,-1 0 2-15,-1-1-3 16,-4 0 9-16,0 0-8 0,1 0 6 16,0-1-2-16,2 0 3 15,-3 0-10-15,1 0 11 16,0-1-8-16,-1 0 4 16,0-2-7-16,0 0 12 15,0-3-3-15,1-9 6 16,2-33-8-16,-3 27 15 15,0 3-10-15,0-2 11 16,1 3-1-16,1-2 22 16,0 6-8-16,-1-4 18 15,0 4-16-15,0-1 4 16,-1 1-14-16,1-1 0 16,0 5-17-16,1 0 6 15,0 2-6-15,1 3 7 16,-1 2-8-16,-2 2 12 0,0 0 3 15,0 1 5-15,0-1-9 16,0 1 9-16,0 0-12 16,0 0-2-16,0 0-10 15,0 0 7-15,0 0-11 16,0 2 8-16,0 1-7 16,2 25 5-16,5 42-8 0,-9-17 10 15,-2 2-14-15,-4 20 11 16,-1-4-18-16,-6 12-36 15,1-12-52-15,1 10-70 16,2-16-49-16,0-4-233 16,-1-17 32-16</inkml:trace>
  <inkml:trace contextRef="#ctx0" brushRef="#br0" timeOffset="-74109.31">22099 6941 517 0,'-75'-24'203'0,"69"17"39"0,0 1-140 15,2-1 10-15,1 2-32 16,0-2 3-16,3 2-28 16,-2-1 1-16,2 0-18 15,0-1 0-15,1 2-14 16,4-5-2-16,1 1-11 0,3-3 10 15,2-2-5-15,2-2 8 16,-1 2-3-16,2 1 5 16,-1 2-17-16,4 1 4 15,-3 3-18-15,6 1-41 16,-4 2-41-16,17 0-255 16,1-5 27-16</inkml:trace>
  <inkml:trace contextRef="#ctx0" brushRef="#br0" timeOffset="-73060.27">21995 7850 968 0,'16'-42'209'0,"-15"36"101"16,0-2-290-16,1 0 7 15,-3 2-7-15,2 3 14 16,-3-2-9-16,1 4 17 15,0 0-6-15,1 0 13 16,-2 0-11-16,1 0 4 16,0 0-22-16,-1 1 2 15,-1 1-13-15,1 1 1 16,0 2-8-16,-11 20 14 16,-9 37-9-16,12-25 3 15,3-1-5-15,0 10 4 0,1-3-12 16,0 7 9-1,1-8-13-15,4 9-4 16,2-6-7-16,5 0 5 0,3-8-12 16,3-2 16-16,2-12 3 15,5-6 14-15,-3-10-1 16,7-5 10-16,0-7-10 16,3-5 9-16,-3-6-12 0,6-8 5 15,-7 0-9-15,6-9 7 16,-4-3-11-16,1-10 5 15,-1 2-12-15,3-10 7 16,-11 6-8-16,1-6 10 16,-5 10-5-16,-5 2 7 15,-7 12-5-15,-6 3 9 16,-5 10-2-16,-11 3 7 16,-8 5-6-16,-7 7 8 15,0 2-17-15,-7 7-44 16,9 6-34-16,3 1-22 15,10 0-278-15,12-2 65 16</inkml:trace>
  <inkml:trace contextRef="#ctx0" brushRef="#br0" timeOffset="-72561.03">22554 8054 1007 0,'-2'-5'261'0,"2"0"108"16,0 0-295-16,-2 4 4 15,2 0-20-15,0 0-8 16,0-1-34-16,0 1 0 16,0 0-10-16,0 0 5 15,2 0-9-15,-2 1 9 16,2 0-8-16,0 1 9 0,2 0-4 15,5 3 6-15,5 4-9 16,37 27 10-16,-32-22-15 16,4 2 5-16,-3-2-7 15,3 0 4-15,-4-4-11 16,3 0 7-16,-4-2-9 16,0-1-2-16,-2-1-12 15,0-2-21-15,-3-1-29 16,-1-1-49-16,-1-3-266 0,-1 0 55 15</inkml:trace>
  <inkml:trace contextRef="#ctx0" brushRef="#br0" timeOffset="-72286.63">22826 7953 951 0,'-2'1'201'0,"1"0"90"16,-3 0-285-16,3-1-2 0,-1 1-10 16,-1 1 8-16,-2 2-6 15,-9 19 5-15,-38 39-3 16,30-23 6-16,1 0-6 15,-1 8 1-15,6-3-20 16,-2 2-45-16,2-10-224 16,6-1 43-16</inkml:trace>
  <inkml:trace contextRef="#ctx0" brushRef="#br0" timeOffset="-71327.7">23153 7926 853 0,'-4'-3'215'0,"0"0"87"16,-1-1-250-16,-1-9 8 16,-13-37-15-16,22 32 2 15,-1 1-19-15,3 0 1 16,4 5-14-16,3-3 4 16,0 6-15-16,5-3 3 15,1 2-6-15,1 2 5 16,0 3-6-16,5 0 6 15,-4 4-7-15,2 5 4 16,-2 1-3-16,-2 6 2 16,-4-2-5-16,1 3 8 15,-7 0-7-15,1 1 2 16,-1-1-2-16,-2 2 6 16,-2 0-8-16,-3 3 6 15,-2-3-8-15,-5 1 6 0,0 1-4 16,-4 0 7-16,1-3-3 15,-3 0 8-15,2-3-9 16,-2-2 6-16,1-5-6 16,-1 1 6-16,4-2-8 15,1-2 12-15,0-2-7 16,4-1 8-16,1-1-7 16,2 3 6-16,0-1-10 0,1-2 8 15,0 1-10-15,2-1 7 16,3-1-7-16,8-6 6 15,38-14-11-15,-28 21 10 16,-3 4-10-16,2 1 12 16,-2 2-9-16,-2 0 10 15,-3 4-10-15,-1-1 9 16,-1 4-7-16,-2 3 7 16,-1 0-8-16,-4 4 8 15,0-1-9-15,-5 3 4 16,-4-2-4-16,-3 2 1 15,-1 0-4-15,-5 2 6 16,-2-4-3-16,-6 2 6 16,-2-3-1-16,-6 0 3 15,-1-5-12-15,-6-1-4 0,4-3-11 16,-1-3-11-16,7-2-11 16,3-5-9-16,8-1-8 15,1-5-95-15,8-3-147 16,1 0 15-16</inkml:trace>
  <inkml:trace contextRef="#ctx0" brushRef="#br0" timeOffset="-70610.56">23877 7724 836 0,'5'32'178'0,"-19"-30"85"0,0-1-255 15,-4 0 11-15,2-1-7 16,-3 3 11-16,3-4-10 16,2 4 16-16,1-1-8 15,1-1 17-15,3 1-8 16,0 1 16-16,5 1-8 16,0 1 12-16,1-3-16 15,2-2 11-15,0 1-16 16,-1 0 1-16,0 2-12 0,0-1 0 15,-2 1-13-15,-1 7 6 16,-19 40-10-16,14-28 3 16,-3 1-7-16,-6 11 6 15,2-1-6-15,-2 8 5 16,3-2-5-16,1 2 9 16,9-9-12-16,5 0 7 15,3-7-6-15,9-2-4 16,2-2-10-16,9-2 2 15,3-5-10-15,6-6-2 16,-1-5 3-16,8-7 10 16,-6-7 3-16,6-3 8 15,-8 0 4-15,2-3 6 16,-8 1-4-16,-3 2 5 16,-6 0-7-16,-4 0 7 15,-9 1-7-15,-3-3 1 0,-5 2-7 16,-10-1 13-16,-3 1-5 15,-9 4 13-15,-5 5-2 16,-5 5 10-16,-1 8-12 16,-8 6 3-16,5 2-13 15,-3 6-2-15,7-1-33 0,3 0-32 16,7-2-278-16,12-16 59 16</inkml:trace>
  <inkml:trace contextRef="#ctx0" brushRef="#br0" timeOffset="-69916.9">21696 5848 290 0,'-32'29'-91'0,"31"-36"73"16</inkml:trace>
  <inkml:trace contextRef="#ctx0" brushRef="#br0" timeOffset="-69176.19">21640 5826 222 0,'-41'-45'167'0,"31"28"12"15,4 5-51-15,-3-3 31 16,0 1-42-16,0 0 1 16,2 2-40-16,-4-4-6 15,2 3-30-15,0 0-2 16,2 1-18-16,1-1 7 0,2 4-10 16,0-3 15-16,1 6 0 15,1 1 5-15,-1 0-6 16,2 4 4-16,1 0-17 15,-2-1 2-15,-1-1-4 16,1 1 18-16,0 0 0 0,1 0 15 16,-1 1-3-16,1 0 7 15,0-1-17-15,-1 1 2 16,1 0-14-16,0 0-5 16,0 0-16-16,0 0-3 15,0 0-5-15,1 1 4 16,0 1 0-16,1 2 10 15,1 9-3-15,16 50 2 16,-17-31-3-16,0 15 2 16,-2-2-4-16,2 14 5 15,-1 1-7-15,4 14 7 16,3-5-7-16,2 16 11 16,-2-5-6-16,5 8 8 15,-4-6-7-15,-1 10 5 16,-3-13-13-16,-1 11 6 0,0-11-8 15,-2 7 2-15,0-12-1 16,1 11 5-16,1-15-4 16,-2 16 6-16,1-9-3 15,-3 13 2-15,-1-5-7 16,-8 8 5-16,-1-13-6 16,-4 11 5-16,1-14-7 15,0 4 10-15,5-14-10 0,3 1 3 16,5-12-2-16,1 3 9 15,4-11-11-15,-3 1 12 16,-1-8-4-16,-4 4 1 16,3-10-7-16,-4 0 11 15,1-7-9-15,-1-2 5 16,3-7-5-16,-1-4 8 16,1-5-12-16,1-3-1 15,2-1-5-15,-1-4-26 16,0-1-37-16,-1 0-68 15,0-1-30-15,-1-3-251 16,-6-12 26-16</inkml:trace>
  <inkml:trace contextRef="#ctx0" brushRef="#br0" timeOffset="-67717.55">21627 5749 511 0,'-16'-9'246'0,"0"1"0"16,-6-1-103-16,6 4-74 16,-5-1-13-16,5 3-28 15,1 1 0-15,6 1-14 16,1 0 9-16,3 0-2 16,1-1 23-16,4 1-6 15,-1 0 13-15,1 1-9 16,0 0 7-16,0-1-12 0,1 0 8 15,3 0-13-15,5 0-2 16,17-4-14-16,43-7-6 16,-33 6-10-16,12-3 5 15,-1 3-4-15,14-1 5 16,-3 1-8-16,14 2 8 16,-1 0-9-16,18-1 9 15,-8 1-7-15,22 0 14 16,-6 0-9-16,13 3 14 15,-8 0-8-15,16 2 7 16,-17 0-11-16,15 1 7 16,-15 1-10-16,9-2 3 15,-15 0-8-15,10-1 9 16,-20 0-10-16,9-1 7 16,-15-1-3-16,6-2 3 0,-14 2-8 15,5 0 7-15,-12 0-7 16,4 1 5-16,-12 1 0 15,-2 0 5-15,-10-1-5 16,0 1 4-16,-10-2-6 16,-1 2 4-16,-6 2-8 15,3-1 8-15,-7 0-6 16,2 0 9-16,-1-1-8 0,-1-1 5 16,-8 0-7-16,0 0 10 15,-9-1-6-15,-3 2 11 16,0 0-3-16,-3 0 11 15,0 0-6-15,0 0 6 16,0 0-8-16,0 0 14 16,0 0-9-16,0 0 7 15,0 0-2-15,0 0 3 16,0 0-12-16,0 0 5 16,0 2-11-16,0-1 1 15,-3 1-1-15,2 2 2 16,-2 10-5-16,-10 41 11 15,4-32-9-15,3 12 7 16,1 0-8-16,-1 10 5 16,-2 0-5-16,2 8 3 0,-1-7-9 15,0 14 11-15,0-8-8 16,0 15 2-16,3-2-3 16,1 10 5-16,2-7-10 15,4 14 9-15,2-13-9 16,-1 15 8-16,2-5 2 15,3 9 9-15,-2-13-9 16,-3 7 10-16,-1-20-10 0,-4 11 5 16,-5-10-11-1,-5 8 12-15,1-5-11 0,-4 12 11 16,1-15-8-16,-1 11 8 16,4-8 1-16,-2 2 7 15,3-10-8-15,3 8 4 16,1-11-5-16,1 3-3 15,0-6-7-15,-1 10 8 16,-1-10-7-16,-2 6 2 16,0-3-6-16,2 6 9 15,0-5-8-15,2 2 6 16,1-9-2-16,1-5 4 16,0-10-7-16,2-3 3 15,2-9-5-15,0-1 6 16,0-4-8-16,0 1 8 15,-1-4-7-15,0 1 11 16,-1-3-10-16,-2 4 8 16,1-1-10-16,1 0 5 0,-1-3-12 15,0-1-12-15,1-5-21 16,-1-4-41-16,1-2-33 16,-2 0-42-16,2 0-32 15,0 0-248-15,0 0 70 16</inkml:trace>
  <inkml:trace contextRef="#ctx0" brushRef="#br0" timeOffset="-66122.06">21471 8138 722 0,'-2'-7'235'15,"2"2"41"-15,-2-1-173 16,3 2-50-16,-1 3 7 16,0 0-12-16,0 0 9 15,0 0-20-15,0 0-4 16,1 1-15-16,1 2 2 15,5 10-14-15,25 65 12 16,-24-29-9-16,-1 13 3 16,-8-3-15-16,-4 3 11 15,0-11-9-15,-3-3 9 16,2-12-3-16,-1-2 10 16,5-13-11-16,-2-4 22 0,1-6-6 15,0-4 9-15,3-4-3 16,-1 0 0-16,1-2-16 15,0 0 11-15,0 0-10 16,0 0 4-16,0 0-4 16,0 0 4-16,0 0-10 15,0 0 6-15,0 0-6 16,0 0 14-16,0 0-11 0,0 0 7 16,0 0-6-16,0 0 5 15,1 0-9-15,1 0 7 16,3 0-4-16,17 0 5 15,33 1-6-15,-25-1 7 16,2 1-2-16,10 0 9 16,-1-3-6-16,10 2 11 15,1-1-5-15,5-1 1 16,-6 0-10-16,10 1 6 16,-6-1-8-16,7 1-1 15,-6-2-4-15,11 0 3 16,-4 1-8-16,8-1 7 15,-5 2-4-15,6 1-1 16,-8-1 0-16,6 0 6 16,-11-2-10-16,8 0 11 0,-7 1-1 15,7-1 7 1,-9-1-10-16,6 2 8 0,-9-2-8 16,5-1 3-16,-9 4-12 15,7-2 10-15,-12 2-7 16,6 0 3-16,-5 2-5 15,0-2 10-15,-9 1-8 16,1-1 8-16,-9 1-9 0,-2-1 8 16,-4 1-8-16,5-1 6 15,-3-1-3-15,1 0 6 16,0 0-10-16,1 0 8 16,-6 0-9-16,2 0 5 15,-2 0-7-15,0 1 9 16,-1 1-2-16,4 0 11 15,-4 0-4-15,2 1 9 16,-4 1-7-16,4-1 4 16,-6 0-12-16,0-1 5 15,-6 1-8-15,1-1 8 16,-4-1-7-16,1 1 8 16,-3 0-8-16,2 0 7 15,0 0-8-15,3 1 5 16,-4 0-7-16,5 0 9 0,-1-1-7 15,-2 1 5-15,-1 0-5 16,-2-1 6-16,-1 0-11 16,-5-1 7-16,0 0-17 15,0 1-120-15,0 0-71 16,-2-1-286-16,2-3-50 16</inkml:trace>
  <inkml:trace contextRef="#ctx0" brushRef="#br0" timeOffset="-58979.54">18261 8152 858 0,'-11'-1'187'0,"-2"-2"94"0,2 2-250 16,-2-1-1-16,4-1-1 15,0-1-3-15,2 0-9 16,0-2 6-16,3 1 4 15,2-2 14-15,0 2 5 16,1 1 15-16,1 3 0 16,0 0 9-16,0 0-7 15,0 0-3-15,0 1-15 0,1 0 6 16,1 0-11-16,1 0 2 16,4 0-5-16,17 2 2 15,35 1-12-15,-22-5 5 16,4-1-5-16,12 0 2 15,-1 0-2-15,12 2 1 16,-2 2-7-16,9 1 5 16,-5 0 0-16,11 0-2 15,-5 0-6-15,9 1 0 16,-6-3-7-16,17-2 2 16,-10-2-2-16,11-1 1 15,-8 0-1-15,5 0 2 16,-15 2-3-16,6 1-1 15,-12 0 3-15,0 2-5 16,-8 1-1-16,2 1 0 0,-14 3 2 16,5-2-3-16,-8 1 3 15,3-2-2-15,-9 1 0 16,2-2-3-16,-7 0 3 16,4-1 0-16,-11 1-3 15,-2-1 0-15,-6 0 1 16,-1 0-5-16,-11-1 6 15,0 0 1-15,-3 0-3 0,-3 0 4 16,-2 1 1-16,0 0-7 16,0 0 0-16,0 0-2 15,0 0-9-15,-1 0-50 16,0 0-67-16,-3 0-408 16,-13 2 66-16</inkml:trace>
  <inkml:trace contextRef="#ctx0" brushRef="#br0" timeOffset="-56847.27">6793 9850 690 0,'-6'-4'230'15,"0"2"34"-15,4 3-161 16,2 2-69-16,0-3-1 15,0 0-8-15,0 0-1 16,0 0-3-16,0-2 0 16,0 2-3-16,0 0 0 15,0 0 2-15,0 2 2 16,1-1-2-16,0 1 9 16,1 0-1-16,2 0 2 15,1 1-7-15,8 5 2 16,32 20-3-16,-27-22 5 15,-2 0-4-15,6 0 6 16,0-3-1-16,6 0 4 0,-1-2-6 16,7-2 7-16,1 0-7 15,6-1 3-15,-2 0-8 16,7-1 1-16,-4-1-8 16,7-1 2-16,-6 3-7 15,9 0 2-15,-6 0-2 16,11 1 6-16,-5 3-2 0,11-1 0 15,-5-1-1-15,7 1 0 16,-6 0-7-16,3-2 0 16,-7-1 1-16,8 0 0 15,-4 0 1-15,7-2 3 16,-4 0-1-16,5-1-3 16,-8 1 1-16,6-2-1 15,-7 3-4-15,8-3 2 16,-9 1 1-16,4 5-5 15,-7-1-1-15,9 0 10 16,-7 3-1-16,11-1 7 16,-2-5 5-16,11 2 6 15,-9-2-6-15,10-1 0 16,-12 2-9-16,7-2 1 16,-10-1-6-16,12-3-1 0,-8-1-2 15,9 4 4-15,-8 0-5 16,7-1-1-16,-10 4 2 15,12 2 0-15,-8-3 0 16,10-2 0-16,-6 5 4 16,9 0-1-16,-10-7 0 15,8 8-1-15,-9-2-1 0,9-2 4 16,-11 1-1-16,4 4 4 16,-7-4 1-16,6 0 2 15,-11 0 0-15,12 1-3 16,-8-4-3-16,5 1 0 15,-8 3-3-15,12-2-5 16,-12 0 3-16,7 1 1 16,-5-1-2-16,7 0 4 15,-10 1 1-15,3-1-1 16,-7 3-2-16,3-1 2 16,-10 2 2-16,13-3-1 15,-9 1 1-15,5-3 1 16,-8 1-2-16,1 3-1 15,-16 0-1-15,0 1-6 16,-7 1 5-16,-1-1-4 0,-7 0 0 16,0 1-1-16,-5 1 4 15,-5 0-24-15,-6-1-21 16,-6 1-73-16,-8 4-75 16,-19 7-330-16,-17-14 33 15</inkml:trace>
  <inkml:trace contextRef="#ctx0" brushRef="#br0" timeOffset="-39180.92">13023 14448 786 0,'-5'-7'385'16,"3"1"-34"-16,3-1-129 16,1 3-214-16,-2 3-14 15,0 0 5-15,1 0-4 16,0-1 9-16,1-1 5 0,2 1 17 15,6 0 10-15,2 1 10 16,36-1-6-16,-33 6 1 16,3 2-13-16,-2 0-6 15,4 4-13-15,-3-1 3 16,5 4-9-16,-1 3 9 16,5 8-3-16,-2 2 10 15,3 9-4-15,-5-2 4 0,2 6-5 16,-5-6 0-16,1 5-9 15,-3-4 0-15,-1 8-5 16,-4-6 2-16,1 7-3 16,-4-5 4-16,0 6-4 15,-4-5 6-15,0 2-6 16,-3-5 3-16,-4 2-2 16,-3-8 1-16,0-3-6 15,-3-6 6-15,-4 0-8 16,-1-6 6-16,-5 0-3 15,-1-4 7-15,-8 4-3 16,5-7 7-16,-6 0-8 16,4-6 7-16,-6-3-3 15,5-4 0-15,-1-6-2 16,1-5 6-16,-2-8-9 0,4-4 4 16,0-9-6-16,5-3 4 15,0-7-7-15,6 4 8 16,2-1-5-16,5 8 11 15,-1-4-8-15,6 3 7 16,4-7-6-16,0 1 2 16,5-7-8-16,1 8 4 0,4-3-6 15,-1 7 5-15,7-3-6 16,2 8 5-16,9-4-3 16,2 9 4-16,10 0-3 15,-1 10 8-15,4-2-4 16,-6 8 10-16,10 1-6 15,-4 3 3-15,6 2-3 16,-5 3 5-16,6 0-6 16,-6 3 7-16,5 1-4 15,-8-1 9-15,6-3-7 16,-6 0 13-16,0-4-10 16,-12 1 5-16,-4 1-13 15,-9 3 8-15,-7 0-48 16,-7 3-27-16,-2 0-74 15,-7 1-29-15,3-1-275 16,-1 1 46-16</inkml:trace>
  <inkml:trace contextRef="#ctx0" brushRef="#br0" timeOffset="-38082.59">13717 15209 873 0,'-28'31'217'15,"19"-34"64"-15,-3-3-246 16,5 1-34-16,0 0-2 16,4 0 13-16,1 2 11 15,1 0 13-15,1 3 6 0,0 0 2 16,0 0-2-16,1 0-6 16,1 2-3-16,1-1-4 15,10 3-7-15,38 16 2 16,-32-15-5-16,-1 0-2 15,5-1 6-15,-2 1 13 0,1-1-1 16,2 0 3-16,-2-1-2 16,-6 1-12-16,-1-2-13 15,-5-1-2-15,-5 1-11 16,-3-2-3-16,-2-2-1 16,0 2 9-16,-2-1 2 15,1 1 11-15,-1 0 0 16,1 0 3-16,0 0-12 15,1 0-1-15,-3-2 1 16,2 1-1 0,0-1 9-16,0 1-1 15,1 1 8-15,-2 0-6 16,0 0 5-16,2 0-1 16,0 0 1-16,0 0-7 15,0 0 5-15,0 0-2 16,0 0-2-16,0 0 0 15,0 0 6-15,0 0-6 0,0 0 2 16,0 0-5-16,0 1 3 16,0 2-6-16,0 0 0 15,4 11-8-15,2 42 4 16,-5-21-8-16,0 1 0 16,4 6-35-16,-2-4-30 0,5-1-131 15,3-8-276-15,-4-18 20 16</inkml:trace>
  <inkml:trace contextRef="#ctx0" brushRef="#br0" timeOffset="-37449.99">14356 14804 952 0,'-5'-4'275'0,"-1"-2"55"15,1 1-261-15,-2-1-47 16,1 3-14-16,-1 1-8 16,-1-1 5-16,-1 1 6 15,-1 7 15-15,0 4 15 16,-3 4 15-16,0 9 1 0,-3 3 0 15,1 11-12 1,0 2-18-16,-1 17-11 16,3 4-2-16,0 19-8 0,2 1 3 15,7 22 0-15,4-6 2 16,8 15-6-16,7-10 3 16,13 6-16-16,4-18-15 15,15-4-83-15,1-23-42 16,13-11-267-16,-10-25 7 15</inkml:trace>
  <inkml:trace contextRef="#ctx0" brushRef="#br0" timeOffset="-36566.25">14706 15047 880 0,'-3'-4'222'0,"3"2"74"16,-3-1-248-16,2 2-11 16,0 0-6-16,0 0-1 15,1-1 4-15,0 1 3 16,0 0 9-16,0 0 5 16,0 0 6-16,0 0-2 15,0 1-2-15,0-2-2 16,0 1-3-16,0 1-6 15,0 0-3-15,0 0-7 16,0 0-2-16,0 1-15 0,0 2 2 16,0 4-8-16,0 23-1 15,2 47-5-15,-3-31 5 16,0 16-10-16,-1-2 6 16,0 7-5-16,2-11 1 15,2 0-6-15,0-15 10 16,1-2-7-16,0-16 5 15,1-6-12-15,-1-7 3 0,-3-5-13 16,1-9 0-16,-2-6-19 16,-6-5 6-16,1-5-1 15,-6-2 9-15,0-4 1 16,-1 3 19-16,-3-2-2 16,3 2-2-16,-4-1-20 15,2 6 0-15,-2 1-11 16,1 6 2-16,-2 1-7 15,1 6 15-15,-1 2-2 16,1 7 13-16,0 4 2 16,5 3 13-16,1 3 2 15,2 1 8-15,5 4-5 16,5-2 6-16,2 2-5 16,6-4 6-16,8 2-5 15,3-6 7-15,11-5-20 0,3-9-14 16,13-8-54-16,-3-8-261 15,10-3 49-15</inkml:trace>
  <inkml:trace contextRef="#ctx0" brushRef="#br0" timeOffset="-35983.42">14934 15477 1023 0,'37'16'263'0,"-35"-19"72"16,1-1-289-16,-1-2-41 15,-2 5-17-15,1-1-3 16,0-2 5-16,0 1-5 16,1 0 22-16,-1-1 6 15,0 2 7-15,0 0-5 0,0 0 7 16,1 0-13-16,0-2-2 16,1 1-4-16,-1 0 5 15,0-2-9-15,0 1 7 16,0-6-8-16,0 0 3 15,9-35-7-15,-13 36 8 16,0 0-13-16,-1 3 6 16,1-1-9-16,-2 0 4 0,-1-1-10 15,-2 2 15-15,0-1-4 16,-1 5 10-16,-5 1-6 16,2 3 7-16,-1 3-7 15,1 3 6-15,-1 4-7 16,2 4 9-16,3 5-3 15,4 2 3-15,3 4-2 16,6-3 4-16,8 3-5 16,-1-6 6-16,10-2-6 15,-2-6-1-15,6-4-39 16,-4-8-15-16,6-3-278 16,0-8 51-16</inkml:trace>
  <inkml:trace contextRef="#ctx0" brushRef="#br0" timeOffset="-35482.5">15240 15263 1107 0,'33'-5'250'0,"-30"6"92"16,-3 0-315-16,1 0-44 15,-2-2-3-15,1 0-3 16,-2 0 6-16,1 1 0 16,1 0 24-16,0 0 10 15,-1 0 17-15,1 0 3 16,0 1 3-16,0 1-9 16,0 0-2-16,0 1-7 0,0 9-3 15,6 42 1-15,-5-30 7 16,3 12-6-16,-1 4-4 15,2 17-4-15,0 1 1 16,-2 14-14-16,0-4 5 16,-3 7-4-16,0-13-5 15,3-3-24-15,-2-18-9 16,4-7-49-16,-3-13-25 0,5-8-279 16,-3-8 60-16</inkml:trace>
  <inkml:trace contextRef="#ctx0" brushRef="#br0" timeOffset="-35000.51">15274 15386 936 0,'-2'-10'234'16,"3"-3"67"-16,3 2-266 16,4-6-23-16,3-1-10 15,2-3-4-15,0 1 8 16,1 0-2-16,-2 2 15 15,5 8 6-15,-3 1 11 16,4 7-1-16,-2 3-2 0,0 7-13 16,1 3-12-16,0 10-11 15,-4-3 3-15,0 6-15 16,-5 1 5-16,-3 5-5 16,-4-4 7-16,-2 1-6 15,-3-7 13-15,0-2-4 16,0-9 7-16,-3-4-13 15,-1-3 2-15,-1-4-14 16,-5-3-1-16,-2-4-18 16,1-2 6-16,-5-4-26 15,4 0-67-15,-11 1-172 16,5 4 22-16</inkml:trace>
  <inkml:trace contextRef="#ctx0" brushRef="#br0" timeOffset="-34405.4">15685 14851 995 0,'32'-38'285'16,"-35"36"58"-16,2 0-269 15,-1 0-61-15,2 2-14 16,-1 0 2-16,0-1 0 16,0 1 13-16,1 0 12 15,-2-1 18-15,2 0 18 0,0 1 6 16,0 0-1-16,0 0-11 16,0 0-10-16,0 1-11 15,0 0-7-15,2 2-2 16,-1 0-6-16,1 4 1 15,2 14-9-15,9 37 4 16,-9-17-7-16,-4 0 4 16,0 17-13-16,-3 3 8 0,2 7-9 15,0-9 5 1,0 3-7-16,2-11 9 0,0-2-9 16,0-11 4-16,2 2-10 15,0-10 4-15,0-2-23 16,-1-11-6-16,2-4-42 15,-4-6-16-15,2-4-43 16,-3-3 0-16,1-1-38 16,0 0-207-16,-1-1 70 15</inkml:trace>
  <inkml:trace contextRef="#ctx0" brushRef="#br0" timeOffset="-34082.02">15651 15256 870 0,'-3'-1'182'16,"2"-1"87"-16,-2 0-254 0,1 0 6 15,1-2 18-15,-3 1 20 16,2-2 32-16,0 0 29 16,1 1 2-16,0 1-12 15,1-1-18-15,1 1-40 16,1 1-32-16,3 0-40 16,13-3-29-16,44-2-75 15,-32 3-26-15,14-5-263 16,-5-7 31-16</inkml:trace>
  <inkml:trace contextRef="#ctx0" brushRef="#br0" timeOffset="-33517.12">15936 15638 950 0,'-1'-3'199'0,"0"0"90"0,1 0-274 16,0 2-12-16,0 0 9 15,0-1 12-15,0 1 12 16,0 1 13-16,0 0 14 16,0-1-10-16,0 1-12 15,2-1-16-15,1 0-18 16,1-1-22-16,14-2 4 15,36-15-27-15,-29 10-6 16,6-2-41-16,-3 1-162 0,2-2-96 16,-4-3-41-16</inkml:trace>
  <inkml:trace contextRef="#ctx0" brushRef="#br0" timeOffset="-32734.5">16188 15195 1106 0,'38'-32'320'0,"-37"32"45"0,1 0-287 16,-1-1-102-16,-1 0-31 15,1 0 13-15,0 1 7 16,1 0-2-16,2 1 19 15,-1 2 33-15,2 14 0 16,33 43 6-16,-34-27 0 16,-3-2-1-16,-1 4-16 15,0-5 3-15,-2 1-7 16,1-6 5-16,1-2-7 16,0-7 7-16,-2-8-8 15,4-3 2-15,-2-4-9 16,-2-1 6-16,1-1-4 15,1 0 6-15,0-1 2 16,0 1 9-16,0-2-4 16,0-1 2-16,0-12-6 0,3-41 3 15,0 29-8-15,3 5 4 16,1-1-4-16,-1 5 5 16,5 1-2-16,-5 1 9 15,7 1-1-15,-5 5 12 16,3 1-3-16,-2 4 5 15,2 4-4-15,-1 3 3 16,-1 0 1-16,-1 2 3 0,0 0-5 16,-1 0 8-16,-2 3-3 15,1-1-2-15,1 2 0 16,-2-2 7-16,-1 2-10 16,0 0 2-16,2 7-10 15,-4 0 0-15,2 6-10 16,-1-1 2-16,1 9-4 15,-4-3 6-15,1 2-8 16,-1 1 8-16,0-2-4 16,1-7 4-16,1-1-20 15,-1-6-4-15,0-3-60 16,1-4-29-16,4-2-320 16,4-8 55-16</inkml:trace>
  <inkml:trace contextRef="#ctx0" brushRef="#br0" timeOffset="-31916.7">16891 15295 1009 0,'0'-2'336'15,"0"-3"37"-15,0 1-275 0,-2 3-54 16,1-1-46-16,0-2-22 15,-1 1 3-15,0-1-13 16,-2-2 11-16,-1-2 10 16,-1 1 13-16,-35-33 2 15,28 37 14-15,-4-4-2 16,4 5 1-16,-1 0-8 16,1 2 4-16,-3-2-15 0,3 5 6 15,-3-2-15-15,0 1 7 16,0 2-17-16,1 3 11 15,-3 2-14-15,4 4 12 16,1 10-9-16,1 0 14 16,3 3-8-16,4-3 12 15,3 1-9-15,4-6 9 0,3-1-9 16,2-4 9-16,4-2-6 16,-2-5 4-16,5-2-5 15,-1-5 6-15,0-2-1 16,0-2 7-16,4-6 4 15,-2-1 11-15,0-1 1 16,-1-3 2-16,-1 1-2 16,-3 0 1-16,1-2-6 15,-2 0-1-15,0-2-6 16,-4 4 1-16,3 1-5 16,-6 2 5-16,0 2-1 15,-1 5 7-15,3 0-1 16,-4 4 8-16,0 0-4 15,0 1 6-15,0 0-7 16,0 0 5-16,0-1-7 0,0 1 8 16,0 0-7-16,0 0 1 15,0 1-4-15,0 1 4 16,2 5-14-16,4 13 8 16,13 38-3-16,-11-34 0 15,-1 3-11-15,2-7 3 16,2 1-23-16,-1-5-7 15,2-3-34-15,-4-6-18 0,6-1-286 16,3-6 73-16</inkml:trace>
  <inkml:trace contextRef="#ctx0" brushRef="#br0" timeOffset="-30901.3">17048 15158 765 0,'1'-1'282'16,"1"-1"30"-16,2-1-202 15,-3 1-35-15,0 0-36 16,0 0-20-16,0 0-7 16,1-1-14-16,-2 2 0 15,2 0-8-15,1 1 15 0,-1 2-4 16,1 3 7-16,10 25-7 15,5 38 7-15,-18-30-5 16,-1-2 4-16,-3 0 0 16,1-10 7-16,1-4-7 15,0-5 2-15,1-8-6 16,-1-3 2-16,4-3-15 16,-2-4 4-16,0 0-4 15,-2 0 12-15,2-1-6 16,0-2 14-16,0-3-6 15,2-21 2-15,3-41-12 16,2 38 8-16,-1-1-6 16,1 3 8-16,-2 5-3 15,0 11 11-15,-3-1-4 0,0 6 7 16,-1 2-7-16,2 6 1 16,4-1-13-16,-7 1 5 15,0 0-6-15,2 1 8 16,2 1-7-16,3 3 8 15,2 3-9-15,35 32 6 16,-35-24-7-16,-1 1 9 16,-1 2-8-16,-2 1 6 0,0-1-14 15,-3-4 5-15,0-4-9 16,0-5 7-16,-1 0-9 16,-1-4 11-16,0-2-14 15,0 0 1-15,0 0-11 16,0 0 5-16,0 0-5 15,0 0 19-15,0-1 0 16,0 0 15-16,0-2-5 16,0 0 9-16,0-5-8 15,1-17 12-15,10-35-3 16,-6 34 13-16,1-1 2 16,1 10 11-16,-1 4-1 15,1 1 3-15,-1 3-5 16,-1 4-4-16,6 0-3 15,-2 4-3-15,2 3-8 0,-2 4 7 16,1 0-5-16,-3 3-5 16,0 6-7-16,-2 0 6 15,-3 5-9-15,1 8 8 16,-2 6-5-16,-1-7 10 16,2 6-9-16,-1-6 4 15,1 0-9-15,-1-8 8 16,-1-1-8-16,2-7 1 0,1-2-23 15,1-5-9-15,-3-2-63 16,3-2-14-16,-3-1-252 16,3-1 42-16</inkml:trace>
  <inkml:trace contextRef="#ctx0" brushRef="#br0" timeOffset="-30350.6">17508 15362 961 0,'44'-9'240'0,"-43"8"69"16,2 0-269-16,4-5-30 0,-7 5-7 15,1-1-5-15,2-1 10 16,1-2-4-16,5-2 13 15,35-27 4-15,-36 26 8 16,0 1-4-16,-1 1 4 16,2-3-9-16,0 1-4 15,-1-4-12-15,1 0 1 0,2-2-12 16,0 0 5-16,-2-3-5 16,0 4 5-16,-2-2-4 15,-4 4 11-15,0-3-6 16,-1 2 9-16,0 2-7 15,-3 0 13-15,-2-2-13 16,-3 5 8-16,-4 0-11 16,-3 0 8-16,-2 0-11 15,2 3 11-15,-3 0-9 16,2 2 10-16,0-1-7 16,1 3 2-16,-1 3-5 15,1 0 11-15,-2 9-9 16,3 6 8-16,-3 14-2 15,2 8 7-15,-1 10-9 16,6-1 8-16,3-3 0 16,8-10 4-16,6-4-5 0,7-11 5 15,8-5-15-15,2-7-13 16,9-9-51-16,0-9-28 16,13-8-284-16,-5-1 47 15</inkml:trace>
  <inkml:trace contextRef="#ctx0" brushRef="#br0" timeOffset="-29868.47">17945 15185 1157 0,'32'35'261'16,"-32"-34"93"-16,1-1-334 15,-1 4-43-15,0-5 0 16,0-1 2-16,0 1 18 16,0 0 16-16,0 0 28 0,0 0 8 15,1 0 4-15,0 0-10 16,1 1-11-16,1-1-16 15,8 1-15-15,6-2-30 16,31-8-17-16,-32 5-43 16,-1 0-4-16,0-2-37 15,-2 8 31-15,2-1-249 16,-1 4 87-16</inkml:trace>
  <inkml:trace contextRef="#ctx0" brushRef="#br0" timeOffset="-29518.94">17937 15413 901 0,'4'-1'217'0,"-1"-3"78"16,1-3-253-16,4 0-8 15,1 2 1-15,2-1 9 16,-2 3 8-16,6 1-9 15,-2 0-4-15,2 1-13 16,2-1-9-16,4 2-32 16,1-2-21-16,6 0-315 15,5-1 81-15</inkml:trace>
  <inkml:trace contextRef="#ctx0" brushRef="#br0" timeOffset="-28918.07">18359 15044 920 0,'-17'-37'292'16,"19"33"75"-16,-2 2-244 15,-2-1-26-15,2 2-24 16,0 0-18-16,0 0-27 15,0 0-11-15,0-1 3 16,0 1 6-16,0 0 14 16,0 0 10-16,0 0 6 15,0 1-1-15,0 0-4 0,0 0-11 16,0 0-9 0,0 0-16-16,0 0-6 0,0 0-11 15,0 1 5-15,0 1-14 16,2 4-2-16,2 17-51 15,6 35-32-15,-12-29-107 16,-2 2-262-16,2-7 28 16</inkml:trace>
  <inkml:trace contextRef="#ctx0" brushRef="#br0" timeOffset="-28183.92">18828 15043 818 0,'31'35'289'0,"-30"-32"20"16,-1-4-204-16,0 0-77 0,0 0-21 15,0 0-14-15,0 0 3 16,0 0-1-16,-1-2 10 15,0 1 8-15,0 0 13 16,-1-1 3-16,0-2 2 16,0 1-10-16,-2-3-7 15,-3-4-11-15,-24-29 0 16,20 31-8-16,1 4 5 16,-1 0-6-16,1 4 8 0,-3 1-2 15,1 0 6-15,-1 5-7 16,3-2 10-16,-3 5-5 15,1 1 0-15,-3 8-5 16,2 1 6-16,-5 10-7 16,4 0 7-16,-2 6-2 15,7-2 9-15,0 9-5 16,8-9 7-16,4 3-8 16,4-5 2-16,9-4-17 15,5-9 0-15,13-6-37 16,5-8-24-16,14-10-282 15,-4-2 61-15</inkml:trace>
  <inkml:trace contextRef="#ctx0" brushRef="#br0" timeOffset="-27401.93">19127 15011 732 0,'3'1'145'0,"-1"0"35"15,0 0-247-15,0-1-12 16,1 1 36-16,-3-1 40 0,0 0 58 15,0 0 56-15,0 0 10 16,-4-1-24-16,2 0-32 16,-1 0-17-16,-2 0-21 15,1 0-12-15,-4 0 2 16,-1 0-9-16,-34-2 7 16,32 0 3-16,2 2 11 15,-2 0-5-15,5 1 8 0,-2 1-6 16,0-1-1-16,2 0-8 15,0 2 0-15,0 1-9 16,0-1 1-16,5-2-4 16,0 0 5-16,0 1-12 15,0 1 6-15,0 0-6 16,1 2 5-16,2 5-4 16,3 3 10-16,26 36-1 15,-19-35 12-15,1 0-5 16,-1 0 7-16,4 5-3 15,-2-5 0-15,2 6-10 16,-4-1 3-16,6 3-14 16,-6-3 3-16,4 6-9 15,-5-5 4-15,2 2-12 16,-7-6 3-16,-3 3-14 16,-8-5 6-16,-8 3-12 0,-2 0 6 15,-10-1-13-15,1-3 9 16,-1-1-17-16,3-6 10 15,-1-1-10-15,7-5 9 16,1-4-22-16,4-1-223 16,3-9 65-16</inkml:trace>
  <inkml:trace contextRef="#ctx0" brushRef="#br0" timeOffset="-26740.01">19359 14963 1061 0,'2'0'233'0,"0"0"96"16,0-1-309-16,0 0-18 15,1-1 3-15,0-1-8 16,-2 0 16-16,1 0 27 15,-1 1 14-15,2-1 9 16,-3 1 8-16,1 0-9 16,0 1-19-16,0 0-14 15,0 0-6-15,1 0-4 16,-2 0-3-16,0 1-9 16,1 0 6-16,-1 1-2 0,0 1 2 15,1 11-4-15,5 49 4 16,-7-20-9-16,1-3 0 15,-3 10-3-15,3-11 4 16,0 2-12-16,3-11 3 16,-3 1-9-16,3-13-3 15,0-1-42-15,1-7-33 16,-1-3 91-16,-3-3-419 0,0-6 135 16</inkml:trace>
  <inkml:trace contextRef="#ctx0" brushRef="#br0" timeOffset="-26319.49">19350 15033 929 0,'-1'2'204'0,"0"-1"84"15,0 0-277-15,1-1-10 16,1-1-4-16,1-2 11 16,3-1 8-16,14-11 13 0,37-15 0 15,-34 24 5-15,4 2-9 16,-3 2-8-16,6 1-16 16,-9-1-6-16,3 1-30 15,-5 0-5-15,-2 0-44 16,-7-1-229-16,-2 4 61 15</inkml:trace>
  <inkml:trace contextRef="#ctx0" brushRef="#br0" timeOffset="-25955.83">19453 15084 1059 0,'-1'36'228'0,"5"-36"97"16,2-2-310-16,-1 7-31 16,-5-6 4-16,1 0-10 15,1 1 9-15,1 0-6 16,0 0 22-16,1-1-5 16,6 1 2-16,1-2-37 15,31 1-16-15,-28-1-259 16,-1 1 48-16</inkml:trace>
  <inkml:trace contextRef="#ctx0" brushRef="#br0" timeOffset="-25502.11">19381 15363 541 0,'-1'0'149'0,"1"0"39"16,0 0-137-16,0 0 2 15,0 0 13-15,0 0 27 16,0 0 15-16,0 0 3 16,0 0-13-16,0 0-8 15,0 0-26-15,1-1-17 16,0-1-9-16,3 1-15 0,4 0-8 15,17-2-11-15,31-4 3 16,-24 6-11-16,-3 0 3 16,4-1-22-16,-6 0-5 15,1-1-66-15,-5-1-253 16,5 1 54-16</inkml:trace>
  <inkml:trace contextRef="#ctx0" brushRef="#br0" timeOffset="-24967.79">19806 14915 424 0,'4'-4'369'0,"-2"1"-78"0,2 0 8 16,-1 0-209-16,-1-1-6 16,0 2-5-16,0 0 8 15,0 0-9-15,0 1 6 16,-1 0-2-16,0-1-6 15,0 1-15-15,0 0-12 16,0 0-18-16,0 0-16 16,-1 1-8-16,1 0-6 15,-1 0-3-15,0 2-7 16,-1 3 0-16,-1 20-59 16,-7 38-41-16,5-30 43 15,6-3-368-15,7-20 98 16</inkml:trace>
  <inkml:trace contextRef="#ctx0" brushRef="#br0" timeOffset="-24134.6">20003 14794 791 0,'15'33'301'0,"-15"-32"15"15,0-1-189-15,2 1-59 16,-2-1-17-16,0-1 5 16,0 0 11-16,1 1 10 15,0 0 2-15,2 0 5 0,-2 0-3 16,2 1-1-16,2 1-17 16,12 8-17-16,27 26-8 15,-32-7-8-15,-4 8-9 16,-1 22-6-16,-11 8-2 15,-7 22-14-15,-7-4-4 16,-7 10-20-16,-3-12-11 16,-2-2-48-16,5-18-36 15,-3-3-76-15,3-17-263 0,-5-13 40 16</inkml:trace>
  <inkml:trace contextRef="#ctx0" brushRef="#br0" timeOffset="-23386.25">20930 13942 1015 0,'-2'-1'236'0,"-1"2"83"0,-1 0-286 15,3-1-27-15,-1 0 0 16,-1 1-3-16,-1 1 7 16,-2 0 11-16,-5 4 14 15,-34 29 13-15,32-20 8 16,-1 12 1-16,1 7-3 0,-3 25-3 16,0 13-2-16,-1 37 11 15,0 9 2-15,3 30-7 16,8-11-6-16,12 11-17 15,7-25-18-15,19-5-28 16,8-33-26-16,13-8-85 16,4-30-33-16,25-12-297 15,-9-22 27-15</inkml:trace>
  <inkml:trace contextRef="#ctx0" brushRef="#br0" timeOffset="-22485.65">21043 14503 933 0,'-14'31'274'0,"16"-38"49"0,-1-1-246 16,-1-1-66-16,2 0-16 15,-2 1 11-15,2 2 3 16,0 2 14-16,2 2 18 15,-4 2 17-15,1 0 5 16,1 0 7-16,4 0-12 16,9 1-17-16,38 12-9 15,-39-3-9-15,4 7-16 16,-4 1 0-16,1 10 9 16,-6-3 1-16,1 7-9 15,-5-4 11-15,2 2-6 16,-3-9-9-16,0 0-4 15,0-4 6-15,-2-3-8 16,-1-6 5-16,1-2-5 16,-1-3 4-16,-1 1-7 15,0-5 7-15,0 1-3 16,0-1 5-16,-1-1-10 0,0 1 7 16,0-1-5-16,0-1 5 15,-1-1-9-15,-1-2 9 16,0-15-4-16,1-31 0 15,11 23-15-15,4 0 5 16,5-11-16-16,3 2 2 16,8-2-24-16,-4 13-1 0,1 0-49 15,-5 11-14-15,-1 3-279 16,-10 7 60-16</inkml:trace>
  <inkml:trace contextRef="#ctx0" brushRef="#br0" timeOffset="-21811.24">21585 14035 1010 0,'3'4'232'0,"1"-2"83"16,-2 0-287-16,0-1-30 15,0 0-1-15,0 0 0 16,1-1 11-16,-1 0 10 16,0 0 21-16,0 0 20 0,3 0 9 15,-3 0 11-15,2 0-1 16,5 2-1-16,4 1-5 15,39 14-3-15,-33-7-6 16,9 9 0-16,-1 6-5 16,9 14-3-16,0 11-4 15,5 23-8-15,-6 12-9 0,-1 39-7 16,-17 4-9-16,-15 31-7 16,-11-6-19-16,-24 7-109 15,-19-31-108-15,-33-15-292 16,-26-54-44-16</inkml:trace>
  <inkml:trace contextRef="#ctx0" brushRef="#br0" timeOffset="3309.32">11664 10560 1241 0,'-3'-5'258'15,"0"0"123"-15,1 3-375 16,1 2-5-16,-1 0-3 15,-1 3-6-15,-6 9-3 16,-42 62 8-16,25-26 3 0,-9 18 3 16,5 2 4-16,-3 20 10 15,9-1 0-15,7 25 4 16,12-10 6-16,15 14-7 16,15-18-8-16,19 2-27 15,4-28-32-15,15-5-93 16,-3-20-259-16,-2-5 32 15</inkml:trace>
  <inkml:trace contextRef="#ctx0" brushRef="#br0" timeOffset="4128.62">12267 11031 955 0,'2'-15'217'16,"1"4"94"-16,-1 0-251 16,2 1-4-16,-4 3 9 15,-1 2 8-15,-3 1 14 16,-1 3-19-16,4 1 3 16,-2 0-4-16,-1 1 3 15,-4 1-23-15,-9 8-4 16,-33 33-12-16,28-9-6 15,2 2-8-15,-3 14-1 16,1 3-8-16,0 11 4 16,5-7-6-16,1 8 3 15,2-12-3-15,5-4 4 16,5-16-7-16,1-4 2 0,2-15-7 16,3-5-1-16,1-7 3 15,-1-6 1-15,5-10 2 16,4-12 0-16,1-5 4 15,4-15-3-15,1-7-2 16,1-11-1-16,0 3 1 16,-1-10 0-16,-1 6-2 0,0 5 2 15,-3 14 0 1,-1 0 6-16,-2 15-3 0,-1-1 2 16,-3 8 3-16,0 3 2 15,-3 9-3-15,2 3 4 16,-4 7 0-16,2 0-3 15,-1 3-1-15,-2-1-2 16,1 1-1-16,0 1 6 16,1 2 1-16,9 17 1 15,17 36-1-15,-18-22 1 16,1 1-9-16,3 16 1 16,0 2-4-16,4 13 0 15,-2-1-2-15,4 5 0 16,-3-12 0-16,3 6-2 15,-1-16 2-15,3-2 0 0,-5-14 0 16,-1-5-9-16,-6-14-18 16,-4-8-75-16,-4-4-45 15,-3-9-80-15,0-2-26 16,-1-3-229-16,5-3 65 16</inkml:trace>
  <inkml:trace contextRef="#ctx0" brushRef="#br0" timeOffset="4626.7">12133 11411 768 0,'-6'-2'174'0,"-1"-2"70"15,3 3-227-15,-2-3-5 0,-2 1-5 16,4 1 0-16,-3-1 2 15,2 0 17-15,2 2 10 16,2 1 17-16,0 0 10 16,-1-1 13-16,1 1-11 15,1 0 3-15,-2-1-10 16,2 0 10-16,0 1-6 0,0 0 3 16,0 0-11-16,2-1-1 15,-2 0-19-15,3 0-1 16,1 0-7-16,7 0 5 15,39-2-7-15,-27 2-2 16,0 1-10-16,8 0-2 16,-2 0-8-16,5 4-61 15,-6-1-55-15,4 3-323 16,-15 1 30-16</inkml:trace>
  <inkml:trace contextRef="#ctx0" brushRef="#br0" timeOffset="5260.61">12765 11393 808 0,'3'2'232'0,"-1"0"47"0,1 0-217 16,-2-1-40-16,-1 1-14 15,0-2 4-15,-1 0-1 16,0-2 4-16,-2 1 0 16,1 0 15-16,-1 0 2 15,0 0 17-15,-1 0 3 16,1 0 12-16,1 0-4 16,0 0 6-16,-1 0-10 15,1-1 0-15,0 1-14 0,1 0-2 16,0 0-9-16,0 1-2 15,1 0-8-15,0 1 1 16,0 3-5-16,4 15-6 16,10 46-2-16,-9-21-9 15,-3 1-36-15,2 7-123 16,-4-1-271-16,-4-10 18 16</inkml:trace>
  <inkml:trace contextRef="#ctx0" brushRef="#br0" timeOffset="6026.56">13107 10756 923 0,'-6'-7'209'0,"0"2"81"0,-4-2-264 15,1 2-23-15,-2 0 3 16,1-1 0-16,-3-1 6 16,2 0 6-16,1 0 15 15,1 1 8-15,5 4 29 16,2 2 12-16,5 2 14 16,-3-2-6-16,2 1 16 15,3 0-22-15,24 12 6 16,36 24-12-16,-22 1-1 15,-4 11-21-15,5 27-4 16,-12 10-23-16,-4 34-8 16,-15-4-12-16,-19 26-8 15,-14-8-29-15,-25 11-130 16,-16-19-227-16,-48 0-117 16,-11-35-163-16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03:46:43.8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6874 16169 1685 0,'10'2'15'0,"-3"-1"3"0,15 4 13 0,-17-5-4 0,-2 0-5 0,6 3-2 16,6 0-8-16,6 3-1 15,9 2-2-15,11 6-6 0,7 2 2 16,8 0-5-16,3-1 5 16,7 3-5-16,-4-5 6 15,8-2-6-15,-6-3 6 16,15-3-10-16,-3-8 8 16,11-8-5-16,-4-4 5 15,11-7-6-15,-11-5 12 16,12-3-3-16,-10-1 8 0,8-5-4 15,-15 1 4-15,10-6-2 16,-13 0 5-16,3-7-2 16,-10 2 4-16,2-6 3 15,-14 5-3-15,-6-9-1 16,-12 6 1-16,-4-14-1 16,-13-1 2-16,-6-15-9 15,-10 3-8-15,-10-17-10 16,-10 8 1-16,-11-13-9 15,-6 12 0-15,-10-10 7 16,5 14 13-16,-13-9-10 16,7 15 7-16,-13-4-6 15,0 17 3-15,-16 4-6 16,5 16 6-16,-19 4-7 0,5 15 12 16,-22 4-11-16,7 8 5 15,-20 6-11-15,9 8 7 16,-15 6-6-16,14 6 6 15,-11 6-6-15,19-1 13 16,-14 12-10-16,16 5 8 16,-9 13-2-16,15 0 5 15,-10 16-8-15,17-2 10 16,-11 14-5-16,19-6 3 0,-4 23-5 16,14-2 8-16,6 23-4 15,17-1 4-15,14 30-1 16,18-14 8-16,24 23-7 15,18-15 5-15,29 4-1 16,13-29 3-16,34 1-8 16,6-31 5-16,27-11-6 15,-1-23-2-15,21-7-21 16,-17-19-20-16,21-11-95 16,-15-12 66-16,19-17-357 15,-6-18 67-15</inkml:trace>
  <inkml:trace contextRef="#ctx0" brushRef="#br0" timeOffset="11764.47">7191 3490 946 0,'-39'-16'199'16,"36"7"95"-16,0 2-255 16,-2 4-12-16,-1-3 20 15,-1 2-4-15,-4 2 5 16,4 1-22-16,0-1 11 16,4 2-16-16,-2-1 8 15,5 1-9-15,0 0 10 16,-2 0-13-16,2 0 3 15,0 0-11-15,0 1 8 16,2 1-12-16,2 9 5 16,25 50-5-16,-13-9 6 15,0 9-11-15,2 15 9 16,0-2-10-16,1 7 6 16,-6-19-8-16,5-3 11 15,-3-17-14-15,-2-2 12 0,-3-12-8 16,3 3 9-16,-5-10-8 15,-3-5 13-15,-4-5-12 16,3-4 9-16,-4-5-9 0,-2-2 11 16,2 0-11-1,0 0 8-15,0 0-7 0,0-1-11 16,-1 0-42-16,0-2-42 16,0 0-32-16,-2-1-80 15,0-2-171-15,-3-6 40 16</inkml:trace>
  <inkml:trace contextRef="#ctx0" brushRef="#br0" timeOffset="12752.66">7064 4031 883 0,'3'-4'183'0,"-1"-1"88"16,1 1-269-16,-3 3 10 16,0 0-9-16,0 0 7 15,0 0-4-15,0 0 13 16,0 0-8-16,0-1 17 16,0 2-3-16,0-1 16 15,0 1-8-15,0-1 7 0,0 1-17 16,0 0 8-16,0 0-19 15,0 0 4-15,0 0-11 16,0 0 6-16,2 1-11 16,0 2 4-16,1 0-8 15,10 13 8-15,36 36-7 16,-28-26 3-16,-3-3-1 0,3 2 4 16,-3-6-6-16,0-1 6 15,-7-8-4-15,2-3 7 16,-4-5-3-16,-4 0 11 15,-4-1 3-15,1-1 28 16,-2 0-3-16,-1 0 18 16,1 0-13-16,0 0 7 15,0-1-27-15,-1 1 8 16,1 0-18-16,0 0 10 16,0 0-16-16,0 0 6 15,0 0-15-15,0 0 6 16,0-1-8-16,1 0 6 15,0 0-6-15,0-1 9 16,2-2-9-16,3-7 16 16,29-45 0-16,-18 16 7 0,6-8-8 15,6-20-18-15,3-4-92 16,-6-27-344-16,-16-2 61 16</inkml:trace>
  <inkml:trace contextRef="#ctx0" brushRef="#br0" timeOffset="47225.84">953 4843 1140 0,'-6'-9'248'16,"5"8"98"-16,-1-1-325 16,4 4-21-16,-2-2 7 15,0 0-5-15,0 0 9 16,0 0-7-16,0 0-2 15,1 1-6-15,2 1 5 16,3 5-1-16,19 27 5 16,38 43 1-16,-25-17 3 15,3 5-3-15,0 13 3 16,-3-10-6-16,-3 0 1 16,-8-10-6-16,-2-1 6 15,-8-19-9-15,-3-3 7 16,-4-12-3-16,-3-6 7 15,-6-13-4-15,3 0 11 16,-5-4 20-16,0-1 23 16,-2-2-3-16,-3-6 8 0,-4-25-5 15,-51-46-9-15,32 28-22 16,-5-12 5-16,1 5-7 16,-2-9-1-16,2 1-17 15,1-5-4-15,6 11-3 16,3-7-1-16,4 11-2 15,6 3 8-15,4 16-2 16,3 3 6-16,2 11-3 0,0 2 8 16,5 5-8-16,1 2 14 15,-1 1-5-15,1 3 5 16,5 3-10-16,-3 3 8 16,5 5-17-16,6 8 1 15,7 4-6-15,9 11 7 16,5 7-10-16,10 13 10 15,-2-1 0-15,9 8 6 16,-2-5-10-16,5 0 11 16,-9-9-10-16,4 3 2 15,-8-8-6-15,-1-1 10 16,-10-9-7-16,-1-3 5 16,-12-9-6-16,-5-5 9 15,-7-4-7-15,-1-10 6 16,-3-7 4-16,-1-17 6 0,-1-9-12 15,-5-25 8-15,-2-5-11 16,-3-25 2-16,1 5-9 16,-2-9 12-16,1 14-8 15,4 2 8-15,1 26-8 16,1 9 11-16,3 17-10 16,4 12 8-16,-2 9-7 0,1 5 6 15,-1 5-7-15,2 3 3 16,-4 0-6-16,1 0 1 15,1 0-3-15,-1 1 6 16,2 1-3-16,6 4 6 16,4 12-5-16,38 48 9 15,-32-29-10-15,9 19 11 16,0 6-9-16,9 24 13 16,0-3-10-16,6 18 7 15,-1-8-9-15,3 2 7 16,-4-19-8-16,3-6 4 15,-9-20-3-15,0-8 3 16,-7-19-6-16,-5-7 9 16,-10-8-5-16,-3-7-83 15,-10-9-88-15,-7-8-298 16,-7-8-18-16</inkml:trace>
  <inkml:trace contextRef="#ctx0" brushRef="#br0" timeOffset="47928.88">2407 4399 997 0,'-6'-3'198'0,"1"2"102"15,2-1-297-15,3 2-1 16,0 0-4-16,0 0 9 16,0 0-3-16,0 1 25 15,0-1 0-15,0-1 15 16,2-2-2-16,3-1 11 16,8-3-27-16,38-44 7 0,-31 33-18 15,6-2 4-15,-4 0-17 16,8-1 0-16,-1 0-26 15,4 2-41-15,-7 5-32 16,1 0-261-16,-10 5 34 16</inkml:trace>
  <inkml:trace contextRef="#ctx0" brushRef="#br0" timeOffset="48409.87">2523 4661 848 0,'0'1'170'15,"0"-1"89"-15,0 0-243 0,0 0 23 16,0 0 6-16,0-1 7 16,0 0-5-16,0 0 0 15,1 0-24-15,2 0 23 16,0-2 5-16,7-2 11 16,42-18-11-16,-30 9-1 15,-1-1-33-15,6-2-13 16,2-2-57-16,5 0-313 15,-1 4 79-15</inkml:trace>
  <inkml:trace contextRef="#ctx0" brushRef="#br0" timeOffset="49576.66">3237 3590 938 0,'-4'-3'188'0,"-1"-1"93"0,-6-1-272 16,-34-11-12-16,33 11 14 16,-2-2 4-16,0-2 13 15,2-1-4-15,-1-4 11 16,2 0-5-16,1-1 0 15,5-4-7-15,5 0 13 16,4 0-13-16,7-3 1 16,3-1-8-16,8 0-1 15,2 1-12-15,4 0 3 16,-1 6-2-16,8 4 8 16,-9 4-10-16,4 7 3 15,-4 3-5-15,3 7 2 16,-10 3-6-16,4 11 5 15,-5 1-6-15,1 11 7 0,-8-1-7 16,-4 11 3 0,0-5-1-16,-6 4 7 0,-2-5-8 15,-1 2 9-15,-3-8-1 16,-4 0 2-16,1-8-8 16,-1-3 10-16,-2-8-8 0,1-7 8 15,1-3-5-15,1-4 11 16,1-3-8-16,-3-3 5 15,5-1-7-15,0-3 2 16,2 0-8-16,1-1 8 16,7 4-6-16,-1-3 3 15,2 0-4-15,7 1 8 16,4-1-13-16,1-1 8 16,4 1-5-16,6 2 8 15,-4 0-7-15,5 4 6 16,-2 0-5-16,4 5 6 15,-2 4-6-15,1 6 3 16,-1 3-3-16,3 6 4 16,-8 4-6-16,1 4 7 15,-7 0-9-15,-4 6 4 16,-5 1-8-16,-7 3 5 0,-6 0-4 16,-9 6 12-16,-3-2-1 15,-17 4 9-15,-2-4-2 16,-12 1 0-16,2-7-5 15,-10-4 3-15,5-12-4 16,-15-10 3-16,1-11-19 16,-16-14-77-16,6-4-287 0,-7-10 51 15</inkml:trace>
  <inkml:trace contextRef="#ctx0" brushRef="#br0" timeOffset="50584.75">639 6478 1286 0,'-10'-2'256'0,"0"-3"122"16,8 4-368-16,6-3-3 15,4-3 6-15,11-5-1 16,6-3 9-16,16-13-16 16,10 0 0-16,13-14-4 15,2-2 6-15,23-9-2 16,-6 0 7-16,20-12-5 16,-5 7 12-16,22-10 3 0,-12 7 11 15,22-9 0-15,-10 7 5 16,17-14 0-16,-14 6-1 15,21-11-4-15,-17 7-1 16,21-10-3-16,-18 12-1 16,21-13-8-16,-20 12 4 15,11-12-7-15,-18 11 5 0,13-5-7 16,-20 7 4-16,13-7-4 16,-16 13 2-16,8-5-9 15,-20 9 4-15,5 0-7 16,-22 13 3-16,7-5-7 15,-20 13 6-15,3-3-9 16,-19 11 5-16,0 3-12 16,-17 10-3-16,-2 0-39 15,-11 9-27-15,-6 0-148 16,-11 1-278-16,-20-5 20 16</inkml:trace>
  <inkml:trace contextRef="#ctx0" brushRef="#br0" timeOffset="71973.97">6231 6876 796 0,'-2'-4'210'0,"-2"3"60"16,2-2-216-16,2 2-34 15,-3 1 4-15,2 0-5 16,1 0 4-16,0 0-5 15,1 0 6-15,2 0-5 16,-2-2 6-16,2 1-1 16,1 0 9-16,7 0 4 15,-1 0 12-15,40-6 2 0,-32 6 6 16,2 1 6 0,1-2-4-16,8 2-11 0,-1-3-3 15,8-3-9-15,1 4-10 16,9 1-11-16,-2-2 2 15,13 4-8-15,-4 2 4 16,11-3-1-16,1 5 7 16,8 1-5-16,-4-1 4 0,15-1-8 15,-5 3-2-15,12-3-5 16,-8-3 2-16,12 2-3 16,-11-4 6-16,9 0 4 15,-11 1 5-15,12 0-2 16,-10-3 7-16,14 3 1 15,-14-1-3-15,13-3-3 16,-11 4 3-16,7 2-12 16,-15-6 2-16,12 8-3 15,-15-2 3-15,9 1-8 16,-15-1 8-16,7 6-10 16,-12-7 3-16,7 2-6 15,-13-1 13-15,4 3-9 16,-9-4 6-16,-7 1-4 0,-19-3 11 15,-3 3-2 1,-10-3 11-16,-10 0-2 0,-2 1 7 16,-1 2-14-16,-1-2-2 15,0 0-58-15,-1 0-70 16,-1 1-393-16,-7 3 61 16</inkml:trace>
  <inkml:trace contextRef="#ctx0" brushRef="#br0" timeOffset="75237.95">6294 9276 956 0,'-1'-5'216'0,"2"5"85"16,-1-3-268-16,0 2-24 15,0 1 3-15,0 0-2 16,0 0 3-16,0 0-3 15,0-1 6-15,0 0-3 16,1 0 10-16,0 0-2 16,1-1-1-16,2-1-7 0,8 0 4 15,40-9-7-15,-32 8 7 16,5 1 5-16,4-1 6 16,8-3 5-16,-2 3 8 15,11 1-3-15,-4 0-2 16,9 3 2-16,-4 2 4 15,7 3 0-15,-7-3 2 16,13 5-6-16,-7 0 1 16,11-1-7-16,0 0-8 15,13-1-4-15,-1-1-2 0,15-5-8 16,-4-1-2-16,20-4-8 16,-8 1 3-16,19-6-4 15,-8 4 5-15,20-2-6 16,-17 1 9-16,19 0-2 15,-13 2 7-15,20-2 0 16,-15 1 22-16,18 2 0 16,-16 0 0-16,13 0-7 15,-23 1 2-15,12 2-23 16,-18-3 0-16,10 2-2 16,-16 2 4-16,9 0-7 15,-21 0 4-15,7-1-4 16,-21 1 6-16,-1-4-9 0,-16 3 10 15,-6-1-6-15,-16 0 7 16,-7 1-11-16,-13 2 7 16,-6-1-16-16,-6 0-16 15,-7 1-105-15,-9 1-56 16,-14 1-318-16,-17-6-4 16</inkml:trace>
  <inkml:trace contextRef="#ctx0" brushRef="#br0" timeOffset="77571.77">6170 11849 910 0,'-22'-1'189'0,"0"-1"89"16,6 0-268-16,-2 1-7 15,5 0 2-15,4 0 5 16,5 0 7-16,1 1 18 15,2-2 9-15,1 1 8 16,0 0-2-16,2 0-4 16,1 0-15-16,19-1 0 15,42-2-3-15,-27-1 10 16,-1 2 2-16,11-2 12 0,-4 0-5 16,10 0 2-16,2 0-8 15,13-1-5-15,-3 2-12 16,14 0-4-16,-7 0-4 15,12-3-5-15,-7 3-3 16,16-5 3-16,-4 2 3 0,12-3 0 16,-6 4 4-16,14-4 10 15,-10-1 4-15,10-3 1 16,-12 4 0-16,10-4 4 16,-15 3-6-16,11 1-3 15,-17 6-2-15,13-4 1 16,-14 3-10-16,11 2 0 15,-15 3-6-15,10 0-2 16,-16 3 2-16,13 1 5 16,-14 0 0-16,5 2-1 15,-12-2-1-15,2 3-7 16,-16-4-2-16,-2 2-3 16,-11-1-1-16,-6-3 0 15,-11-1 2-15,-4 2-3 16,-9-3 1-16,-6 1-1 15,-4-1-2-15,-3-5-31 0,2 5-31 16,-2-1-132-16,-12-5-2 16,-68-30-318-16,28 14 2 15</inkml:trace>
  <inkml:trace contextRef="#ctx0" brushRef="#br0" timeOffset="84003.6">8850 5676 685 0,'-41'12'44'0,"34"-13"28"16,0 1-244-16,1-1-36 15,0-2-43-15,0-3 131 16,2 1 246-16,1-4 164 16,3 0-14-16,-1-1-22 15,2 4-102-15,1-1-57 0,1 3-46 16,-1 2-4-16,-2 1-15 16,0-1 8-16,0 1-3 15,0 1 8-15,0 0 0 16,0 0 3-16,0 0-4 15,0 0 9-15,0 0-8 16,0 0-1-16,0 0-6 16,0-1 5-16,1 0-15 0,1-1 2 15,2 0-6-15,14-9 1 16,32-22-10-16,-26 18 2 16,0-3-5-16,11-5 9 15,1 1 1-15,13-6 4 16,-2-3 1-16,11-5 2 15,-6 2-8-15,11-7-4 16,-6 2-4-16,6-5-3 16,-6 8-6-16,1-1-1 15,-6 7-1-15,-2 3 0 16,-13 6-1-16,1-1 3 16,-9 6-2-16,-7 0 1 15,-7 9 0-15,-5 0-1 16,-7 4-3-16,1 3 0 15,-5 0-1-15,1-1-1 0,0 1-4 16,-3 0 15-16,0 0 2 16,-1 1 0-16,-13 4 2 15,-42 17 5-15,37-16-17 16,-6-1 0-16,3-3-3 16,-3-2-6-16,2-2-4 15,-4-2 8-15,7-3 0 16,-3-4 6-16,4 0 5 15,1-2 4-15,4 3-3 0,3 1 2 16,4 3-3-16,3 1 2 16,3 1-2-16,3 1-4 15,1 2-3-15,0 0 3 16,0 0-2-16,1 1 4 16,1 0 1-16,2 0 2 15,17 1-2-15,43 11 0 16,-36-7-3-16,3 2 2 15,-7-3-3-15,1-1 1 16,-9 0-1-16,-2 0 0 16,-4 1 0-16,-2 13 0 15,-5 6-1-15,-5 20 2 16,-1 14-2-16,-3 21-35 16,-4 7-63-16,2 9-330 0,-1-8 52 15</inkml:trace>
  <inkml:trace contextRef="#ctx0" brushRef="#br0" timeOffset="85554.06">8856 8011 912 0,'-33'-34'186'15,"31"32"97"-15,4 3-270 16,-2-1 2-16,0 0-6 0,0 0 4 16,0 0-7-16,0-1 6 15,0 1 0-15,0 0 23 16,0 0 4-16,0 0 17 15,0 0-6-15,0 0 8 16,0 0-13-16,1 0 7 16,1 1-15-16,1 0 13 15,9 2-15-15,44 13 5 16,-34-14-16-16,5 0 10 16,1 2-18-16,6 1 10 15,-3-2-7-15,8 1 9 16,-6-2-14-16,5 0 15 15,-3-1-9-15,4 0 2 16,-3-1-10-16,6 1 7 16,-6 0-13-16,1 0 2 0,-7 1-10 15,-4 2 5-15,-7-1-7 16,-4 0 6-16,-6 1-4 16,-2-2 3-16,-5-1-5 15,0 0 6-15,-2-1-7 16,0 0 12-16,0 0-3 15,0 0 11-15,0 0-6 16,-1 0 8-16,0 0-13 0,0-1 8 16,0 0-12-16,1-1 6 15,-3-1-5-15,2 0 5 16,-1-1-7-16,1-2 3 16,-3-3-8-16,-2-2-3 15,-17-30-3-15,14 31 10 16,1 3-2-16,-1 2 5 15,2 2 8-15,0-1-2 16,1 3-5-16,2-1 4 16,-1 2-5-16,4-1 1 15,0 1-4-15,0-1 5 16,-1 0-3-16,1 0 1 16,0 0-6-16,0 1 7 15,0 0-8-15,1 0 11 16,1 0-2-16,1 1 7 0,1 1-7 15,8 2 3-15,43 25-9 16,-31-19 2-16,2 1-6 16,1 4 7-16,-2-3-5 15,3 1 6-15,-7-3-2 16,0 1 8-16,-3-6-8 16,-7 2 7-16,-2-2-9 15,-3 4 2-15,-10 1-11 16,-12 13 15-16,-10 11-7 0,-27 22-64 15,-15 11-97-15,-30 24-289 16,-15-7-12-16</inkml:trace>
  <inkml:trace contextRef="#ctx0" brushRef="#br0" timeOffset="86919.73">8947 10533 1027 0,'-2'-2'190'0,"0"0"112"15,-1-2-305-15,-1 2-7 16,0 0 3-16,0 0 5 16,-5 0-1-16,-5-2 5 15,-32-1 1-15,35 5 19 16,1 1 2-16,1-2 22 16,4 0 1-16,0-1 25 0,2-1-5 15,2 2 12-15,1 0-14 16,0 0 12-16,0 0-30 15,0 0-3-15,0 0-18 16,2 0-3-16,2-1-21 16,16-5 8-16,40-11-6 15,-21 10 6-15,2 3-11 16,12 0 7-16,-5-1-9 0,13 1 10 16,-5 1-6-16,4-2 8 15,-7 3-4-15,6 1 4 16,-10 3-10-16,6 1 7 15,-7 0-8-15,3 0 4 16,-9 0-3-16,3 1 5 16,-11-2-7-16,-1 0 9 15,-9 0-8-15,-4 1 4 16,-10-1-5-16,-1 0 8 16,-7-1-8-16,-1 1 6 15,-1-1-6-15,-1 0 10 16,0 0-5-16,-1-1 10 15,-2 0-2-15,-2 0 4 16,-12-3-12-16,-37-12-1 16,31 5-6-16,0 2 2 0,3-2-3 15,-3 0 8-15,7 1 0 16,-1 1 4-16,6 4-8 16,2-2 9-16,2 3-9 15,3 0 5-15,5 4-7 16,0-1 4-16,0 0-13 15,0 1 16-15,0 0-7 0,0 0 10 16,2 1-7 0,7 3 13-16,13 4-10 0,38 16 4 15,-31-15-8-15,3 0 13 16,-6 0-12-16,2 3 4 16,-9 0-3-16,-4 9 3 15,-11 6-13-15,-18 23-31 16,-15 12-116-16,-39 35-299 15,-13-9 25-15</inkml:trace>
  <inkml:trace contextRef="#ctx0" brushRef="#br0" timeOffset="87985.95">8859 13207 875 0,'-3'-49'192'0,"-3"33"92"16,0-2-259-16,1-3 4 16,1 3-4-16,-1-5 8 15,3 2-10-15,-2 0 19 16,-1 3 0-16,3 0 26 16,0 7 4-16,2 1 22 15,-3 4-15-15,3 2 5 16,-2 1-25-16,2 2-2 15,0 1-28-15,0 0 2 0,0 0-21 16,0 0 4-16,2 1-7 16,1 1 10-16,-1 2-1 15,16 10 13-15,33 43-3 16,-24-26 8-16,0-1-6 16,8 6 3-16,0-3-9 15,7 8 6-15,1-5-10 0,6 6 3 16,0-5-3-1,3 5 9-15,-4-7-15 16,6 4 8-16,-6-4-5 0,4 2-5 16,-6-5-9-16,1 3 11 15,-7-7-11-15,3 2 5 16,-10-6-2-16,0 2 5 16,-10-6-11-16,-4 0 7 15,-5-8-8-15,-5 1 6 16,-1-8-6-16,-5 1 4 15,-1-5-3-15,-2 0-4 16,-2-2-18-16,1 0-47 16,0-1-45-16,-2-2-86 15,-1 0-22-15,-14-4-23 16,-39-33 9-16,26 34-162 16,0 2 105-16</inkml:trace>
  <inkml:trace contextRef="#ctx0" brushRef="#br0" timeOffset="88756.69">9457 13718 1006 0,'29'-17'210'0,"-35"14"109"16,0-2-302-16,0-1-2 15,0 2-4-15,-3 0 1 16,3 2-13-16,-3 0 14 15,5 1-2-15,-5 0 20 16,6 0-2-16,-2 3 21 16,4-2-8-16,0 0 12 0,0 0-17 15,0 0 12-15,1 0-17 16,0 0 10-16,0 0-15 16,0 0 18-16,0 0-10 15,0 0 18-15,0 0-11 16,0 0 7-16,1 0-21 15,1-1 1-15,0 0-21 0,3 0 6 16,6 1-12-16,9 3 6 16,34 13-8-16,-30-5 8 15,1 4-11-15,5 0 11 16,-7-2-5-16,1-2 4 16,-3-1-6-16,-1-5 11 15,-4 0-15-15,1-3 17 16,-2-1-3-16,-3-1 16 15,-2-3-5-15,1-2 19 16,-3-5-15-16,5-4 10 16,0-4-21-16,-3-8 3 15,-1-3-12-15,0-4 3 16,-7 1-12-16,-3-10-77 16,-2 4-140-16,-4-7-296 15,-4-8-27-15</inkml:trace>
  <inkml:trace contextRef="#ctx0" brushRef="#br0" timeOffset="115814.8">7087 6756 845 0,'38'50'222'16,"-34"-45"60"-16,2 0-241 16,3 2-29-16,-3 0-13 15,3 1 4-15,-1-4-6 16,2 3 7-16,-1 0-5 16,2-4 8-16,-1 0-2 15,2-3 12-15,-1 0-3 16,2-3 22-16,-2 1-4 0,4-1 17 15,-5 0-6-15,5-2 15 16,-1-2-19-16,2-5 3 16,-1-4-19-16,4-4 1 15,-1-3-14-15,0-4 5 16,-1-1-11-16,4 0 5 16,-4 3-2-16,4-3 1 15,-5 4-6-15,1-3 3 16,-3 0-6-16,3-8 2 15,-3 0-3-15,3-3-1 16,-1 2-1-16,3-7-2 16,-2 5-6-16,2-8 3 15,-3 1-2-15,4-14 8 16,-3 3-7-16,5-9 12 16,-3 7-6-16,1-10 11 15,-1 9-20-15,0-8 17 0,-4 9-11 16,-2-5 7-16,-4 11-6 15,-3 2 14-15,-3 8-9 16,-4-7 6-16,1 5-8 16,0-12 0-16,0 1-2 15,0-13 7-15,3 10-10 0,-1-11 10 16,2 11-2-16,-1-5 7 16,-3 14-1-16,-6-6 8 15,-4 12-3-15,-4-4 11 16,-2 7-9-16,-5-4 5 15,1 8 5-15,-2-5 4 16,5 10-4-16,-3-2 10 16,5 3-8-16,-2 1 5 15,1 2-8-15,-5 2-2 16,1 7-8-16,-5-3 3 16,4 3-20-16,-6 1 7 15,3 2-9-15,-5-2 3 16,2 5 3-16,-6-3 9 15,3 3-2-15,-7-5 8 0,5 2-8 16,-1 1 4 0,6 3-9-16,-2-1 3 0,3 3-7 15,-2 2 8-15,2-2-10 16,-5 3 9-16,4-2-6 16,-2 4 7-16,5 1-7 15,-1 3 5-15,4 0-10 16,-2 3 9-16,2 0-8 15,-5 4 4-15,3 1-3 0,-4 6 6 16,3-2-9-16,-1 4 10 16,5-2-5-16,-3-1 3 15,3 1-4-15,-3 2 4 16,-1-1-3-16,-5 4 1 16,6 0 0-16,-3 2 2 15,4-2-8-15,-4 8 8 16,6 2-2-16,-5 4 1 15,4-3-3-15,3 6 6 16,4-10-10-16,-1 8 3 16,4 1-6-16,0 10 11 15,2 1-8-15,-1 7 11 16,2-3-3-16,1 3 8 16,4-5-11-16,1 7 13 15,1-5-9-15,2 5 4 16,1-3-6-16,1 5 10 0,1-8-8 15,-1 11 3-15,0-7-4 16,0 2 5-16,1-5-11 16,2 9 6-16,1-11-5 15,2 8 8-15,-3-7-4 16,1 4 6-16,-1-9-4 16,3 5 2-16,-1-8-6 0,3 7 5 15,-1-4-3-15,3 4 7 16,0-4-5-16,3 6 10 15,0-6-6-15,3 3 7 16,-1-6-8-16,4 2 9 16,-3-7-14-16,6 7 9 15,-2-5-3-15,3 4 1 16,-2 1-3-16,9 5 18 16,-4-8-10-16,9 8 7 15,-6-8-2-15,12-1 5 16,-2-7-11-16,13-1 9 15,-3-15-12-15,12 0 10 16,-6-10-39-16,11-10-437 16,-13-18 137-16</inkml:trace>
  <inkml:trace contextRef="#ctx0" brushRef="#br0" timeOffset="123315.01">7723 7127 842 0,'-2'-2'241'0,"0"-1"42"16,-2-1-217-16,1 0-75 15,-1 0-6-15,-9-5 3 16,-38-18 4-16,27 21 4 16,1 2 4-16,-10-2 4 0,3 1 3 15,-9-5 6-15,4 0 2 16,-8-3 13-16,3 0 5 16,-6-2 3-16,2 5-4 15,-7-1-5-15,8 3-11 16,-7 0-1-16,7 2-3 15,1 0 1-15,9 2-3 16,1 3-3-16,5 1-6 0,3 2 1 16,4 2-3-16,-1 4-3 15,3 0 0-15,-1 5-1 16,3 2-1-16,-3 4-1 16,3-2 1-16,2 4 3 15,-1 0-2-15,0 7 5 16,3 2 1-16,-1 6 3 15,1 2-1-15,1 6 1 16,4-5-1-16,-1 8-2 16,0-5 2-16,-4 9-4 15,2-5 0-15,-4 11 3 16,2-7 1-16,1 5 1 16,1-11 4-16,3 3-3 15,2-14-2-15,-2 3 1 0,4-3-4 16,-4 5-3-16,3-4 3 15,0 10 3-15,0-5-2 16,1 8 0-16,1-3 2 16,2 13-1-16,0-5-1 15,4 8 0-15,3-8 3 16,2 6 0-16,-1-10 2 16,8 7-1-16,-4-7-1 0,4 7 1 15,1-5 1-15,3 5 1 16,-1-9 0-16,3 2 1 15,-1-9-4-15,3-1 2 16,-2-9-2-16,2 3 1 16,0-4-2-16,2 0 1 15,-4-5 1-15,4 1 2 16,2-4-3-16,1 2 1 16,-3-2-1-16,5 4 0 15,-4-3-3-15,3 2 2 16,-1-4 1-16,3-1 0 15,-7-6 0-15,3 1 2 16,-7-4-2-16,0-4-1 16,-3 0-1-16,0-3 1 0,-4-2 0 15,2 3-1-15,-6-2 0 16,1 1 4-16,-2 1 3 16,-1-3 8-16,-3-3 9 15,4-1 8-15,-3-3 0 16,0-5 1-16,2 0-7 15,1-4-5-15,-1-2-5 16,2-7-1-16,-1-1-6 16,2-7 3-16,-5-2-4 0,1-11 4 15,1-1-3-15,2-7 3 16,-2-3-5-16,3-5 1 16,-2 8-3-16,1 2 3 15,-2 7-5-15,-1-1 0 16,0 6 1-16,4-5 1 15,1-2-10-15,4-9 6 16,-2 7 6-16,2-8-3 16,-3 5-3-16,3-3 7 15,-6 7-1-15,2-5-5 16,0 9 3-16,-3-2 10 16,-2 10 3-16,1-4-1 15,-4 4-1-15,0-9 4 16,-1 3-10-16,0-9-3 0,-6 1 4 15,3-4 1-15,-3 4-5 16,-1-11 2-16,0 7 0 16,-7-3-6-16,-1 6 2 15,-3-6-1-15,-2 10-1 16,-10-7 5-16,0 8-1 16,-7-6-3-16,-1 8 1 15,-6 1-1-15,2 8-6 0,-6 3-5 16,3 9-4-16,-11 1-20 15,-2 8-20 1,-19 6-81-16,-9 10-61 0,-21 18-296 16,-8 8 16-16</inkml:trace>
  <inkml:trace contextRef="#ctx0" brushRef="#br0" timeOffset="214698.76">11986 17369 1127 0,'-10'-2'280'0,"-2"-2"88"0,-3 1-311 15,1 1-26-15,1-1 11 16,-3 1 23-16,5-1 9 15,-1 1 10-15,3-1-7 16,0 2-6-16,1 0-16 16,2-2-4-16,1 2-9 15,3 1-6-15,2-1-9 16,0 1-3-16,0 0-5 0,0 0-8 16,0 0 0-16,3 1-7 15,10 4 1-15,55 17 5 16,-28-16 6-16,16 4 0 15,2-3 11-15,16-1-5 16,3 0-2-16,18-2 2 16,-4-3 4-16,15-3-5 15,-7-2 6-15,8-5-3 16,-16 1-1-16,2-1 4 16,-20 3 4-16,-5 1-9 15,-21 2 4-15,-7 2-9 16,-17 0-4-16,-8 1-16 15,-9 0-2-15,-6 1-45 16,-10 0-27-16,-10 0-226 16,-1-1-283-16,-1-10-1 0</inkml:trace>
  <inkml:trace contextRef="#ctx0" brushRef="#br0" timeOffset="-214081.05">15333 17340 1034 0,'-24'-4'283'16,"4"0"84"-16,2-1-243 16,9 2-35-16,-1 1 20 15,7 2 7-15,3 2-9 16,8 4-31-16,12 0-19 16,14 3-18-16,26 3 1 15,15-2 1-15,29 1 4 16,8-4-5-16,27-3 5 15,-4-4-6-15,32-5 6 16,-16-2-5-16,18-3 7 16,-18 2 4-16,2-2 7 0,-30 4-8 15,-8 2-6-15,-35 5-8 16,-19 1-15-16,-28 2-11 16,-23-1-28-16,-22-1-8 15,-35-2-120-15,-15 3-159 16,-35-11-307-16,-10-5-49 15</inkml:trace>
  <inkml:trace contextRef="#ctx0" brushRef="#br0" timeOffset="-211915.35">18250 16982 1465 0,'-2'-2'353'0,"0"0"118"15,1 0-420-15,0 2-40 16,0 1-6-16,0 7 15 16,0 34 24-1,1 52-25-15,5-28-1 16,-1 4-12-16,2 9-6 16,-2-11 4-16,6 4-4 15,-4-10 0-15,3-1-3 16,-2-23 5-16,-3-6-8 15,-1-16 3-15,0-5 0 16,-2-10 8-16,-1-10 6 16,-1-12 9-16,-2-22 0 0,-1-16 0 15,3-23-5-15,3-6-7 16,-2-13-4-16,3 13 2 16,-3-3-3-16,0 14 0 15,-3 10 6-15,6 20 3 16,-1 12-2-16,0 18 5 15,0 10-2-15,-1 6-5 0,0 1-3 16,-1 0-2-16,0 0-7 16,1 2 2-16,5 13 0 15,26 57 2-15,-14-19-3 16,1 2 5-16,4 11-2 16,0-11 0-16,3 2 1 15,-1-15 0-15,8 3 1 16,-4-14-2-16,4-9 3 15,-2-13-4-15,1-6-3 16,-7-18 1-16,8-15-1 16,-8-5-4-16,2-21-6 15,-5-10 7-15,-1-15-2 16,-5 0 4-16,-3-16 1 16,0 14 9-16,1 3-1 15,-1 24 1-15,-1 11 0 16,-4 24 5-16,-1 10-4 0,-2 15 1 15,1 9 1-15,-2 8 1 16,5 20-2-16,-5 6 2 16,5 14 5-16,-2 4-4 15,1 13-2-15,2-10-1 16,3 10 0-16,0-9-5 16,3 8-1-16,-3-10 1 0,-1 3 0 15,-3-13-1-15,1-1-3 16,-6-16 2-16,0-6 3 15,1-13-5-15,-3-7-24 16,-1-9-26-16,0-11-88 16,-2-10-74-16,6-15-327 15,0-9 21-15</inkml:trace>
  <inkml:trace contextRef="#ctx0" brushRef="#br0" timeOffset="-211515.16">19321 17176 1165 0,'0'3'321'16,"-2"0"81"-16,1-2-320 16,1 0-17-16,1 0-5 0,1-1 27 15,8 1 0-15,21 0 7 16,37 0-27-16,-17-7-13 16,0-5-23-16,11-1-10 15,-3-1-12-15,6-4-2 16,-13 3-2-16,5-1-3 15,-15 0 0-15,-6 5 1 16,-14 3-4-16,-5 1-35 16,-15 1-12-16,-8 0-51 15,-5-3-54-15,-4-9-86 16,-3 2-237-16,-1-16 19 16</inkml:trace>
  <inkml:trace contextRef="#ctx0" brushRef="#br0" timeOffset="-210749.1">20281 16347 1264 0,'39'-47'309'0,"-33"34"105"16,-5 5-362-16,1 4-18 15,-1 4 2-15,-2 0 15 16,0 0 3-16,0 1 10 16,0 1-7-16,-1 3 2 15,-2 8-12-15,-11 39 3 16,12-34-9-16,0 5 1 16,5-1-14-16,2 13 0 15,-1 4-8-15,4 18 1 16,-1 7-4-16,-1 20 13 15,-2 2-5-15,-3 21 0 16,-2-8 0-16,-3 5 2 16,1-20-11-16,2-9-2 0,0-28-6 15,2-6-2-15,1-18-8 16,0-6-52-16,-2-10-50 16,-5-11-169-16,2-5-299 15,-6-10-6-15</inkml:trace>
  <inkml:trace contextRef="#ctx0" brushRef="#br0" timeOffset="-210115.69">18671 18036 1030 0,'-32'-3'287'0,"10"2"83"16,8-1-247-16,8 0-44 15,2 2 15-15,8 4 2 0,-3-4-1 16,1 0-27-16,11 3 0 15,50 18-18-15,-23-13 7 16,5-2-12-16,15-3-2 16,8-8-8-16,25-11 3 15,7-4-14-15,29-8 4 16,2-3-2-16,25-7 7 16,-11 4-5-16,22-5 13 15,-19 4-4-15,16 0 8 16,-24 8-7-16,14 0 4 15,-29 7-12-15,1 3-1 16,-28 0-13-16,-8 4-5 16,-30 3-8-16,-14 6-6 15,-23 0-4-15,-9 3-23 0,-14-4-8 16,-14-3-60-16,-6-2-57 16,-14-4-310-16,-10-10-106 15,-9-11-114-15</inkml:trace>
  <inkml:trace contextRef="#ctx0" brushRef="#br0" timeOffset="-200367.06">20517 15941 1038 0,'-36'-24'213'0,"1"-2"101"16,2 3-302-16,-10-2-13 15,-1 6 9-15,-12 3 9 16,3 4 14-16,-9 4 13 16,3 4 10-16,-12 5 0 15,3 5-6-15,-14 6-14 16,4 4-12-16,-16 5-11 15,8 0 1-15,-15 5-4 16,11-3 7-16,-15 2-2 16,15 0 3-16,-12 2-4 15,14-3 1-15,-9 2-2 16,13 2 2-16,-9 7-2 16,16-4 3-16,-7 7-5 15,15-1 0-15,-5 11-8 0,15-1 6 16,-4 11-3-16,15 1 3 15,3 14-6-15,9 20 9 16,7 4-5 0,10 15-3-16,6 5 7 15,11 13-5-15,5-28 5 0,5 21-7 16,5-17 6-16,2 14-4 16,-4-22 3-16,5 12-6 15,3-22 8-15,6 2-3 16,5-14 3-16,11-2-3 15,5-14 6-15,17 6-3 16,3-9 5-16,18-6-8 16,0-7 5-16,21-2-5 15,-5-18 1-15,14-2-6 16,-6-8 8-16,23-5-3 16,-13-8 4-16,20-1-7 15,-13-11 4-15,17-9-6 16,-19-5 5-16,19-13-8 15,-18-6 12-15,18-3 1 16,-20-1 7-16,8-15-9 0,-24 12 7 16,3-13-12-16,-25 2-2 15,4-13-5-15,-16 9 5 16,1-24-3-16,-17 1 7 16,-2-27-4-16,-16-1 2 15,-9-30-3-15,-15 8 12 16,-12-25 0-16,-17 14 6 15,-16-19 4-15,-9 27 10 0,-26-14-15 16,-6 30 0-16,-29 4-5 16,-5 31-2-16,-34 10-16 15,-2 35 5-15,-34 17-45 16,14 28-21-16,-29 23-91 16,24 15-34-16,0 14-308 15,37-6 42-15</inkml:trace>
  <inkml:trace contextRef="#ctx0" brushRef="#br0" timeOffset="-199750.92">20066 15138 908 0,'-15'-4'240'0,"8"0"100"0,3 3-250 16,2 1 1-16,2 0-3 15,0 0-12-15,0 0-22 16,0 1-6-16,0 3-9 15,-2 17-8-15,-2 45 4 16,-1-19-13-16,-2-1-7 16,0 8-11-16,1-12 1 0,-1-4-9 15,1-16-4-15,0-9-68 16,1-16-31-16,-3-19-311 16,5-4 30-16</inkml:trace>
  <inkml:trace contextRef="#ctx0" brushRef="#br0" timeOffset="-199605.87">19894 14891 1319 0,'-4'-7'291'0,"3"1"72"15,3 0-426-15,-2-1-73 16,3 4-268-16,-3 3 21 15</inkml:trace>
  <inkml:trace contextRef="#ctx0" brushRef="#br0" timeOffset="-199083.98">20155 15090 880 0,'-2'-6'184'0,"-3"-2"116"16,2 4-249-16,1 2 17 15,2 8 20-15,0-5 24 16,0 1-23-16,1 11-14 16,10 45-16-16,-5-23-24 15,-4-6-23-15,4 7-13 16,0-7-2-16,-4-4-14 15,0-13 10-15,1-3-6 16,-2-9 13-16,-1-3-1 16,1-2 12-16,-1 2-7 15,0 0 7-15,0-7-3 0,0-13 16 16,4-34-3-16,0 38 4 16,4-1-6-16,1 4-1 15,6 0-14-15,2 5 1 16,7 1-5-16,-3 4 6 15,6 0-6-15,-8 5 4 16,2 2-5-16,-8 0 6 16,1 6-10-16,-4 0 7 0,2 0-8 15,-3 2 4-15,2 7-13 16,-4-2-7-16,-1 3-39 16,-1-2-9-16,0 1-30 15,-1-9 0-15,1-2-27 16,0-11-136-16,0 1-78 15,-2-18-33-15</inkml:trace>
  <inkml:trace contextRef="#ctx0" brushRef="#br0" timeOffset="-198732.28">20708 14956 882 0,'-11'1'409'0,"-1"-5"-32"0,3 2-158 16,-4 4-210-16,0 4-3 15,-2 2-8-15,4 2 13 16,-3 4 9-16,6 2 9 16,0 0-4-16,4 2 2 15,-1 1-4-15,4-3-10 16,1 3-6-16,7 1 3 15,-2 4-4-15,4 6 3 0,1 15-5 16,-1 4 4-16,-5 23-8 16,-4 8 4-16,-1 20-4 15,-2-7 6-15,-3 9-8 16,2-26 7-16,2-11-43 16,0-30-43-16,5-15-160 15,-1-19-178-15,-7-15-41 16</inkml:trace>
  <inkml:trace contextRef="#ctx0" brushRef="#br0" timeOffset="-198316.26">20628 15053 771 0,'-43'-50'268'0,"39"38"42"0,4-2-197 16,5 2-65-16,11-1-17 15,3 1-5-15,12-1-10 16,3 2 4-16,10 2 0 15,0 5 6-15,2 6-11 16,-9 7-1-16,0 8-8 16,-7 7-2-16,-8 11-6 15,-8 3 4-15,-11 5-6 16,-7-2 6-16,-12 0-3 16,-6-10 5-16,-13-5-13 15,0-9 4-15,-12-4-13 16,1-8-5-16,-8-5-35 15,6-2-4-15,-4-6-79 16,14-3-180-16,0-3 29 0</inkml:trace>
  <inkml:trace contextRef="#ctx0" brushRef="#br0" timeOffset="-197750.87">21093 14873 895 0,'27'34'200'0,"-33"-31"101"16,4 1-255-16,-8 1 2 15,8 2 12-15,-2 4 0 16,0 0-8-16,1 4-9 15,-1 1-8-15,0 6-11 16,2 0-9-16,0 4-13 16,2 0 7-16,0 3-9 15,0 0 5-15,2 4-5 16,-3-6 6-16,3 0-11 16,-1-5 11-16,3-8-8 15,2-6 6-15,8-5 3 0,0-6 9 16,6-9-7-16,6-7 7 15,2-9-10-15,-2-3 0 16,7-6-6-16,-3 0 0 16,-3-7-2-16,-3 7 7 15,-1-2-10-15,-6 11 6 16,-4 6-2-16,-7 11-1 0,-1 5-6 16,-3 7 7-1,-2 6-8-15,0 6 9 16,1 12-4-16,-1 4 9 0,6 8-7 15,0-2 8-15,3 4-9 16,3-13 6-16,5-1-6 16,0-12 2-16,4-6-41 15,2-13-8-15,2-9-50 16,-3-11-19-16,5-14-246 16,-2 0 66-16</inkml:trace>
  <inkml:trace contextRef="#ctx0" brushRef="#br0" timeOffset="-197433.84">21753 14525 1001 0,'-9'-21'237'0,"-3"1"86"0,3 8-288 16,-1 5-20-16,5 3-4 16,-3 2-7-16,4 1 8 15,-1 0 2-15,4 1 11 16,0 0-5-16,1 0 4 15,0 0-8-15,0 0-2 16,0 0-6-16,1 0 9 0,0 2-5 16,2 1 9-16,9 20-4 15,14 50 8-15,-16-14-4 16,-2 8 7-16,1 17-11 16,-4-1 4-16,-5 11-9 15,-3-13 1-15,1-6-12 16,0-21 7-16,0-13-21 15,4-22-36-15,1-9-70 16,3-13-18-16,-1-6-260 16,1-19 28-16</inkml:trace>
  <inkml:trace contextRef="#ctx0" brushRef="#br0" timeOffset="-197268.68">21711 14852 1292 0,'2'-14'323'16,"16"-3"92"-16,8-5-398 15,18-5-91-15,11 3-36 16,23-1-311-16,3-1 35 16</inkml:trace>
  <inkml:trace contextRef="#ctx0" brushRef="#br0" timeOffset="-196550.3">21983 16548 1157 0,'-12'-7'307'0,"8"3"89"15,5-1-328-15,6 2-34 16,3 4-16-16,4-1 14 16,6-1-8-16,14 0 5 15,2-1-8-15,14-2 0 16,1-2-11-16,12-3-6 15,-5-2-2-15,9-3-1 16,-11-1-18-16,4-3-68 0,-13 1-37 16,-2-3-304-16,-8 4 23 15</inkml:trace>
  <inkml:trace contextRef="#ctx0" brushRef="#br0" timeOffset="-196184.99">22413 16194 1182 0,'2'-2'336'16,"-4"-1"76"-16,0 0-319 16,2 2-64-16,-1 1 1 15,1 1 3-15,0 1 13 16,0 2 2-16,0 13-1 16,6 46-11-16,-4-16-11 0,0 10-19 15,0 25-3-15,-2 0-5 16,-2 19-44-16,4-14-45 15,1 2-83-15,1-29 43 16,1-12-330-16,-3-33 81 16</inkml:trace>
  <inkml:trace contextRef="#ctx0" brushRef="#br0" timeOffset="-195800.75">23122 15990 1372 0,'3'-2'329'0,"1"-6"112"16,2 4-404-16,-2 1-11 15,2 2-24-15,-6 1 3 0,0 0 2 16,0 1 7-16,0 1-1 16,1 4 5-16,2 20-4 15,2 43 3-15,-3-27-6 16,-2 20 4-16,3 9-3 15,2 33 2-15,-3 10-7 16,3 27-49-16,-2-3-114 0,0 23-314 16,-3-37 19-16</inkml:trace>
  <inkml:trace contextRef="#ctx0" brushRef="#br0" timeOffset="-194718.18">23142 15615 1097 0,'-17'-5'346'15,"-1"-7"48"-15,-5 8-272 16,0 7-127-16,-4 8-6 16,1 4 1-16,-10 12 2 15,4 9 11-15,-10 20 9 16,4 14 6-16,-9 39 4 15,4 12-3-15,1 36 1 0,13 1-5 16,7 17 2 0,15-20-2-16,15 7 1 0,11-33-6 15,18-9-3-15,5-32-7 16,17-19-4-16,3-31-1 16,16-17 2-16,-4-20 3 15,22-20 4-15,-2-14 5 16,11-28 3-16,-11-9 1 15,5-20 1-15,-23 2 6 0,-13-17 6 16,-19 9-1-16,-14-12 6 16,-20 6 1-16,-17-18-1 15,-14 10-10-15,-24-15-6 16,-9 15-15-16,-30-3-17 16,-8 25-21-16,-30 14-45 15,3 30-48-15,-27 24-330 16,18 27 60-16</inkml:trace>
  <inkml:trace contextRef="#ctx0" brushRef="#br0" timeOffset="-194134.65">23474 14868 733 0,'-1'-3'286'0,"2"3"10"16,-2-1-173-16,0 1-79 15,0 0-14-15,-1 0 27 16,-2 1 15-16,0 2 20 16,-7 5-10-16,-39 40-5 15,31-29-28-15,5 6-20 16,1-2-18-16,6 6-5 15,6-5-3-15,5 7 2 16,3-7-1-16,11 2-1 16,-3-5 2-16,3-4-1 0,-1-8-3 15,2-2 5-15,-6-8 1 16,4-10 3-16,-1-5-1 16,1-11-4-16,-2-6-7 15,0-11-4-15,-8 2-3 16,-1-3 0-16,-7 7-1 15,-10 2-1-15,-7 12-3 16,-6 9-4-16,-8 8-1 16,-6 11 2-16,2 5-14 0,-1 7-41 15,4-2-18-15,9 0-38 16,9-5-254-16,9-4 71 16</inkml:trace>
  <inkml:trace contextRef="#ctx0" brushRef="#br0" timeOffset="-193732.81">23776 14884 1375 0,'5'1'315'15,"-6"-1"114"-15,1-1-423 0,0 1-38 16,0 0-2-16,-1 0 4 15,0 1 7-15,-1 0 34 16,2 1 5-16,-2 1-3 16,1 0 0-16,0 0-7 15,0 7-3-15,1 1-3 16,3 36 2-16,4-33 1 16,2 1 2-16,0-3-4 0,5-1 1 15,1-5 3-15,5-5-2 16,-5-6 0-16,4-6 5 15,-1-3-1-15,-2-7-1 16,-3-1-1-16,0-4-3 16,-3 0-1-16,-5-4-3 15,-3 1-6-15,-4-4-16 16,-4 4-12-16,-3 1-37 16,1 8-27-16,-4 2-36 15,4 12-2-15,3-1-249 16,-1 6 78-16</inkml:trace>
  <inkml:trace contextRef="#ctx0" brushRef="#br0" timeOffset="-193350.97">24258 14455 1014 0,'2'-11'228'15,"1"-1"101"-15,-1 0-298 16,-5-1 7-16,0 4 1 16,0-1 30-16,0 5 1 0,0-1 17 15,1 5-8-15,1 0-6 16,0 1-28-16,1-1-9 16,0 1-16-16,0 0 0 15,0 0-6-15,1 0-1 16,2 1-4-16,1 1-1 15,9 7-5-15,36 38 2 16,-37-18-4-16,0 22 1 16,-3 4-4-16,0 17 2 15,-4-1-2-15,5 2 3 16,-3-17-1-16,3-6 4 16,2-21-8-16,-3-7-67 15,-3-13-47-15,0-13-71 16,-3-2-260-16,-5-14 21 15</inkml:trace>
  <inkml:trace contextRef="#ctx0" brushRef="#br0" timeOffset="-193194.64">24169 14712 1129 0,'15'1'520'0,"24"-13"-33"16,14-3-237-16,20-10-297 15,2-2-99-15,14-9-340 16,-14 2 13-16</inkml:trace>
  <inkml:trace contextRef="#ctx0" brushRef="#br0" timeOffset="-192617.27">24808 14571 758 0,'-4'0'240'0,"-1"-1"58"15,1 0-209-15,2 0-2 16,-3-1-21-16,3 2 4 16,-1 0-15-16,1 0-6 15,1 0-17-15,-3 0-7 16,3 2-15-16,0 1-3 15,1 6-4-15,0 20 3 16,2 39-1-16,-1-14 2 0,-2 1 1 16,1 21 0-16,-2-5-2 15,3 9 2-15,0-17-4 16,5-2-15-16,0-22-34 16,3-9-63-16,-1-19-261 15,-5-6 33-15</inkml:trace>
  <inkml:trace contextRef="#ctx0" brushRef="#br0" timeOffset="-192250.6">24690 14591 866 0,'-6'-5'215'0,"2"2"75"16,2 0-256-16,2 3-4 15,0 0-10-15,1 0-2 16,2 0-4-16,14 4-2 16,41 12-4-16,-29-6-3 0,2-1-4 15,-4 4 0-15,-7-4 2 16,-5-1-2-16,-3 0-3 15,-5 1-1-15,-6-1-2 16,-2 3 7-16,-5 1 0 16,-6 1 3-16,-1-2 0 15,-3 2-1-15,2-4-8 16,-4 0-15-16,4-5-21 0,-3-1-265 16,2 2 67-16</inkml:trace>
  <inkml:trace contextRef="#ctx0" brushRef="#br0" timeOffset="-191817.99">25063 14506 950 0,'2'0'248'16,"-2"-1"66"-16,-1-1-262 15,1 1-49-15,-1 1 0 16,0 0 3-16,0 0 5 16,0 0 4-16,0 1-2 0,0 1-6 15,-1 1 0-15,-1 1-4 16,2 3-5-16,0 3 2 16,1 37 1-16,6-37-4 15,5 1 3-15,0-2 2 16,2-3 0-16,-2-3 1 15,2-1 1-15,-2-2-2 0,2-5 2 16,-2 1 1-16,2-7 4 16,-2 1 3-16,1-3-4 15,-2-4 0-15,-1-3-2 16,-5 1-7-16,-1-3-8 16,-4 3 2-16,-2 0-11 15,-3 5-2-15,1 3-12 16,-1 3-2-16,-1 4-21 15,0 3-10-15,-2 3-254 16,2 1 73-16</inkml:trace>
  <inkml:trace contextRef="#ctx0" brushRef="#br0" timeOffset="-191374.27">25232 14151 793 0,'-9'-7'228'0,"3"1"56"15,2 5-213-15,3 2-30 0,0-2 10 16,1 1-5-16,0 0 2 15,0 0-5-15,0 0-4 16,0 0-20-16,0 0-4 16,0 0-7-16,0 0 0 15,0 1-1-15,0 0 6 16,-1 0 0-16,1 1 3 16,0-1-1-16,0 0 4 15,0 1-6-15,1 1-1 16,0 5-1-16,4 13-3 15,10 38-5-15,-11-23 0 16,-2 3-1-16,2 7-3 16,2-5 2-16,-1 1 2 15,-1-11-4-15,3-3 1 16,-2-10 0-16,1 0-21 0,-2-7-23 16,-1-7-65-16,-1-5-257 15,-7-12 43-15</inkml:trace>
  <inkml:trace contextRef="#ctx0" brushRef="#br0" timeOffset="-191163.97">25169 14341 910 0,'-1'-9'294'0,"-1"0"34"15,2 4-231-15,5-5-87 16,3 1-15-16,11-1 7 16,5 1 1-16,7-3-56 15,4 4-274-15,2-7 75 16</inkml:trace>
  <inkml:trace contextRef="#ctx0" brushRef="#br0" timeOffset="-189374.75">20878 18235 1403 0,'2'-12'331'0,"12"-1"119"16,9-2-401-16,15-2-38 15,5 6-10-15,7 1-1 16,-5 4-24-16,1 4-65 16,-9 1-48-16,0 1-311 15,-8 6 26-15</inkml:trace>
  <inkml:trace contextRef="#ctx0" brushRef="#br0" timeOffset="-189166.92">20986 18435 1155 0,'-5'8'346'0,"6"-10"37"16,6-4-331-16,13-5-26 15,9 3-53-15,15-3 18 16,2 1 14-16,14-1-32 16,-1 1-51-16,4-4-308 15,-9 6 56-15</inkml:trace>
  <inkml:trace contextRef="#ctx0" brushRef="#br0" timeOffset="-188700.94">21703 18062 1031 0,'-7'-35'349'0,"7"6"22"15,3-2-231-15,7 11-143 16,5 5 3-16,2 7 5 15,0 6 11-15,2 7-10 16,0 10 8-16,-4 9-11 16,-1 19 5-16,-2-1-10 0,-1 8 10 15,-3-1-11 1,0 2 4-16,0-11-16 0,1 1-14 16,-8-3-17-16,-2-6 8 15,-8-5-2-15,-4-2 15 16,-4-4 15-16,-2-6 24 15,3-1-4-15,-1-4 16 16,6-6-1-16,2 0 26 16,3-1-6-16,1-3 14 15,7 0-12-15,-2-1 9 16,3 0-24-16,6-2 1 16,25-5-17-16,50-15 2 15,-29 9-16-15,14-1-3 16,-5 0-31-16,5-2-94 15,-12 0-53-15,-2 1-253 0,-16-2-25 16</inkml:trace>
  <inkml:trace contextRef="#ctx0" brushRef="#br0" timeOffset="-188235.69">21627 17604 1095 0,'-41'16'250'0,"-3"10"100"16,5 6-315-16,-6 18 20 15,6 5 0-15,-1 26 23 16,7 4-5-16,10 33-4 16,11-6-33-16,19 20-9 15,17-25-22-15,26-4 3 16,13-35-6-16,21-14 10 0,4-34 2 16,18-15 20-16,-9-13-1 15,16-12 23-15,-11-10-6 16,8-17 8-16,-20 0-17 15,-6-14 3-15,-23-4-18 16,-15-11 4-16,-25 9-15 16,-24-23 6-16,-23 1-7 15,-25-13-5-15,-14 10-15 16,-25-8-24-16,-7 25-33 0,-34 15-120 16,-2 31-66-16,-39 37-263 15,12 20-24-15</inkml:trace>
  <inkml:trace contextRef="#ctx0" brushRef="#br0" timeOffset="-180239.05">11454 3938 890 0,'-4'-12'203'16,"0"1"102"-16,1 0-252 0,2 4 3 15,2 4 7-15,-1-2-4 16,3 2-12-16,-3 1 2 16,0 1-3-16,0 0 2 15,0 0-6-15,0 0-5 16,2 0-3-16,-1 0-7 16,1 1-9-16,1 1-6 15,5 1 5-15,6 4-11 16,32 21 3-16,-31-11-4 15,-2 0 4-15,3 4-5 16,-4-2 2-16,4 4-5 16,-3-4 5-16,3 0-4 15,-3-1 4-15,0-6 11 16,-3-3 11-16,0-2 7 0,-3-1 11 16,0-5 3-16,-3 0 3 15,3-1 11-15,-6 0 5 16,1-1 0-16,1-1-1 15,19-7-15-15,39-53-13 16,-16 16-17-16,10-4-20 16,40-32-142-16,14-2 9 15,37-46-409-15</inkml:trace>
  <inkml:trace contextRef="#ctx0" brushRef="#br0" timeOffset="-172997.67">979 12112 842 0,'33'-35'234'15,"-33"33"66"-15,-3 0-221 16,2 0-24-16,1 1 2 16,-1-1-10-16,-1 1 4 15,2 0-13-15,-2 0-1 16,1 0-5-16,0 0 5 15,0 0-6-15,0 0 3 16,1 0-3-16,-2 0-3 16,1 0-11-16,0-1-3 0,-2 1-7 15,1 0-2-15,0 1-5 16,0 0 2-16,-3 0 0 16,1 0 1-16,0 1-3 15,-6 0 1-15,0 2 0 16,-34 10-3-16,36-9 0 15,2 1 0-15,-1-1-1 16,1 1-4-16,2 1 6 16,1 3 1-16,1-2 2 15,0 8 3-15,0-1 3 0,-5 8-2 16,2-3 0-16,-3 7-2 16,-3-3 0-16,2 2-3 15,2-4-2-15,-2 2 2 16,2-4 1-16,1 4-3 15,-1-4 2-15,3 2 0 16,0-7-1-16,3 0-4 16,-2-4 1-16,4-1 0 15,-1-4-1-15,2 3 0 16,-2-3 11-16,4 3 5 16,-1-1 3-16,2 0 6 15,2 2 0-15,3-1-4 16,-4-4-4-16,3 3 3 15,-3-5-3-15,2 0 3 0,-3-1-3 16,3-1 0 0,-1 1-5-16,2-1 5 0,0 0-4 15,-1-1 0-15,2-1 1 16,2-5 9-16,0-2-6 16,4-6 6-16,-2-2 5 15,-3-8-6-15,0 2-5 0,-1-3-1 16,-4 2-8-16,1 0-1 15,-2 4 4-15,1 1 4 16,-2 3 2-16,3 1-1 16,-4 2-4-16,3 0-1 15,1 1-9-15,1 0 1 16,-4 0 0-16,4 0 4 16,-4 3-1-16,1 1-2 15,-1 2-1-15,-1 2 4 16,-2 4-3-16,-1-1-1 15,0 0 1-15,0 0 4 16,0 0-4-16,0 0 5 16,0-1 0-16,0 0 4 15,0-2-1-15,1 1 8 16,0 1-2-16,-1-2 3 0,0 2-2 16,0 0-2-16,0 0-8 15,0 1 7-15,0 0-1 16,0 0 2-16,0 0 4 15,0 1-3-15,0-2-9 16,0 1 0-16,0 1-7 16,0 0-4-16,0 0 5 15,0 1-4-15,0 1 2 0,2 1 3 16,1 10 3-16,14 45-3 16,-10-32 3-16,0 5-2 15,-4-9-3-15,4 6 2 16,0-1 1-16,2 1-5 15,0-4 1-15,3 0 1 16,-3-6-3-16,8-7-2 16,-2-6 5-16,7-5-15 15,-5-4-25-15,3-7-132 16,-4 1-42-16,-10-6-294 16,-12-10-35-16</inkml:trace>
  <inkml:trace contextRef="#ctx0" brushRef="#br0" timeOffset="-166255.16">415 11629 847 0,'-5'-4'235'0,"1"1"67"16,0 0-244-16,3 2 9 15,0 0-18-15,1 0 27 16,-3 0-12-16,0 0 24 16,2 0-18-16,1 1 1 15,-2 0-26-15,1 0 1 16,1 0-28-16,0 1-1 15,0 2-9-15,3 18 6 16,10 55-11-16,-9-15 6 16,-4 6-3-16,-4 15 2 15,-2-2-10-15,-7 10 10 16,0-10-8-16,2 4 6 16,3-13-4-16,1-3 9 15,6-15-8-15,4 5 7 0,1-11-7 16,2-1 8-16,3-6-10 15,-1-4 9-15,-2-13-8 16,1-3 5-16,-3-10-15 16,0-5 11-16,0-3-5 15,4-4-30-15,-1-7-36 16,3-12-75-16,2-7-199 16,-2-10-92-16,-10-4-85 0</inkml:trace>
  <inkml:trace contextRef="#ctx0" brushRef="#br0" timeOffset="-165483.18">389 11573 658 0,'-2'-14'261'15,"2"-1"34"-15,0 2-181 16,2 2-1-16,2 4-50 15,3 0-4-15,2 1-34 16,4 1-4-16,2 0-19 16,10 1 4-16,2 1-10 0,12 0 10 15,3 1-5-15,12 1 6 16,0 1-8-16,15-1 12 16,-5 2-2-1,13 0 9-15,-8 0 1 0,10 0 16 16,-10 2-9-16,6-1 6 15,-13 0-10-15,6 3 1 16,-14 2-13-16,-2-3 5 16,-9 2-13-16,-2-1 8 15,-14 0-12-15,-5-1 7 16,-8 0-9-16,-1 1 12 16,-6-2-4-16,1 0 9 15,-5 1-11-15,1-2 10 0,-4-2-8 16,0 0-2-16,0 1-7 15,0 1 18-15,1 1-11 16,2 11 12-16,14 38-3 16,-10-21 8-16,2 2-13 15,2 15 12-15,7 3-7 16,-3 21 20-16,1-5-7 16,1 22 2-16,-1-6-9 15,0 9 0-15,-2-8-19 16,0 3 10-16,-2-13-7 0,-3 1 8 15,-1-10-6-15,-2-5 8 16,-1-15-11-16,-2 0 13 16,2-15-12-16,-3-5 7 15,2-6-4-15,0-2 2 16,-1-9-13-16,3-1 3 16,-3-4-31-16,0-6-82 15,-1-4-56-15,-2 5-256 16,-2-2-10-16</inkml:trace>
  <inkml:trace contextRef="#ctx0" brushRef="#br0" timeOffset="-164572.55">704 12701 745 0,'-48'-24'148'16,"37"18"68"-16,-2 0-218 15,0-1-18-15,-1 1 15 16,4 1 4-16,0 0 33 15,2 1 12-15,3 3 30 0,0-4-2 16,2 2 14 0,2 2-28-16,0 0-4 0,0 0-27 15,-1 0 5-15,1 0-11 16,-2 0 20-16,2 0-7 16,0-1 17-16,0 1-6 15,0 0 2-15,0 0-17 16,0 1 9-16,0 0-19 0,0 0 8 15,0 0-9-15,-1 0 11 16,2 0-11-16,0 0 10 16,-1-1-14-16,1 0 4 15,-2 0-16-15,1 0 6 16,-1 0-8-16,1 0 4 16,-2-1-7-16,1 1 5 15,1 1-8-15,0 0 7 16,1-1-5-16,0 1 4 15,0 0 0-15,0-1 5 16,0 1-10-16,0 0 9 16,0 0-8-16,0 0-2 15,0 0-4-15,0 0 13 16,0 0-6-16,1 1 8 0,7 1 0 16,27 7 10-16,38 8-7 15,-12-14 7-15,3 1 4 16,15-3 8-16,-3 3-12 15,16-1 10-15,-14 0-12 16,12-1 2-16,-13 0-4 16,5 0 7-16,-15-1-14 15,7 2 13-15,-19-1-9 0,3 3 4 16,-12-6-11-16,-5 3 9 16,-13-1-14-16,-6 2 4 15,-10-3-6-15,-4 2 6 16,-7-1-19-16,-1 1-56 15,-1-2-80-15,-1 0-307 16,-7-2 13-16</inkml:trace>
  <inkml:trace contextRef="#ctx0" brushRef="#br0" timeOffset="-163047.89">9649 6731 702 0,'3'-1'138'16,"1"2"78"-16,0-1-214 0,-4 0 13 15,0-1 1-15,0 1 13 16,0-1-2-16,0 1 20 16,0 0-3-16,0 0 24 15,0 0-8-15,0-2 17 16,0 2-14-16,0-1 18 15,0 1-14-15,0 0 11 16,0 0-12-16,0 0 6 16,0 0-20-16,0 0-7 15,0 0-19-15,0 0-5 16,0 0-15-16,0 0 4 16,0 0-10-16,0 0 5 15,0 0-8-15,0 0 5 16,0 0-10-16,1 1 8 15,0 2-5-15,1 0 5 16,2 18-7-16,11 41 12 0,-15-37-7 16,2 4 6-16,2-7-5 15,-4-3 9-15,1-7-7 16,1-2 6-16,1-5-7 16,-2-2 10-16,2-2 0 15,-3-1 17-15,0 0-1 16,0 0 14-16,0 0-2 15,0 0 8-15,0 0-16 0,0 0 6 16,0-1-10-16,0 0 13 16,2 0 0-16,0-1 17 15,22-8-11-15,78-37 10 16,-8-7-28-16,68-43-147 16,30-20-399-16,29-59 71 15</inkml:trace>
  <inkml:trace contextRef="#ctx0" brushRef="#br0" timeOffset="-161671.8">1253 13245 968 0,'13'-19'251'0,"-6"5"85"16,-1 5-254-16,-6 6-21 15,1 3 7-15,-2-2-13 0,-1 2-6 16,1 0-24-16,-1 0-6 16,1 0-14-16,-4 1-4 15,1 1-4-15,0 2 3 16,-10 17-3-16,-12 44 1 15,26-35 2-15,0 10 3 16,7-3 2-16,4 6 5 16,2-5-4-16,2 5 1 15,-2-10-5-15,4 2 0 16,-5-11-1-16,2-1 2 16,-3-8-3-16,-2-2 4 15,-3-4 0-15,0-4-3 16,-5-5 5-16,-1 0 11 15,0 0 5-15,0-1 6 16,-1-1 0-16,1-1 0 0,0-3-9 16,0-13-12-16,6-31-4 15,2 31-2-15,-1 2-2 16,2 0 0-16,3 2 3 16,2 3-3-16,-2 5 0 15,7 1-2-15,0 5-2 16,11 1-2-16,-2 1 1 15,7 4-7-15,-4 2 3 0,3 5-5 16,-11 3 0-16,-5 4 2 16,-9 0 8-16,-6 4-5 15,-8-2 7-15,-9 3 4 16,-5-3 1-16,-9-1-2 16,-1-4 8-16,-10-1-3 15,2-8-1-15,-5-3-3 16,3-5 3-16,-5-4-13 15,7-5-8-15,-2-3-40 16,6-4-22-16,-2-2-57 16,7 2 76-16,-5-2-330 15,5 1 118-15</inkml:trace>
  <inkml:trace contextRef="#ctx0" brushRef="#br0" timeOffset="-161156.37">800 13006 933 0,'-3'-7'207'0,"1"1"88"15,1 4-274-15,0 0-3 16,0 1-2-16,0 0 8 15,1 0 3-15,-2 0 11 16,1 0-1-16,1 1 6 16,0 1-8-16,0 2 8 0,3 26-11 15,3 57 8-15,-3-23-11 16,-3 21 1 0,-3 3-10-16,-3 16-3 0,-6-8-7 15,-2 9 4-15,0-15-2 16,2-4-2-16,3-20 0 15,4-8-3-15,1-21-4 16,3-6-1-16,1-14 1 0,1-5-33 16,-1-8-30-16,0-9-68 15,0-7-267-15,4-6 34 16</inkml:trace>
  <inkml:trace contextRef="#ctx0" brushRef="#br0" timeOffset="-160210.83">791 13224 948 0,'-6'-23'249'16,"2"16"67"-16,-1 0-262 0,0-1-42 15,1 2-6-15,2-1-3 16,-1-5-2-16,7 2 6 16,4-1 5-16,7-2 1 15,9-1 10-15,3-2 4 16,15 1-5-16,-4 1-6 16,15-2 0-16,-1 3-10 15,13-1 3-15,-4 0-2 0,16-2 4 16,-10 4 3-16,4 1 3 15,-9 5 3-15,4-1 3 16,-12 4 2-16,-1 0 5 16,-3 2-5-16,-3-1 0 15,-10 4-6-15,-4-2-7 16,-9 2-9-16,-8 0-1 16,-8 1-5-16,1 2-6 15,-6 1 7-15,-2 5 8 16,-1 2 5-16,-2 6 4 15,-1 0 10-15,-3 4-5 16,2-5-3-16,-1 0-5 16,4-4-1-16,-2 0 2 15,5-2 0-15,6 5-3 0,1 2 1 16,6 8-2-16,5 4-3 16,4 14 9-16,-1 3 4 15,2 19 19-15,-8 1 1 16,-1 12-2-16,-9-4-12 15,-2 8-2-15,-7-14-18 16,0 6-2-16,-1-14 3 16,-1 0-5-16,-3-17-3 0,2-2 2 15,1-12-1 1,0-7 2-16,3-11 3 0,2-3 2 16,0-6-1-16,-3-4 4 15,3-1 4-15,-1 0 12 16,0 0-2-16,0-1 0 15,0-2-3-15,0 1-7 16,-1-1-10-16,-1-4-1 16,0 0-2-16,-4 1 1 15,-29-33 0-15,18 34 2 16,-4 0 1-16,-7 1 0 16,0 0-4-16,-14 2 1 15,-1 1-1-15,-17 1 2 16,-1 1 1-16,-11-2 0 15,0 1 0-15,-12-2 1 0,10 0-2 16,-8-3-1-16,7-1 3 16,3-3-4-16,16 0-1 15,1 2 0-15,15-1 0 16,0 1-1-16,12 4 2 16,2 0 1-16,10 1 1 15,4 3-4-15,8-1-5 16,1-1-74-16,1 1-81 0,1 1-345 15,1 0 19-15</inkml:trace>
  <inkml:trace contextRef="#ctx0" brushRef="#br0" timeOffset="-158256.78">3795 11641 781 0,'1'-2'209'0,"-1"0"61"16,1 0-227-16,0-1-11 15,0-1-15-15,0 1 5 16,0 0-2-16,0-1 17 15,1 1-4-15,-1 0 14 16,0 0-9-16,0 0 10 16,0 1-13-16,-1 0 5 15,0 1-11-15,0 0 12 16,0 0-17-16,0 0 4 16,0-1-11-16,0 2 3 15,0 0-19-15,0 3 13 0,-1 0-1 16,-1 22 11-16,-8 42-3 15,2-22 16-15,-1 0-11 16,0 16 8-16,3-2-11 16,1 17 4-16,1-2-9 15,5 14 7-15,5-7-17 16,-4 13 31-16,2-10-5 16,1 11-1-16,-3-11-9 15,0 8 9-15,1-13-30 0,-1 4 2 16,0-10-6-16,-3 8 9 15,-2-9-10-15,3 4 6 16,-1-5-8-16,-2 2 10 16,2-16-7-16,-6 7 6 15,1-9-6-15,-4-2 7 16,3-11-9-16,2 2 8 16,2-18-4-16,2-3 4 15,1-6-7-15,0-5 7 16,1-7-7-16,0 3 3 15,-1-4-2-15,-2 4 6 16,-4 3-11-16,-2 3-15 16,-4 2-23-16,-1 2-47 15,0-5-27-15,-3-1-42 0,3-6-7 16,-3-5-251-16,3-10 80 16</inkml:trace>
  <inkml:trace contextRef="#ctx0" brushRef="#br0" timeOffset="-156523.75">3794 11648 769 0,'-32'-14'169'0,"33"13"73"16,0 1-229-16,0 0 7 16,-1 0-6-16,0 0 18 15,0 0 2-15,-1 0 13 16,1 0-7-16,0 0 4 16,0 0-22-16,1 0 1 15,3 0-16-15,19 0 0 16,43-3-6-16,-19 0 10 15,4-1-5-15,8-1 8 16,-1-1-2-16,11-2 13 16,-4 0-4-16,9-1 14 15,-8-2-7-15,6 1 9 16,-7 0-16-16,3 1 6 16,-6 4-16-16,3 1 0 0,-13 2-10 15,4 0 4-15,-12 2-7 16,1 1 5-16,-10 0-2 15,2 4 6-15,-9-2-4 16,-1 2 7-16,-9 1-5 16,2-1 16-16,-7-1-7 15,-1 0 11-15,-2-2-4 16,-2 1 11-16,-3 0-18 0,-4-2 11 16,-1-1-12-16,0 0 13 15,0 0-10-15,0 0 17 16,0 0-9-16,0 0 13 15,0 0-10-15,0 0 5 16,0 0-17-16,0 0 6 16,0 0-13-16,0 0-1 15,0 0-7-15,0 1 5 16,0 1-6-16,0 1 3 16,3 7-4-16,1 18 5 15,6 33-7-15,-7-21 8 16,-2 2-9-16,-1 11 10 15,1 0-9-15,-2 16 13 16,-1-2-14-16,-1 17 14 16,-1-9-13-16,0 9 9 15,2-9-9-15,0 2 8 0,-1-11-7 16,-1 15 9-16,1-11-5 16,-5 10 9-16,-2-4-7 15,1 1 9-15,2-11-8 16,-2 9 6-16,4-14-11 15,-2 4 13-15,3-8-17 16,-2 3 10-16,2-12-4 0,2 0 15 16,0-10-13-16,0 3 17 15,1-8-3-15,-2 1 10 16,-1-5-13-16,-3 1 13 16,0-7-13-16,0-2 3 15,-1-6-10-15,-1-1 3 16,2-4-9-16,-1-1 6 15,4-1-11-15,0-3 8 16,2-1-6-16,0 0 6 16,1-4-7-16,0 0 11 15,0 0-11-15,0 0 11 16,-1 0-9-16,1 0 9 16,0 0-13-16,0 1 8 15,0 0-8-15,0 0 5 16,0 1-6-16,0 0 10 0,0 1-4 15,0-1 5-15,-1 0-2 16,1-1 8-16,0 1-8 16,0-1 6-16,0 2-7 15,0-2 5-15,1 0-11 16,0 0 10-16,0 0-10 16,0 0 9-16,0 0-8 15,0 0 11-15,0 0-11 0,0 0 10 16,0 1-7-16,0-2 7 15,0 0-2-15,0 0 11 16,0-2-7-16,-1 1 7 16,-1-1-7-16,-2-2 2 15,1-2-12-15,-7-7 7 16,-29-31-8-16,19 36 6 16,0 3-11-16,-8 2 10 15,-2 3-8-15,-11 0 5 16,0 2-4-16,-7 1 10 15,0 3-7-15,-8-3 5 16,5 3-6-16,-7-3 4 16,5 0-4-16,-12-3 3 15,8 1-3-15,-7 3 9 0,8-2-9 16,-3 1 4-16,12-2-1 16,0 1 2-16,10-2-6 15,4 0 7-15,5-1-7 16,5 1 2-16,7-1 0 15,4 1 4-15,4 0-8 16,3-1 5-16,1 0-4 16,3 0-11-16,1 0-24 15,-1 0-98-15,0 0-85 0,-3-2-289 16,-15-6-26-16</inkml:trace>
  <inkml:trace contextRef="#ctx0" brushRef="#br0" timeOffset="-150275.33">4519 11955 721 0,'19'-44'398'16,"-16"39"-37"-16,-5 2-107 0,1 2-190 15,0 0-6-15,0 0-14 16,0-1-6-16,0-1-10 15,-1 1-7-15,0-1-14 16,-2 0-3-16,1-1-1 16,-1 0 5-16,-1 0 1 15,1 0 7-15,-2 1-4 0,1 0 1 16,-1-1-7-16,1 1-3 16,1 1-4-16,-3 0-3 15,2 1-2-15,-3 1-1 16,-36 16-1-16,32 1-3 15,3 0 7-15,-1 5-3 16,3-3 4-16,2-1 5 16,5-2 3-16,-2 1 0 15,2-5 1-15,-1 3 1 16,0 0-4-16,-4-1 2 16,0 0-4-16,-1 4 0 15,2 0 1-15,-2 9-2 16,-1-1 1-16,1 2 1 15,-1-1 0-15,-3-1-3 16,1-6 3-16,1 2-2 0,-3-4 1 16,0 2 4-16,2-4 0 15,-1-1 1-15,4-5-1 16,4 4 1-16,1-6-9 16,5 2 5-16,2-2-2 15,5 0 3-15,0-2-1 16,7-3 8-16,1 0-4 15,2-2 0-15,-1-5-1 16,2-3 1-16,-1-3-5 0,-4-3 2 16,0-1-3-16,0-2 2 15,-4 3 0-15,-1-1 2 16,-3 1-2-16,2-4 4 16,-3 1-4-16,1-4 1 15,-2-2 1-15,0-5 3 16,-3-1-3-16,-1-5 3 15,-1 3-3-15,1-3 1 16,-2 7-3-16,1-2 5 16,-1 7-5-16,1-1 3 15,0 5 0-15,1 1-2 16,-2 5-5-16,-1 1-2 16,0 4-1-16,0 2-1 15,-1 2 3-15,0 1 5 16,-1 0 3-16,2 1 4 0,-1 0 1 15,1-1 0-15,-1 1-4 16,1 0-3-16,0 0-4 16,0-1-2-16,0 1 0 15,0 0 2-15,0 0 3 16,0 0-1-16,0 1-1 16,0 0 1-16,0 1 0 0,0 0-6 15,0 1 3 1,-1 2 5-16,1 5-5 0,0 3 3 15,0 33 5-15,3-27-4 16,0 1-2-16,-1 3 5 16,2 1-3-16,1 6-4 15,-2-1 4-15,5 2 0 16,-2-4-1-16,1 2 5 16,0-7 5-16,5-2 1 15,-2-4 1-15,3 0 1 16,1-6-2-16,1-1-2 15,-3-6-3-15,4-1 2 16,4-2-3-16,7-3-6 16,3-1-2-16,6-3-8 15,0 1-24-15,0-1-151 0,-2 3-283 16,-5-38 28-16</inkml:trace>
  <inkml:trace contextRef="#ctx0" brushRef="#br0" timeOffset="-144359.56">12821 4333 797 0,'-13'-7'247'0,"3"2"39"15,2 2-179-15,4 0-84 16,-1 4 17-16,1-2-7 16,3 1 11-16,0-1-13 15,1 1 9-15,0-1-12 16,0 1 15-16,0 0-10 0,1 0 6 16,1 0-15-16,5 0 8 15,16-3-16-15,40-10 6 16,-35 5-13-16,4-1 11 15,-5 0-15-15,2 1 5 16,-6 2-13-16,2-3 9 16,-4 1-8-16,2 0 4 15,-3-2-2-15,3 0 6 16,-4 1-5-16,-1-1-1 16,-5 4 0-16,-2-1 3 15,-4 4-6-15,-3 0 3 16,-2 1-2-16,-2 0 7 15,-1 1-5-15,0 0 12 16,-1 0-5-16,0 0 7 16,-1 0-10-16,-2-1 4 0,0-1-11 15,-4-1 12-15,0 0-7 16,-31-19 14-16,35 18 0 16,2 1 21-16,1 1-8 15,1 2 8-15,0-1-13 16,0 1-1-16,-1 0-19 15,1 0 2-15,0 0-8 0,1 1 10 16,0 0-6-16,0 0 10 16,0 0-9-16,0 0 5 15,0 0-7-15,0 0 8 16,0 0-15-16,0 0 10 16,0 0-1-16,1 0 2 15,0 0-4-15,2 1 9 16,-1 0-6-16,0 0 5 15,0 0-10-15,0 1 8 16,1-1-2-16,-1 0 7 16,-1 0-9-16,0-1 11 15,0 0-11-15,0 1 2 16,1 2-13-16,6 21-30 16,4 57-97-16,-25 1-323 15,-19-5 40-15</inkml:trace>
  <inkml:trace contextRef="#ctx0" brushRef="#br0" timeOffset="-137900.72">11674 3980 549 0,'-55'-22'122'0,"54"15"61"16,1 4-152-16,-1-2 20 15,0 3 13-15,0 0 3 16,0 0 0-16,0 0-3 0,1-1-18 16,0 0-2-16,0 1-2 15,0 0-2-15,0 1 1 16,0 0-11-16,0 0-1 15,0 0-9-15,0 0 0 16,0-1-7-16,0 2 6 16,0 0-2-16,0 0 10 15,0 0 2-15,0 0 8 0,0 0-4 16,0 0 1-16,0 0-14 16,0 0-1-16,0 0-7 15,1-1 1-15,0 0-9 16,1 1 6-16,2 0-5 15,8 0 0-15,39 5-6 16,-35-1 7-16,1-3-5 16,-1 2 1-16,-1 2-4 15,-2-2 5-15,2 0-8 16,0 4 4-16,1 1 0 16,-1 0 4-16,0 4-6 15,0-2 7-15,3 3-5 16,-1-1 2-16,2 3-1 15,1-2 1-15,2 2-1 0,-6-2 6 16,3 0-9-16,-3 1 3 16,-1-4-1-16,-3 1 3 15,1 0-6-15,-3-1 8 16,0 0-8-16,-4 0 5 16,3 1-6-16,-2-1 5 15,0 2-8-15,-1-2 12 16,-1 4-6-16,1-1 6 15,-4 5-5-15,1 0 11 0,-1 3-10 16,2-1 5-16,-3 4-6 16,1-4 5-16,-2-3-9 15,-1-1 3-15,1 0-2 16,0-4 7-16,-2 1-2 16,0-2 8-16,-1 2-5 15,0 0 4-15,0 1-8 16,-3 0 5-16,1 2-7 15,-2-4 9-15,1 3-4 16,-3 0 6-16,2-1-3 16,-2-3 3-16,3 2-5 15,-1-4 4-15,3-2-5 16,-3 1 3-16,-1 2-4 16,1-2 6-16,-4 1-6 0,1 1 2 15,-2 2-4-15,-1-2 4 16,-2 4-8-16,0-2 4 15,-3 4-1-15,1-3 1 16,-1 2 2-16,1-4 2 16,-3 1-2-16,3-1 2 15,-3 2-4-15,2-3 4 0,-4 2-4 16,3-1 0-16,-3-2-2 16,4-1 8-16,0-2-10 15,5 0 8-15,0-2-1 16,3-1 3-16,2 2-4 15,2-4 7-15,1-3-8 16,2-1 7-16,2 3-7 16,0-1 5-16,0 1-4 15,0 0 11-15,0 0-9 16,1 0 11-16,0 0-8 16,0 0 5-16,0 0-10 15,0 0 4-15,0 0-7 16,0 0 3-16,0 0 4 15,0-1 8-15,0-1-13 16,1-2 6-16,5-15 2 16,23-49-1-16,-9 27-4 0,-1 2 14 15,3-1-2-15,-3 11 3 16,-3 4-1-16,-5 4 1 16,-1 6-1-16,-5 5 3 15,-2 0-7-15,-2 5 3 16,1 1-6-16,-4 2 2 15,2 1-11-15,0 0 6 0,0 0-2 16,0 1 7 0,0 0-10-16,0 0 10 0,0 0-7 15,0 0-4-15,0 0-8 16,0 0 7-16,0 0-5 16,0 0 3-16,0 0-7 15,-1 0 9-15,0 1-9 16,-1 2 6-16,-3 14-5 15,-20 44 9-15,6-18-3 16,-1 2 4-16,-1 7-7 16,2-7 11-16,-2 1-11 15,6-10 4-15,0-5-2 16,5-8 7-16,1-5-10 16,3-6 8-16,2-8-5 15,4-1 9-15,0-4-12 0,-2 1 8 16,2-1 3-16,-1 1 6 15,0 0-4-15,1-1 10 16,-1 0-5-16,1 1 1 16,0 0-8-16,0 0 4 15,0 0-2-15,0 0 1 16,0 0-6-16,0 0 9 16,0 0-10-16,0 0 5 0,0 0-2 15,1 0 5-15,1 0-7 16,2 0 7-16,24 1-6 15,37 7 5-15,-18-3-9 16,6 4 5-16,15-1-13 16,-1-2-44-16,10 9-443 15,-12-3 125-15</inkml:trace>
  <inkml:trace contextRef="#ctx0" brushRef="#br0" timeOffset="-135431.65">1082 11652 793 0,'-1'-1'183'0,"1"0"70"16,-1-1-240-16,0 1 4 16,0 0-12-16,1 0 9 15,-1 0-7-15,0-1 15 16,-1 1-4-16,1 0 18 15,0 0-8-15,0 0 19 16,0 0-11-16,0 0 10 16,0 0-14-16,0 0 10 15,0 0-10-15,0 0 24 16,0-1-4-16,1 1 18 16,-2 0-11-16,2 1 9 0,0 0-24 15,0 0-4 1,0 0-20-16,-1 0 2 0,1 0-17 15,0 0 5-15,0 0-8 16,-1 0 3-16,1 0-8 16,0 0 8-16,-1-1-11 15,1 1 5-15,0 0-7 16,0 0 10-16,0 1-12 16,0 3 7-16,2 16-2 0,3 58 6 15,-2-25-5 1,-2 24 5-16,-2 4-1 0,-3 29-84 15,1-3-59-15,-1 10-266 16,-3-27-15-16</inkml:trace>
  <inkml:trace contextRef="#ctx0" brushRef="#br0" timeOffset="-129544.06">4362 12637 889 0,'32'14'191'0,"-37"-16"86"16,2 0-268-16,-3 0-2 15,3 2-8-15,1 0 8 16,0-2-7-16,-1 1 17 16,-1 1-8-16,1-1 18 15,0 0 4-15,0 1 23 16,0 0-4-16,2 0 26 16,-2 0-5-16,1 0 5 15,1-1-23-15,1 1 1 16,-2 0-23-16,0 0-8 0,1 0-19 15,0 0 6-15,0 1-10 16,1 2 0-16,0 4-2 16,-3 20 4-16,-6 40-3 15,0-21 4-15,-1 1-6 16,1 6 5-16,-2-4-4 16,1 5 5-16,2-13-7 15,3-1 10-15,2-10-6 0,5-3 8 16,-1-11-7-16,2-3 6 15,-1-6-7-15,0 1 5 16,1-7-4-16,-3 0 8 16,0-2-8-16,0 0 14 15,0-2-5-15,1 1 6 16,0-2-4-16,0-2 9 16,2-8-10-16,16-36 7 15,-16 31-10-15,5 0 6 16,-5 1-11-16,2-3 7 15,2 4-13-15,-3-1 8 16,2 4-10-16,4 1 8 16,1 2-6-16,5-4 6 15,3 3-5-15,5-4 5 16,-2 2-4-16,7 1 4 0,-2 3-8 16,7 1 6-16,-4 1-4 15,9 4 4-15,-3 1-5 16,3 3 6-16,-6 2-5 15,1 8 6-15,-7 2-6 16,-2 5 3-16,-7 3-7 0,-5 3 7 16,-5-2-9-1,-4 4 5-15,-6-2-2 0,-5 2 11 16,0 0-9-16,-8 1 12 16,-2-5-8-16,-12 2 8 15,-2-5-10-15,-11-1 11 16,4 0-14-16,-13-2 12 15,9-4-11-15,-6 0 7 16,7-8-22-16,-4-4-55 16,11-7-57-16,-10-22-293 15,6-16 17-15</inkml:trace>
  <inkml:trace contextRef="#ctx0" brushRef="#br0" timeOffset="-123001.16">11772 6932 943 0,'-34'-35'211'16,"33"34"100"-16,2-1-268 15,-2 3 6-15,1-2 13 16,0 0 6-16,0 0-2 0,0 0-3 16,0 0-5-16,0 1-11 15,0 0-7-15,0 0-9 16,0 0-5-16,0 0-15 16,0 0 1-16,0 0-13 15,0 0 2-15,1 1-9 16,2 0 6-16,2 1-7 15,13 4 2-15,36 54-8 16,-39-34 11-16,3 6-2 16,-6-3 7-16,1 7-3 15,0-4 10-15,-1 5-9 16,-3-6 6-16,-1 2-9 16,3-7 9-16,-5-1-9 15,-5-5 6-15,2 0-6 0,1-2 8 16,-8 1-10-1,0 0 9-15,-3 3-6 0,-1-1 8 16,-2 4-3-16,0 0 4 16,0-1-3-16,3-1 2 15,-2 2-3-15,0-2 0 16,-1 1-1-16,2-3 1 0,-2 3-3 16,-1-4 0-1,-2-1-2-15,-2-3 5 0,-4 2-1 16,0-4 9-16,-2-1-4 15,2-3 4-15,-1 0-7 16,4-2 4-16,1 0-10 16,2-1 6-16,2 0-5 15,3-1 6-15,-1-1-7 16,5 2 9-16,-2-3-8 16,1 0 5-16,2 0-5 15,-2 0 6-15,1-5-5 16,3 1 7-16,1 0-5 15,-1 0 2-15,1 0-5 16,0 0 7-16,0 0 0 16,0 0 13-16,0 0 8 15,0-1 4-15,1-1-2 0,2-3-3 16,4-11-13-16,18-43-4 16,-18 35-4-16,-2 3 0 15,-2-2-3-15,-3 1 6 16,0 0-7-16,0 4 3 15,-2 2 1-15,1 4 5 16,0 2-9-16,0 4 6 16,1 1-5-16,0 1 3 15,0 3-5-15,0 0 7 16,-1-1-3-16,1 1 5 0,0 1-7 16,0-1 1-16,-2 1-5 15,2 0 4-15,0 0-12 16,0 0 7-16,0 0-8 15,0 1 7-15,0 2-10 16,0 8 13-16,0 21-8 16,0 37 11-16,0-26-4 15,2-7 9-15,-1 0-9 16,0-9 8-16,3-1-4 16,-2-10 2-16,2-2-4 15,-3-6 11-15,1-2-8 16,0-5 7-16,-2 0-2 15,0-1 9-15,0-1-1 16,1 0 9-16,1 0-4 0,2 0 2 16,13-2-9-16,42-8-4 15,-18 6-7-15,3-2-2 16,15 0-131-16,8 1-346 16,-4-27 76-16</inkml:trace>
  <inkml:trace contextRef="#ctx0" brushRef="#br0" timeOffset="-109515.13">14667 3623 773 0,'21'-40'172'16,"-34"36"70"-16,-4 0-227 16,3 0-13-16,-3 1 8 15,0 0 2-15,-2-4 5 16,1 1 2-16,-4-2 3 16,-1-2-4-16,-4 0 4 15,-1 0-3-15,-6-4 8 16,0 1 0-16,-4 0 4 15,3-1-5-15,-4-2 6 16,5 5-8-16,-4 1-3 16,7 1-8-16,-5 1-3 0,3-1-9 15,-6 6 2-15,5 0-4 16,-7-1 2-16,4 1-2 16,-5 6 2-16,1-4-2 15,-5 3 1-15,7 5-2 16,-9 3 1-16,5 0 0 15,-1 6 3-15,4 1-3 16,-3 2 5-16,7 2 0 0,-3 5-2 16,2-3 1-16,-5 9-2 15,3-1 4-15,-2 5 0 16,5-2 3-16,-2 5-2 16,9-4 2-16,-2 8-4 15,5-4-2-15,-3 14-1 16,4 0 0-16,-8 13-4 15,6 1 1-15,-9 16 4 16,3-6 7-16,-2 8 0 16,4-10 4-16,-3 10 6 15,8-10-2-15,-8 17-4 16,3-5 3-16,-3 27 10 16,6-11-2-16,-2 28 2 15,10-14-4-15,-3 20-3 0,7-19-11 16,3 18-1-16,3-23-4 15,0 9 3-15,6-16-1 16,0 9 2-16,0-16-3 16,-1 11-1-16,2-5-1 15,-1 15 4-15,2-5 7 16,-1 15 8-16,3-8 1 16,1 7-4-16,2-14 0 15,1 9-1-15,2-19-9 0,2 13 3 16,-2-15 5-16,2 14 2 15,-1-18-3-15,0 9 9 16,2-13-3-16,4 6 2 16,2-13-5-16,6 6-2 15,0-14-7-15,4 9 3 16,0-16-6-16,7 6 2 16,-5-10 7-16,6 5 6 15,-2-16-3-15,5 6 4 16,-2-13-3-16,6 1-12 15,-5-11-5-15,6 0-2 16,-3-9 0-16,5 0-6 16,-3-9 2-16,7-1 2 15,1-6 5-15,7-5-3 16,-4-5 5-16,8-6 4 0,-3-3 1 16,7-3-1-16,-3-4-2 15,11-3 5-15,-4 1-4 16,6-6-2-16,-6 3-7 15,6-4 1-15,-10 4-2 16,8-4 2-16,-5 3 0 16,5-5 1-16,-8-1 1 15,5-5-3-15,-8 4-1 0,3-6 0 16,-9 4 3-16,7-3 2 16,-4 1 1-16,4-7-1 15,-7 2 0-15,5-9 4 16,-7 2-6-16,1-13 2 15,-6 1-4-15,9-14 2 16,-11 2-1-16,5-17-4 16,-4 10-1-16,-2-14 3 15,-7 8-2-15,2-8 2 16,-14 12 5-16,-1-15 0 16,-2 13-1-16,-1-16 3 15,-3 2-4-15,5-19-3 16,-1 7 1-16,2-19 3 15,-2 12-5-15,-2-13-1 16,-5 21 4-16,-2-14 1 0,-5 16-4 16,-2-14 5-1,-3 16 0-15,-3-29-3 0,-1 12 0 16,-5-18 3-16,0 17-1 16,-6-15 2-16,-5 21 2 15,-4-8 1-15,1 16 8 16,-10-10 3-16,3 13 1 15,-5-13-1-15,4 8-9 0,0-17-9 16,8 8-4-16,3-20-3 16,5 10-11-16,-3-8 10 15,-3 14 9-15,-6-8-4 16,-5 22 7-16,-8 2 13 16,1 17 1-16,-10 0 4 15,2 15 0-15,-8-4-4 16,1 4 0-16,-8-9-3 15,2 2-17-15,-18-9-21 16,3 6-12-16,-22-8-5 16,3 14-7-16,-27 2-74 15,-2 25-55-15,-53 16-292 16,4 23-3-16</inkml:trace>
  <inkml:trace contextRef="#ctx0" brushRef="#br0" timeOffset="-100782.41">11911 17374 779 0,'-2'0'209'0,"-3"0"57"16,2 0-218-16,0 0-22 15,-1 0 8-15,1 0 20 16,1 0 22-16,0 0 17 16,-1 0 7-16,1 0-4 15,1 0-6-15,0 0-17 16,0 0-13-16,0 0-16 15,0 0-6-15,0 0-11 0,1 0-11 16,0 0 2-16,1 2-1 16,1-1-3-16,6 1-1 15,15 5 3-15,46 12-5 16,-32-13 3-16,12 0-5 16,-3-1 5-16,13 2-5 15,-3-1 2-15,15 1-7 16,-7 0 4-16,11-2-7 15,-3-2 8-15,11-3 6 16,-10-4 12-16,15-3-2 16,-8 1 4-16,6 0-6 15,-15 0-4-15,4 3-11 16,-16 1 0-16,-2 2 1 16,-12 2 3-16,-6 1 4 0,-9 1 4 15,-6 1-8-15,-12-3 5 16,-3-1-9-16,-8 0-2 15,-1-2-3-15,0 0 4 16,-1 1-11-16,-1-1-1 16,-2 0-59-16,0 0-49 15,-21-4-316-15,-39-14-79 16,27-5-123-16</inkml:trace>
  <inkml:trace contextRef="#ctx0" brushRef="#br0" timeOffset="-99149.31">14446 9570 840 0,'-49'-18'203'0,"44"0"81"16,8 6-249-16,2 1 4 16,2 1-16-16,2 4 5 15,2 2-15-15,-2-1 5 16,-1 3-11-16,4 3 4 16,-3 1-9-16,2 3 6 15,1 0-9-15,0 7 10 16,0 1-4-16,0 3 13 15,0 1-4-15,2 5 13 0,-1-4-6 16,4 3 4-16,-2 0-13 16,4 0 3-16,-3-5-9 15,5-1 1-15,-7-5-6 16,2-5 12-16,-4-3-8 16,6-4 8-16,-4-1-5 0,6-7 7 15,0-1-13-15,3-9 10 16,-3-2-10-16,7-8 11 15,-3-4-11-15,7-6 11 16,0 5-14-16,3-3 1 16,-1 8-23-16,3 8-29 15,-3 6-39-15,0 8-260 16,-6 13 44-16</inkml:trace>
  <inkml:trace contextRef="#ctx0" brushRef="#br0" timeOffset="-98716.05">14743 9533 1175 0,'-6'-6'232'0,"7"-2"114"16,0 7-353-16,1 2-7 16,-2-1-8-16,1 0 3 15,0 1-3-15,1 1 5 16,3 3-4-16,15 13 13 15,32 41 2-15,-29-27 7 16,-3-2-6-16,7 3 9 16,-6-7-5-16,0-4 6 15,-3-10-5-15,1-1 23 16,-6-9 8-16,5-6 21 16,3-10-2-16,13-10 2 15,3-7-21-15,15-12-71 16,-3-2-73-16,9-3-263 15,-9 7 8-15</inkml:trace>
  <inkml:trace contextRef="#ctx0" brushRef="#br0" timeOffset="-81618.34">14838 9729 753 0,'-9'-1'202'0,"1"-3"-4"15,-2-7-270-15,1 2-190 0,1-2-31 16,-4-2-37-16,5 2 181 16,-3-2 376-16,2 3 70 15,0 1-47-15,3 0-20 16,-2 2-80-16,4 1-52 16,0 2 11-16,2 0-33 15,0 2 13-15,-1 1-15 16,1-1 16-16,0 0-17 0,-1-1 3 15,0-1-18-15,-1 0-9 16,-4-5-28-16,-38-40 2 16,28 34-15-16,-8-3 1 15,1 4-9-15,-6 0 6 16,-2 3-11-16,-7 0 5 16,0 4-13-16,-7 1 11 15,-1-1-5-15,-8 3 6 16,3 2-5-16,-8 0 13 15,5 2-10-15,-5 3 5 16,10-2-5-16,-4 0 7 16,10-1-7-16,-3 2 5 15,7-1-4-15,-6 3 8 0,6 2-10 16,-8 4 7 0,6 0-3-16,-8 4 3 0,7 1-9 15,-3 4 13-15,9-1-10 16,-2 3 5-16,6-3-5 15,-2 4 7-15,7-4-10 16,-6 6 5-16,5-1-5 16,-1 8 10-16,2-1-5 15,-4 9 9-15,4 0-4 16,-5 6 5-16,5-2-11 0,-5 13 10 16,3-5-9-16,1 12 5 15,3 1-4-15,-3 11 8 16,8-7-13-16,-1 12 9 15,5-6-6-15,-4 18 10 16,5-3-5-16,-3 19 11 16,3-7-7-16,-2 22 7 15,5-13-8-15,0 14 2 16,4-15-6-16,1 21 3 16,6-16-7-16,5 16 3 15,4-14 0-15,5 20 4 16,3-20-2-16,5 19 7 15,-2-16-5-15,1 19 3 16,-2-13-8-16,-1 17 4 16,-2-14-5-16,6 18 10 0,-6-17-9 15,3 13 10-15,-1-19-6 16,4 18 8-16,-7-25-9 16,9 12 11-16,-2-18-9 15,6 15 12-15,-4-23-11 16,11 9 8-16,-3-17-9 0,9 1 9 15,-4-22-16-15,14 6 12 16,-3-14-13 0,6 3 9-16,0-12-5 0,2 1 13 15,-4-14-11-15,6-4 7 16,-3-14-4-16,10-6 1 16,-3-12-10-16,13-9 4 15,-7-9-3-15,11-10 1 16,-9-6-5-16,11-12 6 15,-6-2-4-15,9-9 6 16,-8-1-3-16,6-8 7 16,-10 9-8-16,3-11 6 15,-12 9-5-15,6-10 3 16,-9 6-2-16,0-21 13 16,-7 0-2-16,1-19 10 0,-8 2-4 15,3-26 2-15,-7 8-6 16,0-18 15-16,-9 16-15 15,2-18 13-15,-7 12-8 16,-1-21 3-16,-1 12-15 16,2-29 6-16,0 9-12 15,-1-25 8-15,-4 12-10 16,-1-29 4-16,-4 16-6 0,-6-23 9 16,-6 24-8-16,-8-23 17 15,-8 31-6-15,-7-26 16 16,-4 24-9-16,-8-30-1 15,3 21-15-15,-17-18 10 16,-1 35-18-16,-22 1 6 16,-3 41-7-16,-23 8 4 15,-3 31-19-15,-30 6-28 16,9 25-25-16,-28 13-94 16,14 22-58-16,3 17-273 15,31 8 6-15</inkml:trace>
  <inkml:trace contextRef="#ctx0" brushRef="#br0" timeOffset="-80886.2">14928 9476 705 0,'-3'-2'216'16,"-2"0"54"-16,3 1-204 16,0 0 14-16,1 0-23 0,-1 0 17 15,0-1-16-15,-1 1 17 16,2 0-24-16,0 0 6 15,0 0-21-15,1 0 8 16,0 1-23-16,0 1 9 16,2 1-12-16,5 6 2 15,4 17-11-15,36 41 8 16,-34-34-15-16,1 0 5 16,-2-6-2-16,1-8 29 15,0-9 13-15,6-10 43 16,3-10-3-16,11-16 10 15,8-13-27-15,12-18-16 16,5-4-41-16,11-17-10 16,-6 7-34-16,4-2-68 15,-15 16-61-15,-7 10-43 0,-18 24-26 16,-14 17-223-16,-14 16 89 16</inkml:trace>
  <inkml:trace contextRef="#ctx0" brushRef="#br0" timeOffset="-80535.86">15254 9338 1203 0,'-5'-36'232'0,"5"33"119"15,-2 4-356-15,0 2-9 16,2-3 1-16,0 2 12 16,0 2 1-16,2 13 1 15,10 41-2-15,-1-27 7 16,-1-1-10-16,6-1 6 16,-2-3-4-16,7 1 11 15,-4-10 3-15,6-5 40 16,-1-7 11-16,11-11 26 15,2-8-9-15,9-9 1 16,1-2-39-16,7-11-15 16,0-2-50-16,9-16-123 0,2-6-300 15,8-21 37-15</inkml:trace>
  <inkml:trace contextRef="#ctx0" brushRef="#br0" timeOffset="-79716.92">14880 3261 911 0,'0'-2'195'16,"0"3"85"-16,1-2-262 0,-2 0-19 16,1 1 5-16,0 0-6 15,0 0 5-15,0 1-7 16,0 1 11-16,1 2-7 16,2 10 8-16,11 44-6 15,-7-22 7-15,-3 1-8 16,2 7 7-16,-1-7-7 15,4-3 11-15,2-11 1 16,3-5 27-16,4-12 5 0,9-11 31 16,4-12-3-16,14-16 10 15,3-11-25-15,10-11-4 16,-7 0-31-16,0 2-8 16,-18 14-33-16,-5 9-39 15,-12 11-34-15,-2 6-39 16,-9 8-248-16,1 4 11 15,-4 5-80-15</inkml:trace>
  <inkml:trace contextRef="#ctx0" brushRef="#br0" timeOffset="-79319.96">15076 3249 1029 0,'-1'0'212'0,"1"0"97"16,-3-1-301-16,3 1-9 16,0 0 6-16,0 0-2 15,0 1 8-15,0 0-10 0,3 3 9 16,3 13-9-16,14 49 6 15,-12-32-9-15,-2 6 8 16,-2 0-6-16,3-3 6 16,0-8-10-16,1-3 15 15,-1-10-8-15,1-6 14 16,-4-4 3-16,1-5 30 16,2-2-7-16,4-3 17 15,9-3-14-15,18-12 1 16,11-9-28-16,27-18-70 15,10-10-64-15,22-19-268 16,-5 5-1-16</inkml:trace>
  <inkml:trace contextRef="#ctx0" brushRef="#br0" timeOffset="8968.26">10315 8163 1161 0,'-1'-4'213'15,"0"-1"41"-15,-3 1-560 16,1 0-55-16</inkml:trace>
  <inkml:trace contextRef="#ctx0" brushRef="#br0" timeOffset="9332.15">10485 10497 1804 0,'-15'1'288'16,"-11"-1"126"-16,6-1-618 16,10-1-43-16,13-2-46 0,10 3-178 15,5 0 88-15</inkml:trace>
  <inkml:trace contextRef="#ctx0" brushRef="#br0" timeOffset="9684.17">10487 13374 2067 0,'-4'11'49'0,"-29"-6"-49"0,2-12-656 16</inkml:trace>
  <inkml:trace contextRef="#ctx0" brushRef="#br1" timeOffset="83204.2">9037 15600 1055 0,'32'-94'353'0,"-38"76"49"16,3 7-272-16,3 7-87 16,0 4-18-16,3 2-27 0,-3-2-1 15,3 3-2-15,2 4 6 16,10 29-2-16,45 41 7 16,-30-27-2-16,-3-6 3 15,0-8-6-15,-5-13 5 16,1-20 16-16,-3-22 8 15,11-31 0-15,5-23 5 16,16-37-18-16,5-9-63 0,16-31-386 16,-1 27 92-16</inkml:trace>
  <inkml:trace contextRef="#ctx0" brushRef="#br1" timeOffset="83629.55">9287 15300 1690 0,'-10'-19'345'16,"7"6"155"-16,8 15-505 0,6 10-11 15,7 8-8-15,7 11 19 16,11 25 1-16,0 7 6 16,10 20-3-16,4 3 3 15,-5-7-4 1,-6-29 1-16,-1-16 10 16,5-50 5-16,2-39 4 15,40-61-29-15,19-33-82 0,38-63-412 16,-1-21 71-16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5T02:45:48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13342 2865 1930 0,'-12'-15'9'0,"19"0"5"16,-11-14 0-16,27 5 8 16,19 5-1-16,19-1-2 15,-2 2-11-15,26-3 1 16,10 0-5-16,28-3 0 0,-1 1-4 16,37-3 2-16,-8 5-2 15,39-1 2-15,-7 7-3 16,41 2 2-16,-17 4 2 15,45 3-1-15,-23 5-1 16,44 4 1-16,-29 3-2 16,45 3 4-16,-32 2 8 0,34 3 6 15,-28 1 0-15,29 5 5 16,-43 3-3-16,22 3-8 16,-40-1-8-16,9 4 3 15,-41-2-6-15,8 3 0 16,-35-3 0-16,3-2 3 15,-36-3-4-15,1-5 1 16,-33-4-2-16,-9-1 2 16,-28-1-1-16,-9-5 2 15,-23-2-5-15,-11-2-6 16,-10-2-11-16,-6 1-20 16,-7-2-8-16,-6 3-10 15,-4-1-4-15,5-2-13 16,1 0 18-16,-16-3 11 15,-39-13 16-15,31-4 8 0,2-3 22 16,-4-11 4-16,4-1-9 16,-2-9 13-16,3 6 12 15,-2-3 22-15,3 10 10 16,-3-2 12-16,7 11-6 16,-1 4 6-16,4 7-16 15,5 3 1-15,4 6-7 0,1 0-16 16,3 2-21-16,0 1-4 15,0 0-9-15,19 4-7 16,45 12 9-16,-21-5 9 16,-4 2-3-16,5 7-3 15,-11 0 2-15,-1 10-2 16,-13 2-2-16,-10 20 2 16,-11 2 2-16,-10 16-2 15,-7 0-30-15,-1 13-121 16,4-20-278-16,4-13 18 15</inkml:trace>
  <inkml:trace contextRef="#ctx0" brushRef="#br0" timeOffset="2749.73">20641 2629 1290 0,'-3'3'411'0,"13"-3"62"16,-10 1-289-16,-1-1-147 15,-1 0 11-15,1 0-1 16,0 0-10-16,1 0-19 15,0 0-17-15,0 0-10 16,0 1-8-16,1 1 5 0,3 8-13 16,6 22 4-16,13 55-12 15,-11-32-7-15,1 13-16 16,-3-8 8-16,-1 3 3 16,0-20 16-16,-2-4 9 15,-1-16 24-15,-1-6 8 16,-3-10 11-16,-1-2 15 15,-1-5 8-15,-1-1 14 16,1 0 2-16,-4-3-13 16,-5-13-12-16,-28-55 2 15,18 27-16-15,-2-12-7 16,2 1 8-16,4-4-7 16,0 12-3-16,5 2 1 15,4 16 5-15,6 9-2 16,0 8 0-16,3 5-5 0,-2 3-9 15,2 3-7-15,1 0 0 16,-2 2-4-16,0 0-3 16,2 0-1-16,18 4 1 15,43 25-6-15,-31-2 3 16,7 14 1-16,-2 5-6 0,4 7 1 16,-4-7-1-16,1-3-1 15,-7-13 3-15,1-11 8 16,-10-7-3-16,-5-5 19 15,-7-6 9-15,-2-9 32 16,-9-7 6-16,-5-15 3 16,-1-8-9-16,-10-22-10 15,-5 0-34-15,-4-16-17 16,-1 2-20-16,-2-5-38 16,10 18-21-16,4 1-112 15,6 22-51-15,7 12-281 16,1 21 2-16</inkml:trace>
  <inkml:trace contextRef="#ctx0" brushRef="#br0" timeOffset="3283.02">20222 3645 1272 0,'-9'3'345'0,"7"-7"76"15,5 2-354-15,15-2-21 16,7-6 0-16,25-7 12 15,15-6 10-15,28-13 7 0,5-6-29 16,28-12-10-16,-2-2-3 16,26-14 2-16,-9 6-13 15,30-10-2-15,-19 8-9 16,13-3-3-16,-25 17-9 16,0 1 10-16,-37 14-8 15,-12 10-8-15,-33 11-25 16,-18 5-40-16,-23 10-50 15,-19 10-80-15,-15 8 49 0,-17 16-340 16,-15 4 91-16</inkml:trace>
  <inkml:trace contextRef="#ctx0" brushRef="#br0" timeOffset="4400.42">20969 3713 1483 0,'0'-4'314'0,"0"1"137"15,0 1-426-15,0 0-3 16,0 0-3-16,1 2 4 16,0 2 6-16,0 0-15 15,1 2-14-15,9 25 5 16,12 36-11-16,-10-18-4 15,1 3 2-15,5 7-8 16,-3-6 1-16,5 4 6 16,-5-9 2-16,-2-3-8 0,-3-13 11 15,-4-5-4-15,-3-10 0 16,-5-7 11-16,-3-8 7 16,-2-8-2-16,-5-10 3 15,-2-18-2-15,1-9-7 16,-3-18-1-16,5-3-2 15,-3-13 1-15,2 9 3 16,-4-8-1-16,2 16 4 16,0 3 1-16,3 20 6 0,3 8 9 15,3 15 5-15,1 5 3 16,3 7-2-16,-2 2-7 16,3 1-5-16,-1 1-14 15,0 0-8-15,0 0 2 16,1 0-6-16,1 1-7 15,2 0 13-15,16 11-4 16,40 34 5-16,-31-14-2 16,-3 2 3-16,2 1-7 15,0-7 2-15,-1-5-16 16,-1-8 5-16,1-7 2 16,-4-6-1-16,-4-7 9 15,-4-3 13-15,-2-8 1 16,-7-4 6-16,2-10 1 0,-4 0-3 15,0-8 4-15,-3 0-7 16,1-7-8-16,-1 4 6 16,1-4-7-16,3 4-3 15,0 5 7-15,2 10-3 16,-2 5 0-16,2 8 9 16,-1 6-1-16,1 4-5 15,0 3 5-15,1 0 4 0,3 0-10 16,-2 2 7-16,4 0 4 15,-1 2 0-15,1 4 0 16,2 6 3-16,1 10-2 16,-5 4-4-16,4 20-1 15,-1 5-5-15,1 17 7 16,-3-2-13-16,2 12 6 16,-3-14 4-16,1-3-7 15,-2-18-7-15,1-10-7 16,-2-17-19-16,0-8-68 15,-2-10-51-15,0-9-280 16,-1-7-62-16,1-14-106 16</inkml:trace>
  <inkml:trace contextRef="#ctx0" brushRef="#br0" timeOffset="4999.33">21951 3534 946 0,'43'2'323'0,"-43"0"30"16,-3 2-237-16,-1-1-97 15,3-3-8-15,0 1 3 16,-4 0-5-16,0 1 7 15,-6 3 5-15,-35 14 4 16,35-16-6-16,0-1 9 16,5 1 2-16,1-2 3 0,3-1-8 15,1 0 6-15,0 0-2 16,1 0 5-16,0 0-9 16,1 0 9-16,1 0-1 15,8-1 8-15,17-1-6 16,44-12-1-16,-32 1-4 15,6-6-6-15,-4 3-7 0,5-4 2 16,-7 3-5-16,1 3-5 16,-10 5 5-16,-4 0-11 15,-12 4-18-15,-5 1-24 16,-8 6-19-16,-7 0-39 16,-8 3-12-16,-3-1-53 15,-6 6-6-15,1 0-256 16,4 1 50-16</inkml:trace>
  <inkml:trace contextRef="#ctx0" brushRef="#br0" timeOffset="5427.46">22415 3153 939 0,'3'0'228'0,"-4"1"88"16,2 0-237-16,-2-1-5 15,0-1 28-15,0 1 3 16,1-1 16-16,-2 0-16 16,1 0 2-16,1 0-14 15,0-2-1-15,0 1-17 16,0 0 2-16,0 1-15 0,0-1-1 15,0 1-7-15,0 0 2 16,1-1-13-16,1 1 6 16,-2 0-18-16,0 1-3 15,0 0-7-15,0-1-3 16,0 1-14-16,1 0-1 16,0 1 0-16,2 4-4 15,3 37 8-15,45 87 34 16,-22 21 40-1,-3 13-47-15,3 2-97 16,2-6-126-16,5-28-440 16,-14-55 30-16</inkml:trace>
  <inkml:trace contextRef="#ctx0" brushRef="#br0" timeOffset="61756.73">15279 15897 754 0,'27'-1'161'16,"2"-2"72"-16,-1-1-222 16,-1 0-8-16,-3 2 0 15,-2 0 0-15,-6 2-3 16,-1 0 2-16,-3 2 4 15,-1-1-3-15,-4-2-1 16,1-4-1-16,0-1 0 0,3-8 1 16,-3-4-1-16,3 0 1 15,0 1 3-15,5 2 5 16,-2 8 4-16,10 5 14 16,2 3 3-16,10 8-3 15,4 2-6-15,5 2-7 16,-2-1-11-16,7-4 0 15,-9-9-3-15,5-8 8 16,-7-7 6-16,6-8 5 16,-9-3-1-16,8-6 5 15,-5 1-8-15,9-2-5 16,-6 4-1-16,6 1 0 16,-5 8-2-16,2 11 2 15,-6 7-2-15,1 16 0 16,-4 8-5-16,2 12-1 0,-5 0-1 15,4 3 1-15,-9-10-5 16,5-1 10-16,-8-15 1 16,6-5 3-16,-3-11 8 15,8-13-1-15,-6-10-2 16,10-12-1-16,-3-4-7 16,9-5-15-16,-3 11-5 0,5 6-20 15,-3 16-17-15,6 11-253 16,-10 6-14-16,-2-3-89 15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03:53:22.0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5200 13908 1124 0,'-6'-15'320'0,"3"2"116"16,-1 4-313-16,2 5 16 15,-2 1-26-15,3 2-8 16,1 1-51-16,0 1-6 16,0 2-44-16,2 16 0 15,9 51-9-15,-4-14 14 0,-4 3-14 16,3 9 13-16,-4-11-10 16,0 0 8-16,-1-18-7 15,-1-9 8-15,-1-15-8 16,1-8 13-16,-3-14-2 15,-3-15 0-15,3-8-5 16,-3-17 12-16,2-8-12 0,-1-6 9 16,1 7-1-16,0 4 16 15,2 14-11-15,-3 7 11 16,2 13-8-16,2 5 12 16,1 4-17-16,0 5 1 15,5 1-11-15,-3 1-2 16,1 1-17-16,20 12 4 15,43 35 2-15,-20-5 5 16,2 7-2-16,8 11 7 16,-4-8-2-16,6 10 2 15,-12-13-7-15,-1-7 4 16,-13-16 2-16,-7-5 8 16,-12-17-13-16,-5-21 13 15,-8-13-2-15,-7-24 1 16,-2-14-11-16,-7-21 8 0,0 2-7 15,-1 0-16-15,5 21-29 16,2 12-141-16,9 30-95 16,5 23-267-16,2 14-75 15</inkml:trace>
  <inkml:trace contextRef="#ctx0" brushRef="#br0" timeOffset="291.81">6112 14147 1415 0,'0'27'299'0,"0"-31"131"16,0 4-421-16,8-1 8 15,-7 1-6-15,3-1 7 16,17-1-2-16,49-6-34 0,-36 5-100 16,9 5-328-16,-9 1 45 15</inkml:trace>
  <inkml:trace contextRef="#ctx0" brushRef="#br0" timeOffset="445.56">6074 14353 1429 0,'19'-10'288'0,"26"-1"144"15,13 2-457-15,26 8-233 16,-2 2-171-16,1-1-52 15</inkml:trace>
  <inkml:trace contextRef="#ctx0" brushRef="#br0" timeOffset="1184.34">7146 14100 991 0,'3'-15'243'0,"2"0"91"15,0 9-285-15,2 3 12 16,-2 3-9-16,5 6 16 16,-1 4-9-16,-4 13 3 0,2 7-26 15,-1 10-1-15,-5 3-21 16,-1 1 0-16,1-10-8 15,2-7 0-15,-3-13-6 16,0-7 12-16,0-11-7 16,-3-11 3-16,6-4-3 15,-1-10 6-15,2-7-10 16,4-1 9-16,4 3-5 0,1-1 7 16,2 9-9-16,5 7 6 15,-1 2-10-15,5 6 7 16,-3 5-6-16,4 5 10 15,-2 3-6-15,2 10 8 16,-5 3-8-16,-2 9 10 16,-4 3-8-16,-4 9 10 15,-5-2-10-15,-2 3 9 16,-1-9-13-16,-1 0 11 16,2-10-17-16,-2-5-38 15,0-6-76-15,4-1-323 16,-1-9 35-16</inkml:trace>
  <inkml:trace contextRef="#ctx0" brushRef="#br0" timeOffset="1566.11">7658 14165 1425 0,'-11'-6'298'15,"3"0"139"-15,2 8-427 16,3 1 4-16,0-1 0 16,3-2 3-16,0 1-4 0,0 3 6 15,3 2-11-15,7 16 3 16,20 28-10-16,-11-29 7 16,-4-3-5-16,2 0 6 15,-4-2-9-15,2-1 2 16,-5-5-11-16,4-4-1 15,-5-8-2-15,4-8 8 16,-1-7 1-16,3-12 8 16,-4-1 1-16,-2-5-1 15,-5 0-6-15,-4 1 2 16,-1 12-3-16,-4 3-3 16,3 7-9-16,-2 9-47 15,3 3-57-15,4 10-71 16,6 7-258-16,7 3 14 0</inkml:trace>
  <inkml:trace contextRef="#ctx0" brushRef="#br0" timeOffset="2100.13">8059 14125 1271 0,'2'-9'318'0,"-3"2"94"0,0 5-344 16,3 8-64-16,-1 8 13 15,-2 6-8-15,1 9 9 16,0 3-4-16,1 6 2 16,-1-9-14-16,0-1 5 15,0-12-2-15,4-7 7 16,-4-9-8-16,2-12 12 16,2-5-10-16,-1-10 7 15,1-2-10-15,2-6 7 16,1 7-7-16,3 1 7 15,-2 7-13-15,0 4 6 16,-1 9-5-16,3 6 4 16,-4 2-7-16,6 10 8 15,-1 5-8-15,4 7 7 16,-2 2-6-16,4 6 6 0,-6-4-2 16,2 0 5-16,-4-8-6 15,1-1-2-15,-5-8-8 16,1-4-6-16,-4-8 0 15,0-7 3-15,-1-4 3 16,0-9 9-16,-1 0 3 16,-1-2 3-16,1 5-1 15,0 1 4-15,3 6-2 0,2 0 7 16,5 3-5-16,7 1 1 16,4 1-3-16,8 5 0 15,0 4-5-15,5 9 4 16,-5 3-7-16,-2 12 2 15,-6 3-32-15,-5 7-125 16,-8 7-289-16,-12-4 29 16</inkml:trace>
  <inkml:trace contextRef="#ctx0" brushRef="#br0" timeOffset="2766.1">8647 13896 1444 0,'1'-10'313'16,"-7"3"146"-16,5 6-421 15,1 4 2-15,2 5-1 16,-2-7 7-16,1 2-11 16,4 25 1-16,10 44-16 15,-9-23-1-15,2 0-11 16,-1 3-1-16,-3-12-4 16,2-3 1-16,1-15-1 0,-4-7 5 15,3-9 1-15,-4-6 3 16,-1-9 2-16,3-7-3 15,2-3-4-15,1-7-8 16,2 0 1-16,7 2-3 16,-4 8 1-16,3 2 6 15,2 15 2-15,2 10-4 16,-2 4-2-16,-1 12-3 16,-1 5-1-16,-4 5-1 15,-6-3-1-15,-4 7-6 16,-4-8 2-16,-7-4-11 15,-5-12 7-15,-2-8 3 16,-3-13 5-16,-4-14-15 16,2-5-9-16,3-9-79 0,3 3-54 15,4 2-64 1,8 12-254-16,9 14 34 0</inkml:trace>
  <inkml:trace contextRef="#ctx0" brushRef="#br0" timeOffset="3182.05">9096 14252 1346 0,'-3'-10'274'0,"12"5"126"15,-2 3-400-15,5-2-10 16,1 0 1-16,0 1 3 15,-5-2 6-15,4 2 4 16,-4 1-4-16,1 1 4 16,-7-3-4-16,-2-2-8 15,-3-2-4-15,-5-3 5 16,-5-6 1 0,2 1 15-16,-2 0-6 15,-4-2-3-15,2 5 2 16,7 7-1-16,-1 0-4 15,2 8 3-15,3 11-3 0,5 4-4 16,0 10-1-16,5 8 2 16,6 5 3-16,3-1-1 15,4 4-4-15,1-8-3 16,2-5-39-16,-3-12-22 16,4-9-50-16,-6-17-236 15,7-7-23-15,-2-8-83 0</inkml:trace>
  <inkml:trace contextRef="#ctx0" brushRef="#br0" timeOffset="3482.75">9351 14100 1156 0,'-2'-6'295'0,"2"3"113"16,0 1-324-16,0 2 6 16,0 0-8-16,1 1-1 15,0 2-19-15,4 16-13 16,10 45-22-16,-10-25-5 15,-3-2-12-15,0 3-4 16,-1-8-1-16,-2-3 2 16,0-12-1-16,1-3 1 15,-1-12 3-15,1-8 2 16,0-9-3-16,3-10 5 0,2-8-1 16,6-11-2-16,3 3-2 15,4-4-1-15,2 10-10 16,5 2 3-16,0 10-4 15,5 5-15-15,-6 8-64 16,0 8-183-16,0 3-231 16,-15-4-48-16</inkml:trace>
  <inkml:trace contextRef="#ctx0" brushRef="#br0" timeOffset="4250.2">10633 14070 1046 0,'-63'-8'256'15,"57"8"84"-15,-4 3-250 16,-1 0-29-16,-4 4 44 16,0-1 8-16,-2 5 4 15,2-2-36-15,-1 6-21 0,10 1-45 16,0 6-9-16,6-4-5 15,8 11-6-15,4-6-6 16,5 4-19-16,2-7-14 16,7 0-14-16,-1-11 3 15,4-5 8-15,-5-9 27 16,-1-9 19-16,-5-7 13 0,-6-7 7 16,-9-6-3-16,-6-6 6 15,-9 6-4-15,-11 0 11 16,-2 8-4-16,-13 5-2 15,2 9-11-15,-1 5-6 16,7 4-37-16,5 6-98 16,15 5-43-16,17 7-269 15,12-5-16-15</inkml:trace>
  <inkml:trace contextRef="#ctx0" brushRef="#br0" timeOffset="4665.88">10909 14153 1497 0,'5'-8'341'0,"-6"1"143"0,0 3-422 15,-2 4-8-15,3 0 12 16,-1 0 8-16,0 0-11 16,-1 1-7-16,2 0-28 15,0 2-17-15,0 7-11 16,3 14-1-16,4 31 4 15,-3-30-3-15,-1-4 2 0,-2-4 3 16,1-7-1-16,-2-2-1 16,-3-9 3-16,0-8-1 15,-3-2 0-15,-3-16 0 16,-1-7-2-16,1-19 2 16,-1-2 4-16,0-20-6 15,2 3 0-15,1-7 2 16,4 13-2-16,1-2 0 15,4 17 1-15,2 6-1 16,1 17-6-16,1 6-1 16,-1 12-6-16,3 8-5 15,4 5-13-15,9 10-86 16,5 7-93-16,16 14-346 16,8 3 4-16</inkml:trace>
  <inkml:trace contextRef="#ctx0" brushRef="#br0" timeOffset="4910.28">10761 14029 1283 0,'-11'-5'370'0,"5"-2"64"15,4 2-350-15,7 2-68 16,7 2-20-16,17 0 7 16,11-2 2-16,23 0-104 15,18 1-129-15,18-4-212 16,-9-8-82-16</inkml:trace>
  <inkml:trace contextRef="#ctx0" brushRef="#br0" timeOffset="5633.83">11842 14068 1186 0,'-5'-11'243'16,"2"5"111"-16,4 2-337 15,1 2 8-15,-2 2 16 16,3 0 18-16,1 2 8 15,4 6-9-15,42 56-16 16,-36-27-14-16,-2 10-9 16,-5-1-5-16,-3 2-4 15,-2-12 1-15,-2-4-3 16,0-12 2-16,-2-12 1 16,-2-11 2-16,-3-14-6 0,1-7 7 15,1-15-9-15,5-5 3 16,7-8-7-16,4 4 3 15,5 1-6-15,4 12 4 16,2 7-7-16,0 14-3 16,8 8-80-16,-3 8-53 15,9 6-311-15,-1 4 10 16</inkml:trace>
  <inkml:trace contextRef="#ctx0" brushRef="#br0" timeOffset="6198.71">12359 14137 1324 0,'-6'0'315'15,"-1"0"113"-15,-3 0-358 16,-29 6-23-16,36 0 18 16,2 0 7-16,1 5-2 15,0 1-15-15,0 4-21 0,0 3-17 16,3 6-14-16,2-1 3 16,1 3-7-16,0 1 1 15,4 0-24-15,-1-3-15 16,2-2-35-16,-1-5-3 15,4-6-9-15,0-9 22 16,4-8 4-16,2-6 34 16,6-11 7-16,2-3 12 0,0-8-2 15,-1 0 19-15,0-2 1 16,-6 7 10 0,-6-4 5-16,-5 10 16 0,-4 1 10 15,-5 6 6-15,-3 1 1 16,-1 7 1-16,0 0-14 15,-1 6-13-15,1 5-13 16,3-3-6-16,0 1-9 16,0 8 0-16,1 21-8 15,9 36 9-15,1-26-6 16,2-2 2-16,6 3-11 16,-2-10-3-16,5-4-69 15,-1-12-56-15,5-12-98 16,0-10-254-16,3-9 4 15</inkml:trace>
  <inkml:trace contextRef="#ctx0" brushRef="#br0" timeOffset="6616.11">12896 14142 1164 0,'-2'-5'291'15,"3"10"117"-15,-2 1-307 16,1-5-13-16,0 1 11 0,0 4 3 15,-1 10-22-15,-2 40-21 16,2-28-24-16,-3 3-19 16,1-3-5-16,0 0-9 15,2-5 6-15,-3-7-9 16,2-9 7-16,1-4-8 16,3-6 3-16,-2 1-14 15,0-2 4-15,1-15-7 16,13-43 10-16,-6 27-3 15,1 3 11-15,4 0-4 16,-3 7 4-16,1 2-6 16,-5 3 8-16,5 8-4 15,-3 7 6-15,2 3-5 16,1 8 10-16,4 7-8 16,-1 2 6-16,1 5-5 0,-1 3 7 15,0 5-11-15,0-1 6 16,0 6-7-16,-3-6 6 15,-1 1-7-15,-4-11 3 16,0-4-108-16,-5-10-75 16,5 2-315-16,1-10-22 15</inkml:trace>
  <inkml:trace contextRef="#ctx0" brushRef="#br0" timeOffset="7132.16">13564 14068 1366 0,'-1'-4'334'0,"1"-1"110"16,-6 4-388-16,4 1-7 16,-2 0 10-16,-1 0 5 15,-15 4 13-15,-34 8-1 16,35-6-25-16,0 3-20 15,5-1 1 1,1 0-25-16,-2-2-2 16,2-3 2-16,1 2-8 0,1-4 3 15,-5 1-3-15,5 3 3 16,-2 3-3-16,1-1 9 16,4 2-8-16,3-2 3 15,0 3-8-15,5-6 11 16,-1 5-10-16,1-2 10 15,2 2-10-15,2 1 14 0,1 2-13 16,5-3 7-16,6 1-7 16,0-5 11-16,7 3-12 15,0-1 13-15,4 3-5 16,2-2 2-16,-1 7-7 16,-2-2 6-16,4 5-9 15,-7-1 4-15,-2 2-7 16,-5 0 14-16,-4-1-10 15,-6-3 7-15,-10 1-7 16,-11-5-10-16,-13 0-86 16,-12-4-61-16,-9-3-380 15,-6-6 3-15,-7-9-178 16</inkml:trace>
  <inkml:trace contextRef="#ctx0" brushRef="#br0" timeOffset="8348.34">7019 14841 921 0,'-23'-7'204'0,"3"2"107"15,9 1-261-15,0 2 41 16,9-2 10-16,2 1 26 16,3-1-22-16,-2 3 1 15,4 0-37-15,28-5 0 16,42-3-32-16,-16 6 13 16,0 1-17-16,15 2 2 15,-5 1-19-15,6 1 14 16,-7 0-21-16,8 3 14 15,-7-5-8-15,15 2 17 16,-4-1-13-16,19 2 12 16,-5-2-11-16,16 3 5 15,-11-1-15-15,26 0 14 16,-11-1-12-16,19 2 9 16,-11-2-9-16,24 1 8 15,-18-2-15-15,20-1 16 0,-13 1-13 16,25-1 8-16,-21-3-7 15,23 3 9-15,-17 0-13 16,18-2 6-16,-17 2-5 16,24 2 6-16,-20-4-5 15,24 2 3-15,-17 0-1 16,22-3 3-16,-16 2-7 0,23-1 2 16,-24 1-3-16,25 2 5 15,-25 2-9-15,15 0 8 16,-23 4-5-16,15-2 4 15,-27 0-8-15,15 4 13 16,-28-3-7-16,10 1 6 16,-17 0-4-16,9 1 10 15,-21-3-11-15,5 1 5 16,-18-2-8-16,-5-2 6 16,-23-1-12-16,-4 0 14 15,-24-1-15-15,-9 1 13 16,-19-2-10-16,-16 1-51 15,-17 1-103-15,-21 5-424 16,-7-2 49-16</inkml:trace>
  <inkml:trace contextRef="#ctx0" brushRef="#br0" timeOffset="9439.34">14575 14159 1114 0,'-11'-2'252'16,"4"-2"99"-16,8 2-310 0,9 6 23 16,4-6 19-16,14 0 19 15,6 2 6-15,8-3-5 16,1-3-44-16,7 3-21 16,-7 2-21-16,0 2-69 15,-9 3-99-15,-5 8-317 16,-13-4 11-16</inkml:trace>
  <inkml:trace contextRef="#ctx0" brushRef="#br0" timeOffset="9868.2">14593 14423 1232 0,'3'-1'259'0,"7"1"135"15,4-1-342-15,10-2 25 16,7 0 4-16,10-1 9 15,1 2-17-15,1 2-90 16,-2 3-149-16,4-1-292 16,-16-3-16-16</inkml:trace>
  <inkml:trace contextRef="#ctx0" brushRef="#br0" timeOffset="12280.69">16712 13143 1291 0,'-6'-16'311'0,"4"6"137"16,1 3-376-16,-1 3 13 16,1 2-9-16,1 2 6 15,0 0-35-15,0 0-2 16,0 2-36-16,0 0 0 16,0 11-15-16,3 64 12 15,-5-26-9-15,-3 16 17 0,1-3-11 16,-1 9 9-16,1-15-14 15,-1 1 10-15,4-14-8 16,1-8 6-16,1-13-5 16,0-7 12-16,-1-12-10 15,1-3 15-15,3-15 11 16,2-6-18 0,2-5 5-16,4-2-15 0,-1-10 8 15,0 11-10-15,5 0 2 16,0 5 1-16,5 0 2 15,1 9-8-15,1 4 6 16,-1 5-2-16,4 8-3 16,-4 7-3-16,3 11 1 15,-4 7 2-15,-1 12 1 16,-6-1-5-16,-5 10 4 16,-6-6-4-16,-9 1-9 15,-8-10-14-15,-12-4-2 16,-2-13-13-16,-15-8 8 15,-1-13 4-15,-8-10 17 16,5-8 3-16,-4-6 14 16,12 0-9-16,7-2-24 15,17 5-45-15,15 4-82 0,15 6-41 16,19 5-269-16,8 6 23 16</inkml:trace>
  <inkml:trace contextRef="#ctx0" brushRef="#br0" timeOffset="12747.17">17129 13734 973 0,'1'-9'249'0,"-2"-3"127"15,1 4-263-15,1 0 34 16,1-1 3-16,-1 3 28 16,3-1-49-16,-1 6-3 15,0-3-51-15,3 5-5 16,-6-1-37-16,1 1 0 16,1 1-21-16,8 15 13 15,15 48-17-15,-19-22 2 16,-4-3-6-16,-2 4 5 0,0-7-12 15,-1-3 10-15,1-11-7 16,2-5 5-16,0-9-1 16,-2-7 6-16,0-6-11 15,-2-11 9-15,2-7-5 16,2-13 4-16,5-3-7 16,0-10 7-16,4 6-7 15,2 2 8-15,2 9-10 16,4 5 9-16,1 8-6 0,8 4 4 15,4 4-22-15,8 6-74 16,0 6-107-16,1 11-358 16,-14-1 6-16</inkml:trace>
  <inkml:trace contextRef="#ctx0" brushRef="#br0" timeOffset="16646.98">16492 14386 884 0,'-40'-5'212'0,"5"3"77"16,1 1-221-16,12 2-17 15,4-1 43-15,8-1 23 16,9 0 15-16,7 1-26 15,9-1 4-15,5 0-38 0,17 0-11 16,6-4-12-16,27 2 16 16,7-1-10-16,29-5 5 15,4 2-14-15,29 0 1 16,-8-1-15-16,22-1-6 16,-15 6-7-16,10 0 3 15,-26 3-12-15,-5 1 3 16,-28 3-8-16,-10 1 3 15,-29-2-7-15,-13 0 4 16,-15-1-3-16,-12-2 1 16,-16 0-6-16,-14 0-60 15,-8 4-78-15,-10 8-393 16,0-1 45-16</inkml:trace>
  <inkml:trace contextRef="#ctx0" brushRef="#br0" timeOffset="17907.86">16951 14680 1244 0,'-5'-9'283'16,"3"-12"144"-16,-2 10-348 15,1 3 3-15,1 3 4 16,1 1 22-16,0 5-35 16,0-1-13-16,0 2-21 0,1 1-2 15,-2 20-23-15,-3 47 3 16,3-24-2-16,-2 8 0 16,1 0-9-16,0 11 3 15,2-8-7-15,1-2 0 16,2-10 0-16,-1-9 1 15,0-19-2-15,2-5 8 16,-2-8 0-16,-1-10 7 16,1-5-1-16,-1-12 0 15,0-8-6-15,0-18 3 16,1-2-10-16,0-15 0 16,2 4 0-16,1 1 4 15,-2 15-4-15,-2 3 3 16,-3 17 5-16,-1 6 1 15,-5 7-3-15,5 4 4 0,2 3-6 16,0 2-3-16,2 4-2 16,0 0-1-16,0 0-1 15,1 2 6-15,2 1-6 16,1 19 4-16,45 39 0 16,-31-20 0-16,-1-2-6 15,2 4 6-15,0-6-2 0,3 5-3 16,0-14 0-16,1-3 3 15,0-7-1-15,-1-8 1 16,-4-11 1-16,1-10 1 16,-3-3 2-16,-1-14-1 15,0-1-4-15,1-13 4 16,-1 3 1-16,-6-11-5 16,5 6 5-1,-8 0 0-15,1 13-3 16,-1 5 1-16,-2 12 6 15,-3 6 1-15,2 4 6 16,-1 0 2-16,-2 2 0 16,0 1-4-16,0 0-2 15,0 0-9-15,0 1-2 16,0 0 3-16,0 0-4 16,0 2 0-16,2 1 2 0,6 16-2 15,16 53 3-15,-21-31 5 16,1 9-3-16,-1-1 4 15,4 7-1-15,-2-9-7 16,4 3 2-16,0-4-5 16,-3 5-200-16,-5 5-389 15,-15-5 61-15</inkml:trace>
  <inkml:trace contextRef="#ctx0" brushRef="#br0" timeOffset="18881.12">15631 13298 1290 0,'0'-12'308'0,"1"10"103"16,-2 0-373-16,2 2-15 15,-1 0-21-15,0 0 9 16,0 1 2-16,1 2 8 15,5 13 0-15,15 61 16 0,-13-23 2 16,4 25 11-16,-4 6 3 16,0 28 22-16,-4 0-14 15,-6 24 4-15,-2-11-19 16,-2 19-9-16,-4-18-26 16,0 8-1-16,2-21-3 15,-2-1 8-15,3-27-9 16,5-1 2-16,2-22-3 15,0-8 0-15,1-16-12 0,1-5-21 16,-1-17-43-16,-3-9-106 16,-4-11-64-16,-7-17-287 15,-3-11-7-15</inkml:trace>
  <inkml:trace contextRef="#ctx0" brushRef="#br0" timeOffset="19221.2">15616 13306 1241 0,'-3'10'257'0,"3"-17"123"16,3 4-360-16,4-2 2 16,5-2 7-16,11-2 21 15,6-1 0-15,8 2 1 16,10-1 20-1,-5 0-78-15,-4 6-125 16,1 5-306-16,-10-16 37 16</inkml:trace>
  <inkml:trace contextRef="#ctx0" brushRef="#br0" timeOffset="20306.09">18156 13319 1066 0,'-16'-9'543'0,"11"6"-538"15,3 3 7-15,2-1-6 16,0 1 23-16,2 0-5 16,7-1 18-16,26-1-2 15,52-4 14-15,-28 0-20 16,12 1 4-16,-4 2-18 16,3 4 5-16,-17-1-11 15,-1 8 7-15,-14-3-6 0,-8 1 12 16,-10-2-9-16,-5 2 13 15,-8-5-2-15,-4 0 26 16,0 2 0-16,-3-3 25 16,0 0-6-16,0 0 7 15,-2 0-26-15,2 0-3 16,-1 0-27-16,1 0 4 16,0 0-19-16,-1 1 4 15,0 1-8-15,0 3 3 16,1 11-5-16,0 43 12 15,0-31-4-15,0 11 6 16,0 6-4-16,-4 17 10 16,-2 5-5-16,-6 19 13 15,-1 5-3-15,-6 20 10 0,1-7-19 16,-1 17 8 0,6-12-16-16,-1 8 4 0,6-15-14 15,7 15 9-15,4-17-9 16,-2 13 4-16,6-15-10 15,-2 9 11-15,-5-21-8 16,2 4 5-16,-1-21-3 16,-2-4 2-16,3-18-5 0,-4-7 8 15,0-11-6 1,2-7 4-16,-2-10-5 16,1-6 3-16,0-2-20 0,-6-8-172 15,-8 0-121-15,-15-6-278 16,-4-4-121-16</inkml:trace>
  <inkml:trace contextRef="#ctx0" brushRef="#br0" timeOffset="28111.87">20409 14107 1117 0,'-6'-5'262'0,"1"1"104"0,3 0-286 15,0 3-10-15,2 0 12 16,0 0 3-16,0 0-21 16,2 0-25-16,0 1-20 15,18 1-8-15,45 8-5 16,-24-4-47-1,1 4-62-15,-7 0-72 16,-8 0-21-16,-12 8-250 16,-15 0 74-16</inkml:trace>
  <inkml:trace contextRef="#ctx0" brushRef="#br0" timeOffset="28289.43">20336 14376 1169 0,'1'-3'253'0,"3"0"105"0,5 3-338 15,12 0-14-15,5 0 4 16,14 3 5-16,4 1-35 16,21 5-340-16,-5-3 95 15</inkml:trace>
  <inkml:trace contextRef="#ctx0" brushRef="#br0" timeOffset="28845.83">21801 13502 1165 0,'-3'-18'326'15,"-1"6"76"-15,2 3-279 0,2 3-67 16,1 3 32-16,0 1 9 15,-1 1 14-15,0-1-20 16,0 1-19-16,0 0-32 16,0 1-16-16,0 0-21 15,0 2-6-15,2 2-3 0,2 21-4 16,5 40 8-16,-8-22-2 16,0-2 5-16,0 7-2 15,0-5 3-15,2-2-67 16,-2-11-43-16,0-3-104 15,-1-11-40-15,-4-5-262 16,-3-8 37-16</inkml:trace>
  <inkml:trace contextRef="#ctx0" brushRef="#br0" timeOffset="29829.57">22097 13629 715 0,'28'-4'339'16,"-28"1"-21"-16,-2 0-127 0,2 2-151 16,-1 0 1-1,1 0 28-15,-2-1 3 0,2-2 8 16,0 1-15-16,0-1-10 16,0-1-19-16,0 1-8 15,2-4-11-15,1-3-2 16,27-32-7-16,-13 32 1 15,2 3-2-15,3 0 1 16,-3 3-2-16,1 2 3 16,-4 1-3-16,3 4-5 15,-5 1 1-15,5 3-1 16,-4 1-3-16,4 2 3 16,-6-1 0-16,2 2-1 0,-5 0 1 15,2 1-3-15,-6-1-5 16,0 1 2-16,-2 0 2 15,-7 4-1-15,-1 3 5 16,-3 6 2-16,-3-6 0 16,-3 8 2-16,3-3 2 15,-7-1-3-15,2-5 1 16,-2 5-3-16,-1-9-1 0,0 0 4 16,5-3 4-1,1-2-4-15,3-4 3 0,3 3 0 16,-1-3-4-16,-1-1-3 15,2 2 4-15,-2 0-2 16,2 0 0-16,0 0-3 16,1 1 3-16,0-2-2 15,1-1-2-15,1 1 2 16,2-4 1-16,-1 0-1 16,1 0 2-16,0 0 1 15,0 0-2-15,0 0 0 16,0 0 1-16,0 0-2 15,1 1-2-15,-2 0 2 16,1 0-2-16,-1-1 1 0,1 0-1 16,0 0-1-16,1 1 1 15,-2 0 3-15,1-1 0 16,0 1 0-16,0-1 2 16,0 0-1-16,1 1-6 15,-2 0 3-15,0-1 2 16,1 0 0-16,0 1 1 15,1-1 6-15,0 0-1 16,0 0 2-16,0 0 0 0,1 0 0 16,2 0 2-16,1 0-1 15,23 1 1-15,51 1 1 16,-30-5 1-16,9 1-2 16,-6 1-1-16,-1 1-5 15,-12 2-2-15,-5 3-123 16,-13 3-82-16,-8 2-275 15,-12-4-54-15</inkml:trace>
  <inkml:trace contextRef="#ctx0" brushRef="#br0" timeOffset="32527.36">21630 14300 866 0,'-15'-12'196'0,"0"1"89"16,1 3-230-16,2-2 17 16,3 0 158-1,5 3-107-15,0 0-11 16,3 1-20-16,1 2-24 15,2 3-22-15,-1 0-3 16,2 0 3-16,24-2 2 16,55-2 6-16,-6-2 4 15,13 3 1-15,35 0-1 16,0-1-10-16,27 3-11 16,-15 3-10-16,9-1-7 15,-29 2-10-15,1 3-3 0,-30-1-3 16,-2 3-2-16,-21-1 5 15,-5 0-8-15,-20-2 6 16,-4 3-2-16,-15-4 4 16,-9-2-12-16,-9 0-13 15,-12 3-150-15,-6 6-99 16,-28 5-271-16,-16-7-83 16</inkml:trace>
  <inkml:trace contextRef="#ctx0" brushRef="#br0" timeOffset="33595.85">22099 14653 847 0,'-8'-1'233'16,"-2"-3"54"-16,-30-22-221 15,36 14-10-15,1 0 8 0,2 0 17 16,3 0 13-16,4 0 11 16,1 6-24-16,8-2-11 15,4 2-11-15,9 2-4 16,0 2-12-16,8 4-12 16,-5 3 2-16,3 8-13 15,-10 1-5-15,1 8-11 16,-11 1-2-16,-4 3-4 15,-9 0 7-15,-7 9-8 16,-6-6 12-16,-8 1-19 16,-2-7 8-16,-4 0-7 15,3-13 10-15,0-2-8 16,3-7 21-16,4-1-15 16,7-5 7-16,2-2-9 0,4-2 0 15,6-1-12-15,7 2 12 16,7-2-7-16,5 2 12 15,12 4-5-15,2 2 10 16,9 6-7-16,-4 7 5 16,5 9-10-16,-8 4 9 0,-4 10-6 15,-11-3 2-15,-11 9-3 16,-8-3 5-16,-12 2-11 16,-9-6 3-16,-17 2 6 15,-6-11 0-15,-20-1-21 16,-4-11-2-16,-14-12-81 15,5-12-42-15,-12-18-297 16,14-17 28-16</inkml:trace>
  <inkml:trace contextRef="#ctx0" brushRef="#br0" timeOffset="34196.25">21167 13417 1076 0,'4'-12'227'0,"-10"1"148"16,2 7-298-16,1 2 24 15,-1 1 21-15,3 1 17 16,-1 0-39-16,2 1-12 16,0 1-25-16,0 16-13 15,7 53-21-15,0-10-5 16,-1 11-6-16,1 21-1 15,-4 8-8-15,0 34 0 16,-5-3 0-16,-1 21-1 16,0-3 9-16,-7 14 19 15,0-27-2-15,2 8 3 16,2-33 0-16,2-11-10 16,5-32-19-16,3-11 0 0,0-25-19 15,0-11-100-15,-2-13-81 16,3-13-358-16,-3-21-6 15</inkml:trace>
  <inkml:trace contextRef="#ctx0" brushRef="#br0" timeOffset="34465.68">21138 13344 1224 0,'15'-10'283'0,"-9"-1"140"16,6 7-364-16,7-6 0 15,9-1 4-15,18-3-5 16,8-2-27-16,16 1-17 15,1 8-99-15,19 6-358 16,-17-7 60-16</inkml:trace>
  <inkml:trace contextRef="#ctx0" brushRef="#br0" timeOffset="35179.32">23217 13488 1039 0,'-37'-17'214'15,"34"11"100"-15,11 1-314 0,3 2-6 16,9-1 7-16,6-1 5 15,11 0 9-15,2 2 9 16,7-2 12-16,-5 4 0 16,0-1 8-16,-10 2 1 15,-5-1 13-15,-9 0 1 16,0 0 11-16,-5 2-2 16,-5-1 9-16,0 3-8 15,-2-2 14-15,-2 1-8 0,-1-2 6 16,-2 0-10-16,0-1 7 15,-1 0-23-15,1 1 7 16,0 0-15-16,0 0-4 16,0 0-16-16,0 1-11 15,0 0-10-15,1 3-3 16,4 15-6-16,17 51 3 16,-13-24 0-16,2 19-1 15,-5 3 0-15,-1 22 2 16,-2 5 0-16,-6 24 5 15,-5 0-3-15,0 28 2 16,0-12 2-16,1 14-3 16,2-23-1-16,6 9 3 0,-2-29 1 15,2 0-7-15,-2-24-7 16,-4-1-56-16,0-24-51 16,-2-8-149-16,1-18 9 15,1-11-308-15,1-18 14 16</inkml:trace>
  <inkml:trace contextRef="#ctx0" brushRef="#br0" timeOffset="35492.89">23972 14040 1591 0,'19'-11'325'0,"18"-13"156"15,-31 20-475-15,4 2-2 16,0-1-1-16,4-1 3 15,4 0-3-15,6 0-26 0,4-1-39 16,4 3-112-16,-2 1-42 16,0 4-267-16,-10 4-12 15</inkml:trace>
  <inkml:trace contextRef="#ctx0" brushRef="#br0" timeOffset="35672.08">23974 14169 1213 0,'4'-2'233'0,"5"0"132"15,6 2-360-15,11-7 2 16,9 3 3-16,17-7-56 16,-2-1 6-16,7-9-328 15,-5 1 48-15</inkml:trace>
  <inkml:trace contextRef="#ctx0" brushRef="#br0" timeOffset="36078.4">24820 13739 1535 0,'-8'-3'342'0,"-5"11"134"15,-5 7-445-15,-2 2-37 16,-4 3 3-16,1 0 2 16,-9 6 2-16,6-2 5 0,-7 5 3 15,7-3-5-15,-3 2 1 16,11-6 1-16,1-3-2 16,6-5-1-16,2-3 2 15,5-4 2-15,-1-4-9 16,1 1-2-16,1-2 1 15,3-2-5-15,0 0 6 16,0 0 11-16,0 0 4 16,2 0-3-16,0 0 9 15,13 0-5-15,47 1-2 16,-30-1-11-16,7 0 2 16,-5 2-18-16,3 0-70 15,-8 2-55-15,-2 2-83 16,-9-2-74-16,-3-1-186 15,-8-3 23-15</inkml:trace>
  <inkml:trace contextRef="#ctx0" brushRef="#br0" timeOffset="36410.75">24770 13858 1352 0,'-13'-22'325'16,"6"-2"175"-16,4 8-390 15,-1-2 27-15,4 4 1 0,-1 0 15 16,1 5-57-16,0 2-4 16,1 5-32-16,1-1-17 15,-2 3-29-15,0 0-11 16,0 0-3-16,0 2-4 16,2 2-3-16,4 35 2 15,5 45 8-15,-12-9-9 16,-4 8 2-16,-3 15 3 15,-2-6 1-15,4 2 1 16,0-21 2-16,5-4 2 16,2-20-5-16,1-6-31 15,2-16-41-15,-8-5-173 16,1-16-74-16,-13-11-282 16,-4-13-72-16</inkml:trace>
  <inkml:trace contextRef="#ctx0" brushRef="#br0" timeOffset="36803.01">24421 14793 1098 0,'-10'-13'586'15,"5"5"-69"-15,1 1-155 16,4 5-346-16,10-1 7 16,21-1 33-1,12-2-19-15,25 1-3 16,12 1-13-16,20-1 1 16,-10 2-14-16,18-4-49 15,-13 0-106-15,-9-15-408 16,-31-9 51-16</inkml:trace>
  <inkml:trace contextRef="#ctx0" brushRef="#br0" timeOffset="48603.54">19969 4140 582 0,'-8'-8'278'0,"-2"-2"-2"16,3 2-138-16,-3 0-48 15,3 1-37-15,1 2 4 16,3 0-11-16,1 4 6 15,1 0-10-15,1 1 4 16,0 0-12-16,0 0-5 16,0 0-9-16,1 0 12 15,1 1-2-15,2 1 13 16,4 3 3-16,15 9 3 16,35 24-10-16,-25-20-4 15,-2-1-12-15,14 3 5 16,-4-6-4-16,13 1-1 15,-1-6 0-15,11 3-2 16,-3-4-8-16,11-1-2 16,-9-3-1-16,12-2-5 0,-6-4 0 15,7-5 3-15,-7 1 2 16,11-3-5-16,-12-1 5 16,11-4-1-16,-9 1-3 15,9-7 4-15,-10 0 1 16,15-5-2-16,-11 1-1 15,7-5 0-15,-10 2-5 16,7-2 2-16,-19-1-3 0,5-3 5 16,-14 6-1-1,-1-6 0-15,-11 4-3 0,-7-5 10 16,-10 2-3-16,-8-15 6 16,-8 4 0-16,-5-14 5 15,-1 3-10-15,-2-8 1 16,-2 8 0-16,-2 1 10 15,0 8-3-15,-8-2 3 16,-3 6 3-16,-12-4-7 16,-2 5-6-16,-14-2-7 15,0 8 4-15,-9 0-7 16,5 4 0-16,-14-3 2 16,5 3 2-16,-9-4-2 15,9 8 4-15,-6-1 5 16,13 7 0-16,-3-1 7 0,9 4-1 15,-6-3-3-15,2 6-7 16,-12-4-2-16,0 5-2 16,-12 3-5-16,5 3 6 15,-13 0 2-15,9 4-3 16,-8-3-3-16,14 3 2 16,-10-2-4-16,15 6 0 15,-4 1 0-15,13 2 4 16,-1 7-1-16,10 2 0 0,-7 6 1 15,7 4-2-15,-6 5-4 16,-1 1 6-16,-6 8 0 16,8-2-2-16,-7 9 4 15,8-6 0-15,-2 3-3 16,12-6-4-16,-1 3-4 16,11-7 4-16,0 10-5 15,10-2 6-15,3 11 2 16,9 0-1-16,6 13-4 15,6-6 8-15,7 15-11 16,8-6 0-16,7 9 4 16,15 10 2-1,6 0 2-15,11-6 5 16,8-4 2-16,18-6-1 0,-1-20-1 16,33 2-20-16,2-13-57 15,39-4-209-15,-7-25-278 16,19-19-31-16</inkml:trace>
  <inkml:trace contextRef="#ctx0" brushRef="#br0" timeOffset="61873.71">21952 2928 989 0,'-4'-1'374'16,"-24"6"13"-16,-7 26-220 15,40 2-163-15,7 12-9 0,6-1 8 16,3 2-10-16,4-14 7 15,9-4-8-15,-1-9-7 16,4-7-32-16,-4-10-3 16,-4-10-10-16,-13-8 9 15,-6-12 8-15,-9-6 35 16,-4-6 7-16,-5 5 15 0,-1 3 7 16,2 12 5-16,0 2-6 15,2 13 1-15,3 3-9 16,7 7-8-16,2 4-6 15,7 2 5-15,5 6-5 16,5-2 7-16,3 2-5 16,-1-3 2-16,0-1-5 15,-7-8 7-15,-3-4-6 16,-4-8 8-16,-3-12-2 16,-3-9 6-16,-3-8-6 15,-4-6 10-15,-6-7-5 16,-4 7 5-16,-5-1-8 15,-1 9 8-15,0 6-15 16,2 12 2-16,1 6-53 16,6 11-28-16,1 6-292 15,8 2 46-15</inkml:trace>
  <inkml:trace contextRef="#ctx0" brushRef="#br0" timeOffset="62392.47">22552 2743 1345 0,'-19'3'310'0,"7"-7"38"16,6-1-408-16,7 1-44 15,2 0-2-15,-3 3 10 16,0 0 72-16,2 0 25 15,1 0 7-15,-1 0-9 16,1 0 6-16,0-1-1 16,1 1 3-16,-1 1 11 15,-3 0 12-15,1-1-3 16,-1 0 2-16,-1 0-7 16,1 0-8-16,-2 0-10 15,1 0 2-15,0 0-6 16,-1 1 5-16,1-1-8 15,1 1 4-15,-2 0-4 0,2 0 5 16,-1 0-2-16,1 0 5 16,0 0-6-16,0 0 5 15,0 0-3-15,0 0 0 16,0 0-4-16,0 0 9 16,-1 0-4-16,1 0 0 15,0 0-2-15,0 0 5 16,-1 0-5-16,1 0 1 0,0 0-4 15,0 0 5-15,0 0-5 16,0 0-2-16,-1 0-24 16,1 0-5-16,-2 0-49 15,1 0-20-15,-1 0-255 16,1 0 55-16</inkml:trace>
  <inkml:trace contextRef="#ctx0" brushRef="#br0" timeOffset="63072.99">22541 2706 831 0,'-17'37'210'0,"10"-36"68"16,0 1-236-16,3-1-7 15,4-1 3-15,-2 0 12 16,2 0-1-16,0-1-7 15,2-1-12-15,-2 0-10 16,2-2-15-16,4-17-7 0,39-44 9 16,-33 29 2-16,-5 6 1 15,-3-2 2-15,-5 9 9 16,-4 4 3-16,-1 4 6 16,-3 0 2-16,-3 5 3 15,-1 4-7-15,1 4-6 16,-2 5-13-16,0 3-4 0,-1 7-4 15,2 2 6 1,3 14-8-16,3 4 9 16,8 9-6-16,9 1 0 0,6 6-9 15,3-11 4-15,11 0-11 16,2-11 6-16,8-6-1 16,2-15 1-16,13-21-53 15,-6-15-21-15,6-35-287 16,-18-18 33-16</inkml:trace>
  <inkml:trace contextRef="#ctx0" brushRef="#br0" timeOffset="63589.21">23151 1691 1463 0,'-13'-13'337'16,"3"4"125"-16,5 5-422 0,2 4-36 15,3 1-4-15,0-2 0 16,0 1 1-16,0 1-1 15,3 2-4-15,8 18-1 16,34 55 0-16,-17-23 3 16,9 5-3-16,0-6 10 15,1-3 1-15,-9-12 1 16,-4-11-2-16,-9-10 2 0,-9-8-3 16,-4-4 0-16,-12-5 3 15,-1-4-5-15,-11-4-24 16,-5-1-8-16,-11-8-12 15,3 2-7-15,-5 0-8 16,9 6 16-16,1 11 12 16,7 10 8-16,5 11 2 15,5 7 15-15,9 9 3 16,7-5-5-16,13 3-2 16,10-8-2-16,11-5-21 15,4-13-16-15,15-10-42 16,-4-15-21-16,5-20-164 15,-11-12-101-15,-6-14-21 16</inkml:trace>
  <inkml:trace contextRef="#ctx0" brushRef="#br0" timeOffset="63906.63">23532 1798 699 0,'-5'-28'321'0,"-3"12"10"16,-2 4-137-16,4 8-97 16,-4 3-11-16,3 4-28 15,-2 4-13-15,5 4-17 16,-1 5-6-16,1 3-10 15,3 4-6-15,7 1-3 16,2 2-6-16,7-3-1 0,6 0-2 16,5-6 0-16,1-7-14 15,1-5-5-15,-2-5-6 16,-9-5 4-16,-1-3 4 16,-10 4 16-16,-5-8 11 15,-2-3 10-15,-5-2-2 16,-5-4 1-16,-3-9 15 15,0 7 3-15,-2 1 8 16,2 6-3-16,-3 4-7 16,4 9-27-16,-3 3-49 15,3 6-33-15,4 6-45 16,6 5-13-16,13-5-244 16,11-9 73-16</inkml:trace>
  <inkml:trace contextRef="#ctx0" brushRef="#br0" timeOffset="64550.07">23923 1428 1502 0,'-3'-10'350'0,"-4"5"121"16,3 3-423-16,3 7-42 16,0 6-8-16,1 6 6 0,1 13 5 15,4 3-6-15,7 4-3 16,8-3 3-16,7 1-21 15,1-13-16-15,-2-4-16 16,-6-11 7-16,-5-10 3 16,-8-13 19-16,-3-24 17 15,-5-8 17-15,-2-11-6 16,-4 5-2-16,2 5 1 16,0 21 0-16,3 9-4 15,2 14-5-15,5 4-14 16,2 6-3-16,10 2 0 15,3 6 3-15,12 6 7 16,7 0 15-16,7 1-17 16,-5-5-19-16,5-11-40 15,-9-9-7-15,-6-17-3 0,-11-11 20 16,-8-11 18-16,-10 0 42 16,-10 0 15-16,1 9 19 15,-9 7 22-15,5 10 6 16,-4 7 0-16,7 7-9 15,-2 3-8-15,7 2-26 16,0 5-9-16,4 1-3 16,3 4-3-16,7 3-9 15,6 5 0-15,5 0 0 0,8 0-6 16,-4-4-1-16,2-7-14 16,-7-4-6-16,-4-4 5 15,-5-1 6-15,-5-6 11 16,-7-2 17-16,-4-8 10 15,-3-3-3-15,-4-5 16 16,0 2 1-16,-5 1 1 16,4 8-3-16,-6 2-5 15,5 4-20-15,1 2-43 16,6 3-36-16,1 0-62 16,6-1-32-16,-1 2-252 15,3-1 45-15</inkml:trace>
  <inkml:trace contextRef="#ctx0" brushRef="#br0" timeOffset="64839.21">24477 767 1144 0,'-19'-21'376'15,"-1"3"76"-15,6 8-303 16,3 3-11-16,4 3-39 16,3 2-5-16,2 3-26 15,0 0-17-15,1-1-35 16,0-1-4-16,1 1-14 15,0 0-8-15,1 0-2 0,2 1-3 16,1 2-3-16,21 19 5 16,39 52 11-16,-25-9 2 15,-1 9 7-15,4 14 3 16,-5-14-3-16,-3 4-2 16,-6-23-2-16,-2-11-57 15,-10-23-44-15,-6-7-85 16,-10-14-35-16,-10-17-294 15,-14-10 55-15</inkml:trace>
  <inkml:trace contextRef="#ctx0" brushRef="#br0" timeOffset="65090.4">24508 1027 1269 0,'-1'-21'338'0,"20"-6"83"0,9-8-361 15,28-21-125-15,13 0-30 16,3-5-7-16,-16 13-5 15,-21 14-314-15</inkml:trace>
  <inkml:trace contextRef="#ctx0" brushRef="#br0" timeOffset="65939.25">22687 3550 1491 0,'-6'2'192'0,"3"-4"-71"16,-6 8 331-16,5-9-453 0,3 4-18 15,4 4-7-15,-3-5-7 0,0 1 8 16,14 30 6-16,26 43 13 16,-14-31 7-16,7 3-5 15,-4-11-15-15,3-6-25 16,-8-19-5-16,-2-9 10 16,-11-13 8-16,-5-23 17 15,-5-7 28-15,-2-13 2 16,-6 0-9-16,2 5-1 15,0 18-1-15,3 10-2 16,1 16 1-16,7 8-6 16,4 3 0-16,7 6-4 15,2 3 0-15,9 5 0 16,-1-2 4-16,9-2 0 16,-6-6 1-16,4-7-5 15,-7-10-1-15,0-11-18 0,-10-8-10 16,-4-14-20-16,-8-1-2 15,-10-9 3-15,-6 4 19 16,-7-6 12-16,-1 16 25 16,-3 3 27-16,4 11 4 15,1 9 5-15,6 11-2 16,0 8-7-16,5 5-22 16,5 9-6-16,2 6-7 0,12 11-1 15,4-3 2-15,13 6-4 16,4-6 3-16,7 0 3 15,-2-12 0-15,5-1-2 16,-7-9 1-16,2-10-11 16,-7-11-3-16,-6-13-20 15,-8-8-12-15,-5-25-4 16,-13-6 7-16,-12-22-12 16,-2-1 22-16,-12 0 15 15,3 23 11-15,3 15 25 16,4 23 16-16,3 18 3 15,3 13-2-15,2 15-4 16,2 5-19-16,6 17 0 16,6-1-3-16,12 5-2 15,8-9 1-15,13 0-1 16,0-13-4-16,6-4-4 0,-2-12 1 16,2-16-25-16,-9-14-13 15,3-17-274-15,-10-10-1 16,3-11-103-16</inkml:trace>
  <inkml:trace contextRef="#ctx0" brushRef="#br0" timeOffset="66457.47">23717 2772 992 0,'29'-79'274'0,"-35"78"101"15,0 1-279-15,-4 3-10 16,-5 6-19-16,-4 7-10 16,1 5-31-16,1 7-10 15,4 3-8-15,7 4-2 16,7-6-6-16,8 7-4 0,5-4-3 15,7-5-12 1,2-3-10-16,5-1-17 0,-3-14-6 16,3-8 5-1,-5-9 17-15,0-19 9 0,-6-14 15 16,-6-30 9-16,-9-10-1 16,-13-24-2-16,-6 7 3 15,-11-17 1-15,-4 21 2 16,-7 2 18-16,6 28 18 0,-2 9 9 15,9 28 1-15,-1 14 1 16,9 17-21-16,2 20-17 16,9 10-12-16,11 30 2 15,8 11 0-15,18 26 4 16,11-3 0-16,21 14-1 16,3-22-3-16,25-9-2 15,-6-26-22-15,7-11-96 16,-17-27-86-16,-6-22-1 15,-34-18-213-15,-20-17 2 16</inkml:trace>
  <inkml:trace contextRef="#ctx0" brushRef="#br0" timeOffset="67755.16">23507 3989 1297 0,'-24'1'340'16,"8"0"107"-16,2 4-356 0,8-2-41 15,-3 3-6-15,6 3-11 16,1 6-10-16,2 1-8 16,4 9-15-16,6 3 0 15,4 6-9-15,1-7-3 16,7 4-31-16,-4-9-10 15,-1-5-50-15,-6-9-8 0,1-2-15 16,-7-10 37-16,-3-10 10 16,-3-10 50-16,-4-18 15 15,0-4 23-15,-5-1 4 16,1 11 23-16,5 7 33 16,1 19 18-16,-1 8-6 15,4 3-5-15,4 5-25 16,-4-6-35-16,0 0-21 15,10 16 1-15,34 44-4 16,-16-36 7-16,0-1-7 16,-5-10 3-16,-1-3-14 15,-9-8 6-15,-3-5-6 16,-5-7 11-16,-5-12 0 16,-4-7 12-16,0-9-7 15,-3-2 9-15,1 2-7 16,1 10-1-16,2 10-8 0,2 11 3 15,2 5-15-15,1 2 2 16,-2 0 2-16,0 0 12 16,4 1 0-16,14 0 10 15,39 46-11-15,-39-38-5 16,0-5-13-16,-5-3-4 16,-2-9-8-16,-5-3 14 0,-3-6 2 15,-3-2 14-15,-2-6 1 16,-2 7 12-16,1-2-4 15,1 7 3-15,1 6-8 16,1 8 2-16,4 0-3 16,-4-1 4-16,0 0-6 15,0 0 8-15,10 4-2 16,6 1 4-16,32 14-9 16,-36-23 7-16,-2 2-12 15,-3-2 3-15,1-4-6 16,-4-2 5-16,3-3-2 15,-6-3 8-15,0-5 0 16,-1 1 5-16,-2 0-3 16,-1 10 1-16,2 2-1 15,1 3 2-15,1 7-5 0,-1-2 2 16,0 0 0-16,0 0 4 16,0 0-7-16,2 1 8 15,18 10-8-15,34 14-1 16,-32-26-10-16,-3-4 1 15,-3-3-12-15,-5-4 10 16,-5-2-1-16,-4-1 15 0,-3-4 8 16,-2 1 22-1,-4-2 21-15,2 5 30 0,-4 2 32 16,2 4 11-16,2 3 2 16,-1 4-13-16,3 0-22 15,0 1-36-15,3 1-21 16,0 0-19-16,0 0-22 15,0 0-3-15,6 21-4 16,60 58 7-16,-12-3 7 16,8 15 7-16,11 24-22 15,-3-3-27-15,4 10-49 16,-17-19-31-16,-5 1-27 16,-15-27 14-16,-11-11 16 15,-14-23 49-15,-13-11 29 16,-13-16 34-16,-17-13 23 15,-4-12 27-15,-13-29 1 0,-4-19-5 16,-16-50-30-16,8-27-61 16,-1-30-37-16,18 15-264 15,19 9 37-15</inkml:trace>
  <inkml:trace contextRef="#ctx0" brushRef="#br0" timeOffset="68240.73">23451 5212 1292 0,'-11'2'388'0,"5"-3"66"16,2 2-364-16,0 0-40 15,4-1-45-15,0 0-12 16,0 0 3-16,7 29-5 15,54 45 7-15,-25-16-68 16,-2-4-44-16,0 3-85 16,-8-9-254-16,-1-10 8 15</inkml:trace>
  <inkml:trace contextRef="#ctx0" brushRef="#br0" timeOffset="68390.17">23296 5010 1440 0,'-1'-1'282'0,"1"-3"46"0,3-2-442 15,-3 5-78-15,0 0-250 16,16-11 70-16</inkml:trace>
  <inkml:trace contextRef="#ctx0" brushRef="#br0" timeOffset="68755.08">23687 5118 954 0,'2'19'550'16,"-3"1"-89"-16,6 8-119 16,4 0-342-16,2-2-10 15,-2-7 3-15,-1-5 4 16,-3-9 6-16,-2 0-38 15,-1-5-13-15,2-1-58 16,-4 1-7-16,0 0-8 16,0-1 34-16,0 0 15 15,-3-1 60-15,2 1 3 16,0 0 12-16,0 0-6 16,1-9 6-16,0 2-8 15,8-36 2-15,-2 34-4 16,2 2 11-16,3-1-8 0,1 2 8 15,3-2-1-15,1 2 4 16,1 0-51-16,0-3-23 16,2-1-272-16,-2 0 39 15</inkml:trace>
  <inkml:trace contextRef="#ctx0" brushRef="#br0" timeOffset="69004.8">23711 4436 1635 0,'-12'15'361'0,"6"-13"145"16,5-2-480-16,2 1-28 16,-1-1-1-16,0 0-4 15,1 2 5-15,3 32-3 16,55 56 8-16,-18-17-2 15,5 3 2-15,10 18-22 16,-3-11-24-16,3 5-95 16,-10-19-50-16,-6-7-316 15,-10-26 15-15</inkml:trace>
  <inkml:trace contextRef="#ctx0" brushRef="#br0" timeOffset="69160.06">23901 4876 1281 0,'-6'-3'377'15,"0"1"22"-15,11-3-377 0,1-15-138 16,4-7-58-16,14-15-270 16,1 0 56-16</inkml:trace>
  <inkml:trace contextRef="#ctx0" brushRef="#br0" timeOffset="69506.34">24135 4956 1331 0,'-5'-18'202'16,"6"3"99"-16,3-21-391 15,-1-9-31-15,1-13-6 16,-4 3 84-16,-3-2 16 0,-4 16 9 16,1 7-6-16,-2 15 16 15,-2 3-24-15,2 12-3 16,-6 11 6-16,1 6 12 16,0 8 2-16,2 4 33 15,3 8 18-15,7-3-2 16,7 4-11-16,6-4 2 0,13 4-6 15,2-7-6-15,13-2-9 16,2-7 7-16,7-5-19 16,-4-9-23-16,1-7-256 15,-8-8 65-15</inkml:trace>
  <inkml:trace contextRef="#ctx0" brushRef="#br0" timeOffset="69804.61">24291 4421 1065 0,'0'-4'292'0,"5"8"64"16,3 3-305-16,8 5-22 16,2 5-26-16,7 15-1 0,-3 4 6 15,4 5-6-15,-9-4 2 16,2-1-3-16,-6-13 1 15,-2-4-7-15,-7-10 6 16,1-4-4-16,-4-4 1 16,-5-5 7-16,3 2 7 15,0 1-7-15,-8-22 6 16,-26-58-14-16,17 28-17 0,2-8-42 16,9 2-19-16,2-5-289 15,13 14 62-15</inkml:trace>
  <inkml:trace contextRef="#ctx0" brushRef="#br0" timeOffset="70521.07">24499 4193 1250 0,'68'-71'429'0,"-70"84"29"16,1 5-306-16,4 7-133 0,5 2-21 16,3 11-1-16,0-7 8 15,3 1-22-15,-4-8-15 16,0-5-63-16,-2-9-30 16,0-7-37-16,-4-6 21 15,-1-16 19-15,-6-3 66 16,-3-15 28-16,-3-1 38 15,0-6-1-15,3 15 0 0,1 3-5 16,3 13 7-16,4 3-2 16,-2 6 6-16,7 1-3 15,0 1 3-15,-7 2-1 16,0 0 2-16,3 0-9 16,10 4 4-16,36 15-5 15,-36-11-1-15,2-3-7 16,-4 1 4-16,-4-7-11 15,0-6 11-15,-1-9-6 16,-2-4 8-16,-2-10-6 16,-1 2 11-16,0 3-8 15,-2 4 4-15,2 8-6 16,0 10 9-16,0 0-5 16,1 0 5-16,-2 3-3 15,0 0 4-15,0 0-6 16,0 0 2-16,14 0-13 0,30-3 1 15,-29-6-12-15,-5-2 4 16,-1-7-3-16,-2-1 11 16,-5 0-1-16,-2 0 11 15,-3-6 0-15,-6 7 5 16,0-3 1-16,3 2 11 16,-5 5 10-16,3 4 12 0,1 4 4 15,1 5 0-15,1-2-5 16,1 3-14-16,4 0-14 15,0 0-9-15,0 0-9 16,11 22 0-16,30 41-7 16,-15-36 6-16,13 1-13 15,1-13-23-15,11-6-343 16,-6-12 98-16</inkml:trace>
  <inkml:trace contextRef="#ctx0" brushRef="#br0" timeOffset="71272.07">24011 5594 1093 0,'-17'-2'478'0,"12"4"-14"0,2 0-261 16,-1 0-149-16,3-2-51 16,1 0-11-16,1 4 4 15,4 30 1-15,55 48 11 16,-25-25-6-16,1-7 5 16,0 2-25-16,-5-14-14 15,-4-4-21-15,-9-12-3 0,-7-6-22 16,-10-7 7-16,-13-7-22 15,-7-5 20-15,-9-6 0 16,-6-4 19-16,-7-7 9 16,5 5 42-16,-1 0 0 15,8 5 10-15,8 5-3 16,7 5 8-16,6 1-1 16,7 5 0-16,8 4-5 15,9 1 4-15,5 4-9 16,10 0-1-16,9-4-6 15,2-7 6-15,6-7-5 16,-4-4-1-16,-1-10-31 16,-10-5-1-16,-8-6-23 15,-14-4-8-15,-8-16-150 16,-10-7-85-16,-6-9-17 16</inkml:trace>
  <inkml:trace contextRef="#ctx0" brushRef="#br0" timeOffset="71431.45">24247 5509 706 0,'1'8'247'0,"4"4"41"16,7 9-172-16,-1 0-37 16,7 4-11-16,3-2-9 15,3 3-15-15,-1-7-11 0,4 2-14 16,-7-7-6-16,0 0-38 16,-6-5-23-16,-2-3-281 15,-3-9-7-15,-4-11-114 16</inkml:trace>
  <inkml:trace contextRef="#ctx0" brushRef="#br0" timeOffset="71579.98">24259 5352 1048 0,'-74'-37'315'16,"73"30"-15"-16,5 1-298 15,4 2-387-15,7-9 14 0</inkml:trace>
  <inkml:trace contextRef="#ctx0" brushRef="#br0" timeOffset="72005.28">24469 5287 1408 0,'17'88'330'0,"-30"-79"121"15,6-2-404-15,3 0-40 16,5-3-5-16,0 4-5 16,4 1-4-16,1 4-22 15,3 0-6-15,6 0-50 16,-1-5-18-16,5-3-37 15,-5-5 16-15,-1-3 4 16,-5-1 50-16,-1-3 17 16,-5 3 42-16,-1-2 12 15,-2 3 12-15,0 2 2 16,0 0 7-16,0 0-6 16,0 0-2-16,-1-6-7 15,2-1 0-15,0 1-7 0,10-32 1 16,0 34-2-16,0-1 7 15,4 3-5 1,2 1 10-16,4 1-9 0,1 0-22 16,2 1-297-16,1-4 85 15</inkml:trace>
  <inkml:trace contextRef="#ctx0" brushRef="#br0" timeOffset="72255.03">24633 4859 1303 0,'-15'0'333'0,"4"2"103"15,4 1-360-15,4 0-22 16,3-1-10-16,0-3 0 16,0 0 1-16,0 1-17 15,0 0-10-15,7 14-10 16,38 62 1-16,-12-14-10 15,2 4 4-15,5 13-61 16,-6-16-59-16,-2-2-94 16,-10-20-90-16,1-3-179 15,-14-17-4-15</inkml:trace>
  <inkml:trace contextRef="#ctx0" brushRef="#br0" timeOffset="72396.42">24659 5097 1353 0,'-1'-2'313'0,"9"-4"115"16,5-3-389-16,8-11-95 15,6-7-48-15,9-10-326 16,1 3 33-16</inkml:trace>
  <inkml:trace contextRef="#ctx0" brushRef="#br0" timeOffset="72722.73">24885 4974 979 0,'28'24'441'16,"-20"-36"-62"-16,1-6-163 15,4-4-270-15,-2-4-25 0,-5 2 45 16,-4 1 13-16,-10 6 13 15,-11 0 0-15,4 5 32 16,-6 3 2-16,1 5 8 16,1 3-1-16,3 8 0 15,-5 5-16-15,8 3-2 16,3 10-2-16,5 5-1 16,9 8-6-16,8 4 8 0,15 3-7 15,5-9 0-15,19-2-7 16,3-13 6-16,6-15-81 15,-8-8-46-15,0-10-291 16,-27-7 8-16</inkml:trace>
  <inkml:trace contextRef="#ctx0" brushRef="#br0" timeOffset="73171.56">23988 6665 991 0,'-17'-3'444'16,"26"2"-11"-16,-13 1-208 15,3 0-175-15,4 3-29 16,-3-3-5-16,3 4-2 16,24 30 6-16,54 70-5 15,-28-28 1-15,11 16-51 16,-7-7-44-16,0 3-88 16,-15-21-23-16,-2-5-262 15,-19-16 41-15</inkml:trace>
  <inkml:trace contextRef="#ctx0" brushRef="#br0" timeOffset="73488.02">23962 6661 723 0,'-10'-11'431'0,"16"4"-70"16,1-3-91-16,0 0-238 15,13-2-24-15,5 8 15 0,7 6-1 16,3 12 1-16,16 19-7 16,-4 11 7-16,4 3-43 15,-5 1-7-15,-5 3-4 16,-18-17 7-16,-10-3-3 16,-15-5 33-16,-13-7-2 15,-8-12 2-15,-11-15-16 16,-3-13-5-16,-10-23-29 15,3-19-5-15,5-16-46 16,11 2-77-16,16-3-179 16,18 24 13-16</inkml:trace>
  <inkml:trace contextRef="#ctx0" brushRef="#br0" timeOffset="73970.66">24301 6353 1309 0,'-10'17'348'0,"-3"-3"94"16,3-5-362-16,8 0-33 15,1 3-11-15,1-2 14 16,-3 1 4-16,0 2-2 16,2 0-14-16,-2-4-6 0,1 1-24 15,2 1-16-15,5 6-38 16,2 8-8-16,4 5-32 15,4 2 2-15,3 2-21 16,2-8 23-16,0-5-16 16,-2-9 20-16,0-6-6 15,-3-8 26-15,-2-6 1 16,-5-5 27-16,-2-3 4 16,-5 1 15-16,-6-10-1 15,-5-1 11-15,-5-5-4 16,0-1 9-16,-1 1-6 15,5 10 7-15,4 6-2 16,3 7 8-16,4 6-7 16,1 0 8-16,2 4 5 0,-3-2 9 15,0 0 0-15,5 7 9 16,6 19-7-16,41 31-7 16,-31-34-11-16,-2-11-8 15,1-10-33-15,-3-7-7 16,1-15-45-16,-2-8-16 15,-4-14-255-15,-9-3 67 0</inkml:trace>
  <inkml:trace contextRef="#ctx0" brushRef="#br0" timeOffset="74523.92">24466 6080 842 0,'-9'-3'298'0,"0"11"55"16,-1 6-223-16,-1 4-28 15,3 2-25-15,4 2-11 16,0-4-18-16,1-5-12 15,8-4-19-15,-1-3-25 16,5-5-19-16,7-3-30 16,4-1-4-16,1-5-10 15,0 0 18-15,2 0-6 16,-5 3 24-16,5 5-10 16,-4 5 15-16,4 8-2 15,-3 3 19-15,-1 5-4 16,-6 0 14-16,-3 1 7 15,-4-9 4-15,-3-1-6 0,-3-7 8 16,-1-4-1-16,-1-10-11 16,0-14-2-16,-3-12 0 15,5-26-8-15,3-3 8 16,6-9 1-16,2 12 4 16,2 7-5-16,-2 25 11 15,-2 8-8-15,-2 14 16 16,-10 7 17-16,-1 3 17 0,4-3 2 15,-2 0 12-15,0 0-6 16,-13 7-3-16,-36 25 8 16,37-21 1-16,1-3-3 15,6-2-3-15,0 2-25 16,9-4-23-16,6 1-40 16,9-3-17-16,9 1-37 15,4 4-2-15,8 0-26 16,-2 3 31-16,2 12 9 15,-5 6 34-15,1 6 7 16,-8 3 39-16,0 1-1 16,-11-9 10-16,-2-6-6 15,-7-11 3-15,-2-5-13 16,-4-5-11-16,-4-5-299 0,2 2 91 16</inkml:trace>
  <inkml:trace contextRef="#ctx0" brushRef="#br0" timeOffset="74725.57">25096 5740 1540 0,'-13'11'367'0,"-2"-4"43"15,6-2-505-15,6-3-114 16,11-2-287-16,1-6 12 16</inkml:trace>
  <inkml:trace contextRef="#ctx0" brushRef="#br0" timeOffset="75094.5">24840 6753 1419 0,'-7'13'435'0,"0"-12"69"16,14-12-410-16,21-20-42 15,14-21-55-15,24-40 2 16,19-24-4-16,30-50-134 16,-3-9-2-16,5-7-357 15,-21 35-24-15</inkml:trace>
  <inkml:trace contextRef="#ctx0" brushRef="#br0" timeOffset="94101.24">2982 14799 1324 0,'-10'-36'354'15,"4"7"104"-15,2 9-370 16,1 13-33-16,3 2-16 16,-2 3-14-16,2 2-4 15,0 0 0-15,0 0-2 16,0 2 8-16,2 8 3 15,5 27 3-15,2 65 0 0,-4-15 3 16,-2 40-6-16,2 13-4 16,-1 45-10-16,-4-2-3 15,-5 35-3-15,1-20 0 16,1 27 1-16,-1-32 5 16,5 8-7-16,4-37 2 15,1 14-4-15,-2-42 2 0,4 12-10 16,-3-22-6-16,-5 6-62 15,-3-28-73-15,-4 4-409 16,-6-29 58-16</inkml:trace>
  <inkml:trace contextRef="#ctx0" brushRef="#br0" timeOffset="94968.02">2901 14870 934 0,'-2'-15'204'0,"-2"1"95"15,1 9-268-15,8-1 8 16,7 2 1-16,17 0 0 16,13-4 0-16,24-5 9 15,14 3-10-15,25-3 0 16,1 4-1-16,21 0-3 15,-6 8-15-15,9 0-2 16,-18 3-4-16,10 3 6 16,-21 0 0-16,3 4 1 15,-19-1 2-15,1 1 1 16,-23-3-6-16,-4 3-5 16,-19-4-3-16,-11 0 1 15,-13-3 3-15,-7 1 36 16,-9-4 18-16,-4 0 18 15,-1-2 0-15,4 1 1 0,-1 1-37 16,-1 0-12-16,0 0-16 16,0 0-7-16,1 0-3 15,0 1 1-15,-1 0-9 16,1 1 0-16,1 2 0 16,-5 20-1-16,-1 45 2 15,3-11-1-15,3 7-1 16,-1 18 2-16,-1-1 0 0,0 21-2 15,-2-8 3-15,-1 21-4 16,-2-7 1-16,0 26 3 16,-4-8 2-16,-4 23-4 15,3-13 4-15,-4 20 7 16,2-17-6-16,2 17 0 16,4-19 4-16,0 17-3 15,4-20-8-15,-2 15-13 16,3-22-34-16,-5 12-131 15,0-24-61-15,-15 6-307 16,-2-34-35-16</inkml:trace>
  <inkml:trace contextRef="#ctx0" brushRef="#br0" timeOffset="95484.26">2924 17894 928 0,'-8'-17'364'0,"3"6"25"16,2 2-251-16,9 5-35 15,10 1-62-15,20-4 28 16,13-2-12-16,34 0 25 16,11-4-16-16,34 3 13 15,6 3-34-15,30 0-2 16,-13 2-26-16,20 3-1 0,-21 2-15 15,6 0-21-15,-34 2-68 16,-2 8-401-16,-38-4 87 16</inkml:trace>
  <inkml:trace contextRef="#ctx0" brushRef="#br0" timeOffset="96835.28">3142 16457 1002 0,'-95'12'247'15,"71"-18"79"-15,6 0-294 16,6 4 5-16,7 0 0 16,2 2 25-16,3-1 3 0,2 1-9 15,1-1-11-15,33 0-4 16,60-3-28-16,5-1 2 16,13 1 11-16,38-1-2 15,-4-1-18-15,23-3 6 16,-17 3-3-16,10-2-133 15,-31 3-287-15,-11-7 57 16</inkml:trace>
  <inkml:trace contextRef="#ctx0" brushRef="#br0" timeOffset="97717.87">3169 15514 939 0,'-88'4'246'0,"65"-10"69"16,4 0-252-16,9 5-18 16,6 1 7-16,8 0 4 0,24-4 5 15,18-2-2-15,31-1-22 16,25-4-8-16,36-3-9 16,4 3-4-16,24 1-12 15,-19 1 6-15,14 4-35 16,-30 4-57-16,2 5-310 15,-38-2 57-15</inkml:trace>
  <inkml:trace contextRef="#ctx0" brushRef="#br0" timeOffset="98135.49">3092 15945 989 0,'-18'-6'246'0,"3"0"96"16,9 4-271-16,4 2-19 15,7-1 3-15,-3 0 4 16,10 0-6-16,77-5 1 15,-22 3 5-15,37-1-8 16,8 1-8-16,35 2-14 16,-4-1-13-16,30 3-10 15,-19 4-43-15,13 2-390 16,-33-2 119-16</inkml:trace>
  <inkml:trace contextRef="#ctx0" brushRef="#br0" timeOffset="98966.66">3213 16998 920 0,'-91'-40'231'0,"63"34"74"15,4 2-261-15,2 2 17 16,9 2 3-16,3-1 20 16,10 0-2-16,8 1-5 15,15-1-25-15,30-1-12 16,17-2-21-16,40-3 4 0,11-2-5 16,34 1-6-16,-10 1-8 15,21 2 2-15,-23 9-3 16,3 2-64-16,-35 3-53 15,-12 1-293-15,-34-5 12 16</inkml:trace>
  <inkml:trace contextRef="#ctx0" brushRef="#br0" timeOffset="99383.88">3109 17354 1141 0,'-25'0'261'0,"4"-1"98"16,4 3-325-16,9 0-22 16,4 1 9-16,3-2 3 15,7 1 10-15,-5-2 3 16,13 2 2-16,68 6-6 15,2-9 5-15,12-3-6 16,40-4-3-16,3-3-8 0,31 0-4 16,-7 5-10-16,25 2-132 15,-27 9-302-15,1-1 55 16</inkml:trace>
  <inkml:trace contextRef="#ctx0" brushRef="#br0" timeOffset="100524.25">3494 15072 738 0,'-12'-55'584'0,"10"47"-138"0,2 5-67 16,0 2-296-16,0 1-57 15,0 0 1-15,0 0-3 16,0 1-7-16,0 2 1 16,7 25-10-16,9 44-5 15,-11-19-53-15,0 3-65 16,-2 5-358-16,1-9 45 0</inkml:trace>
  <inkml:trace contextRef="#ctx0" brushRef="#br0" timeOffset="100966.78">3845 15000 1642 0,'-6'-5'350'0,"-4"2"151"16,1 5-481-16,-1 3-16 16,-5 2 4-16,4 1-4 15,1-2 4-15,0 4-12 0,4 1 6 16,4 2-10-16,4 2-3 16,1 7-12-16,5 0 8 15,5 3-26-15,1-1-4 16,7 7-12-16,1-3 15 15,4 2-1-15,-3-4 24 16,3-3 6-16,-6-10 16 16,0-7 1-16,-8-7 1 0,-1-12-3 15,-6-8 8-15,-3-10-1 16,-6-5 3-16,-9-3 0 16,-4 2 7-16,-10 6-11 15,0 7-12-15,-6 7-99 16,0 14-69-16,-14 19-295 15,6 11-14-15</inkml:trace>
  <inkml:trace contextRef="#ctx0" brushRef="#br0" timeOffset="101850.06">3716 15642 928 0,'23'-38'254'0,"-34"31"91"15,1 2-241-15,0 3-4 16,5 1 0-16,4 0-8 16,1 1-32-16,0 0-20 15,1 0-24-15,12 1-8 16,53 6 1-16,-23-5 3 15,0-2 4-15,0 0-4 0,-11 0-4 16,-6 0-3-16,-13-1 1 16,-6 0 14-16,-7 1 13 15,-4-2 17-15,3 2 7 16,-1 0 1-16,-1-1-11 16,-1 1-14-16,0 0-14 15,-1 1-14-15,-1 2 0 16,-4 23-4-16,-34 47-29 0,30-9-118 15,-13 3-339-15,-16-1 47 16</inkml:trace>
  <inkml:trace contextRef="#ctx0" brushRef="#br0" timeOffset="103100.72">3680 16113 629 0,'0'-2'524'0,"0"-1"-131"15,0 0-30-15,0 1-263 16,0 0-24-16,0 0 17 15,0-1 2-15,0 1-17 16,0 1-30-16,0 0-29 16,0 1-19-16,0 2-3 15,1 3 5-15,3 15-21 16,8 36-7-16,-7-34-35 16,1-7-17-16,1-1-20 15,-1-10 26-15,1-1 10 16,3-4 42-16,3-2 13 15,-1 0 21-15,4-2-7 16,-1 0 4-16,1 1-8 16,-4 2 3-16,0 3-2 15,-1 3 2-15,-1-3-7 0,-3 4 4 16,-1 2-3-16,0-4 4 16,-1 6-3-16,1 2 6 15,-6 2-5-15,-3 1 4 16,-1 4-24-16,-7-3-37 15,-11 0-85-15,-3-3-248 16,-12 2-22-16,2-7-140 16</inkml:trace>
  <inkml:trace contextRef="#ctx0" brushRef="#br0" timeOffset="103299.32">3726 16093 1456 0,'2'-14'334'15,"1"4"127"-15,8 5-418 16,6-2-35-16,10 1-4 16,9 2-17-16,23 1-104 15,4-6-344-15,9-2 59 16</inkml:trace>
  <inkml:trace contextRef="#ctx0" brushRef="#br0" timeOffset="104600.82">3513 16617 1109 0,'-4'-6'271'0,"2"1"107"15,-3-1-306-15,3 2 37 16,0-1 4-16,1 2 27 16,0 0-15-16,0 0-3 15,0-1-60-15,1 1-11 16,0 0-25-16,0 1-2 0,0-1-18 16,0 2 3-16,0 2-6 15,0 4-1-15,2 23-9 16,0 53-19-16,-5-27-62 15,-4 8-154-15,4-8-283 16,2-11-11-16</inkml:trace>
  <inkml:trace contextRef="#ctx0" brushRef="#br0" timeOffset="105116.33">3749 16632 1179 0,'1'-6'260'0,"-3"-1"107"16,2 1-348-16,-2-1-2 0,0 2-2 16,2 1 28-16,-1 3-2 15,1 0 5-15,1 0-17 16,3-1-2-16,-2 1-22 16,9 0-1-16,6 1-6 15,34 7 2-15,-37 1-4 16,1 1 1-16,-5 7-2 15,1 5 3-15,-5 2-3 0,-6 6 4 16,-6 3-1-16,-5 4 7 16,-1-6-6-16,-1-5 11 15,0-11-8-15,1-5 7 16,2-9-7-16,0 0 8 16,4-2-8-16,4 2 4 15,1-3-2-15,2 2 4 16,2 0-5-16,21-3 6 15,52-10-3-15,-7 2-2 16,5-2-7-16,10 6-356 16,-14 3-65-16,-19-5-101 15</inkml:trace>
  <inkml:trace contextRef="#ctx0" brushRef="#br0" timeOffset="106165.28">3752 17162 313 0,'15'-58'214'0,"-19"54"26"16,2 0-51-16,-4 2-30 0,5 1-26 16,1 0-3-16,-2 0-43 15,1 0 6-15,0 0-10 16,0-2 11-16,0 2-22 16,1 0 1-16,0 0-19 15,0 0-11-15,2 0-22 16,2 1 1-16,9 0-16 0,38 5-2 15,-33 4-2 1,1-3 2-16,-6 1-2 0,4 4 0 16,-6-3 3-16,-2 0-3 15,-2-3-2-15,-3 2-3 16,0-4 3-16,-4 0-5 16,-1-3 4-16,-1 1 5 15,0 1 3-15,-1 2 0 16,-1 1-2-16,-6 5-9 15,-28 30-11-15,31-34-11 16,0-3-11-16,3 2-8 16,4-5 6-16,-2 0-14 15,2 0 5-15,0 0 15 16,1-1 12-16,0 0 2 16,2-1 20-16,0 1 6 0,12-2-5 15,35-1-1-15,-35 8 3 16,2 3 3-16,-6 3 3 15,-4 3 3-15,-3-2-2 16,-4 4 1-16,-5-2-4 16,-7 2 4-16,-7-3 0 15,-13 2-5-15,-9-7-8 0,-19-5-60 16,-6-5-40-16,-11-6-270 16,0-7 24-16</inkml:trace>
  <inkml:trace contextRef="#ctx0" brushRef="#br0" timeOffset="108764.96">3840 17524 1150 0,'-8'3'288'0,"-3"1"88"15,-3 6-321-15,-6-2-43 16,-2 6-2-16,-2 0 11 15,-2 0-5-15,2-3 6 16,0 5-7-16,3-3-5 16,3-2-7-16,4-3 3 15,1 1-7-15,5-2 6 0,6-7-6 16,-1 1 1-16,2 1-20 16,1-2 10-16,0 0-6 15,1 0 11-15,2 0 4 16,-1 0 16-16,16-1-4 15,38-6 1-15,-23 3-4 16,3-5-4-16,5 4-4 16,-4-3-37-16,4 4-84 15,-11 2-276-15,-4-2 29 16</inkml:trace>
  <inkml:trace contextRef="#ctx0" brushRef="#br0" timeOffset="109200.01">3843 17573 1214 0,'-31'-47'393'16,"31"36"52"-16,-4 0-318 16,3 4-68-16,-1 5-12 15,2 1 28-15,0 0 7 16,0 0 6-16,0 0-10 0,0 1-25 15,0 0-28-15,1 2-15 16,1 6-7-16,9 35-7 16,10 60-22-16,-21-12-184 15,-15-1-328-15,-10 6 20 16</inkml:trace>
  <inkml:trace contextRef="#ctx0" brushRef="#br0" timeOffset="112564.11">1166 13145 1478 0,'-4'-15'324'0,"-1"8"137"0,5 7-434 16,0 0-18-16,0 0-5 16,-1 1 1-16,1 4 0 15,-3 32 2-15,-1 44-1 16,4-19 2-16,0-4-2 16,0 5 1-16,2-17-4 0,3-8-1 15,-3-16-4-15,2-10 9 16,-3-10-3-16,2-2 8 15,-1-4 8-15,-2 3 8 16,0 0-7-16,2-2-2 16,1 0-5-16,4-2-10 15,8-2-6-15,38-36-5 16,-35 39-1-16,2 6 1 16,-3 7 1-16,5 6-1 15,-3 6 2-15,1 6-5 16,-7 2-10-16,-9 4-17 15,-6-5-2-15,-10-1-3 16,-10-12 11-16,-11-3 11 16,-5-10 19-16,-11-8 7 15,3-6 2-15,-2-3-11 0,13 0-11 16,7-1-50-16,14 5-43 16,13 4-62-16,12 4-50 15,21-2-217-15,8 0 44 16</inkml:trace>
  <inkml:trace contextRef="#ctx0" brushRef="#br0" timeOffset="112898.69">1494 13606 1400 0,'-9'0'425'15,"9"-7"68"-15,-1 3-350 16,1 3-142-16,0 1 1 15,0 0-1-15,1 1-3 16,1 2 0-16,11 21 1 16,14 44-4-16,-18-18-2 15,-3-4 4-15,-5 4 2 16,-1-13 2-16,1-8 4 16,-3-15 4-16,2-4-1 15,1-9-1-15,-2-5 6 16,-1-5-1-16,-1-10-3 0,0-6-1 15,3-10-5 1,4-2 0-16,4-2-3 16,2 9-2-16,9-1-20 0,4 9-23 15,11 1-92-15,5 7-52 16,8 0-315-16,-4 3 24 16</inkml:trace>
  <inkml:trace contextRef="#ctx0" brushRef="#br0" timeOffset="113122.48">2017 13556 1429 0,'23'2'379'16,"-20"-23"97"-16,-2 12-389 15,3 6-82-15,9 0-3 16,4 1 3-16,11 0-31 16,3 2-63-16,9 8-387 15,-7 1 74-15</inkml:trace>
  <inkml:trace contextRef="#ctx0" brushRef="#br0" timeOffset="113290.72">2113 13701 1052 0,'-7'-14'496'0,"7"13"-38"15,10-6-183-15,4 3-285 0,16 3-29 16,7 2-44 0,12-2-192-16,3-2-176 0,13-8-44 15</inkml:trace>
  <inkml:trace contextRef="#ctx0" brushRef="#br0" timeOffset="113698.06">2828 13332 1139 0,'-19'-18'402'15,"-16"5"31"-15,7 3-245 0,1 7-154 16,2 1 31-16,3 0 4 16,4 1 4-16,6 1-13 15,4 2-16-15,4 1-30 16,1 8-8-16,1 4-3 16,1 8 3-16,0 6-4 15,0 17 3-15,1 3-3 16,2 12-12-16,5-4-20 15,3-6 12-15,3-15-5 0,6-6-6 16,1-17 14 0,7-8 13-16,5-7-24 0,5-12 2 15,-5-6 6-15,-4-4-7 16,-17 1 1-16,-15 4 3 16,-15 6 2-16,-19 8-21 15,-3 8-43-15,-20 17-94 16,8 7-266-16,4 14 15 15</inkml:trace>
  <inkml:trace contextRef="#ctx0" brushRef="#br0" timeOffset="114166.21">1261 14165 1482 0,'-44'-14'330'0,"2"1"129"15,16 10-433-15,2 3-14 16,13 1 6-16,4-2 20 16,10 0 8-16,7 1 5 15,15 0-5-15,28 1-9 16,15-5-20-16,37-2-3 16,14 0-3-16,33-3 7 15,-4-3 5-15,33 5 2 16,-12 2-2-16,25-1 3 15,-18-1-9-15,14 2-9 16,-35-1-5-16,6 0 4 16,-40 0-8-16,-14 2 1 15,-37 1 1-15,-14 0-11 0,-30-2-61 16,-38-11-476-16,-24-4 127 16</inkml:trace>
  <inkml:trace contextRef="#ctx0" brushRef="#br0" timeOffset="120013.07">1204 12439 1358 0,'-35'-39'286'0,"34"31"123"15,1 5-397-15,1 3-11 16,-2 0 8-16,1 0-4 0,0 1 9 16,-2 3 2-16,1 11 0 15,0 63-6-15,1-28 3 16,1 14-3-16,4-11 2 15,1 1-9-15,1-19 2 16,-1-10-2-16,-2-14 4 16,-2-10 8-16,-3-9 7 15,-1-13 1-15,-2-9 1 0,3-25-5 16,1 0-7-16,4-12-2 16,1 4 6-16,1 4 16 15,-1 23 7-15,-1 6-6 16,-1 15 2-16,-2 10-16 15,1 6-14-15,1 5-10 16,-3-5 5-16,0 4-8 16,8 21 12-16,17 43-7 15,-9-32 7-15,7 7-3 16,-2-6 3-16,4 4-4 16,-2-8 5-16,-1-8-3 15,-2-10 0-15,-4-12-1 16,-3-12 4-16,0-15-5 15,-1-7 2-15,0-14-2 16,0 0 4-16,-1-8-7 0,-3 4 7 16,0 2-3-1,-2 12 2-15,-3 3-3 0,-2 15 7 16,-1 7-5-16,2 6 3 16,-2 4-5-16,2 7 0 15,-2-6-5-15,0 10 5 16,7 65-4-16,-2-28 3 15,2 17-3-15,1-2 7 0,-3 3-7 16,0-7 6-16,-2-1-95 16,-3-17-85-16,12-4-327 15,5-20-13-15</inkml:trace>
  <inkml:trace contextRef="#ctx0" brushRef="#br0" timeOffset="120287.92">1872 12593 1288 0,'-20'-19'310'15,"21"12"106"-15,7 2-363 16,9-2-35-16,0-1-1 16,6-2-1-16,0 1-1 15,3 4-8-15,-2 4-48 16,5 5-105-16,-3 5-256 16,3 2-29-16,-7-4-172 0</inkml:trace>
  <inkml:trace contextRef="#ctx0" brushRef="#br0" timeOffset="120451.93">1832 12809 1389 0,'-17'-10'300'0,"27"6"124"16,7 4-404-16,15-5-18 15,11 1 1-15,14-5-69 16,1-1-74-16,14 1-283 15,-10 4-20-15</inkml:trace>
  <inkml:trace contextRef="#ctx0" brushRef="#br0" timeOffset="121064.42">2419 12389 1026 0,'-5'-6'218'0,"-3"-4"117"16,4 8-280-16,-3 0 44 15,5-1 21-15,0 2 10 16,1 0-3-16,0-1-16 15,0 0-43-15,-1 1-18 16,2 0-10-16,2-1-7 16,-1 1-7-16,3 0-8 15,-1 1-2-15,15 1-5 16,34 8-6-16,-30 4-8 16,-4 3 8-16,0 6-10 15,-6 2 5-15,-3 2-4 16,-4-2 9-16,-2 4-11 0,-4-3 9 15,0-4-5-15,-1-3 4 16,-1-4-6-16,1-8 4 16,-2-5-3-16,0-2 0 15,3 0-7-15,0 0 6 16,0-1-4-16,0 1 0 16,0 0-20-16,0 1 10 15,1 0-1-15,1 0 5 16,2 1 0-16,12 3 21 0,45 22-6 15,-34-11 0-15,5 6-6 16,-8 1 1-16,-5 2-1 16,-10-2 1-16,-11 4-8 15,-10-2 10-15,-17 1-3 16,-5-3 5-16,-11-4-17 16,1-6-25-16,-6-8-61 15,9-8-89-15,-7 3-274 16,4-2 19-16</inkml:trace>
  <inkml:trace contextRef="#ctx0" brushRef="#br0" timeOffset="121600.27">992 13157 1561 0,'-34'-14'326'0,"4"4"152"16,12 8-456-16,6 0 15 15,6-1 8-15,9 3-8 16,5 0 10-16,27 1-7 16,19 3-18-16,47-2-3 15,20-3 13-15,48 0-6 16,2-1 2-16,32-5-10 16,-16 0 2-16,28-2-10 15,-32 2-2-15,17 4-9 16,-32 3 8-16,-6 3-24 15,-35 5-55-15,-10 2-219 0,-51-3-261 16,-33-9-45 0</inkml:trace>
  <inkml:trace contextRef="#ctx0" brushRef="#br0" timeOffset="133344.31">2427 16557 857 0,'-60'-8'257'0,"8"0"59"15,1-1-195-15,10 3-61 16,3 0 41-16,17 1-7 15,6 0 28-15,6 3-13 16,8 0 2-16,9 0-39 16,16 2-4-16,12-1-30 0,34-4-1 15,20-1-10-15,37-4 13 16,10-1-10-16,34-2 1 16,-7 4-10-16,27 4 6 15,-16 0-10-15,21 5 6 16,-21 1-3-16,22 4 8 15,-27 2-8-15,11 3 9 16,-25 4-9-16,9 2 5 16,-30-4-13-16,4 4 6 15,-26-2-12-15,-6-4 2 16,-30-2-8-16,-13-1 7 16,-25-5-5-16,-14-2 4 15,-14 0-2-15,-7 0-26 16,-9-2-52-16,-15 5-174 15,-8 7-53-15,-18 3-258 16,-9 1-77-16</inkml:trace>
  <inkml:trace contextRef="#ctx0" brushRef="#br0" timeOffset="133845.16">1982 16643 1154 0,'-19'-13'246'16,"9"3"100"-16,9 11-326 15,8 0-18-15,16 1 29 16,10-3 11-16,25-9 49 0,21-3-2 16,34-3 19-16,13-6-24 15,39-2-4 1,2 5-35-16,33-1 2 0,-12 5-20 15,34 4 8-15,-24 3-9 16,27 1 4-16,-24 2-9 16,17 2 3-16,-32 2-8 15,12 4 4-15,-37 1-6 0,1-2 2 16,-35 2-10-16,-11-1 5 16,-35-3-7-16,-20 2-1 15,-30 0-6-15,-20-6-20 16,-17 2-70-16,-31 2-156 15,-19-1-279-15,-22-3-24 16</inkml:trace>
  <inkml:trace contextRef="#ctx0" brushRef="#br0" timeOffset="139277.76">5377 15817 932 0,'-14'-18'272'0,"-2"4"64"16,2 6-247-16,2 2-7 16,5 4-3-16,-3-2 19 15,4 2 4-15,6 2-4 16,7 0-25-16,-5 0-12 15,24 2-18-15,71 3-10 0,-17-2-6 16,27-2-6-16,-2-1-2 16,18 2-10-16,-13-1 0 15,3 0-2-15,-23 2 0 16,-5-1-6-16,-22 0 4 16,-14 1-5-16,-20-2 2 15,-12 0 0-15,-11-1 8 0,-5 0 1 16,-6-2-5-16,4 0-31 15,-2 0-9-15,-1-1-12 16,-17-9 6-16,-42-22 5 16,34 21 29-16,-4-1 8 15,7 5 9-15,-3-1-2 16,9 2 14-16,6 4 5 16,8 3 2-16,3-5-4 15,10 7-4-15,11 6-7 16,9 0-6-16,12 1 5 15,5 6 3-15,8 2-3 16,-10-3 0-16,-4 2-8 16,-19 3-6-16,-25 12-23 15,-24-1-54-15,-33 16-162 16,-19-1-257-16,-19-10-19 16</inkml:trace>
  <inkml:trace contextRef="#ctx0" brushRef="#br0" timeOffset="139961.12">6973 15116 884 0,'-33'-55'211'16,"34"41"79"-16,5-2-219 16,-1 5 6-16,-1 0 67 15,-1 2 15-15,-1 3 45 16,-3 3-18-16,0 1 3 16,-2 2-63-16,2-1-2 15,0 0-46-15,1 0-4 0,0 0-28 16,0 1-4-16,0 0-27 15,0 0-7-15,0 1-20 16,0 3 4-16,5 31-11 16,3 67 13-16,-7-19 0 15,4 37 10-15,-5 4-5 16,1 24 9-16,0-14-10 16,-2 15 10-16,-1-24-10 15,-2 7-37-15,1-24-43 16,-6 12-133-16,-2-20-64 0,-1 15-298 15,4-29-14-15</inkml:trace>
  <inkml:trace contextRef="#ctx0" brushRef="#br0" timeOffset="140661.41">6929 15003 985 0,'-15'-34'208'16,"4"20"105"-16,2 4-287 0,4 6 37 15,3 1 6-15,2-1 27 16,0 3-9-16,4 0 9 16,17-1-32-16,73-9 4 15,-18 5-16-15,32-3 1 16,6 0-18-16,26 2 1 15,-12 2-19-15,15 0-2 16,-20 3-10-16,4 4 11 16,-28 1-14-16,-9 2 9 15,-27 2-5-15,-12-1 7 16,-21 0-11-16,-8-3 13 16,-13 0-9-16,-4-3 11 15,-5 2-6-15,-3-1 20 16,2-1-8-16,-1 0 13 15,-2 0-7-15,1 0 9 16,0 0-15-16,-1 1 1 0,1 0-11 16,0 0-1-16,0 1-8 15,-1 7 2-15,-2 18-9 16,-5 50 14-16,9-27-10 16,-5 24 10-16,1 0-7 15,-3 30 23-15,-7-2-13 16,1 28 12-16,4-8-9 0,-4 15 9 15,3-18-24-15,1 13 10 16,4-24-10-16,-1 4 2 16,4-16-3-16,0 3 4 15,0-18-15-15,-7 8-77 16,-4-15-100-16,-13 6-373 16,-5-20 14-16</inkml:trace>
  <inkml:trace contextRef="#ctx0" brushRef="#br0" timeOffset="141017.43">6793 16826 1203 0,'-9'-20'545'0,"14"3"-34"16,9 7-281 0,21 6-161-16,14 8-72 0,29 2 2 15,10-2 3-15,25-2 11 16,9-1-9-16,30-3 11 15,-8-5-8-15,20 2 5 16,-14 0-25-16,1 0-150 16,-28 5-84-16,-9 0-273 15,-37-8-90-15</inkml:trace>
  <inkml:trace contextRef="#ctx0" brushRef="#br0" timeOffset="141976.5">6929 15570 1018 0,'-17'-7'253'0,"9"4"79"16,12 4-266-16,13-1-28 15,23-1 45-15,13-1 0 0,35-3 27 16,9-2-16-16,38-2-3 16,3 1-45-16,28 0 0 15,-9 3-28-15,19 1 1 16,-32 4-18-16,6 1-50 15,-32 1-82-15,-11 2-329 16,-31-8 30-16</inkml:trace>
  <inkml:trace contextRef="#ctx0" brushRef="#br0" timeOffset="142409.7">7564 15094 1168 0,'-3'-8'297'16,"-5"8"96"-16,-2 5-344 0,-7 7 11 15,-3 6-19-15,-8 6 8 16,0-5-12-16,2 8 6 16,7-5-25-16,4 0 1 15,10-9-18-15,5 3 8 16,8-6-8-16,11-5 5 16,5-3-1-16,11-2 4 15,2-3-8-15,8 0 8 16,-6 1-2-16,2 4-5 15,-7 2 0-15,-4 6 2 16,-13 2-5-16,-4 5-1 16,-10-1-9-16,-12 7 8 15,-10 0-16-15,-8 3-90 16,-6-3-47-16,-3-2-279 16,1-13-20-16</inkml:trace>
  <inkml:trace contextRef="#ctx0" brushRef="#br0" timeOffset="142566.71">7511 15149 1501 0,'13'-3'308'0,"17"-3"148"16,8 4-456-16,9 0-67 15,2 3-73-15,13-1-311 16,-13 0 21-16</inkml:trace>
  <inkml:trace contextRef="#ctx0" brushRef="#br0" timeOffset="142977">6949 16137 1128 0,'-13'-11'331'16,"4"1"60"-16,4 0-292 16,9 6-86-16,13 1 14 15,12-5 0-15,22-2 27 16,18 1 3-16,36 1 12 16,10-1-21-16,28 4-2 15,-5 8-24-15,17-3-2 16,-24 2-16-16,1 0-36 15,-28-2-56-15,-3-2-96 16,-38 2-286-16,-9-8 10 16</inkml:trace>
  <inkml:trace contextRef="#ctx0" brushRef="#br0" timeOffset="143393.09">7460 15693 1070 0,'-11'-27'293'0,"2"9"72"15,1 10-304-15,3 8-32 16,6-4-16-16,8 2 18 15,8 0-5-15,13 1 12 16,11-2-12-16,11 5-2 16,3 3-16-16,5-1 2 15,-9 3-12-15,-2-2 9 16,-14-1-5-16,-6-3 1 16,-14 4-6-16,-7-8 24 15,-8 2-2-15,-7 2 19 16,-3-2 6-16,-5 6 10 15,-4 0-15-15,-7 10 4 16,0 5-22-16,-6 12-1 16,3 4-11-16,-2 14-40 0,3 2-105 15,-5 2-323-15,8-14 33 16</inkml:trace>
  <inkml:trace contextRef="#ctx0" brushRef="#br0" timeOffset="144196.13">7437 16363 1154 0,'10'-101'320'16,"-10"88"92"-16,-3 4-303 16,2 6-32-16,1 3-7 0,0 4-18 15,0-4-8-15,0 2-24 16,0 9-11-16,-1 20-2 16,-1 42-1-16,2-29-30 15,4 6-127-15,0-10-94 16,3-5-214-16,0-22-89 15</inkml:trace>
  <inkml:trace contextRef="#ctx0" brushRef="#br0" timeOffset="144577.1">7691 16331 1653 0,'4'-19'355'0,"-4"6"150"16,-4 13-483-16,-2 2-21 15,-2 1 3-15,-2 3-7 16,-1 1 11-16,2-1-8 16,3 3 4-16,4 3-6 15,1 1 3-15,2 6-9 16,2-1 10-16,4 6-9 15,0 0 7-15,9 12-6 0,-2-6 6 16,3 3-13-16,3-6 7 16,4-8-2-16,-3-16 8 15,5-15-4-15,-2-13 13 16,-2-17-2-16,-4-4 4 16,-12-13-5-16,-9 7 2 15,-13-1-16-15,-9 13-29 0,-15 10-182 16,-6 31-291-16,-25 18 9 15</inkml:trace>
  <inkml:trace contextRef="#ctx0" brushRef="#br0" timeOffset="145776.07">4898 17425 942 0,'-83'5'243'15,"63"-9"73"-15,-2 2-253 16,9 3-35-16,4 1 27 16,-1-1 14-16,10-1 23 15,7 1-3-15,19 0 3 16,12-1-26-16,25-1-9 16,14 0-23-16,26-1-5 15,1 1-10-15,16 0 1 16,-6 2-9-16,4 0-5 15,-21 2 2-15,5-2-4 16,-21 0-5-16,-1-2 0 16,-24 0 5-16,-1-2-2 15,-22 1 4-15,-7 1-1 16,-14 1-2-16,-5-1-18 16,-12-3-2-16,-5 0-10 0,-4-1 0 15,-7 0-1-15,-3-2 16 16,-2 3 1-16,2 0 12 15,-4-4 2-15,4 1 4 16,-2 1 9-16,2-1 4 16,0 0 12-16,6 3 10 15,3-1 9-15,6-1 1 0,5 4 1 16,3 1-15-16,3 0-5 16,-2 1-12-16,2 0-7 15,9 0-10-15,24 5 0 16,37 10-4-16,-25 0-2 15,-7 3 0-15,-1 6 0 16,-11 2 2-16,-9 4-5 16,-14-5-19-16,-12 5-130 15,-16-1-65-15,-7-4-282 16,-4-21-54-16</inkml:trace>
  <inkml:trace contextRef="#ctx0" brushRef="#br0" timeOffset="146310.84">6917 17126 1056 0,'-13'-22'314'0,"2"0"108"16,5 10-296-16,4 1 9 16,4 2-27-16,1-2-23 15,0 1-45-15,0 3-8 16,0 4-27-16,1 3-4 15,-4 0-3-15,1 1 5 16,2 7-14-16,10 35 10 16,6 57 3-16,-19-6 20 15,-4 8 5-15,-6 23 13 16,1-9-7-16,1 14-1 16,2-24-25-16,-1 3-38 15,2-33-60-15,-7-7-119 0,-3-19-289 16,2-14 4-16</inkml:trace>
  <inkml:trace contextRef="#ctx0" brushRef="#br0" timeOffset="146844.1">6855 16994 1355 0,'2'-42'208'0,"5"15"175"16,10 18-418-16,8-1 37 15,8 3 19-15,14 3 4 16,6-2-12-16,18 3 2 16,5 3-10-16,26 3 10 15,4 1-3-15,25 1 15 16,-11 1-3-16,11 1 4 15,-22 0-11-15,-3-2 5 16,-28 1-10-16,-8-1 3 16,-24-2-4-16,-11 0 8 0,-17-1-12 15,-6 1 7-15,-9-3-1 16,0-1 2-16,-4 1-7 16,1-1 4-16,-2 1-8 15,2 0-8-15,-1 0-5 16,0 1 5-16,0 1-5 15,0 9 7-15,-2 15-2 16,-1 54 11-16,1-26 1 0,-3 14 21 16,0 4 5-16,1 19 29 15,-3-7 0-15,0 14 16 16,6-10-17-16,1 2-8 16,1-14-22-16,4-6-8 15,5-21-16-15,-5 0-3 16,-2-18-45-16,-8 1-163 15,-7-2 19-15,-22-5-360 16,-8-20-33-16</inkml:trace>
  <inkml:trace contextRef="#ctx0" brushRef="#br0" timeOffset="147142.79">6795 18191 1294 0,'-16'-25'350'0,"36"23"82"16,5-5-343-16,10 10-84 0,32 0 9 15,16-3 1-15,36-3 18 16,1-2 6-16,34 0 14 15,-8-2-16-15,20 3 3 16,-19 4-16-16,18 1-11 16,-27 2-22-16,7 5-131 15,-28-2-70-15,-6 11-279 16,-38-4-60-16</inkml:trace>
  <inkml:trace contextRef="#ctx0" brushRef="#br0" timeOffset="148293.22">7409 17103 939 0,'-35'-49'199'16,"39"35"100"-16,3 10-285 16,4-1 15-16,2 1 3 15,5 2 22-15,0 2-4 0,4 6 18 16,-3 3-17-16,1 3-4 16,-8 6-22-16,-1 4-3 15,-5 0-17-15,-4 3 4 16,-3-2-4-16,-6-7 2 15,-1 0-4-15,-4-9-7 16,0-3-13-16,-2-1-5 16,2-2-4-16,2-5-1 15,4 3 3-15,7 1 5 16,8-2 6-16,6 0 4 16,5 4 0-16,9 0 5 15,0 0 6-15,0 3-1 16,1 2-2-16,-5 2 4 15,-8 2 0-15,-2-2 4 16,-12 3-4-16,-13 0 11 16,-7-2 0-16,-14-1 3 0,-8-1-8 15,-9-2-2-15,4-2-29 16,-8-1-49-16,12-1-286 16,8 2 63-16</inkml:trace>
  <inkml:trace contextRef="#ctx0" brushRef="#br0" timeOffset="148592.07">6891 17495 979 0,'-43'-9'249'16,"17"1"93"-16,14 1-237 16,17 1-31-16,23-2 18 15,20-2-10-15,35-3 13 16,19-1-32-16,35-1 8 16,2 2-18-16,28 0-3 15,-12 5-29-15,16 4-4 0,-28 3-17 16,-4 4-116-16,-37-1-70 15,-17-2-272-15,-40-2-50 16</inkml:trace>
  <inkml:trace contextRef="#ctx0" brushRef="#br0" timeOffset="149008.62">7634 17574 1541 0,'-73'1'337'0,"44"-3"140"15,4 12-453-15,-2 7-38 16,3 3-12-16,-4 2-21 16,2-3-25-16,0 2-40 0,2-3-10 15,4-4-27-15,8-5 14 16,9-4 11-16,3-3 43 16,6-1 23-16,-6-2 34 15,4 1 18-15,9-1 9 16,50-2 15-16,-32 1 1 15,11-2 11-15,-3-1-6 16,6 2 4-16,-1-1-18 16,-2 3-23-16,-7 2-83 0,3 8-214 15,-10-1 24-15</inkml:trace>
  <inkml:trace contextRef="#ctx0" brushRef="#br0" timeOffset="149242.99">7595 17632 1242 0,'4'-32'338'0,"2"4"98"15,2 13-349-15,3 2-25 16,1 3-18-16,-1 4 16 16,-2-1-14-16,-3 4-3 15,-5 5-12-15,-1 7-6 16,-2 7-21-16,-4 18-1 0,-4 9-15 15,-1 17-98 1,-4 3-69-16,0 6-303 0,-3-17-20 16</inkml:trace>
  <inkml:trace contextRef="#ctx0" brushRef="#br0" timeOffset="149558.59">6902 17945 850 0,'-20'-13'500'0,"9"-4"-66"16,14 5-174-16,17 1-162 15,11 3-77-15,22-1 6 16,12 0-12-16,27-3 15 16,0 1-11-16,28 3 9 15,-4 1-18-15,28-2 5 16,-13 4-10-16,17-2-11 0,-20 0-31 16,5-2-95-16,-35 0-60 15,-3 6-273-15,-37-1-17 16</inkml:trace>
  <inkml:trace contextRef="#ctx0" brushRef="#br0" timeOffset="149916.15">7422 17961 1112 0,'-34'-50'276'15,"33"37"90"-15,1 4-298 16,-1 7-49-16,-1 6 9 0,-3 5-8 16,-3 12-1-16,-2 7-11 15,-4 22 2-15,1-1-12 16,2 4-41-16,5-6-43 16,6-4-298-16,8-16 39 15</inkml:trace>
  <inkml:trace contextRef="#ctx0" brushRef="#br0" timeOffset="150424.62">7599 17968 795 0,'5'-14'377'0,"-8"-6"-22"15,3 10-158-15,3 3-150 16,0 4-23-16,0 2 8 16,-3 1-6-16,0 0 2 15,2 1-12-15,3 2 0 16,10 5-10-16,35 27 1 16,-34-17-4-16,-2 7 3 0,-5 1-8 15,-3 6 4 1,-6-5-1-16,-5 0 4 15,-5-8-4-15,-1-4 7 0,-1-10-6 16,-1 0 6-16,2-4-10 16,3-2 9-16,6-2-4 15,9 0 3-15,12 1-3 16,19-5 8-16,14-1-11 16,24-1 0-16,3 1-82 0,9 2-316 15,-13-1 73-15</inkml:trace>
  <inkml:trace contextRef="#ctx0" brushRef="#br0" timeOffset="171295.93">8430 17205 919 0,'-10'-52'263'15,"5"46"66"-15,2 2-266 16,2-1-7-16,1 2-28 16,0 1 2-16,0 2-9 15,0-1 2-15,0 1-15 16,0 0 5-16,0 0-9 16,1 1 1-16,0 3-3 0,4 10 5 15,17 37-9-15,-14-31 8 16,-1-4-6-16,1-4 4 15,-3-7-4-15,0 1 15 16,0-4-5-16,2-3 19 16,4-3-4-16,8-7 13 15,10-5-17-15,17-8-7 16,10-4-76-16,25-20-321 16,-4-9 70-16</inkml:trace>
  <inkml:trace contextRef="#ctx0" brushRef="#br0" timeOffset="172838.02">8452 15164 822 0,'0'-4'182'0,"0"2"72"16,-1 1-241-16,0 0 0 15,1 1 3-15,0 0 13 16,0 0 12-16,0 2 9 15,1 1-2-15,3 12-6 16,9 40-14-16,-9-27-7 16,0-6-11-16,-1-3-4 0,1-8-2 15,-2-2 2 1,0-5-1-16,1-3 6 0,-1-1 6 16,-2-1 9-16,2-1 2 15,7-6-1-15,53-43-6 16,-16 12-27-16,7-1-46 15,27-20-295-15,-9 0 64 0</inkml:trace>
  <inkml:trace contextRef="#ctx0" brushRef="#br0" timeOffset="180639.12">462 15949 1477 0,'-2'-18'340'16,"-12"6"126"-16,11 5-430 16,3 6-24-16,-1 4-5 15,1-3-6-15,0 1 1 16,1 1 5-16,6 15-10 16,32 56 2-16,-11-21 0 15,-1 1 4-15,1-1-6 16,-7-13 8-16,-6-11 1 15,-11-14 2-15,0-7 8 16,-4-7 15-16,-6-7 14 16,-2-5 4-16,-8-9 8 15,-3-6-6-15,-1-8-6 16,3 2-13-16,0-2-2 0,6 8-7 16,4 5 1-16,3 9-9 15,-1 4-7-15,5 7 0 16,3 0-5-16,-1 2-12 15,-1 0-3-15,1 0 3 16,15 4-9-16,54 26 6 16,-18-2 3-16,3 6 5 15,8 4-9-15,-10-3 5 16,-3-1-11-16,-14-10 1 0,-8-4 7 16,-15-9 7-16,-9-14 2 15,-10-14 13-15,-8-23-3 16,-5-16-3-16,-11-31 2 15,-2-3-5-15,1-8-6 16,4 18 2-16,4 18-59 16,13 31-109-16,13 22-98 15,8 24-149-15,5 25-116 16,2 4-56-16</inkml:trace>
  <inkml:trace contextRef="#ctx0" brushRef="#br0" timeOffset="180848.55">1070 15815 1588 0,'-6'-10'341'0,"7"7"143"15,1-2-455-15,3 2-37 16,-4 2 0-16,2-1-5 15,5-4-94-15,18-6-62 0,39-11-317 16,-36 21-7-16</inkml:trace>
  <inkml:trace contextRef="#ctx0" brushRef="#br0" timeOffset="181014.44">1127 16048 1374 0,'-2'7'369'16,"3"-25"83"-16,9 13-379 16,5-5-151-16,14-8-93 15,6-7-15-15,16-8-266 16,-4-2 7-16</inkml:trace>
  <inkml:trace contextRef="#ctx0" brushRef="#br0" timeOffset="181354.08">1494 15444 1069 0,'-20'-10'609'16,"3"-1"-119"-16,13 2-138 16,2 5-369-16,3 5-21 0,3 0 11 15,-4-1 22-15,2 1 1 16,1 2 1-16,8 14-3 15,44 46 8-15,-31-21-3 16,-3 1 0-16,5 10-4 16,-11-8 8-16,3-3-4 15,-5-10 0-15,-5-9 1 16,-1-18 6-16,5-7-5 16,1-10 3-16,10-11 3 15,8-10 3-15,15-5-8 16,1-2 2-16,10-1-55 15,-8 8-96-15,9 10-345 16,-21 4 34-16</inkml:trace>
  <inkml:trace contextRef="#ctx0" brushRef="#br0" timeOffset="182237.23">743 16773 1677 0,'-4'-5'375'0,"3"1"139"16,-1 4-484-16,2 0-36 16,0 2-5-16,0 1 5 15,3 11 6-15,20 48-5 16,-6-31-13-16,3 7-43 16,-1-4-22-16,-2-1-12 15,-7-9 2-15,-3-6 20 0,-6-13 46 16,-4-6 25-16,-5-9 9 15,-6-14-14-15,-3-7-7 16,-6-12 11-16,6-5 0 16,-3-4 24-16,5 12 29 15,0 0 8-15,6 12-6 16,-4 8 9-16,5 4-16 0,2 5-13 16,3 3-6-16,2 3-3 15,4-2-18-15,6 5-7 16,3 1 2-16,10 5-6 15,5 0-1-15,10 7 0 16,-2 4-1-16,8 2-12 16,-6 1-14-16,2 2-27 15,-5-2-12-15,-5-5-24 16,-7-5 1-16,-6-7 15 16,-6-5 31-16,-7-12 24 15,-1-2 24-15,-4-9 17 16,-1-1 11-16,-3-4 30 15,2 4 2-15,-1-2 13 16,0 9-2-16,3 3-5 16,0 6-30-16,2 4-15 15,-2 4-12-15,4 0-4 0,-2 3-5 16,1 1-5-16,1 1 9 16,6 3-3-16,17 3 0 15,43 60 2-15,-36-34-1 16,8 17-3-16,-5 3-26 15,6 6-107-15,-7-11-48 16,2-2-276-16,-13-25-32 16</inkml:trace>
  <inkml:trace contextRef="#ctx0" brushRef="#br0" timeOffset="182419.29">1445 16447 1790 0,'-12'-7'367'0,"3"0"157"15,15 3-526-15,3 0-68 16,3 0-27-16,6-3-68 16,0 2-42-16,13-2-316 15,2 5 44-15</inkml:trace>
  <inkml:trace contextRef="#ctx0" brushRef="#br0" timeOffset="182587.84">1429 16678 1706 0,'-15'10'338'15,"18"-14"174"-15,5 0-500 0,12-6-43 16,9-6-29-16,22-16-134 15,8-6-318-15,10-12 18 16</inkml:trace>
  <inkml:trace contextRef="#ctx0" brushRef="#br0" timeOffset="183119.94">1911 16018 1476 0,'-20'-6'366'15,"3"-13"104"-15,6 13-401 16,8 5-78-16,-2-1 5 16,4-1 16-16,1 3 3 0,0 0 0 15,0 0-3-15,1 0-8 16,3 0-1-16,2 0-2 15,12 0 0-15,32 6 1 16,-29-2-1-16,-4 3 0 16,1 7-1-16,-7 4 0 15,0 9-3-15,-7 4 5 0,-4 1-5 16,0-1 2-16,-4-3 3 16,-3-11-6-16,5-5-25 15,-3-8-9-15,3-7-30 16,0-7 2-16,4-3 7 15,3 0 24-15,6-1 10 16,0 2 29-16,3 5-2 16,2 4 0-16,4 3-1 15,1 5 3-15,6 6-3 16,2 6 0-16,6 9 3 16,-1 4 0-16,-1 10-4 15,-7 2 2-15,-10 2 4 16,-15-6-4-16,-13 5 3 15,-13-8-2-15,-21 1-50 0,-5-4-38 16,-16-1-67-16,0-9-281 16,-10-12 40-16</inkml:trace>
  <inkml:trace contextRef="#ctx0" brushRef="#br0" timeOffset="183389.22">1197 17342 1788 0,'-63'7'419'0,"12"-2"142"16,26-9-539-16,26-2-18 15,24-8-19-15,42-24 6 16,23-11 6-16,56-40 12 15,16-8-1-15,47-29-1 16,-4 5-6-16,26-20-43 16,-30 24-130-16,5 6-388 15,-58 28 42-15</inkml:trace>
  <inkml:trace contextRef="#ctx0" brushRef="#br0" timeOffset="184769.71">655 14824 1085 0,'-16'-22'495'0,"1"4"-28"16,10 12-215-16,5 6-248 15,2 4-20-15,-2-3 5 16,2 3-5-16,10 18 18 15,32 44-1-15,-15-22 6 16,-2-4-6-16,-2-4-2 16,-6-11-15-16,-5-5 5 0,-8-13 2 15,-8-10 11 1,-3-8 4-16,-9-12 13 0,-5-7 0 16,-6-12-2-16,0-2-5 15,-2-5 6-15,8 8-4 16,0 1 7-16,9 14-3 15,-1 5 5-15,9 12-12 16,4 1 1-16,6 8-9 0,12 0 1 16,9 3-13-16,16 7 5 15,8 7-1-15,7 9-1 16,-2 4-2-16,1 8 6 16,-11-6-3-16,-6-3 7 15,-15-10-2-15,-5-6 3 16,-13-12 4-16,-9-6 9 15,-7-10-8-15,-9-16 9 16,-3-9-5-16,-8-12-3 16,2-2-18-16,2 1-54 15,5 16-74-15,8 11-357 16,8 16 40-16</inkml:trace>
  <inkml:trace contextRef="#ctx0" brushRef="#br0" timeOffset="185219.51">1546 14266 1574 0,'-19'-11'337'0,"-3"14"145"16,4 12-464-16,-1 18-16 16,-4 6-9-16,-4 19 12 15,9 6-6-15,-1 11 5 16,8-8-6-16,8 5 5 0,6-19-16 16,-1-10-16-16,3-20-12 15,-3-9-2-15,-1-14-11 16,-1-5-80-16,-1-5-31 15,5-3-278-15,-1-3-9 16</inkml:trace>
  <inkml:trace contextRef="#ctx0" brushRef="#br0" timeOffset="185536.27">1357 14813 1195 0,'-3'-1'341'0,"-1"0"96"15,0-1-335-15,2-1-35 16,2 1-33-16,2 0 1 0,22-5-27 16,65 1 3-16,-28 12-12 15,21 8-12-15,2 5-74 16,9 1-119-16,-7 1-244 16,-4-7-26-16</inkml:trace>
  <inkml:trace contextRef="#ctx0" brushRef="#br0" timeOffset="186203.69">1813 14378 1762 0,'-5'-24'386'0,"-2"7"159"15,2 9-514-15,2 7-27 16,3 1-9-16,0 1 12 16,0-1-9-16,0 1-3 15,1 1 2-15,1 4-2 16,11 20-3-16,21 43-10 16,-12-32-21-16,-2 6-35 15,-6-13-17-15,0-2-14 0,-6-14 12 16,-6-6 24-16,-3-10 36 15,-3-10 23-15,-3-8 16 16,-6-8 5-16,0-3 7 16,-4-8 20-16,4 8 9 15,-2-1 19-15,3 8 1 16,3 3-2-16,4 9-16 16,0 2-13-16,5 6-18 0,6 1-8 15,5 3-10-15,8 3-3 16,6 0-3-16,12 6 0 15,0-1-2-15,8 6-10 16,-6-3-14-16,1 2-29 16,-11-6-12-16,-2 0 10 15,-12-3 5-15,-4-3 28 16,-8-4 33-16,-3-7 40 16,-1-2 1-16,-3-7 34 15,2-4-5-15,-5-4 6 16,3 2-27-16,-2-1 5 15,3 6-34-15,-2 1-1 16,3 5-13-16,0 8 7 16,1 2-12-16,2 4 3 0,-1 0-10 15,2 0 6-15,-1 0-12 16,5 3 2-16,20 7 2 16,40 31 9-16,-32-9-13 15,5 14-5-15,-6 0-45 16,1 15-172-16,1 0-319 15,-1-18 10-15</inkml:trace>
  <inkml:trace contextRef="#ctx0" brushRef="#br0" timeOffset="186604.2">1361 15253 1883 0,'-40'-2'388'0,"-8"4"160"15,32 0-568-15,16 1-13 16,16-8-4-16,29-17 16 16,23-6 21-16,54-27 15 15,21-13-12-15,53-28-20 16,7 0-115-16,32-28-416 0,-35 17 76 15</inkml:trace>
  <inkml:trace contextRef="#ctx0" brushRef="#br0" timeOffset="187370.16">19537 4228 1612 0,'-30'-39'350'0,"13"13"160"15,11 15-468-15,10 3-18 16,15 6 1-16,25 0-9 15,18-1-8-15,42-1-9 0,13 0 5 16,36-4-5-16,-2 4 8 16,28-2-2-16,-24 1-1 15,20-1 1-15,-31 3 1 16,15-3-3-16,-32 1 3 16,7 2-1-16,-27 0 5 15,-3 0-6-15,-35 2 3 16,-8-1-2-16,-24-1 1 0,-8-2-8 15,-17 1-3-15,-2 0-89 16,-8 0-60-16,-9 2-109 16,-10 3-268-16,-30 5 3 15</inkml:trace>
  <inkml:trace contextRef="#ctx0" brushRef="#br0" timeOffset="187841.65">19688 4409 1475 0,'-38'-19'347'0,"42"15"129"16,-3-10-434-16,33 3-17 0,21 6-6 16,35 3-9-16,16-1-4 15,38-1-1-15,1 1 4 16,26-3-8-16,-11-3 9 15,24-6 8-15,-16-4 11 16,23-5 10-16,-18-1 16 16,19-3-1-16,-26 7-1 0,4 1-10 15,-40 8-12-15,-10 5-25 16,-44 7-63-16,-30 9-250 16,-40 0-245-16,-68-8-60 15</inkml:trace>
  <inkml:trace contextRef="#ctx0" brushRef="#br0" timeOffset="189703.16">10704 15214 1071 0,'-7'-39'371'16,"2"16"50"-16,4 11-272 15,-2 6-82-15,3 5-18 16,0 5-34-16,-2-2-3 15,1 14-9-15,0 85 4 16,-5-2-3-16,-4 58 2 16,1 19-2-16,-2 54 0 15,5 0 0-15,-4 22-2 16,6-31 2-16,-1 5 0 16,-2-50 0-16,-3 1-2 15,4-37 4-15,-7 0-3 16,1-30-42-16,1 10-117 0,7-25-285 15,-6-17 11-15</inkml:trace>
  <inkml:trace contextRef="#ctx0" brushRef="#br0" timeOffset="190335.55">10706 15314 1521 0,'-12'-25'308'0,"10"9"105"16,3 3-456-16,10 3-7 16,9 4 4-16,17-7 1 15,13-3 45-15,32-9 4 16,14-3 2-16,37-6-5 16,1 7 3-16,24 4-3 15,-17 11 3-15,9 7-7 16,-33 9 3-16,-2 1-1 15,-33-1 2-15,-8 3-2 16,-30-2 7-16,-9 1-3 16,-18 2 4-16,-7 3 8 15,-9 2 5-15,-4 4 5 0,-2 3 3 16,-4 3-2-16,2 1 0 16,-5 4 6-16,2-2 2 15,-2 9 7-15,1 10 9 16,-3 29 4-16,-3 17-8 15,-4 44-2-15,2 15-3 16,-4 44-11-16,3-3-8 0,5 36-1 16,5-19-1-16,2 19-5 15,7-42-1 1,2 7-5-16,1-45 3 0,3-5-10 16,-1-12 3-1,3-7 3-15,-5-10-57 16,-2-7-54-16,-1-4-149 15,-5-28-291-15,-13-5-12 16</inkml:trace>
  <inkml:trace contextRef="#ctx0" brushRef="#br0" timeOffset="190701.65">10425 18193 1757 0,'-12'-33'392'0,"5"10"126"15,19 7-529-15,23 3-8 16,40-10-47 0,28-3 67-16,30 0 9 15,18 0 3-15,29 2 1 16,-17 12-1-16,13 0-3 16,-17 2-5-16,5 3-56 15,-33 2-56-15,-1 6-179 16,-38 2-243-16,-24-4-31 15</inkml:trace>
  <inkml:trace contextRef="#ctx0" brushRef="#br0" timeOffset="193151.55">10793 15804 979 0,'-78'-21'316'16,"56"14"50"-16,4 0-247 15,9 4-44-15,5 2-2 16,10-2-3-16,17-1-8 0,10-1-7 16,27-1-21-16,12 1-18 15,34 1-7-15,4 3 3 16,28 3-7-16,-10-2 2 15,23 0-8-15,-23-1 2 16,8-3-7-16,-10-4-39 16,-15 3-20-1,-33 4-80-15,-13-2-114 0,-33 12-173 16,-28 2-30-16</inkml:trace>
  <inkml:trace contextRef="#ctx0" brushRef="#br0" timeOffset="193669.04">11221 15196 1242 0,'-12'-26'268'16,"9"12"113"-16,-1 3-372 0,8 5 2 16,5 3-4-16,4-3 10 15,10-1 17-15,5 0 15 16,7 2-7-16,-2 7-3 16,4 6-10-16,-10 4-11 15,-1 11-13-15,-10 3 0 16,-8 5-4-16,-7 3 7 0,-9 3-11 15,-2-8 7-15,-6 1-3 16,-2-10 4-16,-1-5-10 16,3-8 5-16,0-6-19 15,6-6 2-15,3-2-7 16,4-2 9-16,3 1-2 16,1 3 16-16,4-1 0 15,1 5 5-15,7 7-9 16,3 3 6-16,2 10-5 15,1 6 6-15,1 9-6 16,-4 1 9-16,-6 4-9 16,-4-7 4-16,-6 0-2 15,-7-8 4-15,-11-3-3 16,-5-9 7-16,-13-10-48 16,0-9-54-16,-17-13-320 0,1-12 43 15</inkml:trace>
  <inkml:trace contextRef="#ctx0" brushRef="#br0" timeOffset="195784.63">8554 17143 1164 0,'-7'-8'271'0,"-2"0"101"15,0 5-342-15,4 3-21 16,0 1-7-16,0-1 2 16,4 0-6-16,-1 0 3 0,1 0-3 15,0 0-5-15,1 0-3 16,0 1 3-16,0 1 3 15,0 0-9-15,1 1-5 16,2 3-6-16,0 2 1 16,0-4 0-16,7 4 10 15,41 16 11-15,-35-30 13 16,1 1-6-16,-7 0 0 16,-3 2 1-16,-8-2 9 15,-2 1-1-15,-10 0 3 16,2-1 0-16,-9-1-3 15,-1 6-4-15,-10 1 3 16,2 4-2-16,-5 2-1 16,8 2-3-16,2 0 0 15,9-1-6-15,7-1-15 16,11-3-10-16,7 0-24 16,6-2-7-16,11 0-1 15,1-3 13-15,8-3 12 16,-8-3 25-16,-3-3 5 15,-9 3 7-15,-9-1 9 16,-13 2 1-16,-11 2 8 0,-6 2 5 16,-13 3-2-16,-4 7-11 15,-7 11-42-15,6 5-46 16,15 15-278-16,14-1 38 16</inkml:trace>
  <inkml:trace contextRef="#ctx0" brushRef="#br0" timeOffset="196343.19">8506 17586 673 0,'-23'-47'425'0,"18"36"-71"0,1 4-100 15,2 4-199-15,0 2-38 16,2 1 4-16,0 0 3 16,0 1 11-16,1 2-3 15,7 14 4-15,23 42-9 16,-14-26-6-16,0-5-8 0,6-2 5 16,-3-9 1-16,1-6 20 15,3-12 12-15,12-15 18 16,4-11 0-16,18-19-6 15,6-7-21-15,16-5-127 16,2 12-54-16,-4 9-339 16,-35 28-16-16</inkml:trace>
  <inkml:trace contextRef="#ctx0" brushRef="#br0" timeOffset="197334.59">10766 16348 996 0,'-71'13'213'15,"55"-11"96"-15,5 1-295 0,1 1-3 16,3-2 7-16,4-1 7 16,1 1 1-16,2-2 6 15,0 0 2-15,1 1 1 16,2 1 1-16,19 6 6 15,52 8-4-15,-8-15-6 16,12-4-11-16,29-3-8 16,4 0-6-16,25-3-2 15,-9 2-1-15,15 1 4 16,-19 1-4-16,6 3 1 16,-26 0 0-16,-2-2 1 15,-25 4-8-15,-5 1-56 16,-24-1-44-16,-10 3-286 15,-20-1 23-15</inkml:trace>
  <inkml:trace contextRef="#ctx0" brushRef="#br0" timeOffset="197735.11">11469 15904 1344 0,'-13'-8'326'0,"-3"9"107"16,1 14-387-16,-12 10-28 15,1 1-15-15,-7 12 1 16,7-4-1-16,1 3-1 15,5-6-3-15,2-1-22 16,7-12-19-16,4-1-36 16,2-10-12-16,5-5 2 15,5-4 23-15,1-9 24 16,5-1 38-16,5-3 10 16,1 2 1-16,4 4 4 15,0 8-3-15,7 5 0 0,0 3 3 16,6 4-5-16,-2 0-1 15,6-1-35-15,-1-3-229 16,3 0-106 0,-7-5-21-16</inkml:trace>
  <inkml:trace contextRef="#ctx0" brushRef="#br0" timeOffset="197950.99">11515 15961 1353 0,'-18'-21'387'15,"7"2"86"-15,-1 5-363 16,6 8-64-16,4 1-2 16,0 0-2-16,0-1 20 15,2-1 0-15,2 4-11 16,-2 3-11-16,0 2-11 16,0 19-22-16,-3 77-18 15,-5-18-34-15,-7 30-171 16,-2 6-153-16,-7 27-173 15,0-21-150-15</inkml:trace>
  <inkml:trace contextRef="#ctx0" brushRef="#br0" timeOffset="199223.55">11542 16779 1673 0,'-17'-27'360'0,"18"8"119"16,-5 21-527-16,5 21-118 15,-1 9-72-15,-8 9-276 16,-1-4-2-16</inkml:trace>
  <inkml:trace contextRef="#ctx0" brushRef="#br0" timeOffset="199391.43">11425 17275 1724 0,'3'-8'222'0,"-6"11"16"0,12 18-752 16,-2 4-73-16</inkml:trace>
  <inkml:trace contextRef="#ctx0" brushRef="#br0" timeOffset="199555.56">11416 17742 1714 0,'-1'-13'297'0,"-16"11"-132"15,13 14-676-15,1 7-125 16</inkml:trace>
  <inkml:trace contextRef="#ctx0" brushRef="#br0" timeOffset="199699.09">11487 18170 865 0,'-34'0'0'0</inkml:trace>
  <inkml:trace contextRef="#ctx0" brushRef="#br0" timeOffset="204950.29">12837 16784 940 0,'10'-27'607'0,"-12"3"-105"15,-1 9-107-15,4 10-348 16,-2 4-30-16,3 2-22 16,-2-1-4-16,1 2-1 15,2 10 5-15,21 70-2 16,-16-19 7-16,0 21-8 16,-5-1-33-16,-4 6-94 15,-2-19-42-15,-7-11-319 16,-1-24 8-16</inkml:trace>
  <inkml:trace contextRef="#ctx0" brushRef="#br0" timeOffset="205233.89">12877 16704 1783 0,'0'-17'402'0,"-17"16"154"16,19-2-520-16,6 8-35 15,9 8-6-15,2 7 4 16,14 18 2-16,5 8-4 16,11 25 2-16,-4 4-1 15,6 6-21-15,-11-15-5 0,-2-4-6 16,-15-26 3-16,-5-12-1 16,-9-16 21-16,-6-8 14 15,-3-12 13-15,-1-19-3 16,-1-6-1-16,4-31-53 15,4-6-49-15,6-12-106 16,4 10-42-16,9 15-294 16,-7 35 33-16</inkml:trace>
  <inkml:trace contextRef="#ctx0" brushRef="#br0" timeOffset="205582.74">13598 17129 1907 0,'-8'-6'359'0,"2"8"156"16,2 8-563-16,3 2-23 16,-2 4 2-16,0 5 45 15,0 0 25-15,-3-4 2 0,5 5-53 16,1-1-40-1,1-4-55-15,5-6-1 0,0-5-2 16,1-9 58-16,6-11 40 16,-2-5 53-16,1-5 3 15,-1-2 6-15,-2 0 1 16,-8 9 10-16,-5 1 36 16,-6 6 3-16,-6 1-5 15,-3 4-12-15,-1 1-75 16,0 3-87-16,8 2-319 15,8-1 23-15</inkml:trace>
  <inkml:trace contextRef="#ctx0" brushRef="#br0" timeOffset="206045.46">14355 16989 1583 0,'-9'-44'432'0,"3"35"105"15,5 7-453-15,-3 5-50 16,5 7-35-16,2 16-1 16,-3 11-3-16,0 18-14 15,4 6-24-15,-2 3-111 16,-5-10-45-16,3-12-57 16,-3-19 1-16,-6-17-232 15,-2-13 136-15</inkml:trace>
  <inkml:trace contextRef="#ctx0" brushRef="#br0" timeOffset="206178.61">14257 16707 1533 0,'1'-15'310'16,"1"11"0"-16,3 9-479 15,10 14-303-15,-2 2-57 16</inkml:trace>
  <inkml:trace contextRef="#ctx0" brushRef="#br0" timeOffset="206516.67">14512 17081 1350 0,'-4'20'592'16,"9"-17"-48"-16,-1 24-257 15,3 6-346-15,-1 4-34 16,2 0-9-16,-1-5-25 16,-3-15 4-16,0-8-12 15,-3-6 15-15,0-10-21 16,4-8 26-16,1-15-4 16,4-5 27-16,3-11 23 15,-1 7 59-15,-1 5 68 0,-5 14 39 16,-1 8 14-16,-2 10-2 15,2 8-1-15,4 3-49 16,8 10-17-16,5 6-14 16,10 9-24-16,1 1-61 15,2 0-89-15,3-7-277 16,1-17 14-16</inkml:trace>
  <inkml:trace contextRef="#ctx0" brushRef="#br0" timeOffset="206765.44">14958 16533 1836 0,'-20'-3'415'16,"13"-16"158"-16,2 19-533 16,4 8-37-16,1 7 0 15,2 6-5-15,-1 15 3 16,2 40 5-1,0 17-4-15,3 22-13 16,-5 4-33-16,2 2-83 16,2-40-50-16,-2-16-89 0,-2-32-24 15,6-11-239-15,-1-22 71 16</inkml:trace>
  <inkml:trace contextRef="#ctx0" brushRef="#br0" timeOffset="206924.19">14818 16991 1559 0,'-4'0'448'0,"0"-8"89"0,19 5-411 15,8 2-107-15,16-5-36 16,10-2-40-16,6-3-146 16,-4 0-60-16,-3 5-277 15,-15 2-51-15</inkml:trace>
  <inkml:trace contextRef="#ctx0" brushRef="#br0" timeOffset="207267.22">15126 17133 1723 0,'-3'-8'428'0,"1"8"65"15,9-2-513-15,11-2-18 16,3-2-37-16,7-4-9 0,2-5 50 15,-2-3-25 1,-5-1-18-16,-6-5-41 0,-8 0 5 16,-4-9 14-16,-7 3 32 15,-3-3 31-15,-2 10 53 16,-10 4 13-16,2 12 0 16,-8 5 6-16,-2 8-16 15,-6 7-5-15,4 6-3 16,-2 16 11-16,7 4 4 0,7 16 8 15,8-4 1-15,14 7-1 16,10-12-14-16,14-2-7 16,0-16-11-16,12-7-58 15,-2-14-45-15,7-17-336 16,1-14 41-16</inkml:trace>
  <inkml:trace contextRef="#ctx0" brushRef="#br0" timeOffset="207549.64">15461 16968 1736 0,'-8'-8'392'0,"-1"7"153"15,6 8-502-15,3 5-36 0,5 7-4 16,1 8 0-16,2 5 2 16,1 7-6-16,1-3 0 15,-2 3-16-15,-2-11-7 16,0-5-20-16,-3-11 4 15,-3-6 2-15,-1-12 12 16,-5-9 2-16,1-8 14 16,-4-12-5-16,4-2-1 0,3-11 1 15,4 9 5-15,8 0-14 16,6 10-29-16,6 4-99 16,1 13-41-16,13 10-295 15,-10 3-2-15</inkml:trace>
  <inkml:trace contextRef="#ctx0" brushRef="#br0" timeOffset="208251.64">15779 16952 1696 0,'25'-18'457'0,"-27"16"111"15,4 10-494-15,0 10-28 0,3 5-41 16,-2 11-3-16,2-2 2 16,0 9 1-16,-3-9-3 15,0 4-19-15,0-10-23 16,-4-6-29-16,2-11-4 16,0-2-4-16,-2-12 16 15,3-8 7-15,0-8 23 0,5-15 7 16,2-2 2-1,1 0 11-15,-1 8 26 16,-1 7 11-16,-3 14 0 0,-1 7 0 16,2 5-8-16,3 7-5 15,1 1-5-15,6 8-2 16,0 1-1-16,1 0 1 16,-3-1-5-16,-1-7-7 15,-7-3-5-15,-1-3-2 16,-3-7 1-16,0-5 1 15,1-1 7-15,-2 4 6 16,2-8 3-16,19-50 2 16,-13 37 4-16,-2 1 3 15,3 13 1-15,4 5 0 16,2 4-2-16,10 4-5 16,1 3-4-16,7-1-4 0,-7 2 1 15,3 1-1-15,-7-4 1 16,-1-3 1-16,-5-2 0 15,-6-4 0-15,-4-1 0 16,-3-9-3-16,0-4 3 16,-7-7 0-16,8 2 1 15,-9-3 6-15,1 8 4 0,-4 2 3 16,3 10 7-16,0 0 0 16,0 4-6-16,3 2-2 15,2 3-9-15,-1-1-1 16,0 1-5-16,2 18 3 15,7 49-3-15,6-21 1 16,2-3-16-16,11-1-93 16,8-15-102-16,17-10-333 15,-2-31-15-15</inkml:trace>
  <inkml:trace contextRef="#ctx0" brushRef="#br0" timeOffset="208851.16">16846 16412 1544 0,'-12'-13'410'15,"5"2"106"-15,1 6-454 16,3 4-13-16,5 1-36 0,-4 0 3 15,2 0 1-15,0 2 14 16,0 10-9-16,7 72 4 16,-4-21-12-16,-2 27 5 15,-1-2-18-15,2 12 10 16,0-15-14-16,-2-6 4 16,0-26-10-16,0-11 5 15,-5-26-39 1,-3-11-10-16,-5-20-54 15,0-11-30-15,-10-18-35 16,2-1 5-16,-4-7 23 16,3 8 60-16,-6 9 52 15,3 21 44-15,-3 10 33 16,3 14 12-16,2 13 19 0,6 6-14 16,6 10 8-16,11 3-17 15,11 6-7-15,9-5-20 16,14-5-14-16,5-12-40 15,16-13-81-15,2-16-46 16,19-24-301-16,-5-13 16 16</inkml:trace>
  <inkml:trace contextRef="#ctx0" brushRef="#br0" timeOffset="209045.28">17118 16819 1674 0,'-27'-5'407'0,"18"-2"128"16,6 7-478-16,3 0-43 16,-1 2-21-16,1-1 10 15,0 2 2-15,3 12-9 16,12 51-49-16,-9-21-135 16,-1-6-55-16,1 3-297 15,-3-18-51-15</inkml:trace>
  <inkml:trace contextRef="#ctx0" brushRef="#br0" timeOffset="209180.12">17115 16575 1766 0,'0'-9'341'16,"-2"9"-29"-16,8 9-560 15,4 10-299-15,1 5-115 16</inkml:trace>
  <inkml:trace contextRef="#ctx0" brushRef="#br0" timeOffset="209548.9">17382 16844 1783 0,'-22'7'422'0,"-2"12"143"16,4 6-512-16,1 5-43 15,2-4-14-15,7-2 2 16,6-10-2-16,2-1-28 16,7-4-32-16,2 1-41 15,-1-2-27-15,5-5-17 16,2-8 18-16,3-8 27 16,-1-9 44-16,2-4 33 0,-7 3 28 15,3-1 32-15,-4 10 9 16,0 4 14-16,2 8-5 15,4 0 3-15,3 6-21 16,5 2-2-16,1 4-14 16,7 2-2-16,-5 0-13 15,7 4-50-15,-7-7-54 16,4-2-72-16,-7-7-82 16,4-13-213-16,-3-8 21 0</inkml:trace>
  <inkml:trace contextRef="#ctx0" brushRef="#br0" timeOffset="209799.23">17725 16335 1847 0,'-8'-22'401'0,"-5"4"170"16,9 8-544-16,-3 4-9 15,7 6-1-15,0-1 3 16,0 1 2-16,0 1-4 15,0 3-9-15,7 25 0 16,13 59-12-16,-12-4 3 16,-2 14-3-16,-5 22-3 15,-4-6-40-15,-3 6-73 0,0-27-68 16,0-13-108-16,-2-30-225 16,-5-20-29-16,-6-29-89 15</inkml:trace>
  <inkml:trace contextRef="#ctx0" brushRef="#br0" timeOffset="209929.72">17622 16720 1660 0,'5'-10'458'0,"-2"6"80"16,7 4-481-16,11 0-73 16,9-2-86-16,10 1-155 15,4 2-281-15,2 8 10 16</inkml:trace>
  <inkml:trace contextRef="#ctx0" brushRef="#br0" timeOffset="210266.11">17985 16879 1709 0,'3'2'492'0,"5"-1"33"16,6-1-493-16,11-1-89 15,5-2-40-15,1-5 12 0,-6-7 57 16,-3-4 19-16,-10-3-13 16,-7-10-41-16,-3 0-28 15,-7-5-6-15,-3 1 1 16,-10-3 24-16,-2 9 49 16,-5 4 31-16,-2 9 10 15,-5 14 14-15,7 11-9 16,2 13 12-16,8 6-10 0,7 13 10 15,13 5-5-15,16 8 5 16,7-7-16-16,20-1-67 16,8-17-110-16,27-15-300 15,-4-19-7-15</inkml:trace>
  <inkml:trace contextRef="#ctx0" brushRef="#br0" timeOffset="210715.92">19015 15940 1551 0,'6'1'458'0,"-24"9"85"16,0 40-402-16,-7 25-134 16,-20 49-2-16,-5 22 1 15,-13 51-5-15,9-5 5 16,-2 20-30-16,14-23-68 15,1 0-164-15,11-48-288 16,0-18-23-16</inkml:trace>
  <inkml:trace contextRef="#ctx0" brushRef="#br0" timeOffset="211482.1">18995 16586 1719 0,'2'-16'435'0,"3"6"128"15,-4 11-505-15,4 12-25 16,0 3-32-16,3 14 3 15,-1 4-1-15,3 14 1 0,0-2-1 16,0 3-41-16,1-9-28 16,-1-11-30-16,-2-18-6 15,2-12 6-15,-2-15 39 16,-1-22 20-16,0-8 25 16,2-13 4-16,2 0-6 15,2 8 22 1,-5 19 12-16,0 11 2 0,2 22 4 15,-6 10-3-15,3 8 1 16,4 5-4-16,6 4-1 16,1-1-6-16,4 0 0 15,0-5-12-15,2-7 2 16,-1-6 1-16,0-10-3 16,-1-9-3-16,1-9 1 15,-4-4-2-15,0-1-3 16,-6 5 3-16,-5 3 2 15,-4 11 0-15,-2 2-2 16,0 4 2-16,-2-1 3 16,0 1-1-16,1 1-1 15,2 1 2-15,8 6-8 16,46 32-15-16,-26-39-32 0,-3-3-10 16,2-8-21-16,-9-4 8 15,-4-9 13-15,-6-6 30 16,-6-8 15-16,-6-2 21 15,-5-4 14-15,-3 7 10 16,-1 1 15-16,-2 10 7 16,1 9 9-16,2 8-12 15,-2 10-9-15,0 10-13 0,5 15-10 16,3 8-9-16,7 15-5 16,8-1 2-16,10 5-11 15,6-11-12-15,6-7-29 16,-3-15-34-16,5-13-77 15,-5-14-21-15,2-12-274 16,-5-16 39-16</inkml:trace>
  <inkml:trace contextRef="#ctx0" brushRef="#br0" timeOffset="211849.09">19869 16387 968 0,'-1'-4'404'16,"1"1"47"-16,-2 0-256 16,1 1-27-16,0 0-54 15,1 2-26-15,1 3-33 16,3 16-13-16,12 53-19 0,-7-24-9 15,-2-3-6-15,-1 5-6 16,1-15-2-16,-4-9 4 16,1-11-1-16,-4-10-2 15,-3-12 1-15,1-10 3 16,0-6-2-16,2-14 1 16,4-5 0-16,5-8-1 15,0 4-4-15,4 0-10 16,-1 12-17-16,3 8-88 15,4 11-60-15,4 8-334 16,0 13 13-16</inkml:trace>
  <inkml:trace contextRef="#ctx0" brushRef="#br0" timeOffset="212399.33">20348 16346 1637 0,'-10'-3'396'16,"-6"5"130"-16,1 6-478 16,-4 3-27-16,3 0-20 15,-3-3 2-15,5-3 0 0,-1 0 2 16,3 0-5 0,-1-1-26-16,4 1-16 0,2 2-23 15,6-3-8-15,5 2-3 16,2-3 20-16,5 2 3 15,4-2 14-15,13 0 0 16,0-3 6-16,9 0 8 16,-4-1 11-16,2-1 14 15,-9-1 15-15,-5 1 31 16,-5 0 15-16,-6 0 32 16,-6 1 13-16,-2-1 27 15,-5 0-16-15,2 0 5 16,-1 0-26-16,-3-1-2 15,-3-4-33-15,-42-35-5 16,34 32-20-16,4 2-7 0,6 5-16 16,3 7-4-1,4 11-10-15,1 18 1 0,0 16-4 16,5 31 2-16,-1 13-1 16,1 23 5-16,0-6-2 15,3 9 1-15,-5-20-1 16,-4-7-1-16,-5-27-3 15,-12-13-1-15,-10-21-5 16,-15-14-11-16,-5-14-7 16,-12-14-27-16,4-14-19 0,2-15-68 15,14-8-53-15,11-14-129 16,17 0-254-16,22-7 1 16</inkml:trace>
  <inkml:trace contextRef="#ctx0" brushRef="#br0" timeOffset="212732.23">20651 16531 1795 0,'12'-29'282'0,"-19"20"98"15,5 11-550-15,4-1-17 16,0-1 19-16,-2-1 52 0,1-1 98 15,3-3 17-15,-2-1 4 16,9-15-5-16,30-31 4 16,-38 26 10-16,-4 3 25 15,-7-2 35-15,-5 7 19 16,-6 2 7-16,1 11-11 16,-4 4-24-16,3 8-34 15,1 14-8-15,2 6-9 0,10 14-1 16,9 4-1-16,18 15 2 15,10-8-12-15,17 5-127 16,2-6-129-16,-5 0-786 16</inkml:trace>
  <inkml:trace contextRef="#ctx0" brushRef="#br0" timeOffset="213248.15">15912 17874 1305 0,'-17'-21'384'0,"7"5"93"15,3 6-343-15,4 5-44 16,1 5-9-16,3 3-5 16,-1-2-6-16,2 10-7 15,5 32-11-15,11 76-16 16,-8-15-10-16,2 1-4 15,3 21-48-15,-1-25-48 16,0-2-145-16,-3-30-51 0,-3-11-298 16,-7-35-28-16</inkml:trace>
  <inkml:trace contextRef="#ctx0" brushRef="#br0" timeOffset="213515.05">15793 17861 1650 0,'4'-27'444'16,"3"5"108"-16,17 16-463 15,10 10-70-15,12 14-31 16,0 8 4-16,1 17-21 16,-6 7-7-16,-1 13-48 0,-13-6 2 15,-6 4-16-15,-13-14 28 16,-16-10 13-16,-14-13 45 15,-10-5 7-15,-6-17 7 16,-7-10-52-16,6-7-37 16,4-11-77-16,20-34-479 15,10-4 241 1</inkml:trace>
  <inkml:trace contextRef="#ctx0" brushRef="#br0" timeOffset="214497.96">16392 17818 1689 0,'-12'9'412'15,"-2"9"136"-15,-4 11-479 16,0 0-45-16,-6 3-7 16,2-6 10-16,-2-4-7 15,5-5 4-15,1-1-19 16,12-6-13-16,0-1-50 15,5-5-17-15,5 1-43 16,3-2-8-16,2 5-35 16,1-6 31-16,4 1 12 0,-2-4 46 15,-1-3 16-15,-1-7 66 16,2-1 45-16,-4-5 23 16,-1-2 11-16,4-1 8 15,-1-6-19-15,1 5-26 16,2-6-17-16,1 3-9 15,0 0-12-15,-1 8 4 16,-2 3-11-16,-2 8 4 16,1 5-13-16,2 8 7 15,5 5-17-15,-1 3-3 0,8 7-45 16,4-1-16-16,0 1-74 16,-2-3-13-16,3-7-35 15,-6-6 18-15,-3-7-238 16,-8-9 106-16,-2-10-159 15,-5-5 374-15,2-9 522 16,-3-2-79-16,1-1 70 16,2 8-167-16,-4 3-24 15,1 10-37-15,-4 7-19 16,0 4-62-16,-4 2-32 16,1 3-21-16,3-1-20 15,-3 0-12-15,-1 0-16 16,0 1 6-16,-1 1-19 0,-1 2 2 15,2 0-38-15,-6 9-3 16,0 35-23 0,24-36 16-16,11 2-6 0,4-3 33 15,5 2 4-15,-2-2 20 16,-1 6-9-16,-9 1 14 16,-2 5 5-16,-8 0 4 15,-3 3 1-15,-8-7 5 0,0 6-8 16,-3-11-1-16,-4-4-10 15,1-9-14-15,3-10-65 16,2-13-29-16,8-15-58 16,8-6-6-16,9-12-10 15,1 5 69-15,2 1 42 16,-6 20 75-16,-7 6 43 16,-7 17 39-16,-4 3 50 15,-3 5 20-15,-4 1 11 16,1-3-17-16,-1 2-8 15,1 2-43-15,-2 0-18 16,-5 6-28-16,-30 31-13 16,29-34-5-16,5-5-17 15,10-1-7-15,8-1-17 16,8 2 0-16,12 0-13 0,3 2 5 16,4 7-10-16,-4 1 18 15,-7 9-4-15,-11 5 11 16,-8 3 3-16,-11-3 4 15,-9 3-5-15,-7-5 5 16,-7-2-73-16,0-7-68 16,0-9-389-16,7-10 39 0</inkml:trace>
  <inkml:trace contextRef="#ctx0" brushRef="#br0" timeOffset="-214564.34">18034 17681 1288 0,'-27'-23'396'0,"1"6"63"0,14 8-366 16,8 4-63-16,13 7-35 15,9-1 4-15,4 5 10 16,6 10 20-16,1 4 16 16,0 19-4-16,-6 4-4 15,-1 8-15-15,-7-5-5 16,-2 0-14-16,-7-16 4 15,1-5-9-15,-4-14 10 0,-3-7-7 16,-5-10 12-16,-4-17-10 16,-3-7 6-16,-1-18-9 15,5-2 0-15,8-6-25 16,18 9-101 0,10 10-6-16,10 16-79 15,8 11-270-15,3 17 42 16</inkml:trace>
  <inkml:trace contextRef="#ctx0" brushRef="#br0" timeOffset="-213864.64">18476 17807 1569 0,'-2'-7'418'0,"1"2"100"0,6 3-455 16,8 0-37-16,4-2-40 15,4-3-21-15,-2-2 2 16,3-2-18-16,-9 2 6 16,-1-1-7-16,-5 0 21 15,-6-3-3-15,-7-1 21 16,-7-7 0-16,-3 6 16 16,-6 2-10-16,-1 6 10 0,-3 13-8 15,5 7 13-15,4 11-8 16,7 9 6-16,5 11-6 15,12-3 1-15,10 3-13 16,7-9 7-16,14-10-23 16,2-14-7-16,12-16-61 15,-3-14-10-15,7-18-20 16,-9-6 21-16,-5-12 20 16,-17 6 74-16,-10-3 38 15,-16 12 34-15,-11 5 38 16,-7 15 9-16,-8 12 0 15,-2 14-11-15,-2 17-12 16,5 9-34-16,2 11-19 16,11 0-11-16,9 6-14 15,13-10-3-15,8-4-27 0,3-12-7 16,8-12-12-16,0-14 4 16,0-16-6-16,-7-5 30 15,1-6 15-15,-7 4 18 16,-1-1 8-16,-4 9 11 15,0 8-10-15,-3 12 1 16,-1 15-6-16,-2 15-2 16,2 23-11-16,3 10 7 0,4 20-12 15,2-8 4-15,10 12-8 16,-2-17 1-16,2-7-7 16,-7-22 10-16,0-12-7 15,-10-21 10-15,-3-28 1 16,-5-17 7-16,1-26-4 15,-1-12 7-15,3-30-10 16,2 3-2-16,6-7-40 16,-3 18-48-16,7 15-143 15,-7 30-276-15,-4 16 4 16</inkml:trace>
  <inkml:trace contextRef="#ctx0" brushRef="#br0" timeOffset="-213465.66">19211 17647 1983 0,'13'-11'403'0,"-22"33"165"16,2 8-599-16,5 8-24 15,1 4-1-15,5-10 25 0,-4-3 18 16,-1-12 17-1,-2-2-7-15,3-5 5 0,-3-2-27 16,3-2-3-16,9-8-8 16,3-3 2-16,9-7-25 15,4-3 31-15,4-5 0 16,-3 6 13-16,0-3-2 16,-9 6 22-16,2 3-6 15,-9 0 5-15,0 1 4 16,-6 5 11-16,3 0 0 15,-4 1 5-15,-3 0-2 16,1 0-3-16,1 1-14 16,2 0 2-16,9 0-21 15,35 11-27-15,-31 1-123 16,1 2-43-16,2 4-321 16,-1-4-12-16</inkml:trace>
  <inkml:trace contextRef="#ctx0" brushRef="#br0" timeOffset="-213261.44">19686 17607 1685 0,'-12'-14'463'16,"4"5"104"-16,4 5-480 0,4 10-39 16,4 5-41-16,3 10-7 15,0 2 8-15,-1 10-7 16,-1 1-1-16,-2 9-78 15,-2-6-44-15,-2 2-151 16,1-14-17-16,0-8-282 16,-3-14 20-16</inkml:trace>
  <inkml:trace contextRef="#ctx0" brushRef="#br0" timeOffset="-213127.63">19594 17325 1511 0,'3'-16'530'0,"3"4"-11"16,1 12-444-16,8 7-272 16,5 5-92-16,10 10-281 0,2 0-20 15</inkml:trace>
  <inkml:trace contextRef="#ctx0" brushRef="#br0" timeOffset="-212831.57">19842 17563 1458 0,'-4'-3'494'0,"4"-1"40"16,7 9-393-16,-6-4-89 15,2 2-51-15,9 19-16 16,39 36 7-16,-38-34-1 16,-4-3 3-16,-5-1-7 15,-4-8 2-15,-1-1-6 16,0-7 5-16,0-4 0 15,0-2 6-15,1 1 2 16,-3-3 5-16,3-1-22 16,4-19-9-16,15-45-30 15,-1 35-20-15,8-6-73 16,1 9-9-16,2 3-56 16,0 10-238-16,3 5 67 0</inkml:trace>
  <inkml:trace contextRef="#ctx0" brushRef="#br0" timeOffset="-212097.57">20311 17621 1782 0,'0'-18'398'15,"5"7"123"-15,11 4-542 16,7-1-60-16,9-6-16 15,-1-2 25-15,-5-1 22 16,-10-2 36-16,-2-4-14 16,-9 5 4-16,-2-6-5 15,-4 1 4-15,-1 2-7 16,-6 7 25-16,-7 5 3 16,-5 12 10-16,-5 12-4 15,-2 11 4-15,-4 8-6 16,7 5 3-16,8 6-7 15,9-8 8-15,15 0-13 16,14-7-15-16,14-9-40 16,10-13-13-16,17-5-37 0,2-15 1 15,13-10-9-15,-12-8 36 16,13-11 12-16,-15-4 37 16,-3 0 25-16,-18 8 48 15,-8 6 69-15,-24 13 33 16,-11 5 22-16,-14 8-3 15,-13 7-15-15,-4 1-59 16,-13 10-23-16,2 4-23 16,0 4-14-16,13-6-2 0,6 1-10 15,12-4-9-15,11-1-24 16,9-2-12-16,7 0-62 16,8-3-16-16,11-1-32 15,1-6 20-15,8-7 15 16,-4-5 59-16,-2-12 20 15,-7-5 40-15,0-14 14 16,-4-6 16-16,-2-11 20 16,-7 0 22-16,-3-8 34 15,-12 14 4-15,-10 0 0 16,-7 15-9-16,-6 8-19 16,-1 13-31-16,-8 10-14 15,1 11-15-15,-5 21-9 0,4 15-5 16,2 23-15-16,9 7 6 15,16 19-8-15,13-2-2 16,24 5-2-16,10-16 6 16,23-3-44-16,4-16-21 15,16-10-141-15,-3-18-59 16,6-11-282-16,-12-14-31 16</inkml:trace>
  <inkml:trace contextRef="#ctx0" brushRef="#br0" timeOffset="-211935">21803 17400 2318 0,'-28'-74'219'0,"23"75"-219"16,5 19-627-16</inkml:trace>
  <inkml:trace contextRef="#ctx0" brushRef="#br0" timeOffset="-211491.19">20722 18155 1670 0,'-26'-15'1176'16,"8"14"-1035"0,31-8-50-16,27-5-80 15,57-17-4-15,30-7-10 0,69-11-76 16,6-6-129-16,52-3-412 16,-31 8 12-16</inkml:trace>
  <inkml:trace contextRef="#ctx0" brushRef="#br0" timeOffset="-206698.76">22630 15915 1529 0,'3'-85'372'16,"-4"64"122"-16,1 12-444 15,0 3-24-15,1 3-16 16,2 2 7-16,-3 0 1 0,0 1-3 16,0 1 1-16,0 2-7 15,5 18-11-15,8 56 0 16,-11-27 2-16,-2 17 2 15,0-8-1-15,0-1-1 16,0-17-1-16,1-10-8 16,1-19-3-16,0-5 6 15,0-13 3-15,-8-10 2 16,1-12 6-16,-4-13 1 16,-1-4 0-16,-3-11 6 15,4 6-3-15,3 0 5 16,0 10 4-16,2-2 4 15,2 15 1-15,1 2 5 16,-2 6-2-16,7 7-4 16,-1 6-7-16,7 3-3 0,5 6-9 15,11 9 2-15,3 5-5 16,12 14 1-16,-1 7 0 16,8 12-1-16,-2 5-2 15,2 5-2-15,-5-7-4 16,1-6-2-16,-12-13-1 15,-6-9 0-15,-9-16 4 0,-8-11 8 16,-8-12 2-16,-5-19 2 16,-3-10 2-16,-4-13 0 15,3-11-5-15,-2-8-21 16,1 10-7-16,1 4-124 16,6 18-84-16,11 31-311 15,4 15-25-15</inkml:trace>
  <inkml:trace contextRef="#ctx0" brushRef="#br0" timeOffset="-206292.68">23400 15806 1729 0,'-4'-108'360'0,"-13"94"165"16,10-3-517-16,7 12-9 16,9 5-5-16,2 5 1 15,15 7 0-15,5 5 5 16,16 9 2-16,-1 2 3 0,12 8-8 16,-10-6 4-16,5 0-3 15,-10-6-1-15,-6-3-3 16,-10-11 8-16,-4-2-4 15,-11-6 4-15,-5-2 1 16,-5 0 8-16,0-1 4 16,-2 0 0-16,-2 1 5 15,0 2-3-15,-7 9-1 16,-62 68-9-16,13-4 5 16,-1 13-10-16,-11 28-107 15,9 4-145-15,-16 12-293 16,17-29-61-16</inkml:trace>
  <inkml:trace contextRef="#ctx0" brushRef="#br0" timeOffset="-205664.1">24044 16303 1598 0,'13'-7'375'16,"-13"3"114"-16,-1 8-469 16,-1 3-36-16,0-6-13 0,-3 10 13 15,-30 66 14-15,1-7-64 16,-5 11-103-16,-17 21-312 15,6-14-8-15</inkml:trace>
  <inkml:trace contextRef="#ctx0" brushRef="#br0" timeOffset="-204876.18">24396 15861 1627 0,'-13'-23'380'16,"2"7"136"-16,5 6-473 15,2 4-18-15,4 5-10 16,0 1 7-16,0 0-3 15,0 0-1-15,1 1-12 16,1 2-6-16,4 16-8 16,13 57 4-16,-14-27-6 0,-7 16 9 15,-2-5-10-15,-3-2-1 16,0-14-20 0,2-12 17-16,0-21 14 15,0-7 1-15,-1-17 11 16,-3-6 0-16,-2-17 1 15,-1-6-3-15,1-13 14 16,3 3-7-16,5-9 19 16,4 10-2-16,4 5 5 15,3 12-8-15,4 6 6 16,-1 10-19-16,-1 4 0 16,0 6-9-16,3 6-1 15,2 4-9-15,4 5-2 16,2 6-3-16,7 12 7 15,-1 4-8-15,-1 11 0 0,-3 1-9 16,3 4-14-16,-8-8-15 16,0-1 1-1,-5-14 2-15,-1-3 8 0,-3-10 18 16,2-12 11-16,-2-11 2 16,6-8 5-16,2-6 2 15,-1-11 3-15,-1 4-1 0,0-2 19 16,-9 4 2-16,0 2 9 15,-3 8-3-15,-1 4 14 16,-2 4-16-16,0 7 3 16,0 2-9-16,0 3 0 15,0 1-15-15,0 2 0 16,0 0-10-16,1 2 3 16,1 3-5-16,18 37 6 15,14 42-6-15,-20-11 6 16,-2 2-3-16,0 16 3 15,-8-6-39-15,-17 13-250 16,-15-22-297-16,-9-6-21 16</inkml:trace>
  <inkml:trace contextRef="#ctx0" brushRef="#br0" timeOffset="-204481.78">22877 16931 1444 0,'-32'-14'344'15,"9"3"115"-15,8 4-401 16,10 7-56-16,3 0 19 16,5 2 4-16,-1-2 37 15,11 0 4-15,84-1 16 16,-11-1-19-16,51-2-3 15,13-3-33-15,54-1 2 16,6 0-14-16,59-4 10 16,-19-2-12-16,41 4-2 0,-32 3-67 15,14 9-351-15,-68 4-160 16,-14-11-117-16</inkml:trace>
  <inkml:trace contextRef="#ctx0" brushRef="#br1" timeOffset="41927.42">18331 12865 1134 0,'-74'-46'608'16,"-8"4"-584"0,-19 9 2-16,-8 3-8 15,-10 3 5-15,16 9-5 16,-17-5 20-16,10 3 1 0,-12 3 17 16,7 7 3-16,-16 7 14 15,21 9-15-15,-18 11-5 16,12 9-16-16,-17 10-4 15,16 2-11-15,-21 16 0 16,14-1-4-16,-19 21-1 16,20-1-2-16,-7 21 0 15,22-3-8-15,-2 22 2 16,26-6-1-16,-6 29 1 16,16-10-1-16,-3 24 3 15,15-12-3-15,4 20 0 16,17-22-1-16,4 22 0 15,22-15 0-15,15 18 1 16,13-20-4-16,26 17-3 16,9-27-2-16,23 15 2 0,6-21-2 15,22 9 3-15,-2-18-3 16,26 8 3-16,-3-28-1 16,27 5-1-16,-6-24 5 15,27-8 0-15,-9-21-1 16,25-10-1-16,-14-21 0 15,19-11-2-15,-22-11 2 16,12-9-3-16,-25-9 1 0,9-21-1 16,-25-11 1-16,16-26 1 15,-23-11 5-15,13-28-2 16,-21-3 12-16,11-25 8 16,-25 7 10-16,3-30 0 15,-25 17 4-15,-6-28-13 16,-29 13-6-16,-8-31-12 15,-26 19-6-15,-20-33-3 16,-21 27-1-16,-33-15 7 16,-18 31-1-16,-40-8 10 15,-11 39-3-15,-37-6-2 16,-3 35-13-16,-45 7-47 16,2 34-50-16,-50 21-143 15,9 46-314-15,-45 22 17 16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03:53:08.9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3893 4047 584 0,'0'2'377'0,"-1"0"-67"16,0-1-59-16,1 0-220 15,-2 0-13-15,1 0 13 16,0 0-7-16,0 1 6 16,0-1-12-16,-2 0 2 15,2 0-15-15,0 0 4 16,0 0-8-16,1 0 12 0,0 0 0 16,2 1 18-16,2 2-1 15,13 5 17-15,40 23-11 16,-23-19 7-16,1-1-16 15,8 3 7-15,1 0-15 16,9 4 6-16,2-4-12 16,2 4 6-16,-3-4-12 15,5-1 7-15,-8-1-4 0,9 0 10 16,-3-5-7-16,9-2 11 16,-7-5-10-16,12-5 4 15,-6-3-9-15,7-6 9 16,-6-1-15-16,10-1 10 15,-10 1-8-15,4-3 1 16,-12 3-7-16,6-3 10 16,-8-2-8-16,2-4 6 15,-6 0-3-15,5-5 7 16,-9 2-10-16,0-8 15 16,-9 3-3-16,1-5 11 15,-10-2-4-15,0-7 9 16,-11 3-15-16,-2-12 11 15,-8 3-5-15,-1-5 9 16,-5 2-4-16,0-6 2 0,-2 6-20 16,-6-9 1-16,-1 8-12 15,-4-6 5-15,-4 6-1 16,-2-4 17-16,-2 7-7 16,-8-9 6-16,-1 8-2 15,-9-5 2-15,-1 7-15 16,-14-4 6-16,-1 10-6 15,-11-2 3-15,5 9-9 0,-11 0 8 16,5 8-5-16,-10 2 4 16,5 7-11-16,-17 1 8 15,8 6-3-15,-9 5 3 16,5 4-5-16,-12 9 7 16,11 3-5-16,-12 11 2 15,11 3-4-15,-6 4 5 16,14 3-3-16,-6 9 4 15,15 1-3-15,-3 7 3 16,13 1-6-16,-1 7 4 16,12 0-4-16,-2 5 0 15,10-2 1-15,-4 11 3 16,9-5-6-16,-1 6 5 16,10-7-7-16,6 11 6 15,10-11-10-15,8 10 11 0,7-4-8 16,12 11 9-16,8-11-8 15,12 15 13-15,3-13-7 16,17 7 8-16,2-10 1 16,23 2 7-16,5-15-7 15,21 1 10-15,-4-17-6 16,15-2-9-16,-14-13-93 16,6-20-409-16,-29-23 92 15</inkml:trace>
  <inkml:trace contextRef="#ctx0" brushRef="#br0" timeOffset="-173292.32">14028 5149 809 0,'-30'-9'259'16,"-1"-2"56"-16,5 3-223 15,0 2-10-15,4 2-27 16,1 1-6-16,4-1-12 16,1 2 6-16,8 0-4 0,2 2 15 15,5 0 5-15,1 0 12 16,0 0-10-16,0 0-1 15,0 0-13-15,0 0 1 16,1 0-14-16,2 0 12 16,19 1-1-16,52 7 3 15,-27-7-7-15,21 2 2 16,1 1-15-16,18 1-5 16,-6-1-8-16,18 3-3 15,-9-4-5-15,11 2 2 16,-13-3-1-16,6-1 0 15,-13 0 1-15,6-2 7 16,-16 0 1-16,11-4 6 16,-9 2 4-16,7-1-5 0,-9-1-5 15,11 0 1-15,-10 1-9 16,5-2-5-16,-12 3 3 16,0 2 2-16,-19 1-5 15,-7 0 0-15,-13 1-2 16,-7 0 1-16,-10-1 0 15,0 0 1-15,-7 0-4 16,0-1-27-16,-1 0-36 16,-1 1-133-16,-1 0-47 0,-1 0-50 15,-1 1-227-15,-25 9 56 16</inkml:trace>
  <inkml:trace contextRef="#ctx0" brushRef="#br0" timeOffset="-172607">13818 5300 1062 0,'-13'-15'294'0,"3"3"80"16,3 6-300-16,5 3-33 16,2 2-20-16,1 1-22 15,-1 0-6-15,0 0-2 16,1 0 5-16,2 1 8 0,-1 0 20 15,7 2 17-15,13 2 27 16,34 7 8-16,-15-11 12 16,9-1-10-16,18 2-11 15,5-2-22-15,20 3-4 16,-2-2-13-16,20 2-6 16,-9-3-2-16,20 4-3 15,23-3 11 1,0 2-11-16,-5-6 0 15,1 0 0-15,-10-3 8 16,-36-2 2-16,4-3 4 16,-20 3-4-16,-5 1 3 15,-20 0-10-15,-13 2-5 16,-19 1-4-16,-7 3-17 0,-10 1-43 16,-5 4-162-16,0 3-75 15,-11-9-264-15</inkml:trace>
  <inkml:trace contextRef="#ctx0" brushRef="#br0" timeOffset="-153079.18">7518 10513 1049 0,'23'-51'414'0,"-24"32"64"15,0 6-271-15,1 2-11 16,-1 5-57-16,0 5-36 15,0 2-45-15,1-1-41 16,0 1-24-16,0 11-18 16,2 64 7-16,0 9 3 15,0 20 19-15,-1 46-5 16,-1 14 18-16,0 37-6 16,0-14 4-16,7 15-8 15,2-36 9-15,6-2-11 0,3-43 1 16,0-9-8-16,-9-34-16 15,-5-8-137-15,-10-29-71 16,-18-14-309-16,-5-24-49 16</inkml:trace>
  <inkml:trace contextRef="#ctx0" brushRef="#br0" timeOffset="-152528.9">7575 10467 1370 0,'9'-26'291'15,"4"7"124"-15,21 6-422 16,16 8-11-16,29-3-1 16,9-1 4-16,22-2 3 0,-1 6 18 15,9 1-4 1,-15 3 1-16,3 4-4 0,-20 3 5 16,-7-1-3-16,-22 2 10 15,-9 1 6-15,-20-2 7 16,-5 1 7-16,-11 1 10 15,-6 1 5-15,-5 1 9 16,-3 2 5-16,-3 2-4 16,-2 3 1-16,0 1-6 15,-2 5-12-15,3 3-5 0,-5 17 0 16,2 8-4-16,-4 33-6 16,1 9 5-16,-6 37-9 15,4 6 0-15,2 33-8 16,1-13 4-16,8 24-12 15,8-27 7-15,5-1-8 16,1-35 5-16,4-6-11 16,-3-38-5-16,-9-8-75 15,-10-20-55-15,-16-2-159 16,-16-12-251-16,-21-7-15 16</inkml:trace>
  <inkml:trace contextRef="#ctx0" brushRef="#br0" timeOffset="-152167.68">7502 12507 1836 0,'2'-21'376'0,"12"-1"177"16,42 3-546-16,26 4-16 0,53-7-7 15,23-4-4-15,44-2-175 16,1 14-70-16,7-2-285 16,-33-6-96-16</inkml:trace>
  <inkml:trace contextRef="#ctx0" brushRef="#br0" timeOffset="-151677.83">7826 12917 1000 0,'-16'-18'300'0,"-1"1"108"15,4 9-278-15,2 5 9 16,2 10-25-16,0 11-9 16,3 14-34-16,-2 33 9 15,1 18-15-15,-2 41-6 16,2 10-10-16,-2 36-13 15,1-16-23-15,2 7-3 16,4-30-4-16,2-8-16 0,3-40-28 16,2-10-128-16,0-27-67 15,5-12-286-15,-8-28-37 16</inkml:trace>
  <inkml:trace contextRef="#ctx0" brushRef="#br0" timeOffset="-151246.3">7689 13025 1613 0,'3'-29'343'16,"16"4"134"-16,24 11-472 15,11 6-25-15,30-2-4 16,12-1 10-16,18-4 16 15,-9 1-3-15,9 0 6 16,-23 5 1-16,-4 3-7 16,-25 5 0-16,-10 4 0 15,-19 2 7-15,-7 0-2 16,-13-2 2-16,-7 3 4 16,-6-3 4-16,-3 2 12 0,2-4 7 15,0 1 12-15,0 4 2 16,-10 35 12-16,-9 42-10 15,5 0 14-15,-3 13-7 16,-3 39-3-16,-2 1-14 16,7 25-6-16,4-21-20 15,10 12-4-15,7-41-5 16,8-3-2-16,-3-33-10 0,-1-4-66 16,-8-24-86-16,-10-1-167 15,-13-17-265-15,-12-17-41 16</inkml:trace>
  <inkml:trace contextRef="#ctx0" brushRef="#br0" timeOffset="-151046.78">7633 14552 1916 0,'-3'-35'378'0,"35"10"186"16,28 17-571-16,44-2-8 0,20-4-1 16,36-4-84-16,-7 2-85 15,28 10-379-15,-38-1 9 16</inkml:trace>
  <inkml:trace contextRef="#ctx0" brushRef="#br0" timeOffset="-150594.89">7885 15137 936 0,'-12'-43'443'15,"3"14"1"-15,-1 2-160 16,7 15-165-16,-1 5 0 16,4 6-37-16,2 11-5 15,0 9-22-15,1 27 10 16,-3 17-22-16,-2 34 8 16,1 7-15-16,-3 29-9 0,2-11-24 15,2 15-18-15,0-17-43 16,0 2-80-16,0-28-73 15,-5-2-344-15,1-31 26 16</inkml:trace>
  <inkml:trace contextRef="#ctx0" brushRef="#br0" timeOffset="-150179.95">7893 15051 1735 0,'37'-34'353'0,"25"18"169"16,8 13-519-16,24 5-2 15,-1 5-10-15,4-3 4 16,-19-1-9-16,-1 0 2 16,-21-3-1-16,0-5 8 15,-17-1 1-15,-4 1 10 16,-14 1-7-16,-8 2 9 15,-7 2 1-15,-5 0 16 16,-2 0 0-16,0 0 14 0,0 0-3 16,0 1-3-16,1 1-13 15,-2 19 1-15,-5 53-7 16,1-1 2-16,1 12 4 16,-4 27 3-16,-1 4-7 15,0 18 0-15,3-8-8 16,4 12 2-16,3-26-9 15,4 4 4-15,5-19-21 16,-2-8-69-16,-7-22-74 16,-9-3-151-16,-9-21-271 15,-20-26-11-15</inkml:trace>
  <inkml:trace contextRef="#ctx0" brushRef="#br0" timeOffset="-149995.95">7808 16376 1883 0,'-12'-20'435'0,"32"-2"155"16,23 10-558-16,42 0-12 16,25-2-24-16,45-4-34 15,-1 0-43-15,23 7-199 0,-22 19-316 16,-2 2-8-1</inkml:trace>
  <inkml:trace contextRef="#ctx0" brushRef="#br0" timeOffset="-149479.45">7997 17078 1307 0,'-13'-31'332'0,"6"-7"130"16,6 18-376-16,0 10-7 15,1 16-21-15,1 19 21 16,0 11-16-16,0 30 18 16,-2 11-2-16,-1 30-2 15,-2-3-28-15,1 15-14 16,-2-14-25-16,4 10-5 16,-1-21 3-16,0 11-4 15,-1-21-15-15,-3 1-87 16,-4-19-75-16,3-10-120 15,0-26-271-15,2-20-4 16</inkml:trace>
  <inkml:trace contextRef="#ctx0" brushRef="#br0" timeOffset="-149078.87">7889 17057 1656 0,'20'-34'334'0,"33"-8"166"16,16 18-495-16,31 2-7 16,11 6 1-16,15-1 1 15,-15 3 0-15,1 1-2 16,-24 4 4-16,-7 4 1 16,-23 2-1-16,-9 3 0 15,-16 6 5-15,-5 11-6 16,-13 7 0-16,-4 16 1 15,-7 8 3-15,-8 16 4 16,-4 0 11-16,-3 13 19 16,-4-2 6-16,0 18 6 15,-1-7-1-15,-2 16 1 16,1-6-17-16,4 7-3 16,0-19-8-16,4 13-3 0,5-20-10 15,1 0-2-15,6-14-4 16,-2 4-31-16,2-24-40 15,2 1-162-15,-1-13-62 16,-4-9-291-16,-2-16-58 16</inkml:trace>
  <inkml:trace contextRef="#ctx0" brushRef="#br0" timeOffset="-148863.47">7731 18375 1979 0,'41'-59'430'0,"47"31"187"16,16 12-577-16,55 9-35 16,12 2-24-16,21 3-148 15,-15 4-130-15,11 13-323 16,-40 1-72-16</inkml:trace>
  <inkml:trace contextRef="#ctx0" brushRef="#br0" timeOffset="-143145.87">11783 9910 1120 0,'35'-58'317'15,"-38"44"78"-15,2 6-312 16,2 9-51-16,2 9-8 0,-3 3-21 15,2 11-3-15,2 6 1 16,-2 16 0-16,0 0-2 16,3 6 0-16,-1-4 2 15,0-5 2-15,-1-17 0 16,4-9 4-16,-6-17 4 16,0-14-1-16,-3-13 0 0,-4-20-1 15,-1-7-3-15,0-14-2 16,0-1-1-16,-2-5 18 15,6 20 2-15,0 6 3 16,0 21-3-16,2 12 2 16,1 11-18-16,3 8-6 15,2 8 1-15,10 11 0 16,2 7-7-16,10 15 2 16,4 5 4-16,5 9-5 15,-1-6 2-15,0 1 3 16,-5-12 2-16,-4-8-7 15,-8-16 0-15,-2-9-1 16,-6-12 3-16,-1-17-2 16,-3-10 7-16,4-16-1 15,1-4 3-15,0-8-6 16,-4 7 3-16,-1 2 3 0,-3 12 1 16,1 5 0-16,-3 15 4 15,1 6 1-15,-1 7-8 16,2 7 2-16,1 8-3 15,2 6-2-15,3 10 0 16,1 15 5-16,0 9-3 16,-1 17 2-16,-4-2 2 0,2 10-4 15,-1-7 1 1,4-4-8-16,-1-21-37 0,3-6-126 16,1-18-276-16,-6-32 12 15</inkml:trace>
  <inkml:trace contextRef="#ctx0" brushRef="#br0" timeOffset="-142906.06">12485 10100 1365 0,'23'21'278'0,"-23"-27"128"16,2 5-407-16,4-3 7 16,3 1-5-16,10-1 9 15,5-2 0-15,10 3-15 16,3 1-77-16,11 2-334 16,-5-6 71-16</inkml:trace>
  <inkml:trace contextRef="#ctx0" brushRef="#br0" timeOffset="-142595.54">12995 9922 1039 0,'3'-60'415'16,"5"39"20"-16,-10 3-206 15,1 9-158-15,2 0 38 16,0-1-23-16,-1-2-4 16,0 4-17-16,-2-1-14 15,3 5-41 1,-1 2-14-16,3 10-3 16,-3-7-11-16,1 2 9 15,9 25-8-15,12 55 8 16,-20-26 3-16,-2 17 4 15,-5-1-89-15,1 20-411 16,6-17 105-16</inkml:trace>
  <inkml:trace contextRef="#ctx0" brushRef="#br0" timeOffset="-142265.45">13505 10072 1067 0,'-59'-20'242'0,"57"10"113"16,1 6-296-16,4-1 21 16,-1 4-7-16,-1-1-1 15,3 1-17-15,10-2-16 16,49-7-32-16,-23 7-44 16,-4 2-63-16,1 1-311 15,-12 1 37-15</inkml:trace>
  <inkml:trace contextRef="#ctx0" brushRef="#br0" timeOffset="-142097.87">13433 10145 1184 0,'-4'1'294'0,"12"-2"84"15,12 4-316-15,7 0-66 16,14-2 2-16,7 0-47 0,12-4-113 15,-3-3-223-15,4-5-17 16</inkml:trace>
  <inkml:trace contextRef="#ctx0" brushRef="#br0" timeOffset="-141518.48">14124 9971 1498 0,'33'-60'311'0,"-34"39"146"15,2 12-449-15,2 2-1 16,4 2-5-16,3 0 1 16,2-1-2-16,7 5 8 15,5 4-10-15,4 2 10 0,-1 5-9 16,-2 4 5-16,-5 3-10 15,-9 2 3-15,-4 3-5 16,-7 2-2-16,-4 0-9 16,-9 11 15-16,-4 0 4 15,-10 6 3-15,1 2 5 16,0-6 7-16,10-15-12 0,6-5 2 16,7-11-6-16,6-7 9 15,4-1 0-15,16 0 6 16,11-1-4-16,23 3 4 15,9 2-12-15,13 2-49 16,-6 1-125-16,-12-15-304 16,-23-8 9-16</inkml:trace>
  <inkml:trace contextRef="#ctx0" brushRef="#br0" timeOffset="-140563.72">9386 9932 1174 0,'2'-80'342'0,"-1"54"87"16,1 2-338-16,-2 13 9 16,1 9-46-16,2 9-14 15,2 5-14-15,1 13-12 0,4 6-14 16,1 18 6-16,-4 6-1 16,1 11 2-16,0-7 0 15,-1-2-1-15,-3-19-5 16,1-13 4-16,-3-12-8 15,-4-13 26-15,2-13 1 16,-3-16 7-16,0-9-4 16,-6-22 5-16,1-2-23 0,-1-7-5 15,0 10-9-15,4 6-2 16,1 20-7-16,3 8 5 16,1 15-5-16,3 5 1 15,2 7-5-15,7 8 7 16,4 6-3-16,15 11 6 15,4 4 1-15,9 11 9 16,1 0-4-16,6 8 2 16,-6-8-2-16,0-2 8 15,-12-13-8-15,-2-4 4 16,-14-13 1-16,-5-6 17 16,-7-10-4-16,-2-13 15 15,-6-10-6-15,-1-16-1 16,1-3-12-16,-1-15-7 15,1 11-18-15,0 3-1 16,4 20-12-16,1 6-133 0,1 24-38 16,9 18-286-16,2 9-45 15</inkml:trace>
  <inkml:trace contextRef="#ctx0" brushRef="#br0" timeOffset="-140371.93">10093 9998 1483 0,'-5'-12'315'15,"15"3"133"-15,10 1-427 16,7 3-25-16,5-3 1 16,0 2 3-16,-2 3-105 15,-9 5-59-15,0 7-290 16,-7 1-31-16</inkml:trace>
  <inkml:trace contextRef="#ctx0" brushRef="#br0" timeOffset="-140223.89">10121 10160 1397 0,'21'-11'271'15,"4"7"149"-15,10 2-422 16,15-1-22-16,4-1-64 15,12-3-327-15,-1-4 60 16</inkml:trace>
  <inkml:trace contextRef="#ctx0" brushRef="#br0" timeOffset="-139611.3">10601 9899 1530 0,'-67'-55'341'16,"55"43"129"-16,3 7-438 16,6 5-22-16,2 3 0 15,1 0-8-15,0-3 9 16,1 1-13-16,1 3-3 16,6 4 0-16,47 48 1 15,-29-32-6-15,6 2 9 16,-4-7-7-16,0-1-2 15,-9-7 8-15,0-7 7 16,-8-6-5-16,2-9 12 16,-1-7-3-16,1-6 1 15,-1-4-6-15,1-7 4 0,-3 1 2 16,1 2 10-16,-3 5-6 16,0 3 7-16,-4 7-8 15,-1 6-1-15,-1 6-14 16,-2 3-4-16,0 5-14 0,0-1 2 15,0 8-6-15,5 33 8 16,4 57 12-16,-5 2 21 16,-2 11 1-16,-4 37-241 15,-5-10-259-15</inkml:trace>
  <inkml:trace contextRef="#ctx0" brushRef="#br0" timeOffset="-139040.89">11220 9775 1143 0,'30'-102'293'0,"-10"76"117"15,-6 12-335-15,-2 4-10 16,-5 7-7-16,1 4-37 15,-1 4-15-15,1 13-8 16,-1 7 2-16,-1 32-4 0,-3 14 9 16,-3 38 28-1,-4 12 30-15,2 40 4 0,-4-3-5 16,-7 39-482-16,-1-32 132 16</inkml:trace>
  <inkml:trace contextRef="#ctx0" brushRef="#br0" timeOffset="-138444.96">9729 10674 1185 0,'-39'-35'324'0,"7"8"91"16,12 11-335-16,7 5-14 16,17 6-21-16,16 5-17 15,14 0-8-15,30 1-3 16,18 1-7-16,41 0-1 15,11-2 8-15,54-3 0 16,5 0 3-16,48-3 7 16,5 0 4-16,56 1-1 15,-14 0 4-15,59 0-6 16,-20 4-3-16,45-2-2 0,-37 2-5 16,38-1-7-16,-53 1 0 15,24-4-4-15,-64-1-3 16,3-3-3-16,-73 3 6 15,-27-1-60-15,-75 4-128 16,-44 2-322-16,-60-6 9 16</inkml:trace>
  <inkml:trace contextRef="#ctx0" brushRef="#br0" timeOffset="-135847">17899 9717 1201 0,'9'-29'297'16,"-5"9"110"-16,-1 11-351 16,-4 8-19-16,-3 4-6 15,-5 4-16-15,-13 14-2 16,-7 5 6-16,-14 18 1 15,-4 2 0-15,-5 3-8 0,9-8-4 16,3-6-6-16,18-17 1 16,9-5-6-16,8-8 4 15,10-4 1-15,5-2 3 16,11-4 0-16,7 2 3 16,14 0-2-16,2-3-3 15,8 4-3-15,-5 3-1 16,5 0-45-16,-7 2-50 15,1-1-163-15,-9 3-174 0,-12-4-47 16</inkml:trace>
  <inkml:trace contextRef="#ctx0" brushRef="#br0" timeOffset="-135613.91">17945 9751 1373 0,'-9'-31'333'0,"-2"6"118"15,7 10-402-15,-3 6 2 16,5 5-10-16,0 2-13 16,3 1-2-16,-1 1-12 15,0 0-12-15,0 1-8 16,1 2 4-16,10 33-6 16,7 46 8-16,-16-8 3 15,-2 4-2-15,-1 16-45 16,0-8-80-16,9 3-347 0,5-26 40 15</inkml:trace>
  <inkml:trace contextRef="#ctx0" brushRef="#br0" timeOffset="-135365.03">18325 9674 1550 0,'0'-18'787'16,"-3"21"-777"-16,-9 22-10 15,-6 11 3-15,-15 23-4 16,-3 6 8-16,-18 32-2 16,2 6 2-16,-1 17-37 15,4-8-63-15,1-1-107 16,24-22-275-16,8-28-7 15</inkml:trace>
  <inkml:trace contextRef="#ctx0" brushRef="#br0" timeOffset="-134965.06">18376 10139 1467 0,'-8'-6'370'16,"7"-18"107"-16,-2 19-413 16,3 4-60-16,0 1-3 15,0 0-3-15,0 0-4 16,1 0 12-16,2 1-12 16,0 2 0-16,9 16 4 15,15 44 7-15,-26-20-10 16,-3-3 10-16,-8 6-6 15,1-3 0-15,-5 0-1 16,2-10 4-16,2-4-6 16,4-11 4-16,2-6 1 15,1-7-2-15,4-4-1 16,-1-2 3-16,0 0-6 16,2-1-3-16,0 0 2 15,2-1 3-15,18-7-4 16,39-7 2-16,-16 16-19 0,3 1-61 15,23 1-136-15,2 1-244 16,0-6-20-16</inkml:trace>
  <inkml:trace contextRef="#ctx0" brushRef="#br0" timeOffset="-134749.15">19145 10076 2039 0,'-43'-29'507'0,"41"19"-496"16,8 7-22-16,11 7-11 16,6-1-32-16,9 2-123 15,1-3-47-15,14-1-279 16,-7 0-49-16</inkml:trace>
  <inkml:trace contextRef="#ctx0" brushRef="#br0" timeOffset="-134586.12">19090 10253 1462 0,'-7'-5'297'16,"20"0"148"-16,7 0-433 15,18 0-56-15,11-3-56 16,23-5-338-16,0 0 47 0</inkml:trace>
  <inkml:trace contextRef="#ctx0" brushRef="#br0" timeOffset="-134165.9">19975 9947 1033 0,'-2'-24'417'15,"-3"4"7"-15,2 7-210 16,3 10-175-16,4-1-9 16,2-2-7-16,3 1-3 15,1-1-3-15,5 4-11 16,1 3 2-16,3 7-1 15,1 3-2-15,-2 6-5 0,-5 4 0 16,-5 14-3-16,-5 3 2 16,-12 7-5-16,-5 2 4 15,-8 10-1-15,-5-9 3 16,0-4-1-16,7-10 9 16,5-10-8-16,8-16 6 15,7-5-1-15,7-4 10 16,15-5-7-16,9 0 8 15,26-2 5-15,13 3 9 0,24 4-3 16,-1 2 7-16,13 7-7 16,-16 3-39-16,-5 12-471 15,-29-5 134-15</inkml:trace>
  <inkml:trace contextRef="#ctx0" brushRef="#br0" timeOffset="-133298.87">9266 11930 1393 0,'0'-70'236'0,"1"58"116"15,6 15-423-15,9 7 16 0,10 4 4 16,24 11 26-16,7 2 34 16,25 13 10-16,8-2 1 15,22 16 17-15,-8-4 2 16,23 12 23-16,-12-5-4 16,16 9 7-16,-21-9-9 15,2-1 1-15,-29-16-16 16,-10 0-4-16,-29-17-16 15,-16-9-3-15,-17-7-10 0,-13-6 1 16,-9-5-4-16,-12 0-12 16,-4 1-82-16,-8 7-377 15,-2-2 79-15</inkml:trace>
  <inkml:trace contextRef="#ctx0" brushRef="#br0" timeOffset="-133014.89">9647 13483 1553 0,'-24'-7'348'0,"28"-6"132"16,-10 5-449-16,10 7-31 15,8-5 11-15,9-5-6 16,24-15 17-16,16-9 6 16,28-24 1-16,6-5-13 15,16-16 7-15,-11 6-14 0,5-5-2 16,-26 19-23-16,-7 12-207 16,-36 28-292-16,-31 7 12 15</inkml:trace>
  <inkml:trace contextRef="#ctx0" brushRef="#br0" timeOffset="-132382.96">11857 11115 1041 0,'-13'-43'254'16,"0"16"107"-16,-3 2-269 0,7 11-1 15,1 0-2-15,2 2-21 16,5 0-13-16,1 1-33 16,3 2-15-16,1 5-11 15,4 2-13-15,-1 6-7 16,4 10-3-16,2 10 1 16,1 30 9-16,0 22 27 15,0 36 41-15,-5 18 27 0,0 46 44 16,-8-1 24-16,-6 38-2 15,0-15-31-15,-1 32-21 16,1-29-41-16,6 20-25 16,7-40-11-16,5 1-3 15,3-35-9-15,-1-8 0 16,-2-38-13-16,-6-4-68 16,-7-24-93-16,-6-10-394 15,-10-24 35-15</inkml:trace>
  <inkml:trace contextRef="#ctx0" brushRef="#br0" timeOffset="-131781.92">11890 10960 1267 0,'-3'-25'223'0,"3"3"126"16,19 10-372-16,24 0-4 16,16 4 20-16,34-6 1 15,10-2 16-15,39 0 0 16,-6 1 0-16,33 1-4 15,-16 7 7-15,15 1-4 16,-29 2-2-16,-1 7-4 16,-38-6 5-16,-13 6-5 0,-28 0 15 15,-13-1 4-15,-23-3 9 16,-6 4-8-16,-12-2 4 16,-4-2-14-16,-3 2-6 15,1-1-9-15,0 1 4 16,1 2-5-16,0 0 2 15,0 26-2-15,2 42 3 0,3-12 9 16,1 11 11-16,1 34 30 16,1 6 22-16,1 47 44 15,-3 3 11-15,-2 37 14 16,-3-14-29-16,-4 25-18 16,0-26-41-16,-5 17-15 15,0-35-15-15,2 15 2 16,0-35 3-16,2-1-2 15,4-39 0-15,3 0-12 16,-1-32-3-16,5-7-6 16,-2-24-12-16,2-4-54 15,-3-23-38-15,-3-11-135 16,-1-11-72-16,0-16-280 16,-3-5-13-16</inkml:trace>
  <inkml:trace contextRef="#ctx0" brushRef="#br0" timeOffset="-131499.86">11989 13864 1803 0,'-2'-16'386'15,"14"8"163"-15,7 12-526 16,26 0-19-16,21 0-3 16,40-2 4-16,14-8 6 15,39-7 4-15,-1-1-5 16,29-5 6-16,-16 3 0 0,11-2-11 16,-41 9-69-16,-15 18-503 15,-55 6 134-15</inkml:trace>
  <inkml:trace contextRef="#ctx0" brushRef="#br0" timeOffset="-129649.55">9809 15594 1412 0,'-15'-42'326'16,"7"11"124"-16,6 14-413 16,9 13-30-16,9 6 1 15,8 5-6-15,19 11 14 16,7 6 14-16,24 19 14 16,7 8 4-16,20 20 3 15,-3 2-14-15,11 11-7 16,-15-8-16-16,-1 1-3 15,-28-19-7-15,-2-5 2 16,-21-18-1-16,-10-11 2 16,-13-14-2-16,-6-4 0 0,-13-7-4 15,-9-5-102-15,-2-1-82 16,-15 6-329-16,-1 4-18 16</inkml:trace>
  <inkml:trace contextRef="#ctx0" brushRef="#br0" timeOffset="-129274.47">9658 17381 1747 0,'18'-16'358'0,"-9"2"162"16,16 6-515-16,25-12-5 16,17-10 7-16,30-17 4 15,9-7 13-15,31-21-5 16,-9 2-7-16,20-5-147 16,-15 14-102-16,-2-1-307 15,-13 11-72-15</inkml:trace>
  <inkml:trace contextRef="#ctx0" brushRef="#br0" timeOffset="-128781.83">12105 14746 1280 0,'-20'-39'290'16,"1"10"124"-16,7 19-382 16,3 9-4-16,5 9-8 15,2 11-8-15,-1 6-9 0,2 22 7 16,2 19 1-16,-1 42 31 16,1 21 21-16,1 60 48 15,-6 5 0-15,-1 59 7 16,1-13-32-16,-1 32-19 15,2 15-30 1,1-6-28-16,0-42-1 16,2-18-1-16,-2-36-8 15,-2-71-23-15,-2-6-174 16,3-31-207-16,-7-20-150 16,-4-39-186-16</inkml:trace>
  <inkml:trace contextRef="#ctx0" brushRef="#br0" timeOffset="-128065.9">12113 14892 1149 0,'-8'-36'235'0,"11"-6"98"0,8 11-309 16,12 7-68-16,7 9 30 15,18 3 3-15,6 2 13 16,25 3-3-16,6 2 7 16,31 4-2-16,3 2 7 15,33 0-6-15,-4 1 3 16,27 0-4-16,-18-3 2 16,17-4-8-16,-27-1 7 15,6-5-6-15,-30 3 3 0,-6 0 6 16,-34 3 11-16,-13 2-4 15,-27 9 6-15,-12 3-4 16,-18 0-3-16,-6 7-2 16,-8-1 7-16,-4 2 5 15,-4-2 11-15,-2 1 2 16,0-1 1-16,1-1 5 16,0 1-1-16,3 4-6 15,-3 0-4-15,-2 9-4 16,1 4-5-16,-4 16-2 15,3 8 9-15,-4 25 15 16,4 8 13-16,-1 31 10 16,0-1 6-16,-1 27-1 0,5-4-13 15,-3 28-11-15,4-15-7 16,2 12-8-16,6-18-7 16,-4 3-7-16,4-27 4 15,1 7-3-15,-1-20-5 16,-2 3-4-16,0-23 2 15,-7 0-6-15,0-23-3 16,1 2-27-16,-1-13-44 16,-5-3-200-16,5-11-311 0,-10-20-11 15</inkml:trace>
  <inkml:trace contextRef="#ctx0" brushRef="#br0" timeOffset="-127750.18">11716 17770 1654 0,'-2'-23'385'0,"29"6"134"0,26 10-488 16,46 4-19-16,27 5-15 16,55-5 1-16,7-3 6 15,40-7 1-15,-14-2 5 16,19-4 0-16,-38 2 1 16,3 4-30-16,-45 4-115 15,-7 11-393-15,-47-4 61 16</inkml:trace>
  <inkml:trace contextRef="#ctx0" brushRef="#br0" timeOffset="-125549.99">14885 12267 1671 0,'-10'-16'358'16,"42"24"-430"-16,6 3-8 0,36 19 29 15,16 6 70-15,30 10 20 16,2-3 6 0,29 17 10-16,-12-1-7 0,15 14 12 15,-17 2-9-15,5 14 0 16,-30-11-14-16,1 6-6 15,-31-18-16-15,-14-6 0 16,-25-21-8-16,-12-5-5 16,-19-21-28-16,-7-8-130 15,-8-17-307-15,-5-16 30 16</inkml:trace>
  <inkml:trace contextRef="#ctx0" brushRef="#br0" timeOffset="-125233.18">15337 15123 1563 0,'-21'6'352'16,"14"-22"127"-16,7-8-463 15,16-9-7-15,16-3-9 16,27-24 14-16,16-8 13 16,36-22 12-16,11-8-3 0,35-10-5 15,-6 15-14-15,12 0-153 16,-29 30-382-16,-23 11 71 15</inkml:trace>
  <inkml:trace contextRef="#ctx0" brushRef="#br0" timeOffset="-124616.95">17011 11825 1240 0,'44'-40'204'0,"-33"51"136"16,8 33-355-16,1 19 2 15,1 47 43-15,-7 80 178 16,-2 27-68-16,-15 40 6 15,-1 12-17-15,-11 34 4 16,1-50-36-16,-4 24-11 16,7-40-10-16,2 24-10 15,12-56-30-15,2 2-15 16,4-47-13-16,-1-3-5 16,-2-46-12-16,-8-14-120 15,-10-37-99-15,-12-14-360 16,-6-26-32-16</inkml:trace>
  <inkml:trace contextRef="#ctx0" brushRef="#br0" timeOffset="-123998.45">17016 11788 1101 0,'6'-42'175'0,"16"2"106"16,16 14-345-16,39 7 8 15,9 9 17-15,53 4 18 16,15-4 27-16,44 0 16 16,-7 0 5-16,33 4 0 15,-29 1-6-15,12 4 1 16,-35 4-3-16,-4 3 7 16,-40 0-3-16,-8 3 2 15,-38-2-2-15,-16-1-3 16,-25-2-8-16,-14-1 0 15,-18-1-3-15,-2-2-5 16,-9 0-3-16,2 4-8 16,0-4-4-16,0 3-2 0,2 10-1 15,14 63 6-15,-8-25 9 16,1 23 14-16,0 11 13 16,-1 41 38-16,-5 4 28 15,-10 57 58-15,-6-1 16 16,-9 48 7-16,-4-29-34 15,-2 44-15-15,4-42-56 16,4 22-20-16,4-47-16 0,5 16-2 16,8-52-14-16,6 3-7 15,5-39-8-15,2-4 1 16,-1-31-3-16,-4-6-9 16,-7-26-24-16,-12-6-137 15,-12-18-84-15,-23 1-310 16,-11-8-52-16</inkml:trace>
  <inkml:trace contextRef="#ctx0" brushRef="#br0" timeOffset="-123650.92">16959 15304 1629 0,'-2'-25'373'0,"20"7"143"16,33-6-472-16,21 7-30 15,51 1 1-15,18-1 12 0,40-4 3 16,-1 1 11-16,31 0 7 15,-19 6-9-15,21 4-9 16,-23 8-7-16,10 1-21 16,-30 7-32-16,5 5-129 15,-32-3-93-15,-7-8-318 16,-38-12-42-16</inkml:trace>
  <inkml:trace contextRef="#ctx0" brushRef="#br1" timeOffset="-100992.63">875 10991 1857 0,'-20'-2'69'0,"7"1"19"0,-27-2 51 0,31 2-12 16,8 0-24-16,-2 7-26 0,-1 7-46 16,-1 17-8-16,-3 14-14 15,-2 20-3-15,4 5-1 16,-1 6-3-16,4-12-5 16,2-6-47-16,2-18-52 15,0-15-107-15,-2-18-120 16,0-14-175-16,-1-14-37 15</inkml:trace>
  <inkml:trace contextRef="#ctx0" brushRef="#br1" timeOffset="-100620.06">663 11024 1361 0,'16'-15'248'0,"15"2"147"16,6 6-408-16,11-2 0 15,-1 2 13-15,6 3 1 16,-10 1 1-16,-6 2 0 16,-9 3-2-16,-6-2 1 15,-11 0 1-15,-3 1 15 16,-5-1 10-16,-5 0 27 16,2 0 13-16,0 0 26 15,-1 0-4-15,0 0 1 0,1 0-22 16,-1 0-17-16,0 0-26 15,1 0-4-15,0 0-10 16,1 13-4-16,7 52 1 16,-2-16 1-16,-5 1-6 15,0 13 0-15,-1-9 0 16,0 2 2-16,-2-15-4 16,1-1-10-16,-1-13-38 0,-2-5-129 15,1-9-57-15,2-7-294 16,4-10-41-16</inkml:trace>
  <inkml:trace contextRef="#ctx0" brushRef="#br1" timeOffset="-100425.78">716 11501 1396 0,'-4'-3'395'15,"3"-5"72"-15,5 4-356 16,4 2-118-16,14-2-4 16,5 2 7-16,18 1-19 0,4-1-79 15,20 2-368 1,-1-2 72-16</inkml:trace>
  <inkml:trace contextRef="#ctx0" brushRef="#br1" timeOffset="-100038.08">933 11220 1507 0,'-14'-8'324'0,"7"-4"135"16,6 5-445-16,6 3-15 15,5-1-2-15,6-3-6 16,5 2 7-16,12 1 1 15,1 2-1-15,4 0 1 16,-6 5 2-16,-3 0 0 16,-9 1 0-16,-9-1 3 15,-6 2 1-15,-2-4 0 16,-3 1 6-16,0-1 3 16,-2-1-4-16,1 1 5 15,0 0-1-15,0 0 2 16,0 24 1-16,-3 52 4 15,2-30-6-15,-5 13 2 0,1 1-10 16,5 3 1-16,1-14-4 16,3 0-25-16,1-20-48 15,-1-10-113-15,-2-17-55 16,-1-22-260-16,-4-16-19 16</inkml:trace>
  <inkml:trace contextRef="#ctx0" brushRef="#br1" timeOffset="-99754.06">909 11248 1580 0,'3'-13'387'0,"0"9"123"16,-3 0-454-16,0 5-28 16,-3-1-3-16,3 0-2 15,0 0-1-15,0 0 0 16,0 11-8-16,0 23-9 15,-2 51-3-15,-2-25 4 16,-1-5-4-16,2-4-4 16,4-14-8-16,1-8-1 15,7-17-9-15,8-7 4 16,-1-7 5-16,11-5 2 0,4-4-5 16,12-5-94-16,-5 0-98 15,9-3-315-15,-12 2-26 16</inkml:trace>
  <inkml:trace contextRef="#ctx0" brushRef="#br1" timeOffset="-99238.55">1839 11043 1403 0,'-104'-99'342'0,"87"88"113"15,3 2-369-15,8 5-35 0,3-1 12 16,5 1-8-16,-2 3 1 16,14-4-22-16,72-13-17 15,-18 5-17-15,20-2 7 16,-5 3-4-16,4 3-33 16,-22 4-57-16,-8 6-128 15,-23 4-72-15,-20 12-228 16,-21 1-48-16</inkml:trace>
  <inkml:trace contextRef="#ctx0" brushRef="#br1" timeOffset="-99021.08">1946 10912 1607 0,'0'-18'371'0,"1"4"142"0,0 12-469 16,0 3 1-16,1-2-10 15,-2 1-1-15,0 0-2 16,0 7 0-16,2 25-18 16,4 55-6-16,0-25-2 15,1 15-5-15,-1-2-31 16,2 1-174-16,-1-14-69 16,12-18-276-16,0-23-102 0</inkml:trace>
  <inkml:trace contextRef="#ctx0" brushRef="#br1" timeOffset="-98620.5">2251 11273 1364 0,'-1'-9'481'16,"-10"15"35"-16,-1-7-313 15,-3 3-193-15,-2-1 9 16,0 6 3-16,1-2 3 16,2 2-3-16,3 3 2 15,3 1-20-15,3-4-2 16,1 5-6-16,3 3 6 16,3-2-11-16,3 2 2 15,1 3-5-15,3 0-11 16,2-1-15-16,-2 0-11 15,2-4-10-15,4-3 1 16,-1-3 5-16,8-7 20 16,0-7 17-16,4-7 18 0,-3-4-3 15,-1-13 4-15,-6-1-13 16,-12-6-4-16,-9 5-10 16,-19 4-29-16,-9 14-50 15,-11 12-85-15,-2 16-266 16,11 7 10-16</inkml:trace>
  <inkml:trace contextRef="#ctx0" brushRef="#br1" timeOffset="-98287.65">2657 10965 1637 0,'-10'-28'418'0,"-3"4"127"15,2 12-460-15,2 0-1 16,3 3-10-16,-3 2 13 16,5 1-2-16,0 1-9 15,2 4-39-15,2 1-11 16,0 0-21-16,0 0-9 16,0 0-8-16,0 0 3 15,0 2-2-15,10 27 4 0,7 49-1 16,-14-9 8-1,-6 7-3-15,-3 14 4 16,-3-3-2-16,-1-3-4 0,4-18-23 16,2-14-53-16,4-20-31 15,0-9-108-15,0-17-57 16,-3-18-318-16,-2-11 37 0</inkml:trace>
  <inkml:trace contextRef="#ctx0" brushRef="#br1" timeOffset="-98140.34">2393 11290 1373 0,'2'-6'445'0,"16"2"52"15,12 6-364-15,24 1-101 16,11-5-34-16,20-3-65 16,-5-4-83-16,12 1-344 15,-14-4 18-15</inkml:trace>
  <inkml:trace contextRef="#ctx0" brushRef="#br1" timeOffset="-97737.92">3005 11219 1381 0,'0'0'351'0,"0"0"107"16,-2 0-343-16,-2 0-51 15,-12 3 32-15,-31 7-7 16,27-5 2-16,2 5-35 15,-2 3-26-15,2-2-25 16,-2 6-4-16,6-4-12 16,-3 1-30-16,5-3-25 0,4 5-57 15,4-2-29-15,7-2-27 16,3-4 21-16,8-1 20 16,5-3 54-16,6-6 38 15,-2-1 34-15,4-5 15 16,-5-1 8-16,-2-5 18 15,-5 1 11-15,-1-2 36 16,-4-1 10-16,-1 1 36 16,-5 4-3-16,2 1-4 15,-3 6-36-15,4 4-13 16,-1 2-43-16,10 7-11 16,0 3-16-16,7 8-2 15,0 1-36-15,7 6-103 16,-3-5-53-16,9-4-300 0,-2-9-20 15</inkml:trace>
  <inkml:trace contextRef="#ctx0" brushRef="#br1" timeOffset="-97332.45">3326 10924 1537 0,'-20'-40'394'0,"5"4"131"15,4 18-432-15,3 3 8 16,3 1-12-16,2 2 2 15,2 1-15-15,-2 6-13 16,3 1-34-16,1 2-21 16,-1 2-13-16,0 0 4 15,5 7-8-15,6 27 3 16,14 68 4-16,-21-13 5 16,-5 9-33-16,-3 24-239 15,-7-10-328-15,0-5-1 16</inkml:trace>
  <inkml:trace contextRef="#ctx0" brushRef="#br1" timeOffset="-96804.05">3865 11116 1225 0,'1'-9'243'0,"-2"2"118"16,1 7-359-16,0-1-4 16,0 1 10-16,0 1-9 15,0 2 13-15,0 2-6 16,1 26 1-16,2 38-6 16,-4-34 9-16,0 3-8 15,-1-9 4-15,0-9-5 16,-2-10 6-16,3-5-2 15,1-11 16-15,7-10-5 0,-3-7 4 16,8-9 4-16,1-3-5 16,6-3-14-16,-1 5 4 15,2 5-4-15,-1 11-2 16,0 3-1-16,-4 8 4 16,2 7-2-16,-4 7 5 15,1 7-1-15,-3 7 7 0,1 8-1 16,-3 2 11-16,-5 8-1 15,-1-4 2-15,-1-1-8 16,-2-8-3-16,4-4-19 16,-1-13-58-16,7-6-378 15,0-8 100-15</inkml:trace>
  <inkml:trace contextRef="#ctx0" brushRef="#br1" timeOffset="-96421.45">4309 11173 1567 0,'-4'-4'351'16,"-4"-1"141"-16,2 4-450 0,-3 1-35 16,3 4 1-16,1-1-1 15,3 5-2-15,-5 0-5 16,7 5 0-16,4-1-2 15,1 4 1-15,3 2-2 16,3 4 0-16,0-2 0 16,2 4-6-16,-2-2 3 15,4-5-5-15,-5-6 2 16,6-6-3-16,1-7 8 0,7-11 3 16,0-5 3-16,2-11 2 15,-5-5 2-15,-7-6 1 16,-7 3-3-16,-8 0-1 15,-6 10 3-15,0 6-7 16,-7 9-4-16,4 4-98 16,1 12-47-16,5 3-154 15,12 4-183-15,15-3-33 16</inkml:trace>
  <inkml:trace contextRef="#ctx0" brushRef="#br1" timeOffset="-95919.27">4707 11136 1380 0,'4'-5'366'0,"-2"1"94"0,-1 5-393 16,-1 0-46-16,0 1-20 15,-1 7 0-15,-1 23 1 16,-3 42 3-16,2-30 3 16,-1 1-5-16,5-10 0 15,2-7-4-15,1-12 2 16,0-9 0-16,0-6 4 15,2-11 5-15,4-9 2 0,3-10-4 16,3-7-2-16,-1-1-4 16,-3 5-1-16,-2 10 0 15,-6 8 3-15,1 9 2 16,-3 1 2-16,2 9-8 16,-4-5 4-16,1 1-8 15,3 2 4-15,1 8-5 16,41 45 4-16,-36-31-13 15,0-1-11-15,-4-4-61 16,-4-7-7-16,-3-6-15 16,0-6 9-16,-4-9 9 15,0-5 58-15,2-5 13 16,3-1 16-16,1-3 3 16,5 2 8-16,1 2 8 15,3 6 1-15,3-1 14 16,1 6 6-16,2 4 6 0,3 2-6 15,4 3-2-15,-2 11-11 16,7 5-8-16,-4 3-6 16,2 12-12-16,-6 0-35 15,-3-3-105-15,-1-1-276 16,-9-9 22-16</inkml:trace>
  <inkml:trace contextRef="#ctx0" brushRef="#br1" timeOffset="-95437.74">5259 10965 1593 0,'1'-28'356'0,"-9"2"155"16,6 12-464-16,4 2 22 16,-1 3 6-16,2 1-1 15,0 3-6-15,-2 0-4 16,0 6-37-16,-1 1-13 15,1 0-8-15,3 5-4 16,9 21-2-16,14 45-1 16,-21-29 1-16,-1 17-3 15,-5-7 1-15,-4 12-3 0,-2-15 8 16,4-4-14-16,-1-19 5 16,9-8-7-16,1-17 6 15,8-11-7-15,-2-12 12 16,9-8-8-16,-6-1 8 15,3 0-4-15,-6 6 4 16,-2 7-2-16,-5 9 4 16,-3 2-5-16,-1 6-3 15,8 8-4-15,2 1 3 0,8 12 5 16,1 2-1-16,1 10 2 16,-10-2-6-16,-8 6-37 15,-11-9-14-15,-11-1-17 16,-8-10-14-16,-8-10-21 15,-3-10 13-15,-1-13-35 16,3-7-1-16,4-11-29 16,7 2 16-16,7 5-264 15,11 12 92-15</inkml:trace>
  <inkml:trace contextRef="#ctx0" brushRef="#br1" timeOffset="-95037.52">5768 11280 1372 0,'2'-23'320'16,"4"7"103"-16,-3 6-394 16,4 5-32-16,-3 1-4 15,6-2-2-15,-2 5 14 16,3 0-3-16,-3 0 3 0,1-2-5 15,-3 0 0-15,-1-5-2 16,-1-1 3-16,-2-4-3 16,-4-2 4-16,-1-2-4 15,-5 1 2-15,-7-1 0 16,-3 5 3-16,-5 4-5 16,0 2 7-16,-3 8-4 15,9 8 0-15,0 10-7 16,9 6 6-16,8 17-11 15,9 1-1-15,13 8-2 16,11-6 6-16,12 1-3 16,0-14 11-16,4-5-49 15,-8-16-34-15,-7-9-58 16,-10-10-275-16,-9-4 35 16</inkml:trace>
  <inkml:trace contextRef="#ctx0" brushRef="#br1" timeOffset="-94737">6056 11136 1329 0,'2'-4'389'16,"0"1"75"-16,-1 3-362 0,-1 0-63 15,0 0-7-15,1 1 16 16,0 1 8-16,2 6-2 16,6 15-4-16,15 46-15 15,-16-32-20-15,0 2-8 16,-1-4 0-16,-2-3-3 15,-4-16-1-15,3-4-1 16,-4-8 4-16,-6-11 7 16,1-4 4-16,-2-12 0 15,2-9 1-15,6-14-11 16,8 0-4-16,14-5-3 16,9 10-1-16,14 6-7 15,3 16-18-15,0 11-197 16,-6 18-320-16,-9-2 17 15</inkml:trace>
  <inkml:trace contextRef="#ctx0" brushRef="#br1" timeOffset="-94038.58">1299 12463 1299 0,'-92'-2'346'16,"42"11"87"-16,-6 7-346 15,10 2-84-15,10 1 3 16,13-8-3-16,8 1-1 15,14 1-6-15,7 5 9 16,5-1-10-16,14 8 1 16,2-5-2-16,4-2-1 15,2-5-10-15,-1-8 13 16,-9-8-1-16,0-8 10 0,-8-8 1 16,-1-15 10-16,-5 2-12 15,-5-10 8-15,-4 6-3 16,-8 1 18-16,-8 14-8 15,-8 1 11-15,1 13-8 16,-3 4-1-16,6 8-17 16,7 7-15-16,9 5-74 15,15 4-145-15,15 3-233 16,10-6-39-16</inkml:trace>
  <inkml:trace contextRef="#ctx0" brushRef="#br1" timeOffset="-93638.7">1588 12547 1177 0,'-10'-1'507'0,"0"-8"-11"16,3 6-257-16,-1 4-146 15,3 1-22-15,0-2 20 16,3 1 1-16,1-1-1 16,1 0-35-16,-2 0-21 15,2 0-21-15,0 2-4 16,2 2-6-16,3 12 3 15,16 42-6-15,-14-27 3 16,-3-3-7-16,-1 0 8 16,-1-12-7-16,-2-4 3 0,0-5-2 15,-3-16 7-15,-1-7-7 16,-3-17 4-16,0-10-3 16,-4-22 2-16,1 1-4 15,-1-16-6-15,2 6-10 16,-2-9-11-16,2 9-2 0,3-1-6 15,-1 14 5-15,5 1 0 16,0 17 6-16,6 9-13 16,-4 11-4-16,13 11-12 15,2 12 6-15,11 11 2 16,4 10-15-16,11 15-149 16,-2 6-211-16,-3 2-79 15,-8-8-201-15</inkml:trace>
  <inkml:trace contextRef="#ctx0" brushRef="#br1" timeOffset="-93441">1437 12423 1798 0,'-10'-7'356'16,"19"0"172"-16,18 6-558 15,30 1-140-15,18 0-95 16,28 0-269-16,6-3-71 16</inkml:trace>
  <inkml:trace contextRef="#ctx0" brushRef="#br1" timeOffset="-92971.79">2484 12475 1342 0,'-17'-68'394'0,"10"46"98"15,-2 2-355-15,5 10-49 0,-1 2 10 16,4 3-37-16,2 4-8 16,1 4-17-16,-2 0-7 15,4 13-22-15,10 77-7 16,-10-13 1-16,1 34 3 16,-5-4-4-16,-2 21 4 15,-3-18-9-15,5 0-66 16,-4-34-82-16,5-7-120 15,2-29-278-15,-3-24-21 16</inkml:trace>
  <inkml:trace contextRef="#ctx0" brushRef="#br1" timeOffset="-92670.71">2401 12442 1739 0,'-1'-15'371'16,"7"3"158"-16,6 10-511 16,9 7-19-16,2 1-8 15,5 6 4-15,2 6 5 16,3 6 1-16,-2 5-6 16,-4 6 7-16,-4-3-10 0,-8 5-10 15,-10-10-6-15,-11-4-1 16,-6-11 1-16,-14-10-9 15,-7-14-10-15,-6-10-34 16,2-1-25-16,2-4-33 16,11 3-9-16,7 8-36 15,9 10-251-15,16-1 85 16</inkml:trace>
  <inkml:trace contextRef="#ctx0" brushRef="#br1" timeOffset="-92221.06">3063 12444 1286 0,'-10'-6'429'15,"-2"-1"45"-15,-4 5-294 0,-4 3-157 16,-8-1 41-16,1 2-4 16,-5-1 11-16,3 1-6 15,2 2-9-15,7 0-39 16,-1-1-5-16,10 3-9 15,3-2-7-15,4 1-9 16,6 3-18-16,5 1-17 16,9 3-9-16,3 5-9 0,4 0-22 15,0-2 16-15,1 2 20 16,-6-6 7-16,-1-2 15 16,-5-7 30-16,1-3 10 15,-5-8 1-15,0-4 15 16,-2-3 3-16,2 0 13 15,-3 1-3-15,3 0 12 16,-2 4-10-16,0-1 1 16,1 1-11-16,0 2-3 15,0 2-19-15,5 4-5 16,0 6-1-16,6 4-5 16,-2 6-5-16,4 2 5 15,-4 1-10-15,2 10-41 16,-4-2-43-16,3 2-93 0,0-3-38 15,10-5-280-15,1-17 28 16</inkml:trace>
  <inkml:trace contextRef="#ctx0" brushRef="#br1" timeOffset="-91855.68">3487 12402 1456 0,'-7'-10'373'0,"2"4"106"16,-3 7-397-16,-2 6-73 0,0 0 10 15,0 2-5-15,-2 2 6 16,4 2-5-16,-3-1 7 16,1-1-14-16,-3-1-1 15,4-2-4-15,-2-4 0 16,5 1-3-16,0-2 4 16,5-2-4-16,-1 0 3 15,2-1-3-15,0 0 0 16,0 0-3-16,0 0 9 15,2 0-5-15,-1 1 5 16,3 0-3-16,14 7 5 16,36 20-11-16,-27-10 5 15,-6-2-3-15,-1 5 1 16,-8-6-4-16,-6 3-2 0,-5-6-7 16,-8 0-8-16,-4-1-10 15,-10-2-52-15,0-6-44 16,-5-5-65-16,7-8-296 15,16-16 40-15</inkml:trace>
  <inkml:trace contextRef="#ctx0" brushRef="#br1" timeOffset="-91471.99">3853 12402 1581 0,'-3'-4'326'0,"-4"2"157"15,-3 3-470-15,-5 2-6 16,-2-1 7-16,-5 3 15 16,1-3-6-16,-6 2 7 15,8 0-11-15,-1 1 0 16,6-3-15-16,2 1 2 16,4 0-8-16,2-2-4 15,4 1-16-15,2 5-9 16,0-7-5-16,1 2-3 15,0 1-2-15,3 2 12 0,3 6 13 16,48 33 0 0,-31-30 9-16,6 1 10 0,-8 1-2 15,1 5-3-15,-8-3 5 16,-4 0-6-16,-11-1-11 16,-4-2-1-16,-10 0 0 15,-12 2-57-15,1-4-22 16,-1-2-40-16,4-5-16 15,13-9-297-15,18-8 101 0</inkml:trace>
  <inkml:trace contextRef="#ctx0" brushRef="#br1" timeOffset="-90889.21">4074 12499 1239 0,'-1'-1'309'16,"-1"0"94"-16,4 1-336 15,-2 0-60-15,1-1 2 16,5-1-3-16,22 1-1 16,37-5-23-16,-27 0-25 15,-6 2-9-15,-3-4-4 16,-10 2 1-16,-6-4 16 16,-8-2 30-16,-6-2 9 15,-6-1 6-15,-9 0 8 0,0 3-2 16,-10 3 1-16,-1 5-1 15,-3 4 1-15,6 9-11 16,2 7 9-16,12 5-8 16,12 5 6-16,11-1-6 15,17 6 5-15,8-5-12 16,12-4-16-16,4-5-19 16,15-12-34-16,-8-14-24 0,13-9-275 15,-7-3 69-15,1-14-202 16,-17 5 345-16,-6 0 581 15,-20 7-70-15,-13-3 44 16,-15 13-166-16,-15 6-33 16,-12 3-46-16,-16 6-5 15,-2 7-56-15,-6 3-8 16,10 3-37-16,8 1-4 16,17-1-26-16,13 1 5 15,19-3-12-15,20-1 5 16,13-2-7-16,17 0 4 15,4-4-11-15,6 2 5 16,-11 3-6-16,-8 3 4 16,-18 2 1-16,-16 3 0 0,-19 0-6 15,-21 4 7-15,-17-6-5 16,-30 6-90-16,-11-1-99 16,-12-1-309-16,10-10-23 15</inkml:trace>
  <inkml:trace contextRef="#ctx0" brushRef="#br1" timeOffset="-90214.79">5414 12458 1328 0,'-7'-11'285'0,"6"3"134"16,7 4-387-16,15 0 20 15,6-3 8-15,19-2 3 16,5 1-8-16,11 0-3 15,-7 4-59-15,0 5-153 16,-14 9-313-16,-9 6 27 16</inkml:trace>
  <inkml:trace contextRef="#ctx0" brushRef="#br1" timeOffset="-89900.88">5436 12704 1704 0,'34'-4'370'16,"33"-2"154"-16,8 4-525 16,21 11-368-16,-12-5-155 0,-17-11-92 15</inkml:trace>
  <inkml:trace contextRef="#ctx0" brushRef="#br1" timeOffset="-70742.26">1672 13860 1255 0,'-8'-16'370'0,"2"4"97"16,3 7-354-16,1 4-15 16,2 3-39-16,0-2-13 15,1 3-22-15,3 14-9 16,22 64-13-16,-7 3 4 16,0 15-4-16,-4 34-122 15,-3 1-73-15,-15 29-298 16,-8-30-48-16</inkml:trace>
  <inkml:trace contextRef="#ctx0" brushRef="#br1" timeOffset="-70259.61">2046 14506 1722 0,'21'-26'405'0,"-29"19"144"0,-1 5-489 15,3 3-53-15,-2 0-1 16,1 0-4-16,1 2-2 15,3-2-1-15,1-1-13 16,1 1-13-16,0 1-26 16,1 4-9-16,6 19-38 15,11 33-5-15,2-29 11 16,2-2 12-16,1-1-4 16,-2-9 37-16,-1-1 15 15,-7-10 4-15,-3-3 19 16,-5-6 24-16,-2-5 14 15,-3-7 4-15,-2-9 10 16,-1-4-1-16,-3-6 1 16,-2 3-6-16,-2 5 2 0,0 7-14 15,3 8-36-15,1 6-42 16,5 6-98-16,7 2-28 16,13 3-282-16,9-2 23 15</inkml:trace>
  <inkml:trace contextRef="#ctx0" brushRef="#br1" timeOffset="-69759.58">2555 14474 978 0,'20'-2'388'16,"-9"0"42"-16,-9 1-256 0,-6 2-2 15,-3-1-43-15,5 0-9 16,-1 0-21-16,-10 2-21 16,-40 11-35-16,27-1-16 15,4 2-17-15,1 3-13 16,9-3-12-16,1 2-33 15,11-3-17-15,5 0-17 16,8-2-1-16,13 2 10 16,2-5 30-16,10-5 14 15,1-1 18-15,0-7 5 16,-7-3 13-16,-4 2 26 16,-11-3 19-16,-6-4 30 15,-7 2 13-15,-5-6 16 16,-5 0-19-16,-2-3-10 15,-2 2-25-15,1 2-4 0,-1 5-21 16,3 3-7-16,2 4-7 16,3 4-16-16,2 6-7 15,0-3 2-15,5 29-3 16,12 77-2-16,-7-22 8 16,-1 48 0-16,-5 3-2 15,0 21-2-15,-5-18-3 0,-1 7-3 16,-2-45 0-16,-5-16-3 15,-3-34 2-15,-13-19 4 16,-8-26 6-16,-12-24-6 16,-3-17 1-16,-4-31-4 15,12-14-5-15,8-29-46 16,21-9-44-16,24-33-146 16,21 18-86-16,25 7-217 15,6 21-60-15</inkml:trace>
  <inkml:trace contextRef="#ctx0" brushRef="#br1" timeOffset="-68609.44">3008 15434 1351 0,'-7'-9'435'15,"6"-4"56"-15,-6 7-336 16,2 9-132-16,-3 2-13 16,3 1-3-16,-2 6-1 15,5 0-2-15,0 7 0 16,2 2 1-16,4 9-3 15,4 3 0-15,1 8-1 16,-1 0-1-16,-1 3-4 16,-5-9-2-16,1-4-15 15,-3-11-10-15,0-7-11 16,0-7 1-16,-2-8 7 16,-2-8 20-16,-2-14 10 0,-2-9 12 15,2-14 4 1,-3-3 2-16,5-7 14 0,-2 9 8 15,5 0 9-15,-2 12 7 16,0 3 3-16,3 12-11 16,-3 4-6-16,0 7-11 15,3 3-8-15,3 7-10 16,4 1-5-16,-5-1 0 16,0 3-2-16,10 4 1 0,49 58-7 15,-36-31 1-15,6 6-10 16,-5-4-8-16,4-1-23 15,-4-9-4-15,-1-3-15 16,-5-10 11-16,-3-8 6 16,-5-9 21-16,-1-6 15 15,-2-7 15-15,-1-10-3 16,-2 1 6-16,2-8 5 16,-3 2 0-16,2-1 17 15,-3 5 6-15,1 2 3 16,-4 10 2-16,1 2-2 15,1 8-13-15,-1 1-4 16,2 3-7-16,-4 1-7 0,0 1-5 16,1 0-2-16,1 1 0 15,1 2-1-15,7 14-2 16,37 51 4-16,-37-28 0 16,0 15-3-16,-4 0 0 15,0 9-52-15,-5-5-87 16,3 4-128-16,1-15-267 15,10-15-37-15</inkml:trace>
  <inkml:trace contextRef="#ctx0" brushRef="#br1" timeOffset="-68341.92">3598 15617 979 0,'26'-20'217'0,"-35"20"109"15,3 0-259-15,-2-1 47 16,2 0 20-16,2 0 30 16,2-1-18-16,2 0-24 15,2 1-56-15,-1 0-23 16,12-1-30-16,54-8-32 0,-30 8-51 15,6 1-117-15,-3 3-295 16,8-6 15-16</inkml:trace>
  <inkml:trace contextRef="#ctx0" brushRef="#br1" timeOffset="-67922.77">4097 15437 1752 0,'-3'-33'358'0,"-4"8"174"15,3 17-522-15,-3 2-3 16,4 1 7-16,-3 0 18 16,4 3 0-16,2 1 6 15,0 1-1-15,1 1-11 16,0 3-16-16,8 37-2 15,8 49-9-15,-10-9-93 16,0 6-155-16,-7 15-323 16,-10-18-39-16</inkml:trace>
  <inkml:trace contextRef="#ctx0" brushRef="#br1" timeOffset="-63194.29">4297 14007 1250 0,'-12'-18'296'16,"7"3"151"-16,3 5-348 15,-3 4 26-15,5 3 3 16,0 1 8-16,-1 1-42 16,1 1-16-16,0 0-44 0,0 1-11 15,0 1-18-15,6 25 3 16,6 56-2-16,-9-8 7 16,-2 10-7-16,-6 12 6 15,1-7-7-15,3 0 2 16,1-23-10-16,0-13 2 15,5-16-2-15,-4-14-64 16,-1-15-62-16,-2-6-122 16,-6-9-301-16,-7-34 0 15</inkml:trace>
  <inkml:trace contextRef="#ctx0" brushRef="#br1" timeOffset="-62749.97">4306 14042 1420 0,'0'-14'420'15,"-5"-6"76"-15,-4 4-374 16,1 3-101-16,2 5 3 16,1-1 29-16,2 3 11 15,2 1 15-15,1 3-9 16,0 2-15-16,0 0-27 15,2 0-12-15,7 2-14 0,23 12 2 16,33 26 1-16,-16 0-3 16,-7 6-5-16,15 16 9 15,-3 0-7-15,8 16 1 16,-9-13-1-16,7 9 6 16,-10-15-5-16,1-4 2 15,-15-20-2-15,-5-6 5 16,-12-17-4-16,-8-5 2 15,-8-11 4-15,-6-21 4 16,-3-10-9-16,-6-26 4 16,1-12-3-16,-6-26-4 15,5 8-1-15,-3-5 4 16,7 19-2-16,0 9-4 16,2 26-11-16,4 10-94 0,0 18-95 15,-1 10-361 1,11 9-15-16,6 0-198 0</inkml:trace>
  <inkml:trace contextRef="#ctx0" brushRef="#br1" timeOffset="-62540.2">4904 13920 1562 0,'-3'-2'328'0,"0"-2"153"16,-1-1-466-16,1 1-1 16,1 1-1-16,2-1 3 15,2 1-7-15,19-3-164 16,49 0-334-16,-31 13 49 16</inkml:trace>
  <inkml:trace contextRef="#ctx0" brushRef="#br1" timeOffset="-62166.2">4128 14733 1354 0,'-5'-6'316'16,"2"2"108"-16,2 5-376 15,1-2-44-15,1 1 11 16,2 0-1-16,33 0-11 16,50-2-113-16,-6 4-323 15,-6-10 45-15</inkml:trace>
  <inkml:trace contextRef="#ctx0" brushRef="#br1" timeOffset="-60209.93">1165 13596 1203 0,'3'-35'328'15,"-3"14"107"-15,0 6-330 16,-2 12-18-16,1 2 7 16,1 1-31-16,0 0-5 15,0 1-12-15,0 2-12 16,3 28-15-16,5 72 8 15,-7-17 4-15,-8 210 55 16,-1-95-34 0,-3 4-9-16,3 43-6 15,3-28-10-15,6 21-4 16,0-37-6-16,6 2 0 16,-4-47-4-16,3-1-3 0,-6-45-3 15,-4-12 1-15,2-33-2 16,-1-15-25-16,-2-29-39 15,3-12-141-15,0-15-115 16,2-46-264-16,2-23-68 16</inkml:trace>
  <inkml:trace contextRef="#ctx0" brushRef="#br1" timeOffset="-59848.75">1116 13632 1513 0,'-2'-20'312'0,"-1"2"158"15,3 13-450-15,0 2 15 16,2 1-2-16,-1 1-2 16,2-1-8-16,39-10-2 15,53-12-24-15,-5 14-183 16,4-1-305-16,11-4 31 15</inkml:trace>
  <inkml:trace contextRef="#ctx0" brushRef="#br1" timeOffset="-58760.73">5083 13482 1159 0,'-21'-12'238'0,"4"1"119"15,8 7-346-15,7-2 17 16,10 1-6-16,15-4 7 16,10-2-4-16,17-1 9 15,5 5-17-15,11 1 9 16,-4 4-7-16,4 3 3 16,-15 0-15-16,-1 1 6 15,-17 0-8-15,-9 2 8 16,-12-3-2-16,-6 1 26 15,-5 0 9-15,-1-1 43 16,-1-1-1-16,0 0 4 16,0 0-21-16,1 0-14 0,-2 0-44 15,1 0 0-15,0 0-8 16,0 0 2-16,0 0-6 16,1 0 6-16,0 0-11 15,-2 0 0-15,2 0-2 16,-1 1-2-16,0 2 0 15,-1 8 8-15,-5 19-2 0,-6 55 13 16,8-29 6-16,-6 26 17 16,1 3 12-16,-7 35 28 15,-1 2 2-15,-6 33 28 16,6-1-17-16,1 33-2 16,8-11-31-16,3 30-15 15,8-22-29-15,5 24 2 16,5-30-12-16,4 11-2 15,-1-25-39-15,-7 24-202 16,-9-35-252-16,-21 16-143 16,-32-35-230-16</inkml:trace>
  <inkml:trace contextRef="#ctx0" brushRef="#br1" timeOffset="-54588.99">1170 17160 1016 0,'-30'-9'615'16,"13"11"-118"-16,5-12-96 16,14 7-413-16,11 1-7 15,6-4 20-15,15 3 3 16,7 1 0-16,13 2-13 15,2 4-62-15,4 5-147 16,-4 6-283-16,-4 4-17 16</inkml:trace>
  <inkml:trace contextRef="#ctx0" brushRef="#br1" timeOffset="-54431.91">1080 17360 1528 0,'-11'1'396'0,"45"-5"98"16,1 3-410-16,20 0-154 15,41-1-445-15,16-2 150 0</inkml:trace>
  <inkml:trace contextRef="#ctx0" brushRef="#br1" timeOffset="-53895.56">2601 16681 1418 0,'-39'-140'324'0,"34"105"126"0,3 16-412 16,1 6-18-16,1 10-15 15,1 2-19-15,0 3-22 16,-1-1-29-16,1 2-13 16,8 30 1-16,9 55 7 15,-11-9 30-15,-2 7 28 16,-4 24 20-16,-3-7-6 0,2 14-366 16,1-22 121-16</inkml:trace>
  <inkml:trace contextRef="#ctx0" brushRef="#br1" timeOffset="-53476.9">2962 16913 1682 0,'-12'-12'306'15,"22"-2"180"-15,-15 9-501 16,0 5-7-16,-6 3 14 16,-2 2 2-16,-5 7-4 15,-1 3-1-15,-1 5-10 16,6 2 2-16,-2 6-6 16,5-3 0-16,1 7-11 15,1-3-5-15,7 5-29 16,4-2-8-16,8 1-8 15,6-8 12-15,5-4 17 0,2-12 33 16,8-12 24 0,-5-13 19-16,4-15 5 0,-8-5 10 15,-5-8 18-15,-10-1 17 16,-12 4 13-16,-6 10 2 16,-6 2-11-16,-3 11-27 15,2 6-65-15,3 5-67 16,4 4-95-16,10 6-93 15,19 1-196-15,11-1-9 0</inkml:trace>
  <inkml:trace contextRef="#ctx0" brushRef="#br1" timeOffset="-52961.84">3376 16937 1546 0,'-2'-2'369'0,"-1"2"127"15,-5 0-438-15,-5 4-49 16,-7 0-4-16,-4 4-3 15,2-2 1-15,4 2-6 16,6-2-3-16,4 5-15 16,6-2-1-16,5 6-30 15,4 2-10-15,5 3-37 16,4-4 7-16,3 0 0 16,2-5 26-16,-2-3 15 0,-1-7 50 15,-4-3 26-15,-3-3 36 16,-2-6 47-16,-1-4 12 15,-3-2 8-15,-2-3-15 16,1 0-24-16,-7 2-43 16,-1 4-18-16,1 4-11 15,-3 2-6-15,5 3-12 16,1 2-22-16,0 4-12 0,0 1-24 16,1 1 1-16,8 27-9 15,12 57 20-15,-7-8 18 16,-1 10 29-16,-2 21 0 15,-5-9 13-15,-3 4 3 16,-5-17-4-16,-7-7-6 16,-4-28-1-16,-7-7 4 15,-3-19 12-15,-11-11 8 16,1-14 3-16,-9-11 21 16,3-14 2-16,1-10-5 15,12-11 2-15,11-19-21 16,20-2-36-16,21-19-84 15,19 8-90-15,27 1-382 16,1 20 37-16</inkml:trace>
  <inkml:trace contextRef="#ctx0" brushRef="#br1" timeOffset="-52490.23">3672 17796 1795 0,'-44'-47'370'0,"40"32"162"16,6 11-528-16,5 3-13 15,4 2 1-15,3 2-5 16,3 1 10-16,5 6-7 16,-1 5 0-16,2 6-5 15,-2 3 7-15,-2 8-1 16,-6-2 1-16,-3 5 1 16,-7-3 7-16,-10 9 0 15,-5-4 0-15,-14 2 2 16,-6-4 0-16,-8-3-5 0,0-12 3 15,2-9 2-15,12-7 0 16,6-2 0-16,11-3 4 16,11 1 6-16,8-1 0 15,21 0 5-15,14 0-2 16,25-2-2-16,32 2-173 16,5 6-121-16,-16 14-256 15,-20 5-119-15</inkml:trace>
  <inkml:trace contextRef="#ctx0" brushRef="#br1" timeOffset="-51127.89">4309 16559 1196 0,'0'3'219'16,"-12"0"120"-16,3 14-360 16,-3 7-10-16,-13 10 9 15,4 3 18-15,-12 12 11 16,2-4 8-16,-3 1 6 16,3-8-1-16,5-5 3 15,10-14-8-15,5-7 2 16,7-6 0-16,2-3 11 15,3-3-4-15,-1-1 5 16,0 1-5-16,1 0 0 0,2 1-13 16,5 1 5-16,17 5-1 15,41 10 1-15,-32-14-1 16,12 2 0-16,-3-3-5 16,0-1-62-16,-8 2-56 15,1-2-300-15,-12-4 19 16</inkml:trace>
  <inkml:trace contextRef="#ctx0" brushRef="#br1" timeOffset="-50893.45">4327 16704 1526 0,'-7'-34'334'0,"3"8"137"16,1 13-450-1,3 6-26-15,-1 7 7 16,0-1-3-16,1 1-11 16,0 0-19-16,0 1-38 15,0 3-4-15,1 34-7 16,0 48 14-16,1 5 23 16,-2 11 44-16,0 38-401 15,-12-14 150-15</inkml:trace>
  <inkml:trace contextRef="#ctx0" brushRef="#br1" timeOffset="-50262.72">1839 16419 1127 0,'-33'-15'251'0,"23"2"101"16,4 5-321-16,1 4-28 15,5 4 8-15,2 0-9 16,-2 0 2-16,0 1-6 16,0 2 3-16,2 35 5 15,3 52 20-15,-3 7 23 16,0 11 25-16,-2 41 46 15,5-3 17-15,-1 26-5 16,-1-24-23-16,4 6-22 0,-2-33-51 16,-3-8-25-16,0-32-5 15,-3-6-8-15,-3-25-26 16,0-10-121-16,1-18-56 16,-5-25-312-16,-4-22-31 15</inkml:trace>
  <inkml:trace contextRef="#ctx0" brushRef="#br1" timeOffset="-50045.47">1841 16375 1416 0,'-11'-39'169'16,"-17"5"146"-16,35 17-444 15,14 21 23-15,25 4 50 16,15-3 45-16,34-1 45 16,6-7 18-16,29 2-75 15,-7 10-308-15,4-1 71 16</inkml:trace>
  <inkml:trace contextRef="#ctx0" brushRef="#br1" timeOffset="-49345.83">4791 16324 938 0,'-19'-10'233'0,"1"0"86"0,8 6-262 16,4 1-4-16,6 4-1 16,0-1-6-16,0 0-8 15,0 0-13-15,3 0-12 16,8 2-7-16,14 5 0 15,40 11 1-15,-37-11 5 16,6-2 2-16,-6 2 4 0,-3-5 1 16,-10-1-1-16,-4 1-3 15,-7-1-3-15,-4-1-3 16,-1 2-5-16,0-2-5 16,-1 1 3-16,-1 2-7 15,-7 12 0-15,-26 65 5 16,17-23 10-16,-1 32 25 15,4 8 24-15,1 31 39 16,8-6 14-16,6 15 24 16,6-23-17-16,9 11 7 15,0-27-35-15,-3 4-5 16,-2-20-29-16,-5 5-11 16,-8-20-21-16,-4-1-7 15,-5-17-13-15,1-7-2 16,0-18-23-16,4-7-126 0,5-11-109 15,25-11-332-15,6-15-47 16</inkml:trace>
  <inkml:trace contextRef="#ctx0" brushRef="#br1" timeOffset="-49049.87">5483 16878 1043 0,'-13'-10'281'0,"0"3"122"15,3 1-293-15,4 3-21 16,1 2-12-16,5 1-29 15,0 0-43-15,3 0-9 16,0 0 1-16,22 3-2 16,42 8 4-16,-27-3-30 15,-3 0-41-15,0 5-339 0,-19 1 70 16</inkml:trace>
  <inkml:trace contextRef="#ctx0" brushRef="#br1" timeOffset="-48869.72">5471 17227 1740 0,'9'-18'344'16,"8"16"174"-16,15-5-521 16,10 5-37-16,11 0-119 15,-2 0-57-15,18 9-302 16,-9 1-40-16</inkml:trace>
  <inkml:trace contextRef="#ctx0" brushRef="#br1" timeOffset="-48361.27">6415 16819 751 0,'-18'-24'398'0,"7"3"0"16,2 0-119-16,9 8-154 15,9 2-28-15,8 4-35 0,12-1-32 16,6 5-27-16,9 2-9 15,-5 4 5-15,3 7-4 16,-9 4 4-16,-4 10 0 16,-9 2 5-16,-5 7-1 15,-6 1 7-15,-15 12 6 16,-4-1 3-16,-18 11-6 16,-5-2 5-16,-14 4-8 15,1-10-5-15,-5-2 0 16,5-17 3-16,5-3-6 15,14-14 8-15,6-5 2 16,12-6 3-16,6 1 9 16,8-4 5-16,16 0-6 15,10-1 1-15,19-6-8 16,11-2-3-16,22-3-9 16,-8-1 8-16,10 0-10 0,-15 6 5 15,-6 3-72-15,-23 9-68 16,-18 15-356-16,-22 4 31 15</inkml:trace>
  <inkml:trace contextRef="#ctx0" brushRef="#br1" timeOffset="-48020.56">6247 17786 1320 0,'-42'-16'342'0,"2"0"107"16,7 10-356-16,2 4-16 16,11 3 2-16,9-3 15 15,16 2-6-15,19-3-17 16,18-1-24-16,33-4-8 15,16 1-14-15,35-4-7 16,2 3 4-16,19 1-7 0,-16 2-3 16,8 7-6-16,-19 12-139 15,-21 7-115 1,-47 10-315-16,-47 2-70 16</inkml:trace>
  <inkml:trace contextRef="#ctx0" brushRef="#br1" timeOffset="-24198.74">7586 10977 644 0,'-6'-4'166'0,"-3"-1"60"15,2 0-180-15,-2 0 0 16,1-2-2-16,0 3 2 15,4 0-9-15,0 0-7 16,3 3-28-16,1 1-242 0,1 0 40 16,3 0 132-16,25 5 21 15,66 2 27-15,-22-8 241 16,26-2-41-16,5 1-128 16,10-2-15-16,-17 4-9 15,6 0 5-15,-22 0-3 16,-1-1 0-16,-17 2-7 15,-2 2 0-15,-12 0-8 16,-6-1-3-16,-12-2-24 0,4 0-264 16,-7-5 78-16</inkml:trace>
  <inkml:trace contextRef="#ctx0" brushRef="#br1" timeOffset="-23481.19">8809 10681 649 0,'-38'-34'180'0,"34"26"55"16,1 4-184-16,0 1 0 15,3 0-7-15,-1 2-3 16,1 0-4-16,0 0-10 15,0 0-3-15,0 0-19 16,0 1-16-16,0 0-50 16,0 0-27-16,1 0-8 15,1 1 1-15,1 0-5 16,1 2 48-16,9 8 25 0,32 42 10 16,-34-32 18-16,-1 1 16 15,-3 0 13-15,-1-7 11 16,1 0 8-16,-2-3 2 15,-3-4 6-15,0-6-2 16,2 1 26-16,-4-4 0 16,1-1-2-16,3-2-9 0,32-26-13 15,43-43-42-15,-4 25-305 16,1-5 87-16</inkml:trace>
  <inkml:trace contextRef="#ctx0" brushRef="#br1" timeOffset="-22732.55">11893 11628 807 0,'-9'-4'185'0,"0"-6"67"16,3 5-230-16,3 2-27 15,1 2 3-15,2 1-2 16,0 0 7-16,1-1 2 15,2 1 13-15,38-2-1 16,57-7 7-16,8 0-3 16,12 0 3-16,33-2-5 0,-2 4 5 15,21 2-6-15,-21 0 4 16,17 3-2-16,-27 2 0 16,5-1-5-16,-25-2 2 15,1 3-3-15,-27-1-1 16,-10-1-278-16,-35 1-41 0,-36-9-79 15</inkml:trace>
  <inkml:trace contextRef="#ctx0" brushRef="#br1" timeOffset="-21800.11">7595 11583 598 0,'-13'-8'199'16,"6"1"32"-16,1 0-145 15,3 6-57-15,2 0 6 16,1 1-10-16,0 0 0 0,0 0-18 16,0 0-65-16,0 0-189 15,4 0 74-15,20 1 29 16,64 0 59-16,-20-5 84 16,31-1 203-16,-1-1-78 15,16-2-8-15,-11 4-43 16,7 1 3-16,-24-1-24 15,2 2 7-15,-22 1-23 0,-5 1-3 16,-21 2-19-16,-1 1 2 16,-11-2-12-16,9-5-267 15,-5-2 87-15</inkml:trace>
  <inkml:trace contextRef="#ctx0" brushRef="#br1" timeOffset="-21623.79">8906 11349 957 0,'2'-55'198'0,"-8"39"65"0,6 15-549 16,0 0 73-1</inkml:trace>
  <inkml:trace contextRef="#ctx0" brushRef="#br1" timeOffset="-21466.13">8945 11331 287 0,'53'67'288'16,"-32"-55"-40"-16,-6-7-42 0,7-6-43 15,-5-6-71-15,16-14-21 16,2-4-32-16,18-17-16 15,6-5-20-15,27-11-284 16,2-3 87-16</inkml:trace>
  <inkml:trace contextRef="#ctx0" brushRef="#br1" timeOffset="-20766.89">12148 12807 1027 0,'-9'-11'255'0,"2"0"87"16,3 6-299-16,3 4-16 16,4 1-13-16,-2-1-4 0,7 0-3 15,35-2-1-15,84-13 8 16,0 1 6-16,11 0-1 15,37-1-3-15,-12 1 2 16,14 4-7-16,-29 5-6 16,5-2-1-16,-29 2 3 15,-4 4-11-15,-28-1 5 16,-13 4-3-16,-34 5-118 16,-26 3-246-16,-47-1 48 15</inkml:trace>
  <inkml:trace contextRef="#ctx0" brushRef="#br1" timeOffset="-20341.88">11824 13206 1371 0,'-9'-25'216'16,"12"20"162"-16,21-2-422 16,14 13 25-16,34 2 12 15,17-7 23-15,37-1 6 0,8-7 6 16,39-4 2-16,-6-5 2 16,34 8-4-16,-17-2-10 15,20 7-56-15,-29 0-86 16,4-5-291-16,-39-7 17 15</inkml:trace>
  <inkml:trace contextRef="#ctx0" brushRef="#br1" timeOffset="73752.31">256 14559 1509 0,'-9'-34'302'0,"3"11"145"16,4 14-450-16,3 13-4 15,3 10 1-15,3 13-5 16,5 11 7-16,3 21 4 15,3 5 0-15,2 13 1 16,1-7 5-16,0-7-1 16,-5-21 0-16,-2-17 45 15,-2-26 17-15,4-34 1 16,6-24 1-16,14-41-47 16,11-15-89-16,18-32-124 15,3 12-45-15,10 3-282 16,-11 38 15-16</inkml:trace>
  <inkml:trace contextRef="#ctx0" brushRef="#br1" timeOffset="74205.34">454 14383 1973 0,'7'-37'391'0,"-20"1"161"16,16 25-595-16,6 24-4 15,4 12 2-15,3 17 10 16,6 13 31-16,5 26 4 16,2 4 4-16,12 15-3 15,1-9 2-15,7-6 0 16,-6-29 2-16,4-22 0 15,-8-29 1-15,11-40-2 16,3-28-16-16,25-51-223 16,1-18-320-16,4-50 13 15</inkml:trace>
  <inkml:trace contextRef="#ctx0" brushRef="#br1" timeOffset="-120066.54">14911 16257 1401 0,'-8'-28'361'16,"14"20"146"0,-8 5-505-16,2 14-11 15,0 9 4-15,-1 17 7 16,1 10 11-16,5 24 11 15,-1 3-3-15,2 8-8 0,4-11-2 16,-2-2 3-16,1-24-8 16,-3-12 1-16,-2-18 5 15,0-12 23-15,-2-13 3 16,-2-25 1-16,-2-14-3 16,1-25-3-16,1-10-24 15,1-20-4-15,-2 20-2 16,2 2 1-16,1 23-2 15,-2 13 2-15,-3 24 1 0,2 6 0 16,2 12 0 0,5 13-5-16,6 4 3 0,10 15-8 15,6 7 1-15,7 17-2 16,0-2 5-16,5 6-9 16,-6-7-6-16,2-5-25 15,-12-16-5-15,2-13-4 16,-9-15 11-16,-2-22 6 15,-4-15 25-15,3-23 5 16,-8-7 7-16,2-10-5 16,-3 13 9-16,-3 4 8 15,0 23 2-15,1 13 4 16,-6 13 4-16,1 8-13 16,5 15-5-16,-1 12 2 0,1 8-5 15,5 26-6-15,1 7 8 16,1 14-3-16,4 0-3 15,4 12-30-15,0-16-62 16,-1-3-144-16,3-13-261 16,-4-16-27-16</inkml:trace>
  <inkml:trace contextRef="#ctx0" brushRef="#br1" timeOffset="-119733.82">15550 16482 1503 0,'1'-11'290'0,"15"-10"101"15,4 9-451-15,6 1-22 16,0-1-4-16,-1-3 9 16,-9 1 49-16,-3-7 2 15,-6 2 15-15,-5-5 8 16,-3 1 4-16,-6-2 12 15,-2 4 5-15,-2 3 7 16,-3 10 5-16,-3 2-2 16,4 11-13-16,-1 4-9 15,3 9-2-15,1 12-6 0,4 7 1 16,7 6 1-16,5-1 5 16,8 5-4-16,6-8 5 15,6-5-36-15,3-9-34 16,0-8-329-16,0-14 65 15</inkml:trace>
  <inkml:trace contextRef="#ctx0" brushRef="#br1" timeOffset="-119466.98">15871 16265 1426 0,'-10'-13'375'15,"6"7"109"-15,4 6-404 0,3 12-37 16,4 5-21-16,1 15-1 15,1 5-12-15,3 17-4 16,1-6-1-16,-1 3-3 16,-2-10 2-16,-2-8-3 15,-6-15 5-15,-2-7 3 16,-2-12 5-16,-3-9-4 16,-4-6-1-16,3-18-20 15,2-3-6-15,0-10-17 16,8 2-9-16,2 0-61 0,5 13-34 15,9 6-346-15,-1 10 47 16</inkml:trace>
  <inkml:trace contextRef="#ctx0" brushRef="#br1" timeOffset="-118932.5">16297 16229 1604 0,'2'-8'362'0,"-9"1"158"16,2 3-458-16,2 1-12 16,-2 2-7-16,2 1-1 15,0-1-18-15,-3 1-10 16,-14 1-10-16,-39 5-5 16,37-1-8-16,-2-1-12 15,8 4-17-15,2 2-12 16,7 3-2-16,5 4-5 15,5 4 15-15,9 0 6 16,4 0 20-16,7-4 2 16,-2-6 14-16,6-5-2 15,-8-6 7-15,0-7 5 16,-7-4 16-16,-1-6 18 0,-4-1 13 16,-5-6 14-16,0 2-3 15,0-1-3-15,-2 4-16 16,0 0-6-16,0 8-13 15,5 2-8-15,-2 8-10 16,9 7-6-16,1 8-6 16,7 16-3-16,-3 12 3 15,3 24-2-15,-6 12-1 0,-5 21-4 16,-5-1 3-16,-6 16 0 16,-2-18 3-16,-8 0 0 15,-1-27 5-15,-2-16-4 16,-2-26 4-16,-13-11 0 15,-6-19-4-15,-15-10-48 16,-5-8-40-16,-3-16-130 16,12-10-63-16,16-12-294 15,22-9-1-15</inkml:trace>
  <inkml:trace contextRef="#ctx0" brushRef="#br1" timeOffset="-118584.18">16562 16279 1480 0,'0'-18'325'0,"-7"13"131"15,5 1-434-15,2 3-12 16,1-2-14-16,-1 1 0 16,1 0-16-16,1-1-12 15,3-1-14-15,7-14 8 16,29-43-3-16,-37 30 20 15,-8-7 35-15,-7 3 20 0,-6 1 10 16,-3 7 4-16,-3 6 0 16,2 9-20-16,1 5-8 15,5 7-9-15,2 12-9 16,4 11 2-16,5 23-1 16,4 5 2-16,6 17-4 15,7-1 11-15,13 0-1 16,4-17-5-16,14-4-93 15,5-19-77-15,19-15-311 16,-1-21-17-16</inkml:trace>
  <inkml:trace contextRef="#ctx0" brushRef="#br1" timeOffset="-118084.46">17075 15896 1107 0,'-47'-53'278'0,"34"32"134"15,2 5-295-15,6 1 18 16,1 2-1-16,3-2 15 15,1 6-40-15,1-1-23 16,1 4-31-16,2 6-20 16,4 8-24-16,3 12-4 15,2 13-6-15,3 20 1 0,-3 14 3 16,1 18 1-16,-3 0-5 16,3 7-4-16,-1-16-22 15,1-10-67-15,-3-22-51 16,-2-15-56-16,-5-25-19 15,-7-28-287-15,-6-14 106 16</inkml:trace>
  <inkml:trace contextRef="#ctx0" brushRef="#br1" timeOffset="-117884.92">17006 15691 930 0,'-11'-37'518'16,"0"22"-59"-16,9 8-157 15,10 4-242-15,17 9-35 16,10 5-19-16,17 10-6 15,6 16-16 1,-2 8-7-16,-16 11-9 16,-14 1 1-16,-19-1 0 15,-14-14 15-15,-6-5 7 16,0-15 6-16,-4-6-49 16,-1-9-31-16,-5-7-188 15,-1-7-156-15,2-7-39 16</inkml:trace>
  <inkml:trace contextRef="#ctx0" brushRef="#br1" timeOffset="-117050.49">17521 16021 1668 0,'0'12'385'0,"-4"-4"140"15,-9 12-475-15,-4 4-52 0,0 2 2 16,1-3 1-16,2 3 2 15,10-10 3-15,1 1-21 16,3-2-25-16,2-5-17 16,0-8-5-16,2-7-5 15,2-10 11-15,2-12 10 16,2 3 26-16,-1-1 6 16,-5 5 10-16,1 5 11 15,-3 15 8-15,3 2-6 16,5 4-3-16,7 8-7 15,2 4-4-15,8 2 8 16,-4-5-8-16,3-2-21 16,-4-7-7-16,1-8-5 15,-6-9-2-15,-1-16 8 16,-5-5 22-16,-1-8 9 16,-9 0 10-16,2 1 23 0,-3 16 21 15,2 7 11-15,-2 8 1 16,0 4-9-16,0 6-27 15,0-2-22-15,0 0-15 16,1 1-2-16,1 1 5 16,2 1 3-16,9 4-10 0,43 24-10 15,-36-26-1-15,3 1-5 16,-5-1 2-16,3 8 8 16,-8 2 13-16,0 13-4 15,-6 3 8-15,-7 5-5 16,-4-3 5-16,-2-1 0 15,-3-13 4-15,2-6-1 16,6-6 1-16,-1-10-15 16,8-5-12-16,7-16-13 15,3-9 0-15,12-16 1 16,1 1 14-16,0-3 24 16,-9 12 22-16,-2 10 21 15,-11 15 12-15,-6 4 14 16,-1 6-6-16,-1 1-2 15,-4 2-24-15,4-1-8 16,0 1-17-16,1 0-7 0,-2 0-7 16,2 0-7-16,0 1-4 15,0 0 3-15,2 0 2 16,1 0-3-16,10 2 8 16,42 12 3-16,-33-6-2 15,0 4-2-15,-4 4-1 16,-6 2-4-16,-3 3-4 0,-6 7 2 15,-3 2 1-15,-7 4 3 16,-2-2-10-16,-6 4-112 16,0-7-50-16,-20 10-307 15,1-9-26-15</inkml:trace>
  <inkml:trace contextRef="#ctx0" brushRef="#br1" timeOffset="-116635.21">16926 16997 1386 0,'-4'-20'506'16,"6"0"16"-16,7 6-320 0,3 5-192 15,3 7-22-15,2 7 2 16,-3 8 9-16,1 13 3 16,1 9 1-16,-3 15 5 15,-7 4-3-15,-8 12 1 16,-2-9 0-16,-3 2 2 15,1-17-2-15,10-4 4 16,11-19-6-16,22-15 8 16,11-16-2-16,26-13-1 0,5-6-3 15,15-9 7-15,-9 9-16 16,0 1-101-16,-42 23-653 16,-26 5 183-1</inkml:trace>
  <inkml:trace contextRef="#ctx0" brushRef="#br1" timeOffset="-115650.44">9604 17907 1369 0,'-26'-23'513'0,"15"1"28"0,-3 10-312 16,5 11-172-16,7 1-23 15,4 2-19-15,5 9-2 16,4 4-11-16,12 14-6 16,-4 5 1-16,9 17-22 15,-5-6-15-15,-6 2-22 16,-7-12-6-16,-1-4-17 16,-10-17 19-16,0-3 15 15,-5-10 25-15,-5-2 5 16,0-7 15-16,-5-17 7 15,0-30 5 1,0-8 17-16,6-12 16 16,-1-2 9-16,9 10 18 15,2 28 1-15,0 8-6 16,0 13-14-16,3 8-9 0,1 6-17 16,6 1-11-16,4 5-5 15,11 8-7-15,4 4 1 16,10 12-1-16,-3 5-2 15,7 10-39-15,-5 0 4 16,2-3-26-16,-12-10-5 0,-2-8 1 16,-7-12 41-1,-4-14-1-15,-6-13 25 0,-2-18 6 16,-5-9 8-16,-4-11 6 16,-3 1 10-16,3-4 15 15,-3 15 4-15,1 6 11 16,2 15-4-16,0 7-3 15,0 11-17-15,4 6-8 16,0 7-11-16,9 7-6 16,4 8-11-16,7 19 6 15,3 10-4-15,7 20-35 16,-2 2-45-16,5 5-149 16,-5-8-323-16,0-17 15 15</inkml:trace>
  <inkml:trace contextRef="#ctx0" brushRef="#br1" timeOffset="-115051.51">10209 17861 1598 0,'-12'-17'390'16,"13"-7"117"-16,10 4-482 15,9 1-48-15,3 0-45 0,4-2-22 16,-4 4-10-16,-1 1-26 15,-7 4 36-15,-8 0 9 16,-7 5 25-16,-10-5 19 16,-4 1 38-16,-8 1 10 15,-1 5 8-15,-3 4 8 16,5 8-3-16,1 6-4 16,9 7-5-16,5 6-5 15,10 8-8-15,9 11 2 16,8 1-1-16,8 4-3 15,5-7 0-15,6-7-5 16,-3-16 5-16,2-11-26 16,-6-13-9-16,-3-19-46 15,-10-8-23-15,-4-21-294 16,-9-2 68-16,-4-13-195 16,-11 8 396-16,2-1 581 0,-2 21-54 15,0 7 66-15,4 17-180 16,5 5-36-16,2 9-65 15,5 6-24-15,2 4-79 16,8 6-27-16,2 6-24 16,9 12-5-16,-5 0-11 15,4 4-7-15,-5-3-3 0,-3-1-1 16,-8-14 3-16,-4-4-8 16,-6-11 3-1,-9-10 2-15,-3-7-2 0,-5-10-6 16,-1-9-2-16,-1-11-19 15,4 0-9-15,2-3-28 16,9 10-20-16,8 6-87 16,5 12-24-16,9 9-321 15,4 5 32-15</inkml:trace>
  <inkml:trace contextRef="#ctx0" brushRef="#br1" timeOffset="-114535.63">10972 17389 1740 0,'-11'-7'431'0,"-7"4"136"15,2 7-484-15,3 4-59 16,-2 6-5-16,1 1-6 16,-4 10-1-16,5-4-10 15,0 6-23-15,6-5-33 16,1-4-70-16,3-8-41 0,6-4-47 15,0-5 14-15,8-5 19 16,1-4 70-16,9-4 45 16,0-3 52-16,2-3 34 15,-4 1 39-15,-6 2 65 16,-5 3 27-16,-2 0 33 16,-5 1-7-16,-2-1-11 15,-3-1-55-15,1 0-19 16,-4 2-30-16,4-1-15 15,0 3-16-15,-2-1-12 16,5 2-7-16,3 0-11 16,1 1-2-16,7 4-7 15,4 5 6-15,5 12-11 16,2 9 5-16,5 23 2 16,-5 10-2-16,2 24 2 0,-8 4 2 15,3 18 2-15,-4-15-2 16,-1 5 2-16,-4-26-7 15,-5-14-3-15,-6-24-4 16,-16-11-33-16,-8-22-30 16,-14-10-109-16,-9-9-45 15,-11-15-149-15,4-1-172 16,1-7-1-16</inkml:trace>
  <inkml:trace contextRef="#ctx0" brushRef="#br1" timeOffset="-114201.21">11246 17450 1691 0,'-7'-10'421'0,"0"-2"127"16,0 4-491-16,1 3-29 16,3 2-26-16,3-4-19 15,5-3-8-15,6-5-26 16,-4-3-8-16,7-7-9 15,-6-1 16-15,-2-6 14 16,-6 3 29-16,-6-4 24 16,-5 9 17-16,-5 1 0 0,-2 7 4 15,1 5-2-15,-1 5-13 16,5 0-9-16,7 11-5 16,4 6-11-16,8 8-4 15,7 16 3-15,7 5 1 16,7 13 2-16,6 1 10 15,12 4-4-15,1-11-22 16,6-2-168-16,-8-13-334 0,-6-20 33 16</inkml:trace>
  <inkml:trace contextRef="#ctx0" brushRef="#br1" timeOffset="-113785.04">10359 18442 1380 0,'-26'-18'434'16,"3"-12"67"-16,6 12-370 16,6 4-66-16,9 1-33 0,5 2-3 15,4 1-2-15,12 4-5 16,5 5-11-16,10 13-7 15,3 7-1-15,9 24-5 16,-9 12-3-16,-1 13-55 16,-8 13-235-1,-5-3 74-15,-8-19-302 16,-4-20 50-16</inkml:trace>
  <inkml:trace contextRef="#ctx0" brushRef="#br1" timeOffset="-113566.88">10311 18274 1529 0,'-10'-48'354'0,"15"7"129"15,12 20-441-15,12 2-34 16,1 10-3-16,8 6-5 0,-2 9-2 16,-1 12-2-16,-10 13 0 15,-6 14-3-15,-11 4 8 16,-4 5-4-16,-9-6 8 15,-1 0-2-15,3-14-23 16,3-7-97-16,-1-12-35 16,1-19-332-16,7-16 2 15</inkml:trace>
  <inkml:trace contextRef="#ctx0" brushRef="#br1" timeOffset="-112644.03">10810 18314 1335 0,'8'7'461'0,"-8"5"42"16,-3 5-340-16,-6 4-60 16,2 1-39-16,-3 3 4 15,2-3-2-15,4-4-15 16,3-1-25-16,5-1-19 16,4-6-8-16,5-5-24 15,1-6-10-15,1-5-10 16,-4-5-1-16,-1-3-3 15,-5 5 21-15,0-2 11 16,-3 2 8-16,2 2 5 16,-1 0 4-16,3 0 1 0,2 2 0 15,1 0-2-15,6 0 0 16,3 2 1-16,-1 0-1 16,5 2-1-16,-5-3 0 15,2-3-12-15,-6-5-6 16,-1-8-4-16,-3-6 0 0,-2-10-3 15,-2 2 18-15,0 0 2 16,-2 6 8-16,0 9 0 16,1 9 10-16,-4 3 7 15,-2 7 7-15,4-1 2 16,-2 1-2-16,0 0-5 16,0 0-12-16,1 0-4 15,2 0-2-15,2 0-4 16,7 0 4-16,40 4-4 15,-29-1 0-15,9 2 1 16,-3 3 3-16,6 5-6 16,-5 1 4-16,2 9-3 15,-11 2-2-15,-5 2-3 16,-10-4 5-16,-8-3 0 16,-6-6 4-16,-7-9-15 15,-1-4-10-15,1-10-40 0,2-6-26 16,1-13-58-16,8-4-3 15,9-7-4-15,7 6 37 16,8 2 24-16,3 12 59 16,3-3 15-16,-1 9 20 15,4-3 12-15,-12 3 18 16,-2-5 32-16,-5 9 24 16,-2-3 38-16,-6 1 5 0,-2-2 17 15,0 3-24-15,-4 0-3 16,2 0-27-16,-4 3-6 15,5 3-24-15,-3-3-9 16,1 3-17-16,3 3-7 16,-2-1-13-16,1 1-7 15,1-1-1-15,0 0-8 16,1-1-10-16,1-1-17 16,2 2-9-16,2 0-13 15,4 1-4-15,-3 1 0 16,32 14 20-16,-31 4 6 15,3 0 10-15,2 9 8 16,2-3 0-16,5-1-1 16,-3-6 7-16,0-4 1 15,-2-8-2-15,-3-1 1 0,-6-2-19 16,-8 2-117-16,-4-2-55 16,4-1-313-16,-1 1-25 15</inkml:trace>
  <inkml:trace contextRef="#ctx0" brushRef="#br1" timeOffset="-112284.78">11837 17838 1477 0,'-32'-21'335'0,"10"3"141"16,11 8-411-16,2 1 2 15,7 2-4-15,7-2-4 16,8 1-10-16,13-1-24 16,3 3-21-16,6 2-6 15,-2 5-5-15,1 9 3 16,-9 7 0-16,-7 14-2 16,-7 4 4-16,-4 10 2 15,-9 0 1-15,-3 7-2 16,-1-9 2-16,1-3-1 15,0-13 1-15,3-8 4 0,4-10 6 16,5-10 7-16,6-10 5 16,12-10 2-16,9-6-4 15,6-8-64-15,-1 5-143 16,-2 1-355-16,-15 10 8 16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5T02:46:21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491 15543 877 0,'-2'5'170'0,"-2"-2"79"15,0 0-249-15,-3-1-20 16,-5 2 1-16,-37 5-2 15,32-14-10-15,-1 4-120 16,0 1-101-16,0 1-13 16</inkml:trace>
  <inkml:trace contextRef="#ctx0" brushRef="#br0" timeOffset="292.42">331 15564 510 0,'-6'0'299'0,"1"-1"9"0,-1 0-115 16,1-1-32-16,1-2-55 15,-1 1-18-15,2-1-41 16,0-1-16-16,-1 0-11 15,3-1-11-15,-2 2-7 16,1 0-9-16,1 0-2 16,1 2 0-16,2 3 3 15,18 6 2-15,46 62 2 16,-22-26 7-16,-5-5-2 0,0-1 4 16,-8-15 8-16,-2-8 28 15,-8-10 9-15,6-9 32 16,-7-10 11-16,4-18 1 15,-2-9-22-15,3-30-25 16,-3-8-54-16,2-18-68 16,-2 6-47-16,2-12-63 15,-1 24-36-15,5 5-211 16,-1 27 55-16</inkml:trace>
  <inkml:trace contextRef="#ctx0" brushRef="#br0" timeOffset="886.54">739 15253 1407 0,'-1'3'305'0,"-2"1"131"16,2-1-420-16,0-1-12 16,0 0-3-16,1 1-14 15,-2-1-15-15,2 1-12 16,3 5-2-16,3 28-3 15,56 42 12-15,-25-23 16 16,-5-5 16-16,6-1 4 16,-11-21 2-16,4-11 18 15,-5-17 12-15,5-18 26 16,1-20 4-16,16-37 7 16,0-17-25-16,21-44-90 15,0-9-104-15,7-42-311 0,-23 19-8 16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04:00:32.9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10002 13308 1040 0,'-4'-10'314'0,"5"2"63"16,-2 8-294-16,-1-2 1 15,2 4-24-15,0-2 25 0,0 0-5 16,0 0 14-16,0 0-22 16,0 2-8-16,2 2-29 15,4 32 2-15,5 45-17 16,-5-4 3-16,-3 5-7 15,-2 28 5-15,-4-6-7 16,-1 16 0-16,0-18-9 0,0 2 6 16,-3-26-8-1,4-5 1-15,-1-26-3 0,-1-10 3 16,2-18-3-16,-1-6 4 16,2-8-16-16,-2-10-143 15,-2-5-101-15,-10-14-259 16,2-27-94-16</inkml:trace>
  <inkml:trace contextRef="#ctx0" brushRef="#br0" timeOffset="1383.32">10070 13390 1061 0,'-8'-13'223'0,"2"8"104"16,-2 2-316-16,6 3-1 15,-3 0-3-15,4 0 6 16,1 0 4-16,0 0 6 16,0 0 9-16,1 2 8 0,2-1 8 15,0 0 4-15,18 5 10 16,42 10-4-16,-17-15 2 15,3-2-6-15,23-2-8 16,0 0-14-16,14 0-6 16,-5 1-7-16,20-2 0 15,-8 0 3-15,15 0 0 16,-7-2-1-16,10 0 0 16,-13 0-4-16,10 4-12 15,-13 1 0-15,10-1-2 16,-9 1 1-16,14 1-4 15,-11 1 2-15,11-1 0 16,-8 3 1-16,15 1-8 16,-15 0 6-16,11-2 3 15,-14 1-4-15,10-3-2 0,-17 1 5 16,10-1-3-16,-13-1 1 16,11-2 1-16,-11-2 2 15,16-1-1-15,-9 0-2 16,13-2-2-16,-10 0 4 15,13 1-6-15,-13 3 3 16,8 1-2-16,12 2-4 16,-3 0 9-16,-4 1-1 15,-2 0 2-15,1-2-6 16,-26 2 8-16,13-1-4 16,-11 1-3-16,13-1 2 15,-14 0 5-15,14 0-8 16,-11 3 5-16,10-3-5 15,-6 3 2-15,13-2 0 16,-11 1 1-16,19-2-4 16,-12 1 7-16,14-2-6 15,-8 1 5-15,15 0-2 16,-14 2 3-16,13 1-2 16,-12-1 1-16,19 2-7 15,-12-2 7-15,14-2-2 16,-8-3 1-16,20 1 4 15,-14 0 1-15,24-2-4 0,-12 5 3 16,22 1-2-16,-19-1-1 16,18 4-1-16,-25 1 1 15,7 1-4-15,-21 2 1 16,7 3 2-16,-22-4 1 16,5 1-4-16,-20 1 3 15,-1-3 2-15,-20 0-2 0,-6 1-5 16,-17-4 9-16,-12 1-2 15,-15-3-4-15,-10-1 4 16,-9 1 11-16,-2-1 0 16,-1 0 6-16,-1 0 2 15,0 0-2-15,1 0-9 16,-1 0-2-16,0-1-4 16,0 1 3-16,1 0-3 15,-1 0 1-15,-1-1-5 16,2 1 3-16,0 0-5 15,0 0-1-15,0 0 4 16,0 0 4-16,0 0-5 16,0 0 0-16,0 0 2 15,0 0-3-15,0 0 0 16,0 0 2-16,0 0-5 16,0 1 4-16,0 1 0 15,-1 7 1-15,-2 28 2 0,-8 41 6 16,-2-15-4-16,0-1 6 15,-3 11-1-15,2-5-1 16,-1 10-1-16,5-13 4 16,2 11 2-16,5-10-1 15,2-1-2-15,3-14 4 16,0-4-6-16,3-14-7 0,-1-9-5 16,-2-8 4-16,-1-3-19 15,-5-4-43-15,-16 2-210 16,-13-1-290-16,-37-16-19 15</inkml:trace>
  <inkml:trace contextRef="#ctx0" brushRef="#br0" timeOffset="2905.42">9938 14422 958 0,'-72'-14'282'0,"63"10"47"0,3 3-242 16,6 5-88-16,6-1 14 16,-6-3 0-16,4 0 34 15,13 3 9-15,49 6 25 16,-31-7-8-16,12-1 13 16,1 1-24-16,18-2 5 15,3-1-29-15,17 1 4 16,-1 2-11-16,18 1-1 15,-8 0-16-15,16 2 7 16,-12 0-3-16,16-2-2 16,-12 0 6-16,17 0 22 15,-14-2-5-15,13-1 5 16,-8-3-1-16,18 1-2 0,-11 1-21 16,17-1 5-16,-11-1-8 15,21 2 2-15,-15 0-13 16,15-5 10-16,-10 3-13 15,22-1 4-15,-22-2-2 16,21 2 5-16,-18 2-10 16,15 0 6-16,-21 0 0 15,19 3 2-15,-21 0-8 16,19-1 4-16,-23 0 0 0,20 4 0 16,-21-4-10-16,17 1 16 15,-14 1-12-15,20-1 4 16,-18-3 0-16,16 3 3 15,-16-1-9-15,10-1 9 16,-23 0-2-16,17 2 0 16,-20-2-2-16,10 0 6 15,-14-3-2-15,18 2 4 16,-15 1-7-16,21-1 10 16,-16 0-8-16,23 4 7 15,-16 1-6-15,16-1 2 16,-16 3-5-16,17-1 6 15,-24 0-11-15,19-1 5 16,-18 0 3-16,17 0-1 0,-17-1-2 16,10 2 6-16,-17 0-5 15,12 1 2-15,-24 0-2 16,6-1 2-16,-18 1-5 16,1-2 5-16,-20-1-3 15,1 1 2-15,-17 1-7 0,-6-3 8 16,-15 2-3-16,-7-1 3 15,-11-1-6-15,-2 0 9 16,-3 1-5-16,0-4 4 16,-1 0-7-16,3 0 8 15,1 0-7-15,2 0 6 16,-1 1-6-16,0-2 4 16,-1 2-5-16,0-1 7 15,1 1-6-15,5 0 7 16,-1 0-7-16,6-1 8 15,-2 2-11-15,0-1 9 16,-5-1-9-16,-2 2 7 16,-5 0-5-16,-2 2 9 15,-5-1-10-15,0 0 11 16,-2-1 1-16,0 0 8 0,0-1-6 16,0 1 9-1,0 0-11-15,0-1 4 0,-1 1-9 16,0-2 13-16,1 1-12 15,-2-1 6-15,0-2-9 16,-6-17 5-16,-13-47-11 16,12 23-112-16,1-7-210 15,1-35-302-15</inkml:trace>
  <inkml:trace contextRef="#ctx0" brushRef="#br0" timeOffset="20951.4">9924 15288 749 0,'-17'-11'539'0,"7"8"-127"15,9-3-43-15,8 4-388 16,13 0 5-16,6-4 1 16,19 1 14-16,5 1 8 15,12-1-87-15,-8-1-59 16,5 10-269-16,-19-1-20 16</inkml:trace>
  <inkml:trace contextRef="#ctx0" brushRef="#br0" timeOffset="21114.34">9851 15536 1491 0,'15'1'299'16,"14"-5"125"-16,32 1-519 15,18 0-103-15,27-8-256 16,5-1-10-16</inkml:trace>
  <inkml:trace contextRef="#ctx0" brushRef="#br0" timeOffset="21963.72">10713 15068 1382 0,'-13'-27'432'0,"-1"-3"65"15,8 16-365-15,0 8-98 16,4 6-27-16,1 9 0 16,1 6-2-16,1 18 7 15,0 10 5-15,-1 21 2 16,5 1-3-16,1 12-2 16,-2-14-4-16,5-1-6 0,-1-21 0 15,-1-8-2-15,-2-15-2 16,2-5 6-16,-6-10 2 15,-1-4-2-15,-1-5 0 16,1 3 0-16,0-2-8 16,6-24 1-16,14-33-3 15,-4 32 3-15,1 11 2 0,4 4-1 16,-1 11-2-16,4 6-1 16,-1 7-4-16,8 13-1 15,-7 6 2-15,1 14-4 16,-7 2 2-16,-9 6-5 15,-14-6-5-15,-14-3 0 16,-10-13 7-16,-16-9-1 16,-3-17 9-16,-12-14-17 15,5-15-32-15,-1-11-87 16,16-2-39-16,12 0-324 16,22 8 33-16</inkml:trace>
  <inkml:trace contextRef="#ctx0" brushRef="#br0" timeOffset="22366">11083 15592 883 0,'-10'-11'512'0,"-14"-37"-69"0,22 38-92 16,1 5-285-16,2 4 13 15,2 3-3-15,-2-2-4 16,1 1-16-16,7 7-3 16,46 47-28-16,-31-16 1 15,-7 4-3-15,0 8-5 16,-8-4-10-16,-5 2 0 15,-3-12-4-15,-2-8-3 16,-1-11 0-16,-3-10 3 16,3-14 3-16,-4-16-1 15,1-9 0-15,3-22 2 16,2-4-9-16,9-13 0 16,5 10-4-16,12 7-79 15,6 25-118-15,9 14-343 0,-4 19-4 16</inkml:trace>
  <inkml:trace contextRef="#ctx0" brushRef="#br0" timeOffset="23946.17">11871 15293 1172 0,'-18'-68'331'0,"2"61"68"15,5 8-305-15,5 7-74 16,6 8 31-16,9 4 2 0,14 6 17 15,6 5-4-15,16 14-5 16,7 2-34-16,9 7-8 16,-6-5-40-16,5 0-132 15,-11-14-322-15,-8-22 37 16</inkml:trace>
  <inkml:trace contextRef="#ctx0" brushRef="#br0" timeOffset="24129.38">12065 15224 1690 0,'-38'27'371'16,"6"26"153"-16,-8 13-490 0,0 10-33 16,0 15-90-16,3-8-113 15,10 9-323-15,8-28-20 16</inkml:trace>
  <inkml:trace contextRef="#ctx0" brushRef="#br0" timeOffset="24546.49">12916 14684 1578 0,'-32'-9'371'0,"-7"26"143"16,-7 8-452-16,-6 25 1 15,5 6-10-15,-3 24 2 16,12 3-9-16,8 26-8 15,21 2-24-15,27 36-34 16,22-10-91-16,39 25-448 16,19-26 88-16</inkml:trace>
  <inkml:trace contextRef="#ctx0" brushRef="#br0" timeOffset="25417.73">13182 15163 999 0,'-9'-14'222'16,"4"-2"112"-16,-1 5-270 15,6 0 13-15,2 4 13 16,3 0 13-16,3 0-16 0,5 4-10 16,0 2-17-16,5 5-4 15,-1 7-12-15,1 10-9 16,-2 2-7-16,-1 13-12 15,-4 2-9-15,-4 9-6 16,-5-5 7-16,-6 5-8 16,-5-11 6-16,-5-1-3 15,-4-9 5-15,-3-4-2 16,-1-7 5-16,-3-6-3 16,3-6 2-16,3-1-8 15,3-3 3-15,6 0-7 16,6-2 6-16,0 2-3 15,4 0 8-15,0 0-4 16,0 1 4-16,1 0-1 16,1 0 4-16,1 0 2 0,8 0 8 15,9 0 7-15,34 2 8 16,-25-4 1-16,3-1-2 16,15 0-3-16,3-3-12 15,22 1-95-15,1 6-154 16,1-6-301-16,-7 8-39 15</inkml:trace>
  <inkml:trace contextRef="#ctx0" brushRef="#br0" timeOffset="27013.45">14816 14968 1563 0,'-13'-19'354'0,"5"4"159"16,3 10-441-16,3 2 8 15,2 4 0-15,0-1-11 16,0 1-14-16,0 2-21 16,3 25-18-16,10 59-8 15,-3-3-16 1,-7 7-58-16,-2 8-192 15,2 0-314-15,-17-24-9 16</inkml:trace>
  <inkml:trace contextRef="#ctx0" brushRef="#br0" timeOffset="27993.18">15174 15300 1525 0,'-1'-12'509'16,"-5"3"51"-16,-5 6-388 16,-3 2-133-16,5 3-28 0,-6-1 0 15,2-1 4-15,-3 3-4 16,2-2 0-16,-4 2-10 15,4 2 4-15,-5 2-5 16,4 2-1-16,-4 1-5 16,3 1 4-16,3 2-26 15,4 3-1-15,5 4-20 16,7 2-2-16,7 1-26 16,5-1 21-16,13-3-5 15,5-7 26-15,9-5 8 16,-2-8 26-16,3-8 1 15,-10-4 9-15,-6-6 1 16,-15-1 3-16,-7-8 9 16,-12 3 4-16,-10-5 0 15,-5 4-5-15,-3 2-1 0,3 9-12 16,2 3-25-16,13 8-26 16,16 3-58-16,12 3-15 15,20 2-11-15,7-5 21 16,13 1 26-16,-8-1 57 15,3 2 21-15,-18-4 32 16,-5 5 43-16,-17-5 23 16,-4 3 42-16,-10 1 18 0,-5-2-3 15,-5 0-38-15,6 0-18 16,-2 0-40-16,-5 0-24 16,-8 0-16-16,-35 1-7 15,40 3-5-15,4 0-8 16,4 3-8-16,8 6-16 15,4 1-7-15,10 5-21 16,3-2 0-16,10 0-5 16,1-3 16-16,4-6 1 15,-4-5 28-15,-3-4 0 16,-7-2 19-16,-3-5 0 16,-10-2 17-16,-4-4 12 15,-4-1 18-15,-4-3 10 16,-3 0 9-16,0-2 0 15,-1 5-15-15,2 2-7 0,2 4-11 16,0 3-16-16,3 7-9 16,6 5 0-16,-5-4-2 15,2 6-12-15,17 35 8 16,13 62-3-16,-22-20-6 16,-6 29 1-16,-8-4 6 15,-7 25-13-15,-3-18-4 0,-4-4-11 16,-4-30-2-16,-6-8-6 15,1-38 11-15,-9-19 7 16,-1-18 15-16,-5-20-3 16,6-21 11-16,9-24-11 15,19-13-11-15,22-26-55 16,19 10-25-16,25-2-164 16,8 28-100-16,4 13-226 15,-3 39-64-15</inkml:trace>
  <inkml:trace contextRef="#ctx0" brushRef="#br0" timeOffset="29580.49">15969 15993 1567 0,'-3'-3'428'16,"0"0"96"-16,1 0-419 16,-1-1-95-16,1 2 4 15,0 0 8-15,2 1 3 16,-2 0 1-16,2 1-7 16,2 1-12-16,-1 2-3 15,8 19 1-15,12 46-6 16,-18-32 3-16,0 3-5 15,-5-6-1-15,0-3-7 0,0-14-1 16,-1-1-5 0,1-12 9-16,1-4-3 0,0-5 3 15,0 4 9-15,0-2 3 16,0-16-3-16,0-45 4 16,1 27-2-16,1 6-2 15,-1 1 3-15,0 6 0 16,0 8 7-16,0 6 6 15,-1 3-1-15,2 3 0 0,0 3 0 16,2 1-11-16,-3 1 0 16,2 0-2-16,2 1-1 15,10 6-1-15,43 35 2 16,-34-19-2-16,0 8-7 16,-2-2-1-16,1 3-20 15,-7-12-6-15,0-2-20 16,-5-7-5-16,0-6-6 15,-2-7 16-15,-1-5 10 16,0-4 20-16,2-11 11 16,-2 0 9-16,2-8 1 15,-2 3 0-15,0-4 7 16,0 10 2-16,0-1 14 16,0 9 7-16,3 3-2 15,-1 2-2-15,-2 3-1 0,0 0-11 16,-1 5 1-16,-1 0 3 15,4 9 11-15,-1 2-3 16,1 16 2-16,0 9-4 16,0 14-7-16,-4 2-12 15,2 12-3-15,-1-7-24 16,2 1-199-16,2-10-347 0,2-10 30 16</inkml:trace>
  <inkml:trace contextRef="#ctx0" brushRef="#br0" timeOffset="30146.68">16575 16242 1275 0,'-32'-27'302'16,"27"20"111"-16,0 4-349 15,2-2 3-15,2 4 11 16,0 0 16-16,1 1-7 15,0-1-2-15,1 1-41 16,3 0-11-16,18 1-18 16,50 0 1-16,-16-2-7 15,0-2-10-15,-1 1 4 16,-4 1 0-16,-14 3 0 16,-20-1-5-16,-5 3 6 15,-10-3-7-15,-8-2-35 16,-5 1-56-16,-6 1-135 15,2 4-291-15,1-4 0 16</inkml:trace>
  <inkml:trace contextRef="#ctx0" brushRef="#br0" timeOffset="30432.23">17224 16048 1796 0,'7'-12'395'0,"-14"0"162"16,8 6-520-16,-1 4-36 15,2 2 13-15,-4 0 1 16,2 0 10-16,-1 0 2 16,0 0 4-16,0 0-8 0,0 0-5 15,1 2-7-15,0 2-4 16,0 21-3-16,0 50 0 15,-2-28-6-15,-1 16-108 16,-4-4-146-16,-14 3-338 16,-5-8-45-16</inkml:trace>
  <inkml:trace contextRef="#ctx0" brushRef="#br0" timeOffset="34827.44">14900 14177 850 0,'-40'-12'294'15,"7"-3"24"-15,7 0-195 16,10 4-98-16,2 1 21 16,4 3 14-16,3-3 49 15,2 1 13-15,3 2 13 16,3 4-26-16,4 0-11 16,-4 3-46-16,2 0-7 15,10 1-13-15,57 5 6 16,-26-3-1-16,13-6 9 15,6 2-8-15,24 0-7 16,-4 0-4-16,17 0-4 0,-4 5-11 16,13-1 2-16,-16 2 0 15,9-3-1-15,-11 2 2 16,4-3 3-16,-14-1-5 16,10-4-2-16,-16 2-4 15,6 0 0-15,-15 0-1 16,-1-1 0-16,-18 1-1 15,-3 1 3-15,-20 0-2 16,-7 0-1-16,-9 3-1 0,-7-1 6 16,-5 1-5-16,1-2-47 15,0 0-88-15,-13 3-436 16,-61 3 66-16</inkml:trace>
  <inkml:trace contextRef="#ctx0" brushRef="#br0" timeOffset="44228.37">17345 15075 1582 0,'-43'-60'380'16,"38"35"135"-16,3 11-447 15,-2 2 2-15,8 5-3 16,-2 2 9-16,-1 1-2 15,-1 0-11-15,0 4-30 0,0 0-15 16,1 2-10 0,6 17-8-16,20 58-6 0,-17-14 5 15,-3 7 0-15,0 15-4 16,-5-10-20-16,-1 4-103 16,1-16-102-16,4-9-358 15,-1-22-18-15</inkml:trace>
  <inkml:trace contextRef="#ctx0" brushRef="#br0" timeOffset="44602.58">17233 15081 1847 0,'-2'-28'384'0,"5"10"179"0,2 7-542 15,-2 2 23-15,0 6 4 16,5 0-1-16,3 2 2 16,10 7-10-16,4 5-29 15,16 9-4-15,8 6-5 16,7 10 0-16,5 6 0 16,4 13-5-16,-7-3 1 0,-1 5 2 15,-11-6-3-15,-4-4 6 16,-12-16 0-16,-5-7 0 15,-10-13 5-15,-4-10 1 16,-7-11 4-16,1-20 0 16,-4-12-1-16,0-25-2 15,-2-11-3-15,0-22-26 16,-4 14-56-16,3 9-546 16,-1 25 141-16</inkml:trace>
  <inkml:trace contextRef="#ctx0" brushRef="#br0" timeOffset="47359.5">14170 14875 1392 0,'-14'-45'311'16,"7"33"146"-16,4 6-380 15,1-3 37-15,1 5 10 0,0-4 19 16,-1 5-11-16,2 2-22 16,0 0-53-16,0-1-20 15,0 2-21-15,0 3-13 16,0 3-2-16,0 37-5 15,-1 64 3-15,-2 1 5 16,-1 10 1-16,1 34-2 16,1-5 1-16,7 7 3 15,6-26-6-15,3 5-33 16,1-31-34-16,2-8-111 16,-8-19-76-16,-3-2-345 15,-5-22 14-15</inkml:trace>
  <inkml:trace contextRef="#ctx0" brushRef="#br0" timeOffset="47865.41">14154 14755 1748 0,'-5'10'353'16,"5"-19"164"-16,3 5-520 0,12 0 2 15,4-2 3-15,16-4 3 16,10 1 7-16,23-4-121 16,10 7-151-16,9-2-268 15,-3-4-81-15</inkml:trace>
  <inkml:trace contextRef="#ctx0" brushRef="#br0" timeOffset="48874.92">18087 14745 1000 0,'-6'-11'299'15,"-4"8"53"-15,5-1-276 16,1 1-20-16,2 0-10 16,2 3 11-16,0-1-2 15,1 0 3-15,2 0-28 16,12 0-12-16,61-3-1 15,-27 3-13-15,0 2 5 16,-3 0-6-16,-6 4 1 16,-20-5-5-16,-6 2 9 15,-6 0 4-15,-3 0 28 16,-4 0 15-16,2-2 26 16,-6 0 4-16,3-1 15 15,-1 0-18-15,1 1 2 16,0 0-18-16,0-1-2 15,0 1-14-15,0 0-3 16,0 0-18-16,-1 0-6 16,1 0-6-16,0 0-7 15,0 0-3-15,0 0-3 16,0 0 2-16,0 1-4 16,0 1-1-16,1 2-2 0,3 9 2 15,9 53 1-15,-9-30 0 16,2 21-1-16,-2 11 1 15,-2 31 5-15,-2 0-3 16,-2 52 6-16,-4-1 3 16,2 43-14-16,4-8-63 0,4 38-243 15,2-27-296 1,-7 7-42-16</inkml:trace>
  <inkml:trace contextRef="#ctx0" brushRef="#br0" timeOffset="51592.3">18946 15344 1382 0,'-24'-7'369'0,"1"2"94"15,6 2-395-15,6 2-6 16,7 2-10-16,6-1 5 15,7 0-3-15,14 0 2 16,9-1-34-16,18 0-10 16,5-1-13-16,14 2 3 15,-7-1-10-15,4 0-88 16,-11 0-72-16,-1 1-351 16,-17 3 10-16</inkml:trace>
  <inkml:trace contextRef="#ctx0" brushRef="#br0" timeOffset="51826.31">19110 15193 1961 0,'-9'-13'418'0,"6"-1"178"0,-7 10-566 15,11 2-34-15,-2 1 11 16,1 0 12-16,0 1-6 15,0 0-5-15,0 1-14 16,0 1-11-16,4 15-4 16,8 56 4-16,-9-4-44 15,0 7-60-15,-2 21-187 16,3-2-287-16,0-6-30 16</inkml:trace>
  <inkml:trace contextRef="#ctx0" brushRef="#br0" timeOffset="52127.43">19808 15171 1536 0,'-7'-15'439'16,"3"9"86"-16,0 0-384 0,3 2-95 16,-1 1 18-16,2 2 10 15,0 1 0-15,0 0-21 16,0 0-29-16,0 2-26 16,0 16-7-16,5 57-1 15,-3 0-5-15,-2 8-44 16,0 21-214-16,3-1-318 15,0-8-11-15</inkml:trace>
  <inkml:trace contextRef="#ctx0" brushRef="#br0" timeOffset="52765.61">20130 14671 1580 0,'-6'-20'425'16,"5"1"111"-16,14 14-432 15,6 12-60-15,14 12 5 16,7 14 1-16,17 27 3 15,-3 21-3-15,9 53 9 16,-7 15-20-16,-8 46-4 16,-17 0-10-16,-22 24-41 15,-27-31-74-15,-39 17-254 16,-21-39-274-16,-60 5-45 16</inkml:trace>
  <inkml:trace contextRef="#ctx0" brushRef="#br0" timeOffset="64298.52">10291 17092 906 0,'-130'-47'501'0,"82"31"-65"16,18 1-154-16,9 6-212 15,15 6-28-15,9 3-5 0,7-3-3 16,19 0 5-16,13-2-16 15,20 1-11-15,6-2-20 16,14 7-92-16,-13 0-67 16,-1 6-314-16,-22-3-11 15</inkml:trace>
  <inkml:trace contextRef="#ctx0" brushRef="#br0" timeOffset="64451.14">10079 17284 1335 0,'-14'-13'402'16,"22"0"68"-16,24-2-343 16,13 2-111-16,27-4-9 15,9 3-12-15,18 8-180 16,-6 10-284-16,0-1 15 16</inkml:trace>
  <inkml:trace contextRef="#ctx0" brushRef="#br0" timeOffset="64991.63">10954 16863 1626 0,'-19'-42'374'0,"-4"4"162"15,14 17-469-15,5 9-4 16,5 10-3-16,-2 3-3 0,2 0-20 16,-1-1-5-16,0 1-17 15,1 3-9-15,6 17 2 16,17 57-2-16,-16-27-4 16,1 10-2-16,-3-3 0 15,-2 2-1-15,-4-16-3 16,-1-6 1-16,1-16 2 0,-2-6-1 15,4-11 0-15,-2-3-1 16,1-7 4-16,-1 3-9 16,1-2 1-16,4-1-5 15,14-16-6 1,44-29 14-16,-26 36 1 16,0 9 1-16,0 8-5 15,-5 7 5-15,-2 8-1 16,-12 5 1-16,-5 6-5 15,-10 2-1-15,-14 3-10 16,-7-6-4-16,-8 2-11 16,-9-13 9-16,-6-5-3 15,6-9 3-15,-8-8-9 16,6-7-6-16,0-7-59 16,8 0-17-16,3 1-60 15,12 4-27-15,12 8-288 0,12 10 78 16</inkml:trace>
  <inkml:trace contextRef="#ctx0" brushRef="#br0" timeOffset="65323.34">11352 17277 1717 0,'7'-31'404'15,"3"8"140"-15,4 11-502 0,6 7-26 16,-2 9-13-16,4 10-4 16,-4 4 7-16,-5 10 0 15,-4 9-5-15,-3 12 0 16,-6-2-3-16,-3 0 2 16,1-4-3-16,-1-12 5 15,-1-13-2-15,2-11 4 16,-2-9 3-16,-5-12 5 15,-2-9-4-15,1-16 3 16,2-8-1-16,13-15-7 16,6 2-8-16,11 0-44 0,8 15-98 15,19 11-413-15,-1 10 59 16</inkml:trace>
  <inkml:trace contextRef="#ctx0" brushRef="#br0" timeOffset="65740.75">12297 17002 1167 0,'-15'-20'369'16,"1"3"102"-16,6 3-290 15,7 8-48-15,10 3-4 16,6 5-49-16,12 9-22 16,9 7-30-16,8 13-9 15,7 9-10-15,8 11-4 16,-5 3-4-16,-1 2-33 16,-10-11-39-16,-3-4-126 15,-15-16-38-15,-5-6-296 16,-10-16-8-16</inkml:trace>
  <inkml:trace contextRef="#ctx0" brushRef="#br0" timeOffset="66013.95">12647 16919 1811 0,'-11'6'378'0,"-3"25"177"15,-2 14-538-15,-7 26-15 16,-5 1-3-16,-16 25-186 15,-10-3-180-15,-13 14-186 16,4-27-179-16</inkml:trace>
  <inkml:trace contextRef="#ctx0" brushRef="#br0" timeOffset="66973.95">13608 16934 1123 0,'-18'-56'338'15,"4"41"56"-15,8 6-264 16,4 5-90-16,5-1 25 15,5 2 1-15,11 0 10 16,8 0-15-16,9 3-9 16,0 5-30-16,7 9-1 15,-9 6-7-15,0 15-4 16,-11 3-10-16,-7 14 7 16,-8 0-2-16,-8 14 3 0,-11-8-4 15,-5 0 4-15,-4-14-3 16,-6-5 1-16,4-20-2 15,3-5 3-15,4-7-5 16,3-3 5-16,7-4-5 16,7 0 2-16,8 0 2 0,22 0 1 15,10-3-4 1,30 0 0-16,7-2-4 0,20 1-194 16,-19 5-305-16,-12 1 36 15</inkml:trace>
  <inkml:trace contextRef="#ctx0" brushRef="#br0" timeOffset="67523.33">13437 16433 1668 0,'-2'-12'335'0,"-20"17"166"15,-3 16-498-15,-18 28-4 16,-3 18-2-16,-15 29 5 16,8 15 0-16,-1 31-4 15,18-6 6-15,20 21-4 0,29-13 0 16,30 8-13-16,23-24-77 15,39 4-414-15,0-37 102 16</inkml:trace>
  <inkml:trace contextRef="#ctx0" brushRef="#br0" timeOffset="68406">14538 16916 954 0,'-37'-40'472'15,"35"37"-19"-15,2 2-221 16,1 0-82-16,-1 1-70 16,0 0-13-16,0 0-12 15,0 0-14-15,0 1-19 16,1 1-12-16,1 8-1 16,6 28-6-16,6 39 2 15,-10-18-4-15,-2 0 2 0,-3 7-8 16,-2-11 1-16,-4-2-84 15,0-12-67-15,-1-10-356 16,3-13 18-16</inkml:trace>
  <inkml:trace contextRef="#ctx0" brushRef="#br0" timeOffset="68706.63">14523 16798 1677 0,'-14'-27'359'0,"9"7"157"0,3 9-496 15,7 5-11-15,4 0-6 16,12 3 3-16,5 2 1 16,15 5-5-16,1 5 4 15,9 15-2-15,-6 4-4 16,-4 4-1-16,-12 5 1 15,-11 6-7-15,-14-5 0 16,-24 3 0-16,-15-4-2 16,-19 2-10-16,-5-12-15 0,-13-7-86 15,9-13-62-15,1-10-332 16,16-16 15-16</inkml:trace>
  <inkml:trace contextRef="#ctx0" brushRef="#br0" timeOffset="69156.32">15420 17151 1344 0,'-69'-46'424'0,"54"39"-173"16,2 1-141-16,9 6 9 15,5 0-10-15,4 0-25 16,-4-1-33-16,4 1-5 16,28 0-16-16,55 0-7 15,-26 2-7-15,17-1-1 16,-5-4-23-16,-1 2-78 15,-15-1-57-15,-8-2-107 16,-20 10-277-16,-7-8 10 16</inkml:trace>
  <inkml:trace contextRef="#ctx0" brushRef="#br0" timeOffset="69407.17">15570 16983 1656 0,'-6'-21'380'0,"5"3"151"16,1 6-463-16,0 7-19 0,1 2 17 15,-1 0 2 1,0 2-6-16,0 0-15 0,0 1-15 16,0 0-25-16,0 2-3 15,1 17-5-15,5 62 0 16,-3-20-2-16,0 19-20 15,1-1-57-15,-1 15-229 16,2-22-284-16,-1-21-38 16</inkml:trace>
  <inkml:trace contextRef="#ctx0" brushRef="#br0" timeOffset="69922.86">16453 16914 1353 0,'-4'-15'370'15,"4"4"100"-15,-2 2-333 16,4 7-65-16,-2 1 18 16,0 0 5-16,0 0 0 15,0 1-29-15,0 0-23 16,1 0-22-16,0 2-8 0,1 3-9 16,9 32-4-16,6 43 3 15,-16-16 4 1,-3 3-5-16,-5 1-2 0,-1-14-1 15,3-7-53-15,1-18-55 16,4-13-164-16,4-9-296 16,8-11-6-16</inkml:trace>
  <inkml:trace contextRef="#ctx0" brushRef="#br0" timeOffset="70256.58">16707 16706 1544 0,'-6'-9'911'15,"11"-1"-831"-15,5 5-2 16,1 2-7-16,8 3-5 16,-1 3-18-16,10 8 0 0,0 9-11 15,13 19-7-15,-1 11-10 16,6 33-6-16,-6 10 0 16,-7 25-6-16,-23 4-6 15,-20 27-8-15,-30-19-40 16,-40 14-230-16,-24-19-320 15,-69-2-8-15</inkml:trace>
  <inkml:trace contextRef="#ctx0" brushRef="#br0" timeOffset="72771.98">17990 16962 1532 0,'-41'-12'354'16,"39"3"127"-16,4 5-431 16,8 1-27-16,11-1 16 15,6-2 4-15,13 0 4 16,1 1-6-16,13 4-32 15,-8 0-61-15,1 2-156 0,-5 5-320 16,-3-3 13 0</inkml:trace>
  <inkml:trace contextRef="#ctx0" brushRef="#br0" timeOffset="73094.42">17910 17209 1603 0,'-6'-12'492'16,"14"9"72"-16,8 6-424 0,18 0-109 15,12-1-26-15,21 1-1 16,18 12-615 0,-4 0 191-16</inkml:trace>
  <inkml:trace contextRef="#ctx0" brushRef="#br0" timeOffset="74238.42">18837 16758 1290 0,'22'-67'324'15,"-32"54"107"-15,6 3-328 16,3 6-27-16,9-1-6 15,4-1 1-15,11-1-11 16,7 1-32-16,8 3-19 16,-1 6 0-16,3 4-8 0,-5 9 4 15,-4 4-3 1,-10 7-6-16,-6 2 5 16,-10 8-4-16,-12-3 8 15,-8 9-1-15,-8-1 0 16,-13 8 1-16,-1-5-3 15,-5 3-3-15,7-12 2 16,2-5-2-16,11-16 1 16,8-3 0-16,7-9 5 0,4 0-6 15,4-4 6-15,-1 0-6 16,1 0 3-16,1-1-45 16,3 1-55-16,8-1-117 15,34 2-284-15,-33 1-1 16</inkml:trace>
  <inkml:trace contextRef="#ctx0" brushRef="#br0" timeOffset="74429.95">18939 17179 1602 0,'-2'2'359'0,"2"-2"143"15,2 0-459-15,22-3-26 16,54-11-2-16,-13 4 3 0,0 2-4 16,14 2-186-16,-10 16-340 15,-2 4 48-15</inkml:trace>
  <inkml:trace contextRef="#ctx0" brushRef="#br0" timeOffset="74855.52">19545 16763 1027 0,'5'-26'315'0,"-2"11"91"0,-5 4-250 16,1 4 4-16,1 4-6 15,-1 2 21-15,1 0-39 16,0 1-26-16,0 0-55 15,0 0-21-15,0 2-25 16,4 6-4-16,10 23-3 16,12 54 3-16,-22-26 0 0,-1 15-3 15,-7 5-46 1,1-2-52-16,1-15-141 16,0-11-279-1,-6-24-37-15,-2-29-173 0</inkml:trace>
  <inkml:trace contextRef="#ctx0" brushRef="#br0" timeOffset="75106.58">19556 16653 1689 0,'6'-32'419'0,"5"2"132"15,4 14-485-15,10 5-47 16,3 6-10-16,15 7-6 0,-4 5 3 15,6 12 0-15,-7 4 0 16,1 16-11-16,-14 4 3 16,-7 9-21-16,-12-9-11 15,-12 6-43-15,-12-13-9 16,-10-7-67-16,-4-13-19 16,-8-12-72-16,0-7-235 15,-8-11 45-15</inkml:trace>
  <inkml:trace contextRef="#ctx0" brushRef="#br0" timeOffset="75406.56">20313 16841 1722 0,'-14'-22'370'0,"-30"-34"160"15,39 48-506-15,7 4-10 16,7 4-2-16,11 5 4 16,8 3 6-16,18 11-1 0,8 4-3 15,9 11-6-15,-6 1-1 16,5 9-19-16,-15-5-33 15,-2 6-149-15,-17-6-55 16,0-6-312-16,-11-17-49 16</inkml:trace>
  <inkml:trace contextRef="#ctx0" brushRef="#br0" timeOffset="75584.98">20711 16693 1762 0,'-22'-10'402'16,"0"18"151"-16,0 21-501 16,-3 10-56-16,-12 21-2 15,0 4-18-15,-11 13-172 16,6-2-93-16,-1 2-262 16,16-25-112-16</inkml:trace>
  <inkml:trace contextRef="#ctx0" brushRef="#br0" timeOffset="76221.39">21133 16457 1519 0,'9'-19'375'0,"-11"5"160"0,1 12-430 16,2-1-10-16,-1 3-9 15,0 0-15-15,0 0-39 16,2 3-11-16,-1 3-12 16,12 36-4-16,11 42-4 15,-11-15 4-15,-2-1-4 0,-1-2 2 16,-4-17-3-16,1-10 2 15,-4-18-2-15,3-10-2 16,-6-10-3-16,7-5-1 16,5-6-5-16,6-10 1 15,5-6 4-15,11-3-2 16,0 3 2-16,3 4 5 16,-4 14-6-16,-1 9 2 15,-7 8 2-15,-3 9-5 16,-6 5-2-16,-7 8 5 15,-5 1 2-15,-10 6-5 16,-6-4-7-16,-11 0-22 16,-6-9-23-16,-11-4-29 15,-5-17-14-15,-13-11-52 16,4-11 1-16,-5-12-32 16,12-6-21-16,6 2-242 0,18 8 82 15</inkml:trace>
  <inkml:trace contextRef="#ctx0" brushRef="#br0" timeOffset="76572.73">21745 16838 1324 0,'0'-14'591'0,"2"-1"-25"16,3 8-295-16,0 7-206 15,4 7-60-15,2 9 8 16,2 6-8-16,0 18 8 16,-1 8-7-16,0 16 5 15,-2 3-6-15,-1 3 3 16,-3-17-5-16,-1-7-1 16,-4-18-4-16,-2-12 5 15,-1-13 1-15,-7-10 1 16,-1-11-3-16,-2-15 5 15,2-12-7-15,6-20-1 16,9-5-2-16,15-7-5 0,13 12-5 16,13 6-46-16,3 22-75 15,14 24-345-15,-6 15-95 16,-4 7-153-16</inkml:trace>
  <inkml:trace contextRef="#ctx0" brushRef="#br0" timeOffset="77071.59">22506 16830 1439 0,'-11'-9'301'0,"-6"3"138"15,8 4-422-15,7 2 13 16,12 1 1-16,14-3 5 15,14-1 2-15,13-1-1 16,16-2-19-16,16-2-8 16,-4 1-35-16,8 1-137 15,-9 1-312-15,-7 5-9 16,-24 2-232-16</inkml:trace>
  <inkml:trace contextRef="#ctx0" brushRef="#br0" timeOffset="77304.81">22767 16653 1627 0,'-4'-18'377'0,"1"3"142"16,4 7-461-16,1 2-10 16,2 2-1-16,-1 1 9 15,-3 2-6-15,1 1-6 16,1 1-22-16,2 2-12 15,12 28-6-15,16 62-1 16,-23-22-8-16,-6 23-103 16,-2 3-121-16,-5 10-343 15,-1-23-28-15</inkml:trace>
  <inkml:trace contextRef="#ctx0" brushRef="#br0" timeOffset="77804.7">23447 16289 1907 0,'-5'-21'386'15,"1"5"185"-15,6 13-567 16,-1 3-7-16,3 2 2 15,-4-1 2-15,0 1 3 0,3 19-3 16,6 51-1-16,-12-8-2 16,-2 0 0-16,-2 13-2 15,4-8 1-15,0 3 1 16,2-21 2-16,4-10-6 16,3-17-4-16,-1-13-3 15,4-13 2-15,5-11-4 16,-1-8 7-16,5-6 5 15,-3-1 3-15,7 0-3 16,-2 7 3-16,7 9-3 16,-1 8 1-16,4 5 0 15,-3 8 3-15,4 11-4 16,-7 4 0-16,-1 15-1 16,-7-2 1-16,-10 9-9 15,-10-7 1-15,-11 1 1 0,-9-13-2 16,-14-5-40-16,0-15-14 15,-8-17-69-15,5-11-40 16,6-15-52-16,10-10 7 16,7-1-259-16,13 7 95 15</inkml:trace>
  <inkml:trace contextRef="#ctx0" brushRef="#br0" timeOffset="78172.47">24024 16775 1888 0,'-3'-19'426'0,"7"8"161"16,2 12-550-16,2 9-34 15,2 5-9-15,2 11 0 16,-3 6 5-16,0 15-1 15,-4 2 3-15,-2 8 0 16,-1-6 1-16,-2-3 0 16,-3-19-1-16,1-9-1 0,2-13 4 15,-2-7 1-15,1-8 3 16,-1-14-1-16,1-7-1 16,6-21-3-16,7-5 2 15,8-12-2-15,3 11 3 16,12-1 1-16,4 21-4 15,14 6-6-15,9 24-154 16,0 7-119-16,-9 25-321 16,-9 2-65-16</inkml:trace>
  <inkml:trace contextRef="#ctx0" brushRef="#br0" timeOffset="78838.03">19086 17842 1467 0,'-42'-9'347'0,"-18"5"118"16,15 6-420-16,10 2-36 15,22 2-1-15,20-4 2 16,16-2 7-16,31-2 13 16,23-4 8-16,46-6 8 15,18-1 0-15,50-4 2 16,6-1-10-16,56 3-2 15,-7 4-14-15,46 0-5 16,-13 7-2-16,48 1-2 16,-35 2-8-16,44 4 6 15,-37 2-1-15,27-2 8 16,-44 4 6-16,29 2 5 0,-53-1-4 16,17 4 2-16,-44-1-9 15,6 6-3-15,-54-3-5 16,-1-2-1-16,-51-2 0 15,-7 2-1-15,-42-8-6 16,-8 3 1-16,-27-2 2 16,-12 2-32-16,-21-6-48 0,-24 5-121 15,-23-1-72-15,-30 3-322 16,-28-3-13-16</inkml:trace>
  <inkml:trace contextRef="#ctx0" brushRef="#br0" timeOffset="79355.59">18705 18007 1378 0,'5'-30'410'16,"-5"16"90"-16,7 4-369 16,15 1-80-16,9 3-21 15,21-2-1-15,11-3-8 16,27-4 16-16,10 3 1 15,44-2 8-15,4 0 0 16,47-2-8-16,1 1-16 0,53 4-1 16,-17 4-9-16,42 7-2 15,-20 4-4-15,40 4 2 16,-36 5-2-16,43-1 4 16,-26 1-2-16,29 2 7 15,-39 0-4-15,42-1 0 16,-41 0 0-16,21-1-1 15,-39-2-5-15,20 2 0 16,-53-2-2-16,3 4-1 16,-49-2-1-16,-6-1 1 15,-48 2 1-15,-16 1-2 16,-34 0-2-16,-15-2-18 16,-25-1-47-16,-25-2-205 0,-30 1-317 15,-32-21-9-15</inkml:trace>
  <inkml:trace contextRef="#ctx0" brushRef="#br0" timeOffset="143177.37">18132 18108 1518 0,'24'-57'367'0,"-25"43"121"16,1 9-440-16,0 3-22 0,1 2-15 15,-1 0-7-15,0 0 4 16,0 3-6-16,0 10 7 16,2 59-5-16,-2-30 5 15,0 15-6-15,0-9 6 16,0 3-9-16,4-12 4 15,-2-9-75-15,0-13-53 0,0-9-75 16,-2-8-43-16,-3-13-262 16,3-13 73-16</inkml:trace>
  <inkml:trace contextRef="#ctx0" brushRef="#br0" timeOffset="143336.64">18146 17857 1686 0,'6'-5'376'16,"-9"-2"146"-16,30 2-487 15,8 0-36-15,15-2-33 16,5 1-42-16,9 2-171 16,-12 5-273-16,-9 0-33 15</inkml:trace>
  <inkml:trace contextRef="#ctx0" brushRef="#br0" timeOffset="143785.34">17882 18499 1461 0,'-3'-12'327'0,"10"-1"134"15,15 3-424-15,8 5-7 16,21-5 0-16,5 2 5 15,8 3-8-15,-2 4-25 16,10-1-181-16,-10 2-308 0,0-6 22 16</inkml:trace>
  <inkml:trace contextRef="#ctx0" brushRef="#br0" timeOffset="144261.76">18591 18197 1626 0,'-19'-17'376'0,"-7"11"137"0,1 9-475 16,-7 8-21-16,5 4-10 15,-10 14-26-15,3-1-1 16,-1 3-29 0,6-4-16-16,7 1-64 0,11-14 0 15,9-4-21-15,9-4 19 16,8-4 12-16,10-7 64 16,15-2 17-16,3-3 29 15,8-7 4-15,-3 1 15 0,0-4 9 16,-11 1 21-16,-5-2 51 15,-12 4 32-15,-7 0 40 16,-8 5 1-16,-5-3-3 16,-2 7-43-16,-6-1-27 15,-1 6-35-15,-3-1-15 16,2 9-16-16,-1 10-14 16,4 10 3-16,2 20-15 15,-1 9 2-15,-1 26-2 16,-1 0 7-16,-1 17-12 15,-1-10 12-15,-47 302-11 16</inkml:trace>
  <inkml:trace contextRef="#ctx0" brushRef="#br0" timeOffset="144360.31">18461 19019 2661 0,'-32'-26'-79'0,"-3"-30"-47"0,3-8-15 16,5-24-65-16,10 7 20 15,11 0-280-15,9 17 56 16</inkml:trace>
  <inkml:trace contextRef="#ctx0" brushRef="#br0" timeOffset="145345.04">18794 18221 1629 0,'22'-16'364'0,"-16"5"143"16,2 17-466-16,2 13-9 15,-4 7-1-15,-3 13-6 16,-5 1 10-16,-1 12-18 16,-2-1-7-16,3-3-9 15,5-11 0-15,1-6-27 16,4-19 7-16,4-17-5 15,-1-16 3-15,8-15-6 0,2-9 23 16,8-18-10-16,-3 5 11 16,4 2-9-16,-9 16 16 15,-1 8-9-15,-7 23 10 16,0 12-11-16,-6 11 15 16,4 13-9-16,1 8 11 15,2 7-7-15,-2-3 4 16,7 2-49-16,-3-15-24 0,8-11-67 15,-3-11-21-15,8-18-20 16,-4-12 41-16,1-19 24 16,-5-2 66-16,0-6 46 15,-10 11 50-15,-6 6 51 16,-3 17 14-16,-3 8 11 16,-3 10-14-16,0 6-24 15,-3 3-44-15,-3 15-7 16,1 10-14-16,1 11-9 15,3 3-2-15,10-3-11 16,4-10-1-16,10-7-6 16,0-12 3-16,4-10-4 15,0-7 4-15,5-10-8 16,-4-15 7-16,4-15-2 0,-4-3 2 16,-8-1-3-1,-6 4 8-15,-10 10-2 0,-9 19 6 16,-6 4-2-16,-3 8 2 15,-5 2-4-15,4 3-4 16,-1 1-31-16,7 3-20 16,6-3-54-16,9 1-16 15,9-3-24-15,6-2 28 16,11-2 17-16,6-2 55 0,9-3 20 16,-1 2 32-16,0-3 35 15,-9 3 37-15,-8 0 32 16,-10 0 14-16,-6 3 21 15,-5 2-18-15,-4-1-18 16,1 3-27-16,-2-3-8 16,0 1-24-16,-1 2-19 15,0 10-6-15,-8 52-15 16,7-31-2-16,1 3-7 16,2-4 3-16,-2-5-10 15,1-8 4-15,2-6-19 16,-2-6 3-16,1-5-10 15,0-5 6-15,0 0-11 16,0-2 15-16,2-21 0 16,8-50 9-16,1 26-15 0,1 5 2 15,5 1-41 1,2 19-27-16,8 10-124 0,0 10-35 16,3 6-269-16,-2 11-7 15</inkml:trace>
  <inkml:trace contextRef="#ctx0" brushRef="#br0" timeOffset="145567.6">19927 18154 1649 0,'53'-20'372'0,"-43"14"146"15,3 7-477-15,9 3-22 16,-5 2-9-16,2 7 3 15,-8 3-2-15,-6 14-6 16,-7 6 2-16,-4 10-28 16,-2-4-30-16,-4-6-96 15,4-12-42-15,1-10-344 16,4-14 31-16</inkml:trace>
  <inkml:trace contextRef="#ctx0" brushRef="#br0" timeOffset="145690.81">20042 17935 1400 0,'12'-9'338'0,"2"5"92"15,8 7-507-15,6 7-370 16,3 1 47-16</inkml:trace>
  <inkml:trace contextRef="#ctx0" brushRef="#br0" timeOffset="146410.46">20227 18094 1783 0,'22'50'421'16,"-25"-33"144"-16,1 2-518 0,4 12-23 16,0 2-14-16,2 4-10 15,0-7 3-15,0-3-44 16,-2-10-16-16,3-8-48 15,0-7 0-15,10-18-15 16,3-11 36-16,7-15 17 16,-1-1 47-16,5-1 3 0,-7 12 21 15,-3 10 4-15,-6 14 10 16,5 7 10-16,-1 7 14 16,6 8 5-16,2 7 2 15,3 13-11-15,-3 1-10 16,0 4-29-16,-3-9-11 15,2-8-19-15,2-16 2 16,4-19-15-16,-3-12 17 16,6-15 3-16,-8-1 15 0,-6-13 2 15,-9 7 14-15,-9 2 9 16,-12 11 13-16,-4 5 1 16,-6 15 2-16,-4 17-5 15,3 14-9-15,0 14-12 16,6 6-3-16,4 9-23 15,7-3-8-15,9-2-24 16,7-11 1-16,6-7-9 16,5-14 29-16,6-16 6 15,-1-10 28-15,4-10-3 16,-6 0 23-16,-4-3 20 16,-7 9 20-16,-6 1 7 15,-7 7 12-15,-4 1-9 16,-2 7-21-16,-3 9-20 0,1 5-10 15,7 14-12 1,5 15-3-16,5 22-9 16,2 9 6-16,0 23-9 0,-9-3 6 15,-8 9-12-15,-10-14 3 16,-17 3-9-16,-7-22 10 16,-10-6-8-16,0-21 15 15,-11-13-6-15,9-18 11 0,-8-17-45 16,6-12-30-16,1-17-129 15,18-6-179-15,8-25-150 16,16-4-100-16</inkml:trace>
  <inkml:trace contextRef="#ctx0" brushRef="#br0" timeOffset="146993.43">21419 18082 1153 0,'6'-103'277'0,"-4"93"114"15,3 7-305-15,-4 3 52 16,2 0 3-16,-3 0 29 15,0 0-15-15,0 0-24 16,0 1-58-16,-1 2-6 16,0 28-27-16,-6 56-6 15,0-22-9-15,-3 17-5 16,0-4-12-16,0 11-15 16,0-17-31-16,3-9-117 15,-2-19-84-15,0-28-346 16,1-35-14-16</inkml:trace>
  <inkml:trace contextRef="#ctx0" brushRef="#br0" timeOffset="147167.57">21401 18006 1847 0,'25'-23'396'16,"18"-2"170"-16,8 19-548 0,16 2-12 15,0 5-36-15,-2 0-134 16,-17 4-78-16,-8 1-325 16,-21-2-45-16</inkml:trace>
  <inkml:trace contextRef="#ctx0" brushRef="#br0" timeOffset="147336.07">21360 18287 1722 0,'14'-8'376'0,"31"-3"159"15,10 7-511-15,23-6-31 16,-1 1-65-16,-2 0-173 16,-18 10-290-16,-13 9-17 0</inkml:trace>
  <inkml:trace contextRef="#ctx0" brushRef="#br0" timeOffset="147570.1">21883 18283 1988 0,'46'-7'398'15,"-61"-6"192"1,15 16-589-16,3 10-13 0,5 6-1 15,-4 3 12-15,0 4 0 16,-3 2-2-16,-1 12-56 16,-3-1-51-16,-1 4-144 15,-2-7-52-15,1-22-281 16,0-20-12-16</inkml:trace>
  <inkml:trace contextRef="#ctx0" brushRef="#br0" timeOffset="147708">22029 18055 1864 0,'-14'-22'411'15,"8"4"161"-15,11 13-585 0,12 21-95 16,7 11-210-16,9 5-258 16,2 7-34-16</inkml:trace>
  <inkml:trace contextRef="#ctx0" brushRef="#br0" timeOffset="148443.47">22105 18327 1934 0,'-19'-3'442'0,"20"4"168"16,-1 7-577-16,5 9-9 16,6 0-19-16,3-2-12 15,-1-4-12-15,5-3-21 16,-3-8-25-16,9-6-27 15,-2-3-1-15,5-10-5 16,-1-7 26-16,0-2 22 16,-7 4 26-16,-4 3 16 15,-7 16 13-15,-2 10 3 16,-2 9 6-16,3 6-2 16,4 6-3-16,7 2 4 15,-1-6-7-15,8-4-15 16,-2-6-24-16,5-10-63 15,-2-5-24-15,7-12-2 0,-3-5 8 16,5-12 26-16,-7-1 66 16,-3-3 37-16,-8 11 22 15,-11 5 25-15,-9 15 2 16,-10 9 11-16,-7 12-9 16,-7 8-16-16,-1 1-21 0,3 9-4 15,9-7-12-15,5 0-20 16,8-9-19-16,6-1-66 15,7-14-21-15,4-2-11 16,3-10 11-16,8-9 24 16,-4-8 72-16,-2-1 63 15,-6 1 40-15,-5 4 29 16,-7 8 3-16,-4 7 0 16,-3 10-43-16,2 10-26 15,3 5-28-15,4 9-10 16,6-1-15-16,8 3-52 15,2-8-38-15,6-6-45 16,0-14-2-16,4-4 10 16,-3-14 52-16,0-21 49 15,-4-5 58-15,1-12 36 16,-3-7 14-16,-3-13 17 0,-7 16 0 16,-1 2 16-16,-6 14-22 15,-5 10-5-15,-4 23-15 16,-4 6-6-16,-1 9-34 15,-6 13-6-15,-1 13-5 16,-1 18-1-16,4 8-3 16,2 28-1-16,9 2-14 0,9 14-193 15,2-17-338-15,9-24 38 16</inkml:trace>
  <inkml:trace contextRef="#ctx0" brushRef="#br0" timeOffset="149060.07">23423 18258 1288 0,'-64'-10'463'0,"47"18"29"16,1 13-322-16,0 13-111 15,5 0-38-15,0 6 7 0,7-6-3 16,5 1 4-16,5-8-22 16,5-4-15-16,5-11-20 15,9-18-17-15,0-15-11 16,8-13-9-16,0-5 9 16,-3-10 16-16,-9 12 17 15,-3 10 26-15,-12 10 12 0,-6 14 11 16,-3 14 3-16,-3 9 6 15,3 5-23-15,3 7 3 16,3-2-7-16,8 4 0 16,7-7-10-16,3-4 6 15,1-8-4-15,6-9 5 16,-2-12-7-16,2-12 7 16,-8-5-8-16,-1-8-7 15,-9-1-15-15,-7-4 4 16,-5 4-10-16,-7-1 9 15,-6 10-1-15,-4 3-13 16,4 8-34-16,-1 4-70 16,6 7-45-16,10 8-265 15,8 6 27-15</inkml:trace>
  <inkml:trace contextRef="#ctx0" brushRef="#br0" timeOffset="149327.28">23871 18306 1700 0,'-12'-5'384'16,"9"9"152"-16,6 9-501 0,0 10-19 15,0 0-13-15,2 11 4 16,-7-1-9-16,-1 9 8 16,1-6-11-16,-2 0 11 15,-1-12-13-15,5-7 13 16,0-12-7-16,0-14 3 15,0-8-14-15,5-14 0 16,-1-7-16-16,7-9-24 16,2 7-18-16,5 2-31 15,-1 12-46-15,7 8-79 16,4 14-259-16,7 6 33 16</inkml:trace>
  <inkml:trace contextRef="#ctx0" brushRef="#br0" timeOffset="149556.87">24139 18356 1715 0,'40'-3'377'0,"-30"-2"152"15,8 13-487-15,0 4-43 16,2 5 4-16,-7 4-7 0,-5 11 9 15,-9-2-14-15,-9 10-31 16,-5-5-47-16,-6-2-124 16,1-15-65-16,4-19-251 15,6-19-27-15</inkml:trace>
  <inkml:trace contextRef="#ctx0" brushRef="#br0" timeOffset="149691.78">24250 18126 1687 0,'2'-19'363'0,"2"20"18"15,7 0-562-15,7 17-333 16,-2 4-58-16</inkml:trace>
  <inkml:trace contextRef="#ctx0" brushRef="#br0" timeOffset="149945.04">24398 18151 1852 0,'29'-68'417'16,"-20"49"166"-16,3 1-552 0,6 11-6 16,3 13-19-16,2 8 7 15,-5 6-6-15,-4 2 4 16,-6 4-2-16,-7 19 0 15,-5 3-6-15,-7 20 7 16,1 5-13-16,-6 13-56 16,3-19-47-16,2-5-129 15,1-23-62-15,7-14-292 16,6-30 2-16</inkml:trace>
  <inkml:trace contextRef="#ctx0" brushRef="#br0" timeOffset="150108.87">24441 18298 1844 0,'20'-22'397'16,"18"0"159"-16,7 12-569 16,19 4-162-16,-2 4-92 15,-2 7-298-15,-19 2-64 16</inkml:trace>
  <inkml:trace contextRef="#ctx0" brushRef="#br0" timeOffset="150426.69">24696 18464 1868 0,'20'-47'349'0,"17"33"168"16,6 10-573-16,13-4-42 15,-7-4-21-15,-4-8 24 16,-14-6 14-16,-13-6 26 16,-15 3 44-16,-9-1 32 15,-7 9 12-15,-8 3 9 16,-3 10-9-16,-3 1 3 16,4 8-10-16,-4 1 3 0,5 8-6 15,3 12 12 1,6 11 2-16,4 12 11 0,9 5-11 15,13 16 10-15,9-11-16 16,19-4-3-16,8-15-31 16,8-13-221-16,-4-41-325 15,-11-24 15-15</inkml:trace>
  <inkml:trace contextRef="#ctx0" brushRef="#br0" timeOffset="206351.45">23614 15685 945 0,'1'-37'447'16,"1"32"-39"-16,5-4-165 16,2 10-255-16,5 9 0 15,-2 4-10-15,6 11 14 16,-3-1 6-16,4 6 8 15,-2-1-5-15,6 3 11 16,-4-8-10-16,3-5 17 16,-1-8 5-16,4-17 25 15,2-16 0-15,16-32 5 16,4-17-23-16,15-32-82 16,-2-2-68-16,5-5-335 15,-13 28 18-15</inkml:trace>
  <inkml:trace contextRef="#ctx0" brushRef="#br0" timeOffset="206650.92">24054 15524 1703 0,'-56'12'336'0,"44"-22"129"15,11 9-509-15,-3 5-6 16,8 0-3-16,-4-2 23 16,0 1 31-16,9 17 6 15,28 45-5-15,-13-23-1 16,1-3-1-16,3 1 9 16,-4-10-9-16,5-7 11 15,-3-12-1-15,19-17 8 16,8-19-9-16,32-41-22 15,18-28-109-15,57-60-357 16,0-12 54-16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5T02:48:26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12258 10352 237 0,'-4'-1'123'0,"-1"0"-14"16,1-1-44-16,0 0-16 15,1 0 7-15,0-2 18 16,0 1 10-16,-1 0 15 15,1-1-26-15,0 1-6 16,-1 0-15-16,2 0 3 16,1-1-12-16,-2 1-6 0,1 1-12 15,1 0-1-15,-3-1-6 16,3 2 4-16,0 0 2 16,0 0 3-16,1 0-4 15,-2 0-4-15,1 0-12 16,1 0-1-16,0 1 1 15,0 0 6-15,0 0 1 16,1 0 6-16,1 0 2 0,2 0 0 16,14 0 0-16,38 2-4 15,-34 3-1-15,8 2-3 16,-3-1-2-16,6-1-5 16,0-3 1-16,8 0 3 15,-4-2-1-15,11-1 3 16,-2 1 2-16,7-2 5 15,-2-1 2-15,11 0 10 16,-4-2-6-16,5 1 4 16,-5-1-6-16,10 3-7 15,-3 1-9-15,5 2 1 16,-1-1-3-16,7 2-3 16,6-5 2-1,0 3-1-15,1-5-1 16,-2-2 3-16,6 5 0 15,-18 2 1-15,7-3 8 0,-10 3 1 16,7 0 0-16,-14-3-2 16,6 6-3-16,-11-3-10 15,6 5 0-15,-10 1-1 16,5-1-4-16,-9 2 3 16,6 0 0-16,-12-2-1 15,6-1 2-15,-2-2 4 0,6-1-2 16,0-1 1-16,9-1 1 15,0 2-1-15,7-6 0 16,-10-1 5-16,8 2 3 16,-13 2 1-16,6-6 5 15,-8 7-1-15,9-1-2 16,-9 2-3-16,8-3-4 16,-7 5-3-16,5-2 0 15,-6-1-3-15,5-2-2 16,-7 1 3-16,8 0-2 15,-5 1-1-15,3 0 3 16,-8 1 1-16,3-2-2 16,-9 4 6-16,2 1-5 15,-7-1 1-15,-1 3-3 16,-5 0 1-16,-4-2-2 0,-6-1 6 16,-1 1-2-16,-8-3 1 15,0 1-3-15,-4-1 0 16,-2-1-1-16,-1-1 0 15,-2 2 1-15,0 0 1 16,0 0-15-16,0 0-17 16,0 0-66-16,-2 0-52 0,0-1-276 15,-2-3 23-15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04:04:15.2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4855 12981 1142 0,'-78'-21'270'0,"72"8"107"16,-1 1-285-16,3 4 1 16,2-1 27-16,2-1 5 15,4-1 0-15,5 2-42 16,8-2-18-16,7 1-32 0,12 2-10 16,2 5-11-16,4 4-2 15,-3 7-6-15,-1 6-2 16,-10 3 0-16,-2 9-2 15,-11 2 1-15,-6 17 2 16,-15 4 2-16,-9 16 1 16,-10-3-1-16,-13 7 5 15,0-15 0-15,-7-4-7 16,6-16 2-16,0-2 4 16,11-11-9-16,5-5-2 15,12-6 5-15,6-3-1 16,5-4-4-16,4-1-3 15,5 0 1-15,13 1 1 0,8-1 2 16,22-3 1-16,7 1 4 16,19-3 1-1,-4 1-5-15,1 2-1 0,-16 5 1 16,-11 0-59-16,-20 2-70 16,-7 8-314-16,-19-6-83 15,-28-6-147-15</inkml:trace>
  <inkml:trace contextRef="#ctx0" brushRef="#br0" timeOffset="583.48">5765 13130 1181 0,'-14'-17'342'0,"2"-4"68"16,2 6-306-16,3 5-56 0,2 4 16 15,0 1 22-15,8 2 8 16,1 3 2-16,-4 0-27 16,3 1-27-16,16 6-21 15,52 31-12-15,-29-8-2 16,15 10-6-16,-5 1 4 15,7 7-7-15,-8-5 7 16,-3-1-18-16,-13-10-32 0,-6-6-137 16,-11-14-44-16,-14-8-292 15,-7-12-40-15</inkml:trace>
  <inkml:trace contextRef="#ctx0" brushRef="#br0" timeOffset="774.65">6088 13043 1665 0,'-45'-5'357'15,"26"19"155"-15,-9 25-489 16,-5 11-19-16,-14 14-3 16,-2-5 0-16,-5 13-109 15,10-7-97-15,-2-2-307 16,20-20-37-16</inkml:trace>
  <inkml:trace contextRef="#ctx0" brushRef="#br0" timeOffset="1732.66">6712 12938 1678 0,'-5'-14'377'16,"-1"1"144"-16,3 3-493 16,3 5-11-16,0 4-7 0,-2 2 7 15,2-1 11-15,0 1-6 16,-1 3 4-16,-2 20-6 16,-3 49-12-16,5-16-6 15,1 5 6-15,2 10-11 16,2-12 5-16,3-4-3 15,-5-19 8-15,3-10-10 16,-2-14 7-16,0-8-4 16,-5-9 5-16,-5-12-1 15,1-8 3-15,-7-21 4 16,-2-9-1-16,3-18 4 16,1 6 4-16,2 0 10 15,3 17 3-15,3 6 2 16,-3 15 6-16,3 9-8 15,2 6-1-15,2 2-12 0,3 7 4 16,10 3-11-16,7 6 1 16,11 7-12-16,7 4 5 15,11 14-6-15,1 8 0 16,7 17-4-16,-3-2 7 16,5 14-6-16,-7-5 1 15,1-1 2-15,-13-17 5 16,-1-7-8-16,-10-14 5 15,-4-12 1-15,-10-13 1 0,4-20-4 16,-8-14 4-16,-5-28 2 16,2-14 0-16,-6-20-9 15,-4 5-21-15,-5 7-197 16,-3 40-334-16,-41 21-67 16</inkml:trace>
  <inkml:trace contextRef="#ctx0" brushRef="#br0" timeOffset="2795.15">6559 11512 1057 0,'-33'0'225'0,"-1"3"100"15,3 4-314-15,1 1 28 16,7-4 18-16,1-1 57 15,5-3 14-15,4-1 33 16,7 0-28-16,2 0-4 16,6 1-55-16,-1-1-5 15,3 0-28-15,29-2 8 16,53-5-12-16,-3 1 13 16,8-1-6-16,33-2 5 0,2 2-18 15,29-1 7-15,-6 4-15 16,21 3 0-16,-16 1-6 15,17 3 1-15,-28 3-12 16,15 2 6-16,-25-2-10 16,11 1 3-16,-25-3-2 15,7-3-1-15,-22-4-1 16,2-3 5-16,-21-1-7 0,-3 1 2 16,-19 1 1-16,-15 3-1 15,-18 2-1-15,-10 0-43 16,-18 2-64-16,-36 8-491 15,-12-1 97-15</inkml:trace>
  <inkml:trace contextRef="#ctx0" brushRef="#br0" timeOffset="19460.06">11675 5126 743 0,'0'-7'210'16,"-1"1"57"-16,1 3-212 0,-2 1-3 15,2 1-18-15,-1 0 5 16,1 1-5-16,0 0 8 16,0 0-6-16,0 0 15 15,0 0-4-15,0 0 21 16,0 0-8-16,0 0 9 15,1 0-19-15,1-2 0 16,2 1-32-16,14-1 2 16,46-3-11-16,-18 3 5 15,3-1-1-15,16 1 9 16,-4 0-5-16,14-1 4 16,-1-1-8-16,11 1-2 15,-7 3-7-15,7 1 0 16,-7 1-4-16,3 2 5 15,-7-1-2-15,12 1 5 16,-9-1 2-16,17 0 2 16,-4-1-2-16,9-1 7 0,-3-1-4 15,13-1 1-15,-11 1 2 16,16-2 3-16,-10 2-10 16,14 1 6-16,-10-1-5 15,16 0 2-15,-11 2-2 16,11-1 6-16,-14 0-9 15,10 0 5-15,-18 0-6 0,13 1-2 16,-11-2-2-16,14-2 13 16,-14 0-1-16,16 1 7 15,-13-2-2-15,18 1 2 16,-15-2-8-16,17 3-2 16,-12-2-6-16,16 1 2 15,-16-1-6-15,10 0 2 16,-23 0-4-16,9 0 7 15,-22 1-7-15,7 2 9 16,-18-1-2-16,10 2 4 16,-17-1-8-16,6 0 9 15,-10 1-3-15,10-3 1 16,-9 0-4-16,11 5 4 16,-12-3-7-16,9 1 1 15,-15 0-1-15,8 0 2 0,-12-1-2 16,3 0 5-16,-11-2-4 15,2 2 7-15,-13-1 2 16,2-2 13-16,-11 2 1 16,-2 0 8-16,-7-1-10 15,-2-1-1-15,-7 2-7 16,1-2-5-16,-6 2-4 0,2 0 10 16,-7 1-9-16,1 0 3 15,-3 0-4-15,0-1-2 16,0 1-10-16,1 1-116 15,-2 1-147-15,-11 7-285 16</inkml:trace>
  <inkml:trace contextRef="#ctx0" brushRef="#br0" timeOffset="20571.32">19302 5213 950 0,'-12'-17'304'0,"2"2"39"16,2 4-246-16,5 6-54 16,1 0-16-16,2 4 2 0,0 0 0 15,0 1-2-15,0 0-12 16,2 0-1-16,-1 0 7 16,2 0 21-16,7-1 8 15,20 1 13-15,38 1-1 16,-8 5-2-16,9-2-16 15,25 4-4-15,8-1-14 16,28 2 4-16,2-1-3 0,32 3-1 16,-4-1-1-16,31-2 3 15,-13-1-2-15,28-1 8 16,-25-2-1-16,11-3 2 16,-35-1-8-16,-2 0-4 15,-46-1-7-15,-18-1-11 16,-37 3-2-16,-14-2-2 15,-25-1 1-15,-6 4-4 16,-9-2 1-16,-1-2-62 16,0 5-94-16,-3-3-368 15,1-1 28-15</inkml:trace>
  <inkml:trace contextRef="#ctx0" brushRef="#br0" timeOffset="21601.26">5598 5887 1119 0,'6'-36'302'0,"-4"3"98"16,5 7-313-16,7 4-38 15,7 12-12-15,10-2-13 16,9 3-17-16,14-2-7 16,0 4 0-16,18-2-3 15,1 3 5-15,19-3 8 0,-5 1 11 16,21-5 7-1,-4 1 8-15,20 0 2 0,-11-2-5 16,24 1 12 0,-6 5-9-16,13 3 0 0,-12-1-3 15,17 5 2-15,-18 4-17 16,17-2-1-16,-19 2-1 16,11 0-7-16,-15-1-3 0,12-4 1 15,-18 0 2-15,14-3-6 16,-16 0 3-16,11-6 0 15,-19 0-2-15,5 1 4 16,-23-1 4-16,-7 1 3 16,-26 6-2-16,-14 1 2 15,-20 1-6-15,-9 2 2 16,-13 0-4-16,-1 0 3 16,-2 0-1-16,1-1-14 15,1 0-135-15,5-1-376 16,10-10 64-16</inkml:trace>
  <inkml:trace contextRef="#ctx0" brushRef="#br0" timeOffset="25496.22">8022 13180 1300 0,'-27'-9'282'0,"0"5"121"16,9 0-384-16,7 2 22 15,7 5 7-15,11 0-3 16,6-2 1-16,17 6 3 16,11-1-29-16,21-1-11 15,6 0 5-15,20-1-2 16,-3-8-6-16,10 1-8 0,-16 1-33 16,-2-2-119-16,-21 4-307 15,-7-3 31-15</inkml:trace>
  <inkml:trace contextRef="#ctx0" brushRef="#br0" timeOffset="25922.76">8286 12968 1712 0,'-4'-19'343'0,"-1"6"175"15,3 8-508-15,0 3 25 16,1 0 13-16,1 2 6 16,0 0 1-16,0 1-8 15,0 2-28-15,4 30-8 16,6 56-7-16,-6 11-2 16,1 19-29-16,-6 52-542 15,-4-16 168-15</inkml:trace>
  <inkml:trace contextRef="#ctx0" brushRef="#br0" timeOffset="30267.12">10154 8822 1039 0,'-9'-18'258'16,"6"7"95"-16,3 7-314 16,1 1-10-16,3 3-22 15,-4 0-5-15,1 0-11 16,1 0 7-16,1 0 3 0,4 0 13 16,6 0-3-16,40 3 22 15,-26-5 5-15,13 0 22 16,4 0-10-16,17-2 7 15,4 1-18-15,7 0-1 16,-1 0-21-16,8 2 5 16,-6 0-13-16,10 3 3 15,-10 0-9-15,13 4 8 16,-11 0-5-16,10 2 8 16,-9-5-2-16,17 3 7 15,-11-4-3-15,15 0 7 16,-7-1 1-16,19 2 0 15,-10-2 0-15,21 1 2 16,-6-1-7-16,23-1-2 0,19 1 11 16,7 1-24-1,3-2 2-15,3-1-3 16,2 1 7-16,-35-2-3 16,23 1 14-16,-16-2 0 15,23 3 10-15,-15 1-8 16,22 3 6-16,-21-3-8 15,21 5-2-15,-21 0-9 0,17 0 2 16,-20 3-7-16,21-1-1 16,-21-3 6-16,22 2-1 15,-16-4-3-15,28-3 6 16,-22 0-2-16,24 1 4 16,-19 0-3-16,10 2 9 15,-26 0-4-15,12 1 1 16,-31 0-6-16,3-1 7 15,-28-1-13-15,3 0 6 16,-26-2 2-16,1-2 6 16,-19-1-6-16,-5-2 7 15,-17 1-4-15,-7 0-2 16,-16 2-12-16,-8 2-8 16,-11 2-58-16,-32 7-230 15,-34 2-283-15,-36-25-32 0</inkml:trace>
  <inkml:trace contextRef="#ctx0" brushRef="#br0" timeOffset="34066.18">8747 8894 1139 0,'-9'-16'351'16,"5"6"59"-16,5 3-325 16,14 4-27-16,7-1-42 0,14-2 2 15,7-4 1-15,14 2 5 16,-5 2-9-16,5-1 3 15,-5 7-7-15,3 3-20 16,-10 2-62-16,5-3-91 16,-8 0-273-16,-2-1 2 15</inkml:trace>
  <inkml:trace contextRef="#ctx0" brushRef="#br0" timeOffset="34395.71">8870 8891 1494 0,'-19'-5'312'0,"9"-5"132"0,6 12-437 16,17 3-21-16,11 0 7 16,27-3 6-16,15-1 8 15,32-3-39-15,12-2-88 16,37-10-327-16,-17-19 33 15</inkml:trace>
  <inkml:trace contextRef="#ctx0" brushRef="#br0" timeOffset="35229.04">19407 7909 1339 0,'10'-41'318'0,"-1"4"109"0,-2 18-400 16,-4 4-10-16,0 9-27 15,0 10-8-15,0 5 0 16,2 13-5-16,2 6 6 16,5 15 6-16,-2 2 8 15,6 11 8-15,-3-8 8 16,4 2 1-16,1-11 2 0,-3-8-3 16,0-9-5-16,-3-6 0 15,-4-9-1-15,-5-2 6 16,1-4 19-16,-1-10 22 15,1 0-2-15,9-5 3 16,1-2-8-16,5-3-18 16,3 4-24-16,11-1-3 15,-2 8-1-15,4 3-5 16,-6 7-3-16,1 8-5 16,-13 6 0-16,-3 9-6 15,-10 10 1-15,-10 9 0 16,-9-1 3-16,-10 3-1 15,-6-8 4-15,-9-12-2 16,-1-13 7-16,-6-10-2 16,2-9 2-16,-3-8-1 0,10-9-7 15,3-3-28-15,13 7-31 16,10-1-75-16,15 8-297 16,12 1 54-16</inkml:trace>
  <inkml:trace contextRef="#ctx0" brushRef="#br0" timeOffset="35710.51">20177 8302 1326 0,'-12'-17'357'16,"3"8"92"-16,1-4-351 15,6 10-87-15,2 1 8 16,0 1-4-16,0 1-7 15,0 1 1-15,2 3-6 16,3 11-6-16,17 51 1 16,-16-34 5-16,-1 6-1 15,-3-3 1-15,-1-3-2 16,-1-8 0-16,1-5-2 16,-2-9 2-16,2-4 1 15,1-6 6-15,5-9-1 16,0-4 2-16,6-9 1 0,3-5 1 15,5-4-8-15,-2 7-4 16,5 1 3-16,-1 8-5 16,4 7-7-16,-4 8 3 15,2 5 2-15,0 6-1 16,-4 13-4-16,-6 4 6 16,-6 9-1-16,-8 0-1 15,-9 8-6-15,-5-5 6 0,-9-3-17 16,-1-10-7-16,-13-8-40 15,-1-16-16-15,-7-15-36 16,1-11-2-16,-6-14-15 16,15-4 17-16,0-6-244 15,16 8 92-15</inkml:trace>
  <inkml:trace contextRef="#ctx0" brushRef="#br0" timeOffset="35952.65">20754 8209 1435 0,'9'-35'310'0,"-3"-9"135"0,-6 42-420 16,1 1-7-16,4 1 2 15,-4-1-4-15,1 0 0 16,17 0-3-16,49-3-29 16,-25 7-118-16,-5-1-40 15,-6 1-286-15,-15-2-34 0</inkml:trace>
  <inkml:trace contextRef="#ctx0" brushRef="#br0" timeOffset="36120.47">20734 8367 1420 0,'0'-6'296'15,"7"4"114"-15,12 1-401 16,9 0-44-16,15-3-32 16,10-1-25-16,21 1-317 15,-4-7 53-15</inkml:trace>
  <inkml:trace contextRef="#ctx0" brushRef="#br0" timeOffset="36480.21">21543 7957 1535 0,'-1'-25'331'0,"-3"4"142"0,4 10-448 15,-2 6-6-15,4 3 2 16,-2-2 1-16,-1 3 0 16,1 0-6-16,0 0-4 15,0 0-10-15,0 0-17 16,0 1-9-16,0 0-33 16,1 1 0-16,0 1-1 15,2 9 12-15,5 27 6 16,5 41 30-16,-12-17 16 15,-2-1 11-15,-1 11 18 16,1-14 10-16,-2-1 10 16,3-15-12-16,0-4-4 15,0-16-15-15,-4-1-7 16,1-9-10-16,-5-3-169 16,-4-4-331-16,-14-8 51 0</inkml:trace>
  <inkml:trace contextRef="#ctx0" brushRef="#br0" timeOffset="37024.75">19683 9023 1624 0,'-40'-20'348'15,"38"-5"148"-15,-10 11-486 16,10 9-17-16,9 5 5 16,7 0 7-16,19 1 17 15,13 1 18-15,31 2 15 16,17-1-4-16,42 3 5 15,11-1-7-15,43 2-5 16,-8-3-13-16,33 3 2 0,-25-1-6 16,18 2-4-16,-39-3-4 15,-1 1 0-15,-38-3-6 16,-10 0-3-16,-45-1-2 16,-11-2-3-16,-28-2-12 15,-18 0-131-15,-30-1-157 16,-21-9-301-16</inkml:trace>
  <inkml:trace contextRef="#ctx0" brushRef="#br0" timeOffset="40645.07">9815 12922 1111 0,'-21'-22'355'16,"8"-4"89"-16,4 3-289 16,12-1-64-16,8 7-31 15,14-4 21-15,5 1-36 0,14 3-3 16,1 6-10-16,6 8 6 15,-10 7-24-15,2 16-7 16,-14 4-3-16,-9 15 0 16,-9 3 0-16,-12 16 1 15,-9 0-1-15,-9 8 4 16,-6-8-5-16,-7-1 3 16,0-17-6-16,-6-10 6 15,1-13-8-15,1-8 7 16,8-7-3-16,6-1 3 15,8-1-3-15,8-3 4 16,6 3-4-16,11-3 2 16,10-2-5-16,24 0 7 15,12-1-6-15,26-3 6 16,4-1-10-16,15 2-43 0,-11 7-154 16,-16 5-309-16,-37-5 3 15</inkml:trace>
  <inkml:trace contextRef="#ctx0" brushRef="#br0" timeOffset="43433.27">12684 11600 803 0,'-34'-4'198'0,"-4"2"84"0,6 1-226 16,6 3 31-16,8-3 14 15,3 0 34-15,7-1-8 16,4 1-3-16,0-2-20 15,3 2-8-15,0 1-31 16,1 0 8-16,0 0-7 0,0 0-15 16,1 0-19-16,0 0-3 15,2 0-8-15,8 0 11 16,15-2 6-16,44 0 5 16,-33-1-1-16,12 0-3 15,-1-1-10-15,5 2-1 16,-4 1-5-16,7 1 1 15,-7 1-4-15,6-1-8 16,-2-1-5-16,8 1 9 16,-1 0-10-16,9-1 2 15,-6 2 3-15,8 0 1 16,-8-2-8-16,7 0 5 16,-8 0-4-16,9 0-3 15,-9 1 0-15,7 1 3 16,-13 0 0-16,11 0-2 0,-10-2 4 15,8-1-3-15,-4 0 0 16,13-1-1-16,-9 1 3 16,15 0 1-16,-8 0 2 15,12-1-3-15,-9 0 2 16,10 0-2-16,-12 2-4 16,5 1-2-16,-10-1 3 0,5-1 0 15,-14 0 2-15,10-1 0 16,-8 2-2-16,7 0-3 15,-9 0-1-15,9 2-1 16,-11-3 1-16,8-1 2 16,-13-1 1-16,9 2 0 15,-9 0-1-15,3 2 0 16,-11 2 0-16,7-1 3 16,-5 1-4-16,6-2 4 15,-7-1-1-15,9 0-2 16,-4 0 1-16,3 0 1 15,-2 2-4-15,4 0 1 16,-9 1-2-16,4 0-2 16,-5 0 4-16,1-2 0 0,-6-1-1 15,8 0 5 1,-5 1 2-16,8 1-4 0,-11 1 0 16,5 0-2-16,-9 1 0 15,0 0-2-15,-8-1 0 16,-3-1 6-16,-7 0-1 15,-2 1 0-15,-5-1-1 16,1 1 0-16,-2-1-2 16,-3 1 2-16,2-1-2 0,0 0 2 15,-5-2-1-15,-2 1-2 16,1-1 4-16,-3 1 0 16,0 0-1-16,0 0 0 15,0 0 1-15,-1 0 1 16,-1 0-1-16,2 0 5 15,0 0 4-15,0 0-2 16,0-2 1-16,0 1 4 16,0 0-8-16,2-1 4 15,-1-1 0-15,1-3-3 16,7-11-3-16,22-39 0 16,-18 32-8-16,2-5-42 15,-2 6-128-15,7 6-452 16,-4-1 67-16</inkml:trace>
  <inkml:trace contextRef="#ctx0" brushRef="#br0" timeOffset="44240.82">12436 11446 761 0,'-2'-5'172'15,"1"-1"75"-15,1 3-187 16,0 2 3-16,-1 0 37 16,0-1 5-16,0 1 21 15,1 0-23-15,-2 0 12 16,1-1-20-16,1 1 14 16,0 0-18-16,0 0 7 15,0 0-22-15,0 0-8 16,0 0-24-16,0 0 6 0,0 0-15 15,0 1 3-15,0 0-10 16,1 1 5-16,1 0-12 16,1 2 0-16,4 3-8 15,9 14 2 1,32 35-5-16,-28-29-4 0,-2 3-8 16,0 9-216-16,-4-10-323 15,-18-11 28-15</inkml:trace>
  <inkml:trace contextRef="#ctx0" brushRef="#br0" timeOffset="50261.06">10811 12933 1362 0,'-48'-52'396'0,"36"40"103"15,5 7-368-15,5 3-38 16,9 4-18-16,6 2-4 16,7 2-17-16,15 9-10 15,6 1-17-15,17 10-6 16,4 5-11-16,9 7-1 16,-5 0-5-16,-1 4-49 15,-13-4-68-15,-12-6-153 16,-16-4-295-16,-17-20-19 15</inkml:trace>
  <inkml:trace contextRef="#ctx0" brushRef="#br0" timeOffset="50441.63">11098 12836 1587 0,'-25'-8'380'0,"16"15"128"16,-6 12-451-16,2 8-50 15,-8 7-1-15,0 4-1 0,-12 14 1 16,-2 3-4-16,-9 14-198 16,10 4-316-16,3-10 34 15</inkml:trace>
  <inkml:trace contextRef="#ctx0" brushRef="#br0" timeOffset="51158.31">11765 12769 1381 0,'-12'-17'368'0,"1"9"117"15,2 3-353-15,5 8-33 16,2-3 11-16,2-3-14 0,0 3-8 16,0 0-32-16,0 2-15 15,2 3-25-15,18 37-2 16,9 37-6-16,-12-7-5 16,-5 4-2-16,-1 12-32 15,-1-10-50-15,-1 1-173 16,0-23-231-16,-9-13-95 15,-5-23-183-15</inkml:trace>
  <inkml:trace contextRef="#ctx0" brushRef="#br0" timeOffset="51519.52">11776 12734 1743 0,'4'-31'375'16,"7"23"162"-16,3-1-513 16,12 5-15-16,1-1 3 15,13 6-3-15,-3 6 6 16,2 6 0-16,-1 9 0 16,-3 14-10-16,-8 6 2 0,-5 7-9 15,-13-4-8-15,-18 3-34 16,-11-11-22-16,-20-7-147 15,-12-14-245-15,-20-21-86 16,2-22-162-16</inkml:trace>
  <inkml:trace contextRef="#ctx0" brushRef="#br0" timeOffset="54575.21">12883 13035 1138 0,'-18'10'365'0,"-56"6"53"15,40-19-258-15,8 5-100 16,6 2 51-16,13-3 16 0,1 0 10 16,13-1-16-16,16 0-16 15,10-2-55-15,21-2-10 16,14-1-14-16,21-4 1 16,-5 1-5-16,13 1 4 15,-17 2-6-15,-4 2-1 16,-28 3-7-16,-9 5-4 15,-22-2-5-15,-17 1 3 16,-13 0 3-16,-11 3-52 16,-3 0-57-16,-6 0-181 15,9 1-323-15,5-13-18 16</inkml:trace>
  <inkml:trace contextRef="#ctx0" brushRef="#br0" timeOffset="55163.33">13923 12895 1032 0,'5'-15'327'0,"-1"-34"104"16,-10 32-91-1,-2 1-172-15,5 0 25 16,-4 3-42-16,7 4 1 16,0 2-47-16,0 4-16 15,0 2-44-15,0 1-9 16,0 1-21-16,1 2 1 16,5 17-2-16,11 56 1 15,-8-20-2-15,1 20 0 16,2 1-12-16,1 17-227 0,4-4-406 15,-21-10 59-15</inkml:trace>
  <inkml:trace contextRef="#ctx0" brushRef="#br0" timeOffset="55909.27">9646 12269 1534 0,'-22'12'311'0,"-25"1"150"0,-2 21-453 16,-13 24 8-16,-1 19 11 15,-8 36 15-15,12 7 7 16,5 37 4-16,21 2-12 16,21 23-11-16,33-23-11 15,40 13-142-15,34-34-100 16,49-23-298-16,23-44-67 15</inkml:trace>
  <inkml:trace contextRef="#ctx0" brushRef="#br0" timeOffset="56357.27">14196 12347 1584 0,'23'-19'322'0,"11"21"158"16,-1 20-463-16,10 21 19 15,1 15 17-15,6 33 18 16,-11 11 5-16,-5 34-6 16,-15 8-25-16,-17 30-17 15,-15-12-15-15,-17 18-86 16,-14-28-101-16,-30 6-388 16,-5-42 20-16</inkml:trace>
  <inkml:trace contextRef="#ctx0" brushRef="#br0" timeOffset="56844.04">15056 12911 1416 0,'-64'-81'306'0,"58"65"137"15,0 6-417-15,6 9 6 0,6 6 6 16,7 9 26-16,7 5 7 15,10 10 6-15,7 4-10 16,11 14-17-16,0 0-24 16,7 6-15-16,-9-9-15 15,3-2-112-15,-14-11-77 16,4-12-335-16,-12-23-23 16</inkml:trace>
  <inkml:trace contextRef="#ctx0" brushRef="#br0" timeOffset="57039.55">15400 12841 1556 0,'-57'-5'454'0,"30"17"85"16,-4 9-424-16,-11 15-90 15,2 8-25-15,-11 13 2 16,6-3-5-16,1 11-79 15,7-4-90-15,12 5-365 16,18-19 8-16</inkml:trace>
  <inkml:trace contextRef="#ctx0" brushRef="#br0" timeOffset="57624.92">15885 12642 1608 0,'3'-26'391'15,"-3"5"161"-15,-3 9-452 16,2 2 11-16,1 4-10 16,0-2-3-16,-1 4-26 0,2 3-16 15,-1 1-29-15,0 1-10 16,1 2-12-16,7 23-5 16,9 50-6-16,-8-15 2 15,-4 4 1-15,2 4 1 16,-6-11 7-16,3-1-5 15,1-19-1-15,-3-9 0 16,2-13-2-16,0-8 5 16,0-11 6-16,2-10 0 15,2-7 0-15,8-7 5 16,1 0-8-16,3-1-5 16,-2 11-2-16,7 5 0 15,-6 11-3-15,3 6 1 16,2 8 5-16,1 12-6 0,-5 6-4 15,-3 12-13-15,-10-1-13 16,-5 9-16-16,-10-7 1 16,-9-4 1-16,-10-14 11 15,-13-9 10-15,-2-15 13 16,-13-10-26-16,0-17-25 16,0-8-102-16,12-7-62 15,11-7-336-15,23 3 24 0</inkml:trace>
  <inkml:trace contextRef="#ctx0" brushRef="#br0" timeOffset="58042.58">16410 13163 1527 0,'36'-32'348'0,"-26"10"143"15,0 10-431-15,5 1 34 16,-1 4 3-16,5 1 19 0,-6 2-9 16,6 6-15-16,-3 4-46 15,3 9-19-15,-1 8-15 16,1 11-6-16,-5 6-2 15,-1 11-2-15,-6 0 1 16,-4 6-1-16,-3-8 3 16,-1-1-5-16,-1-16 6 15,0-6-2-15,-1-15-1 0,1-10 3 16,1-13 6-16,1-15 0 16,2-7 5-16,7-20 2 15,7-2-3-15,11-11-4 16,16 9-27-1,11 14-73-15,13 30-543 16,-5 14 142-16</inkml:trace>
  <inkml:trace contextRef="#ctx0" brushRef="#br0" timeOffset="64302.25">12979 9705 692 0,'-137'31'271'16,"81"-40"28"-16,4 7-180 15,-4-3-25-15,9 2-30 16,2-1-4-16,13 1-4 0,5-4 11 16,10 4 1-16,6-1 20 15,5 2-6-15,2 1 2 16,3 1-18-16,1 0-8 15,0 0-16-15,1 0 0 16,2 0-6-16,9 0 12 16,51 0-8-16,-24 0-4 15,4 0-9-15,13 1-9 16,1 4-8-16,8-1-2 16,-5-2-4-16,11 4-4 15,-13-1 5-15,11-5-1 16,-6 0 3-16,12 1 8 15,-8-4 0-15,10-1 6 16,-4 0 3-16,12-1 3 16,-2-3 4-16,18 2 3 0,-9-2-5 15,16 2-3-15,-12 2-5 16,10 2-15-16,-13 2 2 16,11 1-9-16,-17-2 5 15,12 0-5-15,-13 1 4 16,11-2-1-16,-10 0 6 15,16 0-4-15,-6 1 5 16,20 0-3-16,-13 0 0 0,20 1 0 16,-9 1-1-16,12 2-1 15,-18 1 0-15,17 0 0 16,-15 0 1-16,12 1-1 16,-19-3-3-16,19-1 3 15,-11-2-1-15,16 3-2 16,-14-2 0-16,18 2 9 15,-17-3-2-15,13 0-3 16,-19-1 6-16,17 2 3 16,-17-4-5-16,12 1 0 15,-12 4 0-15,11-2 0 16,-13-2-4-16,18 3 0 16,-15-2 3-16,15-1 0 15,-15 0-4-15,11 5 2 0,-22-1 0 16,9 2-4-1,-22-1 4-15,5 1-1 0,-17-2 2 16,9-3 3-16,-13-1 2 16,9 1 0-16,-8-4 4 15,13 4-7-15,-11-3 4 16,12 1-1-16,-11 2-5 16,1-1-2-16,-15 0 2 0,0 0-7 15,-14 3 1-15,-8-2-3 16,-5 2 2-16,0-2 2 15,-7 2 1-15,1-2 2 16,-2 0 11-16,-3-3 2 16,-5 3 2-16,-3 0 2 15,-8 0 2-15,-3 1-10 16,-3 0-7-16,-1-1-5 16,0 2-11-16,0-1-79 15,1 1-109-15,-3-1-446 16,0-1 38-16</inkml:trace>
  <inkml:trace contextRef="#ctx0" brushRef="#br0" timeOffset="64957.74">19916 9885 1111 0,'-11'-17'302'15,"-13"-37"105"-15,24 36-281 16,0 5-19-16,1 4 4 16,0 6-28-16,5 8-20 15,-1 6-36-15,3 13-9 16,0 3-15-16,4 12 4 16,0 4-2-16,0 4 0 15,1-7-1-15,4-1-5 16,-1-15 1-16,3-11 5 15,-2-16 1-15,8-17-2 16,2-12 6-16,15-16-1 16,1-5-6-16,13-9-57 15,-1 6-67-15,11 5-362 0,-17 7 40 16</inkml:trace>
  <inkml:trace contextRef="#ctx0" brushRef="#br0" timeOffset="65439.36">20155 9812 1526 0,'-23'-23'304'0,"23"23"151"16,-13-14-456-16,9 12-2 15,6 3 2-15,3 8 5 16,4 3 1-16,6 14 11 16,0 3 5-16,2 18 2 15,-3-2-7-15,3 12 2 16,-5-11-12-16,0 2-4 16,-3-12-3-16,1-6 6 15,-3-14 4-15,-1-8 40 16,3-15 7-16,16-18 7 15,10-10-2-15,37-28-4 16,19-6-59-16,49-21-386 0,14-4-153 16</inkml:trace>
  <inkml:trace contextRef="#ctx0" brushRef="#br0" timeOffset="101264.56">18517 12879 1483 0,'-17'-13'355'0,"4"2"116"15,11 2-428-15,12 6-41 16,13-4-6-16,5-1-2 0,14 2-1 16,5 0 2-16,10 5-139 15,-6 5-165-15,4 10-160 16,-12 1-132-16</inkml:trace>
  <inkml:trace contextRef="#ctx0" brushRef="#br0" timeOffset="101432.43">18420 13123 1599 0,'9'-1'296'0,"19"-9"135"15,12 4-474-15,22-1-18 16,9 3-16-16,20-4-282 16,-5-1-73-16,2-7-90 0</inkml:trace>
  <inkml:trace contextRef="#ctx0" brushRef="#br0" timeOffset="101834.63">19804 12698 1973 0,'-27'-1'367'0,"-6"4"204"15,0 8-607 1,4 0 32-16,2 1 3 15,7-1 5-15,3-4-3 16,10-3-15-16,2 3-41 16,4-5-6-16,2 0-22 15,-1-2-3-15,1 0 14 16,2 0 39-16,4 1 7 16,16 6 22-16,34 15 3 15,-34-9 4-15,4 9-4 16,-7 2 5-16,0 4-6 0,-6 4 6 15,-4 6-6-15,-7-1 5 16,-6-2-8-16,-8-3 4 16,-10-7-38-16,-4-13-67 15,-6-13-385-15,7-16 77 16</inkml:trace>
  <inkml:trace contextRef="#ctx0" brushRef="#br0" timeOffset="102201.36">20100 12927 1734 0,'-2'-7'299'0,"3"-2"154"15,3 2-507-15,8-3-22 16,2-2 29-16,-1-1 14 15,3 1 38-15,1-2-7 16,-3 3 4-16,-1-3-8 16,-5-3 2-16,-4-3-4 15,-4 3 10-15,-5-3 2 0,-5 3 11 16,-5 0 5-16,-3 6 4 16,-3 4-8-16,-1 3-2 15,3 9-14-15,7 5-8 16,4 11-2-16,6 7 1 15,11 16-4-15,10 2 11 16,14 5-17-16,6-6-39 16,16-6-85-16,1-20-40 0,10-12-282 15,-9-15 13-15</inkml:trace>
  <inkml:trace contextRef="#ctx0" brushRef="#br0" timeOffset="102516.18">20513 12927 1388 0,'2'-3'384'0,"3"1"72"15,-3-1-375-15,2 1-79 16,5-1-12-16,12-5 5 16,33-18 15-16,-32 7-3 15,-2 2-4-15,-6-5 0 16,-9 2-1-16,-4 2 4 15,-7 2 12-15,-7-2 10 0,-1 8 9 16,-7-2-4-16,4 4-3 16,-1 4-14-16,5 3-12 15,4 6-17-15,10 10 7 16,5 12-15-16,6 3-4 16,15 12-53-16,9-4-26 15,12-5-81-15,9-14-297 0,9-8 53 16</inkml:trace>
  <inkml:trace contextRef="#ctx0" brushRef="#br0" timeOffset="102768.69">21039 12475 1857 0,'-14'-13'387'0,"7"2"194"16,4 5-535-16,-1 5 11 15,8 1 6-15,-4 0 2 16,0 0-11-16,0 1-20 16,0 1-15-16,1 4-7 15,8 27-10-15,16 55-3 16,-14-23 5-16,-3 24-4 16,-2-3-3-16,-3 10-46 15,-5-17-42-15,2-7-189 0,6-22-73 16,12-28-281-16,5-31-67 15</inkml:trace>
  <inkml:trace contextRef="#ctx0" brushRef="#br0" timeOffset="102938.07">21289 12676 1768 0,'0'1'384'16,"0"0"166"-16,-1 3-516 15,-4 12-35-15,-29 59-22 16,5-26-44-16,-7 9-170 16,10 0-307-16,13-14-5 15</inkml:trace>
  <inkml:trace contextRef="#ctx0" brushRef="#br0" timeOffset="103115.56">21229 12844 1954 0,'14'20'373'0,"21"-1"207"0,18 5-578 15,28 16-14-15,12 2-64 16,11 11-504-16,-18-5 135 16</inkml:trace>
  <inkml:trace contextRef="#ctx0" brushRef="#br0" timeOffset="104036.11">18726 12761 1459 0,'-42'-22'385'0,"11"-1"105"16,8 5-412-16,8 8 8 15,11 8-23-15,3 2 2 16,6 6-10-16,-4-6-3 0,4 2-40 16,37 5-5-16,49 53 1 15,-16-28 7-15,0 1-8 16,6 1 3-16,-18-6-3 16,-13-4-2-16,-23-9-5 15,-19 7 16-15,-30 9-4 16,-57 38 6-16,-33 23-5 0,-65 61-213 15,-20 24-373-15,-27 16 42 16</inkml:trace>
  <inkml:trace contextRef="#ctx0" brushRef="#br0" timeOffset="105603.32">6709 14763 1452 0,'2'-46'349'0,"8"0"115"16,10 15-412-16,13 5-40 0,4 11-3 16,13 10-3-16,1 11 2 15,2 16-7-15,-6 12 9 16,-3 24-7-16,-15 7 2 16,-11 19 0-16,-12-4 3 15,-20 10-5-15,-9-19 1 16,-14-1 0-16,-7-24 0 15,-8-6-3-15,3-22 1 16,-2-9 3-16,14-10 1 16,9-7 6-16,12-3 8 0,16 2-1 15,10 1 2-15,16 1-8 16,10 7-3-16,21 0-8 16,5 1 2-16,22 5-4 15,5-4-11-15,17 9-493 16,-11-7 162-16</inkml:trace>
  <inkml:trace contextRef="#ctx0" brushRef="#br0" timeOffset="106472.49">7758 14880 1029 0,'-103'-58'550'0,"88"36"-62"16,-7 4-148-16,15 11-307 0,13 2-12 15,9 7 0-15,16 7-5 16,9 6-6-16,18 13-3 16,0 9-2-16,12 15-53 15,-7 0-66-15,6 3-109 16,-10-9-282-16,3-23-10 16</inkml:trace>
  <inkml:trace contextRef="#ctx0" brushRef="#br0" timeOffset="106650.23">8027 14744 1817 0,'-30'3'385'0,"-18"27"165"16,6 20-558-16,-7 20-41 0,3 1-10 15,-2 4-49-15,7-2-539 16,7-4 145-1,19-33-156-15</inkml:trace>
  <inkml:trace contextRef="#ctx0" brushRef="#br0" timeOffset="106949.69">8536 14638 2092 0,'-16'-29'415'0,"-21"8"202"16,22 7-631-16,-1 9-2 15,3 5 2-15,0-3 9 0,2-1 7 16,1 1 3-16,3 4 0 16,4 9 1-16,6 11-3 15,0 17-1-15,2 12 1 16,1 24 0-16,-4 6-4 15,-1 19-22-15,-2-8-42 16,1-3-107-16,0-24-76 16,3-12-192-16,4-28-159 0,-4-33-34 15</inkml:trace>
  <inkml:trace contextRef="#ctx0" brushRef="#br0" timeOffset="107147.82">8376 14573 1921 0,'4'-26'396'0,"14"15"182"15,7 21-571-15,12 8-6 16,1 2 1-16,4 8-4 16,-8 3 5-16,-3 12-50 15,-14 1-53-15,-9 7-119 16,-15-6-41-16,-25-3-321 0,-8-16 24 15</inkml:trace>
  <inkml:trace contextRef="#ctx0" brushRef="#br0" timeOffset="107600.14">9288 14766 1428 0,'-20'-16'341'0,"-40"-35"138"0,41 38-301 15,5 6-79 1,14 2 2-16,7-1-16 15,18 9-21-15,10 5-36 16,22 10-19-16,6 11-6 16,15 16-4-16,-7 2-17 15,3 9-101-15,-15-4-73 16,0-7-340-16,-15-20-32 0,-7-23-158 16</inkml:trace>
  <inkml:trace contextRef="#ctx0" brushRef="#br0" timeOffset="107762.42">9634 14692 1836 0,'-27'6'403'0,"-1"18"164"16,1 13-536-16,-9 14-29 16,3 0 0-16,-3 9-33 15,4-7-46-15,5 3-177 16,10-7-313-16,10-29-6 15</inkml:trace>
  <inkml:trace contextRef="#ctx0" brushRef="#br0" timeOffset="108234.6">10124 14432 2084 0,'-22'-21'384'0,"23"-12"210"0,-11 16-619 16,3 13 0-16,2 5 10 16,3-1 12-16,2 3 11 15,0-3-12-15,0 2-2 16,0 4-1-16,6 36 2 16,12 44-1-16,-10-6 3 15,0 4 2-15,-3 10 2 16,-2-14-1-16,-2-6-9 15,2-28-8-15,2-14-5 16,-1-20 1-16,-1-13-3 16,3-13 2-16,4-15 2 15,5-8-3-15,8-11 0 16,2 3-1-16,2 6 8 16,-4 12 9-16,2 15 6 15,-7 17-5-15,3 13 7 0,-4 10-7 16,-1 13 2-16,-4 4 5 15,-7 12-2-15,-7-4-3 16,-11 2 3-16,-3-10-1 16,-18-5 1-16,-4-14-3 15,-10-15-71-15,0-19-49 16,-5-19-90-16,15-15-46 0,10-17-278 16,21 2 61-1</inkml:trace>
  <inkml:trace contextRef="#ctx0" brushRef="#br0" timeOffset="108650.21">10719 15033 1745 0,'-4'-10'489'0,"2"-4"104"16,0 0-488-16,4 6-69 15,0 6-37-15,2 0 0 16,-4 2 1-16,1 0 4 16,3 1-7-16,2 7 2 15,35 63 1-15,-28-18 0 16,-2 9-4-16,-2 8 4 0,-4-13 0 16,2-4 0-16,-4-18 2 15,-1-11 1-15,-2-14 1 16,-3-15 4-16,-4-12-4 15,4-14 0-15,-3-12-5 16,10-17 3-16,8-5-7 0,20-8 3 16,9 11 0-16,26 5 8 15,4 19-9-15,16 13 9 16,-10 18-4-16,0 8-14 16,-24 9-35-16,-20 7-107 15,-32-2-97-15,-29 6-348 16,-20-9-12-16</inkml:trace>
  <inkml:trace contextRef="#ctx0" brushRef="#br0" timeOffset="109322.9">12353 14718 1454 0,'-93'30'338'0,"43"-32"127"16,10 4-420-16,10 3-4 15,13-2 15-15,16-1 15 16,16-5-1-16,27 0 4 15,15 0-38-15,28-1-21 16,37-4-151 0,2 3-47-16,-1-1-350 15,-5 0 8-15</inkml:trace>
  <inkml:trace contextRef="#ctx0" brushRef="#br0" timeOffset="109550.32">12551 14589 1246 0,'-30'-25'502'0,"28"-12"5"15,-9 15-252-15,4 13-208 16,4 5 12-16,4 6-9 16,-2 8 8-16,3 8-10 15,5 17-7-15,-1 11-27 16,5 25-1-16,3 2-34 0,9 20-140 15,2-6-84-15,11 6-323 16,1-31-56-16</inkml:trace>
  <inkml:trace contextRef="#ctx0" brushRef="#br0" timeOffset="110016.58">13405 14451 2085 0,'-7'-28'425'0,"0"2"202"15,5 21-626-15,3 12-2 16,-3 6-1-16,1 8 4 16,-3 1 0-16,-1 16 4 0,-2 7-2 15,3 21-5 1,2 2 3-16,8 8-7 15,-1-10-13-15,8-4-12 0,-2-21-8 16,2-10-19-16,-2-17 4 16,0-11 2-16,0-13 6 15,3-7 7-15,-2-8 12 16,7-7 8-16,1 1 6 16,6 0 7-16,-3 5 1 0,9 6 8 15,-4 10-6-15,7 8 3 16,-3 10-4-16,1 15 3 15,-7 3-3-15,-3 13 4 16,-11 1-7-16,-8 9 0 16,-15-7-3-16,-14 0-6 15,-8-11-2-15,-16-6 7 16,-3-17-5-16,-6-11-23 16,8-9-18-16,9-12-79 15,11-5-44-15,14-3-83 16,22 3-241-16,23 2 41 15</inkml:trace>
  <inkml:trace contextRef="#ctx0" brushRef="#br0" timeOffset="110366.21">13937 14861 1819 0,'12'-1'380'16,"-5"8"173"-16,4 8-542 15,4 11-4-15,2 6-7 0,5 10 7 16,-2 0-4-16,2 14 6 16,-5-2-11-16,1 1 2 15,-7-13-5-15,-4-2 5 16,-4-21-5-16,-7-7 10 16,-6-14 0-16,-8-9 6 15,-4-10-6-15,-1-9 10 16,4-7-4-16,13-11 7 15,14-3-4-15,25-4 8 16,14 8-15-16,23 4 3 16,3 15-10-16,13 7 4 15,-12 10-9-15,-5 2 10 16,-22 5-32-16,-14 2-93 16,-28 5-77-16,-26 10-382 15,-19 2 6-15</inkml:trace>
  <inkml:trace contextRef="#ctx0" brushRef="#br0" timeOffset="111032.71">18318 14619 1415 0,'-50'-9'332'0,"12"2"118"0,9 0-391 16,13 5-25-16,20-5 10 15,19 1 4-15,29-5 5 16,18-1-3-16,32-3-20 16,3 9-9-16,14-1-8 15,-14 4-4-15,1 5-34 16,-27 6-51-16,-8 1-127 15,-28 4-308-15,-28-4 13 16</inkml:trace>
  <inkml:trace contextRef="#ctx0" brushRef="#br0" timeOffset="111250.19">18319 14834 1550 0,'-9'-8'478'15,"13"4"66"-15,7-1-404 16,21 5-112-16,10-2-23 16,31-1-1-16,10-2 10 15,25 0-5-15,-4-2 2 16,14 7-12-16,-23 4-18 16,-1 0-107-16,-22 3-77 15,-6 2-356-15,-21-2-5 16</inkml:trace>
  <inkml:trace contextRef="#ctx0" brushRef="#br0" timeOffset="111582.3">18995 14513 1720 0,'-17'-20'463'0,"-2"-6"112"15,4 6-500-15,5 9-21 16,8 6-38-16,7 1 6 15,4 4 9-15,14 4-8 16,10 2 1-16,11 8-8 16,6 9-11-16,12 16-6 15,-7 5 9-15,1 16-8 16,-13 4 0-16,-11 14-3 0,-19-3 7 16,-17 13-9-16,-17-8 2 15,-16 4-4-15,-26-9 7 16,-4-7 2-1,4-22-3-15,9-12 0 16,11-15-118-16,28-15-132 16,14 0-355-16,10-5-38 15</inkml:trace>
  <inkml:trace contextRef="#ctx0" brushRef="#br0" timeOffset="112766.17">20080 14176 1816 0,'-16'-3'373'0,"-4"3"175"16,3 21-547-16,1 12 5 16,3 9-12-16,3 15 13 15,8 2-6-15,8 16 2 16,0-6-3-16,9 2 7 15,3-13-7 1,0-12 1-16,-3-27 4 16,-2-11-5-16,1-21 7 15,-2-6-7-15,5-8 5 16,5 0-6-16,5 1 3 16,-1 5-8-16,6 5 10 15,-2 9-8-15,0 11 3 16,-6 4-5-16,-1 13 5 15,-5 5-9-15,-4 15 2 0,-8-2-5 16,-8 10 6-16,-11-10-4 16,-13-1 6-16,-7-14 1 15,-13-4 7-15,1-12-6 16,-9-10 6-16,7-10-7 16,3-16-39-16,15-10-36 15,10-10-112-15,18-3-45 16,20-9-300-16,17 9 12 15</inkml:trace>
  <inkml:trace contextRef="#ctx0" brushRef="#br0" timeOffset="113031.21">20648 14237 1677 0,'-21'-22'502'16,"18"24"85"-16,-11-13-419 15,7 9-165-15,2 0 8 16,3 2 7-16,1-1-1 16,1 1-2-16,0 1 8 15,1 1-8-15,4 10-11 16,21 61 2-16,-20-10 0 0,-1 11-7 16,-2 25-1-1,-5 1-13-15,0 12-114 16,3-16-100-16,11-9-381 0,3-38-19 15</inkml:trace>
  <inkml:trace contextRef="#ctx0" brushRef="#br0" timeOffset="113349.62">20962 14645 1938 0,'-32'3'385'0,"9"12"197"16,0 12-578-16,-2 4-5 16,2-5 0-16,4 3 8 15,10-7-8-15,10 1-22 16,11-6-24-16,14-5-31 16,7-9-11-16,11-7 5 15,-6-8 18-15,1-7 24 16,-12 1 32-16,-11-5 10 15,-16 1-2-15,-12-3 4 16,-11 2 2-16,-13-1 5 16,0 4-4-16,-10 3-1 0,6 6-21 15,5 2-113-15,15 2-56 16,17 8-315-16,18-2-19 16</inkml:trace>
  <inkml:trace contextRef="#ctx0" brushRef="#br0" timeOffset="113565.25">21397 14648 1360 0,'18'2'435'0,"-12"-2"94"16,-12 3-363-16,-8 1-4 15,-6 6-50-15,-8 0 9 16,-2 1-38-16,-1 2-18 16,8-2-39-16,3 2-12 15,11-2-24-15,12 3-31 16,11-3-23-16,21 0-43 15,14-5-24-15,29-6-69 16,6-7-9-16,15-9-68 16,-10 1-235-16,-2-13 53 15</inkml:trace>
  <inkml:trace contextRef="#ctx0" brushRef="#br0" timeOffset="113830.92">21701 14182 1868 0,'-17'-39'410'0,"7"16"172"15,3 10-533-15,3 8-16 16,5 6 11-16,3 6-6 0,5 13 3 16,1 10-14-16,1 26 2 15,0 12-22-15,-3 28 7 16,-6 4-8-16,-4 14 3 15,-1-18-17-15,-1-5-38 16,-2-33-42-16,4-16-119 16,3-27-75-16,10-19-343 15,6-18 11-15</inkml:trace>
  <inkml:trace contextRef="#ctx0" brushRef="#br0" timeOffset="113994.23">22014 14563 1273 0,'-18'25'541'0,"-3"1"-15"16,-2-2-298-16,-9 10-163 0,3-3-67 15,-1 2-30-15,8-9-51 16,6-5-108-16,10-11-48 16,3-11-285-16,4-11 6 15</inkml:trace>
  <inkml:trace contextRef="#ctx0" brushRef="#br0" timeOffset="114123.1">21852 14619 1496 0,'17'19'379'0,"6"3"113"0,21 10-385 15,11 5-69-15,18 2 10 16,-2-6-1-16,7 0-35 16,-16-8-115-16,-16-1-424 15,-28-9 67-15</inkml:trace>
  <inkml:trace contextRef="#ctx0" brushRef="#br0" timeOffset="114615">22703 13971 1606 0,'-9'-16'351'0,"2"7"161"16,4 5-453-16,1 3 15 15,4 2-2-15,-1 0 10 16,1 2-3-16,11 16-8 15,31 57-30-15,-21-8-4 16,-8 6-11-16,-6 20-3 16,-9-1-16-16,-7 6-9 15,-4-17-24-15,-2-4-70 16,1-22-86-16,4-11-134 0,2-16-286 16,-3-19-3-16</inkml:trace>
  <inkml:trace contextRef="#ctx0" brushRef="#br0" timeOffset="114779.24">22617 14462 1895 0,'7'-6'413'0,"19"-3"170"16,10 4-562-16,14 1-39 15,2 3-40-15,5 1-86 16,-8 2-67-16,3 3-367 15,-7-3 28-15</inkml:trace>
  <inkml:trace contextRef="#ctx0" brushRef="#br0" timeOffset="115048.52">22988 14479 1660 0,'-35'45'505'0,"39"-31"81"16,2 4-443-16,0 9-116 15,1 2-28-15,2 7 3 0,-6-8-1 16,4 3 3-16,-5-6-3 16,4-2 2-16,-1-9-10 15,-2-7 2-15,-2-12-3 16,2-16 3-16,-2-6-8 16,4-16 3-16,1-3-4 15,4-7 8-15,1 10-4 16,6 5-14-16,2 17-21 15,7 6-88-15,2 12-88 0,9 4-348 16,-4-1 19-16</inkml:trace>
  <inkml:trace contextRef="#ctx0" brushRef="#br0" timeOffset="115481.95">23469 14587 1952 0,'-10'4'422'16,"1"-19"182"-16,-1 12-566 16,1 5-31-16,-3-3 13 15,3 1 2-15,-1 1-3 16,2 1 2-16,1 2-22 16,5 4-22-16,0 5-55 15,6 1-34-15,3 7-68 16,0-2-16-16,6 5-29 15,2-1 36-15,0 1 27 0,-3-6 62 16,4-2 37-16,-6-7 44 16,-3-9 28-16,-1-3 9 15,1-8 36-15,-2-2 14 16,0-5 50-16,1 1 7 0,-2-4 40 16,-2 2-28-16,2 2-5 15,-1 3-49-15,5 2-16 16,1 4-42-16,8 5-5 15,0 4-10-15,8 6-10 16,-4 3-12-16,6 6-51 16,-6-1-46-16,2 5-88 15,-6-2-33-15,-1 0-129 16,-2-3-133-16,-5-5 21 16</inkml:trace>
  <inkml:trace contextRef="#ctx0" brushRef="#br0" timeOffset="116064.4">23784 14689 1106 0,'30'-58'429'0,"-35"39"60"16,0 9-290-16,-1 5-33 16,2 4-63-16,2 7-19 0,1-5-44 15,0 2-12-15,1 10-20 16,0 51-1-16,4-34-10 16,5 0-15-16,3-7-22 15,1-7-20-15,-1-10-8 16,3-12-4-16,-3-6 12 15,3-13 1-15,-3-5 24 16,1-7 11-16,-2 9 9 0,-4 1 20 16,-3 13 19-16,0 5 8 15,-2 13-8-15,2 3 7 16,1 5-11-16,6 8-6 16,3 4-4-16,4 5 2 15,-1-5-7-15,4-2-14 16,-5-9-13-16,4-11-46 15,-2-10-10-15,3-7-6 16,-3-6 9-16,1-13 17 16,-6 0 46-16,-2-3 37 15,-7 3 19-15,0 6 33 16,-4 10 6-16,0 7 2 16,-2 7-29-16,-2 1-8 15,2 3-37-15,0 0-2 0,-1 0-6 16,1 0-1-16,0 1-3 15,-1 0 2-15,0 0-3 16,0 1-1-16,2 1-2 16,1 6-2-16,6 7-1 15,22 39-3-15,-7-32-6 16,1 5 9-16,-5-4-6 16,-5 9 4-16,-7-7 2 0,-6-3 6 15,-11-5-8-15,-9-7 11 16,-4-8 1-16,-6-9-6 15,3-8-17-15,1-9-82 16,9 2-50-16,18-15-313 16,14-1 9-16</inkml:trace>
  <inkml:trace contextRef="#ctx0" brushRef="#br0" timeOffset="116448.87">24496 14603 1662 0,'-10'-3'432'0,"4"-1"120"16,2 2-467-16,1 1-7 15,3 0-21-15,-2 0 5 0,1-1 0 16,1 1-12-16,-1 0-34 16,1 1-4-16,1 1-7 15,0 4-1 1,5 16-7-16,11 39 7 0,-12-38-7 15,-4-5 4-15,5-8-4 16,-5-6 10-16,0-11-6 16,-2-17 8-16,0-11-8 0,-6-18 9 15,2-12-8-15,1-22 9 16,2 1-12-16,3-27 4 16,5 2-7-16,5-19 7 15,-4 16-14-15,6-8 8 16,-3 31-6-16,-1 15 6 15,-2 33-3-15,-1 19-47 16,0 27-36-16,2 26-77 16,-1 20-85-16,1 29-366 15,2 4 68-15</inkml:trace>
  <inkml:trace contextRef="#ctx0" brushRef="#br0" timeOffset="116672.9">24240 14459 1486 0,'-1'-4'554'16,"3"-4"7"-16,4 2-356 15,16-3-182-15,9 2-40 16,14 0-2-16,6-1-20 0,11 0-135 15,-7 5-77-15,6 2-307 16,-12 3-54-16</inkml:trace>
  <inkml:trace contextRef="#ctx0" brushRef="#br0" timeOffset="117316.52">24653 14476 1761 0,'-3'52'356'0,"9"-55"166"16,3 0-513-16,7 0-24 16,4 1-1-16,2-3 19 15,-2-2-3-15,1-2-2 16,-9 0-8-16,-2-5-21 16,-8 1-12-16,-6-3 4 15,-5-1-3-15,-4-2 13 0,-1 0 23 16,-4 5 15-16,2 4-6 15,-3 6 2-15,4 7-8 16,2 8 1-16,4 6-5 16,4 10 7-16,6 4-7 15,7 14 6-15,7-1-4 16,5 3 6-16,3-6-7 16,6-7-12-16,-4-15-16 0,5-10-33 15,-4-14-35-15,1-13-18 16,-6-8 12-16,4-10 20 15,-7 1 38-15,-3-3 61 16,-4 12 47-16,-3 3 74 16,-6 10 17-16,-1 5 40 15,1 6-18-15,-1 0-9 16,-1 2-72-16,0 0-17 16,1 0-44-16,2 1-8 15,0 1-19-15,4 5 6 16,6 21-8-16,33 42 4 15,-36-36-5-15,-4-1 7 16,-3-8-7-16,-2-8 6 16,-3-10-7-16,-2-3 6 15,-2-10-5-15,-1-11 6 0,-1-7-5 16,2-18-2-16,6-2-7 16,9-5-2-16,6 5-4 15,5 10 4-15,7 17 3 16,10 5 6-16,5 12-1 15,6 5 8-15,1 1-7 16,-6 3-39-16,-17 2-67 0,-22 6-185 16,-27-5-285-16,-20-4-30 15</inkml:trace>
  <inkml:trace contextRef="#ctx0" brushRef="#br0" timeOffset="118498.36">2291 13030 1724 0,'-2'-25'352'15,"-8"0"167"-15,7 16-512 16,4 17-11-16,6 8 2 16,3 19-2-16,6 14 3 15,8 25-2-15,3 0 2 0,8 10-1 16,0-10 1-16,1-13-3 15,-6-27 9-15,5-22 2 16,-4-30 6-16,8-39 2 16,3-22-1-16,16-33 0 15,1-7 4-15,18-14-10 16,-5 25-13-16,10 10-144 16,-12 40-86-16,-10 29-306 15,-30 36-69-15</inkml:trace>
  <inkml:trace contextRef="#ctx0" brushRef="#br0" timeOffset="118900.34">2642 12837 2030 0,'-1'-32'411'0,"3"15"173"15,10 9-592-15,6 25-40 16,11 19-1-16,5 9 32 16,9 29 12-16,-7 8 7 0,6 22-3 15,-2-10 8-15,4-3-6 16,-8-29 3-16,10-27-6 16,-7-41 8-1,15-43-6-15,3-32 5 0,25-42-20 16,-2-6-52-16,15-16-436 15,-15 23-83-15,-19 30-169 16</inkml:trace>
  <inkml:trace contextRef="#ctx0" brushRef="#br0" timeOffset="120431.48">3006 14948 1964 0,'-13'-72'396'0,"5"32"172"16,5 27-590-16,3 20 0 15,3 12-9-15,6 25 11 16,2 12 16-16,10 27 6 16,6 5-5-16,10 14 6 15,-1-10-3-15,6-6 3 16,-8-31-11-16,1-22 11 16,-6-30-2-16,4-39 1 15,-5-27-3-15,9-32 7 16,3-15-4-16,12-14-8 15,0 16-48-15,11 13-185 0,-1 38-328 16,-13 25-1-16</inkml:trace>
  <inkml:trace contextRef="#ctx0" brushRef="#br0" timeOffset="120870.82">3114 14861 2131 0,'-33'-23'412'15,"2"8"199"-15,14 17-638 16,17 20-17-16,9 17 9 16,9 7 11-16,14 20 18 15,6-4 4-15,19 17 3 16,5-10-7-16,14-1 10 15,-5-24-5-15,4-13 2 16,-9-29 1-16,12-35 8 16,-8-25-9-16,22-51 4 15,5-19-5-15,18-39-64 16,-10 18-126-16,8 9-415 16,-39 49 32-16</inkml:trace>
  <inkml:trace contextRef="#ctx0" brushRef="#br0" timeOffset="124980.58">7067 16565 1312 0,'-7'-57'542'0,"-2"10"-2"16,-2 23-292-16,4 10-207 15,6 12-33-15,1 5 1 16,2 9-7-16,3 19 9 15,-1 10-5-15,1 30 4 16,-1 11-4-16,-3 16 1 16,-5-14-4-16,1-4 2 15,-1-27-10-15,1-14-41 0,0-20-55 16,2-11-136-16,-6-15-312 16,-8-24 9-16</inkml:trace>
  <inkml:trace contextRef="#ctx0" brushRef="#br0" timeOffset="125280.29">6940 16423 1865 0,'-1'-18'397'0,"5"13"175"16,12 9-551-16,10 5-17 16,2 4-6-16,14 14 6 15,5 4-2-15,10 21 2 16,3 8 0-16,9 18 2 15,-7-6-7-15,-2 6 7 16,-10-17-5-16,-6-6-1 16,-13-26-1-16,-2-11 6 15,-15-24-7-15,-7-19 6 16,-7-18 0-16,-8-26 4 16,-3-6-3-16,0-20 1 15,2 6-14-15,4-4-69 16,10 28-65-16,2 20-366 0,2 30-76 15,-2 17-149-15</inkml:trace>
  <inkml:trace contextRef="#ctx0" brushRef="#br0" timeOffset="125525.64">8191 16595 1881 0,'7'-15'374'16,"-7"-1"185"-16,9 17-561 0,3 2 0 16,7 2-3-16,3-1-14 15,1 3-33-15,8 1-145 16,-2 6-73-16,0 5-289 15,-8 1-53-15</inkml:trace>
  <inkml:trace contextRef="#ctx0" brushRef="#br0" timeOffset="125660.28">8172 16839 1743 0,'12'-9'413'0,"18"1"136"16,28 4-515-16,16 5-144 15,35 8-446-15,4-1 99 16</inkml:trace>
  <inkml:trace contextRef="#ctx0" brushRef="#br0" timeOffset="126313.58">9544 16079 1286 0,'-4'-33'430'0,"-4"2"105"15,3 15-345-15,-1 6-37 16,2 7-41-16,-2 8-29 15,3 12-46-15,-4 19-15 16,5 9-11-16,2 15-5 16,5 5-1-16,2 5-3 15,3-14 2-15,3-3-1 16,-3-13-2-16,-2-11 2 16,-3-15 2-16,0-4-4 15,-3-11-3-15,1-9-1 16,4-5 0-16,6-4 0 0,6-5 2 15,7 1-1-15,4 6 1 16,4 4-2-16,-3 6-2 16,0 11 0-16,-8 8 0 15,-4 6 2 1,-6 4-1-16,-6 10 2 0,-8-4-3 16,-10 4 0-16,-5 0 1 0,-15-4-3 15,-3-8-9 1,-9-9-10-16,3-10-18 15,-3-11-48-15,12-9-41 0,5-6-75 16,13 2-20-16,15 1-293 16,16 5 59-16</inkml:trace>
  <inkml:trace contextRef="#ctx0" brushRef="#br0" timeOffset="126630.75">10007 16434 1316 0,'4'-8'563'16,"-19"-5"-15"-16,15 9-260 15,5 6-273-15,1 4-12 16,4 5-3-16,1 9-4 0,-2 5 2 16,2 9 1-1,-3 3 0-15,1 5 4 0,-4-13 3 16,1-2-5-1,-3-15 5-15,-3-8 5 16,-3-14 8-16,6-4 3 16,-3-15 3-16,6-5-6 15,8-8-3-15,7 5-9 0,9 3 1 16,3 10-6-16,1 9-64 16,-6 13-72-16,-3 9-158 15,-10 3-284-15,-11 3-24 16</inkml:trace>
  <inkml:trace contextRef="#ctx0" brushRef="#br0" timeOffset="127012.73">9438 16992 1662 0,'-30'-12'416'16,"2"-8"122"-16,15 13-483 15,15 5-30-15,15 2-27 16,28 0 5-16,17-3 5 15,31-6 3-15,15-2-5 0,34-1 5 16,-3-3-2-16,22 0 3 16,-19 7 0-16,-7 0 3 15,-37 2-4-15,-15 4-2 16,-40 1-5-16,-20 0-37 16,-21 4-48-16,-21 0-187 15,-34-3-293-15,-20 9-11 16</inkml:trace>
  <inkml:trace contextRef="#ctx0" brushRef="#br0" timeOffset="127729.81">9829 17334 1583 0,'-11'-20'461'16,"-2"4"89"-16,3 8-463 15,1 8-26-15,4 8-56 16,-2 11-1-16,3 11-2 0,-1 17 4 16,3 6-3-16,0 18 0 15,1-3-3-15,-1 3 2 16,0-11 0-16,-2-5 2 15,1-21-7-15,-1-9 4 16,-1-15 0-16,-1-16-2 16,-1-11 3-16,1-16 3 15,0-13-3-15,2-24 4 16,7-4-3-16,5-14 0 16,4 10 5-16,1 6 10 15,2 23-3-15,-1 10 8 16,-4 21 1-16,2 5-2 15,-4 7-9-15,4 6-4 16,-2 4-3-16,7 10-6 16,0 0 1-16,7 10-1 0,-1 2 3 15,3 13-7-15,-5-1 2 16,0 7-3-16,-3-5 0 16,-1 0-5-16,-7-10 2 15,1-9-5-15,-3-9 5 16,1-12 0-16,1-7 1 15,6-18 7-15,3-5 1 16,5-15 0-16,2 4 1 16,2-5 7-16,-3 9-1 0,1 3 2 15,-5 12 0-15,-1 1 2 16,-4 6-8-16,3 2 3 16,-5 8-2-16,2 3 0 15,0 6-5-15,-2 10 5 16,-1 5-5-16,-1 16 6 15,-5 8-6-15,-3 21 8 16,-2 3-2-16,-1 13 1 16,1-13-5-16,2-1-3 15,1-16-63-15,3-9-224 16,-8-18-308-16,-9-18-29 16</inkml:trace>
  <inkml:trace contextRef="#ctx0" brushRef="#br0" timeOffset="128164.31">8821 16151 1220 0,'0'-37'335'0,"4"10"98"15,-3 7-340-15,2 4 26 16,-1 13-25-16,-1 2 16 15,2 4-18-15,-3 0-21 16,0 13-34-16,11 80 0 16,-6-16-5-16,2 46 10 15,-1 14 2-15,2 35-3 0,1-17-18 16,4 15-8-16,1-36-6 16,0-10-8-16,-2-38 1 15,-3-11 4-15,-6-32-12 16,-4-11-71-16,-5-23-47 15,-10-19-148-15,0-18-299 16,-1-22 8-16</inkml:trace>
  <inkml:trace contextRef="#ctx0" brushRef="#br0" timeOffset="128399.68">8808 16110 1777 0,'-2'-18'383'0,"9"-2"159"16,6 12-530-16,15-3-5 15,10 0-11-15,20-3 9 16,2 1 3-16,13-2 0 16,-8 4-10-16,-1 6-160 15,-18 5-81-15,-12 2-307 16,-25 3-81-16</inkml:trace>
  <inkml:trace contextRef="#ctx0" brushRef="#br0" timeOffset="129207.52">10804 16057 1133 0,'-22'-15'269'0,"3"1"95"15,3 5-320-15,6 4-24 16,5 2 21-16,10 2-2 15,8-2 1-15,11 0-1 16,17 0-11-16,6 2-21 16,16-1 12-16,-4 2 15 15,8-3 22-15,-10 0 18 16,-5-1 22-16,-15 2-2 16,-9-1 8-16,-15 3-15 0,-5 0 0 15,-8 0-12-15,-2 2-5 16,1-2-20-16,0 0-10 15,-2 0-17-15,2 2-9 16,-3 1-9-16,-7 30 3 16,-6 43 1-16,10-5 21 15,1 7 4-15,0 29 22 16,-2-1-3-16,2 27 3 16,2-13-20-16,5 18-6 15,2-22-21-15,5 9-3 16,3-24-2-16,-3 9-4 15,-5-19-46-15,-11 17-272 16,-12-19-337-16,-38-9-26 16</inkml:trace>
  <inkml:trace contextRef="#ctx0" brushRef="#br0" timeOffset="130478.95">13225 16296 1652 0,'-9'-22'397'0,"1"6"131"16,6 14-490-16,2 2 3 15,-1 5-20-15,1-4 21 16,0 6 1-16,1 35 11 15,5 45-18-15,0-10-5 16,1 1-20-16,1 11 4 16,-2-10-15-16,-1-6-32 15,-4-23-39-15,-2-8-126 0,-6-24-66 16,-3-13-318-16,-1-15-7 16</inkml:trace>
  <inkml:trace contextRef="#ctx0" brushRef="#br0" timeOffset="130762.19">13122 16261 1707 0,'-3'-29'372'0,"10"8"154"16,14 12-506-16,17 0-11 15,11 3-7-15,13 12 2 16,-1 6 3-16,4 16-3 15,-11 14-1-15,-4 10-5 16,-17 2-10-16,-8 5-5 16,-16-13 1-16,-18-8 0 15,-12-13 4-15,-18-12 8 16,-6-14-6-16,-17-15-33 16,2-8-25-16,0-5-117 15,14 1-44-15,8 4-276 16,24 11-1-16</inkml:trace>
  <inkml:trace contextRef="#ctx0" brushRef="#br0" timeOffset="131044.67">14006 16618 1761 0,'-35'-38'900'16,"31"28"-890"-16,21 3 3 15,8-1-4-15,18 1 7 16,3-1 2-16,10 4-37 15,-6 4-88-15,-1 3-159 16,-15 1-284-16,-13 3-33 16</inkml:trace>
  <inkml:trace contextRef="#ctx0" brushRef="#br0" timeOffset="131222.19">13948 16902 1995 0,'34'-11'412'16,"20"-4"193"-16,15 2-592 16,18-2-89-16,-6 0-150 0,-9 12-380 15,-37 3 4-15</inkml:trace>
  <inkml:trace contextRef="#ctx0" brushRef="#br0" timeOffset="132588.22">15563 16091 1542 0,'4'-48'400'16,"-1"18"116"-16,0 12-417 15,-2 12-32-15,3 4 2 16,1 2-3-16,-5 0 2 16,0 1-14-16,3 8-16 15,9 29-13-15,11 63-3 16,-16-23-4-16,-3 25-10 0,-2-8 5 15,0 11-8-15,-3-23 0 16,0 0-8-16,-1-26 1 16,-2-7-59-16,-1-22-48 15,1-7-161-15,5-16-330 16,-2-8 13-16</inkml:trace>
  <inkml:trace contextRef="#ctx0" brushRef="#br0" timeOffset="133495.14">16030 16547 1912 0,'-18'-3'411'0,"2"-22"173"15,6 22-562-15,3 2-12 16,3 1 8-16,-7-4-3 15,1 6 10-15,-6-4-10 16,1 4 4-16,0 1-16 16,6 5-5-16,-2 6-5 15,3 4 4-15,-3 11-11 16,-6 26-23-16,2 8 6 16,4 3-21-16,3 0 2 15,8-8-8-15,10-30 7 16,13-15-8-16,6-17 17 15,12-19-10-15,1-14 9 16,7-25 9-16,-10 2 18 16,-5-10 1-16,-17 6 16 15,-14 6 4-15,-15 22 2 0,-15 7-4 16,-5 18 8-16,-3 12-5 16,5 10-1-16,6 5-27 15,17 3-27-15,13 3-80 16,16-5-4-16,21-4-20 15,13-5 31-15,11-9 27 16,-1-8 75-16,6-3 61 16,-16 1 54-16,-11 1 41 15,-20 4 20-15,-7 4 40 16,-19 3-35-16,-11 3-22 16,-6 4-39-16,-8 3-16 15,-5 0-43-15,2 4-16 16,6-4-15-16,9 2-19 15,8 0-13-15,18-2-34 0,14-4-13 16,16-2-18-16,7-5 14 16,10-3 10-16,-4 0 36 15,-4-2 11-15,-13 0 18 16,-11-3 28-16,-11 0 19 16,-10-6 23-16,-8 1 14 15,-10-7 9-15,-7 2-19 16,-7-3-7-16,-2 3-18 15,-6 1-10-15,6 7-5 0,4 3-6 16,7 6-12-16,8 17-8 16,6 11 0-16,6 32-10 15,3 20 1-15,10 40-4 16,0 7 6-16,7 29-11 16,0-10 2-16,-2 11-16 15,-5-29 8-15,-7-4-13 16,-12-34 12-16,-16-15-3 15,-11-27 14-15,-26-15-9 16,-3-23 11-16,-19-23-9 16,3-16 1-16,0-25-5 15,18-13 9-15,8-23-25 16,24 6-8-16,24-13-63 16,20 15-62-16,24 10-446 0,13 25 87 15</inkml:trace>
  <inkml:trace contextRef="#ctx0" brushRef="#br0" timeOffset="135063.49">16891 17491 1526 0,'-3'-73'365'16,"-6"62"123"-16,1 7-420 0,4 8-38 15,2 7 5-15,2 6 8 16,0 8 15-16,1 2-11 16,1 9-10-16,1-4-11 15,-1 10-7-15,0-6-15 16,0-1-3-16,-1-9-2 15,-1-2-9-15,1-15 1 0,-1-5 2 16,-1-5 0 0,0-11-8-16,1-9 9 0,-3-12 3 15,1-6-1-15,-1-8-1 16,1 3 10-16,1 3 3 16,1 9 2-16,-1 3 6 15,1 9 3-15,0 7 5 16,-1 5-1-16,2 5-1 15,3 5-7-15,-2-1-4 16,0 1-9-16,3 5 1 16,12 19-3-16,39 42 1 15,-36-32-3-15,6 8 0 16,-5-7-15-16,2-1-18 16,-2-12-13-16,2-6-3 15,-5-17 3-15,-1-12 9 0,3-23 16 16,-1-8 22-1,-5-10 4-15,0-3 8 16,-2 6 12-16,-6 16 6 16,-1 2 9-16,-3 13 3 15,0 6-1-15,-2 5-9 16,2 4-6-16,0 4-7 16,-2-1-7-16,1 1-8 0,1 4-1 15,11 27-1-15,9 49 3 16,-18-28 0-16,-1 15 3 15,-3-7-3-15,3 1-47 16,-3-15-55-16,5-8-159 16,10-16-318-16,10-20 1 15</inkml:trace>
  <inkml:trace contextRef="#ctx0" brushRef="#br0" timeOffset="135314.41">17593 17593 1818 0,'12'-18'397'16,"-3"10"160"-16,5 1-528 0,3 4-30 16,6 1 0-16,-2 2 4 15,5 0 4-15,-3 2-5 16,4 1 1-16,-2 0-7 15,-2 2-29-15,-2 0-35 16,1-1-95-16,-3-2-51 16,3 3-345-16,0-12 31 0</inkml:trace>
  <inkml:trace contextRef="#ctx0" brushRef="#br0" timeOffset="135750.51">18197 17424 1923 0,'7'-22'428'15,"-4"3"171"-15,3 5-550 16,3 8-31-16,0 4 12 16,-3 1 4-16,2-1 14 15,-6 1-3-15,1 1-12 16,-3 0-9-16,0 1-5 0,0 2-12 15,3 21-4 1,3 48 2-16,-5-20-2 0,0 1 1 16,4 7-2-1,1-10 2-15,-3 1-39 0,1-14-42 16,-2-9-203-16,-4-8-94 16,-22-16-281-16,-17-11-103 15</inkml:trace>
  <inkml:trace contextRef="#ctx0" brushRef="#br0" timeOffset="137131.04">18374 16154 1547 0,'-10'-17'369'0,"4"3"130"15,4 10-463-15,0 2-3 16,4 7-16-16,-2-5 23 15,1 2 4-15,0 4 17 16,9 25-5-16,8 48-5 16,-12-32-25-16,-2 11-6 15,-3-4-13-15,2 3-2 16,0-17-13-16,-2-3-56 16,0-13-55-16,-1-6-113 15,-2-17-28-15,-2-12-294 16,2-14 36-16</inkml:trace>
  <inkml:trace contextRef="#ctx0" brushRef="#br0" timeOffset="137445.81">18363 16164 1628 0,'-5'-5'415'16,"0"-8"146"-16,5 4-469 16,7 5-11-16,5 1-18 15,7 2-6-15,6 2-14 0,9 8-8 16,2 8-13-16,9 10-4 15,-2 10-11 1,4 18-4-16,-4-1-3 0,8 8-1 16,-9-5 0-16,6-1 1 15,-9-17-1-15,-5-5 3 16,-14-17 3-16,-6-10 0 16,-11-14 3-16,-5-23 2 15,-3-10 2-15,-3-27-1 16,0-15-5-16,1-19 1 15,1 7-3-15,5-7-1 16,1 28-4-16,1 13-127 16,1 35-162-16,-3 26-330 15,-3 22-71-15</inkml:trace>
  <inkml:trace contextRef="#ctx0" brushRef="#br0" timeOffset="138128.1">14892 15755 1635 0,'-13'-36'856'16,"4"7"-830"-16,1 12 4 15,4 6 10-15,2 11 7 16,-1 7 13-16,2 22 8 16,-1 16-12-16,-1 38-3 15,1 21-6-15,2 47-3 16,0 8-19-16,1 37 9 0,1-7-17 15,4 25 10-15,0-33-9 16,3 3 2-16,3-42-3 16,1-6-2-16,-2-42-8 15,-3-5 1-15,-3-30-4 16,-8-9-21-16,-1-22-32 16,-1-9-139-16,-3-14-100 15,-2-14-343-15,4-15-36 0</inkml:trace>
  <inkml:trace contextRef="#ctx0" brushRef="#br0" timeOffset="138472.18">14775 15762 1419 0,'-3'-18'405'0,"0"5"99"16,9 4-413-16,11-1-16 0,12-3-36 15,18-1 6-15,11-6-2 16,15-2 6-16,-4 7-2 15,2 6-5-15,-17 6-22 16,-10 3-20-16,-29 11-264 16,-16 5-95-16,-28 10-200 15,-7-9-120-15</inkml:trace>
  <inkml:trace contextRef="#ctx0" brushRef="#br0" timeOffset="139361.6">19160 15758 1112 0,'-41'-14'284'0,"17"-3"103"16,8 6-290-16,7 0 34 16,10 6-7-16,13-3 1 15,7-2-11-15,19-6-17 16,13 2-46-16,21-4-11 16,1 3-3-16,13 4-6 0,-12 5-16 15,-1 8-9-15,-21 6-1 16,-9 1-4-16,-20 1 1 15,-4 1-2-15,-13-6 3 16,-4 0 3-16,-4-2 7 16,-4 0 2-16,3-4 2 15,0 1 1-15,-2 0-3 16,1-1-1-16,0 1-9 16,1 0 0-16,0-1-3 0,0 0 0 15,0 1-2-15,0 0 1 16,1 0-3-16,0 1-2 15,-2 1 3-15,1 4-2 16,0 22 3-16,2 52 8 16,-1-26 12-16,4 22 14 15,-3 7 11-15,-3 26 25 16,-2 0 3-16,2 23 17 16,-1-4-11-16,1 17-5 15,5-12-24-15,1 20-8 16,-2-19-26-16,5 14-8 15,1-23-2-15,-3 4-2 16,-3-25-5-16,-2 1-2 0,-2-26 5 16,-8-5-12-1,-1-25-16-15,-2-8-82 16,-1-21-99-16,-19-15-469 0,-7-15 47 16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5T02:49:04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5761 13867 527 0,'1'3'72'0,"-1"-1"58"0,0 0-153 16,-1-1 26-1,1 1 27-15,-3-1 39 0,2 0 13 16,1 0 9-16,0-1-24 16,0 0-13-16,0 0-25 15,0 0-5-15,0 1-11 16,0 0 7-16,1 0 0 15,2 1 9-15,0 2 0 16,6 3 7-16,41 36-4 0,-27-26 7 16,-1 0-8-16,5 2-1 15,1-5-11-15,4 0-2 16,-1-4-10-16,7 2 6 16,0-3-1-16,6 2 5 15,-3-4 1-15,5 2 0 16,-5-6-8-16,8 0 1 15,-5-5-4-15,4-2 0 16,-1-4-3-16,8 0 7 16,-8-2-3-16,10-3 4 15,-4-1 0-15,5 0 1 16,-9-1-6-16,3 0 1 16,-7 0-6-16,4 0 1 15,-4 1-2-15,9-5 6 16,-4 1-2-16,6-4 2 0,-5 2-3 15,3-6 2-15,-5-1-8 16,0-3 1-16,-8 1-3 16,3-7 5-16,-7 4-1 15,6-4 10-15,-6 1 0 16,5-10 4-16,-4 3-6 16,6-6 7-16,-8 4-3 15,5-7 10-15,-8 10 1 0,-4-8 12 16,-8 6-6-16,0-7-2 15,-7 5-12-15,-1-7 2 16,-4 6-10-16,0-6 2 16,-5 6 0-16,-4-3 1 15,-2 7-4-15,-6-5 5 16,-2 5-4-16,-7-4-1 16,-3 4 1-16,-5-5 2 15,-2 6-5-15,-7 0 5 16,0 8 3-16,-8-5 2 15,2 7-3-15,-9-5-1 16,3 4-5-16,-7-5-2 16,3 5-5-16,-8-3 0 15,5 3-2-15,-15-9 4 16,4 2-2-16,-10-2 1 16,4 3 1-16,-9-2 2 0,12 8-4 15,-13-1-2-15,10 6 1 16,-14 1-3-16,4 6 0 15,-9 1 4-15,11 6 0 16,-11 1 0-16,9 1 2 16,-10 2 0-16,10 4-2 15,-9 1-1-15,15 0-4 16,-16 6-5-16,11 2-2 0,-13 5-1 16,8 3-5-16,-10 5 8 15,15 1 1-15,-8 6 2 16,15-3 0-16,-6 4 10 15,16-2-4-15,-3 3 7 16,13-4-4-16,-2 4 1 16,10-2-6-16,-5 9 0 15,7-2-4-15,-4 7-1 16,6-2-5-16,-4 7-3 16,8-5 2-16,-3 7 1 15,10-4 4-15,-2 0 4 16,11-5 4-16,-1 7 0 15,5-6-2-15,1 8 2 16,4-2 0-16,0 7 2 0,1-6-1 16,4 8 3-16,-1-9-5 15,4 8 4-15,4-8-2 16,2 8 3-16,5-6-3 16,3 6 6-16,-3-5-4 15,8 7 3-15,-2-9-4 16,6 6 5-16,-4-6-6 15,7 5 3-15,-2-6-1 0,6 11 2 16,-3-12-4-16,4 5 5 16,-2-6-2-16,6 4 1 15,0-10-2-15,8 4 2 16,-2-6-4-16,11 0 6 16,-3-8-2-16,7 2-1 15,-7-8-1-15,13 4 3 16,-8-3-5-16,11 5 0 15,-5-2 3-15,11 7 2 16,-7-4 0-16,12 5 3 16,-9-4-5-16,12 6 2 15,-4-6-3-15,16 5 0 16,-7-7-5-16,14-1 8 16,-7-11-4-16,16-3 3 15,-11-11-5-15,15-9-18 0,-10-9-45 16,12-25-300-16,-14-11 65 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07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10354,'8'-3'1681,"10"0"959,5 5-3240,8-1-232,-2 2-32,6 0-1993,-7 5 625</inkml:trace>
  <inkml:trace contextRef="#ctx0" brushRef="#br0" timeOffset="1">564 26 7642,'5'-16'2888,"6"8"-151,-3 7-1609,6 1-1936,2 0-72,2 1-2057,-7 5 569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0T03:18:01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6744 13959 842 0,'8'-22'209'0,"0"-2"86"15,1 2-239-15,3-1 10 16,-3 7-4-16,4 2 6 15,-1 3-9-15,5 3 16 16,0 3-16-16,4 2 7 16,-4 2-8-16,2 5-3 15,-3 2-24-15,2 7 4 16,-4 3-14-16,0 8-5 16,0 0-7-16,0 14 2 15,-4-4-8-15,2 9 1 0,-2-3-1 16,-2 4-3-1,-1-9 2-15,-2 2-3 0,-2-11-2 16,-1 3 0-16,-4-10 1 16,-3-2-5-16,1-6 2 15,-1-1-6-15,-2-5 3 0,1-4 1 16,0-2 5 0,-1-6 1-16,3-6 1 0,3-7 5 15,3-5-2-15,6-13-2 16,4-4 1-16,4-2 9 15,0 1-13-15,9-4 6 16,-4 11-2-16,6-2-7 16,-3 7-2-16,6 2 8 15,-3 9-4-15,1 3 5 16,-4 8 8-16,2 2 1 16,-7 5-1-16,0 4 7 15,-4 4-2-15,1 2 3 16,-3 4-6-16,0 4 6 15,-1 4-7-15,-2 2 9 16,-3 0-3-16,3 4 12 16,-2-2-3-16,1 5 2 0,-2 0-12 15,1 8 1-15,1 2-10 16,-3 6 2-16,-3-5-2 16,1 3-3-16,0-11-1 15,0-5 1-15,-2-9-8 16,2-5-14-16,-2-8-27 15,2-2-114-15,-4-3-47 16,-3-1-266-16,2 0-25 0</inkml:trace>
  <inkml:trace contextRef="#ctx0" brushRef="#br0" timeOffset="793.01">7922 14263 727 0,'-4'-8'180'0,"1"3"54"15,4 1-207-15,-2-4-14 16,0 0-1-16,2 1 21 16,-1-2 11-16,-1 1 20 15,1 4 6-15,1 3 10 16,-2 0-14-16,-1 0 1 16,2 1-15-16,-1 0-6 15,0 0-15-15,0 0-1 16,0 0-10-16,-1 1-3 15,-1 1-5-15,-2 0 4 16,-2 2 3-16,-3 2 4 16,-31 22-1-16,32-24 3 15,3-1-12-15,-1 0-1 16,3-2-14-16,0 1 1 0,2-2-1 16,1 0 2-16,0 2-3 15,0-1 7-15,1 1-6 16,0 0 0-16,0 1 1 15,0 2 0-15,1 1-1 16,3 4 4-16,17 34 0 16,-10-33 1-16,1 1 3 0,2 2-2 15,-1-1-2-15,0 4 1 16,-2-3-3-16,-1 2-12 16,-5-2-6-16,-4 2-14 15,-3 0-9-15,-9 3-21 16,-5 0 9-16,-10 0 7 15,0-3 15-15,-4-9 2 16,3-3 20-16,1-10-9 16,5-9-18-16,1-3-54 15,5 1-233-15,-7-3 44 16</inkml:trace>
  <inkml:trace contextRef="#ctx0" brushRef="#br0" timeOffset="1442.95">8167 14151 681 0,'-46'-14'179'0,"31"5"47"16,8 1-186-16,-2-1-24 15,4 0 3-15,1 1 17 16,3 1 13-16,0 0 20 0,1 3 2 16,0-1 13-16,0 4-13 15,-2 0 6-15,1 0-14 16,0 1 6-16,-1-1-12 15,1 1 10-15,1 0-13 16,0 0-1-16,0 0-14 16,0 0 2-16,0 0-19 15,-2 0 4-15,2-1-7 0,0 1 0 16,0 0-5-16,0 0 2 16,0 1-3-16,2 1-3 15,-2 2 3-15,3 11-1 16,3 40-6-16,-7-22-2 15,0 2 0-15,-2 12-2 16,-1 0-5-16,-2 8 4 16,0-9-1-16,1 5-4 15,3-12-13-15,-1 0-43 16,9-11-40-16,2-3-75 16,0-11-270-16,-3-9 40 15</inkml:trace>
  <inkml:trace contextRef="#ctx0" brushRef="#br0" timeOffset="2059.54">8072 14397 706 0,'-4'-4'208'15,"0"0"38"-15,0 0-195 16,1-1-30-16,0 0-13 16,2-1 5-16,-3 2 3 0,3 0 8 15,0-1 6-15,1 1 8 16,1 1-1-16,1 0 6 15,2 1-8-15,6 1-6 16,5 1-11-16,39 1-5 16,-31 1-7-16,4-3-9 15,-5-1-14-15,6-3-32 16,-5-1-26-16,-1-2-235 16,-1 2 45-16</inkml:trace>
  <inkml:trace contextRef="#ctx0" brushRef="#br0" timeOffset="2825.97">8324 14291 754 0,'2'1'242'0,"1"0"36"0,-1 0-185 16,0 0-82-16,0 0 0 15,0 0-5-15,2 0 1 16,-2 0 12-16,1 0 25 16,-2 0 12-16,1 1 20 15,2 0 2-15,-3 0-1 16,0-1-21-16,0 1-8 15,0 0-20-15,-1 1-1 16,0-1-15-16,-1 0 1 16,0 0-9-16,0 0 1 15,0 1 0-15,1-1 2 16,-4 1-3-16,3 1 6 16,0 5-4-16,0 7-2 15,-3 31-3-15,8-31 0 16,-3-2-4-16,5 3 1 15,0-4-2-15,1 4-5 0,-1-4-3 16,2 2-5-16,-1-4-2 16,1-3-1-16,1-5 13 15,3-8 9-15,0-2 7 16,5-7 5-16,-3-2-4 16,0 2-3-16,-2 1-10 15,-3-4-3-15,-2 4-6 16,-1-3-7-16,-3-1-10 15,2 0-10-15,-3 2 4 0,1 2 1 16,-2 5 8-16,2-1 12 16,-2 3 15-16,0 3 4 15,-2 0 4-15,0 2 10 16,-1 0-2-16,2-1 5 16,-1 1-4-16,1 0 13 15,0 0-7-15,0 0 7 16,0 0-4-16,0 1 3 15,0 0-8-15,0 1 2 16,1 0-6-16,1 2-6 16,2 7-4-16,6 11-5 15,16 33-3-15,-10-31-23 16,-5-5-23-16,6 0-61 16,-3-4-31-16,4-1-269 0,-5-5 42 15</inkml:trace>
  <inkml:trace contextRef="#ctx0" brushRef="#br0" timeOffset="3675.86">8979 14045 946 0,'0'-6'210'16,"-1"3"92"-16,1 2-281 16,0 0-8-16,0 0-1 15,0 1 0-15,0 0-5 16,0 0 17-16,0 0 2 15,0 1 23-15,0 0 10 16,0 2 20-16,1 0-13 0,1 8 4 16,2 3-20-16,5 41-10 15,-7-33-17-15,-2 9-1 16,-2 0-8-16,1 10-3 16,-1-3-2-16,-2 6-3 15,2-8-2-15,2 0-1 16,0-10 0-16,2-5-3 15,2-7 0-15,3-3 2 16,-5-5-4-16,1-2 2 16,-2-3 2-16,-1-1-7 15,0 0-7-15,-1-1 6 16,0 0-8-16,-1 0-16 16,-2 0-4-16,-5-1-15 0,-12-6-12 15,-34-13-4-15,36 9 8 16,-1-5 7-16,2-2 20 15,1 0 7-15,3 3 9 16,-1 3 5-16,2 5 6 16,0 6-6-16,0 4 5 15,-4 9 2-15,4 4 4 16,-2 5 0-16,2 2 6 16,1 1 2-16,4-3 2 0,5 3 8 15,4-5 0-15,9 2 0 16,3-2-3-16,8-4-4 15,1-6-14-15,6-3-16 16,-2-5-13-16,7-4-25 16,-4-3-10-16,4 0-9 15,-5 2 4-15,-1 0-239 16,-7 1 16-16,3 4-83 16</inkml:trace>
  <inkml:trace contextRef="#ctx0" brushRef="#br0" timeOffset="4208.42">9167 14545 915 0,'3'-3'256'0,"1"1"52"15,5-5-244-15,1-4-82 16,1-3-15-16,2 1 2 16,2-1 4-16,0 3 10 0,4-1 15 15,-1 3 18-15,2-1 4 16,-3-1-2-16,-2 2 2 16,-5 0-10-16,0-1 1 15,-7 3-4-15,2 0 2 16,-4-3-6-16,0-4-7 15,-2-1-7-15,-2 0-5 16,-1 0 0-16,-3 3-1 16,-1 4 6-16,-5 2-1 15,-3-1 7-15,-1 5-2 16,0 0 0-16,0 3 4 16,1 0 4-16,1 3-2 15,2 4 1-15,-3 4 3 16,6 2-1-16,-1 7 2 15,5 4-1-15,3 2 4 16,4-1-4-16,5 1 5 0,-2-2-3 16,9-2 4-16,2-5 1 15,6 0 6-15,2-9-3 16,7-5-3-16,-3-7-11 16,6-6-25-16,-6-6-19 15,3-2-259-15,-5 0 63 0</inkml:trace>
  <inkml:trace contextRef="#ctx0" brushRef="#br0" timeOffset="4842.84">9464 14319 1099 0,'5'0'242'0,"-1"0"90"16,-2 0-323-16,3-1-50 15,-1-1-3-15,3 0 6 16,-2-2 5-16,4 0 15 0,28-11 22 16,-30 19 21-16,-2 2 9 15,1 7 8-15,-2 2-3 16,-4 7 1-16,-2 4-16 15,1 3-5-15,-3-7-11 16,-2 4-8-16,6-8-10 16,0-1-1-16,-5-5-2 15,10 0 1-15,-5-6 5 0,0-1 4 16,0-4 1-16,0-1-2 16,0-1 2-16,-2 0 1 15,0-2-2-15,1 0 1 16,0-2 2-16,1-11 3 15,4-34-1-15,1 29-1 16,-1 0-1-16,3-4 0 16,1-1-7-16,6 4-4 15,-3 3 5-15,5 3 0 16,0 4-1-16,-2 3 8 16,-2 4 0-16,1 0 4 15,-3 5-4-15,2 3 8 16,-2-1-3-16,0 5 6 15,0 3-4-15,-1 6 5 16,1 2-5-16,-2 8 3 0,-3 2 0 16,2 1 1-16,0-6-2 15,0 0-3-15,0-4-4 16,-1-1-12-16,-1-5-8 16,-1 1-16-16,-2-3-12 15,-2-5-43-15,1-2-255 16,5-4 68-16</inkml:trace>
  <inkml:trace contextRef="#ctx0" brushRef="#br0" timeOffset="5438.78">10004 14028 951 0,'-1'-4'244'16,"0"2"78"-16,0 0-273 15,1 1-15-15,-1 0-15 16,0 0 2-16,0 0-5 0,1 0 11 16,-2-1 6-16,2 1 11 15,0 1 6-15,0 0 6 16,0 0-6-16,0 0-4 15,0-1-12-15,0 1-1 16,0 0-11-16,0 0-2 16,0 0-1-16,0 0 7 15,-1 0-5-15,1 0 4 16,0 0-1-16,0 1-3 16,0 0-6-16,1 3 1 15,2 14-5-15,-1 52 1 16,-7-27-2-16,-2 13 1 15,-1 0-8-15,-1 8-1 16,2-9-2-16,-1 3-2 16,6-8-8-16,0 1-4 15,4-15-6-15,0 2-25 0,4-12-21 16,-3-10-62-16,0-7-31 16,-2-1-276-16,-5-7 37 15</inkml:trace>
  <inkml:trace contextRef="#ctx0" brushRef="#br0" timeOffset="5799.51">9875 14308 974 0,'0'-33'292'0,"-1"34"65"0,1-2-276 15,0 1-20-15,0 0-26 16,0-1-11-16,0 1-14 16,0 0-5-16,0 0-12 15,1 0-25-15,1 0-33 16,9 0-302-16,21-3 71 16</inkml:trace>
  <inkml:trace contextRef="#ctx0" brushRef="#br0" timeOffset="6592.36">10850 13847 538 0,'-35'-33'211'16,"31"32"23"-16,3 0-137 15,-1 0-20-15,2 0-21 16,0 1 10-16,0 0-4 0,0 0 12 15,0 0-5-15,0 0 8 16,0 0-17-16,3 0-4 16,7 0-18-16,12 0-8 15,35-1-11-15,-27 0-8 16,-2-1-4-16,3 2-36 16,-6-1-22-16,4-1-57 15,-6 0-249-15,-1 4 46 16</inkml:trace>
  <inkml:trace contextRef="#ctx0" brushRef="#br0" timeOffset="6901.66">10815 14039 835 0,'4'4'311'0,"5"-3"14"16,-3-1-201-16,8-2-99 15,5-2-28-15,5-3-2 16,0-2 0-16,7 3-5 15,-3 0 5-15,5 2 5 16,-4 3 0-16,5 2-11 16,-3-1-20-16,3 0-289 15,-3 1 78-15</inkml:trace>
  <inkml:trace contextRef="#ctx0" brushRef="#br0" timeOffset="7825.39">11420 13655 1104 0,'14'40'328'0,"-17"-37"42"15,1-3-311-15,0 3-58 16,2-3-42-16,0-1 7 16,0 0 9-16,0 0 10 15,0 1 13-15,0-1 32 16,0 1 4-16,0 0 18 16,0 0 0-16,0 0 0 15,0 0-19-15,0 1-2 0,0 0-16 16,0 1-5-1,0 2-7-15,0 5-1 0,0 8-2 16,1 35 0-16,0-33 3 16,1-2-1-16,0-2-1 15,5 2-1-15,-1-5 2 16,2 0-2-16,-2-2 0 16,-2-3 1-16,-2-3 2 0,1 1-5 15,-1-2 2-15,-2-3 1 16,0 0-2-16,0 0 1 15,0 0 1-15,0 0-2 16,0 0-1-16,0 0 0 16,0 0 1-16,0 0 0 15,0 0 3-15,0-1 2 16,2 0 2-16,-1-1-5 16,2-1 2-16,1 0-7 15,5-4 1-15,36-19-9 16,-32 21 3-16,3 0-2 15,-3 2 3-15,1 1-1 16,-2 1 7-16,3 2-1 16,-3 2-1-16,0 2-1 15,-1 0 0-15,4 5-3 0,-7 0 1 16,1 4-2-16,-2-1-3 16,-1 2-1-16,-4 2 3 15,-2 5-5-15,-2 0 5 16,-2 7-9-16,-7 2-1 15,-3 4-9-15,-2-4-3 16,-4-1-6-16,-1-5 12 16,-7-3 3-16,1-6 9 0,-5-4-8 15,5-8 1-15,-2-4-11 16,13-5-10-16,0-5-35 16,7-3-2-16,-1-13-243 15,3-4 53-15</inkml:trace>
  <inkml:trace contextRef="#ctx0" brushRef="#br0" timeOffset="8228.08">11417 13716 969 0,'-3'2'296'0,"-3"0"30"16,3-1-264-16,0-1-68 15,0 0-31-15,2-1-11 16,1-1 14-16,2-2 0 16,8-1 16-16,55-15 10 15,-31 17 3-15,11-1-23 16,0 3-12-16,17-6-255 15,-5-1 53-15</inkml:trace>
  <inkml:trace contextRef="#ctx0" brushRef="#br0" timeOffset="9024.93">11948 13748 858 0,'4'-4'159'0,"0"-4"76"15,-3 3-270-15,3-3-92 16,-2 3-7-16,1 1 55 16,1 6 46-16,-4-4 58 15,0 1 97-15,0 1 28 16,0-1-42-16,1 0-28 15,0 0-43-15,-1 1 2 16,2 0-15-16,-2 0 3 16,0 0-2-16,0 0 9 15,0 0-5-15,0 0 10 0,0 0-6 16,0 1 1-16,0-1-11 16,0 1 0-16,0 0-16 15,-3 0 1-15,1 2-10 16,-1 0 4-16,-4 6-8 15,-4 12 8-15,-9 31-3 16,16-23 4-16,2-1-3 0,2 5 4 16,0 0-5-16,4 1-3 15,6-6 0-15,5-2 2 16,2-7-4-16,1-5 6 16,-1-4 3-16,-1-4 5 15,-3-3-3-15,-2-2 7 16,0-1-8-16,0-4 5 15,-2-4-10-15,4-5 6 16,1-4-7-16,2-7 1 16,-1 0-8-16,1-4-1 15,-4 1-4-15,-3 1 8 16,-6 4 1-16,-4-3 5 16,-5 4 0-16,-5-4-2 15,0 2-5-15,-2-2-5 16,1 6-11-16,-5 2-15 0,2 6-7 15,-10 9-10-15,-4 7-5 16,-7 5-18-16,6 5-83 16,-1 2-129-16,11-5-4 15</inkml:trace>
  <inkml:trace contextRef="#ctx0" brushRef="#br0" timeOffset="9659.04">12410 13663 753 0,'0'3'202'0,"0"1"50"16,0-4-213-16,0 0-23 15,-2 0-9-15,1 0 3 16,0 0 3-16,0 0 12 16,0 0 5-16,1 0 7 0,-3 0 1 15,2 0 7-15,0 0-14 16,0 1 3-16,1 0-12 16,-1 0-2-16,1 1-12 15,-1 0 6-15,0 0-6 16,0 2 6-16,-1 0-1 15,-4 9 8-15,-16 38-4 16,12-27 7-16,-1 1-12 16,0 9 2-16,5 1-9 15,-1 5-1-15,4 0-8 0,6 0 7 16,4-6-5-16,6 0 3 16,3-11-4-16,5-1 10 15,1-9-3-15,7-1 13 16,-6-6-2-16,1-2 6 15,-6-4-5-15,2-4 8 16,-7-8-8-16,5-6 1 16,-5-3-11-16,1-7-9 15,-4-2-12-15,-4-5-10 16,-4 2 3-16,-4-7-3 16,-4 5 6-16,-7 1-2 15,-3 8-3-15,-8 4-3 16,-2 11 4-16,-6 3-3 0,4 5 1 15,-2 2-3-15,7 1-4 16,2 2-10-16,8 2-7 16,5 0-20-16,3-1-12 15,7-1-214-15,4-2 55 16</inkml:trace>
  <inkml:trace contextRef="#ctx0" brushRef="#br0" timeOffset="10142.08">12762 13729 889 0,'15'0'253'16,"-3"3"57"-16,-2-2-242 15,-4 1-54-15,0 2-7 16,-5-3-10-16,-1-2 1 16,-1 1 2-16,0 0 5 15,0 1 7-15,0 0 10 16,-4 1 4-16,3 0 12 15,-3 0-1-15,0 1 3 16,2-1-12-16,-4-1 2 16,3 0-10-16,0 0 1 15,-1 0-9-15,1-1 3 16,-1 0-5-16,0 1 2 0,0 0-8 16,-1 3 2-16,-1 2-3 15,-35 54-1-15,35-30-7 16,0 13 1-16,1 0 1 15,4 9 0-15,5-8-7 16,6 2 7-16,6-11-3 16,7-5 11-16,2-8 0 15,5-9 8-15,-2-7-2 0,6-7 16 16,-8-10-9-16,3-12 1 16,-2 2-9-16,0-12 11 15,-7-2-12-15,-4-8 11 16,-6 6-3-16,-8-9 10 15,-10 5-19-15,-14-3-20 16,-10 8-43-16,-18 5-72 16,-7 17-290-16,-15 9 50 15</inkml:trace>
  <inkml:trace contextRef="#ctx0" brushRef="#br0" timeOffset="16056.92">7161 15087 879 0,'-2'-4'225'16,"1"2"80"-16,-1 0-238 16,1 1-21-16,0 0 1 15,-1 1-12-15,2 0 9 16,0 0-10-16,0 0 21 16,0 0-2-16,0 0 6 0,0 1-19 15,-1 1 8-15,1 1-26 16,0 11 1-16,4 39-11 15,-1-25 4-15,0-2-15 16,0 8 8-16,3 2-12 16,-3 7 6-16,-3-2-4 15,4 12 5-15,-2-4-9 0,-1 14 11 16,-1-5-9-16,4 4 7 16,-4-12-6-1,2 1 8-15,-4-17-9 0,2 0 10 16,-1-10-12-16,1 1 10 15,-3-6-9-15,-2-1 5 16,3-5-2-16,0 2 5 16,-2-3-7-16,3-3 5 15,-2-2-4-15,3-1 4 16,-2-5-4-16,2-1 4 16,0 0 0-16,0-1 12 15,-1-1-4-15,1 0 7 16,0-1-5-16,0-9 6 15,10-52-14-15,2 27 3 16,-1 2-11-16,5-9 6 0,1 7-9 16,3-3 2-16,-5 6-5 15,6-1 6-15,-3 9-3 16,2 3 3-16,0 8-2 16,4-1 5-16,-3 4-4 15,5-1 4-15,-3 5-2 16,5 2 4-16,-4 6-8 0,2 8-2 15,-6 6-9 1,3 14 6-16,-6 2-1 16,1 13 3-16,-4-1 3 0,-1 2 9 15,-3-7-8-15,-3-1 8 16,-3-12-5-16,-4-1 2 16,-2-6-7-16,-6 1-2 15,-5-5-8-15,-5 1 3 16,-2-3-3-16,-5 1 6 15,-1-4 4-15,-3 1 6 16,5-3 1-16,-4 0 5 16,4-5-3-16,0-3-13 15,6-4-36-15,-3-2-54 16,6 1-11-16,-1-2-267 16,4 5 45-16</inkml:trace>
  <inkml:trace contextRef="#ctx0" brushRef="#br0" timeOffset="17008.25">7270 15974 822 0,'-6'0'207'0,"1"-1"65"15,-1 0-240-15,1-1-7 16,0 0-11-16,1 0 6 16,0 0 0-16,1-1 10 15,-1-1-2-15,2 1 14 16,-1 0-9-16,0-1 9 16,2 1-11-16,1-1 4 15,1-1-15-15,3 1 3 16,4-1-14-16,19-6 5 15,34-6-15-15,-17 12-29 16,-1-1-38-16,15-6-275 16,-4-1 49-16</inkml:trace>
  <inkml:trace contextRef="#ctx0" brushRef="#br0" timeOffset="18108.16">7988 15730 830 0,'1'2'245'0,"-1"0"45"16,0 0-232-16,0 0-47 16,0 0-20-16,-1 1-4 15,1-2-1-15,-2 1 10 16,0 0 7-16,-1 0 13 16,1 1 8-16,-1-1 11 0,0 0-1 15,-1 0 1-15,1 0-9 16,-1 0-4-16,-1 1-12 15,1-1-1-15,0 0-6 16,-1 1 1-16,3 1-2 16,-2 0 4-16,1 0-5 15,-2 4 4-15,-10 30-5 16,15-31 4-16,1-2-4 0,-1 0 12 16,0-5-4-16,0 0 10 15,0 1 0-15,1 0 9 16,0 0-9-16,1 0 4 15,0 0-10-15,2 1 2 16,0 1-8-16,8 1 0 16,31 11-3-16,-30-10 4 15,-1-1-5-15,3 3 3 16,-1 0-4-16,3 5 3 16,-1 0-5-16,-3 5 5 15,-5-2-9-15,2 3 4 16,-5-4-9-16,-1-1 2 15,-4-4-9-15,0 0 1 16,-4-3-7-16,-3 2-5 16,-2-3-3-16,-4 3 3 0,0-4 5 15,-7 1 7-15,3-1 10 16,0 2 6-16,4-3-2 16,-2 0-3-16,6-1-10 15,-3-1-17-15,4-2-12 16,-2 1-20-16,7 0-17 15,-2-2-225-15,0-1 65 16</inkml:trace>
  <inkml:trace contextRef="#ctx0" brushRef="#br0" timeOffset="18672.87">8269 15699 724 0,'-4'-5'96'0,"-1"-3"13"16,0-1-269-16,1-5-62 0,-1 1-58 15,1-2 98-15,-1 3 277 16,1-1 189-16,0 4 49 16,0 3-33-16,1-1-99 15,-1 5-43-15,2-3-77 16,0 2-8-16,2 2-35 16,-1 0-4-16,1 0-20 15,0 0 2-15,0 0-7 0,0 0 11 16,1 0-8-16,1 1 15 15,-2 0-3-15,1 0 14 16,0 0-4-16,0-1 14 16,0 0-10-16,1 1 6 15,-2 0-16-15,1 0 2 16,2 1-13-16,0 1 4 16,-2 0-12-16,2 1 3 15,4 7-11-15,21 44 4 16,-24-31-7-16,0 10 3 15,-2 0-3-15,2 5 4 16,-2-1-4-16,4 6-9 16,2-5-24-16,3-2-54 15,2-7-40-15,2-7-296 16,4-12 42-16</inkml:trace>
  <inkml:trace contextRef="#ctx0" brushRef="#br0" timeOffset="19223.08">8275 15801 602 0,'-49'2'209'16,"45"-5"39"-16,0-1-153 15,2 3-18-15,2 1-19 16,0 0-1-16,0 0-19 0,0 0 6 15,1 0-16-15,1 0 7 16,1 0-5-16,11 2 2 16,37 8-14-16,-30-8-4 15,-1 1-12-15,0-2-6 16,1-1-12-16,1 1-9 16,-2-1-7-16,-1-1-17 15,1-1-10-15,-5-2-245 16,-2 0 70-16</inkml:trace>
  <inkml:trace contextRef="#ctx0" brushRef="#br0" timeOffset="19805.71">8501 15777 833 0,'2'-3'235'0,"-2"2"62"0,-2 0-233 16,-1 1-13-16,1 0-19 15,0 1 10-15,0 0-10 16,0 1 15-16,-1-1-7 16,1 0 18-16,0 0-7 15,0 1 10-15,0 0-18 16,-1 1-5-16,1 1-20 16,-1 7 0-16,-4 34-18 0,10-31 5 15,6 15-7 1,-4-12-2-16,4 1 4 15,-2-1-6-15,3-1 2 16,-1-5-11-16,-1-2-18 16,-2-5-6-16,3-2-1 15,1-5-3-15,0-5 1 16,1-4 13-16,1-5 9 16,-3-3 1-16,1-4 10 15,0 2 6-15,-1-1 9 16,0 3-4-16,-4-1 6 15,1 4-7-15,-2 2 7 16,-1 4-7-16,-3 1 10 16,1 1-5-16,3 4 10 0,-4 1-9 15,-1 1 7-15,1 3-6 16,0 0 2-16,-2 0-9 16,1 0 13-16,1 0-6 15,-1 1 16-15,1 1-3 16,0 0 8-16,1 1-10 15,7 15 4-15,18 35-21 16,-9-26 1-16,-2-3-15 0,2 3-25 16,-4-5-22-16,1-3-41 15,-2-6-32-15,7-8-238 16,-4-10 54-16</inkml:trace>
  <inkml:trace contextRef="#ctx0" brushRef="#br0" timeOffset="20656.9">9082 15420 941 0,'-7'-3'222'0,"1"5"76"16,3-2-276-16,2 0-29 16,-1 0-8-16,1 0 7 15,-2-2 2-15,1 2 24 16,1-1 13-16,1 1 25 16,-2 0 9-16,0 0 18 15,0 0-14-15,1 1 6 16,-2 1-25-16,1 0-4 15,0 1-16-15,-2 9 0 16,-5 40-14-16,8-27 4 16,1 3-10-16,3 15-4 15,-2-2-5-15,3 9 1 0,2-5-4 16,-1 5-3-16,0-9-2 16,2-4-1-16,-3-8-5 15,2-1 4-15,-4-15 0 16,-1-4-3-16,2-4-11 15,-3-4 6-15,0-1-3 16,-2 0 4-16,1-1 3 16,0 0 9-16,0 0-3 0,0-1 1 15,-2-2-7-15,-1 0 2 16,-2-7-5-16,-30-38 0 16,20 34-7-16,3-3-1 15,1 6-6-15,-5 0 0 16,1 3 0-16,-2 1 1 15,1 4 6-15,0 1 10 16,7 2 2-16,0 0 8 16,3 1 0-16,3 1 5 15,2-2-7-15,0 1-2 16,2 0-1-16,0 2 8 16,2 1-1-16,4 17 9 15,22 40 3-15,-10-28 0 16,3-5-6-16,3-2 2 15,3-6-10-15,3-5 5 0,0-8-1 16,4-7-2-16,-1-5-22 16,-2-6-40-16,-5-4-265 15,4-1 53-15</inkml:trace>
  <inkml:trace contextRef="#ctx0" brushRef="#br0" timeOffset="21273.28">9265 15852 763 0,'15'31'153'16,"-15"-33"29"-16,4-5-241 15,0-1-47-15,1-4 31 16,2 0 55-16,0 0 82 16,-2 4 46-16,1-1 28 15,-1 5-14-15,-3 1-15 16,0 0-47-16,-2 2-10 16,0 0-26-16,3 0-8 0,-3-2-12 15,2 1-1-15,0-1-2 16,0-1 3-16,0-1-6 15,1 0 9-15,1-5-3 16,18-34 1-16,-22 33-3 16,-2-2 6-16,-3 2-8 15,1 0 4-15,-2 3-4 16,1 0 1-16,1 2-6 0,-1 1-1 16,0 2-5-16,0-3 4 15,2 4-5-15,-4 4 7 16,1-1 3-16,4-1 3 15,-1 1-5-15,1 1 8 16,-2 2-5-16,-4 7 0 16,-19 39 0-16,21-27 3 15,3-2-5-15,4 4 10 16,1-3 1-16,5 0 14 16,1-6 1-16,1 1 4 15,2-9-10-15,4 0 1 16,-2-6-16-16,2-1-5 15,2-1-9-15,2-6-11 16,0-1-18-16,6-4-28 0,-1 0-17 16,0-2-229-16,-2 2 51 15</inkml:trace>
  <inkml:trace contextRef="#ctx0" brushRef="#br0" timeOffset="21972.34">9546 15687 695 0,'1'-1'209'0,"1"-1"62"16,0-2-194-16,-1 1-4 16,1 0-16-16,1-1 10 15,1 1-24-15,0 1 8 16,3 1-18-16,-2 2-6 16,-2 2-19-16,9 16 3 15,10 39-10-15,-20-23 9 0,-4-4-2 16,2-1 3-16,-1-6-2 15,-1 2-2-15,-1-13-10 16,2-3 5-16,0-6-6 16,-2-2 2-16,4-3-4 15,-1 0 4-15,-1 0-4 16,1 0 6-16,-2-1-4 16,1-2 7-16,0 0 0 0,-1-11 7 15,-4-38-2-15,6 32 7 16,0 1-10-16,2 2 4 15,2 2-9-15,-1 2 3 16,4 0-8-16,0 2 6 16,3 1-4-16,3-1 7 15,2 3-5-15,2 0 12 16,-2 2-5-16,2 2 8 16,-2 3-9-16,-1-1 8 15,-2 4-7-15,-1 4 13 16,0 2-9-16,-1 6 6 15,-2 3-5-15,0 4 7 16,-3 3-13-16,-2 7 8 16,-1-3-3-16,0 11 0 0,1-3-7 15,-2 1-2 1,1-5-15-16,-2-2-2 0,1-12-5 16,-1-4-28-16,0-7-24 15,0-6-22-15,4-6-263 16,-1-13 57-16</inkml:trace>
  <inkml:trace contextRef="#ctx0" brushRef="#br0" timeOffset="22472.83">9955 15376 719 0,'26'-40'277'0,"-30"33"38"15,3 2-190-15,-3 3-30 0,3 2-41 16,0-1-6-16,0 0-28 16,0 1 3-16,1 0-9 15,-2 0 19-15,1 0 5 16,1 0 17-16,0 0-2 16,-1 0 9-16,1 0-15 0,-1 1 4 15,1 0-15-15,0 1-2 16,0 3-13-16,0 10 0 15,6 38-16-15,0-21 1 16,-4 4-3 0,-1 8 1-16,4 3-6 0,2 15 5 15,-2-10-13-15,2 11-9 16,2-5-8-16,-4 1-29 16,1-12-14-16,0-1-22 15,-4-11-11-15,1-6-36 16,-1-14-237-16,-7-13 69 15</inkml:trace>
  <inkml:trace contextRef="#ctx0" brushRef="#br0" timeOffset="23006.16">9945 15638 644 0,'-5'-3'190'16,"2"0"38"-16,-1-1-153 15,3 3-42-15,0-1 22 0,0 0 0 16,0 0 20-16,-3 1-11 16,3 0 1-16,0 0-22 15,0 0 4-15,1 0-16 16,-2 0 3-16,2-1-11 16,2 1 1-16,-1 0-12 15,12-2-1-15,49-12-9 16,-23 6 5-16,-1-1-9 0,11 0-40 15,-3 1-47-15,8-8-254 16,-8-5 25-16</inkml:trace>
  <inkml:trace contextRef="#ctx0" brushRef="#br0" timeOffset="23584.64">10921 15549 1094 0,'2'2'300'16,"-2"-3"72"-16,2 0-292 15,-2 0-72-15,1 0-6 16,3 0 1-16,11-4-3 16,44-13-7-16,-29 10 8 0,-2 5-1 15,2-1 4-15,-3 4-2 16,1-1-1-16,-2 0-27 16,0-3-47-16,-5-1-36 15,2 0-264-15,-8-3 35 16</inkml:trace>
  <inkml:trace contextRef="#ctx0" brushRef="#br0" timeOffset="23953.73">10991 15578 1171 0,'35'39'358'0,"-26"-33"58"0,3-2-335 16,4 0-37-16,4 1-51 15,6 1 6-15,-4-5-5 16,3 1-2-16,-1-3-21 16,8 1-52-16,-3-2-42 15,14-7-286-15,2-9 29 0</inkml:trace>
  <inkml:trace contextRef="#ctx0" brushRef="#br0" timeOffset="24655.78">12249 15256 940 0,'3'-3'378'16,"1"0"6"-16,-2 1-212 16,0-1-119-16,0 2-19 15,-1 0-20-15,0 0 20 16,1 0 2-16,-1 0 26 15,-1-1 1-15,0 1 28 16,1 0-16-16,-1 0 6 0,0 1-31 16,0-2 0-16,1 2-26 15,-1 0 0-15,0 0-20 16,0 0 3-16,0 3-8 16,0 2 4-16,1 21-5 15,-2 48 6-15,-2-33-6 16,-1 13-3-16,0-7-15 15,2 8-35-15,3-9-42 0,3-3-66 16,3-12-24-16,3-7 129 16,1-7-402-16,-4-25 196 15</inkml:trace>
  <inkml:trace contextRef="#ctx0" brushRef="#br0" timeOffset="25971.41">12665 15230 845 0,'0'-5'250'0,"0"-1"60"16,0 5-246-16,-1 0-1 16,1 0-31-16,0 0-1 15,-2 0-17-15,1 0 8 16,0 0-10-16,-1-1 18 16,-1 1 2-16,1-1 13 15,0 0-6-15,-1 0 6 16,-1 0-20-16,1-1 0 15,0 1-12-15,0 1 0 16,-1 0-10-16,0 0 3 16,0 1-8-16,-1 0 1 0,1 1-7 15,-4 3 5-15,2 4-5 16,-39 49 4-16,37-31-3 16,1 10 7-16,2 1-3 15,4 4 8-15,2-1-1 16,4-1 1-16,-2-6-13 15,8-2-2-15,-3-11-15 16,6-2 4-16,0-8-1 16,5-6 7-16,2-5 3 0,3-6 14 15,-1-4-7-15,4-5 5 16,-8-5-1-16,1-5 0 16,-1 0-6-16,-3-10 5 15,-5 2-4-15,-3-4 5 16,-7 4-3-16,-4-6 7 15,-7 8-4-15,-6 1-2 16,0 5-7-16,-3 4-3 16,-2 12-10-16,-2 6-4 15,4 4-4-15,-2 4-7 16,3 4-2-16,2 0-1 16,4-2 1-16,2-2-4 15,7-1 6-15,2 0 1 16,6-2 3-16,-4-2-1 0,4 0 8 15,23-1 8-15,40-13 2 16,-25 5 11-16,-4 0 7 16,6 2 19-16,-3 1 1 15,2 1 24-15,-7 1-5 16,1 2 13-16,-8-1-10 16,-5 4 5-16,-8-1-18 0,-1 2 9 15,-8-1-5-15,-1 3 10 16,-6-2-10-16,1 5 11 15,-2-6-8-15,-1 1 6 16,0 0-14-16,0 1 12 16,1 0-5-16,-2 1 7 15,0 0-12-15,-1 0 8 16,1 2-9-16,-2 3-3 16,1 1-12-16,-14 34 5 15,13-34-10-15,-2 3 2 16,5 2-3-16,-1 6 5 15,-1 0-6-15,2 9-1 16,0-3-1-16,-1 9-4 16,0-2-6-16,4 4-8 15,0-6-3-15,1 4-2 16,0-11-6-16,6-2 12 0,-1-8 7 16,4-1 10-16,0-4-3 15,5-5 7-15,-2-2-13 16,3-2 3-16,-2-5-6 15,3-7 14-15,-5-1-2 16,3-7 4-16,-4-2-6 16,0-7 9-16,-2-1-10 0,-2-8 5 15,-5 3-1 1,-3-8 4-16,-4 7-15 0,-8-4-16 16,-7 4-26-16,-13 4-53 15,-10 11-46-15,-29 9-287 16,-10 7 47-16</inkml:trace>
  <inkml:trace contextRef="#ctx0" brushRef="#br0" timeOffset="27228.06">14231 13575 1140 0,'1'-3'306'0,"-1"2"103"16,0 1-320-16,-1-1-6 15,1 1-21-15,0 0-2 16,0 0-18-16,0 0 6 16,0 0-11-16,0 0 9 15,0 0-5-15,-1 0-2 16,1 0-14-16,0 0-7 0,0 2-7 15,1 17 8-15,8 57 1 16,-3-8 1-16,-2 9 5 16,-1 24-6-16,3 1-9 15,-1 25-6-15,-2-9-3 16,3 36-1-16,1-7-1 16,-3 23 2-16,2-14 1 15,4 21-1-15,-3-33-2 0,-2 12 4 16,2-26-1-16,-4 5 1 15,-3-24-2-15,-2 4 3 16,1-20-5-16,-8-1 2 16,5-15-1-16,-8 4 2 15,4-15-2-15,-1-8-1 16,5-16-2-16,-4-10-13 16,5-19-15-16,2-6-39 15,-1-7-24-15,3-1-82 16,0-4-37-16,-2 0-281 15,-5-14 40-15</inkml:trace>
  <inkml:trace contextRef="#ctx0" brushRef="#br0" timeOffset="28970.99">15343 13781 1011 0,'-4'-3'200'16,"1"-1"104"-16,3-7-302 15,21-33 2-15,0 33-4 16,-4 4 8-16,1 5-8 15,-7 4 4-15,2 7-5 0,-2 5 9 16,0 7-6-16,-2 5 11 16,-2 9-2-16,-2 2 2 15,-2 6-8-15,1-1 7 16,0 2-9-16,0-8 0 16,-1 1-6-16,1-11 7 15,-3-4-5-15,-1-7 4 16,0-2-5-16,0-8-3 0,-1-1-12 15,0-3 7-15,-1-1 3 16,1-1 6-16,-1-2 10 16,-1 0 13-16,0-1-5 15,-6-11 2-15,-17-44-3 16,23 33 3-16,7-6-9 16,3 3 1-16,4-5-9 15,2 6 2-15,5 0-7 16,-3 5 9-16,2 1-4 15,-2 7 8-15,0 2 1 16,-1 2 4-16,0 4-4 16,-3 2 8-16,3 2-5 15,-2 2-2-15,1 2 2 16,-2 0 8-16,1 4-3 16,-3 0 11-16,3 0 7 0,-4 1-2 15,1-1-7-15,-2 0 5 16,2 3-15-16,-2-1-3 15,1 8-3-15,-1 3 5 16,-2 10-8-16,-4 2 7 16,-1 9-6-16,0-4 1 15,1 4-7-15,-1-4 3 16,4 0-6-16,-3-9 3 0,3 2-16 16,1-10-24-16,-4-3-102 15,0-11-205-15,1-4-85 16,-3-12-127-16</inkml:trace>
  <inkml:trace contextRef="#ctx0" brushRef="#br0" timeOffset="29655.07">15981 13967 771 0,'17'-47'234'0,"-17"34"51"16,0 3-212-16,0-2-7 16,2 5-17-16,-2-1 9 15,1 5 5-15,-1-2 6 16,0 4 4-16,0 0 4 16,0 1-7-16,0 0-7 15,0 0-7-15,0 0-6 16,0 0-5-16,0 0-2 0,0 0-3 15,0 0-3-15,0 0-1 16,0 0-5-16,0 0-5 16,0 0-6-16,0 0 3 15,0 1-6-15,1 1-2 16,1 6-1-16,4 16 2 16,6 44-12-16,-9-29 4 0,-2 14-4 15,1 0-1-15,2 10-6 16,-2-5-2-16,2 6-13 15,1-11-6-15,1-1-41 16,3-12-21-16,-2 0-69 16,0-14-16-16,-1-6-293 15,-2-7 60-15</inkml:trace>
  <inkml:trace contextRef="#ctx0" brushRef="#br0" timeOffset="30171.31">15890 14275 608 0,'-2'-7'219'0,"0"0"51"16,0 1-153-16,1 4 0 16,1 2-22-16,0 0-2 15,0 0-21-15,1 0-9 16,3 0-18-16,4 1-10 15,15 3-12-15,37 3-9 0,-32-7-8 16,1 0-10 0,-3 0-15-16,0-1-58 0,-5 0-25 15,6 3-255-15,-10-1 28 16</inkml:trace>
  <inkml:trace contextRef="#ctx0" brushRef="#br0" timeOffset="30970.99">16495 14300 790 0,'2'-3'289'0,"0"2"32"16,-1 1-216-16,-1 0-44 0,0 0-37 16,0-1-28-16,0 0-11 15,0 1-11 1,0 0 6-16,0 0-5 0,-1-1 20 15,0 0-1-15,-1 0 15 16,-1-2-5-16,-3 1 9 16,-10-4-14-16,-32-15 7 15,28 14-10-15,2 2 7 16,-2 1-9-16,2 1 7 0,0 1-8 16,5 1 9-16,0 3-5 15,3 2 1-15,-3 8 5 16,1 4 5-16,-2 2-6 15,3 1 7-15,0 4-2 16,7-4-2-16,6 3-7 16,0-4 4-16,6 1-13 15,3-8 3-15,5-4-16 16,1-3 6-16,6-7-11 16,-1 0 11-16,4-2-10 15,-3-2 17-15,-1-2-3 16,-6 2 14-16,-2-1 1 15,-6 3 14-15,1-4 1 16,-3 1 11-16,1-1-4 0,-2 0 2 16,3-2 0-16,-2 0-2 15,-2-1-6-15,1 0 2 16,0 0-1-16,-2 1 0 16,0 2 4-16,0 3 7 15,-2 2 4-15,0 1 2 16,-1 2-2-16,0 1 0 15,0 0-4-15,0 0-2 0,0 0-5 16,1 0-4-16,1 2-6 16,1 1 0-16,9 19-5 15,21 41 4-15,-22-29-5 16,-2-4-2-16,2-2-42 16,-2-7-18-16,0-4-47 15,-1-9-15-15,4-4-268 16,4-6 77-16</inkml:trace>
  <inkml:trace contextRef="#ctx0" brushRef="#br0" timeOffset="31503.89">16691 13982 627 0,'10'-46'279'16,"-5"38"9"-16,-1 4-124 15,-1-1-83-15,0 2-12 16,-3 2-8-16,0 0-1 16,0 0-6-16,0 0 10 15,0-1 2-15,0 2-3 16,0 0 2-16,0 0-8 16,0 0-10-16,0 0-6 15,0 0-7-15,0 0-14 16,0 0 1-16,0 0-10 15,1 0-2-15,0 2-3 16,0 0 10-16,3 10-3 0,9 47 6 16,-13-21-6-1,1 5 4-15,-1 13-12 16,1-5 3-16,2 11-11 0,1-5 10 16,-1-3-14-16,2-10 7 15,5 1-18-15,-1-14 3 16,3-5-35-16,0-8-12 15,-3-3-70-15,-3-7-19 16,-1-4-287-16,-1-4 46 0</inkml:trace>
  <inkml:trace contextRef="#ctx0" brushRef="#br0" timeOffset="31874.3">16957 14145 688 0,'42'28'302'15,"-42"-28"-11"-15,1 0-148 16,-1-1-129-16,-1 1-20 16,0 1 0-16,-2 2 3 15,0 0 9-15,-8 13 15 16,-33 42-2-16,22-33 0 16,-2 4-4-16,2-6-7 0,-1 2-7 15,6-10 1-15,2-2-7 16,4-6 0-16,4-2-28 15,5-5-11-15,0-4-259 16,2 3 59-16</inkml:trace>
  <inkml:trace contextRef="#ctx0" brushRef="#br0" timeOffset="32127.92">16807 14316 832 0,'18'-35'319'0,"-16"35"6"16,-2 0-207-16,2 3-86 15,-2-3-26-15,1 0-7 0,0 1 7 16,2 1 3-16,2 2 8 16,7 5 0-16,33 37 7 15,-30-30-8-15,-2 1 0 16,0 1-21-16,2-4-16 15,-2 0-54-15,0-2-19 16,0-4-255-16,5-3 39 16</inkml:trace>
  <inkml:trace contextRef="#ctx0" brushRef="#br0" timeOffset="32721.08">17078 14379 923 0,'3'-4'266'16,"0"-1"56"-16,0 0-250 0,6-6-57 16,32-35-26-16,-26 33 1 15,5-2-11-15,-4 1 5 16,2-3-2-16,-2 4 18 16,2-3 4-16,-7 7 11 15,1-2 3-15,-4 6 6 16,0-2-7-16,-5 2 2 0,1-1-11 15,-4 1-4-15,-1-2-11 16,-2 3 5-16,3 3-3 16,-2 0 7-16,0 0-5 15,0 0 11-15,-4 0-8 16,1 0 1-16,-6 1-6 16,-33 7 7-16,30 1-7 15,1-1 4-15,-2 5-10 16,3 3 5-16,-3 6-2 15,2 1 4-15,0 11 2 16,4-1 10-16,1 5-2 16,7-7 5-16,5 1-6 15,4-10 0-15,9-6-7 16,2-8 2-16,14-7-24 16,1-7-8-16,11-7-35 15,-2-5-10-15,3-8-244 0,-9 3 61 16</inkml:trace>
  <inkml:trace contextRef="#ctx0" brushRef="#br0" timeOffset="33270.97">17569 14145 762 0,'0'-3'234'0,"0"-2"34"16,0 5-204-16,0-1-42 15,-2 0-12-15,0 1-5 16,0 0 6-16,-2 0 6 16,1 0 6-16,0 0 10 15,0 0 6-15,-1 0 8 16,1 1-1-16,-1 0-7 16,-1 1-9-16,1 2-11 15,-2-1-5-15,-1 2-11 16,-35 33 3-16,36-28-6 15,-2-6 7-15,0 2-3 16,1 1 10-16,0 0 3 16,1-4 1-16,1 6-4 0,0-7 3 15,1 0-9-15,1 0-3 16,2-3-6-16,0 0 2 16,1 1-2-16,0 0 5 15,0 1-2-15,1 0 11 16,1 1 2-16,2 2 6 15,17 7 1-15,35 16 4 0,-24-18-6 16,-4 0 4-16,7 5-13 16,-4-1 3-16,0 2-9 15,-6-2 0-15,-4 2-13 16,-7-7 9-16,-4 4-14 16,-10 1 8-16,-9 0-7 15,-4 2 11-15,-9 0-14 16,-3 0 7-16,-4-2-16 15,4-3 3-15,-4-4-50 16,6 0-8-16,-3-6-65 16,7-6-222-16,2-8 41 15</inkml:trace>
  <inkml:trace contextRef="#ctx0" brushRef="#br0" timeOffset="33903.71">18409 13897 929 0,'-4'4'270'0,"2"-2"57"0,2-1-250 15,0-1-55-15,0 0-6 16,2-1 0-16,2-1 6 16,4-2 11-16,11-3 10 15,30-9 6-15,-29 14-4 16,-4 3-9-16,3-1-12 15,-4 0-15-15,2 0-49 16,-1-1-23-16,0-2-52 16,-6 2-22-16,0 0-244 15,-2 4 62-15</inkml:trace>
  <inkml:trace contextRef="#ctx0" brushRef="#br0" timeOffset="34236.91">18384 14116 732 0,'1'0'328'16,"-1"0"6"-16,1 0-137 16,-1 0-120-16,0-1-9 15,1 0-10-15,2 0-14 16,0 0-15-16,13-2-14 16,35-6-5-16,-27 8-11 15,1 0 2-15,6 0-48 16,-5 2-19-16,0-5-61 15,-5 3-249-15,4-7 41 16</inkml:trace>
  <inkml:trace contextRef="#ctx0" brushRef="#br0" timeOffset="34820.15">19054 13815 905 0,'36'-15'221'0,"-38"9"71"15,1 3-255-15,-1-1-18 16,1 3 2-16,1 0 4 15,0-1 18-15,-1 1 16 16,1 0 14-16,-1 0 16 16,1 0-3-16,0 0-2 0,0 0-15 15,0 0-15-15,0 0-18 16,1 1-2-16,0 0-7 16,0 0 0-16,1 0 3 15,0 1 1-15,2 0 0 16,-1 1-2-16,2 0-2 15,5 7-5-15,31 35-1 16,-33-19-14-16,-2 8-2 16,-3 11-6-16,-1-2-2 0,0 10-34 15,-1-3-24-15,3-1-116 16,-2-8-36-16,6-2-264 16,2-17-8-16</inkml:trace>
  <inkml:trace contextRef="#ctx0" brushRef="#br0" timeOffset="35654.15">19601 13871 542 0,'33'-24'273'0,"-33"20"-17"15,0 1-120-15,-3 0-74 16,2 2-36-16,0 0-5 15,0 0 0-15,0 0 2 16,1 0 12-16,-2-2 5 16,1 1 6-16,-1 0-7 15,0 0-3-15,-1-1-10 16,0-1-9-16,0 1-11 0,-2 0 0 16,1-1-8-16,-2 1 3 15,-2 0-3-15,-35-10 5 16,30 19-1-16,-1 3 2 15,-1 8-4-15,1 0 3 16,-2 10-8-16,1-5 4 16,4 10-5-16,3-6 6 0,5 5-5 15,6-7 8-15,3 5-5 16,2-10 8-16,4 2-8 16,1-6 6-16,4 0-5 15,-1-5 5-15,4-3-6 16,-2-2 8-16,2-3-5 15,-2-2 9-15,0-7-4 16,-1-2 7-16,1-4-9 16,0-3 3-16,1-7-10 15,-1 3 4-15,-2-3-9 16,-6 5 7-16,-1-4-1 16,-8 4 7-16,-6-6-7 15,-6 2 6-15,-6-3-9 16,0 4-5-16,-4-1-1 15,-1 9 3-15,-2 3-12 16,0 6-4-16,-2 2-23 0,-1 5-9 16,1 2-106-16,5 2-148 15,3 1 19-15</inkml:trace>
  <inkml:trace contextRef="#ctx0" brushRef="#br0" timeOffset="36253.98">19910 13785 929 0,'11'0'243'16,"-5"0"74"-16,1 0-271 16,-4 0-21-16,-3-2-20 15,-1 1-5-15,0 1 0 16,0 0 8-16,1 0-1 15,-3 0 19-15,2 1-3 16,-1 1 5-16,1-1 3 16,-2 0 2-16,1 0-7 15,1 0-2-15,-3 0-10 16,2 0-2-16,1 0-8 16,1 0 3-16,-2 0-5 15,1 2 4-15,0-1-5 0,-2 1 3 16,1 3-3-16,-2 13 3 15,-9 45-5-15,7-31 6 16,3 8-15-16,1-4 4 16,6 4-9-16,0-10 4 15,9-3-1-15,0-10 24 0,6-3-1 16,1-8 9 0,4-7 0-16,0-4-3 0,0-2-13 15,-4-6 5-15,0-3-3 16,-5-1 13-16,0-3 3 15,-3-1 10-15,1-6-10 16,-4-1 2-16,2-4-23 16,-5 0-7-16,-7-3-24 15,-4 4-3-15,-10 4-13 16,-6 8 11-16,-13 5-3 16,3 8 22-16,-11 5-6 15,6 3 5-15,1 2-27 16,10 1-6-16,2-2-29 15,7 0-2-15,6-2-259 16,5-2 84-16</inkml:trace>
  <inkml:trace contextRef="#ctx0" brushRef="#br0" timeOffset="36837.03">20387 13825 1090 0,'4'2'252'0,"1"0"93"16,-2 1-312-16,-3-3-51 15,0 0-16-15,0 0-19 16,0 0-1-16,0 0 3 16,0 0 35-16,0 0 25 15,0 0 26-15,0 0 4 16,0 0 2-16,0 0-8 15,-1 0-8-15,0 0-14 16,0 0 2-16,1 0-11 16,-2 0 4-16,1 0-7 15,-1 0 6-15,1 0-6 16,0 0 5-16,1 0-10 16,0 0 6-16,0 1-4 0,-2 2 9 15,1 15-3-15,1 45 10 16,0-21-7-16,3-1 4 15,-1 4-17-15,5-4 3 16,5-4-3-16,1-9 6 16,3-5-2-16,1-8 13 15,4-9 9-15,-4-4 5 16,4-4 0-16,-3-7 7 16,-1-6 5-16,-1-1-5 15,-1-7-13-15,-4-4-4 0,-6-3 1 16,-3 1-9-16,-9-8-9 15,-3 6 6-15,-5 1-8 16,-2 5-4-16,-6 3-18 16,2 6-2-16,-3 2-24 15,6 4 6-15,-1 3-8 16,7 4 14-16,1 7-21 16,2 0 9-16,1 4-76 15,1 0-192-15,5 4 29 16</inkml:trace>
  <inkml:trace contextRef="#ctx0" brushRef="#br0" timeOffset="37337.11">20851 13869 693 0,'0'-2'216'0,"0"2"29"16,-4-3-171-16,3 2-58 0,-1 1 1 16,0 0 8-16,-2 0 24 15,0 0 13-15,-1 0 18 16,1 0 7-16,0 0 5 16,-1 1-11-16,2 1-6 15,-4-1-18-15,3 0-16 16,0 0-8-16,-1 1-15 15,1 0-6-15,0 2-13 16,-1 0 10-16,-4 15-5 16,-8 35 8-16,17-24-9 15,2 4 12-15,4 7-13 16,1-3 3-16,9-1-11 16,2-8 7-16,10 0-4 15,0-12 7-15,7-3-7 16,-2-5 12-16,1-6 1 15,-7-6 7-15,4-3 3 0,-3-5 7 16,-2-11 2-16,-3 0-1 16,-4-13-9-16,-8-1 2 15,-7-9-2-15,-11 3-10 16,-12-2-34-16,-7 8-20 16,-18 1-82-16,-7 12-43 15,-21 10-278-15,-4 8 37 0</inkml:trace>
  <inkml:trace contextRef="#ctx0" brushRef="#br0" timeOffset="39121.1">15506 15141 711 0,'1'0'310'15,"-1"-1"4"-15,0 1-149 16,0-1-93-16,0 1-18 15,0 0-3-15,0 0-1 16,0 0 12-16,0 0-4 0,0 0 6 16,0 0 0-16,0 0-5 15,0 0-17-15,0 1-15 16,0 2-8 0,1 1-10-16,4 19 0 0,7 43-8 15,-7-29 9-15,2 4-10 16,-1 0 5-16,-1 9-8 15,-2 2 4-15,-1 1-4 16,-2-5 6-16,-1-2-7 16,0-16 9-16,1-7-6 15,0-9 1-15,0-3-11 16,0-6 5-16,0-3-8 16,1 0 7-16,-1-3-7 15,0 0 8-15,0 1-2 16,0-1 7-16,0-2-9 0,1-6 8 15,10-26-4-15,19-36 2 16,-8 29-16-16,-1 8 8 16,2 2-9-1,-7 13 10-15,2-1-6 0,-4 10 16 16,2 3-6-16,-2 7 9 16,5 3-1-16,-1 4 10 15,5 6-2-15,-2 5 9 16,1 3-14-16,-3 1-4 0,-1 3-14 15,-4-1 2-15,-2 3-5 16,-7 1 14-16,-5 2-2 16,-7 2 19-16,-7 4-8 15,-1-7 8-15,-6-4-16 16,1-8 1-16,-8-10-32 16,-2-10-4-16,-11-14-21 15,1-8 5-15,-8-11-18 16,5-5 9-16,-3-3-33 15,14 10-6-15,-2 3-241 16,14 8 56-16</inkml:trace>
  <inkml:trace contextRef="#ctx0" brushRef="#br0" timeOffset="39787.1">16315 15411 1021 0,'-2'-6'263'16,"1"2"73"-16,-2-1-292 15,0-1-23-15,0 2-15 16,0-1 2-16,0 1 15 15,-1 0 30-15,1 0 22 16,0 1 20-16,2 1 4 0,-2 0-11 16,0-1-30-16,2 2-18 15,-1 1-15-15,1 2-7 16,0 9-1-16,1 23-4 16,1 38 3-16,2-21-11 15,-2 2 6-15,5 6-9 16,-4-6 7-16,3 4-12 15,-1-10 5-15,-1-2-34 16,0-10-16-16,1-2-86 16,-4-12-24-16,2-5-8 15,-2-2-274-15,-7-10 88 16</inkml:trace>
  <inkml:trace contextRef="#ctx0" brushRef="#br0" timeOffset="40220.28">16222 15701 944 0,'-33'34'274'0,"32"-33"47"15,1-1-261-15,-2-2-41 16,1 2-19-16,0 0-3 16,1 0 16-16,0 0 1 0,0 0 16 15,2 0 5-15,1-1 6 16,13 0-13-16,41 0-1 16,-23-4-28-16,0 2-22 15,6 0-47-15,-3-4-13 16,2 2-285-16,-8-1 69 15</inkml:trace>
  <inkml:trace contextRef="#ctx0" brushRef="#br0" timeOffset="40869.74">16710 15638 664 0,'31'20'285'15,"-31"-22"17"-15,-2 1-140 16,-2 1-82-16,3-1-21 15,0 0-24-15,-2 0-14 0,0 0-16 16,-1 0-9-16,-1 1 1 16,-2 0-8-16,-5 1 4 15,-37 14-8-15,36 0-2 16,-5 3-15-16,1 4 2 16,-1 1-14-16,3-2 6 0,6-4 0 15,2-5 17-15,5-2-2 16,4-3 16-16,2-2 0 15,3-4 10-15,4 0-4 16,1-5 6-16,2-2-5 16,-1 0 6-16,0 0 5 15,-2 2 9-15,1 2 4 16,-1-2 5-16,0 1-5 16,-3-1-4-16,2-2-9 15,-4 0-4-15,-1 0-1 16,-2 3 6-16,3-1 7 15,-6 3 16-15,0-1 19 16,0 1 15-16,0 0 17 16,0 1 3-16,0-1 0 15,0 0-15-15,0 1-16 16,0 0-23-16,0 0-13 0,2 1-11 16,1 1-17-16,4 3-3 15,6 5-49-15,30 28-26 16,-31-24-62-16,-1-1-14 15,-2-1-257-15,8 0 67 16</inkml:trace>
  <inkml:trace contextRef="#ctx0" brushRef="#br0" timeOffset="41324.04">16922 15383 1013 0,'-2'-3'227'0,"1"-2"90"15,1 0-294-15,0 4-10 16,0-1-1-16,0 0 4 15,0 0 10-15,0-1 26 0,0 1 12 16,0 0 8-16,0 0-1 16,0 1-7-16,0 0-27 15,0 1-13-15,1 1-8 16,0 3-7-16,3 17 0 16,4 47-3-16,-6-34 2 15,0 11-8-15,1-5 5 16,-1 6-7-16,1-6 6 15,-2 0-7-15,4-8 5 0,-4-2-14 16,4-11-4-16,-3-2-46 16,3-9-12-16,-4-1-32 15,1-5 4-15,-2 0-15 16,0-3 37-16,0 0-8 16,0 0 30-16,0 0-246 15,1-1 82-15</inkml:trace>
  <inkml:trace contextRef="#ctx0" brushRef="#br0" timeOffset="41566.68">17248 15512 909 0,'-8'20'405'16,"1"-4"-35"-16,-5-5-215 15,-2 3-198-15,0-4-50 16,-3 4-27-16,1-3 21 16,-4 4 21-16,2 4 50 15,-3 1 25-15,3-2 24 0,-2 1-5 16,5-6 0-16,2-3-45 16,6-2-255-16,-4-13 65 15</inkml:trace>
  <inkml:trace contextRef="#ctx0" brushRef="#br0" timeOffset="41835.15">17036 15613 1124 0,'34'39'289'0,"-33"-37"81"16,2-1-321-16,1 2-47 15,-4-3-14-15,1 0-7 16,1 1 5-16,3 1 8 16,12 5 26-16,32 23 8 0,-34-19 7 15,0 4-8-15,-4-3-10 16,1 0-27-16,0-3-25 16,-1-1-52-16,0-4-16 15,4-2-43-15,1-3-219 16,4-4 62-16</inkml:trace>
  <inkml:trace contextRef="#ctx0" brushRef="#br0" timeOffset="42302.97">17362 15713 1015 0,'33'2'249'15,"-33"-4"81"-15,1 0-296 16,0-2-38-16,-1 2-12 16,0 0 7-16,3-1 3 15,-2 0 24-15,1-2 10 16,1 1 11-16,-1 0-3 16,3-1-2-16,-3 1-15 15,2-1-9-15,-2 0-13 0,3-1-6 16,1-7-14-16,20-32-4 15,-22 32-11-15,-2 0 11 16,-1 0-3-16,-2 4 16 16,-4 0 6-16,-2 3 12 15,-3 3-3-15,-2-1 11 16,-1 5-5-16,0 4 3 16,-2 2-8-16,3 5 4 15,-1 5-9-15,5 4 2 0,3 5-5 16,4 0 7-16,5 2-8 15,4-4 4-15,10-3-12 16,-1-5-4-16,10-7-20 16,2-7-1-16,10-8-17 15,-3-9-4-15,10-11-245 16,-3-2 80-16</inkml:trace>
  <inkml:trace contextRef="#ctx0" brushRef="#br0" timeOffset="42670.03">17774 15553 545 0,'24'-21'296'16,"-11"8"-13"-16,-1 1-86 15,-8 6-104-15,0-1-14 16,-2 6-17-16,-1 0-9 16,-1 1-12-16,-1 0-7 0,0 0-9 15,-1 0-5-15,-1 1 0 16,-1 0-2-16,-1 0 3 16,0 1-6-16,0 1 7 15,1-1-2-15,-2 0-1 16,2 0-11-16,0 0 7 15,-1 0-4-15,2 1 2 16,1-1-14-16,0 1 8 0,2 2-13 16,7 10-1-16,26 33-4 15,-17-28 6-15,3 4 0 16,-4-2 7-16,5 3-1 16,-5-1 1-16,3-2-5 15,-4-7 1-15,-2 0-18 16,-5-6-6-16,-3-1-29 15,-5-2-2-15,-5 0 0 16,-1 2 20-16,-7-3 1 16,-2 0 21-16,-2-4-19 15,-2-2-10-15,1-6-168 16,4-2-104-16,-1-3-22 16</inkml:trace>
  <inkml:trace contextRef="#ctx0" brushRef="#br0" timeOffset="43236.31">18863 15350 782 0,'-34'10'283'16,"34"-10"24"-16,0 0-200 15,1 0-38-15,-1-1-21 16,0 0 10-16,0 0 7 16,1 0-8-16,1 0-7 15,1 0-3-15,12-2-9 16,36-8-19-16,-36 8 7 16,5 0-14-16,-2 1-6 0,2 2-29 15,-4 0-6-15,1-1-55 16,-7 1-17-16,0 1 80 15,-7-1-353-15,4 2 142 16</inkml:trace>
  <inkml:trace contextRef="#ctx0" brushRef="#br0" timeOffset="43561.1">18820 15525 1106 0,'0'-1'287'16,"2"2"89"-16,4-1-310 15,-5-1-33-15,1 0-9 0,6-1-9 16,11-2 1-16,40-7-6 16,-32 10 4-16,3-1-10 15,2 1-14-15,5-1-72 16,-2-4-27-16,10 0-285 16,-3-2 28-16</inkml:trace>
  <inkml:trace contextRef="#ctx0" brushRef="#br0" timeOffset="44435.42">20301 15053 1021 0,'33'-6'270'16,"-33"5"71"-16,0 1-293 15,0 1-27-15,-1-1-16 16,0 0-9-16,0 1 8 16,-1 2 6-16,-1 0 18 0,-5 15 1 15,-47 44 1-15,26-25-4 16,-2-1-8-16,-4 8-15 16,3-7 0-16,-1-2-1 15,10-11 0-15,5-2 0 16,7-9 7-16,4-2-7 15,4-6 7-15,1-2-5 16,4-3 9-16,-2 0 10 16,0 0 14-16,0 0 0 15,0 0 7-15,0 0-11 16,0 0-10-16,1 0-11 16,1 0-1-16,2 0-7 15,2 0 5-15,17 2-6 16,31 3 4-16,-24-7-9 15,-1-1 2-15,3 1-8 0,-6 2-1 16,5-4-31-16,-12 4-8 16,4-3-54-16,-4 1-10 15,1-3-42-15,-4 0 12 16,-2-1-236-16,-2 0 86 16</inkml:trace>
  <inkml:trace contextRef="#ctx0" brushRef="#br0" timeOffset="44869.1">20318 15221 1013 0,'1'-4'272'0,"0"-4"70"15,4-2-293-15,1 1-19 16,0-6-18-16,0 1 2 15,1 2 17-15,0-3 25 16,-1-1 17-16,1 5 20 16,-3 5 6-16,-1 0-16 15,-3 5-12-15,0 1-19 16,0 0-13-16,0-1-16 16,0 1 5-16,0-1-10 0,0 0 3 15,0 1-9-15,0 0 8 16,0 0-10-16,0 0 3 15,0 0-8-15,0 0 3 16,0 1-12-16,0 0 11 16,0 3-8-16,2 6 11 15,2 21-6-15,3 40 5 16,-3-19-9-16,-2-2 4 0,-1 18-5 16,-1-5 2-16,0 9-20 15,-1-7-9-15,-1 3-60 16,-2-18-39-16,-1-2-110 15,-6-14-247-15,-4-12 23 16</inkml:trace>
  <inkml:trace contextRef="#ctx0" brushRef="#br0" timeOffset="45660.68">20780 15284 720 0,'0'-5'303'15,"-2"2"-11"-15,0 0-159 16,1 2-163-16,0-1-1 15,1-1 4-15,-3 1 14 16,2 0 32-16,-1 0 21 16,1 0 11-16,-2-1-1 15,1 1-5-15,-2 0-13 16,1 0-11-16,0 0-15 16,-1-1 5-16,0 1-6 15,1 0 9-15,-3 1-1 16,0-1 6-16,-6 4-8 0,-32 18 5 15,31-1-10-15,0 3 2 16,-2 12-4-16,3 2 5 16,0 12-6-16,8-4 8 15,4 6-4-15,3-10 6 16,11 0-12-16,4-13 3 16,8-5-14-16,5-9 3 0,8-12-12 15,1-12 12 1,4-6-2-16,-8-5 10 0,0-6-7 15,-10 5 7-15,-3-3 2 16,-4 1 7-16,-3-6 2 16,-7 0 8-16,-3-3-4 15,-7 3-1-15,-6-4-14 16,-3 6-4-16,-5 1-19 16,-3 6-2-16,-4 1-19 15,-2 8 3-15,-2 3-18 16,1 4 11-16,2 3-7 15,6 3 17-15,4 2-5 16,6 0 16-16,3-1-8 16,3-3 6-16,1 1-27 0,0-1-71 15,3 0-144-15,4 0 8 16</inkml:trace>
  <inkml:trace contextRef="#ctx0" brushRef="#br0" timeOffset="46084.78">21223 15163 870 0,'11'9'244'0,"-7"2"74"16,-2 3-234-16,-4 1-25 0,-5 0 3 15,-2 2-3-15,-5 1 9 16,2-4 3-16,0 0 2 16,1-4-10-16,4-2-13 15,3-4-16-15,1-3-15 16,3-1-10-16,-1 0-1 15,1 0 5-15,0 0-10 16,0 0 5-16,0 1 6 16,0 2 7-16,0 4-5 15,1 21 9-15,1 46-5 16,-4-30-7-16,1 3-10 16,1-2 2-16,7 0-21 15,-1-13 3-15,7-4 0 16,5-10 7-16,8-7-2 15,3-11 20-15,9-6-6 0,-3-10 3 16,8-6-2-16,-6-2 4 16,0-7-9-16,-6 0 4 15,-9-5-5-15,-11-2-1 16,-17-9-33-16,-12 3-14 16,-22-6-69-16,-10 8-39 0,-26 4-291 15,-8 5 42 1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0T03:19:42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11506 4122 584 0,'1'-1'178'15,"0"-1"42"-15,-2 1-161 16,0 0-29-16,-1 0-8 16,0-1-15-16,0 1 1 15,-1 0 2-15,0 0 7 16,-1 0 2-16,2 0 5 0,0 0-4 15,-1 0 0-15,0 0-6 16,2 0 1-16,-2-1-3 16,2 2 2-16,0 0-1 15,0 0 1-15,1 0 0 16,-2 0 2-16,2 0-2 16,-2-1-1-16,2 1-2 15,0 0 1-15,0 0-3 0,0 0-3 16,2 1 4-16,0 1-1 15,-1-1-3-15,1 1 7 16,1 0 1-16,-1-1-1 16,3 0 1-16,-3 1 5 15,1 1-4-15,3-1 1 16,3 2 1-16,0 2 3 16,33 17-7-16,-31-18 1 15,-2 0 0-15,2-2 0 16,0 0 0-16,2-1 4 15,-2 0-1-15,2 2 2 16,-2-3-2-16,3 0 1 16,-1-1-5-16,1 1 2 0,2-1-4 15,0 0 1 1,-2 0-3-16,3 2 0 0,-2-1-1 16,-2 0-4-16,0 2 0 15,0-2-2-15,-7 0 1 16,1 0-2-16,-3 0 1 15,3 2 1-15,-2-1 2 16,2 0-5-16,0 0 0 16,2 0 4-16,-2-2-4 15,1 2-2-15,2-1 3 0,-1 1 1 16,0-2-1-16,2 3 0 16,2-2 3-16,-2 0 3 15,2 0 0-15,0 0 3 16,0 0 2-16,-1-2 0 15,1 0 0-15,4 0-1 16,-4 0-2-16,6 0-2 16,-4 1 1-16,3 0 0 15,-3-1-2-15,2-1-3 16,0 2 0-16,1 0 1 16,0 0-2-16,1 0-2 15,0 0 2-15,3-1 1 16,-2 1-1-16,3 1-4 15,1 1 7-15,-1 0-4 0,0-1-1 16,-1-1 0-16,0-1 3 16,0 0 0-16,-2 1 1 15,5-1 1-15,-4-1-1 16,5 1-1-16,0 0-2 16,1-2 2-16,-1 2 0 15,4-1-1-15,-4 1 0 16,2-3-1-16,-1 3 1 15,4-1 1-15,-6 0 2 16,4 1 4-16,-4 0 3 0,1 0-3 16,-4 2 3-16,2 0-2 15,-6 0-4-15,0-1-2 16,-3 2-1-16,4-1-3 16,-6-1 1-16,6 0 0 15,-2 1 0-15,3-2 1 16,-5 0 0-16,5 0-2 15,-3 1 1-15,0 0 1 16,-2-1 2-16,4 2-1 16,-3-2-2-16,2-1 0 15,1 2 2-15,2 0 0 16,-1 0-2-16,3 0 3 16,0 1-3-16,2-1 2 0,-4-1-1 15,1 1 2-15,1 0-4 16,-1 0 5-16,-3 0-5 15,1 1 0-15,-1-1 3 16,2 0 0-16,-3 1-1 16,4-3 1-16,-2-1 0 15,4 1-2-15,-3 0 3 0,2-1-2 16,-1 1 4-16,4 0-2 16,-5 0 0-16,4-1 0 15,-3 1-1-15,2 0-2 16,0-1 1-16,3 1 0 15,-4 0-2-15,1-2 3 16,0 3-4-16,-2-3 1 16,-4 3 4-16,2 0-3 15,-5 1 2-15,0-1-2 16,-3 0 3-16,-4 0-2 16,-1 1 2-16,-1-1-3 15,-3 2 4-15,-3-1-2 16,0 0 2-16,2 0-1 15,-2 0 4-15,1 0-3 16,-1 0 0-16,0 0 0 16,0 0 0-16,0 0-1 0,-1-1 6 15,1 1-2-15,0 0 0 16,0 0 9-16,0 0 0 16,0 0 3-16,0-1 3 15,0 0-2-15,0-2-11 16,1 1-1-16,0-1-7 15,0-2-1-15,2-3-2 0,2-9 8 16,12-32-4-16,-9 30-1 16,-3 0-2-16,1-8 4 15,-3 3-6-15,0-4 2 16,-1-3 5-16,-5-2-1 16,1 5-2-16,-2-7 3 15,1 3-2-15,-1-1 1 16,2 4 3-16,2-3-2 15,3 3-2-15,1 1 2 16,0 5-4-16,3-1-1 16,-4 3 0-16,1-1-1 15,-2 4-1-15,2-2 3 16,-3 0-1-16,2 1 2 16,-2 4 1-16,-1-3-2 15,0-1-4-15,-2 2 1 0,0 3 0 16,1-3-3-16,0 5 5 15,0 0 1-15,-1 1 0 16,0-1-8-16,-1 3 1 16,1-2 1-16,-3 2 1 15,2-2 1-15,0 2 11 16,-2 0-1-16,2 0-2 16,-1 0 0-16,1 1 0 15,-1 1-2-15,1 0 1 16,-1 2-3-16,2-1 1 0,0 1-1 15,-1 1-1-15,3 3-1 16,-2 0 1-16,1 0-3 16,1-1 0-16,0 0 2 15,0 0 1-15,0-1 3 16,-1 1-3-16,0-1 3 16,-1 0-3-16,2-1 0 15,-2 1 0-15,1 1 2 16,1 0-4-16,-1-1 4 15,0 1-3-15,1 0 0 16,0 1 2-16,0 0-2 16,-1 0 0-16,1 0 3 15,-2 0-2-15,1 0-12 16,-1-1 3-16,1 1-1 0,0 0-2 16,-2 0 6-16,0 0 13 15,-9 0-3-15,-8 0-1 16,-39-1 1-16,33-1-1 15,-6 5-4-15,1-1 4 16,-3-1-2-16,1 2-2 0,-5 1 1 16,3-3-1-16,-9 2 2 15,6 1 2-15,-7 1 0 16,3 0-3-16,-8 2 0 16,7-1 1-16,-9 1-4 15,6-2 1-15,-10 3 2 16,10-3 1-16,-8 2-15 15,7 0 11-15,-6 0 1 16,12-1 0-16,-10-1-3 16,11 2 14-16,-5-2-8 15,7 0-3-15,-6 0 2 16,3 0 0-16,-2 2 0 16,3-3 4-16,-1 4-3 15,3-4-1-15,0 1 3 16,5-3 0-16,-3 3-5 15,3-5 4-15,-1 1-2 16,4-1 0-16,-7-2-1 0,8 0 3 16,-7 1-2-16,7-1 2 15,-4-1-2-15,5-1-1 16,-3 0-1-16,4 2-1 16,-4-2 0-16,1 0 2 15,-1 3 3-15,1-2 2 16,-8-3-2-16,4 4-1 0,-7-2 2 15,4 0-3-15,-4 1-3 16,4 0 4-16,2 1-2 16,6 0-1-16,-2 2 2 15,6 0 3-15,-1-1-5 16,3 2 2-16,-2 0 2 16,3-1-2-16,0-2-1 15,3 3 2-15,-3-1-1 16,4-1-1-16,-1 1-2 15,3-1 3-15,-3-2 0 16,5 2 3-16,-2 0-2 16,3 1 2-16,-1 2-3 15,2-1-1-15,-1 1 0 16,3-1-5-16,3 1 2 16,1-1 4-16,1 1-4 0,3 0 3 15,1-1 1-15,0 0-2 16,0 0-2-16,0 0 0 15,0 1 0-15,-1 0 0 16,-1 2 1-16,1 0 0 16,-4 10 3-16,-17 37-1 15,14-30 0-15,1-1 1 0,-2 6 0 16,3 0-4-16,-2 3 2 16,2-3 1-16,1 3 3 15,-1-6-3-15,-2 3 4 16,2-2 1-16,-4 2-3 15,3-3 0-15,-3 2 3 16,2-5-2-16,1 2-10 16,2-5 4-16,-3 6-3 15,4-1-1-15,2 2-1 16,-2-1 9-16,1 0 3 16,6-2 2-16,-2-1-1 15,-1-1 2-15,4 0-4 16,0 1-4-16,-1 1 4 15,0-3-1-15,-2 1-3 16,0-1 4-16,0 2-2 16,-3-5-1-16,2 1-1 0,-1-1 2 15,2-2-3-15,-1-4 6 16,4 3-4-16,-2 0 2 16,2 1 1-16,-3-1 0 15,3 2-6-15,-4-2 2 16,5 1 4-16,-4-1-1 15,0-1-3-15,2-1 4 16,3 2-2-16,-5-6 0 0,4 2-4 16,1-3 4-16,2 1-3 15,1-2 2-15,3 1-3 16,1 0 6-16,1 1-2 16,-1 0 0-16,4 1 1 15,-3-1 3-15,3 1-4 16,-3 0 2-16,5-1-1 15,-3-1-2-15,8 3-1 16,-1-2 1-16,11 4-2 16,-1 0 4-16,10 2-8 15,3 0-20-15,7 2-103 16,-7-1-54-16,2-4-289 16,-12-7-16-16</inkml:trace>
  <inkml:trace contextRef="#ctx0" brushRef="#br0" timeOffset="61215.09">18879 2430 515 0,'12'-26'175'0,"-1"-5"41"15,2-3-123-15,4-2-29 16,-1 1-4-16,4-3-1 16,-4 5-13-16,3-2 9 15,-5 4-7-15,1 0 8 16,-4 10-4-16,0 0 9 16,-3 8-11-16,-3-1 10 15,-1 7-4-15,-1 0 13 16,-3 4-7-16,0 0 3 15,0 2-13-15,0 1-7 16,0 0-17-16,0 0-12 16,0 0-15-16,0 0-1 0,0 1 3 15,0 2 7-15,3 12 11 16,6 59 8-16,-9-29 4 16,-2 22 1-16,0 8-7 15,-4 22-4-15,1 2-8 16,-4 30-4-16,2-7-7 0,0 22 2 15,0-10-2-15,1 15 0 16,2-20 0-16,2 15 2 16,1-19-3-16,3 13 3 15,3-16 0-15,-5 12 4 16,0-19 5-16,-4 11 0 16,2-22 1-16,-2 6 2 15,0-22-4-15,-1 5-6 16,2-19-1-16,-1 2 1 15,0-20-5-15,2 0-12 16,1-16-17-16,-5-6-67 16,3-12-57-16,-4-7-57 15,1-8-257-15,-7-21 35 16</inkml:trace>
  <inkml:trace contextRef="#ctx0" brushRef="#br0" timeOffset="62330.9">19130 1999 988 0,'-1'-6'206'0,"1"2"100"16,1 4-288-16,-1 0-5 15,0 0 3-15,0-1 0 0,0 1-5 16,2 0-1 0,-1 0 3-16,5 0 1 0,21-1 4 15,39-4 7-15,-16-1 8 16,7-2 1-16,23 0 12 16,0 0-3-16,22-3 1 15,-4 0-9-15,14-1-2 16,-13-2-12-16,10 4-7 15,-13 1-7-15,4 0-4 16,-14 1-3-16,4 5-1 16,-16 1 2-16,0 1 0 15,-19 0 1-15,1 0 2 16,-20-2-2-16,0 0-1 16,-13-1 2-16,-1 2 4 15,-9 2-2-15,0 0 4 0,-5 0 0 16,-3 0-2-16,-2 1-6 15,-3-4-5-15,-1 3-1 16,1 0 3-16,0 0 7 16,-2 0 3-16,2 0 7 15,-2 0 1-15,1 2-4 16,0-1-3-16,0 0 1 16,0 0 0-16,-1 1 1 15,1 1 6-15,0 2-1 0,-2 10 2 16,-1 38 0-16,6-25 7 15,0 2 0-15,1 8 4 16,1 5 0-16,-1 18 0 16,3 5-4-16,-1 22 0 15,1 7-6-15,-2 28 3 16,-5-1-2-16,-5 22-4 16,-1-11-4-16,-3 21-3 15,-1-22-4-15,0 11-4 16,3-21 0-16,3 19 1 15,2-24 2-15,3 10 0 16,1-19 2-16,1 12-2 16,-3-14 0-16,-6 16 14 15,-3-14-2-15,-2 15 0 0,-3-17 3 16,-1 6-2-16,2-22-14 16,1 4 2-16,1-24 1 15,5-4-1-15,5-26-1 16,0-7-10-16,4-18-10 15,2-3-33-15,-4-11-29 16,-4-6-121-16,-9-5-36 16,-24-3-268-16,-10-3-13 0</inkml:trace>
  <inkml:trace contextRef="#ctx0" brushRef="#br0" timeOffset="62847.86">18663 5208 1424 0,'-8'-2'279'0,"5"-5"148"16,8-1-415-16,6 0-25 15,8 0 12-15,11-6 5 16,14-1-5-16,4 2 1 15,19-2 3-15,2 0-2 0,21 0 13 16,-4 1 6-16,22-2 18 16,-2 4 10-16,22 1 14 15,-10 4-2-15,20 0 5 16,-10 5-16-16,25 0 1 16,-17 1-10-16,24 2-10 15,-17 1-8-15,11-2-2 16,-29 2-12-16,0-1-4 15,-31-1-2-15,-10 1-19 16,-27-1-22-16,-10-1-51 16,-21 0-41-16,-6-6-108 15,-17-1-276-15,-11-6 37 16</inkml:trace>
  <inkml:trace contextRef="#ctx0" brushRef="#br0" timeOffset="63830.15">19570 1087 917 0,'-19'-4'193'0,"14"-2"92"15,-2-2-280-15,4 0 17 16,0-1-2-16,0-2 20 15,-1 4-3-15,5 1 24 16,3 1-8-16,3 0 14 16,4 2-10-16,5-1 11 15,-1 2-26-15,4 3 0 16,-1 5-19-16,5 13-6 16,-3 4-15-16,4 14 7 15,-3 4-12-15,0 10 4 16,-6 0-5-16,-2 1 6 0,-3-8-9 15,-4-1 14-15,-4-15-9 16,1-8 12-16,-3-8-2 16,-5-6 20-16,-3-8-8 15,-3-10 8-15,-6-5-9 16,0-12 1-16,6-8-17 16,5-11 3-16,11-3-7 0,10-17 6 15,6 1-7-15,12-5 2 16,4 13-6-16,12-1 7 15,2 18-10-15,11 6-50 16,-4 11-50-16,6 10-306 16,-11 11 29-16</inkml:trace>
  <inkml:trace contextRef="#ctx0" brushRef="#br0" timeOffset="64980.58">23148 1839 1075 0,'-41'-40'218'0,"35"37"106"16,1 1-314-16,0 1-2 15,1 1 10-15,2-1-3 16,1 0 6-16,-1-1-2 16,0 2 6-16,0 0-6 15,1 0 3-15,0 0 1 16,-1 2 7-16,1-1 7 16,1 1 8-16,0 1 10 15,3 7 4-15,3 12-4 16,12 35-4-16,-10-22-10 15,0 2-4-15,1 12-11 16,-5 6 0-16,-2 22-2 16,-4 3 5-16,-5 18-9 15,-3 1 6-15,-2 17-8 0,1-8-4 16,-1 15-5-16,4-9 4 16,3 13-8-16,1-14 5 15,3 12-3-15,6-16 3 16,3 15-2-16,1-17 7 15,3 16-6-15,0-16 7 16,-2 14-5-16,-5-19 6 0,2 11-6 16,-5-15 4-16,-2 3-13 15,-1-18 7-15,-2 4-10 16,-4-13 3-16,-1 8-1 16,-2-9 8-16,-5 8-1 15,1-4 4-15,0-2-6 16,2-15 0-16,-3 1-3 15,6-14-2-15,-3-7-20 16,2-10-6-16,-5-5-52 16,-1-14-36-16,-5-7-95 15,-3-10-21-15,-13-20-264 16,2-9 33-16</inkml:trace>
  <inkml:trace contextRef="#ctx0" brushRef="#br0" timeOffset="66181.17">23147 1867 792 0,'-5'-4'178'0,"1"-1"75"0,0 1-229 16,1 0-8-16,-1-1 6 15,2 0-8-15,2-1 5 16,0-1 0-16,2-2 0 15,44-34 1-15,-16 34 10 16,12 0-1-16,3 3 6 16,15 0 10-16,3-1 2 15,20-1-2-15,-4 1 0 0,12-1-13 16,-11-2-9-16,10 7-11 16,-16-2-2-16,9 2-11 15,-9 0 6-15,13 5-6 16,-13-2 7-16,4 1-11 15,-11 2 10-15,0-1-4 16,-17-6 6-16,-4 2 0 16,-10 2 8-16,-7-1-2 15,-7 0 4-15,-7 4-8 16,-3-1-1-16,-4-1-7 16,-2-1 1-16,-3 3-5 15,-1-3 7-15,-2 0-5 16,0 0 12-16,0 0 1 15,-2 0 7-15,1 1 2 0,0 0 10 16,0-1-1-16,-1 1 5 16,2 0-4-1,0 0 3-15,0 0-5 0,0 0 0 16,0 0-10-16,0 2 0 16,0 0-7-16,0 0 3 15,2 6-13-15,0 5 6 16,8 39-7-16,-10-35 5 15,2 10-8-15,-2-1 10 0,2 8-2 16,-1 1 7-16,1 8-7 16,-1-1 8-16,-1 16 0 15,-3-1 3-15,-4 20-1 16,-1 4 9-16,-2 14-2 16,1-8-2-16,-1 15-9 15,3-11 0-15,0 11-5 16,0-11-1-16,-1 14-5 15,3-7 12-15,0 12-10 16,2-6 6-16,-2 15-8 16,2-11 5-16,-2 12-9 15,-1-15 12-15,0 7-11 16,2-15 20-16,1 5-7 16,1-15 4-16,2 10-7 15,0-15 9-15,0 3-15 0,0-10 5 16,0 1-5-16,0-15 4 15,0 10-9-15,-2-12 6 16,2 5-5-16,0-9 6 16,2 1-9-16,0-14 9 15,1 0-9-15,-1-13 9 16,2 2-5-16,-3-9 6 0,0 0-15 16,-1-6 4-1,0 4-30-15,-1-8-17 0,-3 0-57 16,-2-3-30-16,-6 2-58 15,-6-3 0-15,-12 1-251 16,-2-3 77-16</inkml:trace>
  <inkml:trace contextRef="#ctx0" brushRef="#br0" timeOffset="66715.14">22869 5191 882 0,'-3'-1'297'0,"1"-5"45"15,2 5-198-15,0 1-101 16,0 0 5-16,2 0 2 15,7 0-8-15,29-1-4 16,45-4 0-16,-13-5-2 16,5-1 10-16,19-1-1 15,-3 0 0-15,13 1-8 16,-8 2-2-16,14 0-9 16,-9 2-4-16,18-2-2 15,-13 2 3-15,12 3-12 16,-19 0 0-16,9 0-5 0,-25 4-3 15,0-2-8-15,-24 1 9 16,-7 1-43-16,-25 0-32 16,-8-1-94-16,-16-5 32 15,-9-3-325-15,-11-13 65 16</inkml:trace>
  <inkml:trace contextRef="#ctx0" brushRef="#br0" timeOffset="67812.75">24149 619 836 0,'0'-12'230'0,"-1"7"52"16,-4 4-222-16,-1 2-55 16,4-1-3-16,-2 1 4 15,-4 3-5-15,-15 10 5 16,-33 25-4-16,30-22 3 0,6-4-8 15,-2-1 11-15,2-1-4 16,1 1 2-16,2-4-3 16,-1 3 10-16,5 1-9 15,1 3 6-15,2 0 0 16,4 4 7-16,0 1-3 16,5-4 12-16,1-3-9 0,5-2 8 15,0-1-11-15,7-3 9 16,2-1-12-16,13 2 10 15,-1 1-11-15,10 0 8 16,-2 1-12-16,0 6 6 16,-9 2-13-16,-4 9 4 15,-9 2-4-15,-7 5 6 16,-5-1-11-16,-2 1 10 16,-3-11-6-16,-5-3-3 15,0-8-10-15,-15-3 1 16,-9-6-25-16,-26-3-32 15,-10-3-8-15,-26 2-20 16,7-1-225-16,-5-5 78 16</inkml:trace>
  <inkml:trace contextRef="#ctx0" brushRef="#br0" timeOffset="70302.39">19141 2520 693 0,'-9'1'159'16,"-1"-1"79"-16,3 0-197 0,-2 0 2 15,-1 0-2-15,1-2 3 16,1 2-15-16,1-2-3 16,0-1-3-16,3 2 10 15,-1-1-4-15,4 1 9 16,0 0 0-16,-1 0 5 16,0 0-7-16,1 0 3 15,0-2-7-15,1 1 1 16,-2 0-9-16,0 1 3 15,1 0-2-15,0 0 2 16,0 0-4-16,1 0 5 16,0 1-6-16,0 0-5 15,0 0-1-15,0 0-1 16,1 0-7-16,0-1 0 16,2-1-1-16,1 1-2 0,15-1 2 15,39-3 6-15,-27 4 5 16,12 1 11-16,3-4 3 15,16 0 8-15,4 0-6 16,14-4 1-16,-3 2-10 16,8-1-2-16,-9 2-8 15,8 0 0-15,-15 1-7 16,9-5 4-16,-4 3-6 0,11-5 2 16,-10 1-3-16,13 0 2 15,-13 2-6-15,11-2 8 16,-16 3-3-16,8 2 6 15,-13 3 0-15,6-2 1 16,-14 0-7-16,4 2-1 16,-16-2-4-16,-2-2-1 15,-15-2 0-15,-2 4 2 16,-10 0-1-16,-2-1-1 16,-6 0 0-16,-1 1-2 15,-2 1 1-15,0 0-12 16,-2 1-14-16,-3 1-49 15,0 0-48-15,0-1-74 16,0 1-251-16,-3-1 30 16</inkml:trace>
  <inkml:trace contextRef="#ctx0" brushRef="#br0" timeOffset="71130.37">17957 1899 805 0,'1'-11'201'0,"-1"6"75"15,0-2-223-15,-1 3-20 16,0 3-5-16,0-1 0 16,0 1-8-16,-2 0 0 15,1 0 2-15,0 0 12 16,0 0 1-16,0 0 13 15,0 0-3-15,2 0 4 16,-3 0-11-16,2-1-11 16,0 2-14-16,0 0-3 15,0 3-10-15,1 2-2 16,-3 19 8-16,-5 45-4 0,3-33 0 16,-5 10-1-16,3-4 1 15,-2 7-4-15,6-7 3 16,3-4-6-16,6-7 2 15,3 1 1-15,2-8 4 16,2 4-2-16,0-2 5 16,0 3-4-16,-2-7-1 0,0 1-7 15,-4-8-9-15,0 0-38 16,-3-6-17-16,7-3-37 16,13-8-246-16,24-27 64 15</inkml:trace>
  <inkml:trace contextRef="#ctx0" brushRef="#br0" timeOffset="71580.1">17812 2258 325 0,'-12'-1'249'16,"2"-1"-9"-16,4 1-52 0,-3-2-39 16,8 3-33-16,1-2-3 15,-1 1-29-15,1 0-5 16,0 1-23-16,0 0-12 16,0 0-19-16,1 0 2 15,2-1-3-15,1 0-2 16,15-3-5-16,45-9-9 15,-30 5-19-15,4 0-36 16,-2 1-17-16,4 0-45 16,-10 3 21-16,3 4-252 15,-11 2 76-15</inkml:trace>
  <inkml:trace contextRef="#ctx0" brushRef="#br0" timeOffset="72229.03">18242 2251 821 0,'-13'46'168'15,"4"-46"82"-15,0-3-243 16,4 3-3-16,-3-2 3 16,5 1 1-16,0-1 1 15,2 1 4-15,0 0 15 16,0 0 3-16,0-1 14 15,1 1 5-15,-2 0 6 16,2 0-9-16,0 0 0 16,0 1-12-16,0 0-4 15,0 0-5-15,0 0-4 0,0 0-3 16,0 0-3-16,0 0-5 16,0 1 0-16,2 1-3 15,-2 3-3-15,7 20 2 16,7 41 0-16,-10-35-4 15,-2 6-1-15,2-9 1 16,-4 0-2-16,0-6 1 0,0-3-2 16,0-8 4-16,1-1-2 15,-2-6 3-15,3-1 1 16,-2-3 4-16,0-1 23 16,0-1 4-16,1-2-2 15,7-19 0-15,21-48-4 16,-13 35-25-16,1-12-6 15,-1 10-1-15,3 0 0 16,1 10 0-16,6 0-10 16,4 13-18-16,5 4-70 15,1 5-40-15,16 4-262 16,1-2 15-16</inkml:trace>
  <inkml:trace contextRef="#ctx0" brushRef="#br0" timeOffset="73645.75">22877 2397 754 0,'0'-1'209'15,"1"-2"54"-15,2 4-186 16,-3-1-53-16,0 0 16 16,0 0-14-16,0 0 4 15,0 0-15-15,0 0 3 16,1 0-11-16,1-1 7 15,1 0-5-15,9-1 13 16,41-10-1-16,-24 7 16 16,1 1 1-16,7-1 15 15,2 3-9-15,5-1 12 16,-4-1-18-16,6 1 8 0,-6 2-20 16,6 0 3-16,-6 0-14 15,5 2 5-15,-6-3-16 16,6 0 10-16,-1-1-7 15,6-1 5-15,-3 1-7 16,8-1 10-16,-2-1-9 16,2 1 11-16,-4-1-7 15,9 2 9-15,-10 2-8 16,8 0 9-16,-6 2-11 0,6-2 10 16,-5-2-13-16,8 0 5 15,-7-1-7-15,6-1 4 16,-10-1-11-16,3 0 9 15,-12-2-6-15,1 1 6 16,-14 1-9-16,1 1 9 16,-13 1-6-16,2 1 2 15,-7-1-7-15,-1 1 8 16,-2-1-5-16,-2 2-6 16,-6-1-35-16,-12 2-81 15,-8 1-50-15,-9-3-253 16,-9-2-10-16</inkml:trace>
  <inkml:trace contextRef="#ctx0" brushRef="#br0" timeOffset="75046.45">23049 3119 761 0,'-13'-3'189'16,"-2"-1"72"-16,6 3-224 15,0-1 13-15,5 1-13 0,0-1 7 16,4 2-12-16,-3-1 13 15,3 0-11-15,0 0 7 16,3-1-8-16,-2 0 14 16,2 0-12-16,14-2 10 15,43-8-7-15,-22 6 12 16,8 1-11-16,16-3 3 16,0 1-12-16,16-2 6 15,-3 1-14-15,10 0 5 16,-11 1-7-16,12-1 14 15,-9 4-10-15,13-3 11 16,-9 0-12-16,9 1 5 16,-14 3-16-16,5-3 3 0,-15 3-13 15,1-2 7 1,-12 1-8-16,-5-4 4 0,-13 2-4 16,-6 0 3-16,-14 2-4 15,-7 3-6-15,-5 0-12 16,-11 0-58-16,-8-3-54 15,-15 9-307-15,-16-10 32 16</inkml:trace>
  <inkml:trace contextRef="#ctx0" brushRef="#br0" timeOffset="75906.62">23099 3951 886 0,'2'-8'237'0,"5"3"66"16,7 0-225-16,2-2-61 15,4-1 11-15,-1 0-16 16,10-1 4-16,2 2-13 16,9 0 5-16,4 1-6 15,8 2 8-15,-3-2-2 16,9-1 18-16,-2 2 2 0,5-2 21 16,-2 0-7-16,12 2 15 15,-8-3-18-15,8 0 6 16,-6 3-18-16,9-2 4 15,-12 1-15-15,8 2 5 16,-10 0-15-16,1 1 4 16,-13-2-7-16,3 3 3 15,-8 0-8-15,-6 0 8 16,-7-2-9-16,1 2 5 16,-14 0-6-16,-1-2-1 15,-6 0-18-15,-6-1-53 16,-5 1-49-16,-4 0-275 15,4 3 25-15</inkml:trace>
  <inkml:trace contextRef="#ctx0" brushRef="#br0" timeOffset="76778.16">23071 4644 878 0,'-11'-4'198'0,"2"1"83"16,5 2-257-16,0 1-4 16,-1-1-9-16,4 0 17 15,0 1-2-15,1-2 12 16,0 1-6-16,1-1 11 15,3-1-14-15,16-8 9 16,44-19-10-16,-27 16 22 16,4 4-5-16,11-3 17 15,0 2-17-15,10 0 13 16,-3 4-26-16,6-4 5 0,-7 4-16 16,4-1 14-16,-9 2-14 15,9 0 11-15,-7 1-10 16,6-2 6-16,-4 2-12 15,7-3 3-15,-7 3-9 16,4-2 5-16,-3-1-13 16,5 3 7-16,-9-1-4 15,3 0 3-15,-9 3-11 16,-6-2 10-16,-17 1-7 0,-5 1-4 16,-12-1-21-16,-5-1-99 15,-6 5 101-15,-15-5-427 16,-7-10 76-16</inkml:trace>
  <inkml:trace contextRef="#ctx0" brushRef="#br0" timeOffset="79612.17">20926 2126 224 0,'-5'0'121'0,"-1"-1"57"15,-5-1-39-15,-37-3 12 0,36 4-4 16,2-1-22-16,1 0-51 15,0 2-11-15,3-2-22 16,-1 0-3-16,4 2-9 16,3 0 1-16,0 0-3 15,0-1 5-15,0 0-3 16,0 0 3-16,0 0-7 0,2 0 0 16,2-1-10-16,16-4 1 15,34-5-4-15,-28 11 5 16,0 0-2-16,7 1 5 15,0 3-1-15,7-2 6 16,-3-1-4-16,7 0-2 16,-4 2-2-16,6 0-2 15,-5 0-4-15,8 1-2 16,-4-1-1-16,11 1 5 16,-4-3 1-16,10 1 10 15,-7-1 1-15,13 0 4 16,-12-1-5-16,12-1-2 15,-10 2-11-15,12-1-3 16,-11-3-5-16,15 0-1 16,-9-2-2-16,13 1 4 0,-10-1-2 15,12 3 4-15,-12 3-2 16,5-1 1-16,-8-1-4 16,4 0 3-16,-10-3-3 15,5-1 0-15,-11 2 2 16,4-1-3-16,-10 3 1 15,2-2 3-15,-11-1-1 16,1 1-2-16,-8 2 3 16,-5-2-1-16,-9 3-3 0,-1 0 2 15,-7-1-1 1,-3 0-4-16,-2 1 3 0,-3-1-1 16,-1 0 0-16,0 1 1 15,-1-1 3-15,1 0-3 16,-4 0 2-16,1-1 1 15,-1-1-4-15,-13-3-2 16,-36-16 2-16,27 15-5 16,4 2 4-16,-6-2 1 15,4-1-1-15,-4 1 1 16,4-4 4-16,-2 0-2 16,6 1 5-16,0 1 0 15,0-3 1-15,2 5-3 0,3 1 0 16,2-1-3-16,6 4 1 15,-1 0 0 1,5 0-1-16,1 1-6 0,2 2 1 16,0 0-3-16,0 0 3 15,2 0 2-15,2 1 5 16,11 3 3-16,41 14-1 16,-27-11 1-16,-1 0-3 15,1-3 0-15,-6 2-1 0,0 1-1 16,-5-1-1-16,-4 0 2 15,-2 3-3-15,-7 2 1 16,-7 0 2-16,-10 11 0 16,-8 5-4-16,-14 14-13 15,-8 3-27-15,-5 10-88 16,6 1-277-16,5-19 39 16</inkml:trace>
  <inkml:trace contextRef="#ctx0" brushRef="#br0" timeOffset="80811.08">20856 2129 780 0,'-6'-3'166'16,"3"-1"78"-16,3 3-229 16,0 1-1-16,0 0 3 15,0 0 1-15,1-1 3 16,0 1 11-16,1 0 4 16,2 0 9-16,3 0-3 15,11 1 3-15,32 6-12 16,-27-3 0-16,0 2-6 0,9 1 10 15,-2 0-4-15,13 1 2 16,3-1-5-16,9 2-4 16,0-1-11-16,13 2-2 15,-7 2-4-15,6 1 5 16,-6 1-1-16,8 4 11 16,-9-3 2-16,6 8 1 15,-7-3-3-15,10 7 1 16,-8 1-12-16,11 2 3 15,-3-9-1-15,12 3 4 16,-7-9-1-16,8-2-2 16,-9-4-5-16,2 1-2 15,-10-3-4-15,5-1 1 16,-14-3-3-16,3 2 0 16,-10-2 2-16,3 0-3 0,-12 1-2 15,3 0 3-15,-9-1-2 16,4 2-2-16,-8-2-1 15,5-1 4-15,-9-1-2 16,1 1 2-16,-6-2-1 16,-2 0-1-16,-8 0-3 15,-2 4 0-15,-6-4 2 16,-1 1-1-16,-2-1 0 16,-1 0-2-16,0 0-2 0,1 0-8 15,-1-1 8-15,0 0-2 16,0 0 5-16,0-1-1 15,-2 1 7-15,0-1-5 16,0 0 2-16,-2-1-2 16,1-1 1-16,-3 0 0 15,-4-4 1-15,-32-23 0 16,30 21 2-16,0 2-1 16,6 3 1-16,-5-2-4 15,1 2 0-15,0 1 1 16,1 0 1-16,-1-2 1 15,6 4 1-15,1 0 0 16,3 1-2-16,-1 1 0 16,2 0-1-16,0 0-2 0,0 0 1 15,0 1 1-15,2 1 2 16,-1 2 1-16,3 0 4 16,4 7-3-16,34 33-1 15,-25-32-1-15,0 1-1 16,-2 1-4-16,-2-2-16 15,-8 8-74-15,-10-4-30 16,-12 5-280-16,-15-7 10 0</inkml:trace>
  <inkml:trace contextRef="#ctx0" brushRef="#br0" timeOffset="82061.82">20800 2280 834 0,'-2'-4'186'15,"2"0"86"-15,0 3-241 16,0 0-3-16,0 0 4 15,0 0-7-15,0 0-3 16,0 1-3-16,0 0 7 16,2 0-1-16,-1 0 15 15,2 1 3-15,7 2 8 0,10 5-4 16,41 17 4-16,-32-12-9 16,8 2-1-16,-1 3-5 15,10 4 5-15,-2 2-5 16,7 6-1-16,-3 1-4 15,6 6 2-15,-8-1-8 16,6 9-2-16,-7-2-5 16,7 10-1-16,-6-3-7 15,9 10 1-15,-4-11-4 16,12 5 0-16,-5-8 1 0,13 5 1 16,-6-12-2-16,11 7 10 15,-8-7 3-15,10 2 3 16,-9-6 0-16,11 6 4 15,-12-5-8-15,6 6-5 16,-9-8-5-16,2 5-1 16,-10-4-6-16,1 7 1 15,-10-8 1-15,2 5-5 16,-9-8 0-16,0 0 2 16,-8-5 1-16,1 0-1 15,-8-6 4-15,1-1-1 16,-11-4 0-16,-1-4-7 15,-8-6 1-15,0 1 0 0,-5-5 1 16,1 0 1-16,-4-1 3 16,1 0 0-16,0-1-1 15,0 0-5-15,-1-1 1 16,0 0 2-16,0 0-1 16,-2 0 1-16,1 0 2 15,0-1 1-15,-1 1-5 16,-1 0-2-16,0 0 0 15,0 0-2-15,-1-2 0 0,-1 0 1 16,-3-1 4-16,-30-41 0 16,31 25 1-16,1-1 1 15,0 0 1-15,-3-4-2 16,-1 5 1-16,-3 1-6 16,-3 5 3-16,0 2 1 15,-1 6 1-15,-2 4-2 16,5 2 8-16,3 4-2 15,2 0-6-15,5 1-1 16,4-3-1-16,4 6 2 16,2 0 1-16,5 3 2 15,5 4 4-15,3 4-2 16,2-2 0-16,2 4-4 16,-4-1 4-16,-1 4-4 15,-4-2 1-15,-4 5 2 0,-8-3-4 16,-7 3-7-16,-4-6-28 15,-13 3-76-15,-6-6-47 16,-13 3-303-16,1-14 16 16</inkml:trace>
  <inkml:trace contextRef="#ctx0" brushRef="#br0" timeOffset="83793.05">20728 2413 535 0,'-52'-41'115'0,"39"36"60"16,0-2-155-16,0 3 18 15,0-2 5-15,-1-3 28 16,5 2-8-16,1-2 14 16,2-1-18-16,8 0 1 15,0 3-20-15,3-2 9 16,1 1-15-16,0 2 6 16,-2 1-3-16,1 2 7 15,-5 1-15-15,0 2 3 16,0-1-14-16,0 1-3 15,0-1-12-15,0 1 2 16,0 0-6-16,0 0 6 16,0 0-8-16,0 0 6 0,0 0-5 15,1 0 5 1,0 0-5-16,0 0 6 0,0 0-10 16,2 1 8-16,-3 0-9 15,0-1 3-15,1 0-4 16,-1 0-24-16,0 1-28 15,0 0-256 1,1 0 48-16</inkml:trace>
  <inkml:trace contextRef="#ctx0" brushRef="#br0" timeOffset="85094.21">20868 2231 668 0,'-36'18'196'15,"32"-20"49"-15,3 2-180 16,0 0-24-16,1 0 1 16,-1 0-22-16,1 0 6 15,0 0-13-15,0 0 8 16,0 0-9-16,1 0 8 16,1 1-7-16,2 2 21 15,0 0-5-15,14 9 12 16,32 26-5-16,-30-17 11 15,-1-2-18-15,5 8 5 16,-2 0-10-16,4 10 3 16,-2-5-14-16,3 14 5 15,-3-3-12-15,8 10 2 16,-3-3-10-16,8 16 7 16,-3-8-7-16,6 7 7 0,-4-1-8 15,8 5 7-15,-5-14-7 16,6 8 8-16,-5-6-5 15,-1 5 8-15,-7-7-4 16,0 12 7-16,-5-7-7 16,4 5 6-16,-5-6-10 15,8 4 3-15,-1-12-4 0,5 5 5 16,-2-12-6-16,7 1 7 16,-5-8-6-16,7 1 4 15,-6-8-4-15,8 3 4 16,-2-6-3-16,7 3 5 15,-4-6-7-15,7 4 8 16,-8-4-9-16,2 2 7 16,-8-5-6-16,5 6 11 15,-6-8 3-15,4 3 11 16,-4-2-10-16,2-1 12 16,-5-4-16-16,1 0-2 15,-3 1-12-15,4-3 12 16,-6-2-13-16,4-4 13 15,-6-3-11-15,-2-6 9 16,-9 0-8-16,-1-1 9 0,-8 2-7 16,2 0 7-16,-5 3-6 15,4-3 4 1,0 2-5-16,0-2 2 0,-2 0-6 16,3-2 7-16,-2 3-13 15,2-4 4-15,-4 2-2 16,2 0 8-16,-7 0-7 15,-1 2 10-15,0-1-3 0,-5-1 6 16,1 1-12-16,0 0 9 16,1 0-4-16,-3-1-4 15,1 0-14-15,1 0-6 16,-3-1-9-16,1 0 1 16,-1 0 4-16,-2 0 14 15,-4-4 9-15,-36-26 11 16,31 24-4-16,1-2 7 15,-2 2-9-15,0 0 8 16,0 2-6-16,-2-2 12 16,3 4-7-16,1 2 16 15,3-3-9-15,1 2 11 16,3 4-9-16,5 0 7 16,1-2-11-16,1 2 11 15,0 1-8-15,0 1 14 16,0 1-8-16,3 5 5 0,5 6-8 15,21 35 3-15,-18-33-15 16,-3 1 7-16,-2 0-10 16,-4 6 4-16,-6 1-19 15,-11 1-101-15,-8 1-285 16,-25-27 47-16</inkml:trace>
  <inkml:trace contextRef="#ctx0" brushRef="#br0" timeOffset="87560.48">20723 2463 752 0,'0'-2'170'0,"4"1"79"16,3 0-212-16,-7-1-4 15,1 1 7-15,1 0 11 16,2 0-7-16,3 0 5 16,5-1-3-16,34-6-4 15,-35 8-8-15,0 2-6 16,0 2-9-16,-3 2 2 0,2 6-5 15,1-1 6-15,5 8-4 16,0 1 3-16,8 7-8 16,-1 0 0-16,6 8-3 15,-4-3 8-15,6 7 0 16,-7-9 11-16,6 7 5 16,-4 0 7-16,7 10-8 15,-7-4 2-15,11 12-13 16,-3-3-2-16,8 7-10 15,-3-3 2-15,6 15-8 16,-6-8 5-16,0 13-10 16,-12-8 4-16,3 6-4 15,-10-12 8-15,2 11-4 16,-4-9 4-16,4 14-4 16,-3-5 4-16,2 11-6 15,-4-13 3-15,4 10-5 0,-5-15 6 16,3 3-7-16,-3-11 6 15,3 1-3-15,-4-13 11 16,5 0-2-16,0-13 8 16,7-5-4-16,0-6 2 15,9-1-6-15,0-6 0 16,5 2-4-16,-1-4 2 0,6-1-4 16,-3-4 3-16,8 1-3 15,-10-2 4-15,9 2-4 16,-8 1 4-16,7 2-6 15,-6 0 2-15,7 0-6 16,-6-1 4-16,3 0-6 16,-8-5 5-16,2 1-5 15,-10-3 5-15,7-1-4 16,-11-3 6-16,8 1-4 16,-3-1 6-16,4 0-4 15,-5 0 4-15,5 1-7 16,-5 0 8-16,6 0-7 15,-7 1 2-15,3-1-2 16,-3 1 5-16,-3-1-6 16,-8 2 5-16,-2-2-6 0,-5 0 6 15,-4 0-6-15,-4 0 6 16,0-1-10-16,-4 0 10 16,0 0-8-16,0 0 6 15,0 0-10-15,0 0 10 16,-3 0-9-16,1 0 9 15,0 0-5-15,-1 0 8 16,-2 0-9-16,1 0 7 16,-4 0-21-16,3 0 0 0,-1 0-16 15,-1 0 3-15,0 0-12 16,2 0 19-16,-5-1-7 16,-30-3 18-16,29-1-4 15,-2 1 13-15,-1-3-6 16,4 0 12-16,-2-5-6 15,3 0 9-15,-1-3-7 16,3 0 10-16,-6-1-9 16,2 0 10-16,0 1 1 15,-2 2 9-15,1 1-5 16,2 2 8-16,1 3-7 16,1 3 2-16,3 1-3 15,3 1 6-15,2 2 1 0,-1 0 5 16,1 0 1-16,0 0 1 15,1 3-4-15,1 0 2 16,3 4-5-16,7 10 0 16,41 35-2-16,-33-36-3 15,3 0-7-15,-3-2 1 16,3-4-3-16,-3-1 2 16,0-4-6-16,-9-2 4 15,-1 1-9-15,-9 2 2 0,-8 8-5 16,-7 5 10-16,-13 13-31 15,-11 8-48-15,-24 24-388 16,-10 0 84-16</inkml:trace>
  <inkml:trace contextRef="#ctx0" brushRef="#br0" timeOffset="102131.81">7681 6259 575 0,'-49'-9'177'0,"45"2"44"15,2 0-159 1,0 0-13-16,1 3-13 0,-4-2 16 16,4 5-13-16,1 0 13 15,-2 0-5-15,0 0 15 16,1-1-15-16,-1 0 12 16,2-1-9-16,-2 1 15 15,1 0-19-15,0 0 2 16,0 0-18-16,1-1 5 15,0 1-21-15,1 0 14 16,3 0-6-16,5-1 17 16,12-2-11-16,40-2 18 15,-34 3-15-15,10 0 12 16,0-1-18-16,8-1 10 0,-1-1-20 16,7 1 11-16,-4 0-11 15,8 2 11-15,-6 0-9 16,10 1 11-16,-6 2-15 15,8 2 6-15,-6 4-6 16,12 1 4-16,-7 2-8 16,10 1 12-16,-3-2-7 0,7-1 10 15,-9-3-10-15,4-2 12 16,-10-2-9-16,6 1 9 16,-11 1-15-16,3 0 12 15,-8 0-14-15,-1 2 9 16,-12-3-14-16,-2 1 10 15,-10-2-11-15,2 1 7 16,-10 0-10-16,-1-1 8 16,-3-1-6-16,-1 1 6 15,-7 0-10-15,0-1 6 16,-1 1-18-16,-5 0-31 16,1 0-50-16,-2-1-134 15,0-2-274-15,-3-1 11 16</inkml:trace>
  <inkml:trace contextRef="#ctx0" brushRef="#br0" timeOffset="107273.13">22300 1333 813 0,'21'26'189'16,"-15"-34"68"-16,-2 5-219 15,-1-2-17-15,-2-1 17 16,-1 2-7-16,0 3 15 16,0 0-15-16,0 1 3 15,0 0-18-15,0 0 10 16,0 0-14-16,0 0 9 0,0-1-11 15,0 1 6-15,0 0-13 16,0 0 6-16,0 0-8 16,1 1 4-16,0 1-1 15,1 1 12-15,-1 5-7 16,2 8 9-16,7 32-7 16,-9-28 10-16,-1-1-8 15,2 3 14-15,0 2-12 16,5 5 13-16,1-1-16 0,4 3 5 15,2-4-12 1,7 0 13-16,-1-7-10 0,6-1 12 16,1-2-4-16,-1-4 2 15,-6-5-14-15,0-5-2 16,-3-6-30-16,1-8-36 16,-2-6-22-16,7-5-33 15,1-3-64-15,10-4-168 16,-1 3 37-16</inkml:trace>
  <inkml:trace contextRef="#ctx0" brushRef="#br0" timeOffset="107723.63">22266 1529 714 0,'-12'4'167'0,"3"-1"66"16,1-1-201-16,1 0 10 16,4-2-3-16,2-1 20 15,0 0-7-15,1-1 8 16,0 1-24-16,2-2 22 15,1 1-35 1,8-4-16-16,50-14 2 16,-30 11-7-16,15-1-6 0,-2-1-15 15,10-3-41-15,-8 3-249 16,10-7 57-16</inkml:trace>
  <inkml:trace contextRef="#ctx0" brushRef="#br0" timeOffset="108606.85">22824 1430 591 0,'-17'33'158'15,"17"-33"61"-15,-1-1-161 16,1-1-9-16,0 1-9 16,-1 0 5-16,1 1-19 15,0 0 1-15,0 0-11 0,0 0 9 16,0 0-10-16,1-1 10 15,0-1-5-15,1 1 8 16,1 1-5-16,-1 0 10 16,1 0-11-16,0 0 9 15,0 1-11-15,-1-1 7 16,0 2-10-16,0-1 8 16,0-1-14-16,1 1 5 15,-1-1-9-15,-1 1 5 16,0 0-9-16,0 0 12 15,0 0-1-15,0 0 5 16,-1 0-1-16,0 0 11 16,0 0-8-16,-1 1 2 15,0 0-10-15,0 0 2 0,0 1-13 16,0 1 8-16,0-1-9 16,0 1 6-16,-1 2-8 15,1 0 9-15,0 1-10 16,1-1 7-16,0 2-3 15,2 0 12-15,15 30-2 16,-6-29 10-16,0-4-2 16,0 1 7-16,-1-1-13 0,3 0 1 15,-1-3-10-15,-1 0 2 16,-4 1-7-16,3-2 3 16,-4 3-5-16,-3 0 4 15,-1 2-3-15,0 2 5 16,-2 3-5-16,1 0 6 15,1 0-5-15,-5 1 1 16,-1-1-13-16,-15-1-19 16,-9 1-36-16,-20 2-30 15,-9 0-23-15,-21 3-257 16,-8-9 70-16</inkml:trace>
  <inkml:trace contextRef="#ctx0" brushRef="#br0" timeOffset="126079.61">19824 6290 538 0,'-1'3'113'16,"-2"-1"65"-16,-1 0-151 15,-8 5 18-15,-35 20 6 16,31-28 20-16,2-3-4 15,-2 2 10-15,3-5-8 16,1 3 11-16,1 0-13 16,0 2 5-16,2-5-11 15,2 4 7-15,0 0-10 16,3 2 9-16,1-3-5 0,-1 4 10 16,4-1-11-16,-1 0 3 15,1 0-11-15,0 1-3 16,0-1-11-16,1 0 1 15,3 0-9-15,3 0-3 16,18-3-5-16,40-3-2 16,-35 3-6-16,2 0 3 15,-5-1 0-15,3-1 5 16,1 2-5-16,0-3 0 16,-3 3-5-16,4-1-1 15,-6 4-7-15,-3 1 0 16,-4 3-2-16,-4-1-6 15,-4 2 1-15,-4-1-7 16,-4 1 1-16,-3 1-38 0,-2 2-35 16,1-6-112-16,-1 1-279 15,-3-1 20-15</inkml:trace>
  <inkml:trace contextRef="#ctx0" brushRef="#br0" timeOffset="128872.33">9670 7068 401 0,'-40'-2'231'0,"30"-1"-12"16,6 0-94-16,-4 1-23 15,1 0-38-15,-2-1-12 0,2 2-8 16,-4-2-8-16,1 2-3 15,-3 0-11-15,4 2-6 16,2 0-5-16,1 1 1 16,4-2-5-16,1 0 3 15,-1 0 1-15,1 0 5 16,0 0 2-16,1 0 5 16,0 0-1-16,0 0 0 0,0 0-3 15,0 0-2-15,0 0-3 16,1 0 3-16,2 1-2 15,0 0 8-15,12 2 2 16,40 8 4-16,-29-12 0 16,-4 1 4-16,10 0-1 15,-1-1 1-15,4-3-4 16,-3 2 4-16,9 0-3 16,-7-2-4-16,6-1-7 15,-3 1 2-15,2 0-7 16,-7 0 0-16,3 0 2 15,-3 1 3-15,4-1-1 16,-3 2 4-16,4-1-5 16,-1 3 0-16,4-2-6 0,-2 1-1 15,8-2-3-15,-4 1 4 16,7-2-9-16,-7-1 5 16,6 1-2-16,-5-3 3 15,4-2-1-15,-4-1 9 16,3-2-7-16,-2 1 1 15,0 2-3-15,-4 4 1 16,7 1-5-16,-3 1 4 16,5 2-6-16,-4-1 3 0,7-1-5 15,-7 3 5-15,5 2-9 16,-4-4 11-16,6 2-9 16,-4 0 2-16,4-1-2 15,-7-4 5-15,5 3-4 16,-8-2 6-16,5 0-5 15,-5 1 4-15,4 1-5 16,-5 0 1-16,9-1-1 16,-8 4 3-16,11 0-3 15,-8 2 8-15,10 1-6 16,-7 0 5-16,10 1-6 16,-5-4 6-16,11-2-8 15,-7 0 4-15,5-4-1 16,-7 1 1-16,3 2-4 0,-5-2 6 15,6 1-1 1,-4 3-1-16,5-3 3 16,-5 1 2-16,9 1-5 0,-7-1 3 15,10-1-3-15,-6 4 3 16,10-4-3-16,-11 1 4 16,6 0-10-16,-8-3 8 15,10 1-5-15,-10 2 3 0,9 1 0 16,-8-2 4-16,8 6-5 15,-12-1 6-15,7-2-6 16,-8-1 7-16,8 1-7 16,-8-1 8-16,7 1-10 15,-9 3 9-15,8-2-12 16,-10 0 10-16,3-1-8 16,-5-1 7-16,4-2-4 15,-11 0 9-15,3 0-8 16,-6 2 8-16,0 0-3 15,-9 2 1-15,-2-1-5 16,-9 2 6-16,-3-1-10 16,-6-2 1-16,-3 1 0 15,0 1 4-15,-2 2-11 16,-6-5 1-16,2 2-71 16,0 0-60-16,-2 2-328 0,-16 5 28 15</inkml:trace>
  <inkml:trace contextRef="#ctx0" brushRef="#br0" timeOffset="-133237.37">23684 5685 1125 0,'-3'-4'261'0,"1"-1"105"16,2 3-328-16,0 1-8 0,0 0-8 15,0 0-8 1,-1-2-1-16,1 1-2 0,0 0 13 16,0 0 7-1,0 1 5-15,0 0 2 0,0 0 3 16,1 1-7-16,0 0 0 16,1 2-2-16,3 9-2 15,19 53-3-15,-17-28 2 16,1 13-9-16,-1-3 0 15,-2 10-8-15,1-4 1 0,-2 8-14 16,0-7 3-16,1 3-3 16,-1-9 1-16,2 3-5 15,0-11 10-15,-1-2-4 16,-2-7 0-16,-1-1-3 16,-1-10 5-16,-2-4-5 15,-1-5 4-15,1-6-5 16,1-2 7-16,-1-4-4 15,1 2 7-15,0 0 0 16,0 0 9-16,0-1-7 16,0-1 4-16,1-1 0 15,2-7 2-15,10-23-14 16,16-34 8-16,-12 26-7 16,2 5 2-16,2-1-11 15,-5 4 11-15,8 4-10 16,-2 4 7-16,3 3-10 0,-3 6 11 15,1 6-5-15,-5 5 8 16,-2 8-7-16,-4 5 5 16,0 12-8-16,-3 6 5 15,-4 12-9-15,-4 7 5 0,-3 14-12 16,-3-5 5 0,-4 5-8-16,0-9 8 0,-2 1-9 15,4-14 17-15,-6 1-10 16,-5-8 8-16,-6-4-8 15,-3-7 9-15,-10-3-14 16,6-9 13-16,-9-5-11 16,5-4 5-16,-1-10-6 15,5-8 5-15,5-8-37 16,6-3-28-16,2-5-48 16,6 6-24-16,3 9-279 15,1 14 69-15</inkml:trace>
  <inkml:trace contextRef="#ctx0" brushRef="#br0" timeOffset="-132286.75">24586 6380 747 0,'5'-35'202'15,"-6"34"67"-15,-1 0-207 16,1 0-14-16,1 0 0 16,-1 1-9-16,1 0-8 15,0 0-5-15,0 0-3 16,0 0-11-16,0 0 0 16,0 0-9-16,0 0 8 15,0 0 2-15,0 1 5 16,0 0-3-16,0 0 11 0,0 1-1 15,0 1 4-15,0-1 1 16,0 1 6-16,0 0-6 16,-1 2-1-16,0-1-7 15,-1 2-6-15,0 1-5 16,0 0 0-16,-2 4-5 16,-13 33 2-16,13-34-8 15,3 3 6-15,-1 0-3 16,2-1 8-16,1 2 6 15,0-1 18-15,2 1 3 16,0-3 11-16,3 0-8 16,-2-3-6-16,3 1-9 15,-1-2-7-15,4 1-10 16,0-3 3-16,5 3-2 0,-1-1 5 16,5-3-7-16,-2 2 2 15,4-1-6-15,-3-2 1 16,5 4-8-16,-3 1 9 15,0 4-5-15,-2 1 6 16,-1 5-9-16,-10 1 7 16,-1 2-9-16,-3-3 2 0,-5 2-9 15,-4 0 10-15,-7 3-10 16,-1-6 5-16,-10 1 4 16,-2-3 8-16,-11-3-10 15,2-3 12-15,-7-1-6 16,1-1-1-16,-3-1-24 15,8-4-3-15,-2-3-30 16,9 0-17-16,2 0-85 16,0 2-260-16,-2-3 50 15</inkml:trace>
  <inkml:trace contextRef="#ctx0" brushRef="#br0" timeOffset="-131586.58">23633 7337 716 0,'-10'-4'317'0,"1"1"0"16,3 0-132-16,-2 1-156 16,2-2-2-16,-2 1 8 15,0-1-4-15,4 2 11 0,1 0 15 16,1 2 16-16,1-1 3 15,0 1 0-15,0-1-11 16,1 1-6-16,1 0-11 16,1 0-1-16,4 0 6 15,24 2 4-15,35 6 2 16,-22-9-7-16,4 1-8 0,15 0-12 16,1-1-2-1,17-2-3-15,-1 0-1 0,20 0 0 16,-8-2 2-16,13 0-4 15,-12 3 1-15,7 1-3 16,-20 1-5-16,6-1-1 16,-14 2 1-16,9-1-13 15,-11 0 7-15,2-1-6 16,-11-1 1-16,1 2-11 16,-18 0 13-16,-4-1-29 15,-14-1-12-15,-6 4-80 16,-15-5-61-16,-24-8-386 15,-17-14 52-15</inkml:trace>
  <inkml:trace contextRef="#ctx0" brushRef="#br0" timeOffset="-74179.75">13309 4457 726 0,'-17'-39'172'0,"16"32"70"16,1-2-212-16,1 1 6 15,0 3-2-15,2 0 10 0,-3-2 1 16,0 6 7-16,0 0-10 16,0 0-5-16,0 0-15 15,0 1-4-15,2 0-5 16,0 1 12-16,2 1 1 15,8 8 4-15,35 37-4 16,-32-18-3-16,1-1-11 16,-1 3 0-16,-1-5-2 0,0 1-2 15,-2-8-2-15,3-5 9 16,-3-5 4-16,2-7 21 16,-2-7 7-16,3-12 5 15,0-3-8-15,3-10-5 16,-1-2-20-16,6-5-16 15,1 4-20-15,10-5-48 16,-2 2-34-16,10-2-298 16,-5 7 49-16</inkml:trace>
  <inkml:trace contextRef="#ctx0" brushRef="#br0" timeOffset="-73402.08">13645 4418 965 0,'-1'6'199'0,"5"-8"92"16,-4 4-281-16,0-2-9 15,0 0 4-15,0 0 1 16,0 0 1-16,0 0 2 16,0 0 2-16,-3 0 7 15,3 0 6-15,-1 0 18 16,1 0 1-16,0 0 20 16,0 0-2-16,0 0 8 0,0 0-11 15,0 0 2-15,0 0-20 16,0 0-5-16,0 0-14 15,0 0-6-15,0 0-15 16,0 0-8-16,1 1 0 16,2 2-1-16,-2 0 1 15,11 14 5-15,27 40 3 16,-26-23 2-16,-2-3-2 16,2 0 0-16,-1-7 2 15,3-5 3-15,-1-9-1 0,0-2 11 16,-1-7 4-16,6-2 16 15,-2-7 5-15,6-11 2 16,0-7-6-16,16-13-5 16,-2-6-23-16,18-10-93 15,8 0-83-15,12-21-287 16,-22-2-17-16</inkml:trace>
  <inkml:trace contextRef="#ctx0" brushRef="#br0" timeOffset="-71030.09">18981 3126 497 0,'-18'35'98'15,"21"-33"-98"-15,-6 3-100 16</inkml:trace>
  <inkml:trace contextRef="#ctx0" brushRef="#br0" timeOffset="-69930.48">19064 3266 862 0,'-3'1'184'16,"1"-1"90"-16,1-1-253 0,-1-1 3 16,1-2 1-16,0 1 5 15,-1-1-6-15,0-1 1 16,0 1-5-16,-2-1-1 16,1 0-8-16,0 1 3 15,0-1-1-15,-3 1 3 16,3 1 4-16,0-1 13 15,-1 1 2-15,1 1 6 0,2 0-2 16,-2-1-2-16,1 2-12 16,1 0 9-16,1 0-7 15,3 0-1-15,9 0-4 16,59-3-6-16,-30 2-9 16,21-1 3-16,0-1-2 15,20-3 5-15,3 0 7 16,11-2 2-16,-8 2 1 15,10-2 10-15,-8 2-2 0,7-2 0 16,-1 1-10-16,11-2-4 16,-10 3-10-16,15-1-4 15,-10 2-6-15,1-1 11 16,-19 4 0-16,8 1 2 16,-24 0 2-16,-1 5 8 15,-13 1-11-15,-8 1-1 16,-16 0-8-16,-7-2-42 15,-12-2-42-15,-16-6-91 16,-11-5-273-16,-20 4 28 16</inkml:trace>
  <inkml:trace contextRef="#ctx0" brushRef="#br0" timeOffset="-68580.54">17136 2427 975 0,'-4'-12'207'0,"1"4"93"0,2 8-295 16,1 5-5-16,-1-5-3 16,0 2-1-16,-1 2 3 15,-7 25 10-15,-12 40 2 16,8-20 3-16,-2-2 0 16,0 7-2-16,5-6-7 15,6 1 2-15,8-11-4 16,5 2 9-16,9-12 3 0,8 4 8 15,7-6-3-15,12 2 5 16,2-5-6-16,19 7 2 16,-4-7-6-16,19 1-1 15,-4-3-2-15,17-3-6 16,-13-9-3-16,13-5 4 16,-16-8-1-16,2-5 0 15,-19-1 2-15,-3-2-3 16,-21 2-1-16,-6 3-8 15,-15 1-3-15,-7-2-19 16,-4 3-8-16,-5-2-17 16,-4-1 1-16,1-1-5 15,-1 0 20-15,-5-4 7 16,3 2 17-16,1-3 14 0,1 3 14 16,-3-1 12-16,3 3 7 15,-2-1 15-15,4 3 0 16,-2 3 12-16,1 1-8 15,2 2 10-15,1 0-9 16,0 1-3-16,0 0-13 16,0 0-2-16,0 0-12 15,-1-2 1-15,0 1-5 0,0 0-5 16,1 1-4-16,0 0-8 16,0 0-10-16,1 0 6 15,1 1 5-15,3 0 3 16,22 11 22-1,38 14-20-15,-27-13-1 16,1 0-3-16,-1 0 4 16,-12-3-8-16,-3 0 3 15,-10-3-3-15,-5 1 1 16,-10-1-3-16,-15 4 2 16,-7 4 0-16,-17 8-5 15,-9 3-10-15,-16 13-67 16,-3 8-58-16,-13 28-314 15,-2 1 22-15</inkml:trace>
  <inkml:trace contextRef="#ctx0" brushRef="#br0" timeOffset="-66897.93">19155 3922 903 0,'-1'0'205'0,"2"0"79"15,-2 0-253-15,1-1-25 16,-1 0 12-1,0-1-6-15,-1 1 2 16,-2-1 5-16,1 0 2 16,-1 0 15-16,-1 0 1 15,1-1 2-15,-1 1 9 16,1 1 8-16,0 0 1 0,0 0 4 16,1 0-5-16,1 1-10 15,0 0-14-15,0 0-11 16,-1 0-15-16,1 0 2 15,1 0-8-15,0 0 1 16,0 0-1-16,-1 0 4 16,0 1-8-16,-2-1 8 15,1 1-2-15,0 0 2 0,-1-1-1 16,1 0 8-16,0 1-4 16,0 0 7-16,1-1 1 15,-1 0 2-15,1-1-4 16,1 0 1-16,-2 0-4 15,0 0-1-15,2 0-4 16,-2 1 3-16,1-1-7 16,1 0 1-16,-3 0-3 15,3-1 4-15,0 1-4 16,0 0 8-16,1 0-3 16,-2 1 5-16,1 0-11 15,1 0 8-15,1 0-3 16,1 1 3-16,11 1-3 15,53 9 7-15,-11-7-9 16,6-4 0-16,21 0-6 0,6-1 5 16,14-1-1-16,-6-2 5 15,16-1-4-15,-12-2 7 16,11-1-3-16,-12 1 1 16,15-6-3-16,-14 2 5 15,11-1-7-15,-18 1 3 16,2-1 0-16,-22 7 4 0,-2 0-8 15,-22 1 3-15,-1 1-27 16,-13 2-22-16,-8-1-83 16,-13 0-31-16,-18-2-287 15,-13-1 28-15</inkml:trace>
  <inkml:trace contextRef="#ctx0" brushRef="#br0" timeOffset="-65097.18">17017 2401 694 0,'5'-4'309'0,"-1"3"-12"16,5 3-122-16,0 4-171 16,2-1-9-16,-5 5 14 0,1 2-8 15,-4 0 5-15,0 5-1 16,-3 2 14 0,-4 8-7-16,0 3 8 0,-3 16-5 15,-2 6 4-15,-2 26-6 16,0 3 4-16,5 23-13 15,6-6 4-15,11 15-10 16,11-22 1-16,13 4 1 16,2-26 11-16,12-1 0 15,2-20 12-15,12-2 7 16,-4-13 3-16,18-2-6 16,-6-9 0-16,17 2-5 15,-10-7-5-15,18-1-11 16,-9-5 6-16,14-4-10 15,-10-3 4-15,13-6-8 16,-13 2 10-16,3-2-10 0,-15-1 10 16,-1 0-8-16,-21 0 8 15,-5 1-5-15,-17 1 6 16,-10-1-13-16,-11 2 8 16,-5 0-3-16,-9 0 7 15,-3 0-11-15,3-2 7 16,-1 1-23-16,-1-1 3 15,0-2-13-15,0 0 11 16,-3-9-1-16,-12-33 22 0,14 31-6 16,1 3 12-16,0 1 4 15,2 2 11-15,-2 0 3 16,0 2 12-16,-4 1-1 16,3 1 0-16,-3 2-9 15,4 1-3-15,1 2-13 16,0 0-4-16,0 0-10 15,0 0 2-15,0 0-10 16,1 1 10-16,0 0 1 16,0 1 10-16,2 2 2 15,1 1 14-15,16 7-11 16,38 33 5-16,-29-33-13 16,-4 1-1-16,-3 4-17 15,-15-2-16-15,-29 11-123 0,-29 7-281 16,-46-2 33-16</inkml:trace>
  <inkml:trace contextRef="#ctx0" brushRef="#br0" timeOffset="-64165.41">19038 4582 808 0,'-10'-2'175'0,"-1"-2"86"16,2 1-238-16,1 0 8 16,0 1 5-16,1 0 19 15,3 1-2-15,1-1 21 16,2 1-2-16,1 1 4 16,0-1-26-16,1 1 9 15,2-1-21-15,20 0 7 16,51-3-8-16,-11 2 13 15,-1-3-21-15,14 2 7 16,-6 0-17-16,10-1 6 16,-11 1-7-16,14-1 11 15,-10-1-7-15,12 1 8 16,-12-2-13-16,9 0 4 16,-12 1-5-16,12-1 3 0,-15-2-14 15,2 3 7-15,-12 0-7 16,-8-1 0-16,-17 2-17 15,-4 1-19-15,-13-2-36 16,-2-2-71-16,-6-3-44 16,-12-3-259-16,-6-4 30 15</inkml:trace>
  <inkml:trace contextRef="#ctx0" brushRef="#br0" timeOffset="-63005.4">17248 2705 691 0,'-11'-4'151'16,"2"-3"64"-16,-3-3-195 15,-2 0-18-15,0-3 10 16,1 0-7-16,-2-2 9 15,2 3-5-15,-2 1 18 16,0 2-7-16,-4 6 14 16,0 3-4-16,-8 6 11 15,3 5-11-15,-10 10 13 16,3-1-10-16,-4 10 5 16,3 2-14-16,-7 14 9 15,4 1-15-15,-2 20 8 16,2 3-11-16,-5 21 11 15,2-2-14-15,1 22 9 0,6-7-13 16,3 14 9-16,12-12-7 16,7 18 11-16,13-19-1 15,16 13 15-15,9-14-11 16,19 11 10-16,4-22-12 16,14 1 5-16,0-20-16 0,11-4 17 15,-6-20-8-15,13-5 16 16,-5-13-2-16,15-4 15 15,-7-9-11-15,17-5 6 16,-9-7-14-16,12-5-2 16,-13-4-18-16,11-5 2 15,-17-5-10-15,5-2 0 16,-20-1-7-16,0-3 9 16,-21 4-6-16,-3 0 4 15,-18 3-2-15,-5 2 3 16,-11 3-7-16,-3 1 6 15,-8 2-17-15,0-2-19 16,0 0-22-16,-2-2-29 16,-3 0-14-16,0-4 4 15,-2-1 20-15,0-4 27 16,-2 0 30-16,-2-3 35 0,-1 4 18 16,-1-3 24-16,-1 4-5 15,-3-1 17-15,-1 4-20 16,1-1 5-16,0 6-25 15,0 0 7-15,3 2-18 16,4 3 1-16,0 2-17 16,2-1 1-16,3-1-9 15,1 1 9-15,0 1-2 0,2 0 8 16,1 2-3-16,23 11 16 16,40 15-1-16,-23-20 8 15,-2-2-9-15,5-2 11 16,-5 2-18-16,-2 1 4 15,-8 0-16-15,-4 4 8 16,-12 4-14-16,-20 10 6 16,-21 7-29-16,-51 25-114 15,-34 14-90-15,-59 27-225 16,-28-7-75-16</inkml:trace>
  <inkml:trace contextRef="#ctx0" brushRef="#br0" timeOffset="21421.57">25087 1761 427 0,'5'2'148'0,"-3"-1"34"16,2 0-126-16,-3 0-8 15,2 1-31-15,-2-1-9 16,1 0-20-16,-2-1 19 16,-2 0 10-16,1 0 26 15,-1 0 1-15,0 0 15 16,0 0-14-16,0 0 3 16,1 0-15-16,0-1 10 15,1 0-12-15,-2-1 11 16,0 2-12-16,1 0 17 15,1 0-13-15,0 0 9 0,0 0-15 16,0 0 9 0,-1 0-19-16,1-1 2 0,0 0-10 15,0 1 9-15,0 0-9 16,0 0 10-16,0 0-3 16,0 0 10-16,0 0-8 15,0 0 7-15,0 0-13 16,0 0 7-16,0 0-11 0,0 0 6 15,0 0-11-15,0 0 14 16,0 1-8-16,0 0 8 16,0 2-6-16,1 0 8 15,0 0-13-15,1 5 5 16,0 4-8-16,15 38 5 16,-11-33-7-16,1 2 9 15,0-1-10-15,2 4 5 16,-5-5-5-16,3 5 1 15,-2-4-3-15,0 4 10 16,-3-5-6-16,2 3 9 16,-2-5-5-16,3 5 6 15,-1-5-4-15,2 5 5 16,-2-2-10-16,4 3 5 16,-2-4-9-16,1 4 3 0,-3-3-5 15,0 0 4-15,-2-3-5 16,-1 3 6-16,-1-3-5 15,-1 3 5-15,-1 0-4 16,-1 6 8-16,2-2-6 16,-2 3 6-16,1-2-6 15,-2 1 9-15,4-2-10 16,-2 1 7-16,1-1-7 16,3 3 8-16,-1-2-9 15,-2 4 9-15,3-3-7 0,-2 6 8 16,-1-4-6-16,0 5 5 15,2 0-5-15,-1 6 5 16,1-6-11-16,2 10 4 16,0-8-2-16,-1 3 2 15,2-9-5-15,-1 7 9 16,-1-3-6-16,-2 8 16 16,0-3-6-16,-3 5 10 15,1-6-8-15,-2 2 9 16,3-6-19-16,-2 7 6 15,0-4-9-15,1 9 7 16,0-6-7-16,0 5 7 0,0-6-5 16,3 6 5-16,1-6-6 15,-1 2 7 1,0-7-9-16,1 9 8 0,-1-8-5 16,-1 6 2-16,0-3-3 15,0 7 4-15,-2-10-3 16,0 8 3-16,0-7-1 15,-1 8 4-15,-1-5-4 16,1 8 5-16,1-2-8 0,0 8 7 16,2-7-6-16,1 6 3 15,0-3-7-15,1 3 8 16,-2-8-9-16,-1 4 8 16,0-7-6-16,-2-1 7 15,-3-5-6-15,1 4 8 16,-1-1-10-16,-3 9 27 15,1 1-2-15,-1 2 8 16,2-3-8-16,2 0 7 16,4-12-23-16,1-2 2 15,0-6-5-15,4 2 1 16,-3-8-1-16,0 4 3 16,-1-4-9-16,1 1 5 15,-3-3-3-15,1 4 6 16,1 1-3-16,-2 6 16 0,-1-3-6 15,2 0 7-15,1-3-13 16,0-3 9-16,0-5-17 16,1 4 12-16,-1-1-8 15,2 1 12-15,-1-2-10 16,2-1 9-16,1-3-14 16,-1 0 7-16,-2-1-6 0,0-2 10 15,-2-2-12-15,1 0 14 16,-1-2-12-16,0-4 7 15,1 0-11-15,-2 1 12 16,0 0-12-16,1-1 12 16,0 0-7-16,0 0 6 15,1 0-9-15,-2 0 9 16,1-1-9-16,0-1 4 16,0-1-6-16,0-7 9 15,1-13-5-15,-7-35 5 16,-3 35-3-16,-4-1 4 15,-5 7-7-15,-4-1 1 16,1 4-5-16,-5-3 6 16,2 2-2-16,0-5 1 15,4 1-6-15,1-3 7 0,7 3-11 16,-2-2 1-16,3 2 2 16,0 2 10-16,1 4-10 15,-3 0 13-15,3 3-4 16,3 2 3-16,-3 2-8 15,2 3 7-15,1-1-10 16,6 2 8-16,-1 0-4 16,2 0 7-16,0 1-8 0,1 1 8 15,0 0-6-15,1 0 7 16,0 0-7-16,2 1 8 16,-1 0-4-16,3 0 3 15,1 3-6-15,7 1 9 16,30 17-8-16,-30-13 3 15,-4 0-2-15,0 5 4 16,-3 0-8-16,6 8 12 16,-2-1-7-16,2 6 7 15,-2-3-4-15,4 6 8 16,-2-5-12-16,2 2 9 16,-2-4-10-16,1 3 3 15,-3-8-8-15,1 3 12 16,-3-6-13-16,2 2 12 15,-4-7-6-15,0-3 5 16,0-5-4-16,-2 0 14 0,1-6-9 16,-5 3 13-16,1-2-4 15,1-3 5 1,11-18-12-16,26-42 7 0,-19 31-16 16,9-9 6-16,0 1-16 15,6-5-39-15,-5-3-72 16,5-15-395-16,-17 0 62 0</inkml:trace>
  <inkml:trace contextRef="#ctx0" brushRef="#br0" timeOffset="130521.78">17068 2572 674 0,'-2'-2'146'0,"-1"0"68"16,1-1-197-16,0 0-4 16,-1-1 8-16,-1 0-8 15,2-1 8-15,0 1 5 16,0 0 12-16,0-1 2 16,-1 1 8-16,1 1-4 15,1-1 0-15,0 2-6 0,0 0-2 16,0 0-5-1,1 0 0-15,0-1-6 0,0 2-1 16,-2 0-7-16,2 0 0 16,0 0-12-16,0 1-1 15,0 0-9-15,0 1 7 16,0 1-7-16,0 3 12 16,0 20-4-16,-1 36 9 15,1-30-9-15,0-5 7 0,3 0-10 16,3-4 6-16,-1 4-10 15,4-2 9-15,2 3-7 16,-1-3 7-16,8 6-4 16,1-9 11-16,5 3-5 15,-2-6 6-15,4 3-7 16,-5-10 5-16,3 7-8 16,-4-6 5-16,4 0-4 15,-3-6 5-15,9 6-5 16,-4-4 7-16,9 3-5 15,-4-2 5-15,8 2 1 16,-1-3 9-16,9 4-9 16,-4-4 3-16,7 0-5 15,-4-3-3-15,5-3-8 16,-4-2 8-16,7-3-5 0,-8-1 8 16,6-3 0-16,-9 4 8 15,3 0 0-15,-4 1 5 16,3 4-9-16,-8 1 3 15,5-1-11-15,-7-1 2 16,-1 1-8-16,-8-3 8 16,2 0-8-16,-8 0 9 15,-1 0-10-15,-8 0 5 0,-2 1-8 16,-6 1 12-16,-3-1-11 16,-1-1 8-1,1 1-5-15,0 0 13 0,-1-1-8 16,1 0 9-16,0 0-9 15,-1-1 7-15,-1 0-23 16,0-1 2-16,-1-3-10 16,-6-9 8-16,-23-35-4 15,18 33 17-15,-3 2-10 16,-2 2 10-16,-4 1-6 16,1 1-1-16,-1 2-4 15,0 0 14-15,0 4-10 16,5 3 8-16,-2 1 0 15,0 1 5-15,2 5-11 16,1 3 9-16,0-5-9 16,3 5 3-16,2 4-5 15,3-2 10-15,1-4-7 0,6 4 5 16,3-2-7-16,3-2 9 16,9 4-4-16,4 0 4 15,6 0-2-15,-1 0 5 16,7 0-9-16,-3-2 4 15,1 2-7-15,-1-1 7 0,-1 2-3 16,-6 0 4-16,-3 1-10 16,-5 2 7-16,-6 3-8 15,-9-2 9-15,-10 7-16 16,-6 3-9-16,-17 10-44 16,-6 2-7-16,-8 9-43 15,3-5-1-15,3-6-248 16,19-25 89-16</inkml:trace>
  <inkml:trace contextRef="#ctx0" brushRef="#br0" timeOffset="131870.01">17037 2583 760 0,'24'-20'141'0,"-1"1"88"16,-2 5-222-16,-8 7 21 16,-3 3 11-16,-8 3 14 15,0-1-1-15,-2-1-2 16,0 2-8-16,0 0-7 15,0 0-4-15,-2 0-7 0,0 0-8 16,0-1 1 0,-2-1-8-16,1 1-4 0,-1 0-7 15,1 1 5-15,-1 0-3 16,1 0 4-16,0 0-7 16,-2 1 11-16,0 2-3 15,-8 4 6-15,-40 58-1 16,33-31 11-16,1 8-9 15,1 1 2-15,6 8-9 16,-1 0 0-16,6 10-8 16,7-5 1-16,7 5-6 15,4-7 6-15,8-2 1 16,2-9 5-16,6 5-3 16,-5-5 11-16,0 6-8 15,-2-4 3-15,2 4-8 16,-2-8 8-16,4 2-10 15,-1-7 7-15,4 1-9 0,1-4 9 16,11-3-4-16,1-5 9 16,11 1-5-16,3-5 7 15,8 3-7-15,-2-1 2 16,7 1-3-16,-7-2 3 16,7-3-4-16,-5-3 8 15,7-3-3-15,-5-6 4 16,11 0-5-16,-6-4 8 0,5 0-3 15,-9-1 5-15,6 5-6 16,-16-2 7-16,4 2-10 16,-12 0 3-16,0 1-5 15,-13-4 4-15,1 4-10 16,-12-2 9-16,-3-2-10 16,-8-2 8-16,-2 2-5 15,-6-3 11-15,-1-1-4 16,-1-2 10-16,-2 1-26 15,0-2-1-15,2-15-7 16,7-49 1-16,-5 27-11 16,-5 3 20-16,2 2-6 15,-5 9 5-15,-4 0 0 16,-1 9 8-16,-9 3 0 0,1 4 10 16,-4 4-6-16,2 5 2 15,0 2-10-15,6 2 6 16,1-1-5-16,5 3 5 15,3-4-7-15,2 2 7 16,2-2-11-16,0 0 4 16,0 1 1-16,2 1 9 15,1 1-4-15,14 3 13 0,45 43-6 16,-32-36-2-16,5 0-4 16,-2-1 5-16,3 2-10 15,-4-4 8-15,0 5-6 16,-6-3 5-16,2 1-10 15,-11-1 9-15,-4 0-18 16,-8-2 12-16,-11 6-6 16,-11 1-4-16,-25 11-29 15,-12 5-7-15,-20 9-36 16,-8-3-9-16,-6 5-259 16,17-8 82-16</inkml:trace>
  <inkml:trace contextRef="#ctx0" brushRef="#br0" timeOffset="133028.37">16944 2565 720 0,'-15'-11'173'0,"4"1"75"15,2 5-203-15,5 2-9 16,-1 0 0-16,3 3-8 16,0 0-6-16,1 0-13 15,0 0 4-15,-2 1-8 0,-2 1 3 16,-9 11-8-16,-42 48 8 15,27-24-9-15,3-1 10 16,-12 12-8-16,5 2 5 16,-4 12 1-16,4 3 6 15,-4 15 0-15,8-6 11 16,-4 20 2-16,6-5 4 0,-1 14-3 16,11-9 1-16,6 14-10 15,11-11 0 1,11 11-10-16,8-14 2 0,10 8-10 15,4-13 3-15,10 8-9 16,-3-18 5-16,11 6-2 16,-9-15 9-16,4 1-2 15,-7-19 9-15,10 3 4 16,-3-13 7-16,14-3-5 16,5-10 2-16,16-2-6 15,-1-9-4-15,15-4-8 16,-6-5 3-16,17-6-2 15,-12-6 4-15,11-3 0 16,-14 0 16-16,10-3 6 16,-13 1 7-16,2 0-4 0,-7 1 3 15,7-1-16-15,-12 2-7 16,2-2-9-16,-12 0 2 16,-3 2-9-16,-18 1 7 15,-3 2-6-15,-15 1 3 16,-6 1 1-16,-10 0 2 15,-4 0-5-15,-6-1 10 16,-3 1 1-16,-3-1 12 0,2 1-5 16,-1-1 0-16,-2-1-27 15,-1-4-4-15,-13-18-18 16,-34-32 6-16,28 28-2 16,1 3 25-16,-5-5-1 15,1 6 11-15,0-2 2 16,1 4 10-16,1-1-4 15,6 8 5-15,0-3-6 16,5 6 3-16,1-1-8 16,3 7 1-16,3 0-2 15,4 5 6-15,2 1-11 16,1 1 2-16,0 0-7 16,1 1 3-16,1 1-2 15,6 4 10-15,22 4-4 16,39 40 8-16,-29-28-7 0,-2-5 1 15,-2 2-7-15,-6-4 7 16,-4 1-3-16,-11-1 7 16,-1 5-5-16,-10-3 7 15,-8 7-6-15,-7 5 4 16,-15 8-9-16,-12 7-16 16,-31 29-99-16,-18 12-42 0,-56 20-280 15,-33-9-12-15</inkml:trace>
  <inkml:trace contextRef="#ctx0" brushRef="#br0" timeOffset="106992.33">14449 12116 1139 0,'-3'-31'284'15,"6"9"117"-15,-1-4-311 16,3 5-12-16,-4-2 9 15,-2 6-26-15,1 3 2 16,-5 7-17-16,3 2 3 16,-2 8-9-16,-2 16-4 15,-1 10-14-15,-2 30 3 16,-4 13-4-16,0 34-5 16,3 8-1-16,-3 30 1 0,3-9-6 15,0 12-5-15,3-23 0 16,3-1-1-16,1-36-7 15,2-10-3-15,3-25 3 16,-2-13-1-16,0-22-13 16,0-6-56-16,-1-13-51 15,-9-7-116-15,1-7-13 0,-6-19-231 16,-4-7 20-16</inkml:trace>
  <inkml:trace contextRef="#ctx0" brushRef="#br0" timeOffset="107840.87">14060 13032 855 0,'-2'2'504'0,"-1"-1"-78"16,4-2-100-16,2-1-293 16,27-13-16-16,32-19-6 15,-27 20 0-15,-3 4-10 16,5 5-1-16,1 3-4 15,2 3 4-15,-3 3 0 0,5 1-6 16,-5 3-3-16,0-1-39 16,-5 0-22-16,5-3-48 15,-6-4-16-15,4-7-28 16,-4-3 21-16,1-3-6 16,-9-2 50-16,2-2 36 15,-8 4 46-15,2-4 45 16,-8 5 40-16,-2 2 20 15,-5 5-2-15,-2 3 13 16,-2 2-17-16,0 0-1 16,0 0-22-16,0 1 1 15,0 0-22-15,0 2-1 16,0 2-3-16,-2 8 12 16,-9 35-8-16,5-28 6 15,-1-1-10-15,-1 9-5 0,2 0-12 16,2 5-6-16,3-2-11 15,2 3 1-15,4-4-4 16,1 0-6-16,4-6-7 16,4-1-11-16,2-6-7 15,8-9-6-15,4-7 8 16,7-12 7-16,2-7 10 16,5-14 7-16,-7-2 8 15,1-4-2-15,-8 4 3 16,-3-6 4-16,-6 9 5 15,-2 2 4-15,-5 7 3 0,-4 8-4 16,-3 7-5-16,-1 4 1 16,-4 3-5-16,-1 0-2 15,-1 1 4-15,1 4 1 16,-2 21-2-16,-6 42-4 16,8-33 1-16,3 3-4 15,4-4-1-15,7 1-5 16,1-5-3-16,7-2-31 15,0-7-28-15,4-9-39 16,-2-8-12-16,4-7-42 16,-5-7-229-16,7-3 86 15</inkml:trace>
  <inkml:trace contextRef="#ctx0" brushRef="#br0" timeOffset="108191.43">15624 12894 1195 0,'3'2'380'16,"-5"2"49"-16,0 0-292 16,1-4-135-16,0 1-1 15,-1 1 0-15,0 2-3 16,-2 0 4-16,-3 8 0 15,-22 38 6-15,22-24 6 16,0 4 12-16,2 14 3 16,3 5-1-16,2 19-4 15,0 3-6-15,0 33-10 16,2 6-6-16,-4 26-6 16,2-12-8-16,-2 12-9 15,1-29-3-15,4-10-17 16,-1-32-19-16,1-9-62 15,-1-29-33-15,2-8-282 16,2-22 33-16</inkml:trace>
  <inkml:trace contextRef="#ctx0" brushRef="#br0" timeOffset="108557.3">15657 13107 1376 0,'-14'-7'326'16,"-32"-16"98"-16,34 14-399 15,5-5-73-15,1-7-32 16,0-2 13-16,1-1 9 16,5 6 18-16,4 3 23 15,4 7 35-15,8 0 13 16,5 5 6-16,10 0 3 15,-1 6-12-15,10 6-6 16,-5 6-17-16,1 11-23 16,-6 9-18-16,-10 12-25 15,-8 5-9-15,-8 13-5 16,-11-9 17-16,-7-2 15 16,0-17 26-16,-6-10 20 0,0-20 13 15,-3-12-20-15,-2-13-16 16,-3-12-27-16,-1-6-27 15,0-20-267-15,3-3 77 16</inkml:trace>
  <inkml:trace contextRef="#ctx0" brushRef="#br0" timeOffset="108925.84">16106 12336 1287 0,'-2'-5'294'0,"2"6"112"15,-1-2-375-15,1 1-17 16,-1 0-9-16,0 0-3 16,1 0-7-16,0 0 6 15,-1 0 2-15,0 1 15 16,-1 2 15-16,-1 4 21 15,-7 20 1-15,-13 45-5 16,16-25-13-16,-1 20-12 16,4 5-13-16,0 21-9 0,-1-4 0 15,0 15-3-15,2-13 1 16,0-3-1-16,1-20 3 16,4 0-7-16,-1-24 8 15,-1-10-19-15,2-13-25 16,-2-6-97-16,0-12-38 15,3-8-293-15,7-6 3 0</inkml:trace>
  <inkml:trace contextRef="#ctx0" brushRef="#br0" timeOffset="109374.23">16360 13118 1467 0,'-1'19'307'16,"3"-9"124"-16,2 0-443 15,-1-4-56-15,2-8-37 16,1-2 5-16,6-6 10 16,0-2 21-16,1 0 33 15,-3 1 42-15,2-6 15 0,-1 1 3 16,2-6-1-16,-1-1-7 15,1-2 3-15,-2 3-9 16,-2-1-4-16,-6 5 0 16,-3-2-2-16,-3 1-12 15,-5 1-11-15,-3 2-1 16,-4 4-2-16,-2 4 3 16,-3 3 8-16,0 4 12 15,-3 8 7-15,3 1 4 0,1 11 12 16,1 4 4-16,2 19 8 15,3 6 1-15,5 21 5 16,2 3-11-16,10 14-3 16,7-17-15-16,11-7-29 15,8-20-42-15,14-21-80 16,9-19-270-16,10-19 36 16</inkml:trace>
  <inkml:trace contextRef="#ctx0" brushRef="#br0" timeOffset="109916.56">16997 13193 1030 0,'-3'-4'433'0,"3"2"-15"16,6-2-219-16,-6 3-178 16,2 0-29-16,11-2-9 15,56-12-12-15,-32 8-34 16,7 1-83-16,-4 5-266 15,7-5 35-15</inkml:trace>
  <inkml:trace contextRef="#ctx0" brushRef="#br0" timeOffset="110684.46">17638 12890 1140 0,'4'1'277'0,"-1"0"92"16,-1 0-311-16,0 1-49 15,-1 2 6-15,-1 0 9 16,0 8 16-16,-1 36 3 0,-6-27 14 16,3 1 0-16,0 6-2 15,-3-2-22-15,5 1-4 16,4-4-18-16,-5 2-4 15,3-7-6-15,1-2 1 16,1-3-3-16,-2-3-5 16,1-3-6-16,2-1-3 15,-2-1-5-15,-1-5 0 16,2 0 7-16,-2 0 9 16,2 0 6-16,2-1 8 15,0-2 2-15,6-2-1 16,37-19-3-16,-33 10-2 15,-2-1-5-15,1 3 0 0,-2 2 1 16,0 5-1 0,-2 2 0-16,0 5-1 0,-2-2-4 15,4 4-1-15,-3 3 0 16,4 3-1-16,0-3-3 16,1 5-2-16,-1-3-2 15,3-3-6-15,-1-4 1 16,4-6 5-16,1-3 8 0,3-10 5 15,-1 1 7-15,3-7 8 16,-6-2-2-16,-1-7 2 16,-9 5-7-16,-4-5 4 15,-8 3-2-15,-5-2-3 16,-6 4-1-16,-1 0-7 16,1 5-15-16,-2 5-29 15,3 7-19-15,-3 7-48 16,3 8-14-16,1 1-29 15,4 0 5-15,3 0-222 16,9-6 80-16</inkml:trace>
  <inkml:trace contextRef="#ctx0" brushRef="#br0" timeOffset="110957.43">18202 12722 819 0,'23'-2'297'0,"1"4"53"0,-7 2-212 16,-2 3-32-16,-7 0-37 15,-1 4-3-15,-4-5-26 16,-3 9-1-16,-6-2 2 16,3 4 12-16,-2 0-7 15,-1 5 4-15,0-3-9 16,-1 6-7-16,0-3-16 0,1 11-4 16,-2 1-7-16,1 15-6 15,4-1-1-15,-1 8 0 16,0-11-3-1,3-4-27-15,-3-21-20 0,5-8-58 16,0-19-42-16,-1-13 34 16,-1-15-301-16,-4-21 98 15</inkml:trace>
  <inkml:trace contextRef="#ctx0" brushRef="#br0" timeOffset="111117.09">18171 12200 1557 0,'-3'-1'302'16,"11"13"95"-16,4-2-526 0,2 6-342 0,-3-1 32 16</inkml:trace>
  <inkml:trace contextRef="#ctx0" brushRef="#br0" timeOffset="111723.42">18633 12743 921 0,'-29'27'319'0,"28"-30"26"0,-1-2-231 15,-2-2-77-15,1 5-22 16,-2-5 0-16,-1 4 0 16,-2 6-4-16,-1 3-3 15,-8 3 11-15,3 7 3 16,-6 2 9-16,3-1 4 16,-3 3 1-16,5-2-10 15,-2-1-4-15,8-2-8 0,-1-3-9 16,5-4-4-16,1-3-5 15,3-1-2-15,2-2 2 16,-1-2 2-16,1 1 1 16,2 0 3-16,0 1-2 15,10 5-5-15,40 27-5 16,-35-18-4-16,1 9-17 16,-6 4-2-16,-1 5-15 15,-6-2 0-15,-5 5 1 16,-2-8 3-16,-5 2 5 15,-1-10 12-15,-3-4 11 16,-2-11 6-16,-3-4-25 16,-3-7-22-16,-4-4-264 15,2-2 41-15</inkml:trace>
  <inkml:trace contextRef="#ctx0" brushRef="#br0" timeOffset="112175.43">18606 13131 1056 0,'20'6'227'16,"4"2"101"-16,-4-5-309 0,7-3-20 15,-4-5-5-15,6-6-1 16,-3-3-1-16,4-5-1 15,-5 1 9-15,3-2 4 16,-7 1 3-16,1-1 3 16,14-17 21-1,-22 18-11-15,1 0 4 16,-7 1 0-16,0-1 2 16,-3 2-4-16,-3 1-1 15,-4 1-7-15,-2 3-5 16,-2 5-10-16,-5-1 8 15,-3 3-3-15,0 1-1 16,0 4 2-16,-4 4 0 0,4 2-8 16,0 8 3-16,-1 6 1 15,0 11 8-15,3 8 7 16,2 18 11-16,6 4 2 16,6 4-5-16,10-4-4 15,15-8-3-15,8-21-15 16,18-16-31-16,11-16-52 15,22-33-316-15,-5-23 57 16</inkml:trace>
  <inkml:trace contextRef="#ctx0" brushRef="#br0" timeOffset="113306.46">19798 12816 953 0,'-1'-24'271'16,"1"8"54"-16,4 0-238 16,3 0-77-16,3 3 4 15,2 3 3-15,1 3 2 0,-2 4-11 16,3 8-6-16,-5 5-4 16,2 14 0-16,-4 7-1 15,0 14 5-15,-2-1 3 16,-1 10-1-16,-1-9 0 15,-3-3 0-15,1-10-1 16,-1-6-12-16,1-11-8 0,-1-7-7 16,0-5 2-16,-2-6-2 15,-1 0 9-15,2 2 9 16,-1-2 9-16,1-5-3 16,-5-16 2-16,0-41 8 15,13 34-3-15,5-7-4 16,3 6-1-16,6-4 1 15,-1 7-3-15,5 3 5 16,-2 7 9-16,3 5 9 16,2 4 3-16,2 3-1 15,-2 5-6-15,1 4-10 16,-6 5-14-16,-1 13-12 16,-5 3-2-16,-2 13 6 15,-5 0 4-15,-1 3 2 16,-4-7 6-16,0-2-1 15,-2-14-6-15,1-3-13 0,-3-5-10 16,-1-4-14-16,0-4 0 16,-1-1 3-16,1-1 17 15,-3-1 11-15,1-2 20 16,-6-13 4-16,-9-36-1 16,16 28-7-16,6 2-1 15,-3-4-3-15,3 3-4 16,3 3 2-16,0 6 6 15,3 3 6-15,1 5 4 0,4 3 15 16,2 2 0-16,3 8 8 16,-2-2-5-16,4 13 1 15,-6 10-13-15,-1 12 3 16,-8 4-8-16,-3 20 2 16,-4-4-5-16,-2 2 0 15,-1-9-13-15,1-4-34 16,2-18-16-16,1-8 128 15,5-12-422-15,3-26 177 16</inkml:trace>
  <inkml:trace contextRef="#ctx0" brushRef="#br0" timeOffset="113925.45">20776 12853 1082 0,'5'1'201'0,"1"-1"97"15,0-3-323 1,1-1-38-16,-4-4 9 0,3 0 9 16,-5 0 25-16,2 3 31 15,-3 2 36-15,0 3 24 16,0 0 3-16,-2-1-3 15,1 0-23-15,-1 0-10 16,0-1-21-16,-2-1-9 16,0-2-8-16,-9-4-7 15,-36-21-1-15,32 27 1 16,-1 6-3-16,0 4 4 16,-1 2 3-16,-2 9 2 15,2 4 1-15,-3 1-4 16,4 3-4-16,2 1-8 15,5 0-7-15,7 2-9 16,8-4-3-16,5-2-11 16,4-5 6-16,5-7 7 0,2-9 12 15,2-7 9-15,-1-6 16 16,-2-5 14-16,-1-1 0 16,-3-2 10-16,-4 4 4 15,0-4 8-15,-4 4-6 16,-1-3-2-16,-1 2-11 15,-1 4-4-15,-2 3-11 0,0 4-9 16,-4 2-8-16,4 7 3 16,-2-4 1-16,0 1 3 15,0 2 7-15,2 8 6 16,3 8-1-16,15 39-3 16,-10-39-2-16,6 2-8 15,2-3-11-15,2-2-30 16,0-6-16-16,1-6-153 15,0-8-116-15,0-8-18 16</inkml:trace>
  <inkml:trace contextRef="#ctx0" brushRef="#br0" timeOffset="114373.56">21169 12425 1360 0,'-1'-13'271'15,"0"-1"132"-15,1 0-412 0,-2-8-24 16,2 3-11 0,-5 0 3-16,5 3 2 0,-2 2 3 15,2 9 23-15,-3 0 19 16,2 3 12-1,1 2 11-15,-1 0 6 0,1 0 5 16,0 0-8-16,0 1-4 16,0 1-9-16,1 3-2 15,4 18-8-15,12 51 0 16,-13-29-5-16,-2 19 0 16,-2 2-4-16,-2 15 2 15,-2-3 0-15,-3 11 3 16,-1-12-3-16,2 6 0 15,-1-15 3-15,1-5-5 16,0-15 0-16,3-10-1 16,-2-22-12-16,3-8-52 15,2-7-30-15,1-7-56 0,-2-8-10 16,0-11-243-16,1-5 75 16</inkml:trace>
  <inkml:trace contextRef="#ctx0" brushRef="#br0" timeOffset="114590.4">21054 12851 769 0,'-10'-7'225'0,"1"0"45"0,2 0-201 16,-2 0-58-16,1 0 1 16,5 2 4-16,0-2 14 15,3 4 10-15,-1-1 21 16,1 3 3-16,0 0-6 15,2-2-17-15,2 1-13 16,18-4-31-16,46-14-44 16,-36 16-23-16,5-2-272 15,-5-3 50-15</inkml:trace>
  <inkml:trace contextRef="#ctx0" brushRef="#br0" timeOffset="115056.33">21523 12843 826 0,'23'23'254'16,"-17"-32"49"-16,1-2-210 16,-1 0-56-16,2-4-5 15,0 2-8-15,-4-2-3 16,-1 1-6-16,0 3 1 16,0 4-6-16,-3-1-5 15,0 1-4-15,1 2-1 16,-3-1-4-16,-2-2-3 15,1 1 2-15,-2 0 0 16,-2 4-1-16,-2 0 0 16,-3 1 2-16,-3 6 2 15,0 3 0-15,-3 10-1 16,3 6 3-16,-2 18 0 0,5 1 0 16,7 7 3-16,8-7-2 15,14 0-4-15,8-15-5 16,13-6-23-16,3-13-16 15,8-16-273-15,-1-9 69 16</inkml:trace>
  <inkml:trace contextRef="#ctx0" brushRef="#br0" timeOffset="115707.68">21871 12292 969 0,'-2'-10'198'0,"-2"1"100"15,0 2-287-15,1 0 5 16,0 3 5-16,-1 0 15 15,1 1 2-15,3 2 13 0,0 0 0 16,0 1 2-16,0 0-13 16,0 0-2-16,0 2-14 15,0 1-3-15,1 6-8 16,5 25-1-16,2 37-5 16,-10-13-3-1,-3 12-3-15,-3 21-2 0,-3-4 5 0,-2 8-1 16,2-14 0-16,1-1-3 15,3-22 0 1,1-9-1-16,3-17-2 0,3-8 4 16,-3-14 1-16,5-3-8 15,-2-7-5-15,1-8-2 16,-1-3-3-16,4-10 2 16,1-6 4-16,2-4 2 15,2-2 1-15,6-8 1 16,0 2-3-16,7-2 0 15,4 2 2-15,-1 1-2 16,-2 11-1-16,4 4 1 16,-5 5 3-16,0 5 3 15,0 8 2-15,1 4 1 16,-3 3 2-16,0 10 1 0,-2 7-4 16,-2 14-2-16,-7 8 2 15,-1 10-2-15,-5 1-3 16,-3 5-18-16,1-10-12 15,0-2-22-15,1-12-10 16,1-8-29-16,-2-14 8 16,4-6-225-16,3-17 66 15</inkml:trace>
  <inkml:trace contextRef="#ctx0" brushRef="#br0" timeOffset="116039.78">22260 12787 1182 0,'28'32'288'16,"-27"-30"96"-16,1-2-335 16,0 0-52-16,-2 0-16 15,0-1-2-15,0 0 1 16,0 0 3-16,0-1 15 15,0 2 15-15,0 0 2 16,0 2-2-16,1 2 0 0,3 21-9 16,3 38 1-16,-11-35-4 15,3 0-16-15,0-7-15 16,0-5-18-16,1-7-11 16,0-7-28-16,0-5-7 15,0-8-5-15,0-4-230 16,-5-7 65-16</inkml:trace>
  <inkml:trace contextRef="#ctx0" brushRef="#br0" timeOffset="116175.52">22272 12477 1086 0,'-2'1'230'0,"2"0"89"16,2 0-340-16,-2-2-57 15,0 0-254-15,0 1 49 16</inkml:trace>
  <inkml:trace contextRef="#ctx0" brushRef="#br0" timeOffset="116656.5">22564 12712 650 0,'0'20'375'0,"2"-11"-54"16,-3 5-84-16,-2 6-228 15,-5 7-13-15,0 6-5 16,-8 10-14-16,2 4 4 16,0 5-3-16,5-7 7 15,2-3 9-15,2-14 15 0,5-6 12 16,1-12 11-16,-1-10 16 15,1-9-5-15,6-12-1 16,4-10-13-16,3-12-22 16,3-1-19-16,4-8-5 15,-2 5-4-15,-1-4 3 16,-2 11 11-16,1 0 4 16,-1 14 0-16,1 4 1 15,-4 11 0-15,5 2 3 16,-3 5 1-16,3 4 2 15,-3 6 3-15,1 7-2 16,-2 4-3-16,-2 15 2 16,-5 4-2-16,2 10-1 15,-5-3 1-15,2 3 1 16,-2-8-2-16,3-1-1 0,-1-11-1 16,3-3-41-16,-1-10-32 15,4-10-261-15,1-15 36 16</inkml:trace>
  <inkml:trace contextRef="#ctx0" brushRef="#br0" timeOffset="117339.84">23291 12755 1341 0,'6'10'265'0,"-1"-9"107"16,2-7-420-16,-4-4-34 16,-1-2-6-16,-3-3 1 15,-2-3 26-15,-6 4 26 16,0 3 39-16,-4 0 21 16,-2 3 6-16,-4 0 2 15,3 4-7-15,-6-2-6 16,1 3-15-16,-1 4-11 15,3 0-9-15,-7 9-9 16,6 2-4-16,-3 9-1 0,2 1 8 16,3 6 8-16,8-5 9 15,7 3 5-15,7-9 3 16,13-3 8-16,5-7 4 16,14-9 2-16,1-9-5 15,12-5-3-15,-1-3-7 16,0-5-2-16,-10 5 6 15,-2 3 16-15,-13 1 15 0,-3 6 20 16,-8 4 7-16,-7 1 3 16,-2 0-6-16,0 8-12 15,-5-4-21-15,1 0-4 16,0 0-10-16,-1 1-5 16,-1 0 0-16,-1 2 4 15,-3 13-2-15,-39 44 6 16,33-33 0-16,7 13 6 15,-1-4-6-15,3 20 5 16,-1 3-6-16,1 27-2 16,-1 3-6-16,-1 28-2 15,-2-3-4-15,-4 25-2 16,2-16-4-16,-1 7 1 16,1-24-1-16,3 2 2 0,1-33 2 15,-2-6 2-15,1-21-4 16,-7-9-18-16,-9-23-22 15,-24-15-71-15,-12-12-26 16,-25-17-32-16,-8-12 5 16,-23-15-18-16,4-1-165 15,-32-10 76-15</inkml:trace>
  <inkml:trace contextRef="#ctx0" brushRef="#br0" timeOffset="118239.52">14822 14074 958 0,'-1'-6'271'15,"-2"4"55"-15,9-3-255 16,4-3-82-16,12-3-5 16,6 0 6-16,16 2 9 15,2 3 13-15,13 6 26 16,0 3 23-16,17 6 27 16,0 1 3-16,22 3 6 15,-3-2-16-15,28 1-9 0,-1-6-24 16,26-4-7-16,-4-2-13 15,31-4-4-15,-12-1-10 16,30-3-8-16,-12 1-7 16,31-1 13-16,-20 2-2 15,36-5 3-15,-23 6 12 16,33 0 12-16,-25 2-12 16,37-1 2-16,-30 1 0 0,43-2-4 15,-23-2-7-15,40-4 1 16,-28 2-4-16,36-2 1 15,-33-1-5-15,34 1-3 16,-38 4-1-16,36-4-1 16,-33 0-1-16,27 2-1 15,-34-2 2-15,30-4 5 16,-34 2-5-16,15 0 9 16,-31-2-4-16,14 1 5 15,-38 1-7-15,8 2 6 16,-38-2-9-16,3 3 2 15,-36 0-5-15,0 3 3 16,-36-2-5-16,0 5-22 16,-28-2-21-16,-13 1-72 15,-25-4-60-15,-10 1-356 16,-27-9 49-16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0T03:23:52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4544 5626 1280 0,'-1'-7'23'0,"-4"2"0"0,1-7 19 0,-4 6-6 0,1 1-6 0,-5 0-3 16,2 1-11-16,-1 1 7 16,0-1-4-16,0 1 11 15,5 1-6-15,1 1 18 16,3 0-10-16,0 0 12 16,0 0-10-16,1-1 4 15,0 2-15-15,0-1 2 16,0 1-18-16,0 0 7 15,1 0-13-15,0 0 7 16,0 6-8-16,2 18 7 16,5 33-7-16,-6-29 5 15,1-4-6-15,-1 0 4 16,1-5-2-16,-2 0 1 16,1-6 0-16,-2-2 2 0,2-2-5 15,-1-2 5-15,2-2 0 16,-2-3 3-16,0-2-8 15,0 0 9-15,0 0-4 16,0 0 0-16,0 0-6 16,0 0 6-16,0 0-8 15,0 0 0-15,0 0-1 16,0 0 9-16,0 0-2 0,0 0 11 16,0 0-5-16,0 0 5 15,0 0-5-15,0 0 8 16,0 0-8-16,0 0 13 15,0 0-4-15,0 0 6 16,0 0-11-16,0 0 7 16,0 0-11-16,0 0 0 15,0 0-7-15,0 0 4 16,0 0-9-16,0 0 6 16,0 0-6-16,0 0 7 15,4 1-5-15,2 0 8 16,5 0-7-16,35 2 5 15,-32-5-5-15,4 1 4 16,0 0-6-16,6-3 7 16,-2 0-6-16,7 2 3 0,0-3-4 15,3 0 5-15,-7 2-6 16,2 2-2-16,-5 0 3 16,2 1 2-16,-4 1-3 15,4-1 1-15,-4-1 6 16,0 3-3-16,-5-2-7 15,4 2 10-15,-1 3-3 16,7-3 3-16,-2 1-3 0,7-1 9 16,-8-2-7-16,2 0 4 15,-6 0-7-15,2 1 8 16,-7 0-9-16,5 6 6 16,-3-8-3-16,5 4 4 15,-2-1-6-15,3-2 7 16,0-2-9-16,5 8 9 15,-3-7-6-15,7-4 6 16,-4 3-8-16,7 1 8 16,-5-3-8-16,8 1 8 15,-2-1-5-15,9 3 9 16,-5-2-5-16,7-2 7 16,-5 2-8-16,4 4 8 15,-6-2-9-15,4 2 4 16,-6 0-6-16,5-1 6 15,-3 1-6-15,3 7 6 0,-3-6-6 16,6 5 4-16,-5-2-5 16,2 1 2-16,-1-8-6 15,2 7 8-15,-6-3-4 16,6 0 3-16,-7-1-4 16,6 2 5-16,-6-2-7 15,5 0 10-15,-4-2-6 0,6 2 9 16,-6 0-8-16,6 0 8 15,-4-1-9-15,5 1 9 16,-8-2-9-16,3 1 6 16,-5-1-7-16,3 1 7 15,-4 1-6-15,6 2 7 16,-3-2-3-16,6 0 6 16,-8-2-10-16,6 1 5 15,-4-2-7-15,6 0 8 16,-4 1-7-16,6 2 7 15,-8-3-6-15,3 1 7 16,-6 1-11-16,3 1 9 16,-5-1-4-16,8 2 3 0,-7-5-7 15,4 2 8-15,-1-4-5 16,4 0 3-16,-7-1-6 16,7 5 10-16,-8-3-8 15,5 2 1-15,-5-1-1 16,3 2 5-16,-5 0-4 15,5 0 4-15,-7 0-3 16,4 2 2-16,-4-2-4 16,5-2 1-16,-6 3 0 15,2-1 3-15,-2-3-3 16,2 4 4-16,-2 2-2 0,4-3 0 16,-5 2 0-16,4 2 1 15,-6 0-2-15,1-4 0 16,-4 5-5-16,3-3 7 15,-5 2-4-15,6-3 2 16,-6 1-4-16,3-1 6 16,-3-1-8-16,0-1 7 15,-2 1-1-15,1 1 1 16,-1 1-3-16,-2-1 8 16,1 4-12-16,1-4 8 15,-2 0-7-15,5 2 7 16,-2-1-6-16,3-2 5 15,-3 3-5-15,2-1 7 16,-3 0-4-16,-1-1 5 0,-2 2-5 16,1-3 2-16,-3 0-1 15,0 1 6-15,-1 0-6 16,-2 0 10-16,0-2-3 16,2 3 2-16,-3-4-5 15,-2 2 3-15,-1 0-5 16,-3 1 4-16,0-1-7 15,0 1 5-15,0 0-2 0,0-1 5 16,0-1-9-16,0 2 10 16,0 0-7-16,0 0 4 15,0 0-6-15,0 0 7 16,0 0-9-16,0 0 6 16,0 0-6-16,0 0 5 15,0 0-4-15,0 0 7 16,0 0-6-16,0 0 5 15,0 0-8-15,0 0 9 16,0-1-2-16,0 0 10 16,0 0-9-16,4-20 8 15,15-49-23-15,-9 18-100 16,-9-4-131-16,-14-50-277 16</inkml:trace>
  <inkml:trace contextRef="#ctx0" brushRef="#br0" timeOffset="-208850.85">14316 5933 1025 0,'-4'-5'216'0,"4"5"94"0,5-2-295 16,-3 1-18-16,-1 0 5 16,2-2-3-16,9-2 7 15,38-20-3-15,-32 17 4 16,2-3-1-16,-2 5 8 15,5-2 2-15,1 2 7 16,2-2 6-16,0 3 11 0,7-3 6 16,-3-2 0-16,6 1 3 15,-1-1-7-15,3 1-11 16,-5 3-5-16,3-3-3 16,-6-2-6-16,1 0-4 15,-6-1 2-15,4-4-8 16,-3 2 0-16,3-3-3 15,-4-1 2-15,5-5-6 16,-6 2 10-16,-2-7-7 16,-4 5 10-16,1-2 2 15,-3 2 4-15,-2-6-3 16,0 5 8-16,0-8-7 16,-4 2-2-16,0-9-3 15,-4 0 3-15,0-9-10 16,-6 2 5-16,-6-9-9 15,-4 8 1-15,-7-2-6 0,-3 8 13 16,-7-2-5-16,-1 8 9 16,-5-4-5-16,5 6 5 15,-7-3-10-15,8 7 3 16,-5-6-9-16,4 5 8 16,1-2-8-16,4 8 2 15,-3 1-6-15,3 7 9 0,-5 1-8 16,2 7 7-16,-3 2-7 15,2 4 4-15,-1 1-7 16,1 3 10-16,0 3-4 16,3-1 8-16,-1 1-5 15,4 2 7-15,-2 0-11 16,2 2 4-16,0 2-7 16,2 1 7-16,-1 5-5 15,2-1 7-15,3 2-3 16,1 0 6-16,-1 6-7 15,-1-4 5-15,1 5-7 16,0 1 2-16,0 2-4 16,3-3 7-16,1 6-5 15,0-4 7-15,2 6-2 16,0-5 3-16,1 4-5 16,-1-3 5-16,2 5-8 0,1-4 4 15,3 7-6-15,-1-5 6 16,2 7-7-16,5-4 11 15,-2 2-8-15,1-2 9 16,1 5-4-16,0-5 3 16,2 7-7-16,4 1 9 15,5 6-4-15,0-4 8 0,6 7-4 16,3-11 4-16,3 3-8 16,0-9 6-16,8 5-12 15,0-10 5-15,7-2-5 16,-1-11-15-16,15-7 66 15,-8-16-498-15,-4-43 168 16</inkml:trace>
  <inkml:trace contextRef="#ctx0" brushRef="#br0" timeOffset="-178625.52">15785 5816 619 0,'-3'-2'156'0,"0"0"50"15,2 0-183-15,-3 0-4 16,2-1-11-16,1 2 8 16,1 0-2-16,-2 0 8 15,1 0-7-15,0 1 7 16,0 0-9-16,0 0 5 16,1 0-9-16,0 0 15 15,0 0-8-15,0 0 11 16,0 0-3-16,0 0 12 15,0 0-9-15,0 0 7 0,0-1-8 16,-3 1 3-16,2 0-15 16,1 0 5-16,0 0-12 15,0 0 2-15,0-1-9 16,0 1 6-16,0 0-8 16,0-1 5-16,1 1-6 15,2 0 5-15,-2 1-2 16,2 0 3-16,0 0-3 0,5 2 5 15,1-1-3-15,34 15 5 16,-32-14-4-16,4 0 7 16,-2 1-6-1,4 1 7-15,-3 1-8 0,6 1 8 16,-3 0-9-16,2-3 6 16,-1 2-9-16,3-1 8 15,-3-4-10-15,2-1 8 16,-1-1-4-16,-1 1 7 15,-5-2-2-15,3 2 9 16,-5-1-5-16,-3 1 6 16,-1 1-7-16,0-1 6 15,-1-1-10-15,0 1 4 16,-1 0-9-16,2-1 5 16,-1 1-6-16,0-1 6 0,-1 1-6 15,-5 0 4-15,0 0-3 16,0 0 4-16,0 0-6 15,0 0 7-15,0 0-3 16,0 0 4-16,0 0-3 16,0 0 6-16,0 0-8 15,0 0 6-15,1 0-7 16,0 0 5-16,0 0-7 16,1 0 8-16,0 0-7 0,-1 0 6 15,2 0-6-15,4-1 5 16,3 0-6-16,5-1 6 15,33-4 0 1,-33 3-5-16,0 0 6 16,2 1-6-16,-1-1 2 15,-3 3-4-15,2-2 6 16,-2-2-7-16,4 4 8 16,-3-2-5-16,1-2 6 15,-2 2-4-15,1 1 7 16,-1-2-10-16,-5 2 7 15,1-1-6-15,-1 2 5 16,-2-3-4-16,2 2 5 16,0-1-5-16,-2 2 6 0,1 0-7 15,0-2 4-15,3 4-4 16,-2-2 6-16,1 2-9 16,1-3 10-16,-3 1-10 15,1-3 10-15,-2 5-6 16,2-2 11-16,-2 0-10 15,1 0 13-15,0-2-9 16,-2 0 6-16,0 1-9 0,-5 0 8 16,1 1-11-16,0-1 4 15,1 1-6-15,0 0 8 16,0 0-7-16,2-1 5 16,-1 1-5-16,0-1 6 15,1 0-8-15,-1 0 5 16,-1 1-3-16,0 0-6 15,0 0-35-15,-2 0-57 16,-2 1-261-16,-20-1 36 16</inkml:trace>
  <inkml:trace contextRef="#ctx0" brushRef="#br0" timeOffset="-52214.82">15947 4211 499 0,'-2'0'192'0,"1"0"31"15,0 0-136-15,0 0-2 16,0 0-29-16,1 0 7 16,-2 0-15-16,1-1 9 15,-1 0-10-15,1 0 11 16,0 1-18-16,1 0 7 0,0 0-16 15,0 0 0-15,0 0-14 16,0 0 10-16,0 0-12 16,0 0 11-16,0 0-7 15,0 0 11-15,0 0-9 16,0 0 7-16,0 0-11 16,0 0 5-16,1 0-11 15,0-2 7-15,2 1-14 16,0 0 10-16,0 0-10 0,4 0 6 15,3 0-7-15,2-2 11 16,34-5-10-16,-28 7 9 16,0 0-4-16,4 0 2 15,1 2-7-15,5 1 5 16,-2-1-5-16,5 0 3 16,-2-2-9-16,3 0 7 15,-2 0-5-15,5-3 3 16,-2 0-3-16,5-1 9 15,-1 0-10-15,5 0 9 16,-4 2-9-16,8-2 7 16,-6 4-6-16,6-1 13 15,-5-2-9-15,7 0 12 16,-8 1-12-16,4-1 8 16,-6 0-7-16,7 3 4 0,-7-1-10 15,8 0 10-15,-5 2-12 16,5 2 9-16,-8-1-9 15,4 5 10-15,-8-2-10 16,4 5 11-16,-5-4-9 16,5 2 11-16,-3-2-7 15,6 2 7-15,-3-4-3 16,3 0 4-16,-6 0-9 0,3-2 10 16,-9 0-5-16,3-1 2 15,-2 1-4-15,4 0 5 16,-4-1-7-16,2 0 4 15,0 0-4-15,5-1 3 16,-4 0-5-16,9-1 6 16,-4-1-6-16,6 3 7 15,-3 2-9-15,7-1 10 16,-8 0-11-16,10 1 6 16,-10 0-8-16,6-1 14 15,-3 0-8-15,3 1 10 16,-5 0-8-16,5-2 11 15,-4 2-12-15,4-1 7 16,-4 1-4-16,7-1 5 16,-3 1-9-16,9-3 12 15,-3-1-5-15,9 0 14 0,-5-1-4 16,5-2 9-16,-7 4-9 16,8 0 10-16,-10 1-15 15,10 1 5-15,-8-1-12 16,9 0 7-16,-9-1-14 15,15-2 6-15,-3-2-4 0,10 0 9 16,-8-1-8-16,7 0 9 16,-15 1-13-16,8 1 12 15,-12 1-8-15,9 2 7 16,-8 2-6-16,6 0 9 16,-7 1-11-16,5 1 6 15,0-4-5-15,9-2 9 16,-5 1-7-16,9 0 7 15,-10-2-4-15,7 1 1 16,-12 0-7-16,9-2 6 16,-11 1-8-16,7 2 5 15,-9 0-6-15,8 0 5 16,-2 4-1-16,11-5 4 16,-5-1-6-16,12 0 10 15,-13-3-10-15,11 3 5 0,-11 0-6 16,8 2 8-16,-9 2-7 15,5-2 8-15,-10 1-8 16,3-2 4-16,-12-1-3 16,6 1 7-16,-10 3-11 15,0-2 8-15,-5 2-3 16,-1-1 3-16,-8-1-5 16,3 2 8-16,-10-2-9 0,0 1 6 15,-9 1-5-15,-3 0 3 16,-8 0-6-16,-3 0 4 15,-5-1-10-15,1 0-7 16,0 0-24-16,-4 0-65 16,-18-1-74-16,-50-8 90 15,26 7-433-15,-12-6 125 16</inkml:trace>
  <inkml:trace contextRef="#ctx0" brushRef="#br0" timeOffset="-50398.84">4375 4842 953 0,'34'25'206'15,"-32"-31"99"-15,2 4-275 16,-2 1-5-16,-2 1 8 16,0 0-9-16,0 0-5 15,0 0-10-15,0 0-3 16,0 0-6-16,0 0 4 16,0 0-3-16,0 0 9 15,1 0 0-15,0 0 8 0,1 0 3 16,1 0 7-16,7 0 2 15,7 3 6-15,38 4-7 16,-37-6 3-16,6 1-6 16,0-2-1-16,5 1-6 15,-1 3 5-15,10-4-2 16,-2 0 3-16,7 2-6 16,2-4 3-16,8-5-5 15,-3 2-2-15,6-4-7 16,-3-2 5-16,5 1-6 15,-8 2 2-15,5 1-1 16,-5 1 6-16,3 1-3 16,-7 0 2-16,6 0-5 15,-1-1 0-15,5 0-2 16,-4-1 2-16,8 0-2 0,-6-1 1 16,2 0-3-16,-8 2 3 15,2-1-4-15,-8 3 0 16,4 0-4-16,-8 2 5 15,4 1-6-15,-8 2 2 16,4 2-3-16,-4 2 8 16,6 0-6-16,-5 0 5 15,4 0-3-15,-5-2 4 0,3 1-7 16,-2-3 3-16,6-1-2 16,-3-1 4-16,7-3-7 15,0-1 9-15,3-4-2 16,-5 2 5-16,5-3-7 15,-4 1 7-15,2 2-8 16,-8 2 6-16,6-2-8 16,-8 3 5-16,5-2-1 15,-4 3 1-15,3 1-6 16,-3-1 5-16,0 2-5 16,-5 2-4-16,3 0-48 15,-5 2-42-15,5 0-83 16,-7 2-264-16,-5-11 21 15</inkml:trace>
  <inkml:trace contextRef="#ctx0" brushRef="#br0" timeOffset="55417.94">2218 9006 1008 0,'-17'-8'229'0,"2"-5"95"16,6-1-291-16,7 0-6 15,2 1-3-15,7 3-9 16,1 5-1-16,9 12-13 16,4 11 3-16,9 22-6 15,4 15 4-15,9 16-4 16,-1 4 8-16,7 7-9 0,-1-14 6 16,6-12-6-16,-10-21 7 15,5-18 0-15,-12-24 25 16,2-33 37-16,-5-21 15 15,12-48-4-15,0-15 1 16,10-41-27-16,3 3-42 16,11-13-62-16,-6 37-31 0,7 6-75 15,-12 45-257-15,2 21 36 16</inkml:trace>
  <inkml:trace contextRef="#ctx0" brushRef="#br0" timeOffset="55913.06">2888 8578 1459 0,'-16'0'298'0,"2"-1"142"16,5 4-431-16,4 12-16 0,7 8 3 16,7 19-2-16,2 13 6 15,7 23-7-15,4 0 5 16,9 14-1-16,4-12 6 16,11-4-8-16,-5-28 8 15,7-18 4-15,-5-31 7 16,8-36 8-16,-3-26 16 0,17-39 6 15,-1-20-3 1,23-46-12-16,5-5-14 0,28-27-162 16,1 29-334-16,-10-8 52 15</inkml:trace>
  <inkml:trace contextRef="#ctx0" brushRef="#br0" timeOffset="196679.55">20783 7508 940 0,'0'1'62'0,"-2"-1"0"15,2 5 60-15,-1-6-35 16,1 0-28-16,-2 1-8 16,1 0-19-16,-8 1 0 15,-7 2 1-15,-37 12 8 16,35-4-4-16,-4 3-1 0,1 0-6 15,0 1 3 1,5-2-9-16,-4 0 4 0,6-3-2 16,-1 4-1-16,-1-1-8 15,-4 5 0-15,4-3-7 16,-1 3-6-16,8-5-2 16,0 0-4-16,7-5-4 15,5 1 6-15,3-3 5 0,4 1-2 16,6 0 8-16,7 0 14 15,-4-2-5-15,8-2 1 16,-2 0 0-16,3 0-4 16,-4-2-12-16,6 5-3 15,-5 3-1-15,0 3-1 16,-5 1-2-16,-4 8 2 16,-7 0 0-16,-4 6 3 15,-8 1-2-15,-8 8 6 16,-6 0-1-16,-8 4-2 15,-4-3-1-15,-12-1 4 16,-1-5-5-16,-12-3-1 16,0-6-3-16,-9-4-17 15,11-8-15-15,1-11-50 0,17-8-32 16,15-11-272-16,15-8 44 16</inkml:trace>
  <inkml:trace contextRef="#ctx0" brushRef="#br0" timeOffset="198594.4">21737 7596 891 0,'29'-61'231'0,"-31"53"80"15,-3 4-254-15,3-2-22 16,-2 1-7-16,1-3-3 16,1 0-8-16,1-2 12 15,1 2 8-15,-1-4 18 0,2 4 7 16,0-2 11-16,1 2-4 15,-2 0 7-15,2 1-19 16,-2-1 2-16,1 1-12 16,-2-2-5-16,1 5-13 15,0-1 7-15,1 3-13 0,-1 1 0 16,0 0-1-16,0 0-6 16,-1 0-11-16,1 0 1 15,-2-1-5-15,2 2-1 16,0 0 0-16,0 0 2 15,0 0 0-15,5 15 3 16,12 43 0-16,-12-29 2 16,-2 5 0-16,-2 16 1 15,-1-1-5-15,-2 14 0 16,1 4 0-16,0 4 0 16,1-8 0-16,0 6 0 15,2-13-3-15,3-1 3 16,3-11-2-16,0-2 1 15,1-11 2-15,0-4 4 16,-2-7-2-16,-3-3 3 16,-3-6-3-16,2-2 3 15,-3-4-2-15,0-1 1 0,0-5-2 16,0 1 5-16,0-2 3 16,0 1-2-16,0 0 0 15,6-10 1-15,42-50-5 16,-21 20-3-16,0 1-1 15,7-12-2-15,-4 2-1 16,7-10-1-16,-2 1 1 0,1-8 0 16,-5 11 0-16,0-4 0 15,-7 8 3-15,1 1-6 16,-7 14 2-16,-1 0 0 16,-3 13 0-16,-2 4-2 15,-3 5 5-15,2 3-2 16,-4 1-1-16,0 3 0 15,-2 1 0-15,1 0 0 16,-4 1-2-16,1 1 2 16,-1 1 0-16,-2 3 0 15,0 0-1-15,0 0 4 16,0 0-3-16,0 0 1 16,0 0 1-16,0-1 1 15,0 1-2-15,0 0 2 16,0 0 2-16,0 0-2 0,0 0-1 15,0 0-2-15,0 0 2 16,0 0-2-16,0 0 3 16,0-1-1-16,0 1 3 15,0 0-2-15,0 1 0 16,0 0-3-16,0 0-2 16,0 0 0-16,0 0 1 0,0 0-3 15,0 0 1-15,0 0 5 16,0 1-3-16,7 25 2 15,6 34 0-15,-11-23 2 16,-2-1-1-16,1 9 0 16,2 1-2-16,0 7 3 15,0-8-3-15,4-1-1 16,-1-4 0-16,-1-2 1 16,-2-6 0-16,3 3 0 15,-4-8 0-15,0 3 4 16,0-7-2-16,-2 4 0 15,2-6-2-15,-2 2 2 16,0-4-3-16,1-1 2 16,0-6-2-16,-1-1-2 0,0-4 0 15,-1 0 1-15,0-2-1 16,-3 0 4-16,0 1 3 16,-3 1 1-16,0-3 2 15,1 1-1-15,0-4-4 16,5 4-1-16,-1-5 0 15,1 0 0-15,0 0-2 16,0-1 5-16,0 0-1 16,1 0-1-16,-3-1-2 0,2 1 6 15,-1 0-3-15,-14-9-1 16,-32-25 0-16,23 12 2 16,2-1-5-16,-9-14 0 15,2 0 2-15,-10-12 3 16,6 4 1-16,-9-13-3 15,2 7 0-15,-5-9 0 16,5 10-3-16,-6-4-6 16,2 12 6-16,-5 7-1 15,6 12-10-15,-9 5 11 16,5 6-4-16,-4 6-33 16,9 2-18-16,1 1-58 15,16 2-66-15,15 3-102 16,24 6-214-16,23-3 9 15</inkml:trace>
  <inkml:trace contextRef="#ctx0" brushRef="#br0" timeOffset="199645.4">22859 8137 1022 0,'-34'39'202'0,"32"-39"106"16,1 0-304-16,-1-1-2 0,1 0 1 15,0 1 3-15,0-1 1 16,0 0 2-16,0 1 1 16,0 0 13-16,0 0 2 15,0 0 1-15,0 0-1 16,-1 0 3-16,1 0-11 15,0 0 0-15,0 0-4 16,0 1 1-16,-9 20-4 0,-24 48 0 16,11-31-2-16,-5 8 0 15,3-2-4-15,3 3 1 16,5-11-4-16,9 3-7 16,6-12 0-16,6-2 4 15,6-8-2-15,9-5 8 16,2-8 9-16,11-5-2 15,1-6-2-15,8-7 3 16,-6-5-5-16,3-2-2 16,-10 0 1-16,-2-6 10 15,-13 3 9-15,-3-4 16 16,-7 1 5-16,-8-9 12 16,-9 1-10-16,-4-8-4 15,-1 3-20-15,-8 0-6 16,3 8-19-16,-2 6-34 15,-4 11-27-15,-2 8-41 0,-5 5-22 16,-2 5-37-16,6 4-30 16,5 8-185-16,9-3 47 15</inkml:trace>
  <inkml:trace contextRef="#ctx0" brushRef="#br0" timeOffset="200027.11">22687 8357 1099 0,'28'72'243'0,"-32"-71"97"15,2 2-313-15,0-2-32 0,0-2 3 16,1-1 11-16,0 2 0 16,1-1 0-16,0 0 3 15,0 0 11-15,0 0 2 16,0 1 6-16,5 0-1 15,11 1 0-15,36 2-12 16,-28-3-14-16,-4-3-44 16,13-1-292-16,0-5-51 15,12-39-118-15</inkml:trace>
  <inkml:trace contextRef="#ctx0" brushRef="#br0" timeOffset="201544.06">23898 7389 379 0,'3'-66'144'0,"-3"65"60"0,0 2-80 16,0-2-4-16,-1 0 10 15,1 0-44-15,0 0-13 16,-2 1-27-16,1 0 12 15,1-1-10-15,0 1-1 16,0 0-10-16,0 0 1 16,-1 0-8-16,1 0 1 15,0 0-2-15,0 0 4 16,0-1-1-16,0 1 2 16,0-1-2-16,0 1-2 15,0 0-6-15,-1 0 0 16,1 0-5-16,0 0 0 15,0 0-1-15,0 0 2 16,0 0-2-16,0 0 0 16,0-2-4-16,0 2-2 0,0 0-3 15,0 0 2-15,0-1-1 16,0 0-3-16,0 1 2 16,0 0 9-16,0 0-2 15,0 0 5-15,0 0 4 16,0 0 5-16,0 0-8 15,0 0 1-15,0 0-1 0,2 5-1 16,2 5-8-16,-2-4 0 16,17 35-6-16,-20-36-8 15,1-1-2-15,3 1 0 16,-4-5-1-16,0 0 4 16,1 0-1-16,0 0 5 15,0 2 0-15,2 19 3 16,5 30-1-16,-9-31 2 15,3-1-4-15,-2-2 1 16,0-4-4-16,1 0 2 16,0 1 2-16,-3-3-1 15,6-4-2-15,-3 5 0 16,0-2-4-16,2 1 0 16,0 0-1-16,1 2 4 15,2-3 2-15,-1 1-1 0,-2-2-1 16,1 2-1-16,-3-3-1 15,2 2 0-15,-4-1 2 16,4 3-1-16,-1 0 3 16,-1 6 2-16,0-3-7 15,0 7 1-15,-1-1 1 16,-2 3 1-16,3-3 1 16,-3 1-1-16,3-5 2 0,1 2-1 15,-1-6-2-15,0 0-1 16,2-1 4-16,-1 2-3 15,-1-3 3-15,2 3 1 16,-1 1 0-16,1 0-2 16,0-3 3-16,-2 1-5 15,3-5-2-15,-3-1 2 16,3-1 2-16,-3-1-1 16,2-2-2-16,-2-3 4 15,0 0-3-15,0 0 1 16,0 0 3-16,7 2 3 15,7 2-5-15,38 6 0 16,-34-13-16-16,2-3-31 16,-6-1-24-16,5-2-72 15,-4-4-36-15,3-6-279 0,2 5 41 16</inkml:trace>
  <inkml:trace contextRef="#ctx0" brushRef="#br0" timeOffset="202312.13">23551 7651 576 0,'-8'-1'271'0,"3"1"-3"15,3-2-99-15,2 2-124 16,0-1-3-16,0 1 1 0,0 0-11 16,0-1-4-16,0 1-9 15,2 0 5-15,10 0 0 16,36 2 11-16,-33 1 6 15,5-3 11-15,0 0-4 16,7-1 2-16,2-1-13 16,7 0-3-16,0 2-12 15,11 0-4-15,1 1-11 16,19-1-8-16,1 1-30 0,18 1-348 16,-8-7 100-16</inkml:trace>
  <inkml:trace contextRef="#ctx0" brushRef="#br0" timeOffset="205327.21">20589 8979 296 0,'1'-12'254'0,"1"0"-30"16,2 3 4-16,-1-3-151 15,1 6-7-15,-2-3 16 16,-1 2-29-16,-1 0 25 15,2 6-9-15,-3-1 26 16,1 2-4-16,0 0 8 0,0 0-30 16,0 0-1-16,0 0-33 15,0 0-5-15,0-1-19 16,0 1 7-16,-1-1-17 16,1 1 9-16,0-1-11 15,0 1 5-15,0 0-9 16,0 1 22-16,1 1-10 15,2 2 10-15,-1 0-5 0,6 11 8 16,19 30-19-16,-20-27 8 16,2-4-10-16,1 6 7 15,0-1-5-15,0 10 8 16,-1-1-9-16,3 9 9 16,2-3-6-16,2 7 17 15,-2-4-9-15,2 7 11 16,-2-4-9-16,-2 1 0 15,-6-8-18-15,2 1 10 16,-5-9-10-16,1 0 5 16,-2-5-4-16,1-2 3 15,-1-4-5-15,4-2 6 16,-1-3-2-16,1-2 0 16,-2 0 1-16,2-1-2 15,-3-1-5-15,-2 0 4 0,0 1-1 16,0-2 1-16,-1-4-2 15,0 1 0-15,0 0-7 16,0 0-1-16,0 1-5 16,0-1-2-16,0 0-2 15,1-1-12-15,2-1-25 16,5-4-80-16,17-11-40 0,47-36-265 16,-34 23 8-16</inkml:trace>
  <inkml:trace contextRef="#ctx0" brushRef="#br0" timeOffset="205836.53">20593 9253 807 0,'-2'-7'239'0,"-2"2"54"16,2-2-209-16,0 3-44 16,2 3-3-16,0-1 22 15,0-1-9-15,1 1 6 16,1 0-14-16,7-1 2 16,21-5-21-16,49-3-9 15,-29 7-56-15,24-1-314 16,2-8 75-16</inkml:trace>
  <inkml:trace contextRef="#ctx0" brushRef="#br0" timeOffset="208067.39">21964 9096 574 0,'-57'-46'170'15,"48"34"56"-15,3 1-154 16,-1 1 13-16,3-1-3 16,-1 3 9-16,3-1-4 0,-1 0 10 15,2 3-4-15,0 0 6 16,1 2-6-16,-1 3 0 16,1 0-10-16,0-1-11 15,0 1-14-15,0 0-12 16,0-1-11-16,0 0-8 15,0 0 4-15,0 0-6 16,1-1 7-16,0 2-2 16,0 0 2-16,0 0-7 15,1 0 8-15,-2 0-12 16,1 0-2-16,0 0-7 16,-1 0 0-16,2 1-15 15,-1 1 5-15,1 1-1 16,-2 1 4-16,7 18-7 15,13 39 13-15,-14-23-9 16,-2 0 3-16,3 7-5 0,-3 0 7 16,1 2-6-16,2-4 5 15,0 3-2-15,-4-8 5 16,0 2-8-16,0-5 6 16,-5 1-4-16,1-4 0 15,2 3-4-15,-2-3 8 0,-2 0-10 16,4-3 6-16,-1-2-2 15,0-6 1-15,1-4-5 16,3-6 12-16,-2-3-8 16,-1-4 10-16,1-1 0 15,-2-2 7-15,0 0-6 16,0 0 10-16,0 0-11 16,0 0 8-16,1 0-9 15,0-1 4-15,1-2-10 16,1-2 8-16,13-19-14 15,33-38 10-15,-24 22-10 16,-1 2 6-16,6-10-4 16,-4 2 5-16,5-3-6 15,-5 9 9-15,4-6-10 16,-2 6 2-16,7-8-5 16,-3 6 5-16,1-1-5 0,-5 9 6 15,-5 6-1-15,-8 12 3 16,-3 4-6-16,-6 5 7 15,-1 3-9-15,-2 2 3 16,-3 0 2-16,0 1-2 16,0 0-4-16,0 0 10 15,0 1-5-15,0 0 0 0,0-1 3 16,0 0 4-16,0 1-4 16,0 0 3-16,0-2-4 15,0 2 4-15,0 0-4 16,0-1 0-16,0 1-6 15,0-1 5-15,0 1-2 16,0 0 6-16,0 0-8 16,0 0 10-16,0-1-8 15,1 0 3-15,0-1-5 16,0 0 6-16,1-2-5 16,1 0 10-16,-1-1-12 15,0-1 5-15,2-4 1 16,20-31 2-16,-19 33-11 15,-3 3 11-15,-1 2-1 0,-1 2 1 16,0 1-2-16,0 0 8 16,0 0-9-16,0 0 0 15,0 0-2-15,0 0 4 16,-1 0-11-16,1 0 11 16,0 0-6-16,0 0 6 15,0 0-8-15,0 0 11 16,0 0-6-16,0 0 8 15,0 0-13-15,0 0 11 0,0 0-11 16,0 0 6-16,0 0-12 16,0 0 10-16,0 1-5 15,0 2 7-15,-2 12-7 16,-7 46 12-16,2-23-3 16,2-2 1-16,2 2-5 15,4-5 7-15,1 4-3 16,2-5 2-16,-3 2-6 15,4-5 5-15,-2 3-6 16,1-6 4-16,-1-2-5 16,0-3 9-16,-5-3-7 15,4-4 5-15,-1 0-6 16,1 0 5-16,3 0-4 16,-2-3 7-16,0 2-5 15,3-2 7-15,-3 0-11 0,0-2 4 16,-1 3-2-16,1-2 6 15,-3 2-6-15,2 0 8 16,-2 0-8-16,1-1 4 16,-1 3-9-16,0-2 9 15,-1 3-10-15,1-4 15 16,0 1-11-16,0-4 11 0,0 0-14 16,-2-3 13-16,4 0-10 15,-1 0 11-15,-1-5-12 16,-1 0 10-16,1 0-7 15,0 0 4-15,0 0-3 16,0 0 7-16,0 0-6 16,0 0 6-16,0 0-7 15,-2 0 6-15,1 0-1 16,-1 0 4-16,1-2-1 16,0 0 4-16,-1-1-8 15,-1-1 3-15,-5-11-5 16,-23-35-2-16,12 28-5 15,0 2 6-15,-3-2-4 16,-2 3 4-16,-2 1-3 16,2 3 8-16,-3 0-3 0,4 1 2 15,-3-1-1-15,0 1 2 16,2-5-1-16,4 2-3 16,-3-10-4-16,6 1 5 15,-9-9-8-15,3-2 9 16,-4-3-7-16,1 7 11 15,-1 0-15-15,7 10 11 0,-7 1-11 16,5 4 11-16,2 3-12 16,1 2 13-16,5 2-18 15,7 5-11-15,2 2-63 16,5 3-48-16,4 1-134 16,-4 0-267-16,-1-1 10 15</inkml:trace>
  <inkml:trace contextRef="#ctx0" brushRef="#br0" timeOffset="209327.29">22859 9551 824 0,'-1'-6'232'0,"-2"1"79"15,2-1-229-15,0 1-9 16,0-1-14-16,0 1-11 15,-1-1-15-15,0 2-8 16,0 0 4-16,-1-1 4 16,1 2 2-16,0 0-1 15,-1-1 1-15,-1 1 3 16,1 1-4-16,0 0-3 16,0 0 1-16,0-1-6 15,1 2-3-15,0 0-9 16,0 0 0-16,0 0-9 15,-1 0 2-15,1 1-12 16,0 0 7-16,-1 1-7 0,-1 1 4 16,0 5-2-16,-5 11 5 15,-15 41-6-15,20-30 6 16,-1 3-7-16,1-5 6 16,2 3-3-16,2-6 5 15,2-5-11-15,0-3 9 16,3-1-7-16,-3-6 3 15,3 0-2-15,1-1 16 0,0-1-4 16,3-2 6-16,2 3-4 16,-2-1 3-16,1-1-9 15,-2-1 2-15,2 1-2 16,0-1 2-16,1-1-4 16,2-3 4-16,-2 2-6 15,-1-3 6-15,-1 0-7 16,-2-1 7-16,2-1-7 15,-2-3 10-15,-1-3-7 16,2 0 7-16,0-4-8 16,-2-1 6-16,3-3-7 15,0 1 5-15,-4-4-4 16,2 2 6-16,-3-2-4 16,-1 2 8-16,-3-4 0 15,3 4 6-15,-6-6-4 0,0 3 3 16,-3-4-8-16,1 4-3 15,-7-1-10-15,3 5 4 16,-6-1 0-16,1 5 5 16,-4-1-1-16,5 5 5 15,-3 0-35-15,5 3-25 16,-3-1-75-16,0 2-28 0,-6 0-92 16,-6 4-166-16,-4 4 28 15</inkml:trace>
  <inkml:trace contextRef="#ctx0" brushRef="#br0" timeOffset="209859.42">22732 9737 893 0,'-1'1'196'16,"0"-5"90"-16,2-4-264 15,-1 6-1-15,0 0 1 16,0-2 2-16,1 1 9 16,1 0 13-16,-1-1 17 15,2 1 10-15,1 1-3 16,5-1-3-16,9 0-16 16,35 0-17-16,-24 3-15 15,-3 0-8-15,9-3-74 16,0-5-44-16,13-11-281 0,-8-10 16 15</inkml:trace>
  <inkml:trace contextRef="#ctx0" brushRef="#br0" timeOffset="211259.39">24001 9135 799 0,'5'35'254'16,"-5"-34"58"-16,-2-2-214 15,3 1-36-15,-1 0-11 16,0-1-19-16,0-1-13 15,0 2 2-15,0 0 1 0,-1 0 3 16,1 0-2-16,0 0 12 16,0 0-4-16,-2-1 5 15,1 0-5-15,0 1 4 16,0 0-17-16,1 0 2 16,0 0-16-16,-1 1 2 15,1 0-6-15,-4 2 8 16,2 0-8-16,-2 3 11 0,-5 8-7 15,-21 28 5-15,21-31-6 16,1-1 7-16,0-3-7 16,5 4 4-16,-1 1-6 15,0-6 3-15,1 2-4 16,1 2 6-16,-1-4-4 16,3 2 7-16,2 1-2 15,-2-4 3-15,1 3-8 16,-1-5 10-16,1 1-8 15,-1-4 4-15,0 1-4 16,0 0 6-16,0 0-6 16,0 1 4-16,1 0-5 15,2 0 8-15,-2 1-2 16,3 0 5-16,7 2-3 16,31 14 6-16,-28-18-5 0,-8 0 4 15,2-1-10-15,-3 1 4 16,2 0-4-16,-1 2 1 15,1-1-7-15,-3 0 6 16,1 0-9-16,-5-2 7 16,1 0-5-16,0 0 4 15,1 1-5-15,0 0 9 16,0 0-10-16,2 0 6 16,-1 2-9-16,0-1 8 0,1 0-5 15,-1 0 5-15,0 0-6 16,0 1 8-16,1-1-8 15,-1 1 3-15,0 0-1 16,1 1 6-16,-1-1-7 16,0 1 8-16,3 5-7 15,20 32 3-15,-24-35-7 16,1 1 9-16,-3-2-7 16,2 0 8-16,-2-5-6 15,0 1 7-15,0 0-8 16,-2 0 3-16,2 1-7 15,-2 0 7-15,1 2-4 16,0 0 8-16,-1 4-8 16,-1-2 8-16,-3 3-9 15,-18 29 5-15,15-31-6 0,3-1 10 16,-2 0-5-16,1-4 8 16,-5 0-11-16,0-1 2 15,-11-3 0-15,-1 0 3 16,-10-1-14-16,0-1-3 15,-9-3-65-15,3 0-33 0,-7-5-327 16,8-8 45-16</inkml:trace>
  <inkml:trace contextRef="#ctx0" brushRef="#br0" timeOffset="-200051.06">20590 8659 885 0,'-11'-3'184'0,"3"-1"92"16,3 0-268-16,-2-1 13 15,1-2-3-15,5 3 23 16,-4 0-10-16,4-1 18 16,-1 4-14-16,1 0 6 15,-1 0-21-15,1 0 6 16,0 0-16-16,1 0 6 16,0 1-11-16,0 0 14 15,0 0-4-15,0 0 10 16,0 0-2-16,1 0 9 15,0 0-11-15,2 0 12 0,-1 0-11 16,2 1 10-16,8 1-6 16,38 9 9-16,-32-11-7 15,5 2 12-15,3-1-12 16,8 1 8-16,0 0-14 16,9 0 5-16,-2 0-19 15,8-1 7-15,-4 1-8 16,10-2 6-16,-5 1-8 0,14-1 17 15,-4 0-10-15,12 0 7 16,-3-1-5-16,12-2 13 16,-10-1-15-16,6 0 6 15,-12-1-5-15,8-4 4 16,-13 2-19-16,10 3 7 16,-7 0 0-16,12 0 4 15,-6 2-6-15,13 0 14 16,-8 0-8-16,10 1 7 15,-7-2-8-15,4 2 9 16,-12 1-11-16,6-1 8 16,-11-1-11-16,5 0 6 15,-6 0-5-15,8 1 4 16,-8-1-4-16,16 1 7 0,-7 1-4 16,14-2 3-16,-5-1-8 15,15 1 7-15,-15-2-6 16,5 2 2-16,-12-1-7 15,7 1 13-15,-14 0-10 16,11 0 7-16,-11 1-6 16,10 0 8-16,-10 2-11 0,4-1 11 15,-8-1-6-15,10 1 8 16,-14-1-7-16,3 0 6 16,-10 0-5-16,-6 0 4 15,-15 0-3-15,1 0 6 16,-7 0-3-16,-3-1 2 15,-2 2-7-15,-5-1 7 16,-3 0-11-16,-3 2 5 16,-3-2-11-16,-4 1 9 15,0 0-11-15,-2 0 6 16,0-1-22-16,-1 0-60 16,0 0-120-16,-3-1-327 15,-29-10 6-15</inkml:trace>
  <inkml:trace contextRef="#ctx0" brushRef="#br0" timeOffset="-174053.09">20049 7278 1248 0,'-35'-5'204'0,"35"3"160"16,1 3-372-16,0-1 9 16,-1-1 18-16,0 1 3 15,0 0-19-15,2 1 3 16,-2 1-11-16,2 1 6 16,12 18-2-16,25 39 10 15,-26-31-9-15,7 1 8 16,-4-7-10-16,2-6 24 15,-5-7 7-15,4-11 46 16,-1-9 10-16,7-22 18 16,4-14-19-16,22-30-17 0,4-6-57 15,27-20-131 1,12 13-215-16,10-2-140 0,-14 21-135 16</inkml:trace>
  <inkml:trace contextRef="#ctx0" brushRef="#br0" timeOffset="-172714.01">20007 7936 986 0,'-9'-26'222'0,"-6"5"104"15,2 3-275-15,-6 1-17 16,-4 5 4-16,-11 8-12 15,-7 7-11-15,-15 19-16 16,-2 12 2-16,-20 27-8 16,0 8 9-16,-12 39-9 15,5 6 7-15,-5 32-7 0,21-4 8 16,6 21-6-16,25-25 7 16,19 7-10-16,20-27 8 15,14-7-8 1,14-25 7-16,13-6-2 0,2-26 13 15,11-1-2-15,1-14 12 16,6 2-3-16,-9-7 3 16,2 1-7-16,-16-7 0 0,-1 2-11 15,-9-4 0 1,-10-4-1-16,-5-8-11 16,-3 0 9-16,-11-11-5 15,-7-5 6-15,-3-10-1 16,-2-6 10-16,-7-9-6 15,4-1 5-15,-5-8-8 16,1 8 6-16,-6-2-8 16,4 7 7-16,-6 0-5 15,8 6 10-15,-1-1-1 16,10 6 11-16,0-1 5 16,6 4 10-16,3 0 10 15,1 4 6-15,1-1-3 16,4 4-4-16,3 0-12 15,3 2-9-15,4 2-15 16,1 2 1-16,3 3-10 0,0 2 6 16,-1 5-9-16,-3 4 8 15,-1 4-3-15,-4 1 10 16,-1 5-8-16,-3-4 5 16,0 0-4-16,-2-6 3 15,-3 3-4-15,-3-3 7 16,-5 6-10-16,-3 4-25 0,-10 17-370 15,-4 0-44-15,-6-16-136 16</inkml:trace>
  <inkml:trace contextRef="#ctx0" brushRef="#br0" timeOffset="-171460.04">19430 10194 1019 0,'-75'-43'264'0,"64"30"124"16,3 1-297-16,-1 0 16 16,1 1-14-16,4 1-6 15,0 2-40-15,1 2 4 16,3 1-18-16,0 3-8 16,0 2-13-16,0 1-5 0,0 1-13 15,0 8 5-15,-2 27-6 16,0 46 6-16,2-33-6 15,-1 9 6-15,2-11-7 16,3 0 9-16,-3-10-11 16,1-3 9-16,2-11-4 15,-3-6-1-15,0-9-6 16,0-3 1-16,2-5-4 0,-3-8-4 16,0 5-8-16,0-2 8 15,6-11 0-15,21-48 6 16,-11 34 0-16,3 3 16 15,0 7-6-15,1 3 5 16,-3 9-7-16,3 5 5 16,-4 4-8-16,2 8 5 15,-1 6-14-15,-3 9-26 16,-6 4-20-16,-3 9-11 16,-10-3-12-16,-3 5 14 15,-6-9 25-15,-4-2 25 16,0-7 13-16,-7-4 13 15,-1-6-3-15,-7-7 9 16,1-6-9-16,-2-9 1 16,9-6-20-16,2-10-43 0,10 3-42 15,6-5-217-15,15 6 18 16</inkml:trace>
  <inkml:trace contextRef="#ctx0" brushRef="#br0" timeOffset="-171028.22">19731 10107 766 0,'7'-56'250'16,"-13"40"58"-16,0 0-179 15,1 6-27-15,2 2 18 16,3 5-25-16,-2-1 5 16,1 4-26-16,1 0-1 0,0 0-28 15,-1-1-1-15,1 1-16 16,0 0-4-16,0 0-11 15,0 1 8-15,0 1-9 16,0 8 3-16,2 22-7 16,6 55 5-16,-2-30-11 15,-2 15 5-15,0 0-10 16,-2 9 7-16,-4-13-14 16,-3 7-18-16,0-14-27 0,-5-4-74 15,0-12-54 1,-4-5-259-16,-3-18 16 0</inkml:trace>
  <inkml:trace contextRef="#ctx0" brushRef="#br0" timeOffset="-170445.26">20059 10438 1170 0,'-7'4'261'15,"-3"4"101"-15,-1 1-329 16,2 0-37-16,-2 2 8 16,-1-2-8-16,1-2 9 15,2 2-11-15,-1-2 6 16,3 1-4-16,1-2 7 15,1 2-2-15,2-4 8 16,2 1-7-16,-1-1 9 16,2-4-7-16,0 1-8 15,0 2-12-15,0 1-1 16,2 6-15-16,0-1 1 16,14 27 7-16,-6-37 11 15,0-8 2-15,3-5 15 16,3-1-1-16,1-7 6 0,-4 2-8 15,-2-7 3-15,0 2-7 16,-5-3-5-16,-5 4-19 16,-1 2-15-16,-1 10-14 15,-6 4-12-15,1 7-10 16,0 2-241-16,-3 2 83 16</inkml:trace>
  <inkml:trace contextRef="#ctx0" brushRef="#br0" timeOffset="-170062.75">20566 10382 592 0,'2'5'441'0,"-2"1"-98"15,-8-2-38-15,0 2-306 16,2-1-32-16,-5-1-2 16,-3-2-12-16,-4 1 11 15,2 2 15-15,-9 2 14 16,3 2 12-16,0 4 18 0,1-1-2 16,4-1 10-16,4 0-5 15,-2 1 3-15,4-3-19 16,1 2-8-16,3 0-14 15,3 0 2-15,6 0-10 16,5 4 5-16,6-3 0 16,8-2 7-16,1-6-6 15,15-8-24-15,4-8-33 0,17-11-240 16,-1-5 42-16</inkml:trace>
  <inkml:trace contextRef="#ctx0" brushRef="#br0" timeOffset="-169644.69">20723 10086 1340 0,'-39'-14'307'16,"38"10"113"-16,-1 0-375 15,-2-1-42-15,3 4 3 0,1 0-7 16,-2-2 4-16,1 1-8 16,0 0 5-16,0 1-1 15,0 0 10-15,1 0 2 16,0 0 11-16,0 1-3 16,0 0 4-16,0 0-11 15,0 1 0-15,0 1-11 16,1 2 0-16,4 17-8 15,6 47 4-15,-11-25-2 16,-1 14 6-16,-8 1-4 0,-1 14 7 16,-1-8 0-16,-1 2 1 15,1-8-7-15,4-1 9 16,5-16-9-16,3-6-13 16,0-15-111-1,-1-9-8-15,1-14-70 16,2-15-226-16,2-17 36 15</inkml:trace>
  <inkml:trace contextRef="#ctx0" brushRef="#br0" timeOffset="-169397.62">20794 10268 1009 0,'21'94'423'0,"-22"-74"-11"16,-4 0-190-16,-1-2-252 16,-4 2-43-16,0-5-21 15,-2 0-29-15,1-3-13 0,-1-1 20 16,6-4 45-16,0-2 23 16,3-3 29-16,1-1 19 15,1-1-13-15,0 0-85 16,0 0-174-16,0 0 15 15</inkml:trace>
  <inkml:trace contextRef="#ctx0" brushRef="#br0" timeOffset="-169199.2">20709 10489 923 0,'-2'-4'374'16,"0"1"27"-16,2 0-168 15,1 3-135-15,2 2-5 16,20 10-20-16,45 25-14 15,-35-19-39-15,5 7-9 16,-5-4-12-16,4 8-21 16,-8-6-19-16,-1-2-38 0,-3-9-38 15,0-5-54-15,-9-7-261 16,4-15 51-16</inkml:trace>
  <inkml:trace contextRef="#ctx0" brushRef="#br0" timeOffset="-168395.57">19200 11060 936 0,'1'-10'196'0,"0"-2"103"16,-1 2-281-16,0 2 20 15,-1 1 4-15,0 0 34 16,0 3-1-16,1 2 26 16,0 1-13-16,0-1 6 15,0 2-31-15,-1 0-6 16,1 0-34-16,0 0 2 0,-2 0-18 16,0 0 1-16,1-1-5 15,0 1 10-15,1 0-10 16,0 0 5-16,0 0-10 15,0 0 0-15,0 0-9 16,0 1 8-16,0 3-9 16,2 22 11-16,2 46-1 15,-9-13 5-15,1 1-8 0,0 5 10 16,-3-9-13-16,5-1-34 16,0-15-31-16,-3-3-56 15,1-12-35-15,-9-1-259 16,-6-8 57-16</inkml:trace>
  <inkml:trace contextRef="#ctx0" brushRef="#br0" timeOffset="-168079.68">18956 11373 1161 0,'-7'-2'156'15,"5"-1"155"-15,0-2-365 16,2 4-3-16,0-1 31 16,1-1 17-16,1-2 4 15,1-1 44-15,15-1 19 16,41-33 28-16,-33 36-16 15,8 0-2-15,0 0-35 0,4-4-32 16,-2 2-47-16,3-3-45 16,-3 0-30-16,8-1-247 15,-7-1 49-15</inkml:trace>
  <inkml:trace contextRef="#ctx0" brushRef="#br0" timeOffset="-167645.66">19648 11241 799 0,'-6'8'283'0,"2"-3"2"16,-3-3-195-16,-1-2-107 0,1 1-22 15,3 1 12-15,-3-3 14 16,6 0 24-16,0 0 16 15,0 0 29-15,0 0 1 16,0 0 0-16,0 1-23 16,-1 1-1-16,0 2-28 15,-5 17 0-15,-17 42-5 16,14-28 5-16,2-3-6 0,-1-3 4 16,2-9-7-16,3-4 8 15,1-6-2-15,-2-7 6 16,-1-6-5-16,-2-8 5 15,-3-4-8-15,2-4 4 16,0-1-8-16,2-3 10 16,4 2-2-16,4-2 4 15,2-2-5-15,7 1 3 16,3 6-10-16,5-1-3 16,3 3-12-16,6 2-28 15,-2 1-35-15,5-3-254 16,-3 1 50-16</inkml:trace>
  <inkml:trace contextRef="#ctx0" brushRef="#br0" timeOffset="-166996.29">20080 11226 985 0,'-2'-1'224'0,"-2"1"88"16,-5 0-295-16,1 0-2 15,-5 0-17-15,-2 2 8 16,0 2-6-16,-4 1 6 16,1 5-9-16,-5 2 11 15,4-1-6-15,-2 3 4 16,5-2-6-16,-3 1 10 16,6 1-12-16,0-1 6 15,4-2-8-15,-1 1 3 16,5-2-10-16,0 1 0 0,5-1-17 15,1 0-9-15,4-1-9 16,3-3 2-16,2-4 2 16,3-3 18-16,1-3 11 15,5-3 17-15,-3-4 2 16,3-5 23-16,0 2-7 16,-2-3 23-16,-6 5-3 15,0 1 12-15,-4 4-15 0,-3 1 11 16,-4 6-19-16,2-2 3 15,-2 2-12-15,0 0 5 16,0 0-12-16,0 0 2 16,0 0-13-16,0 2 4 15,0 0-12-15,0 2 6 16,2 13-9-16,9 34 12 16,-5-33-11-16,6 2 0 15,-2-7-14-15,2 0-12 16,-3-10-22-16,7-5-18 15,0-8-21-15,12-10-243 16,5-6 70-16</inkml:trace>
  <inkml:trace contextRef="#ctx0" brushRef="#br0" timeOffset="-166611.55">20307 11201 941 0,'2'4'223'15,"2"7"95"-15,-1 1-276 16,0 4 7-16,-1-1-15 15,2 5 2-15,-1 0-21 16,1 4 2-16,1-2-16 0,-1 2 4 16,-1-5-11-16,-2 0 8 15,1-6-6-15,-2-3 8 16,1-6-2-16,-2-1 7 16,1-5-4-16,0 1 1 15,0-2-7-15,0-2 2 16,0-5-3-16,4-13 4 15,10-29-5-15,-6 33 7 16,2 1-9-16,0 1 3 16,0 6-7-16,5-4 9 15,-1 7-7-15,3 0 7 16,2 2-2-16,0 2 6 16,-3 5-6-16,1 2 2 15,-7 2-9-15,-3 4-18 16,-3 3-18-16,-1 3-17 15,0-2-11-15,-1 1-16 0,1-2-32 16,4-4-172-16,1-4 43 16</inkml:trace>
  <inkml:trace contextRef="#ctx0" brushRef="#br0" timeOffset="-166194.66">20793 11135 1000 0,'3'-2'216'0,"-2"1"100"16,-1 0-292-16,0 1-5 16,0 0-3-16,0 0 8 15,0 0-16-15,0 0 2 16,-1 0-11-16,-1 0 3 16,1 0-5-16,1 0 5 15,-2 1-10-15,0 0 14 16,0 1-8-16,-3 1 6 15,0-1-3-15,-7 4 7 16,-33 25-16-16,33-23 4 16,2-1-14-16,1-1 2 15,5 1-4-15,2-4 5 16,2 0-3-16,6-3 10 16,-6 0 0-16,1 0 7 0,3 0-3 15,13 3 5-15,34 11-5 16,-30-1-1-16,-2 0-7 15,2 2 7-15,-5-2-6 16,2 5 4-16,-8-4-2 16,-3 1 2-16,-3-2-7 15,-4-1-5-15,0-4-16 16,-3-2-138-16,1-5-116 0,-2-1-19 16</inkml:trace>
  <inkml:trace contextRef="#ctx0" brushRef="#br0" timeOffset="-165662.63">21149 11234 828 0,'6'5'261'16,"-1"-3"29"-16,1-2-189 15,-3 2-126-15,-3-2 11 0,0-1 1 16,0 1 20-16,-1 0 0 16,0 0 30-16,0 0 2 15,0 0 11-15,-3 0-16 16,1 1 4-16,-1 1-25 16,-1 0 3-16,-2 2-17 15,-8 9 6-15,-31 38-12 16,33-29 10-16,2-1-8 15,4-2 7-15,1-8-5 0,4-2 12 16,1-7-5-16,1-3 23 16,1-3 0-16,-1 2 4 15,1-3-6-15,6-13 17 16,16-46-9-16,-16 25 26 16,-2 1-2-16,0-14 9 15,-2-2-23-15,4-11-8 16,1 2-27-16,4-5-1 15,0 10-10-15,-4 2 9 16,-1 13-4-16,0 7-2 16,-3 13-8-16,-1 8-5 15,-2 6-24-15,8 12-40 16,-2 1-22-16,6 9-33 16,1 5-24-16,7 12-237 15,-5 4 76-15</inkml:trace>
  <inkml:trace contextRef="#ctx0" brushRef="#br0" timeOffset="-165343.09">21002 11180 1012 0,'2'-1'224'16,"-4"-3"90"-16,1 1-288 15,1 1-29-15,0 1 11 16,-2 0-7-16,2-1 6 15,2 1-2-15,-1 0 6 16,3 0-11-16,19 1 6 16,36 4-24-16,-24-5 3 0,3-4-310 15,9-12 88-15</inkml:trace>
  <inkml:trace contextRef="#ctx0" brushRef="#br0" timeOffset="-164829.06">21343 11289 794 0,'0'26'190'0,"0"-37"68"16,-1 3-233-16,2-1-17 16,1 0-9-16,0 0 7 15,2 1-8-15,0 0 12 16,1 3 0-16,-1-1 12 16,0-2-4-16,3 2 13 15,-3 0-4-15,3-4 1 16,-6 0-12-16,2-2 5 0,-3-1-16 15,-2-1-7-15,-3 1-12 16,-3-2 7-16,-1 6-5 16,-5 1 6-16,1 5 1 15,-2 2 15-15,2 3-11 16,-2 3 6-16,2 3-6 16,-1 7 6-16,0 6-11 15,-1 7 12-15,5 6-9 0,2 7 10 16,5-4-2-16,7-1 13 15,5-7-11-15,10-6 7 16,5-11-10-16,6-5-2 16,0-7-22-16,8-5-29 15,-5-8-252-15,4-8 61 16</inkml:trace>
  <inkml:trace contextRef="#ctx0" brushRef="#br0" timeOffset="-164494.02">21614 11140 1074 0,'0'-1'262'15,"0"1"92"-15,1 0-292 16,-2 0-42-16,1 0 8 0,0 0-17 16,0 1 0-16,0 1-16 15,0 3 10-15,0 25-7 16,-9 42 6-16,2-29-5 15,0 1 11-15,1-8-10 16,3-2 7-16,2-12-5 16,1-6 6-16,1-7-5 15,1-2 11-15,-1-7-2 0,2-9 13 16,3-2-7-16,2-9 5 16,-1-2-8-16,4-10 5 15,0 3-20-15,2-9 9 16,-1 0-17-16,11-5-31 15,1 5-36-15,10-3 66 16,1 6-391-16,-1-3 129 16</inkml:trace>
  <inkml:trace contextRef="#ctx0" brushRef="#br0" timeOffset="-163544.52">18299 12226 1099 0,'2'1'270'0,"2"-3"90"15,6-3-301-15,5-2-53 16,8-3 12-16,4-3-12 16,7 0 3-16,-4 4-8 0,3 0 7 15,-3 2-13-15,4 1-16 16,-7 5-22-16,3-3-41 16,-7 3-30-16,0 2-249 15,-6 3 50-15</inkml:trace>
  <inkml:trace contextRef="#ctx0" brushRef="#br0" timeOffset="-163179.87">18373 12435 947 0,'-4'1'219'0,"-1"-2"81"15,1-1-263-15,3 1-37 0,0 0 13 16,0 0-5-16,0 0 17 15,1 0-1-15,0-2 16 16,1 1-7-16,2 0 5 16,6-1-15-16,20-8-2 15,39-9-23-15,-17 9-30 16,0 2-44-16,18 0-271 16,-3-2 46-16</inkml:trace>
  <inkml:trace contextRef="#ctx0" brushRef="#br0" timeOffset="-153164.68">19163 11959 931 0,'36'-6'196'16,"-37"6"90"-16,1 4-269 16,-5-1-9-16,4-3 7 15,0 1 0-15,-1 1 3 16,-1 3 1-16,-3 5 8 16,-18 37 1-16,15-34 10 0,3 3 8 15,0 0 3-15,-1 0-5 16,1 0-2-16,3 0-15 15,1-1-8-15,1-1-9 16,4-1 0-16,3-3-6 16,3-1 10-16,4-3-3 15,7-4 4-15,7-3-4 16,0 2 3-16,4 0-9 16,0 3-2-16,-2 3-11 15,-7 5 6-15,-5 4-7 16,-6 5 2-16,-7 2 0 15,-6 6 7-15,-10 4-17 16,-2 0 6-16,-9-1-13 16,-2-5 0-16,-9 0-16 15,-2-10 10-15,-10-4-9 16,5-5 11-16,-3-6-22 0,11-6 1 16,8-4-44-16,9-3-234 15,3-11 52-15</inkml:trace>
  <inkml:trace contextRef="#ctx0" brushRef="#br0" timeOffset="-152733.29">19158 11984 833 0,'-6'-6'293'16,"1"-1"43"-16,3 7-212 0,7-3-57 15,3-1-27-15,5-1-12 16,4-2-15-16,8-1-11 15,0 1-3-15,3 2-50 16,-3 2-28-16,5 7-270 16,-5 4 36-16</inkml:trace>
  <inkml:trace contextRef="#ctx0" brushRef="#br0" timeOffset="-151164.82">19671 11997 1090 0,'-2'0'265'0,"-1"-1"89"0,0 0-307 15,0 0-41 1,0 0-10-16,-1 1 10 0,1 0-9 16,0 0 7-16,-1 1-2 15,1 1 12-15,-1 1-2 16,-1 2 11-16,-3 8-9 15,-23 35 5-15,23-26-10 16,1 1 4-16,-1 9-12 16,-1 0 9-16,5 6-15 15,-1-9 11-15,4 4-7 16,2-9 3-16,5 1-11 16,-1-8 11-16,6 1-12 15,-1-6 2-15,6-4-10 0,-1-5 8 16,8-9-4-1,1-7 9-15,8-6-6 0,-8-1 13 16,4-7-7-16,-7 4 3 16,-1-7-5-1,-8-2 8-15,2-8-6 0,-5 5 10 16,-4-6-6-16,-4 7 5 16,-3 1-15-16,-2 10-5 15,-7 3-25-15,-4 9 5 0,-5 5-9 16,-1 6 16-16,-1 4 0 15,6 2 26-15,1-2-9 16,8 0 10-16,1 2-16 16,9-8 5-16,6-3-7 15,6-1 12-15,8-5-8 16,5-2 18-16,5 4-4 16,-6 0 10-16,2 4-2 15,-7 3 11-15,2 5-1 16,-10 1 7-16,2 5-5 15,-3 2-1-15,-4 3-5 16,-2-1-1-16,-2 1-5 16,1 1 1-16,-3-3-4 15,3-2 3-15,-3 0-9 16,-1 0 4-16,0 0-1 0,1-2 7 16,-6 3-2-16,2 1 12 15,-2 0 1-15,1 1 8 16,-4 7-7-16,3-1 2 15,-1 6-8-15,-1-2-5 16,2 0-10-16,3-5 4 16,2 0-1-16,3-7 7 15,3 0-3-15,1-4 5 0,5-1-4 16,-1-3 5-16,5-3-7 16,4-5 7-16,4 0-6 15,4-4 0 1,3-5-11-16,-5-2 7 0,-3-1-8 15,-5 1 7-15,-5-2-2 16,-7 2 4-16,-4-6-2 16,-5 2 7-16,-5-5-7 15,-5 2 4-15,-2-4-8 16,-2 5-2-16,-3-9-25 16,3 1 4-16,-1-3-14 15,3 4 10-15,-2 4-2 16,2 9 25-16,4 2 1 15,-1 7 16-15,2 1-4 16,4 4 7-16,2 1-8 0,-1 1 6 16,3 0-13-16,1 0 8 15,2 0-7-15,1-1 7 16,24 0-9-16,36-2 10 16,-31 0-8-16,1 3 6 15,3 0-4-15,-11 1 9 16,5 2-3-16,-6 1 6 0,-3-1-3 15,-5 2 7-15,-1 1-9 16,-6 1 3-16,0 2-7 16,-4 4 7-16,-1 6-7 15,-3 2 9-15,-4 8-4 16,-3-1 6-16,-1 7-9 16,-3-3 7-16,1 3-11 15,3-3 5-15,0 3-4 16,3-6 7-16,1-1-7 15,4-5 5-15,0-4-3 16,1-5 2-16,0-5-8 16,3 0 8-16,-1-1-7 15,1-5 3-15,3-4-4 16,3 0 6-16,3-3-9 16,1-8 10-16,7-4-8 0,-3-2 5 15,1-8-7-15,-5 0 8 16,-1-3-7-16,-7-1 8 15,-2-4-7-15,-7 3 11 16,-6-4 1-16,0 3 11 16,-5-6-4-16,-3 5 7 15,-2-1-20-15,0 7-12 16,-10 7-39-16,-6 13-22 16,-13 12-67-16,-5 14-246 0,-9 7 50 15</inkml:trace>
  <inkml:trace contextRef="#ctx0" brushRef="#br0" timeOffset="-149631.31">20937 11937 815 0,'0'-1'243'15,"0"0"68"-15,0 0-219 0,0 0-3 16,0 0-4-16,0 1 15 16,0 0-4-16,0 0 4 15,0 0-7-15,0 0-15 16,0 0-22-16,0 0-14 16,0 0-18-16,1 0-10 15,0 0-1-15,0 1-9 16,1 1 1-16,0 1-3 15,7 12 5-15,26 40-3 16,-22-33 5-16,7 6-8 16,0-1 4-16,2 5-7 15,2-1 4-15,3 3-3 16,-3-4 5-16,3 1-7 16,-4-8 5-16,-2-2-11 15,-4-4 3-15,-1-1-35 0,-3-6-12 16,-4-1-77-16,-2-1-24 15,-2-3-297-15,-3 3 47 16</inkml:trace>
  <inkml:trace contextRef="#ctx0" brushRef="#br0" timeOffset="-149229.85">21236 11973 832 0,'-34'-2'265'16,"29"5"49"-16,2-2-216 15,-3 6-43-15,-2 2-15 16,-5 7-6-16,-3 3-6 15,-2 7-11-15,-2 7-2 16,-7 13-7-16,2 4-9 0,-8 19-341 16,-7 1 110-16</inkml:trace>
  <inkml:trace contextRef="#ctx0" brushRef="#br0" timeOffset="-146282.82">21565 11938 708 0,'-3'-41'218'16,"10"31"51"-16,3-5-162 15,-5 4-47-15,0 4 12 16,0 1-9-16,-5 2 1 16,1 3-20-16,-1 0-7 15,0 1-9-15,-1 0-1 16,1 0-11-16,0 0 2 15,0 0 0-15,-1 1-4 16,0 1-2-16,0 1 3 16,-2 2-4-16,-2 12 0 0,-14 35-1 15,4-29-1-15,-1 0-3 16,-3 3 0-16,-1-2-3 16,-2-1-2-16,5-3 0 15,0-3-2-15,6-6 0 16,3-3 4-16,3-4 2 15,3 0-1-15,3-2 4 16,-2-2 1-16,1 0-1 0,0 0 5 16,0 0 3-16,0 0 0 15,0 0-1-15,0 0-3 16,0 0-5-16,0 0 0 16,0 0-3-16,0 0 4 15,0 0 3-15,1 0-3 16,1 0 0-16,5 0 1 15,15 0-7-15,37-1-3 16,-38 0 4-16,4 0-3 16,-2 1-1-16,-1-2-1 15,-5 0 0-15,1 0-14 16,-3 1-5-16,-2-2-13 16,-2-1-6-16,0 2-14 15,-5 1 4-15,-2-1-8 16,-2 0 10-16,-2 1-1 0,0 0 14 15,0-1-3-15,0 0 10 16,-1-1-5-16,0-1 4 16,0-2 1-16,0-4 10 15,0-6 6-15,0-31 11 16,1 30 14-16,-1 2 12 16,0 0 20-16,-1 1 8 15,1 2 19-15,0 4 2 0,-1 0 11 16,1 1-12-16,0 1-7 15,3 0-22-15,-2-1-11 16,2-1-19-16,-1 1-6 16,0 2 1-16,-1 0 2 15,2 1-1-15,-2 3 16 16,-2 0 5-16,2 0 10 16,0 0 3-16,0 1 1 15,0 0-19-15,0 0-3 16,0 0-12-16,0 0-4 15,0 0-5-15,-1 0 2 16,0 1-7-16,1 3-3 16,-4 25 0-16,-7 55 2 15,2-23-1-15,-3 18 3 16,2-1-6-16,-2 10-38 0,5-12-26 16,-2-1-73-16,4-18-37 15,9-5-269 1,2-22 44-16</inkml:trace>
  <inkml:trace contextRef="#ctx0" brushRef="#br0" timeOffset="-145435.5">21914 11904 971 0,'0'-1'207'16,"0"1"92"-16,0 1-288 0,0-2-5 15,0 1-4-15,0 0 5 16,0 0-2-16,-3-1 3 16,3 1-2-16,0 0 6 15,-1 0 3-15,1 0 11 16,0 0 4-16,0 1 10 16,0 0-1-16,-1 0 2 15,0 0-7-15,1 2-4 16,-1-1-9-16,1 1 0 15,-2 0-8-15,1 6-6 16,-1 5-3-16,-8 39-1 16,5-33-2-16,2 6-2 15,0 1 0-15,3 5-2 16,0-3 1-16,2 1-1 16,3-4 0-16,4 1 5 15,1-12 1-15,3-2-5 0,1-6-4 16,6-6 3-16,0-6-2 15,5-3 2-15,-3-6 6 16,3-8 0-16,-4 0 0 16,0-10 3-16,-5 1-5 15,2 0 0-15,-11 1 3 16,0-3 0-16,-4 7-2 0,-4 1-3 16,-2 4-1-16,-7 3-3 15,0 6-3-15,-5 2 0 16,-2 4 1-16,-1-1-4 15,1 3-4-15,-5 1-18 16,2-1-9-16,1 2-6 16,3 0 1-16,4 1-3 15,5-1 12-15,4-1-10 16,3 3-3-16,0-1-29 16,1 0-221-16,2-1 62 15</inkml:trace>
  <inkml:trace contextRef="#ctx0" brushRef="#br0" timeOffset="-144899.41">22285 11791 782 0,'23'1'273'0,"-2"6"43"0,-7-3-205 15,-3 2-43-15,-5 0-27 16,-1 0-2-16,-4-4-9 16,0 6 11-16,-2-3 6 15,-1 2 11-15,1 1-1 16,-6 0 5-16,2-1-11 15,-1 1 1-15,0-3-11 0,-1 2-2 16,2-2-9-16,-1 2-2 16,3-3-11-16,-2 1 3 15,1 0-7-15,1 1-1 16,-2 0-4-16,2 2-4 16,0 0-5-16,1 2 1 15,-2 0-2-15,1 6-1 16,-2 0 3-16,2 4 0 15,-2 0 0-15,4 7-3 16,1-5-2-16,1 3 0 16,2-2-2-16,7 3-4 15,-1-8 4-15,4-3-1 16,0-5 2-16,3-4 1 16,-1-7 5-16,6-1-3 15,-1-5 5-15,5-8 1 0,-4-5 0 16,6-2 0-16,-9 1 4 15,0-4-7-15,-5 7 1 16,-2-3-3-16,-5 0-1 16,-2-3-5-16,-1 1 1 15,-6-3-5-15,-4 3-4 16,-3 0-12-16,-7 3-6 16,-5 3-32-16,-3 3-15 15,-1 4-25-15,3 3-8 16,2 4-285-16,2 3 96 0</inkml:trace>
  <inkml:trace contextRef="#ctx0" brushRef="#br0" timeOffset="-144182.32">22840 11938 564 0,'-37'29'102'0,"34"-36"104"16,0 2-144-16,1-1 39 15,0 3 29-15,2 2 21 16,-2 0-30-16,1 0-6 16,1 1-35-16,0 0-9 15,0 0-17-15,0 0 5 16,0 0-16-16,0 0-5 15,0 0-7-15,1 0-5 16,1 1-12-16,1 0 7 0,2 0 5 16,11 5 5-16,35 10 3 15,-29-15-4-15,-1-2-9 16,6-4-4-16,-2 2-9 16,4-2-4-16,-5-2-1 15,3 3-2-15,-6-1-1 16,-4 1-2-16,-5 2 0 0,0-1-1 15,-5 2 0-15,-3 0-2 16,-1 1 0 0,-3-1-23-16,1 1-16 0,1 0-41 15,1-1-18-15,-2 0-39 16,1 0 2-16,1 0-246 16,0 0 81-16</inkml:trace>
  <inkml:trace contextRef="#ctx0" brushRef="#br0" timeOffset="-143515.57">22966 11808 530 0,'-47'-35'212'0,"46"28"-13"0,1-3-105 16,1 2-91-16,-1-1 13 15,0 1 42-15,1 3 28 16,-2 4 23-16,0-1-3 16,1 2 7-16,0 0-23 15,0 0 1-15,0 0-17 16,0 0 2-16,0 0-14 15,0 0-2-15,0 0-13 0,0 0 5 16,0 0-7-16,0 2 8 16,0-1-5-16,0 1 8 15,0 1-9-15,0 14-4 16,-1 37-18-16,-5-18-7 16,-1 4-11-16,-4 19-7 15,-2 7-10-15,-3 15-53 16,3-6-68-16,-2 12-353 15,3-17 41-15</inkml:trace>
  <inkml:trace contextRef="#ctx0" brushRef="#br0" timeOffset="-130584.43">23504 11703 883 0,'32'8'298'0,"-35"-6"36"15,1-7-216-15,1 6-94 16,1-1-14-16,-1-1 15 15,1 0 1-15,0 1 33 16,-2 0-1-16,2-1 29 16,0 1-12-16,0 0 10 15,0 0-24-15,0 0 7 16,0 0-26-16,0 0 7 16,0 0-23-16,0 0-2 15,0 0-14-15,0 2 2 0,0 3-11 16,-1 25 5-1,-7 48-5-15,-1-18 0 16,-4 2 0-16,-2 10-8 0,2-5-31 16,1 1-107-16,0-17-61 15,2 2-271-15,1-26-29 16</inkml:trace>
  <inkml:trace contextRef="#ctx0" brushRef="#br0" timeOffset="-129268.15">23850 11730 900 0,'20'30'262'0,"-23"-30"54"15,3-4-244-15,-3 2-61 16,2 1-14-16,0 0 5 16,0 0-6-16,1 0 10 15,-4 0 5-15,2 1 15 16,-1 0 1-16,0 1 14 15,-2 0-6-15,0 0 5 0,-3 0-15 16,-2 2 4-16,-31 15-18 16,31-15 4-16,4 0-13 15,-1 3 5-15,-2-1-13 16,0 7 9-16,3 4-10 16,-5 7 6-16,1 5-5 15,0 14 7-15,3-1-8 16,2 3 10-16,6-9-4 15,8-3 18-15,4-14-3 0,6-7 8 16,2-7-10-16,5-7 1 16,-4-7-16-16,2-3 2 15,-6-5-7-15,0-4 12 16,-7 1 1-16,-1-6 2 16,-5 1-1-16,-1-5 6 15,0 4-8-15,-5-2 3 16,2 10-4-16,-2 1-7 15,-5 6-8-15,-2 4 2 16,-2 6-12-16,-1 3-21 16,-3 1-2-16,8 3-9 15,1-3-10-15,3 0 4 16,1-2 17-16,1-1 4 0,1-1 4 16,3-1 12-16,14-8-1 15,48-23 9-15,-33 22 4 16,6 0 9-16,-7 4 0 15,3 4 17-15,-5 5-5 16,-4 1 14-16,-9 2-1 16,0 3 6-16,-7 2-11 15,-4-3 9-15,-4 3-12 0,1 4 9 16,-4-4-6-16,1 2 17 16,-2-3-7-16,0 1 21 15,1-5-6-15,1 2 18 16,-2-4-14-16,1-2 16 15,1 0-19-15,0 0 9 16,0 0-23-16,0 0 2 16,-2 0-17-16,1 1-3 15,-1 0-12-15,1 2 4 16,0 0-9-16,-2 11 4 16,-7 42-6-16,6-22 2 15,4-2-6-15,6 2 5 16,2-9-7-16,6-1 10 15,4-11 2-15,5-3 13 16,-1-7-2-16,8-3 6 16,-3-4-4-16,2-6 2 0,-4-3-13 15,-1-8 10-15,-8 0-4 16,0-8 6-16,-8 2 1 16,-3-4 7-16,-4 2-10 15,-6-4-21-15,-8 8-24 16,-26-1-116-16,-13 9-301 15,-28 5 47-15</inkml:trace>
  <inkml:trace contextRef="#ctx0" brushRef="#br0" timeOffset="-123987.11">11158 11330 809 0,'-65'5'205'15,"64"-6"67"-15,-2-2-217 16,3 3-27-16,-1-1 7 15,1 0 1-15,0 1 5 16,0 0-4-16,0 0 1 16,0 0-6-16,0 0-3 15,0 0-7-15,0-1-4 16,0 1 0-16,3 0-2 16,1 0 4-16,6 0-1 15,6 3 3-15,39 7-5 16,-32-9 7-16,4-1-3 0,1-2 7 15,5-3-1-15,-2 1 3 16,8-2-3-16,-5-2 4 16,6 2-4-16,0-1-3 15,4-2 2-15,-4-1 0 16,8 4-5-16,-4-1-2 16,7 0 2-16,-4-3-3 15,13 4 2-15,-6-2-5 0,9-5 0 16,-6 3-2-16,6-4 0 15,-7 2-3-15,4 1-1 16,-7 6-1-16,2-2-3 16,-8 5 2-16,0-1-3 15,-10 2 2-15,5 1 2 16,-5 0-1-16,0 1-2 16,-1-1 4-16,8 0-7 15,-9 1 2-15,8-1-3 16,-7 0 3-16,9 2-4 15,-6 0 5-15,11-1-5 16,-12 2 6-16,8 0-8 16,-11-3 4-16,8 1-2 15,-7 0 3-15,8-1-8 0,-5-2 9 16,11 0-5-16,-7 0 3 16,9-1-6-16,-6 1 7 15,4 1-6-15,-6 3 6 16,2-1-5-16,-6 2 7 15,4-1-8-15,-5 1 6 16,6-1-7-16,-3 0 7 16,8 2-5-16,-1-3 5 15,6-1-2-15,-4 0 5 0,9-2-9 16,-5 0 3-16,7 1 1 16,-4 1-1-16,10 1-3 15,-8 2 7-15,12 0-7 16,-10-2 3-16,9 2-1 15,-10 1 1-15,13 1 0 16,-11-1 6-16,9 5-10 16,-10-2 5-16,6 3-3 15,-11-3 3-15,5 1-4 16,-6-6 8-16,8 3-6 16,-10-4 5-16,10 1-6 15,-9-1 1-15,4 4-1 16,-8 0 7-16,8-1-9 15,-8-1 6-15,8 2-2 16,-3-2 0-16,2 0-1 0,-6 2 4 16,9-2-7-16,-10-2 7 15,6 0-4-15,-4-4 5 16,1 2-5-16,-4 0 8 16,4 0-6-16,-5 2 3 15,5 3-7-15,-3-2 7 16,6 2-7-16,-8-2 4 0,8 0 2 15,-8-1 1-15,10 0-5 16,-4 0 7-16,4 0-1 16,-3 1-2-16,3-7 0 15,-8 4 4-15,7 2-8 16,-7-1 6-16,4-3-4 16,-4 6 4-16,11-3-5 15,-12-2 3-15,5-4-3 16,8 5 6-1,0-2-1-15,-5 0-3 16,-2-3 2-16,-4 4 5 16,-12-2-1-16,1 0 4 15,-5 2 4-15,3 2-2 16,-5-1 0-16,2 1-3 0,-7-3-1 16,3 2-3-1,-7 1-2-15,-2-2-6 0,-6 1 6 16,-4 1-7-16,-3-4 0 15,-4 0-47-15,0 2-51 16,-10 3-353-16,-12-8-47 16,-43-22-152-16</inkml:trace>
  <inkml:trace contextRef="#ctx0" brushRef="#br0" timeOffset="-120696.02">6384 10353 312 0,'2'-4'102'16,"1"0"54"-16,-1-1-68 16,1 1 20-16,-1 0-6 15,0-1 21-15,-1 2-39 16,0 0-12-16,0-1-34 15,0 2-1-15,-1 0-27 16,0 0 6-16,0 1-8 0,0 0 12 16,0-1-8-16,0 1 17 15,0 0-4-15,0 0 12 16,0 0-10-16,0 0 9 16,0 1-12-16,0 0 12 15,0-1-15-15,0 0 11 16,0 1-9-16,0-1 2 15,0 0-17-15,0 1 5 16,0 0-14-16,0 0 6 16,0 0-6-16,0 0 5 15,0 0-4-15,0 0 3 16,0 0-5-16,0 0 2 16,0 0-2-16,0-1 2 15,0 1-3-15,1 0 6 16,0 0-3-16,1 0 4 0,0 0-2 15,1 0 8-15,6 1-3 16,8 0 6-16,34 4-6 16,-29-5 3-16,-2 0-9 15,5-2 5-15,-6 2-8 16,2 0 8-16,-1 1-3 16,5 0 10-16,-1-1-5 15,11-1 28-15,0 1-6 16,6-4 8-16,-4-1-11 0,6 3 8 15,-8-3-29-15,4-2 4 16,-5 2-7-16,5-3 9 16,-2 0-7-16,6 2 16 15,-3-2-3-15,1-2 12 16,-4 3-6-16,3 2 6 16,-6 1-13-16,3 2 3 15,-3 2-16-15,7-3 4 16,-5 0-7-16,4-1 4 15,-2-1-7-15,-1 1 10 16,-3 4-1-16,0-3 8 16,-8 3-7-16,0 3 9 15,-4 1-7-15,-3 1 2 16,-3 2-9-16,-2 1 9 16,0-2-10-16,1 1 5 0,-1 1-6 15,5 0 4-15,-4-3-6 16,2-1 6-16,-3-1-4 15,-3-2 5-15,-2 0-8 16,-1 2 7-16,-3 0-3 16,-2-2 0-16,-2-1-3 15,-1-1 7-15,0 0-9 16,0 0 0-16,1 1-26 0,2 0-107 16,-1 2-271-16,0 2-36 15,-2-1-181-15</inkml:trace>
  <inkml:trace contextRef="#ctx0" brushRef="#br0" timeOffset="-106689.89">5860 12219 766 0,'-37'29'161'0,"33"-31"74"15,-1 1-231-15,0-4 1 0,4 4-5 16,0 0 13-16,-1 0 2 15,0 0 25-15,1 0 7 16,0 0 19-16,-1 0-4 16,0-1 3-16,-1-1-20 15,1 1 0-15,0-1-20 0,0 0 8 16,0-1-5-16,0 2 8 16,-1 0-8-16,2 0 4 15,0 0-11-15,0-1 4 16,0 1-9-16,0 0 0 15,0 1-2-15,1 0 2 16,0 0-9-16,0 0 2 16,0 0-3-16,0-1-6 15,0 2-1-15,0 0 12 16,1 0-5-16,1 2 12 16,2 0 0-16,15 4 12 15,34 13-7-15,-27-13 10 16,0 0-6-16,7-3 9 15,-2-1-13-15,9 1 3 16,-4-2-6-16,7-4 0 16,-2 5-7-16,6-5 4 0,-7-1-7 15,5 1 4-15,-5 1-6 16,0-2 4-16,-5 4-4 16,2 1 5-16,-4-1-5 15,6 1 12-15,-6 1-7 16,6-2 8-16,-3-4-5 15,6 1 8-15,-4 1-13 0,3-1 7 16,-4-5-12-16,2 2 7 16,-8 1-9-16,3-4 4 15,-6 1-10-15,3 5 9 16,-5 2-8-16,0-1 5 16,-6 2-2-16,1 3 8 15,-4-2-4-15,-1 3 7 16,-5-2-5-16,0 0 8 15,-4-1-7-15,0 0 2 16,-2-2-5-16,2-1 5 16,-4 3-12-16,-3-2-1 15,0 0-17-15,0 0-67 16,-1 1-89-16,-3 2-330 16,-14 11 18-16</inkml:trace>
  <inkml:trace contextRef="#ctx0" brushRef="#br0" timeOffset="-74927.27">23592 12375 865 0,'-39'-19'192'0,"31"17"88"0,1 1-254 16,0 1-7-16,3 0 4 15,-1-1 2-15,5 1-6 16,-2 0 10-16,1 0 1 16,1 0 3-16,0 0-2 15,0 0 3-15,0 0-1 0,0 0 12 16,0 0 2-16,0 0 11 16,0 0-1-16,0 0 8 15,0 0-8-15,0 0 4 16,0 0-8-16,0 0 1 15,0 0-12-15,0 0-2 16,0 0-15-16,0 0-3 16,1 0-6-16,1 1 8 15,3 0 1-15,24 8 11 16,44 6-2-16,-20-10 4 16,4-3-8-16,19 1-5 15,-4-4-5-15,17-2 5 16,-6-2-5-16,19-1 8 15,-15-1-1-15,10-1-2 16,-15 2-7-16,1 0-1 0,-20 1-10 16,-2 0-5-16,-17 1-7 15,-6 1-30-15,-13 0-33 16,-9-5-156-16,-18 5-312 16,-19-17 25-16</inkml:trace>
  <inkml:trace contextRef="#ctx0" brushRef="#br0" timeOffset="-65827.58">8039 12182 834 0,'31'-35'185'0,"-32"31"80"0,-2 2-242 16,3 1-11-16,-2 0 1 16,0-1-9-16,0 1 0 15,-1 0-4-15,-1 1 6 16,-2 0 1-16,-5 0 10 15,-37 5 2-15,32-5 5 0,-3 1 3 16,5 0 1-16,-4 4-2 16,1-2 0-1,-1 3-1-15,3-2-4 0,-5 2-5 16,4-4 0-16,0 4 0 16,4-4-4-16,2 0 2 15,3 0 7-15,4 0 6 16,0-3 7-16,3 1 6 15,-1 0 0-15,1 0-2 16,0 0-4-16,0 0-8 16,0 0-8-16,0 0 1 15,1 0 2-15,2 0 3 16,0 1 7-16,12 5 2 16,40 10 1-16,-27-11-6 15,2-2-5-15,8 4-3 0,-2-3-6 16,10 4-2-16,-5-3 0 15,3 6-7-15,-4-2-4 16,6 2 4-16,-6-1 3 16,5 2 6-16,-2-4 14 15,4-2 7-15,-3-4 1 16,4-6 5-16,-2-5-4 16,4-3-9-16,-8-5-5 15,6 0-1-15,-10-1-8 0,-1 1-5 16,-7 4 1-16,-1 0-8 15,-8 2 3-15,0 2-4 16,-7 6-1-16,1-3-5 16,-5 6-1-16,5 3-54 15,-5 2-60-15,2 8-382 16,-9-7 62-16</inkml:trace>
  <inkml:trace contextRef="#ctx0" brushRef="#br0" timeOffset="-52171.32">9600 12219 323 0,'-39'-5'251'0,"35"0"-34"16,-1-1-22-16,0 3-109 15,2-1-17-15,-2 0-23 16,-1 2-9-16,1 3-11 16,-3-1-2-16,2 2 1 15,-1 1-1-15,-1-3 2 16,2 0-2-16,1 4 3 16,1-1 1-16,1-2-2 0,2-1 0 15,1 0 3-15,0 0-3 16,0 0 1-16,0 0 1 15,0 0-3-15,0 0-7 16,0-1 0-16,0 1-9 16,0 0-4-16,0 0 2 15,0 0 4-15,0 1 1 16,1 0 8-16,1 0 1 16,1 1 2-16,0-1-3 15,9 3 5-15,39 15 0 16,-33-13 6-16,9-1 4 15,-3-3 5-15,5-2-2 16,2-2-4-16,5-2-2 16,-2 0-3-16,8 1-2 0,-2 2-4 15,7-2 1-15,-3 3-5 16,7 0 0-16,-5 1-3 16,5-5 0-16,-5 3-1 15,6 0-2-15,-6 0-3 16,3-5-4-16,-1 10 3 15,7-5-5-15,-6-3 3 16,7 3-3-16,-6-1 5 0,7-4-9 16,-10 3 11-16,11 0-5 15,-6-1 6-15,10 4-3 16,-7 1 4-16,4 1-10 16,-6 1 7-16,4 6-9 15,-9-1 3-15,5-2-1 16,-7 3 4-16,7-2-4 15,-5-2 7-15,10 0 1 16,-6 1 5-16,8-3 1 16,7-2 12-1,-4-2-21-15,-1-1-6 16,-1 1 1-16,-3 1-2 16,-14 0 3-16,6 3-4 15,-8 0 3-15,3 1-4 16,-6-4 4-16,7 2-3 0,-4-1 10 15,6 1-1-15,-6-1 5 16,3 3-5-16,-7 0 2 16,2-1-7-16,-7 0 0 15,2 0-4-15,-6 0 7 16,1-2 0-16,-7-2 5 16,-1 0-8-16,-4 2 9 15,-1-2-9-15,-5 1 2 0,3-1-1 16,-5 0 2-16,3-2-5 15,-7 1 3-15,0-1-2 16,0 1-2-16,0-1 0 16,-6 0-1-16,0 2-11 15,0 0-19-15,0 0-101 16,-3 0-96-16,-1-1-296 16,-41-15-23-16</inkml:trace>
  <inkml:trace contextRef="#ctx0" brushRef="#br0" timeOffset="-43969.68">6127 13178 143 0,'14'-32'101'0,"-12"34"20"16,-2-2-24-16,0-1 15 15,-1 0-13-15,1 0 5 16,-1 0-22-16,-1 0 5 16,1 0-17-16,1-1 7 15,-3-1-17-15,1 1-1 16,1 1-14-16,-4 0-3 16,3 0-13-16,-2 0-3 15,2 1-6-15,-4 0-1 16,2 0-5-16,1 0 1 15,-3 0-1-15,2-1 3 16,-3 0-3-16,-1 1 7 16,2 0-1-16,-3 0 4 15,-33 3 0-15,35 0 2 0,0-3-4 16,0 3 3-16,1-3-4 16,0 3-3-16,-1-3-3 15,-1 2 0-15,2-1-2 16,-2 0 0-16,1 0-1 15,1 0 7-15,0-1-1 16,0 0 4-16,3-1 2 16,1 1 2-16,1 0-7 15,0 0 3-15,0 0-3 0,0 1-2 16,1 0-3-16,0-1-4 16,0 0-4-16,0 0-6 15,0 0 0-15,0 0 0 16,0 1 0-16,1 0 2 15,1 1 3-15,1 0 5 16,0 0-1-16,2 0 5 16,4 3-4-16,2-1 3 15,32 8-4-15,-30-12 1 16,-1-2 1-16,3 4 3 16,0 0-4-16,4 1 1 15,-3-3-1-15,5 2 1 16,-1-2 2-16,4-3 2 15,-5 2 0-15,3 2 0 0,-6-2-6 16,3 1-5-16,-4 1 2 16,4-2 0-16,-1 3 0 15,3 0 3-15,0-2 2 16,0-2-3-16,-3 2 0 16,1-4-1-16,-3 2-2 15,3 1 2-15,-2-3-3 16,1 1 4-16,1 1-2 0,-2 0 4 15,0-1-4-15,2 0 3 16,-1 3-4-16,3 0 6 16,-3 0-2-16,2-3-1 15,-6 3-3-15,6-1 5 16,-5 0-3-16,5 2-2 16,-1 1 2-16,0-2 1 15,-1 2-2-15,1-1 0 16,-5-1 0-16,5-2 0 15,-2 4 0-15,4-2-1 16,0 2 3-16,4-4-3 16,-3 2 0-16,5-1 2 15,-2-4-1-15,5-1 0 16,-4 4 0-16,5-2 2 16,-5-2-1-16,5 6-3 15,-5-1-1-15,1-2 4 0,-3 2 0 16,-1 0-3-16,-3 2 0 15,0-2 2-15,0 2-1 16,-4-4-1-16,-1 3 2 16,1-4 0-16,-3 2-2 15,-2 0-2-15,-1 3 0 16,1-1 1-16,-4-2 1 0,-1 0-2 16,-1 1 1-16,2-2 4 15,-5 2-4-15,-2 1-1 16,0-1 0-16,1 0 2 15,0 0-3-15,1 0-1 16,-1 0 1-16,2 0-45 16,0 0-53-16,-2-1-415 15,1 1 79-15</inkml:trace>
  <inkml:trace contextRef="#ctx0" brushRef="#br0" timeOffset="-36583.76">11687 14270 917 0,'-8'-2'216'15,"3"-3"77"-15,0 1-257 16,1-1-22-16,1-1 0 15,2 3 0-15,-2-1 12 16,3 4 1-16,0 0 0 16,0 0-2-16,0 0 1 15,0 0-11-15,1 0-2 16,1 0 2-16,2 0 8 16,12 0 1-16,37 2 9 15,-32-5 6-15,2 1 2 16,-1 1-7-16,6 1 2 15,-3-1-7-15,8 2-5 16,-3-2-4-16,11 2 2 0,-4-6-2 16,11 3 8-16,-5 0-4 15,8 0 3-15,-5-1-3 16,8 4 1-16,-4 1-10 16,10-2 17-16,-5 2-1 15,13-1-2-15,-5-2-1 16,7-5-1-16,-3 2-17 15,9-6-1-15,0 2-1 0,8-3-4 16,-5 1 0-16,9-4 2 16,-11 0-5-16,8 1 2 15,-10 5 1-15,5-1 2 16,-10 4-3-16,11 4 4 16,-10-1-1-16,9 0 4 15,-7 0 0-15,9-3-2 16,-9-1 1-16,9 0-1 15,-12 1-2-15,8 0-2 16,-12 5 0-16,1 4 3 16,-10 2-1-16,5 3-1 15,-12 0 0-15,11 1 2 16,-10-2-5-16,10 1 2 16,-6 0 0-16,9 0-1 15,-8-2 2-15,8 0-2 0,-9-2-4 16,6 2 1-16,-5-2 3 15,5 2-3-15,-5 0 2 16,8 2 1-16,-6-2-2 16,10-1-3-16,-6-1 4 15,10 3-3-15,-4-5 0 16,15 2 3-16,-10-1 1 16,9 0-2-16,-10-2 5 15,8-1-2-15,-15 0-4 0,7 3 4 16,-7-1 0-16,9-2-3 15,-7 2 2-15,10-1 1 16,-11-2-5-16,8-3 3 16,-12 1 0-16,9 1 0 15,-6-1 0-15,7 1 10 16,-9 0-2-16,5 0 1 16,-11-2-1-16,1 4 4 15,-7-3-11-15,5 2 5 16,-5-1-3-16,6 0 0 15,-5-1-2-15,-1-2 1 16,-7 1-5-16,-2-2 3 16,-10 3 0-16,-1-3-2 15,-4 4 1-15,-3-1 0 16,-2 2 3-16,-2 0-4 0,-2 1 6 16,-2 0-3-16,-1 1 1 15,-4-2-3-15,-3-1 4 16,-1-1-4-16,-3 1 1 15,1 1 0-15,-5-1-2 16,0 0-23-16,0 1-32 0,-3-1-143 16,2-1-324-16,-7-18-10 15,-30-58-224-15</inkml:trace>
  <inkml:trace contextRef="#ctx0" brushRef="#br0" timeOffset="-34633.4">19784 14278 635 0,'-11'-3'384'0,"2"0"-61"16,-1 2-94-16,1-1-176 16,2-1-28-16,0 1 26 15,0 0 5-15,2 0 29 16,0 1-13-16,0-1 14 15,4 0-20-15,0 1 1 0,0 0-25 16,0 0 1-16,0 1-15 16,0-1-1-16,-1 1-12 15,2 0 7-15,0 0-4 16,0 0 4-16,0 0-9 16,0 0 10-16,0 0-8 0,0 0 0 15,2 0-8-15,0 0 14 16,1 0-9-16,9 1 8 15,38 7-4-15,-28-6 6 16,-1 1-11-16,2-4 9 16,-1 3-12-16,8 1 2 15,-7-3-3-15,4 0 5 16,-1 3-8-16,3 1 10 16,-4-2-11-16,3 3 7 15,-2-1-4-15,6-2 4 16,0 1-8-16,7 1 13 15,-7-2-9-15,10 1 10 16,-6 1-9-16,0-4 12 16,-2 1-7-16,7 0 5 15,-5-1-15-15,4-2 12 0,-3 3-15 16,3-3 6-16,-3 2-7 16,1-1 12-16,-2-1-13 15,2 1 9-15,-3 2-9 16,-1-4 8-16,-4 5-11 15,4-2 12-15,-6 1-9 16,4 1 11-16,-4 2-10 16,3-2 7-16,-6 0-10 15,6 2 12-15,-3-3-10 0,4 0 4 16,-1 0-2-16,4 1 8 16,-5 0-9-16,3 0 3 15,-4 2-1-15,-1-2 6 16,-2 2-12-16,5 0 9 15,-6 0-1-15,7 0 6 16,-1 1-7-16,8-1 9 16,-4-1-10-16,10-3 5 15,-5-1-7-15,2 1 4 16,-7-2-4-16,7 0 7 16,-8 1-4-16,4 0 4 15,-4 1-8-15,8-1 12 16,-4 1-7-16,9-3 5 15,-1 2-8-15,9-3 7 0,-7 0-7 16,4-1 3-16,-9 2-6 16,4 0 10-16,-7 0-8 15,2 1 3-15,-6 0-3 16,3 1 7-16,-2 0-5 16,4-1 7-16,-4 2-8 15,5-2 8-15,-8-2-9 16,4 2 3-16,-4-1-1 15,-1-1 6-15,-3 3-11 0,1-1 9 16,-6 0-5-16,0 1 3 16,-2-1-3-16,0 0 7 15,-2 2-5-15,2 0 5 16,-2 0-5-16,2-4 6 16,-2 2-4-16,-1-3 3 15,-2 0-5-15,3 2 5 16,0 2-8-16,2-1 6 15,-2 1-6-15,4-2 2 16,-2 2 0-16,1 0 4 16,-4 0-7-16,0 0 9 15,-3 1-6-15,0-1 1 16,-3-1-6-16,-2 2 7 16,-3 0-8-16,-2-1 6 15,-4 1-11-15,1 1-19 0,-6-2-24 16,0-1-69-1,-1 0-104-15,-32-14-340 0,-61-42 30 16</inkml:trace>
  <inkml:trace contextRef="#ctx0" brushRef="#br0" timeOffset="162483.84">4751 15859 973 0,'-5'3'239'0,"3"-1"83"16,-2 0-287-16,2 0-8 15,-2-1-22-15,2-1 6 16,1-1-12-16,1-2 5 16,1 0-9-16,0-1 11 0,1-1-1 15,2 1 12-15,8-4 1 16,37-15 18-16,-30 24-6 16,-1 2 20-16,6-1-9 15,7 4 21-15,3 1-16 16,14 1 17-16,4-2-22 15,16 0 9-15,1-3-19 0,15-2 11 16,-5-4-10-16,9-2 3 16,-13-1-9-16,3-3-4 15,-15 1-8-15,0 2 1 16,-15 0-9-16,-3 3 6 16,-12 1-6-16,-7 0-9 15,-11 3-34-15,3-4-109 16,0-1-193-16,4-11-124 15,-2-21-124-15</inkml:trace>
  <inkml:trace contextRef="#ctx0" brushRef="#br0" timeOffset="163241.54">10613 15571 943 0,'-7'3'420'0,"4"-6"-10"16,1-4-210-16,5-3-144 15,7 0-38-15,5-4-11 16,5 0-5-16,6 0-3 16,3 3 2-16,1 4-12 15,-4 5-13-15,4 5-68 16,-3 4-24-16,3 3-272 15,-2 1-13-15,-6-4-93 16</inkml:trace>
  <inkml:trace contextRef="#ctx0" brushRef="#br0" timeOffset="163487.37">10792 15760 1359 0,'3'11'467'16,"-1"-9"0"-16,2-3-335 0,7 0-168 16,8-2-40-16,17-6-40 15,7-4 28-15,14-5-44 16,2-3-30-16,12-6-267 15,-12 0 72-15</inkml:trace>
  <inkml:trace contextRef="#ctx0" brushRef="#br0" timeOffset="164683.69">12210 15332 1383 0,'29'-32'342'0,"-35"40"99"15,-4 3-408-15,-4 7-65 16,-2 4-45-16,-3 15-16 15,-2 1-1-15,-2 14 9 16,2-2 36-16,-2 2 35 16,5-10 28-16,2-5 35 15,1-17-2-15,2-7 12 0,4-9-11 16,3-3 0-16,4-2-26 16,1 1 10-16,0-1-11 15,1 0 3-15,1 0-13 16,1 0 5-16,2 0-12 15,11-1 2-15,41-3-4 16,-28 4 4-16,1 1-13 0,3-1-26 16,-2-1-26-16,2-5-62 15,-5-1-39-15,5-21-267 16,-9-4 43-16</inkml:trace>
  <inkml:trace contextRef="#ctx0" brushRef="#br0" timeOffset="164966.31">12379 15151 1288 0,'-20'113'457'15,"1"-96"24"-15,8-8-298 16,2 0-216-16,2 1-14 15,0-1-3-15,-3 4 11 0,3 2 16 16,-2 15 29-16,0 8 17 16,1 22 4-16,5 14-7 15,1 24-7-15,1 3-28 16,1 18-48-16,1-10-48 16,-1-4-64-16,1-26-10 15,0-15-259-15,-1-30 67 0</inkml:trace>
  <inkml:trace contextRef="#ctx0" brushRef="#br0" timeOffset="165883.07">12630 15452 804 0,'25'52'517'15,"-37"-30"-93"-15,-2-5-132 16,-1 5-217-16,1-2-67 16,0-1 0-16,2-5-4 15,0 0 8-15,1-2-1 0,0 1 12 16,2 0-7-16,-1 3 6 16,1-3-11-16,2 4-2 15,2-2-18-15,4 1-9 16,2-2-17-16,4 6-10 15,5-2-8-15,6 0 12 16,-2-5 3-16,8-5 21 16,-3-10 7-16,3-10 14 15,-1-7-7-15,2-12 12 16,-6-4-13-16,-2-10 7 16,-5-2-13-16,-5-10 2 15,-5 8-6-15,-2 0 8 16,-7 14-9-16,1 6 13 15,-1 13 5-15,-3 8 9 16,2 8-9-16,-2 6 11 0,0 3-13 16,3 4 1-16,4-3-16 15,2-2-7-15,7-3-11 16,3-3 7-16,4-2-5 16,6-2 13-16,0-1 14 15,9 0 14-15,1 0-6 16,1 1 9-16,1 1-7 15,5 3 7-15,-8 2-11 0,5 4 13 16,-3 3-11-16,-2 7 5 16,-3 3-5-16,-3 10 13 15,-7 3-13-15,-4 9 15 16,-6-5-8-16,-3 2 5 16,1-8-8-16,-3-2 9 15,2-12-13-15,2-1 6 16,1-10-17-16,-1-1 13 15,5-6-9-15,4-9 8 16,5-6-6-16,6-10 16 16,-2-8-14-16,6-11 5 15,-2-1-4-15,-4-2 6 16,-4 4-10-16,-4 3 8 16,-7 11-6-16,-8 6 0 15,-7 2-7-15,-13 6 0 16,-4 7-17-16,-14 6-35 0,-5 8-34 15,-8 11 43-15,4 3-357 16,-7-4 109-16</inkml:trace>
  <inkml:trace contextRef="#ctx0" brushRef="#br0" timeOffset="166349.1">11941 16212 1382 0,'-18'-1'310'0,"-3"-3"125"0,5 2-407 16,6-1-23-16,2 1-9 16,6 0 15-16,4 3-7 15,-1-1 19-15,5 1 9 16,35 8 29-16,48 12-6 15,-6-9 28-15,11-2-9 0,30 2 8 16,0-8-27-16,29 0 10 16,-8-8-26-16,15-4 2 15,-22-4-21-15,15-4 2 16,-32-1-18-16,3-1-1 16,-26 3-17-16,-4-3-72 15,-32 2-105-15,-17-6-374 16,-33-7 19-16</inkml:trace>
  <inkml:trace contextRef="#ctx0" brushRef="#br0" timeOffset="167683.14">13713 15628 846 0,'-5'3'474'16,"-1"-4"-72"-16,4-2-175 16,0 1-161-16,2 2-80 15,0 0-5-15,0 0 13 0,2 0 31 16,0 0 9-16,16 0 26 16,48 3 8-16,-26-7-4 15,1 0-29-15,7-4-7 16,-4 1-18-16,2-4-4 15,-6 3-7-15,-3 1 7 16,-7 3-16-16,-3-1-40 16,-8 2-43-16,-6 0-79 15,-2 0-47-15,-8-9-236 16,-3-5 30-16</inkml:trace>
  <inkml:trace contextRef="#ctx0" brushRef="#br0" timeOffset="167949.41">13971 15371 1287 0,'5'0'247'16,"-10"-3"118"-16,-1 0-376 0,2 0-3 15,4 0 12 1,0 3 47-16,0 0 22 0,0 3 44 16,1 10-4-16,12 74 10 15,-9-14-34-15,-1 32-19 16,0 3-89-16,2 22-41 16,1-15-436-16,-5-3 85 15</inkml:trace>
  <inkml:trace contextRef="#ctx0" brushRef="#br0" timeOffset="169232.71">14744 15347 1261 0,'8'-36'316'0,"-11"35"94"16,1 0-341-16,1 1-55 15,1 0 9-15,-1 0-3 16,0 0 25-16,0 2-6 16,0 4 17-16,-4 24-8 15,-3 48 1-15,5-29-28 0,3 15 2 16,3-2-20 0,0 6-13-16,2-10-29 0,2-1-80 15,1-15-70-15,-2-10-290 16,-7-18 1-16</inkml:trace>
  <inkml:trace contextRef="#ctx0" brushRef="#br0" timeOffset="170265.83">15107 15462 850 0,'-1'0'191'0,"2"1"81"16,-2-1-248-16,1 0 12 16,0 0 1-16,0 0 32 15,0 0 4-15,-1 0 31 16,0 0-11-16,0 0 17 15,-1 2-27-15,0-1 4 16,-2 1-33-16,1 1 4 16,-3 6-27-16,-5 5 3 15,-26 34-14-15,28-27-1 16,-1 0-18-16,2 5 6 16,3 3-11-16,0 7-5 15,4-3-6-15,2-3-3 16,4-3-15-16,2-9-2 0,3-9-7 15,4-5 2-15,4-6 2 16,4-6 16-16,2-7-2 16,1-8 12-16,-3-1 5 15,0-8 8-15,-6-1-4 16,0-2 16-16,-10 4-5 16,-5-7 8-16,-5 7-6 15,-6-1-5-15,-3 5-12 0,1 4 9 16,1 8-11-16,0 5 8 15,2 5 3-15,2 1 6 16,-1-1-14-16,1 0 5 16,5-2-13-16,3 1 4 15,7 1-7-15,5 0 13 16,7 0-8-16,8 1 10 16,3 3-2-16,8 1 12 15,-3 1-9-15,8 1 16 16,-7 3-7-16,4-1 7 15,-8 4-10-15,-1 4 8 16,-11 3-13-16,0 8 9 16,-8 5-8-16,-5 6 10 15,-6-2-6-15,-2 4 9 0,-3-7-8 16,1 0 1 0,1-5-12-16,2 4-5 0,-1-11-20 15,3 3-7-15,3-9-7 16,3-3 8-16,1-6 9 15,11-5 21-15,4-8 13 16,10-10 13-16,0-6-4 0,7-5 1 16,-6 0-9-16,-5-3 6 15,-10 6-7-15,-6 0 21 16,-7 3 7-16,-11-7 14 16,-2 3-10-16,-11-1 5 15,-6 4-25-15,-16 4-13 16,-3 12-26-16,-12 9-24 15,5 6-46-15,-5 7-73 16,7 5-263-16,4-2 35 16</inkml:trace>
  <inkml:trace contextRef="#ctx0" brushRef="#br0" timeOffset="170817.07">14653 16202 1308 0,'-26'-5'296'0,"-4"0"111"0,8-2-385 16,7 5-24-16,4-5-10 16,4 5 20-16,7 4 2 15,8 1 21-15,6 0 7 16,20 6 33-16,12-2 0 15,29 1 9-15,8-3-8 16,33-4 4-16,-1-5-31 16,31-1 5-16,-13-5-16 15,23-2-2-15,-20-1-24 16,9-3-36-16,-31-1-79 0,9-12-424 16,-40-4 80-16</inkml:trace>
  <inkml:trace contextRef="#ctx0" brushRef="#br0" timeOffset="171398.22">16657 15539 1385 0,'10'5'351'0,"6"-6"104"0,1-2-406 16,10 2-51-16,-1-2-40 15,4-1-30-15,-4 2-34 16,-1 4-36-16,-6 1-8 16,0 4-263-16,0 5 76 15</inkml:trace>
  <inkml:trace contextRef="#ctx0" brushRef="#br0" timeOffset="171660.61">16645 15822 1301 0,'2'3'281'15,"-1"-3"97"-15,10-2-364 16,3-3-63-16,9 0 10 15,7-1 29-15,6 0 19 16,-2 0 1-16,6 3-2 16,-3 1-44-16,4 0-70 0,-4-2-281 15,1-1 29-15</inkml:trace>
  <inkml:trace contextRef="#ctx0" brushRef="#br0" timeOffset="172148.56">17235 15448 1059 0,'-3'-1'277'0,"-2"1"95"16,-8 0-300-16,-35 14-7 15,36-3-10-15,-3 5 14 16,4 0-14-16,0 5 9 16,3-3-19-16,3 2 0 15,4-1-19-15,3-3-4 16,2-2-18-16,6-3 3 0,1-2-7 15,6-6 3-15,1-3-6 16,4 1 8-16,0-1-3 16,3 3 1-16,-1 1-13 15,1 5-8-15,-3-3-17 16,2 12-23-16,-5 2-16 16,-5 6-8-16,-4 1 9 15,-7 7 2-15,-4-4 14 0,-5-1 20 16,-2-6 15-16,-7-5-2 15,-1-7-4-15,-2-9-28 16,-1-12-30-16,-2-16-251 16,6-10 47-16</inkml:trace>
  <inkml:trace contextRef="#ctx0" brushRef="#br0" timeOffset="172366.68">17224 15443 1324 0,'0'7'383'0,"9"26"23"16,-5-36-381-16,3-6-109 0,3-3-51 16,7-4 21-16,1 0 39 15,5 2 19-15,-3 4 41 16,5 3-1-16,-2 2-40 15,13-3-274-15,-2 1 59 16</inkml:trace>
  <inkml:trace contextRef="#ctx0" brushRef="#br0" timeOffset="173132.68">17663 15440 1505 0,'0'19'344'16,"-3"-11"94"-16,-2-1-438 16,0-2-88-16,5-3-7 15,-2 0 29-15,1-2 52 16,1 1 27-16,-2 1 32 16,0 2 7-16,-1-1-3 15,1 2-32-15,0 3-6 16,0-1-16-16,2 0-5 15,-4 38-5-15,8-25-5 16,-1 3-10-16,5 8-2 0,1-1-2 16,2-1 6-16,-3-6 7 15,5-5 12-15,-6-10 12 16,3-7 6-16,1-6-3 16,5-13 6-16,2-6-9 15,1-13 4-15,1 1-7 16,-3-9 3-16,-6 5-10 15,-5 3-5-15,0 9-18 0,-6-2-15 16,-6 9-21-16,-4 2-3 16,-4 3 6-16,-5 4 22 15,1 6 23-15,1 0 35 16,3 3 13-16,3-3 10 16,6 0-11-16,1-1 6 15,10 2-16-15,5-1-1 16,5 4-9-16,9 0 3 15,3 1-13-15,3 3 2 16,-1 1-1-16,3 4 9 16,-4 1-8-16,1 1 3 15,-4 3-3-15,-3 9-2 16,-6 2-5-16,-6 16 11 16,-9 3 3-16,-4 6 2 15,-4-3-3-15,5 1 1 0,1-13-10 16,4-4-2-16,3-11-5 15,9-2 9-15,-1-10-6 16,13-9 11-16,4-11 2 16,10-10 13-16,-3-7-5 15,2-9 18-15,-11 4-4 16,-3-1 15-16,-11 3-8 0,-6-4 2 16,-9 3-23-1,-9-4-12-15,-8 8-26 0,-14 2-35 16,-10 12-46-16,-11 10-50 15,-1 10-87-15,-6 9-174 16,6 6 4-16</inkml:trace>
  <inkml:trace contextRef="#ctx0" brushRef="#br0" timeOffset="173515.58">17391 16208 1552 0,'-2'0'340'16,"3"-1"139"-16,6 1-461 16,-4-1-21-16,23-1-6 0,68-5 32 15,-17 2 1-15,26-1 33 16,1-1-4-16,26-1 18 16,-6-3-25-16,19-4 4 15,-15-4-24-15,18-5 2 16,-23 2-21-16,0-5-23 15,-24 4-52-15,-7-5-186 16,-38 1-304-16,-30-17-3 16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0T03:42:45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7664 5816 388 0,'-33'-13'322'0,"32"11"-65"15,1-1-3-15,-2 0-193 16,1 2-5-16,0 0-17 0,-1-1 2 16,1 0-9-16,1 0 9 15,0 0 4-15,0-1 10 16,0 1-6-16,0 0 2 16,0 1-15-16,-2 0-8 15,1 0-10-15,1 0-1 16,0 1-8-16,0-2-1 15,0 1-2-15,0 1 3 16,0 0-1-16,1 0 21 16,1 0 7-16,2 0 9 15,2-1 1-15,14 0 5 16,31-8-18-16,-25 3-2 16,0-2-5-16,6 2-1 15,-2-2-9-15,4 1 4 16,-1 1-2-16,7 1-3 15,-5 0-5-15,9 0-1 0,-3 1 1 16,4 0-4-16,-8-2 1 16,6 2 0-16,-9 0 0 15,2 0-5-15,-4 2 2 16,4 3-2-16,-8 0 2 16,5 3 0-16,-5 0 0 15,2 1-1-15,-5-1 0 0,8 0-1 16,-8 1-2-16,6-3 4 15,-2-2 0-15,3 0 3 16,-5 0 0-16,3-1-1 16,-4-2-1-16,1 3 5 15,-5 0-6-15,4-1 4 16,-3 1-4-16,2 1-1 16,-3 1-4-16,3 1 1 15,-4 1-2-15,2 2 6 16,-4-3-3-16,3 1 0 15,-4 0-1-15,3-1 1 16,-2-1-3-16,2 2 1 16,-6 0 1-16,2-1-1 15,-2 0-1-15,-1 3 2 16,-2-2 2-16,-1-3 0 0,-3 1 2 16,0 3 1-16,-4-6-5 15,-1 1-3-15,-3 2 0 16,0-2-12-16,0 0-18 15,0 0-80-15,0 0-52 16,-2 0-308-16,-7-1 16 0</inkml:trace>
  <inkml:trace contextRef="#ctx0" brushRef="#br0" timeOffset="2664.08">9098 6543 546 0,'32'11'145'0,"-36"-19"63"16,-4-2-148-16,5 0 7 15,-4 0-5-15,1-1 16 16,-4 2-26-16,2 1 5 15,-3 0-21-15,-5 2 5 0,2 3-20 16,-5 1 7-16,0 3-15 16,-4 2 8-16,4 2-11 15,-5 2 14-15,3 2-4 16,-2 2 8-16,4-1-10 16,-3 1 7-16,3-2-17 15,-1 1 4-15,-1-1-10 0,-1-1 9 16,5 0-9-1,-1-1 13-15,3 1-9 0,-2-4 19 16,5 1-3-16,-1-2 20 16,5-3-4-16,2 0 20 15,5 0-12-15,0 0 9 16,1 0-21-16,0 0-1 16,0 0-18-16,0 0 6 15,1 0-9-15,1 0 14 16,0 0-2-16,3 0 7 15,9 0-5-15,38 3 2 16,-33-3-8-16,2 0 5 16,-3 0-7-16,5 2 5 15,2 0-10-15,5 1 8 16,2-1-7-16,8 3 15 0,0-2-9 16,6-1 8-16,-7 0-7 15,7-2 11-15,-4 0-19 16,3-1 10-16,-5-1-6 15,9 0 3-15,-8 1-13 16,8-2 10-16,-7 1-10 16,4-1 5-16,-9 1-4 15,7 1 7-15,-7-3-8 0,5 0 6 16,-4 2-10-16,2-4 4 16,-6 2-4-16,0-3 7 15,-6 3-11-15,1-3 12 16,-5 3-10-16,-4-1 2 15,-4 2-5-15,-2 2 8 16,-6 1-12-16,-2-1 10 16,-1 0-19-16,-4-2-51 15,-2 2-95-15,-3-3-90 16,-20-4-273-16</inkml:trace>
  <inkml:trace contextRef="#ctx0" brushRef="#br0" timeOffset="27772.02">12971 12537 1083 0,'-11'-26'252'0,"5"6"119"15,1 11-308-15,2 3-1 0,2 3-1 16,1 3-16-16,0-2-20 16,0 1-21-16,0 1 0 15,0 1-11-15,0 3 8 16,0 32-2-16,3 52 7 16,-3-14-8-16,4 3 9 15,2 1-11-15,-3-14 5 16,5-4-5-16,0-18 10 15,-1-8-11-15,3-12 12 0,-2-9-6 16,-1-10 12-16,4-8-5 16,-1-8 10-16,2-9-9 15,-1-4 6-15,4-6-13 16,-2-2 4-16,4-4-9 16,1 3 2-16,9-3-11 15,-2 6 4-15,8 3-3 16,2 10 3-16,5 7-5 15,-5 11 8-15,3 10-8 16,-8 7-2-16,-2 14-1 16,-9 3 7-16,-1 6-17 15,-6-5 1-15,-2 8-22 16,-8-9-4-16,-10 6-7 16,-4-5 16-16,-13 3 9 15,-6-12 33-15,-5-5 13 0,2-12 13 16,-2-8 3-16,8-8 1 15,0-4-8-15,10-1-7 16,-1-2-43-16,6 1-29 16,2 2 126-16,9-1-428 15,4-8 163-15</inkml:trace>
  <inkml:trace contextRef="#ctx0" brushRef="#br0" timeOffset="28256.05">13804 12438 1063 0,'-3'-6'247'0,"0"1"92"15,-3-4-302-15,1-1-28 16,-2-2 2-16,-1-2-12 16,1 3 3-16,-3 1-9 0,0 1 12 15,-1 4 0-15,-1 1 7 16,-3 1 2-16,-1 1 7 16,-1 2-6-16,-1 1 1 15,1-1-1-15,4 0 2 16,0 0 1-16,2 1 3 15,2 0 0-15,1-1 5 0,1 3-7 16,0 1 1-16,2 2-7 16,-1 5 4-16,3 16-6 15,1 2 5 1,6 27-5-16,4 11 5 0,1 20-6 16,5 1 1-16,-2 14-6 15,-1-16-1-15,-2 4-8 16,-1-22-15-16,-4-1-56 15,-4-18-22-15,-4-5-69 16,-1-16-239-16,-1 1 47 16</inkml:trace>
  <inkml:trace contextRef="#ctx0" brushRef="#br0" timeOffset="28821.99">14022 12975 719 0,'-2'-10'298'15,"2"2"-3"-15,1 0-145 16,-1-1-136-16,1 2 1 16,0 0 12-16,-2 1 4 15,0 3 12-15,0 2 4 16,-1 0-4-16,-2 0-9 16,1 0-4-16,-1 0-14 15,-7 1-9-15,-3 0-8 16,-29 3 6-16,32 0-10 15,1 2 8-15,0 2-11 16,0 4 9-16,-3 11-10 16,3 7 8-16,3 16-12 15,1 4 8-15,8 6-11 16,3-9 8-16,3-11-10 16,2-17 12-16,11-10-3 0,-4-16 10 15,6-7 2-15,-1-7 11 16,-2-11-8-16,-9-6 7 15,-2-11-7-15,-6 4 2 16,-4-4-13-16,-5 8 5 16,-2 6-9-16,-1 13-2 15,-3 9-26-15,-2 15-1 0,-6 13-31 16,-2 13-6-16,-3 11-259 16,6 0 74-16</inkml:trace>
  <inkml:trace contextRef="#ctx0" brushRef="#br0" timeOffset="29188.15">14430 12926 832 0,'6'2'245'0,"2"-1"45"16,-3 3-216-16,-4-4-62 0,2 1-4 15,-3-1-3-15,0-1 5 16,-2-1-5-16,1 1 3 16,0 0-5-16,-1 0 4 15,0-1 1-15,0 0 6 16,-4 1-3-16,-7 0 5 16,-37 4-10-16,30 3 1 15,-2 8-6-15,0 0 3 16,2 11-10-16,3 2 6 0,2 13-6 15,6-1 2-15,6 5-9 16,4-9 10-16,14-6-6 16,9-14 7-16,19-10-3 15,3-13 7-15,13-14-42 16,-1-8 1-16,7-16-267 16,-15-1 51-16</inkml:trace>
  <inkml:trace contextRef="#ctx0" brushRef="#br0" timeOffset="29590.1">14914 12379 1093 0,'-7'-6'255'15,"3"0"94"-15,1 4-310 16,2-4-29-16,0 5-2 16,1-3-13-16,-2 0 4 15,1-3-8-15,0-1 8 16,0 2 0-16,-6-26 17 0,7 31-1 16,0 3 7-16,-2 2-3 15,1-4 6-15,0 2-11 16,-4 13-3-16,-11 65-5 15,12-16 4-15,0 29-12 16,4 10 9-16,0 15-9 16,-2-6 6-16,4-1-7 15,-1-23 8-15,4-12-12 16,1-25 10-16,0-10-12 16,-1-21-3-16,2-5-41 15,-6-13-11-15,0-16-51 16,6-14-253-16,3-22 57 15</inkml:trace>
  <inkml:trace contextRef="#ctx0" brushRef="#br0" timeOffset="29830.09">15179 12708 818 0,'0'24'396'15,"-7"0"-38"-15,-3 4-136 0,-4 9-219 16,-4-2-27-16,-6 0-43 16,0-7-5-16,-3 3-26 15,3-4 10-15,-1 1 12 16,2-6 37-16,1-3-3 16,6-7 16-16,0-5-58 15,5-8-174-15,0-5 35 16</inkml:trace>
  <inkml:trace contextRef="#ctx0" brushRef="#br0" timeOffset="30046.94">14880 12980 1077 0,'-7'-34'302'16,"8"40"85"-16,8 5-280 0,1 5-49 15,11 11-12-15,3 6-7 16,13 9-17-16,-3 1-14 15,7 4-11-15,-3-5-3 16,0 5-39-16,-7-11-14 16,2-2-30-16,-7-8-7 15,-1-5-47-15,-9-14 3 16,7-6-211-16,-5-7 42 16</inkml:trace>
  <inkml:trace contextRef="#ctx0" brushRef="#br0" timeOffset="30346.86">15446 13112 1089 0,'20'57'220'0,"-25"-59"108"16,3-8-321-16,0 0-24 15,0-3 8-15,4-7-4 0,0 4 10 16,2 4 1-16,2 2 25 16,1 2-1-16,2 5 3 15,9 0-21-15,4-1-23 16,11 1-319-16,5-1 83 15</inkml:trace>
  <inkml:trace contextRef="#ctx0" brushRef="#br0" timeOffset="31504.94">16081 12818 782 0,'3'2'276'0,"-3"0"20"16,1 1-185-16,-1 0-104 16,-1 1-21-16,1-2 4 15,-2 0-6-15,1 0 7 16,0-1 2-16,0 1 23 0,0-1 15 15,1 0 16-15,0 0 14 16,0 0 10-16,0 0-2 16,0 0-5-16,0 0-19 15,0-1-12-15,0 0-17 16,-2 0-7-16,0 1-21 16,1 1 10-16,-1 2-19 15,-2 10 3-15,-10 48-13 16,12-29 11-16,2 7-19 15,5-4 13-15,4 2-11 16,2-8 15-16,5-8-5 16,0-9 19-16,4-10 4 15,2-7 19-15,4-13 3 16,3-6 15-16,0-13-3 16,1-1 3-16,-1 0-8 0,-7 5 0 15,-2 2-15-15,-2 13 2 16,-7 5-11-16,-6 3-4 15,0 7-32-15,1 7 14 16,-5 10-2-16,1 1 8 16,3 9 3-16,0 0 25 15,3 2-13-15,3-7 2 0,6-2-6 16,3-9 7-16,6-7-1 16,3-10 7-16,8-9-3 15,-3-5 5-15,5-3-4 16,-5-1 3-16,-1 0-4 15,-8 6 1-15,-4 2-7 16,-6 1-2-16,-4 3-10 16,-8 2 2-16,-8-2-4 15,-5 2 5-15,-6 0-4 16,-4 2 12-16,-2 4-6 16,3 5 6-16,-1 4-3 15,2 0 6-15,4 0-10 16,6-2 8-16,0-6-10 15,4-2 3-15,6-1-10 16,0-2 9-16,10 0-16 16,4 2 8-16,8 0-3 0,5 5 11 15,4 1-6-15,-6 1 15 16,4 1-5-16,-5 2 8 16,-3 1-6-16,-6 4 11 15,2-2 0-15,-6 3 12 16,-1 1-1-16,-3-4 10 15,-1 2-6-15,-4 0 5 0,-1 3-2 16,0 1 2-16,-3 6-4 16,0 0 3-1,0 7-11-15,-4 1-3 0,3 9-8 16,-1 3 1-16,-1 5-7 16,2-6 7-16,1 3-10 15,1-12 0-15,2-6-28 16,-2-10-10-16,2-3-51 15,0-11-19-15,-3-15-260 16,0-13 56-16</inkml:trace>
  <inkml:trace contextRef="#ctx0" brushRef="#br0" timeOffset="31679.12">16739 12342 1472 0,'42'37'78'16,"-36"-33"178"-16,3 2-694 16,10-1 24-16</inkml:trace>
  <inkml:trace contextRef="#ctx0" brushRef="#br0" timeOffset="32305.08">17333 12698 694 0,'28'14'336'0,"-30"-10"-24"15,-2-3-127-15,-1 1-175 16,4-2-10-16,-1 0 3 16,-1 0-4-16,-2 0 9 0,-1 0 0 15,-3 0 8-15,0 1 3 16,-29 8 11-16,31-7 0 16,4 0 6-16,-1 2-12 15,1-4-6-15,2 0-12 16,-1 1 1-16,1 0-4 15,-2 1 5-15,0 1-7 16,-1 0 2-16,0 5-10 16,1 3 4-16,-2 34 2 15,12-36 6-15,5-1-3 16,1-1 9-16,7 2-11 16,-2-2 0-16,9 8-8 15,-6 1 4-15,5 8-13 16,-9 1 7-16,-4 13-7 15,-8-2 5-15,-9 8-18 0,-5-5-4 16,-11 3-28-16,-2-12 3 16,-1-3-16-16,0-14 18 15,1-7-8-15,8-6 26 16,-5-8-236-16,5-6 74 16</inkml:trace>
  <inkml:trace contextRef="#ctx0" brushRef="#br0" timeOffset="32771.97">17719 12950 991 0,'0'0'238'0,"10"-1"82"16,-1-1-284-16,6-7-46 16,-1-4-15-16,3-7-26 15,-1-3-3-15,1-5-5 16,-2 2 22-16,2 2 14 0,-5 5 30 16,0-4 8-16,0 4 14 15,1-3 6-15,-2 2 7 16,1-3-8-16,-6 5 1 15,-1-3-17-15,-5 7-6 16,-7-3-16-16,-7 10 4 16,-6 7-12-16,-4 6 11 0,-5 11-1 15,1 6 7 1,-1 4-7-16,6 2 11 0,-1 6-4 16,6-4 6-16,8 10 0 15,7-1 12-15,9 4 2 16,10-5 12-16,11 0-1 15,5-13 2-15,7-6-16 16,1-11-28-16,5-15 37 16,-3-11-385-16,3-21 119 15</inkml:trace>
  <inkml:trace contextRef="#ctx0" brushRef="#br0" timeOffset="33904.18">18925 12757 829 0,'-13'-56'323'16,"14"51"23"-16,0 5-188 16,0-1-79-16,-1 0-25 15,0 0-11-15,2 0-12 16,-2 0-22-16,1-1-11 0,2 2-17 16,0 0 5-16,-1 4-9 15,6 10 11-15,16 57-13 16,-22-30 9-16,-2 6-11 15,0-11 11 1,0-1-7-16,2-12 14 0,-1-6-1 16,0-6 2-16,1-4-24 15,-2-5-1-15,-2-5-24 16,1 2 5-16,0-1 3 16,0-2 28-16,0-8 9 15,-2-46 30-15,5 26 6 16,3 1 11-16,3-9-5 15,-1 5-2-15,6 0-3 16,0 9-4-16,5 3 0 0,0 5 10 16,5 4 5-1,-2 4 3-15,3 4-12 0,-1 2-4 16,-1 9-21-16,-5 2-15 16,3 13-10-16,-7 2 9 15,-4 15-3-15,-2 4 12 16,-4 6-5-16,-3-7 11 15,2 0-5-15,-2-14 4 0,0-5-5 16,0-11 7 0,-1-4-10-16,-1-1 2 0,1-4-8 15,0-2 9-15,0 0-3 16,-1-2 9-16,1-1-4 16,0-10 8-16,-2-47-7 15,7 29 7-15,5-5-5 16,1 0 10-16,4 1-6 15,-1 8 7-15,3-2 2 16,1 4 6-16,7 3 3 16,1 3 8-16,11 1-2 15,-4 4 4-15,3 11-14 16,-6 5-13-16,-2 17-12 16,-10 11-1-16,-5 20-3 15,-7 8 13-15,-4 16 1 16,-3-6 12-16,-2 7-10 0,2-16 0 15,2-6-10-15,3-15 1 16,1-11-36-16,-2-16-13 16,4-4-66-16,-2-11-246 15,0-25 46-15</inkml:trace>
  <inkml:trace contextRef="#ctx0" brushRef="#br0" timeOffset="34106.87">19831 12781 773 0,'2'-4'231'0,"0"-1"10"16,0-1-209-16,-2 5-291 15,0-1-15-15,1-1-75 16</inkml:trace>
  <inkml:trace contextRef="#ctx0" brushRef="#br0" timeOffset="34538.07">19854 12694 660 0,'14'-57'334'16,"-16"57"-24"-16,-5 0-107 0,-3 0-169 16,-5 2-12-16,0 0-7 15,-5 0-9-15,1 1 0 16,-1 4-9-16,4-1 4 15,-2 3-8-15,4 0 6 16,3 12-4-16,3-5 4 16,-1 12-2-16,2 2 7 0,3 6-11 15,2-6 3-15,4 1-10 16,5-8-4-16,0-3-13 16,2-12 13-16,2-1-6 15,0-6 17-15,4-5 2 16,-2-7 18-16,5-5 2 15,-3-2 11-15,3-5 3 16,-5 2 9-16,1-5 0 16,-2 2-1-16,1-3-10 15,-4 8-7-15,1 0-9 16,-6 8 0-16,1 5-6 16,-5 4 7-16,2 2-11 15,-2 0 8-15,0 2-10 16,2 1 5-16,5 13-8 15,19 48 12-15,-11-25-11 0,-2 0 7 16,3-2-25-16,-3-11-4 16,6-3-47-16,-1-12-6 15,6-9-272-15,6-7 63 16</inkml:trace>
  <inkml:trace contextRef="#ctx0" brushRef="#br0" timeOffset="34956.18">20313 12175 1204 0,'0'-2'254'16,"1"-1"114"-16,0 1-360 15,0-1-3-15,0-2-7 16,1 1 6-16,0 0-3 16,-1-2 6-16,1 2 1 15,-1-1 10-15,0 2 4 16,0 0 11-16,0 2-6 16,0 2-3-16,1 7-9 0,5 27 1 15,-1 61-12-15,-10-29 3 16,-4 21-3-16,-2-1 1 15,-4 12-9-15,2-16 5 16,1 7-4-16,5-23 5 16,0 2-6-16,5-14 8 15,1-7-15-15,1-19-5 16,1-4-48-16,-2-14-14 16,0-7-48-16,1-4-5 0,2-4-129 15,-3 2-84-15,0-4-1 16</inkml:trace>
  <inkml:trace contextRef="#ctx0" brushRef="#br0" timeOffset="35238.58">20129 12703 970 0,'-7'-2'203'0,"4"4"92"16,1 0-280-16,0-3-14 16,2 0 10-16,2-1-2 0,-1 0 7 15,1-1 8-15,1 0 14 16,10-7 7-16,42-24 3 16,-19 24-6-16,0 2-7 15,12-3-28-15,-4-1-30 16,8-2-65-16,-12 0-132 15,3-6-139-15,-6 4-42 16</inkml:trace>
  <inkml:trace contextRef="#ctx0" brushRef="#br0" timeOffset="35670.85">20704 12722 908 0,'-4'-12'200'0,"1"-2"82"15,-3 1-259-15,2-2-23 16,1-1 9-16,-2 0-10 0,3 5 7 15,1 1 4-15,-1 1 12 16,2 6 3-16,-2 1 10 16,1 0-3-16,0 2-5 15,1 0-11-15,-4 0-4 16,1 1-9-16,-1 1 1 16,-8 8-7-16,-38 43 7 0,34-24-8 15,4 1 6-15,-1 10-7 16,3-6 9-16,8 3-6 15,6-6 7-15,11-4-12 16,12-9 6-16,13-6-9 16,3-10-1-16,12-8-30 15,-3-7-10-15,3-9-267 16,-1-4 59-16</inkml:trace>
  <inkml:trace contextRef="#ctx0" brushRef="#br0" timeOffset="36454.46">21001 12028 756 0,'0'-2'229'0,"0"1"65"16,0 1-204-16,0 0-5 16,0 0-12-16,0 0-8 15,0 1-11-15,0 3-9 16,5 26-8-16,4 54-11 16,-8-25-5-16,-5 20-14 15,0 4-2-15,-5 15-8 16,5-12 5-16,-1 5-5 15,3-21 5-15,6-6-4 16,1-23 6-16,-1-6-5 0,-1-15 7 16,-1-5-12-16,-3-8 2 15,2-5-8-15,-1-4 9 16,0 1-3-16,0-1 13 16,-1-2 0-16,0-4 4 15,1-15-8-15,8-34 1 16,-1 32-4-16,4 0 4 15,6-1-5-15,-1 1 6 0,7-5-8 16,5 3 3-16,4 0-4 16,0 4 7-16,2 3-7 15,-6 6 9-15,-3 4-5 16,-2 5 6-16,-3 5-3 16,-7 5 5-16,4 7-4 15,-4 3 9-15,2 7-6 16,-4 4 3-16,2 9-9 15,-2 1 5-15,0 6-6 16,-2 1 2-16,0 2-5 16,-5-8 6-16,1-2-7 15,-2-10 4-15,-2-4-20 16,-1-10-6-16,-1-4-48 16,2-5-15-16,0-4-99 0,-1 1-167 15,2-2 22 1</inkml:trace>
  <inkml:trace contextRef="#ctx0" brushRef="#br0" timeOffset="36755.1">21597 12724 1060 0,'1'-3'240'0,"-3"4"93"16,0-3-308-16,2 1-10 15,-1 0-5-15,0 0-4 16,0 0 7-16,-1 0-1 16,1 0 11-16,0-1 10 15,0 2 15-15,0 2 1 16,0 1 0-16,-1 21-11 16,-3 48-8-16,0-28-22 15,-1 1 0-15,0 1-38 16,-3-15-15-16,5-5-46 15,-1-9-9-15,3-6-51 16,1-14-94-16,5-13-107 16,-1-12-6-16</inkml:trace>
  <inkml:trace contextRef="#ctx0" brushRef="#br0" timeOffset="36918.08">21560 12346 1128 0,'8'-29'200'0,"-3"31"95"15,-2 2-351-15,3 0-287 16,-6-4 75-16</inkml:trace>
  <inkml:trace contextRef="#ctx0" brushRef="#br0" timeOffset="37371.01">21852 12616 1108 0,'-2'34'261'0,"-3"8"93"15,-1-1-323-15,-1 6-22 0,1-11-9 16,1-2-26-16,0-13-7 15,3-4-5-15,1-10 9 16,1-6 12-16,1-9 32 16,4-9 19-16,2-6 18 15,4-6 9-15,1-5-1 16,1-4-7-16,-1 7-5 16,1-3-18-16,-4 5-11 15,0 4-14-15,-3 5 1 0,0 4-13 16,-5 8 5-16,3 5-1 15,1-1-2-15,6 7-8 16,0 2 12-16,5 9-9 16,1 4 2-16,1 13-1 15,-4-1 9-15,3 10-7 16,-4-6 11-16,0 1-12 16,-3-7 9-16,6 0-29 15,0-11-6-15,7-3-38 16,1-11-7-16,6-9-49 15,-1-9-197-15,11-7-29 16,-2-5-73-16</inkml:trace>
  <inkml:trace contextRef="#ctx0" brushRef="#br0" timeOffset="38037.01">22607 12525 905 0,'12'-2'232'0,"-4"2"72"0,-2-1-252 16,-3 0-21-16,1 1-7 15,-4-1-6-15,0 0 2 16,0-2-8-16,0 0 4 0,-1-2-3 16,-2-9 4-16,-16-35-6 15,1 34 5-15,-6 3-9 16,1 6 4-16,-10 9-11 16,0 4 2-16,-5 12-11 15,3 5 10-15,-1 12-11 16,9-2 3-16,7 3-11 15,17-4 6-15,13 0-11 16,11-13 11-16,18-3 1 16,1-8 14-16,12-9-1 15,-4-4 9-15,7-6 0 16,-13-2 14-16,1-3 21 16,-12 3 13-16,-4-1 14 15,-12 3 13-15,-2 4-2 16,-8 0-14-16,0 3-7 0,-5 4-17 15,0-1-14-15,-2 0-10 16,2 0-21-16,-1 0 1 16,0 1 2-16,-1 1 3 15,-2 10-4-15,-9 55 12 16,13-4-8-16,4 7 0 16,-3 36-6-16,0 9 6 15,-3 32-8-15,-3-3 7 0,-4 30-11 16,0-18 9-1,0 14-11-15,2-27 9 0,3-2-8 16,6-31 6-16,2-10-21 16,1-34 3-16,1-10-19 15,0-23-1-15,-6-13-34 16,-4-14 19-16,-6-12 8 16,-7-18 20-16,-4-26 8 15,2-14 40-15,7-42 9 16,15-18-1-16,17-42-15 15,10 7 0-15,15-22-21 16,2 31-10-16,6 12-12 16,-12 45-11-16,-2 14-92 15,-3 32-269-15,-4-1 40 16</inkml:trace>
  <inkml:trace contextRef="#ctx0" brushRef="#br0" timeOffset="39020.75">13636 13760 871 0,'-25'-1'226'0,"-1"-3"65"15,4-3-246-15,-2 0-6 16,7 1-11-16,1 0 8 16,4 0 1-16,5 3 15 15,3 2 4-15,1 0 14 16,2 0-8-16,1 0 11 16,2 1-19-16,5 0-8 15,22-2-13-15,52 2 4 16,-28-2-12-16,18-3 3 15,1 0-3-15,21-1-6 16,-3 1-8-16,24 0-1 16,-8 3-6-16,24-3-1 15,-6 8-1-15,24-3-1 16,-10 1 0-16,23 0 3 0,-10-2-3 16,16-4 9-1,-9 2 5-15,28-2 9 0,-21-4 0 16,27 0 4-16,-13-2-6 15,20 2-2-15,-25 3-9 16,25 1-3-16,-26 3-3 16,16 0 1-16,-24-2 2 15,11-2 2-15,-24 1 8 16,9-6 10-16,-25 2 1 16,4 0 4-16,-25 0-2 0,1 2-4 15,-27-1-14-15,0 2-2 16,-21 1-4-16,-4 1-14 15,-19-3-18-15,-1 1-87 16,-16 0-91-16,-9-8-315 16,-22-8-4-16</inkml:trace>
  <inkml:trace contextRef="#ctx0" brushRef="#br0" timeOffset="84897.12">4002 14451 538 0,'-5'-3'422'0,"3"0"-97"16,-2 0-35-16,2 0-246 15,-1 1-34-15,1 1-10 16,0 1-1-16,0 1-4 0,0 4 1 16,-7 26 3-16,-4 37 5 15,9-25-1-15,4-1 0 16,4 1 0-16,0-11 0 16,6-1-1-16,0-10 2 15,2-6 4-15,1-12 1 16,7-5 4-16,-1-9 3 15,10-13-5-15,-3-2-9 0,4-9-8 16,-4 0-6-16,-3 4-1 16,-9 12 0-16,-2 2 5 15,-6 9 8-15,-6 7 1 16,0 4 0-16,0 9 4 16,0 7 4-16,3 11 3 15,2 2 0-15,4 8 2 16,1-7-2-16,9-3 1 15,1-5-5-15,9-9-3 16,-3-11 0-16,9-7 10 16,-8-10 2-16,1-12 9 15,-8-7 10-15,0-15 0 16,-7-4-12-16,-2-7-4 16,-6 1-11-16,-7-1-2 15,-6 13-4-15,-5 6-2 16,-3 12-2-16,-11 8-7 0,2 13-4 15,-6 9-12-15,-1 11-14 16,-1 5-46-16,10 3-17 16,8-2-278-16,16-9 51 15</inkml:trace>
  <inkml:trace contextRef="#ctx0" brushRef="#br0" timeOffset="85763">4855 14364 1014 0,'1'3'250'16,"0"-3"79"-16,-1 2-290 15,0-2-42-15,0 0-7 16,-1 0 0-16,0 0 1 15,1 0 9-15,-3 1 6 16,-1 1 9-16,1-1 9 16,0 1 4-16,-4 1 4 15,-3 3 0-15,-37 42 5 16,34-32-8-16,0 14-10 0,3 6-7 16,0 12-1-16,7 8-11 15,-1 13-2-15,1-10-2 16,10-4-18-16,4-15-9 15,3-10 4-15,10-17 5 16,9-14 11-16,-2-11 23 16,5-17 6-16,-3-9-5 15,-4-18-3-15,-7-4-9 0,-2-10-38 16,-9 6-12-16,-6-1-8 16,-8 11-1-16,-9 11 2 15,-8 19 36-15,-10 11 10 16,-3 15 13-16,-6 10 5 15,3 5 1-15,0-1 0 16,9-2 2-16,6-2-4 16,9-5-4-16,8-3-5 15,7-1 5-15,15-4-4 16,8-3 3-16,14-3 0 16,5-3 3-16,11-1-2 15,-6 1 3-15,2 1 5 16,-13 6 3-16,0 3 10 15,-14 3 3-15,-1 3 13 16,-9 0 4-16,-1 1 14 0,-4-3-4 16,-1 4 10-16,-4-3-10 15,1 3 1-15,-1 1-16 16,2 3-5-16,0 2-12 16,2 12-11-16,3 5-9 15,0 16-4-15,-2 3-1 16,0 16-1-16,-4-2 6 0,-4 6-3 15,-2-13-3-15,1 2 3 16,-3-21 1-16,-2-6-6 16,1-16-1-16,1-6 23 15,-1-13 3-15,-4-19-6 16,-2-13-2-16,1-23-2 16,0-12-25-16,6-17-7 15,5 6 1-15,8-2-11 16,3 21-4-16,4 2-12 15,-2 20-11-15,2 7-32 16,-2 12-4-16,-1 4-13 16,-1 8-259-16,4 13 76 15</inkml:trace>
  <inkml:trace contextRef="#ctx0" brushRef="#br0" timeOffset="86579.02">5745 14448 1231 0,'5'6'301'0,"-1"-5"91"15,-4 0-351-15,0-1-60 16,-2 0-14-16,0 0-12 15,-3 1 8-15,-5 3 2 16,-9 7 17-16,-36 29 8 16,33-24 13-16,1 4 8 15,4-6 6-15,-2 0 15 16,4-3 5-16,-2 1-2 16,4-2-8-16,-1 1-4 15,4-1-14-15,-1-3-5 16,5-1-4-16,1 1-6 15,4-3-4-15,2-3 4 16,-1-1 5-16,2 1 4 16,2 1 3-16,19 4 4 15,35 50-9-15,-30-24-9 0,-4-1-10 16,-2 7-13-16,-4-6-14 16,-4 2-7-16,-5-8 8 15,-4-7 8-15,-2-9 15 16,-5-3 17-16,1-10 13 15,1-5 0-15,-1-3-1 16,1-12-3-16,1-8-6 0,7-18-6 16,4-5-1-16,12-25-1 15,3 0 2-15,16-16 2 16,-1 9 4-16,0-11 3 16,-6 16 1-16,-2-4-5 15,-14 16 2-15,-5 0 4 16,-8 18 0-16,-6 7 4 15,-2 16 5-15,-4 6 1 16,-3 10-3-16,-4 5 2 16,0 3-5-16,0 3 2 15,4 2 4-15,3 1 6 16,2 1 1-16,5 2 15 16,-2-5 0-16,1 2 1 15,2 3-4-15,12 30 0 0,17 41-11 16,-20-2-1-1,-8 11-8-15,-5 27 1 0,-6 2-8 16,-6 15-1-16,0-21-1 16,4-1-1-16,4-30-4 15,6-14 3-15,5-26-5 16,-2-13-53-16,-1-16-31 16,-1-6-61-16,0-13-273 15,-1-18 42-15</inkml:trace>
  <inkml:trace contextRef="#ctx0" brushRef="#br0" timeOffset="86741.31">5966 14451 1492 0,'-1'-1'340'0,"5"0"119"16,12 1-449-16,66 1-145 15,-21-4-268-15,15-13-66 16,-11-11-171-16</inkml:trace>
  <inkml:trace contextRef="#ctx0" brushRef="#br0" timeOffset="87279.92">6920 14502 1138 0,'28'29'289'0,"-41"-35"82"15,-3-2-330-15,-5-3-38 0,-1 1-23 16,-6 1-12-16,0 2 1 16,-5 3 1-16,5 5 9 15,-2 1 6-15,3 3 12 16,1 4 6-16,5-2 4 16,-3 5 4-16,7 2 1 15,-3 7 0-15,8 3-3 16,1 11-2-16,10 0-6 15,5 7 2-15,9-4-6 0,7-1-3 16,7-5-5-16,12-9-14 16,3-13-15-16,12-11-309 15,3-9 89-15</inkml:trace>
  <inkml:trace contextRef="#ctx0" brushRef="#br0" timeOffset="88231.92">7237 14596 1100 0,'2'2'248'0,"-1"-2"97"16,-1 0-321-16,0-1-37 15,0 0-14-15,0 0 0 16,-1 0 3-16,1 0 9 16,-3-1 22-16,0-1 22 15,0 0 9-15,-1 0 1 16,-3-3 1-16,-6-1-10 0,-34-20-8 16,36 25-11-16,-4 1-7 15,0 3-5-15,-1 2-7 16,0 0-1-16,-4 4 3 15,2 3-4-15,0 2-4 16,2 5 3-16,1 2 1 16,4 0-2-16,6 5 4 15,5-3-4-15,3 1-10 16,6-2-1-16,5-1-2 16,-1-7 2-16,7-1 10 15,-3-7 12-15,4-3 9 16,-3-5 10-16,2-7 7 15,-2-4 7-15,4-9 9 16,-1-2-5-16,1-8-4 16,-3 1-6-16,0-3-8 15,-5 5-12-15,-4 4-2 0,-3 11-3 16,-4 4-4-16,-2 9-1 16,-3 10 2-16,-5 8 0 15,-4 11 0-15,0 8 1 16,1 10-14-16,1-3-11 15,6-1-7-15,10-10-4 16,8-8 2-16,5-12 19 0,14-10 24 16,2-11 19-16,8-15 20 15,-1-9 1-15,2-13-1 16,-8-1-11-16,0-8-8 16,-12 11-18-16,-4 7-12 15,-9 14-8-15,-5 6-7 16,-5 14-10-16,-3 1-2 15,0 5 12-15,-2-2 2 16,1 0 4-16,0 1 7 16,-3 1 3-16,-1 0-3 15,-3 4 6-15,-32 27-5 16,36-25 2-16,3-2-3 16,2 2-1-16,1 2-5 15,5 3 5-15,2 5-4 0,6 4-3 16,5 5-12-16,1-3-4 15,6 5-14-15,-4-3 2 16,2 3 7-16,-5-6 15 16,-3 4 6-16,-6-5 13 15,-5 0 5-15,-8-7 1 16,-1 0-2-16,-3-4 1 16,0-3-1-16,-1-3-10 0,3-1-13 15,1-5-10-15,-2-3-21 16,5 3-14-16,-1 0-250 15,-1 0 71-15</inkml:trace>
  <inkml:trace contextRef="#ctx0" brushRef="#br0" timeOffset="88746.08">7968 14746 1046 0,'1'-1'313'0,"1"-4"52"16,2-3-283-16,0-2-87 15,3-5-33-15,-1-2-11 16,5-1 3-16,-2-1 11 15,3-5 14-15,-1 3 33 16,1-3 18-16,0 1 3 16,1-2-3-16,-3 5-4 15,1-1-12-15,-2 5-11 16,-3 2-4-16,-4 5-4 0,0 2-13 16,-2 3-1-16,-13 1-2 15,-3 2 1-15,-8 3 7 16,-5 1 11-16,-6 0 7 15,8 3 3-15,-2-1 1 16,9 0-1-16,5 2 5 16,7 0 2-16,1 2-1 15,7 2 0-15,8 9 5 16,9 6-3-16,14 6 8 16,9 5 2-16,12-1 5 15,-2-12-7-15,2-3-9 16,-10-9-19-16,-3-5-55 15,-14-4-44-15,-1-3-282 0,-13-11 36 16</inkml:trace>
  <inkml:trace contextRef="#ctx0" brushRef="#br0" timeOffset="89841.85">4065 15278 985 0,'-7'-6'222'0,"-1"1"85"16,2 0-291-16,3-3-18 15,1 3-8-15,1 0-2 16,0-2 1-16,1 6 11 0,0 0 6 16,1 1 13-16,2 0 10 15,11 1 20-15,50 13 5 16,-20-8 20-16,3 1-3 16,19-4 8-16,-5-1-13 15,16-6-3-15,-4-4-15 16,17 0 0-16,-6-2-11 15,17 2-1-15,-8 0-7 0,11 4 3 16,-11 0-7-16,18 3 3 16,-11-2-8-1,14 6 5-15,-6-1-8 0,19 2 4 16,-17-1 2-16,15 3 5 16,-9 1-6-16,13-5 5 15,-17 3-5-15,14-2-1 16,-12-1-6-16,13-2 4 15,-13 1-5-15,10-1 1 16,-18 0-5-16,12 0-1 16,-16 0-2-16,5-5 3 15,-13-1-3-15,7-1 2 16,-11 1-2-16,7-4-2 16,-11 3-2-16,1 1-1 15,-10 0-3-15,1 0 3 16,-17 1 0-16,3 1-1 0,-14-1 1 15,-5 3 2-15,-12 1 1 16,-7 0-2-16,-7 1-2 16,-4 2 0-16,-3 0 0 15,-3-2-3-15,-3 4-1 16,-1-1-11-16,-4-4-13 16,0 1-41-16,-1 0-35 15,0 0-97-15,-1-1-27 0,-1 0-279 16,-3-2 25-16</inkml:trace>
  <inkml:trace contextRef="#ctx0" brushRef="#br0" timeOffset="94544.93">10265 14270 951 0,'-12'-38'253'0,"12"37"70"0,-1 0-273 16,1 1-10-16,-1 0-24 15,-1 0 9-15,0 1-12 16,-1 3 7-16,-6 9-10 16,-37 56 19-16,28-29-4 15,-5 18 14-15,3 5-13 16,-5 15 5-16,5-4-25 0,0 9 6 15,6-14-20-15,3-9 9 16,6-20-10-16,1-8-24 16,3-17-36-16,0-5-50 15,-2-7-136-15,-9-12-112 16,-5-10-33-16</inkml:trace>
  <inkml:trace contextRef="#ctx0" brushRef="#br0" timeOffset="94929.06">10450 14270 1153 0,'0'0'241'16,"0"1"116"-16,0-3-347 15,0 2-1-15,0-1-7 16,0 1-1-16,0 0-6 16,0 0 17-16,-2 0-6 15,1 0 22-15,-1 1 4 16,0 0 17-16,-1 1-10 0,-7 10 3 16,-34 48-20-16,24-18 4 15,1 8-16-15,-2 19-4 16,1 1-6-16,-1 16 4 15,3-6-11-15,2-4 0 16,5-18-3-16,2-6 1 16,7-26-14-16,-1-6-30 15,2-13-34-15,1-5-56 16,-2-11-254-16,1-12 43 16</inkml:trace>
  <inkml:trace contextRef="#ctx0" brushRef="#br0" timeOffset="95244.97">10044 14588 1260 0,'2'4'270'16,"-2"-7"120"-16,3 0-368 0,-3 2-14 16,3-2-15-16,4-3 17 15,19-8-8-15,37-36 8 16,-33 39 0-16,4 3 11 16,-6 6-11-16,4 5 5 15,-2 4-20-15,7 5-43 16,-4 1-40-16,7 4-58 15,-9-2-261-15,5 3 37 16</inkml:trace>
  <inkml:trace contextRef="#ctx0" brushRef="#br0" timeOffset="95586.23">9880 14807 1108 0,'4'-2'353'0,"6"0"51"16,5-1-313-16,9-1-29 15,9 1-50-15,8-2 8 16,4 0-11-16,8 3-14 16,-2-2-49-16,11 3-73 15,-5-2 104-15,7 9-390 16,-14 2 106-16</inkml:trace>
  <inkml:trace contextRef="#ctx0" brushRef="#br0" timeOffset="96479.4">10865 14294 1041 0,'-3'-6'337'16,"2"4"59"-16,-2 1-257 0,2 0-70 16,1 0-9-16,-1 0-27 15,1 0-1-15,0 1-25 16,0 0 3-16,0 0-7 0,0 1 3 15,0 1-7-15,0 10 9 16,-2 50-6-16,2-23-1 16,0 0-4-16,1 6 6 15,1-4-5-15,2-1 4 16,-2-7-3-16,0-5 4 16,0-11-4-16,-2-5 0 15,2-7-9-15,-1-4 11 16,-1-2-6-16,0 0 3 15,0-1 3-15,1-2 7 16,5-13-11-16,18-46 7 16,-13 34-7-16,2 0 1 15,1 9-6-15,-2 1 7 16,-2 11-7-16,3 3 1 16,-2 4-5-16,0 2 1 0,4 4-6 15,1 7 3-15,0 6-3 16,3 15 3-16,-4 3-9 15,0 11-28-15,-6-3-17 16,-2-2-2-16,-9-12 0 16,0-2 12-16,-6-13 31 0,-5-3 18 15,-1-3 6-15,-9-7 4 16,-3-2-6-16,2-3 0 16,4-7-10-16,0-10-16 15,9-3-23-15,4-3-9 16,7-4-17-16,8-3-234 15,12 2 79-15</inkml:trace>
  <inkml:trace contextRef="#ctx0" brushRef="#br0" timeOffset="96944.7">11473 14272 712 0,'0'-19'142'16,"-6"-2"80"-16,3 3-204 15,-1 0 21-15,-5 2 1 16,-2 1 30-16,2 4-6 0,0 3 14 15,1 2-13-15,-3 6 12 16,0 0-21-16,-2 2 4 16,-1-1-26-16,0 3 4 15,5 0-19-15,-3 0 8 16,5 2-3-16,-3-1 18 16,4 1-7-16,0 4 23 15,1 2-7-15,3 5 13 16,2 8-14-16,2 9 0 15,5 4-23-15,2 10 0 16,-1-1-22-16,2 10-1 16,-2-2-3-16,-4 4-4 15,-4-11-20-15,-2 5-47 16,-1-16-45-16,-1-8 31 16,0-10-351-16,-2-11 102 0</inkml:trace>
  <inkml:trace contextRef="#ctx0" brushRef="#br0" timeOffset="97495.04">11763 14564 980 0,'-1'-2'259'0,"-2"1"77"15,-4-1-285-15,6 1-17 16,-1 0-23-16,-2 0 1 15,1-1-15-15,-1 1 6 16,-3 0-5-16,-4 0 6 16,-35-2-4-16,33 7 12 0,1 0-9 15,-1 1 4 1,3-2-9-16,1 6 4 0,2 1-17 16,2 10-4-1,3 2-10-15,3 5 6 0,2-2-10 16,4 0 3-16,3-6 4 15,2-4 13-15,1-7-5 16,6-5 23-16,-2-7 12 0,1-12 12 16,-1-1-5-16,2-12 7 15,-3 2-16-15,-5-5 1 16,-3 4-13-16,-4-2 2 16,-7 11-12-16,-5 2-11 15,-3 9-13-15,-9 12 3 16,-2 6-10-16,-8 8-9 15,5 1-11-15,2 1-244 16,14-9 61-16</inkml:trace>
  <inkml:trace contextRef="#ctx0" brushRef="#br0" timeOffset="97687.9">12352 14484 987 0,'1'3'181'16,"1"-3"75"-16,2 1-324 16,-4-2-228-16,0-1 43 15</inkml:trace>
  <inkml:trace contextRef="#ctx0" brushRef="#br0" timeOffset="97994.22">12289 14476 665 0,'-58'0'219'0,"39"0"29"15,2 0-182-15,0 0-28 16,3 0-23-16,2-2 14 16,2 1 2-16,2 2 17 15,1-1-3-15,-1 2 16 16,1 2-9-16,1 0 14 15,-1 2-11-15,2 0-3 16,0 2-18-16,1 3-3 16,-3 1-22-16,3 9 0 15,2 2-9-15,-4 8 7 16,5 0-5-16,2 8 8 0,5-7-10 16,4 5 9-16,6-9-14 15,9-6-13-15,8-11-25 16,20-14-33-16,-1-16-34 15,23-20-246-15,-6-14 55 16</inkml:trace>
  <inkml:trace contextRef="#ctx0" brushRef="#br0" timeOffset="98477.1">12597 14068 781 0,'-37'-5'229'0,"32"-8"80"16,4 5-221-16,-2 2 19 16,2 4-19-16,1 1 11 0,-1 1-31 15,0 0 0-15,0 0-27 16,1 0 3-16,-2 2-17 16,1 3 14-16,-1 22-8 15,-6 45 16-15,5-27-7 16,-1 14 0-16,4-1-13 15,1 10 3-15,3-3-21 0,1 7 5 16,2-10-12-16,-2 5 6 16,0-10-11-16,-1-3 13 15,-1-13-15-15,-2-9-4 16,2-14-33-16,-5-8-49 16,4-8-41-16,-2-10-45 15,2-5-23-15,7-10-218 16,1-4 73-16</inkml:trace>
  <inkml:trace contextRef="#ctx0" brushRef="#br0" timeOffset="98692.2">12767 14419 1065 0,'21'59'226'0,"-35"-36"87"16,-4 2-332-16,1-2-43 16,-4 2-30-16,3-10-18 15,-1 2 0-15,0-6 13 16,-2 0 24-16,6-5 25 16,-2-1-167-16,5-5 75 0</inkml:trace>
  <inkml:trace contextRef="#ctx0" brushRef="#br0" timeOffset="98929.45">12576 14562 1080 0,'0'0'406'0,"2"1"24"15,2 1-287-15,17 12-68 16,38 23-56-16,-24-22 2 15,-5 2-17-15,5 8 5 16,-2-4-10-16,3 11 0 16,-5 1-13-16,1 1-6 0,-7-9-20 15,2 1-27 1,-9-12-31-16,-5-7-53 0,-3-5-263 16,-6-11 56-16</inkml:trace>
  <inkml:trace contextRef="#ctx0" brushRef="#br0" timeOffset="99627.11">13487 14146 825 0,'-1'-25'362'0,"2"1"12"15,0 3-185-15,1 1-77 16,-2 2-44-16,2 1-1 16,-1 5-21-16,-1 3 2 15,-1 4-25-15,1 3 16 16,0 3-8-16,-1-1 7 16,0 0-15-16,1 0 7 15,0 0-14-15,0 0 7 16,0 0-14-16,0 1 18 15,1 1-9-15,2 11 12 16,14 47-10-16,-8-23 9 16,-3-2-17-16,2 8 1 15,-3-3-16-15,0 11 9 16,-2-4-8-16,-3 7 3 16,0 0-5-16,-3 7 6 15,-1-7-11-15,-1 0-19 0,0-10-31 16,1-8-62-16,3-13-52 15,0-8-53-15,1-10-239 16,-4 1 45-16</inkml:trace>
  <inkml:trace contextRef="#ctx0" brushRef="#br0" timeOffset="100061.56">13313 14482 920 0,'-32'21'334'16,"31"-27"7"-16,0 1-238 15,-1-4-85-15,1-1-47 0,1 1-3 16,4 0 11-1,6 0 10-15,0 1 0 0,10 3 32 16,3 0 8-16,5 1 5 16,2 2-11-16,4 0 3 15,-3-4-29-15,1 1-35 16,-4 2-35-16,-3-2-276 16,-2 1 51-16</inkml:trace>
  <inkml:trace contextRef="#ctx0" brushRef="#br0" timeOffset="100494.25">13672 14346 1155 0,'33'65'409'0,"-35"-63"18"16,2 1-263-16,0 0-181 15,0-3-44-15,0 0-24 16,0 0 6-16,0 1-1 16,-1 0 13-16,1 1 45 15,0 1 38-15,0 3 4 0,1 15 9 16,9 33-3-16,-5-28-1 16,0 0-19-16,0-2 3 15,-1-8-10-15,-1-5 5 16,-2-4-8-16,0-5 9 15,1-2-11-15,-2 0-3 16,0 0-8-16,0 0 14 16,-2-1-4-16,1 0 8 15,0 0 3-15,-1 0-5 16,0-2-12-16,-1 0 1 16,-3-8-8-16,-8-52-5 15,17 29-5-15,7-8-11 16,3 4-19-16,10 3-33 15,5 9-12-15,4 4-224 16,-2 8 48-16</inkml:trace>
  <inkml:trace contextRef="#ctx0" brushRef="#br0" timeOffset="101243.93">14297 14410 792 0,'30'21'322'16,"-31"-24"-5"-16,-5 2-167 16,-1 0-139-16,6 1-9 15,-3-1-10-15,0 1 9 16,-6 0-6-16,-9 0 10 0,-29 5-5 15,30-1 8-15,4-2-7 16,-4 4 7-16,4-1-8 16,1 1 8-16,2-3-12 15,1 3 9-15,1 3-10 16,-3 2 0-16,2 3-12 16,-3 9-7-16,1 0-13 15,4 0 8-15,3 0-4 0,3-2 5 16,6-8 7-16,5-2 13 15,1-6-3-15,7-6 14 16,0-5 2-16,8-6 17 16,1-5-5-16,4-4 10 15,-3-1-2-15,-1 0 14 16,-9 2-3-16,-3 4 24 16,-8 5-3-16,1 3 16 15,-6 3-9-15,-1 0-7 16,1 2-25-16,-1 2 1 15,0 0-23-15,-1 0-3 16,0 0-10-16,1 0 3 16,0-1-17-16,0 2 1 15,0 0-1-15,0 2 6 0,0 1-2 16,-4 24 10-16,-1 41 5 16,7-23-1-16,5-7-6 15,-1 0 3-15,5-11-15 16,7-6-33-16,1-14-19 15,6-12-49-15,0-8-255 16,5-12 60-16</inkml:trace>
  <inkml:trace contextRef="#ctx0" brushRef="#br0" timeOffset="101744.02">14494 14422 825 0,'-5'11'388'0,"-1"1"-16"15,2-3-193-15,3 3-96 16,0 0-61-16,2 1-1 16,4 1-14-16,0 4 4 15,-3 1-13-15,1 4 6 16,-2 3-9-16,-2 5 11 16,1 0-13-16,-3 2 9 15,1-7-4-15,-1-3 7 16,2-9-11-16,1-4 3 15,1-6-11-15,0-4-3 0,3-5-11 16,-4 3 1-16,1-2-4 16,3-16 11-16,13-43 8 15,-9 27 22-15,-1 2 7 16,2-5 25-16,0 4-5 16,1 0 6-16,1 7-14 15,3 3 4-15,-3 10-24 16,2 3 5-16,-1 5-6 0,3 6 6 15,0 7-8-15,3 6 8 16,-1 3-7-16,2 14 2 16,-6 1-11-16,0 13 4 15,-4 1-4-15,-1 6 3 16,-4-2-7-16,-1 0 10 16,0-14-4-16,-1-4 2 15,1-10-9-15,3-12-25 16,0-8-40-16,7-5-63 15,0-7-24-15,12-10-243 16,-2-9 37-16</inkml:trace>
  <inkml:trace contextRef="#ctx0" brushRef="#br0" timeOffset="102277.01">15031 14427 930 0,'1'-2'264'0,"-1"2"54"15,0-1-254-15,0 1-66 16,0 0-12-16,0 0-8 16,0 0 8-16,0 0 6 15,0 0 21-15,-1 0 6 16,1 0 19-16,-1 0-5 16,1 0 6-16,-1 0-16 0,1 0 5 15,-3 0-20-15,1 0 3 16,0 1-11-16,-3 0 9 15,-4 1-10-15,-3 1 6 16,-32 10-5-16,33-13 4 16,2 1-7-16,2 1 6 15,1-1-8-15,0 1 4 16,4-1-7-16,0-1 1 16,1 0-3-16,0 0 8 15,1 2-2-15,1 0 10 16,0 1 1-16,8 12 0 15,21 37-4-15,-14-28 3 16,-3-2-7-16,1 4 4 16,-2-5-4-16,2 3 5 0,-5-5-8 15,1 5 7-15,-2-6-6 16,-3 6-2-16,-1-3-10 16,-4 0-9-16,-5-4-25 15,-8-2-12-15,-4-5-1 16,-14-4 8-16,-2-2 5 15,-6-6 20-15,4-2 13 16,3-5-9-16,11 1-19 0,1-7-228 16,-2 5 61-16</inkml:trace>
  <inkml:trace contextRef="#ctx0" brushRef="#br0" timeOffset="102943.68">15368 14673 664 0,'-5'-1'333'15,"-3"0"-9"-15,0-2-146 16,0 3-79-16,-1 0-50 16,2 0 2-16,6 0-26 15,-3-1 5-15,4 1-16 0,-1-1 11 16,1 0-11-16,0 1 15 15,0 1-12-15,-1 1 4 16,1 5-12-16,0 21 7 16,-6 35-15-16,5-28 8 15,-2-3-13-15,0-3 4 16,3-8-3-16,0-5 6 16,2-9-7-16,0-5 26 15,0-2 3-15,-2-1 16 16,0-2-2-16,0-5 6 15,7-25-19-15,3-47-8 16,-10 30-21-16,0-16 1 16,-4 2-3-16,0-10 0 15,-1 5-6-15,2-4 5 16,2 10-5-16,-1-4 6 0,-2 12-6 16,3 1 17-16,-1 15-5 15,1 1 17-15,2 14-12 16,1 4 6-16,2 6-16 15,2 2-3-15,0 3-23 16,8 2-15-16,1 1-16 16,6 2-12-16,-1 4-7 15,5 6-17-15,-3-1 1 0,2 5-11 16,-1 0 45-16,3 5-263 16,-4-3 101-16</inkml:trace>
  <inkml:trace contextRef="#ctx0" brushRef="#br0" timeOffset="103328.11">15236 14449 842 0,'-5'4'254'0,"2"-2"57"16,0 0-204-16,-1-1-42 0,2 0 13 15,1 0-20-15,-1 0 11 16,2 0-29-16,2 1-2 16,0-2-18-16,22 2 2 15,34 1-16-15,-27-4 5 16,0 0-21-16,5-1-47 16,-2-2-37-16,3-1 80 15,-9 2-372-15,-1 0 135 16</inkml:trace>
  <inkml:trace contextRef="#ctx0" brushRef="#br0" timeOffset="103893.17">15561 14737 843 0,'6'-13'202'0,"1"-2"58"15,0 1-226-15,-2 0-51 0,2 5 9 16,-4 3 11-16,0 5 29 16,-1-3 9-16,-2 4 27 15,1 0 3-15,2-1 17 16,0-1-20-16,3 0-9 15,9-5-22-15,36-21-7 16,-38 17-23-16,0-1 1 16,-3 5-7-16,2-4 5 15,-5-1-9-15,0-2 4 16,-4 2-8-16,0-4 1 16,-2 2-16-16,-3-3 12 15,-2 5-12-15,-5 1 8 16,-3 3-8-16,-2 2 16 15,-1 2-9-15,-1 1 11 16,3 1-7-16,-3 4 8 16,2 1-5-16,-4 8 9 0,1 4-6 15,-3 11 10-15,2 6-1 16,-2 12 4-16,7-3-7 16,2 3 10-16,6-7-3 15,7-1 18-15,10-12-6 16,13-1 12-16,7-11-14 15,16-5-15-15,3-8-35 0,9-5-37 16,-9-9-38-16,3-4-256 16,-8 3 48-16</inkml:trace>
  <inkml:trace contextRef="#ctx0" brushRef="#br0" timeOffset="104426.56">15989 14583 909 0,'-4'-2'222'0,"-1"-2"79"15,0 0-260-15,-1-1-9 0,-2-10-7 16,-18-34 21-16,25 37-2 15,1 2 34-15,-3 4-1 16,3 2 23-16,0 3-17 16,0 1 2-16,0 0-39 15,1 0-3-15,1 0-30 16,0 1-1-16,3 3-11 16,4 9 3-16,34 47-13 15,-31-25 6-15,-3 0-3 0,0 8 3 16,0-3-1-16,-3 4 8 15,2-9-6 1,0 1 8-16,0-12-9 0,1-4 5 16,-6-9-4-16,1-2 9 15,-3-6-6-15,-2-3 16 16,1-1-4-16,-2-1 12 16,0-3-7-16,0-16 5 15,-4-45-13-15,5 23 2 16,1 4-11-16,3-4-1 15,5 5-13-15,4-11 3 16,2 9-9-16,9 0-15 16,1 5-14-16,12 0-59 0,0 11-20 15,4-2-48 1,-6 6-245-16,4 12 66 0</inkml:trace>
  <inkml:trace contextRef="#ctx0" brushRef="#br0" timeOffset="104909.76">16641 14501 829 0,'3'0'308'0,"0"-2"29"16,2-2-179-16,1 0-88 16,6-4-1-16,29-20-25 15,-29 22 12-15,-3 2-27 16,0 1 13-16,2-1-13 0,5 2-1 15,-2 2-19-15,5 2-4 16,0 1-31-16,1 1-46 16,-5-2-31-16,4 1-49 15,-6-2-245-15,1 3 53 16</inkml:trace>
  <inkml:trace contextRef="#ctx0" brushRef="#br0" timeOffset="105293.02">16732 14742 874 0,'-31'31'237'0,"33"-35"68"0,7 0-224 16,-2-2-42-16,0-3 16 15,1 3-2-15,2 3 28 16,-5-4-6-16,7 2 26 15,1 5-17-15,3-3-4 16,3 2-35-16,6 0-21 16,1-3-61-16,5-5-87 15,2 1-269-15,1-9-39 16,-8-16-146-16</inkml:trace>
  <inkml:trace contextRef="#ctx0" brushRef="#br0" timeOffset="111658.98">17714 13887 884 0,'1'-6'247'16,"1"4"72"-16,-3-2-255 15,1 4-1-15,0 0-23 16,0 0-5-16,0 0-11 16,0 0 2-16,0 0-7 15,0 0 4-15,0 0 0 0,0 0 14 16,0 2 2-16,0 0 18 16,0 1 4-16,1 1 8 15,0 1-14-15,0 0 3 16,0 0-18-16,3 2-4 15,-1 1-12-15,1 4 0 16,16 33-12-16,-13-24 0 16,0 0-5-16,2 8-3 15,-1 4-2-15,0 10 1 16,-4-4-2-16,1 7 2 16,1-6 0-16,0 0 0 15,1-6 0-15,-1 3-3 16,0-7 2-16,-1 0-2 15,-1-3 0-15,-3 0-2 16,1-4 0-16,-1 1 1 16,-2-4 3-16,2 1-4 0,-2-6 4 15,1-2 2-15,1-3-3 16,1-1 1-16,-1-4 0 16,0-3 1-16,1 1-3 15,-2-3-2-15,0 0 0 16,0 0 3-16,0 0-3 0,0 0 5 15,0 0 0-15,0 0 0 16,0 0-1-16,0 0 7 16,0 0 1-16,0 0 4 15,0-1 4-15,-2-2-2 16,1-1-4-16,0-11-5 16,1-44-4-16,2 30-4 15,2 5 1-15,3-1-7 16,-1 2 0-16,3-1-2 15,-1 3-1-15,6 2-2 16,-1 4 4-16,0 3-5 16,0 5 2-16,3 1 10 15,1 0 1-15,5 4-1 16,1 3 8-16,3 4-4 16,-2 3-6-16,1 7-3 0,-6-1-1 15,2 6-1-15,-8 1 1 16,0 5-1-16,-4 0 2 15,-3 6 2-15,-1-3-4 16,-3 5 3-16,-5-5-3 16,-1 2-23-16,-1-5-16 15,-5-1-27-15,0-10-7 16,2-2-2-16,0-7 22 16,-2-4 23-16,2-3 28 0,-5-4 11 15,0 0 9-15,-6-2 1 16,2 0-2-16,-4-4-1 15,7 3 0-15,-2-5-6 16,3-1-12-16,-2-2-54 16,1 1-28-16,-3 1-293 15,7 2 38-15</inkml:trace>
  <inkml:trace contextRef="#ctx0" brushRef="#br0" timeOffset="112525.06">18423 14508 872 0,'-1'0'234'0,"-3"-1"59"16,2-1-249-16,-3 0-36 0,3-1-16 15,-2-1 3-15,2 0 1 16,-2 0 13-16,3-2 14 16,1-2 20-16,5-2 8 15,22-34 21-15,-12 32 3 16,3 2 12-16,-2 1-12 16,1 3 4-16,0 2-17 0,-1 4-1 15,-2 5-21-15,2 4-2 16,-3 6-14-16,-1 5-7 15,-2 7-11-15,-2 14 0 16,-6 5-4-16,1 11 0 16,-3-1 0-16,2 1 4 15,-4-12-1-15,6-3 0 16,-1-15 0-16,0-3-2 16,-3-9-2-16,1-5-3 15,-2-6 2-15,0-2-7 16,0-2 9-16,1-1 2 15,0 0 7-15,-1-3 4 16,0 0 6-16,-2-11-6 16,-12-42-6-16,10 26-2 15,2 4-3-15,4-6 1 0,3 1-1 16,9-10 2-16,4 2-4 16,5-3 0-16,4 8-2 15,2-2 1-15,0 12-5 16,5-1 2-16,-4 7-4 15,3-2-20-15,-9 5-20 16,-2 6-66-16,-7 8-44 0,-7 14-304 16,-11 8 36-16</inkml:trace>
  <inkml:trace contextRef="#ctx0" brushRef="#br0" timeOffset="113205.9">19441 14319 1186 0,'16'50'311'15,"-18"-52"86"-15,1-1-317 16,0 0-53-16,0 2 2 15,0-1 8-15,1 1 25 16,0 1-5-16,0 0 19 16,1 0-1-16,1 1 4 15,2 1-24-15,18 5-3 0,37 13-23 16,-27-10-7-16,-3-1-13 16,6 0-3-16,-2 0-6 15,2 4 3-15,-1-1-2 16,6 4 1-16,-9-1 1 15,3 1-1-15,-7 0-1 16,2 0-2-16,-10-4-1 16,0-1-8-16,-7-3-12 0,-3-1-42 15,-6-3-23-15,-1-3-56 16,-2-2-23-16,0 0-36 16,-1 0 24-16,1-2-171 15,0 0-26-15,-1-3-26 16</inkml:trace>
  <inkml:trace contextRef="#ctx0" brushRef="#br0" timeOffset="113492.1">19868 14292 1025 0,'-50'-11'223'0,"35"8"94"16,2 5-301-16,-2-1-14 0,4 1-2 15,-2 6 6-15,2 5 8 16,-2 10 32-16,-3 5 16 16,-2 10 14-16,1 4-4 15,-5 12-10-15,3-6-37 16,-3 3-60-16,3-5-41 15,1-8 104-15,8-11-421 0,4-17 156 16</inkml:trace>
  <inkml:trace contextRef="#ctx0" brushRef="#br0" timeOffset="114442.88">20260 13949 1091 0,'-43'-32'305'0,"42"32"103"16,1-1-306-16,0 3-7 15,0-2-21-15,0 0-1 16,-1 0-23-16,1 0-1 16,0 0-15-16,0 1 5 15,1 0-6-15,0 2-1 16,1 1-8-16,6 15 0 16,11 33-8-16,-13-27-3 15,1 2-5-15,-1 9 0 16,1 0-1-16,0 8-3 15,-5-3-1-15,2 9-1 16,-3-11-2-16,0 4 1 16,4-8 1-16,-1-2 1 15,3-12 2-15,1-2 0 16,0-9 0-16,1-3-3 0,-3-4-1 16,0-1-5-16,-4-1-2 15,-1-2-3-15,-1 1-1 16,0 0 1-16,0 0 4 15,0-1 1-15,0 0 2 16,1-2-3-16,2-5-7 16,13-26-17-16,19-35-8 0,-11 31-6 15,-2 8 4-15,2 0 3 16,-4 12 18-16,0 4 7 16,-2 4 7-16,2 0-3 15,-3 7 4-15,5 2 1 16,0 4 4-16,3 3-1 15,-1 4 4-15,1 8-3 16,-2 3-3-16,-4 5-3 16,-1 1 1-16,-5 7-2 15,-7-4 2-15,-1 2-1 16,-8-10-4-16,-4-1-15 16,-4-4-8-16,-3-2-20 15,-4-3-8-15,-5 1-5 16,1-3 11-16,-2-3-1 15,0-4 11-15,-1-5 11 16,-1-6 12-16,-6-3 3 0,2-2 11 16,-7-1 1-16,4 4-9 15,-3 2-20-15,6 5-13 16,-3 2-25-16,7 1-4 16,7 0-260-16,8 0 79 15</inkml:trace>
  <inkml:trace contextRef="#ctx0" brushRef="#br0" timeOffset="115257.81">21125 14331 820 0,'26'31'321'0,"-29"-35"2"16,0-1-177-16,-3 1-160 16,5 2-14-16,1 1 1 15,-3 0 6-15,1-1 11 0,-1 1 20 16,-1 1 17-16,1 1 11 16,-1 0-2-16,-1 2 0 15,1 2-12-15,-7 7 2 16,-22 30-2-16,28-34 17 15,0-3 3-15,3-2 14 16,-1-3-4-16,2 0-1 16,-1 0-18-16,1 0-7 15,-1 0-14-15,0 1-3 16,0 0-7-16,0 0 1 16,-1 0 0-16,1 1 3 15,0 1 0-15,0-1 3 16,0 0-3-16,-1 1 1 15,1 1-4-15,1-1 2 16,0 0 0-16,1 0 3 16,1 1 0-16,2 3 3 0,3 4-4 15,28 34-1-15,-18-33-1 16,4-1-1-16,2-2 0 16,6 1 1-1,-1-1 2-15,1 2 0 0,-2-2-1 16,2 2-4-16,-6 0-1 15,-6-1-2-15,-4 0-2 16,-5 5-3-16,-8-4 0 0,-5 9-1 16,-6 0 0-16,-10 2-4 15,-2-1 3-15,-6 2-3 16,-3-9-1-16,-5 0-7 16,3-4 0-16,-3-5-6 15,7 0-6-15,-1-3-26 16,10-2-13-16,4-3-36 15,9-2-18-15,2 0 40 16,9-2-300-16,6-8 114 16</inkml:trace>
  <inkml:trace contextRef="#ctx0" brushRef="#br0" timeOffset="115898.62">21787 14364 851 0,'-1'-6'230'15,"-1"4"51"-15,1-2-228 0,-1 3-57 16,1 0 1-16,0 0 8 16,0-1 24-16,0 1 14 15,1 0 28-15,0 1 14 16,1 0 15-16,0 1-12 15,3 0-3-15,3 1-23 16,14 2-8-16,33 5-19 0,-25-7 1 16,-2-1-3-16,7 1 4 15,-2 1-9-15,7 0 2 16,-5-1-10-16,-1-2-5 16,-9 2-11-16,0-1-1 15,-13 0-7-15,3-1-4 16,-6 1-5-16,2-3-17 15,-1-1-13-15,-1-6-41 16,-1 0-28-16,0-1-42 16,-6-2-8-16,-5 0-248 15,-7 3 75-15</inkml:trace>
  <inkml:trace contextRef="#ctx0" brushRef="#br0" timeOffset="116391.19">22022 14170 1036 0,'-13'-35'263'0,"11"34"96"16,1-1-298-16,0-3-10 16,1 4-9-16,-3 0 5 15,3 0-10-15,0 0 13 16,0 0 3-16,0 0 0 16,0 1-11-16,0 0-5 15,0 0-15-15,0 0-10 16,0 0-4-16,0-1 2 15,-1 0 1-15,0 1 6 16,1 0 6-16,0 0 0 16,0 0-4-16,0 0 2 15,0 0-7-15,0 0-4 0,0 0-3 16,0 1 3-16,0 1 1 16,0 10 3-16,2 53 4 15,-3-18 6-15,0 3-3 16,-5 15-3-16,0 0-6 15,-2 14-19-15,4-3-36 16,3 7-150-16,4-5-300 16,4-14 20-16</inkml:trace>
  <inkml:trace contextRef="#ctx0" brushRef="#br0" timeOffset="117659.75">22997 14007 876 0,'-2'-1'332'0,"2"-4"17"16,0-1-219-16,0 4-78 16,0-2-38-16,0 0-4 0,0-2-2 15,0-4 16-15,8-29 18 16,-6 36 28-16,-2 1 11 15,-1 0 8-15,0 0-17 16,0 1-14-16,1 0-28 16,-1 0-6-16,1 0-7 15,0 0 3-15,0 0-1 16,0 0 6-16,0 1-1 0,0 0 1 16,0 0-6-16,0 0 3 15,0 0-4-15,0 0-4 16,0 0-4-16,0 1-1 15,1 1-3-15,5 7-2 16,1 18 1-16,13 49 0 16,-14-31-1-16,-3 12 0 15,0-6 2-15,-1 7-2 16,5-10 0-16,5 1-1 16,0-12 2-16,4-1-3 15,0-12-1-15,-2-4 3 16,-4-8-1-16,0-1-5 15,-5-5 5-15,2 1-1 16,-6-4-6-16,0 0 3 16,-1-3 4-16,0 0-5 0,0 0 3 15,0 0-3-15,0 0-2 16,0-1 2-16,0 0 0 16,0-1-7-16,1-2 3 15,2-5-5-15,4-8-5 16,18-36-6-16,-14 32 3 15,4 1-1-15,-5 3 7 16,3 1-6-16,-2 7 7 0,1 1 5 16,-2 2 0-16,3 4-2 15,-2 2 7-15,5 1 1 16,-3 4-4-16,5 3 4 16,1 6-3-16,2 2-5 15,-2 3-1-15,2 1-6 16,-6 1-3-16,-3-2-1 15,-6-5 5-15,-5-1 2 16,-2-2 6-16,-4 0-5 16,-4-1 4-16,-8 1-2 15,-1 2-2-15,-10-1-3 16,-3-1 11-16,-5-2-5 16,4-1 0-16,-3-1-6 15,6 0-6-15,-4-2-19 16,6-1 2-16,-2 0-4 0,3-4 6 15,2-2 8-15,7-4 12 16,0-3-32-16,6-1-15 16,-2-8-36-16,-3 0-14 15,2 1-268-15,-5 2 81 16</inkml:trace>
  <inkml:trace contextRef="#ctx0" brushRef="#br0" timeOffset="118392.71">23561 14366 787 0,'1'30'231'15,"-6"-35"44"-15,1 1-210 16,0-4-46-16,1 2-4 16,1-1 26-16,2 3 13 15,-1 3 35-15,1 0 12 0,0-1 22 16,0 1-15-16,0 0-2 16,0 0-30-16,0 0-6 15,1 0-22-15,0 0-4 16,3 1-7-16,-2 0 0 15,2 1-8-15,6 3 0 16,4 5-7-16,33 37-7 16,-37-23-5-16,1 10 0 15,-3 1-10-15,-3 7 4 16,1 1-1-16,-4 5-4 16,0-11 1-16,0 0 3 15,0-10-5-15,0-6 1 16,-1-7 3-16,-1-5-5 15,0-4-2-15,0-2-3 16,-2-3 3-16,1 0 0 16,-1-1 6-16,-2 1 2 0,0-1 2 15,-4 0 1-15,0 0 0 16,3-3 0-16,-30-36 2 16,37 12 5-16,5-4-5 15,9-9 2-15,4-2 1 16,9-4-7-16,5 5-7 15,13-3-13-15,-4 9-17 16,14 1-52-16,-7 8-49 0,4 5-142 16,-4 13-206-16,-7-2-14 15</inkml:trace>
  <inkml:trace contextRef="#ctx0" brushRef="#br0" timeOffset="129305.49">10510 15579 863 0,'-4'-6'201'0,"-3"-2"92"15,3 1-246-15,-2 0 1 16,4 4-1-16,0-2 7 15,1 4-4-15,0 0 30 16,1 0-1-16,-2 0 5 16,0 1-3-16,1 2-11 15,-1 5-37-15,-9 30-9 16,-10 43-10-16,5-12-11 16,0 0-2-16,-3 17 1 15,1-5-1-15,-1 5 1 16,4-18 4-16,1-8-1 15,4-19-2-15,4-9 3 16,1-16-1-16,2-3-6 16,0-7-9-16,-2-6-53 15,-1-3-30-15,2-5-39 0,0-4-16 16,5-5-262-16,6 0 97 16</inkml:trace>
  <inkml:trace contextRef="#ctx0" brushRef="#br0" timeOffset="129708.1">10765 15552 1219 0,'-2'3'301'0,"2"0"96"15,-2-3-346-15,1 0-43 16,0 0-19-16,0 0-22 16,0 0 2-16,-1 0-2 15,1-2 10-15,-1 2 30 16,0 0 22-16,-1 2 14 16,-1 0 4-16,-2 5 3 15,-10 20-12-15,-16 49-9 16,21-24-13-16,-6 20-4 15,2 4-6-15,-3 17-6 0,3-8 2 16,-4 7-3-16,6-20-1 16,0-1-2-16,1-24 3 15,3-11-3-15,1-20-8 16,-2-7-26-16,-1-11-19 16,-1-6-52-16,-1-4-20 15,-4-11-283-15,-5-2 64 0</inkml:trace>
  <inkml:trace contextRef="#ctx0" brushRef="#br0" timeOffset="130056.32">10266 15906 1112 0,'-35'26'260'0,"34"-27"86"16,3-1-320-16,1 1-24 0,-3 0-8 16,2 0 3-16,3-2 8 15,9-1 8-15,43-7 6 16,-24 11 8-16,-1 2 4 15,11-1-5-15,2-1-7 16,7-2-7-16,-5-2-8 16,3-1-7-16,-7 2-9 15,-3 3-39-15,-8 4-26 0,-4 5 89 16,-9 4-388-16,-3 2 145 16</inkml:trace>
  <inkml:trace contextRef="#ctx0" brushRef="#br0" timeOffset="130423.39">10232 16341 891 0,'-14'3'267'15,"1"-5"34"-15,4-4-233 16,-1-3-56-16,7 0-14 16,4-5 2-16,4 2 15 15,8 0 25-15,2 3 13 16,5 0 22-16,3 2 5 0,8 5-2 15,4 3-27 1,11 3-18-16,3 3-22 0,13 6-5 16,-3 0-8-16,12 4-46 15,-11-1-35-15,9 1-74 16,-9-3-240-16,-8-6 26 16</inkml:trace>
  <inkml:trace contextRef="#ctx0" brushRef="#br0" timeOffset="131251.12">11659 15757 988 0,'26'9'302'16,"-30"-5"40"-16,-5 2-247 16,1-1-103-16,1 3-16 0,-1-1 3 15,-3 4 4-15,1-2 3 16,-4 4 9-16,3-1 17 16,-8 2 11-16,6 0 5 15,-5 2 3-15,2-3-5 16,0 4-6-16,2-5-11 15,-1 2-5-15,9-2-2 16,-3 1-3-16,1-4 1 0,2 0-1 16,3-2 1-16,-2-2-5 15,6-1 4-15,6-2 6 16,-6-2 6-16,1 0 8 16,5 0 2-16,15 1-2 15,33 0-4-15,-28-1-4 16,-1 2-9-16,-2 5 0 15,-3 2-2-15,0 10-4 16,-6 2-3-16,-1 11-10 16,-7-1-13-16,-7 10-24 15,-5-3 3-15,-8-1 5 16,-5-10 12-16,-6-4 15 16,1-10 26-16,-6-2 3 15,3-6-5-15,-1-6 1 16,6-1-4-16,0-6-16 15,6-3-12-15,3 0-22 0,3 2-12 16,2 2-271-16,7 2 78 16</inkml:trace>
  <inkml:trace contextRef="#ctx0" brushRef="#br0" timeOffset="131824.04">12006 16135 869 0,'0'4'304'16,"0"-2"13"-16,-1-2-205 15,1-1-133-15,-1 0-24 16,0-1 2-16,1-2 8 15,0-1 11-15,0-6 31 16,0 2 27-16,6-31 20 16,-5 37 3-16,2-4 2 15,-1 2-18-15,-2 3-8 0,1 0-18 16,1-2-7-16,1-3-9 16,9-8 0-16,33-32-2 15,-34 31 1-15,-2 1 3 16,-5 2 3-16,-1 2-5 15,-3 0 0-15,-3 1-4 16,-1 2-2-16,1 0-5 16,-5 2 2-16,0 3 2 15,-3 1 2-15,-1 1 5 16,-5 0 1-16,2 1 1 0,-4 2-2 16,3 3 4-16,-2 5-3 15,3 3 1-15,-2 9 0 16,4 1 1-16,-1 14-2 15,7 1 3-15,6 6 3 16,2-6-2-16,10 4 12 16,8-14 1-16,4-5-1 15,1-9-6-15,10-6-8 16,-3-8-20-16,4-4-30 16,-4-5-22-16,3-3-38 15,-11 0-239-15,2 1 58 16</inkml:trace>
  <inkml:trace contextRef="#ctx0" brushRef="#br0" timeOffset="132321.97">12376 16083 899 0,'6'8'406'15,"-5"-8"-22"-15,1 1-212 0,-1-2-128 16,-1 0-53-16,0-1-27 16,1-2-5-16,1 0 10 15,3-6-3-15,5-6 7 16,16-28 33-16,-18 32 10 16,-3 2 2-16,5 0 5 15,-4-1-1-15,4-5-7 16,-2 0-6-16,3-2-6 15,-5-2-9-15,1-1-9 16,-4 3 1-16,-3-2-6 16,-5 4 2-16,2 1 3 15,-6 5 11-15,-1 5 6 16,-1 3 10-16,-3 3-1 16,-4 2-2-16,1 5-2 0,-5 1-7 15,2 6-2-15,1 0 0 16,3 9 0-16,3 0-1 15,6 11 2-15,4 2 0 16,5 12 0-16,2-1 4 16,8 5-1-16,3-8-2 15,6-4-6-15,5-16-14 0,8-9-38 16,1-13-29-16,10-14-267 16,-6-16 46-16</inkml:trace>
  <inkml:trace contextRef="#ctx0" brushRef="#br0" timeOffset="132806.44">12870 15532 874 0,'-2'-13'180'15,"-2"-4"82"-15,1-1-258 16,-1-3-2-16,-2 2 0 16,4 0 19-16,-2 6 28 15,2 3 36-15,2 7 15 16,-1 1 22-16,-4 3-7 15,4-1-13-15,0 1-30 0,0 1-8 16,-2 2-19-16,-1 14 5 16,-7 36-9-1,9-26-4-15,0 5-9 0,1 14-2 16,1 3-13-16,1 19-2 16,1 0-5-16,-1 13 1 15,0-5-4-15,4 11 2 16,-5-14-5-16,1 0 1 15,1-17-3-15,1-9 0 16,0-20-2-16,1-7 1 16,-4-11-8-16,2-6-25 15,-3-4-12-15,1-3-39 16,-1 2-32-16,1-1-65 16,-2-4-244-16,0-24 46 15</inkml:trace>
  <inkml:trace contextRef="#ctx0" brushRef="#br0" timeOffset="133101.09">13088 15838 1113 0,'-3'8'295'15,"-1"4"60"-15,-2 0-331 0,-5 3-54 16,0-2-37-16,-4 6-21 16,0-3 17-16,-6 5 9 15,-1-1 31-15,-6 5 29 16,2-4 22-16,-4 3 2 16,6-2 1-16,0-1-8 15,8-4-22-15,3-4-31 16,4-5 2-16,0-8-269 15,-1-9 69-15</inkml:trace>
  <inkml:trace contextRef="#ctx0" brushRef="#br0" timeOffset="133338.76">12832 16002 1434 0,'47'24'329'15,"-34"-6"119"-15,3 0-413 16,14 7-26-16,3-6-13 16,11 3 5-16,3-5 6 15,10 3-6-15,-4-2 4 0,3 2-20 16,-5-3-22-16,0 3-69 16,-10-5-33-16,5 2-318 15,-6-4 53-15</inkml:trace>
  <inkml:trace contextRef="#ctx0" brushRef="#br0" timeOffset="134004.84">16518 16032 1285 0,'0'0'353'0,"-1"-7"80"15,6-2-349-15,4-1-76 16,8-10-7-16,3-5-4 16,12-4 11-16,1 3 8 15,9-4 7-15,-3 8 6 16,8 3 6-16,-6 4-5 0,3 2-3 16,-5 7-7-16,2 0-11 15,-10 5-9-15,2 2-27 16,-8 1-23-16,-3 4-87 15,-4 2-34-15,-4 5-297 16,-8 5 26-16</inkml:trace>
  <inkml:trace contextRef="#ctx0" brushRef="#br0" timeOffset="134288.78">16791 16196 1200 0,'-13'12'352'16,"5"-8"30"-16,2-4-328 16,3-1-78-16,3 0-38 15,0 0-10-15,0-1 41 16,1-1 32-16,1-2 26 15,8-2 48-15,46-31 17 0,-21 35-3 16,-1 0-29 0,7-2-37-16,-3 4-70 0,4 0-329 15,-16-2-63-15,-20-21-127 16</inkml:trace>
  <inkml:trace contextRef="#ctx0" brushRef="#br0" timeOffset="137672.18">18038 15448 935 0,'28'-56'200'0,"-30"45"100"16,0 0-277-16,2 1 10 16,0 3-5-16,2 1 21 15,-2 4-3-15,1 1 23 16,-1 1-4-16,0 0 15 15,0 0-21-15,0 1 5 16,0 2-27-16,0 11 3 16,6 43-17-16,-4-19 7 15,0 1-16-15,0 14 1 0,2 2-11 16,-3 11 5-16,-2-6-11 16,-3 9 7-16,-1-9-3 15,-2-4 6-15,3-13-9 16,-1 2 10-16,7-14-8 15,-2-4 6-15,0-8-10 16,2-3 12-16,-1-6-13 16,-1-1 11-16,1-5-11 0,1 0 13 15,-2-2-12-15,0-2 10 16,0 0-4-16,0 0 10 16,0 0-12-16,0-1 12 15,0-1-9-15,0-2 3 16,0-1-10-16,0-15 6 15,7-32-10-15,-4 27 5 16,0 4-7-16,1 0 3 16,-1 4-4-16,2 1-2 15,1 4-2-15,1 0 1 16,0 3-1-16,2 1 5 16,-1 4-4-16,3 3-2 15,1 2-11-15,-1 4 9 16,1 4-3-16,1 4 11 15,-3 3 0-15,-3 5 13 0,1-3-3 16,0 8 7-16,-3 2-7 16,-2 5 13-16,-2-4-5 15,-3 6 0-15,-7-4-12 16,-1-3-3-16,-1-7-13 16,-5 1-4-16,0-8-13 15,-5-3-1-15,4-3 0 16,-8-6 11-16,2-5 2 0,-1-5 26 15,6-6 9-15,-3-8 16 16,9-1-12-16,1-9-9 16,7 5-34-16,1 0-65 15,4 7 143-15,4-4-432 16,-1 5 147-16</inkml:trace>
  <inkml:trace contextRef="#ctx0" brushRef="#br0" timeOffset="138304.43">18495 15931 1343 0,'18'30'336'0,"-18"-30"103"16,1-4-393-16,-1 0-37 15,0 3-20-15,0-1 1 16,0-1 0-16,1 1 19 16,1 1 10-16,1 0 16 15,-2 1-5-15,2 2 2 16,3 3-15-16,1 28-4 16,34 38-13-16,-37-28 7 15,0 0-6-15,-2 6 3 16,1-11 0-16,-4-2 1 15,2-8-5-15,-1 1 2 16,-2-13-9-16,1-3 1 16,0-8-8-16,0-1 7 15,-2-4 1-15,2-1 13 0,0 0-3 16,0-1 15-16,0-3-1 16,-2-9 3-16,-3-46-3 15,10 24 5-15,5 0-13 16,2-8-8-16,6 3-8 15,2 0-9-15,1 9-7 0,-3 2 1 16,0 13-3-16,-3 4-10 16,-2 7-18-16,3 3-67 15,-1 4-36-15,8-1-297 16,5 0 31-16</inkml:trace>
  <inkml:trace contextRef="#ctx0" brushRef="#br0" timeOffset="138860.87">19422 15860 913 0,'24'33'229'0,"-35"-35"61"15,3-2-265-15,-2-1-31 16,0-1-14-16,2 0 12 16,2 0 10-16,-1 2 29 15,-2 3 11-15,3-1 23 16,0 0-4-16,2 2 1 16,3 0-27-16,0 0-1 15,1 0-20-15,0 0 11 16,0 0 2-16,1 0 19 15,1 0-7-15,10-1 9 16,46 0-16-16,-22-2-3 16,3 0-19-16,10-1 4 15,-6 1-11-15,6-1 3 0,-9-2-5 16,6 1 4-16,-10 2-5 16,2-2-4-16,-5 2-14 15,1 1-38-15,-10-1-31 16,-1 0-51-16,-9 1-21 15,0 1-235-15,-8 0 62 16</inkml:trace>
  <inkml:trace contextRef="#ctx0" brushRef="#br0" timeOffset="139254.79">19669 15702 1079 0,'1'-5'315'0,"-1"-1"58"16,-1 5-306-16,1 0-36 15,0 0-35-15,0 0 15 16,0 0 8-16,0 0 30 15,0 0 1-15,0-1 19 16,0 2-12-16,0 0-4 0,0 0-32 16,0 0 3-16,0 0-17 15,0 0 8-15,0 0-3 16,0 0 13-16,0 0-13 16,0 3 11-16,0 1-13 15,1 28 5-15,-1 43-13 16,-7-14 8-16,-2 4-14 0,-2 25-15 15,-3-7-38-15,2 7-113 16,10-12-302-16,7-19 36 16</inkml:trace>
  <inkml:trace contextRef="#ctx0" brushRef="#br0" timeOffset="140188.34">20273 15473 1053 0,'2'-3'339'0,"2"0"49"16,-3-1-301-16,1 2-27 15,1 0-50-15,-3 0 13 16,1 0-2-16,0-1 32 15,0 1-3-15,1 1 25 0,0 0-13 16,-2 0 1 0,1 0-26-16,0 0-4 0,0 1-25 15,0 1 6-15,1 2-13 16,1 28 4-16,2 44-2 16,-6-12 7-16,-5 4-11 15,1 14 11-15,-2-9-5 16,5 2 2-16,2-16-7 15,7-3 9-15,0-21-6 0,5-6 4 16,2-11-10-16,2-11 3 16,-1-11-13-16,6-9-3 15,-1-6-5-15,6-6 3 16,-3-3-14-16,8-7 10 16,-2 2-2-16,4-3 9 15,-5 4-2-15,-1 5 17 16,-6 9-3-16,1 7 6 15,-6 7-5-15,3 8 6 16,-1 8-1-16,0 9 4 16,-5 5-4-16,-2 9 0 15,-6-1-1-15,-1 10 1 16,-4-2-8-16,-4 7-4 16,-2-7-11-16,-5-1-13 15,-2-12-7-15,-8-4-1 0,-1-12-2 16,-10-7 14-16,1-4 5 15,-14-6 2-15,3-5-2 16,-5-4 6-16,6-2-13 16,1-6-3-16,10 4-17 15,3-2-8-15,6 0-9 16,3 4-19-16,7 4-11 16,1-1-247-16,6 3 70 0</inkml:trace>
  <inkml:trace contextRef="#ctx0" brushRef="#br0" timeOffset="140770.43">20891 15943 375 0,'0'-13'317'0,"0"-1"-24"15,-3 3-76-15,0 1-1 16,2 6-77-16,1-1 8 0,0 2-41 16,0 2 0-16,0 0-35 15,0 0 2-15,0 1-32 16,0 0 12-16,0 1-16 15,2 1 16-15,1 1-14 16,3 7 9-16,24 39-20 16,-21-28 6-16,-3 4-22 0,2 7 2 15,-3 0-8-15,1 5 3 16,-2-5-13-16,2 0 9 16,-5-9-9-16,1 1 6 15,-1-9-9-15,-1 2 5 16,-3-7-16-16,2 0 8 15,-1-8-8-15,0 2 6 16,1-4-1-16,0-1 19 16,0-1-4-16,0 0 8 15,-1-1-1-15,0-2 6 16,-3-17-11-16,7-46-3 16,10 28-6-16,8-8-11 15,3 3-10-15,6-7-16 16,-3 11-16-16,4 0-23 0,-5 7-18 15,2 4-36-15,-6 9-6 16,-2 5-25-16,-1 6-227 16,3 10 74-16</inkml:trace>
  <inkml:trace contextRef="#ctx0" brushRef="#br0" timeOffset="141140.66">21692 15780 1152 0,'0'-1'327'0,"4"0"67"16,-1-3-336-16,-3 3-35 0,1-1-38 16,0-1 6-16,1 0 5 15,2-2 19-15,-1 2 13 16,5-3 7-16,5 0-7 15,33-15-29-15,-31 14-56 16,5 1-68-16,-2 2-38 16,10 1-249-16,-2-3 33 15</inkml:trace>
  <inkml:trace contextRef="#ctx0" brushRef="#br0" timeOffset="141445.91">21662 16011 1138 0,'1'-3'321'0,"2"-1"95"16,0 0-314-16,-3 3-13 16,2-1-27-16,1 0 7 0,15-4-31 15,44-10-4-15,-33 13-26 16,9 2-39-16,-2 0-56 16,1 0-86-16,-2-2-288 15,14-8 27-15</inkml:trace>
  <inkml:trace contextRef="#ctx0" brushRef="#br0" timeOffset="142504.17">22842 15529 872 0,'-12'24'202'0,"7"-36"74"16,-3-3-236-16,3-1-9 15,1 1 27-15,1 2 9 16,2 1 45-16,0 5-4 15,2 0 16-15,1 0-30 16,3 1-9-16,1-2-46 16,4 0-10-16,2 2-29 0,4 1 2 15,1 3-5-15,-1 3 3 16,0 4-4-16,1 4 4 16,-2 2-5-16,2 7 1 15,0 1-1-15,2 2-1 16,-3-1-5-16,-3 6 1 15,-4-3-6-15,-4 5 4 16,-7 0-4-16,-10 10 3 16,-3-6 6-16,-4 8 8 15,-7-5-4-15,-1 1 5 16,3-6-4-16,-6 1 10 16,4-5-8-16,-3-2 4 15,4-6 1-15,1-2 10 16,7-5-9-16,-1-4 7 0,7-1 2 15,1-1 8-15,3-2-7 16,1 1 12-16,4-1-7 16,2-1 22-16,0-2-4 15,1 0 17-15,1 1-13 16,9 3 17-16,47 14-23 16,-18-13 8-16,0-2-11 15,16-4-1-15,2-4-18 16,15 0-14-16,-8-3-35 0,14-2-55 15,-9 1-49-15,7-5-94 16,-10 1-274-16,2-5 35 16</inkml:trace>
  <inkml:trace contextRef="#ctx0" brushRef="#br0" timeOffset="143303.59">23484 15333 1148 0,'3'-4'316'16,"0"3"77"-16,-3 0-306 16,0-1-78-16,0 1 5 15,0 0-17-15,-3 0 16 16,3 1 1-16,0 0 25 15,0 1 1-15,0 1 21 16,0 3-16-16,3 13 2 16,3 37-20-16,-2-24-1 15,0 1-21-15,1 10 7 16,-3 0-10-16,-3 9 4 16,0-4-9-16,-3 3 11 15,2-11-12-15,-3-3 11 16,4-14-11-16,0-3 11 15,1-8-14-15,-3-4 3 16,4-3-17-16,2-2-2 16,-3-2-10-16,0-1 8 0,1-1 5 15,0-2 16-15,3 0 8 16,2-9 8-16,23-40-7 16,-12 31 1-16,0 2-10 15,6-3 0-15,-1 5-10 16,4 2 4-16,-3 4 0 15,-1 3 2-15,-3 4-2 0,1 7 8 16,-3 4-5-16,-4 15 0 16,-3 5-3-16,-5 13 12 15,-4 3-4-15,-4 12-1 16,-4-4-7-16,-3-2-7 16,1-9-20-16,0-9-12 15,2-14-5-15,-3-7-7 16,1-7 0-16,-12-8 3 15,-4-1 2-15,-14-10 8 16,0-5 9-16,-6-7 4 16,9 1 7-16,-4-3-4 15,11 3-8-15,-1 4-7 16,5 9-16-16,2 2-239 16,6 9 71-16</inkml:trace>
  <inkml:trace contextRef="#ctx0" brushRef="#br0" timeOffset="143970.34">23894 15760 1082 0,'0'0'256'0,"1"1"79"16,0-2-316-16,-1 0-23 16,0 0-14-16,0 1 26 15,0 0 23-15,0-1 48 16,0 1 11-16,0 0 23 0,0 0-22 16,1 0-13-16,0 0-46 15,1 1-10-15,1 1-20 16,1 1 2-16,2 13-1 15,30 44 5-15,-36-29-4 16,-2 8 4-16,-4-5-4 0,-4 4 7 16,0-5-8-16,0-1 5 15,4-9-6-15,1-3 6 16,0-8-12-16,4-3 2 16,1-8-3-16,0 0-2 15,-3-1 0-15,2-1 13 16,0 0 4-16,0-3 5 15,0 0 6-15,-6-13 8 16,-12-38-7-16,14 27 7 16,4-1-5-16,9-10-5 15,6 3-19-15,10-7 4 16,6 4-21-16,13 2-4 16,3 9-2-16,16 7-24 15,-1 5-60-15,12 5-316 16,-11 13-47-16,-20 0-142 15</inkml:trace>
  <inkml:trace contextRef="#ctx0" brushRef="#br0" timeOffset="154096.07">20537 4775 762 0,'-24'-5'107'15,"-9"22"73"-15,-2 8-300 16,-16 19-107-16,1 11 10 15</inkml:trace>
  <inkml:trace contextRef="#ctx0" brushRef="#br0" timeOffset="155252.01">20493 4849 818 0,'-35'-38'208'16,"34"36"75"-16,0 0-227 16,-1-2-10-16,2 4 8 15,0 0-18-15,0 0 10 16,0 0-12-16,-1 0 15 16,0 0-17-16,0 0 4 15,-1 0-17-15,0 1 2 16,-1 2-15-16,-1 1 5 15,-10 13-9-15,-25 37 7 16,29-37-4-16,0 0-2 0,4 1-4 16,4 1 4-16,4-2-5 15,4-2 3-15,3-2 3 16,4-4 4-16,0-1-2 16,7-2 7-16,1-2-8 15,6 0 4-15,0 0-6 16,5 3 2-16,-4 1-8 0,6 4 8 15,-8 2-10-15,2 9 6 16,-9 3-9-16,0 12 2 16,-13 2-11-16,-9 7-6 15,-4-5-6-15,-8-6 9 16,-4-16 4-16,-7-9 17 16,-3-15 7-16,-13-16 4 15,-2-8-9-15,-7-12-21 16,1-1-19-16,1-2-19 15,11 9-13-15,4 5 14 16,11 12-269-16,12 6 94 16</inkml:trace>
  <inkml:trace contextRef="#ctx0" brushRef="#br0" timeOffset="155934.29">20921 4708 988 0,'-4'-16'222'0,"2"1"96"15,2 7-298-15,2-1 8 16,-4-1-14-16,0-2 5 16,0 0-7-16,-5-2 14 0,3 2-3 15,-1 2 16-15,3 2-3 16,0 2 14-16,2 1-9 16,0 2 12-16,0 2-15 15,0 0 12-15,0 0-13 16,0-1 9-16,1 1-13 15,0 0 13-15,0 0-13 16,0 0 2-16,1 0-15 16,-2 1 2-16,1 1-14 0,2 2 4 15,2 12-8-15,13 58 2 16,-14-26-3-16,0 18 3 16,2-1-9-16,5 16 7 15,3-11-1-15,1 7 2 16,3-13-6-16,2 2 5 15,-6-16-2-15,-2 3 1 16,-7-13-4-16,-2-4 5 16,-6-11-4-16,-3-5-26 15,4-10-38-15,-1-8-92 16,3-8-47-16,5-6-259 16,-3-9 2-16</inkml:trace>
  <inkml:trace contextRef="#ctx0" brushRef="#br0" timeOffset="156251.41">20829 5091 951 0,'-3'-1'189'15,"3"0"99"-15,0 1-276 16,0 0-10-16,0-1 15 16,1 0-6-16,3 0 2 15,11-5-2-15,58-20 3 16,-30 11-10-16,16-3 5 16,-6 4-8-16,3 2 1 15,-14 6-6-15,-1 5 4 16,-16 5-5-16,-4 3-21 15,-11 2-25-15,-4 1-252 16,-4 1 53-16</inkml:trace>
  <inkml:trace contextRef="#ctx0" brushRef="#br0" timeOffset="156718.91">21269 5025 1026 0,'-4'-4'221'15,"1"1"100"-15,0 1-309 16,-1 0 4-16,1 0-10 16,0 2 5-16,0 0-9 15,-1 2 5-15,1-1-6 0,0 1 3 16,-1 0-6-16,1 1 7 16,1 1-5-16,0-1 9 15,0 1-2-15,-1 9 5 16,-2 32-4-16,8-21 5 15,2 1-13-15,2 4 1 16,2-3-4-16,3 0-1 16,0-11-5-16,2-5 10 15,1-11-4-15,3-5 7 16,-1-5 1-16,3-5 5 16,1-3-7-16,3-5 4 15,-6 2-6-15,2 0 3 16,-6 3-5-16,-1 0 6 15,-5 6-6-15,0 2 7 16,-5 4-5-16,0 3 0 0,-2 4-9 16,-2 0 8-16,0 2-7 15,0 2 5-15,-2 22 2 16,1 40 3-16,4-35-3 16,7 4-5-16,2-9-24 15,9-1-47-15,2-12-69 16,7-3-194-16,3-13 2 15</inkml:trace>
  <inkml:trace contextRef="#ctx0" brushRef="#br0" timeOffset="157934.26">21925 4561 1057 0,'4'-7'217'16,"-5"1"99"-16,0 4-305 15,-6 2-10-15,7-1 6 0,-3 0-5 16,0 0 9-16,-1 0-10 15,1-1 7-15,1 2-5 16,0 2 9-16,0 0-3 16,-3 14 17-16,-6 58 0 15,7-10 17-15,-3 4-5 16,1 20 2-16,0-4-18 16,1 5-4-16,3-19-17 0,-2 2 4 15,3-22-9-15,0-5 7 16,1-13-2-16,-1-7 4 15,1-13-4-15,-2-4 9 16,1-6 7-16,0-7 9 16,1-5-3-16,0-13 3 15,1-6-8-15,1-14-8 16,-1-2-13-16,-1-10 6 16,-1 6-9-16,-4 0 4 15,-1 14-3-15,-4 6 7 16,-1 16-7-16,-5 6 5 15,-3 13-4-15,-7 12 5 16,-2 6-9-16,-4 9 5 16,4 4-1-16,-1 5 3 15,9-6-7-15,5 2 6 0,10-7-6 16,3-2 5-16,10-10-2 16,6-4 7-16,6-9-5 15,9-8-16-15,7-7-21 16,10-11-23-16,2-5-16 15,8-8-3-15,-5 4 11 16,2 0 14-16,-11 9 15 16,-8 4 5-16,-11 9 4 0,-8 2 7 15,-11 4-2-15,-6-1 4 16,-4 3 7-16,4-2 10 16,-2 0-1-16,1 0 9 15,-1 0 3-15,-1 0 4 16,1-1-5-16,1 1 11 15,-1-1-6-15,2 1 11 16,0 0-7-16,1-1 5 16,0 1-12-16,1 0 4 15,0 0-7-15,0 1 6 16,1 0-8-16,0 0 10 16,0 0-4-16,0 0 8 15,1 1 1-15,-2-1 11 16,0 1-4-16,0-1 16 15,0 0-6-15,0 0 9 0,1 0-8 16,1 0 0-16,-1 0-14 16,0 0 2-16,1-1-18 15,-2-2 4-15,1 1-3 16,1-1 1-16,2-1-7 16,0-6 8-16,23-33-7 15,-27 30 3-15,1 3-1 0,0 0 7 16,-2 1-5-16,-2 1 5 15,1 2-4-15,-6 1 0 16,-1 1-7-16,-4 1 5 16,3 4-2-16,-3 0 4 15,1 1-1-15,-1 3 2 16,2 1-2-16,1 3-2 16,3 2-4-16,1 6 5 15,2 4 0-15,3 7 3 16,1 3-3-16,5 8 8 15,4-2-6-15,5 3-2 16,4-5-4-16,7-5 5 16,4-11-9-16,8-8-19 15,0-9-23-15,3-11-43 16,-5-5 170-16,3-8-441 16,-8-2 184-16</inkml:trace>
  <inkml:trace contextRef="#ctx0" brushRef="#br0" timeOffset="158453.04">22396 4964 814 0,'0'-5'210'0,"2"6"61"16,0 1-216-16,-2-2-38 15,0 0 2-15,0 0 24 16,0 0-4-16,0 0 9 15,0 0-3-15,0 0 5 16,0 0-20-16,-1 1-1 16,0 1-12-16,0 2-7 15,-4 14-12-15,-8 43 6 16,8-34-5-16,2 0 3 16,5-5-2-16,-1-5 4 15,1-6-7-15,0-4 6 16,-1-4-4-16,-2-4 6 15,0 0-5-15,0 0 10 16,1-1-5-16,-2-1 3 16,1-2-6-16,1-10 3 0,9-36-8 15,2 26 3-15,5 2-4 16,3-2 2-16,1 6-4 16,6-1 5-16,0 7-3 15,2 1 5-15,-4 3-1 16,0 5 6-16,-3 4-5 0,0 6 5 15,-6 7-6-15,-4 12 3 16,-8 6-4-16,-7 9 7 16,-6 3-6-16,-5 7 3 15,1-6-3-15,-1-1-3 16,3-9-17-16,5-8-27 16,1-10-22-16,2-10 140 15,3-9-415-15,9-11 176 16</inkml:trace>
  <inkml:trace contextRef="#ctx0" brushRef="#br0" timeOffset="158969.13">22765 4732 849 0,'38'-39'179'16,"-29"30"86"-16,-3 2-252 15,0 1 12-15,-3 1 0 0,-1 0 11 16,-2 2-6-16,-1 2 10 16,1-1-13-16,0 1 14 15,0 0-7-15,0 0 18 16,0 0-10-16,0 0 10 15,0 0-17-15,0 0 8 16,1 0-17-16,0 1 8 16,1 0-14-16,1 0 8 15,0 0-10-15,1 1 8 16,2 2-10-16,1 13 4 16,31 49-6-16,-39-18 5 15,-4 6-10-15,-4 15 5 16,-1-5-6-16,0 5 0 15,-1-10-7-15,4 3 3 16,4-15-5-16,3-1 6 16,2-7-7-16,1-6 4 0,1-11-2 15,-1-3 0-15,-1-7-11 16,-2-7-21-16,-2-1-21 16,-1-3-35-16,2-1-28 15,-2-1-22-15,1-1 1 16,-1-7-222-16,-6-15 78 15</inkml:trace>
  <inkml:trace contextRef="#ctx0" brushRef="#br0" timeOffset="159148.65">22700 4999 892 0,'-10'-8'244'16,"6"1"78"-16,6-1-245 15,4 3-14-15,13-5-5 16,6 0-33-16,13-3-1 15,3 5-16-15,6-3-1 16,-5 5-27-16,8-2-48 16,-5 0-34-16,9 2-243 15,-2-2 24-15</inkml:trace>
  <inkml:trace contextRef="#ctx0" brushRef="#br0" timeOffset="160567.94">23613 4736 753 0,'-6'-14'184'16,"0"0"68"-16,2 2-206 16,1 4-6-16,-1-2 11 15,3 3-11-15,-1-1 17 16,1 2-7-16,1-1 14 15,1 4-9-15,-2 2 15 16,1-1-21-16,0 1-4 16,0 0-20-16,0 1 2 15,0 0-20-15,0 2 9 16,0 2-1-16,1 28 13 16,-2 39-10-16,-1-20 8 15,0 2-6-15,-3 7 1 16,1-4-15-16,2 4 2 15,-2-8-8-15,2 6 3 0,2-12-4 16,0-3 2-16,1-8-3 16,0-2 7-16,0-13-8 15,-1-6 7-15,1-8-4 16,2-2 11-16,-1-5-4 16,-2-1 7-16,2-1-7 15,4-6 9-15,6-25-11 16,48-47 0-16,-32 36-5 15,3-13 5-15,0 2-7 0,1-4 3 16,-1 7-1-16,3-7 2 16,-3 11-1-16,4-3 1 15,-5 11-3-15,4-2 0 16,-4 11-3-16,4 1 2 16,-7 10-3-16,-2 1 5 15,-4 7-3-15,-4 2 6 16,-7 5-3-16,-3 3 2 15,-1 2-1-15,-6-1 0 16,0 2-6-16,0 0 6 16,0 0-1-16,0 0 2 15,0 0-1-15,-2 1 6 16,0 0-5-16,1 1 3 0,0 0-4 16,0 2 4-16,1 0-4 15,-3 8 3-15,-5 32-4 16,6-30 5-16,0 2-4 15,-3 14 10-15,1 4-3 16,-5 13 11-16,-4 9-2 16,-5 13 13-16,0-2-7 15,-2 5-1-15,5-6-4 16,0-3-6-16,5-10-7 0,4-7-3 16,4-10 1-16,2-7-2 15,2-10-1-15,4-5 3 16,-3-6-1-16,0-4 8 15,0-3 0-15,-2-4 7 16,-2 2-5-16,-1-1 1 16,1-2-7-16,-3-13 2 15,-19-43-9-15,5 25 5 16,1-2-4-16,-8-8 4 16,1 3-4-16,-6-6 4 15,0 5-6-15,-5-4 1 16,3 7-4-16,-8-2 8 15,5 8-5-15,-4-2 3 16,4 7 0-16,1 1 2 16,9 4-4-16,2 3 1 0,9 8-11 15,6 2-22-15,5 3-30 16,6 5-91-16,5 0-41 16,9-1-262-16,1 1 10 15</inkml:trace>
  <inkml:trace contextRef="#ctx0" brushRef="#br0" timeOffset="161334.01">24301 5200 840 0,'34'8'213'15,"-34"-13"76"-15,-2 2-229 16,0-1-26-16,0 4 11 16,1-1-20-16,0 0 1 15,0 0-12-15,-1 0 9 16,0 1-10-16,0 0 9 16,-2 0-6-16,1 1 9 15,0 1-8-15,-2 3 7 16,-3 9-13-16,-16 44 3 15,22-28-8-15,0 10 0 16,2 0-10-16,2 7 7 16,5-8-9-16,2 0 2 15,5-11-2-15,8-4 8 0,4-10-2 16,7-9 9-16,2-9 0 16,3-7 2-16,-4-4-6 15,-1-13 4-15,-6 2 0 16,-7-13 7-16,-7-2-4 15,-4-11 3-15,-8 3-5 16,-7-7 0-16,-5 9-14 16,-8 4 9-16,-4 13-12 15,-11 10-7-15,-7 11-12 0,-20 12-16 16,-3 9-28-16,-13 10-26 16,5 4-14-16,-2 6-231 15,24-4 58-15</inkml:trace>
  <inkml:trace contextRef="#ctx0" brushRef="#br0" timeOffset="161682.91">24232 5389 1012 0,'4'-5'218'15,"1"1"98"-15,1 3-303 16,1-1 3-16,4 1-7 15,2 2 0-15,1 0-4 0,13-1 6 16,3 1-2-16,14-5 5 16,3-2-7-16,13-2 3 15,-3-5-5-15,5-6-27 16,-16 3-49-16,-14-9-259 16,-23-4 44-16</inkml:trace>
  <inkml:trace contextRef="#ctx0" brushRef="#br0" timeOffset="162552.01">22780 6131 594 0,'1'-3'284'0,"0"-1"-22"0,0-11-86 16,0-37-160-16,-9 30 23 15,-1 0 5-15,-1-1 18 16,2 6-4-16,2-1 17 16,1 3-11-16,2 0 20 15,0 3-7-15,1 2 17 16,-1 0-20-16,3 1 4 15,3 3-25-15,-2 2-1 16,2-1-23-16,-3 4 0 16,0 0-15-16,0 1 7 15,0 1-12-15,0 1 4 16,1 10-6-16,4 60 3 16,-8-24-8-16,-2 14 6 15,-3 7-7-15,-2 14 4 16,0-9-7-16,0 8 10 15,3-11-11-15,1-4 9 0,3-19-11 16,3-2 5-16,1-15-16 16,0-2-28-16,0-12-48 15,-1 1-72-15,-2-10-30 16,-4 0-260-16,-2-4 33 16</inkml:trace>
  <inkml:trace contextRef="#ctx0" brushRef="#br0" timeOffset="162833.43">22461 6474 1016 0,'0'2'206'0,"2"0"117"15,3-3-300-15,-4 0 13 16,3-1 6-16,30-5 2 16,37-15-16-16,-21 9-1 0,-5 0-19 15,7-2-29 1,-4 2-23-16,3 1-21 0,-7 5-18 16,6 2-27-16,-11 2-34 15,0 7-164-15,-8 1 34 16</inkml:trace>
  <inkml:trace contextRef="#ctx0" brushRef="#br0" timeOffset="163466.81">23025 6414 798 0,'-34'27'189'0,"33"-30"78"16,-1 0-239-16,2 0 9 16,0 2-11-16,0 0-2 15,0-2-6-15,0 1 8 16,0 0-2-16,0 0 16 16,0 0-2-16,0-1 11 15,0 1-5-15,0 0 6 16,0 0-16-16,0 0 0 0,0-1-14 15,0 1-4-15,-3 0-11 16,-1 0 4-16,0 0-5 16,-7 1 0-16,-3 1-3 15,-33 8 1-15,34 1-8 16,-4 6 3-16,6 4-3 16,-1 10 7-16,6 0-9 15,1 4 5-15,5-5-3 16,5-2 1-16,3-10-12 0,9-4 3 15,2-5-5 1,8-8 3-16,-1-3-1 0,6-6 12 16,-4-3 1-16,1-4 10 15,-6-1-3-15,-2-5 10 16,-7 5-4-16,1-6 6 16,-5 4-8-16,2 0 6 15,-3 6-12-15,-3 2 4 16,0 6-10-16,-3 2 4 15,-1 5-8-15,3 3 9 16,-5-4-6-16,0 3 10 16,1 0-4-16,5 13 7 15,12 37-10-15,-13-30 7 16,0-4-8-16,0 1-17 0,0-2-22 16,2-4-39-16,3-6-246 15,5-2-13-15,1-5-101 16</inkml:trace>
  <inkml:trace contextRef="#ctx0" brushRef="#br0" timeOffset="163923.26">23372 6086 829 0,'3'-9'304'16,"-8"2"15"-16,1 0-180 16,4 0-136-16,-5-2 3 15,1 1-5-15,2-3 4 16,2 1 0-16,-1 2 24 16,1 2 2-16,0 0 23 15,0 3 2-15,0 2 16 16,0 0-23-16,0 1 2 15,0 0-20-15,0 0-4 16,0 0-21-16,0 1 4 16,1 2-8-16,3 16 3 0,3 45-4 15,-11-22 5-15,-2 4-3 16,-2 9 2-16,0-6-2 16,2 7 2-16,1-8-3 15,1 4 1-15,2-10-3 16,2 2 3-16,0-9-6 0,2-2 6 15,2-12-6-15,1-6 4 16,-2-7-6-16,2-4-20 16,-3-2-29-16,-2-2-40 15,-1-1-37-15,0 0-46 16,0 0-208-16,-2 0 51 16</inkml:trace>
  <inkml:trace contextRef="#ctx0" brushRef="#br0" timeOffset="164202">23536 6358 1035 0,'2'6'205'0,"-2"2"108"16,1 0-307-16,-1 3-8 15,-3 0-3-15,-4-4-9 16,-5-1-4-16,-2 2-2 16,-3 0 3-16,1 0 9 15,-5 2 7-15,3-2 0 16,2 3 4-16,0-3-15 16,-3-2-22-16,5 0-33 0,-4-1-228 15,5-5 43-15</inkml:trace>
  <inkml:trace contextRef="#ctx0" brushRef="#br0" timeOffset="164430.37">23312 6479 708 0,'-4'-2'229'16,"0"-1"41"-16,2 2-169 16,1 0-58-16,1 1 10 15,2 1-17-15,2 2 2 16,9 4-13-16,44 28 3 15,-35-20-17-15,2 0 1 16,-1-2-7-16,0 2 1 16,-8-2-7-16,4 0 6 15,-8-5-8-15,0-1-14 0,-3-5-15 16,1-3-38-16,-2-2-245 16,0-2 58-16</inkml:trace>
  <inkml:trace contextRef="#ctx0" brushRef="#br0" timeOffset="165319.37">23637 6526 817 0,'42'-38'340'0,"-33"34"-8"15,0 3-160-15,-2 1-173 16,0-1-3-16,-2-1 3 15,-1-2-9-15,-2-2 0 16,1 0-6-16,2-1 3 16,-1 0 3-16,1 0 11 15,1 0 2-15,-1-1 11 16,2 2-3-16,-5-2 3 16,2 2-3-16,-4-1 0 15,0 2-13-15,-5-3 9 16,0 0-7-16,-1 1 3 15,-4 0-6-15,-2 2 7 16,2 3-9-16,-2 4 4 0,2-2-2 16,-1 4 10-16,4 0-8 15,-2 0 6-15,2 2-2 16,1 7 6-16,1 6-6 16,3 8 7-16,2 4-9 15,5 4 5-15,1-4-13 16,5-4 11-16,3-9-3 0,9-6 7 15,2-11-2-15,8-8-7 16,6-6-18-16,10-13-14 16,0-4-13-16,8-5-7 15,-9 0 9-15,1-1 16 16,-13 6 16-16,-5 0 17 16,-10 5 12-16,-5 4 14 15,-10 5-7-15,0 4 8 16,-6 7-9-16,0 4-6 15,-1 3-12-15,-1-2 7 16,2 1-13-16,-2 1 6 16,0 2 3-16,0 0 7 15,0 2-3-15,-2 3 8 16,3-3-5-16,-12 31 9 16,13-34-5-16,-2-1 5 0,1-2-3 15,0 0 3-15,0 0-5 16,0 0-1-16,1 0-7 15,-4 0 4-15,2 2-3 16,1-1-1-16,-3 0-3 16,-1 1 7-16,1 0-7 15,-1 0-1-15,1 0-2 0,0 2 8 16,0-1-9-16,1 1 5 16,0 5-6-16,0 2 4 15,1 36-9-15,13-30 2 16,3 1-8-16,4 1 7 15,3-2-4-15,7 4 5 16,0-3-4-16,4-1 11 16,-3-1-2-16,-3-2 5 15,-7-3-6-15,-10-2-12 16,-17-2-35-16,-21-1-71 16,-13 0-34-16,-22 0-255 15,-6-5 22-15</inkml:trace>
  <inkml:trace contextRef="#ctx0" brushRef="#br0" timeOffset="166334.1">20741 6996 837 0,'-37'-5'205'0,"4"0"74"16,-3 2-226-16,2-1-22 15,-5 1 3-15,4-4-8 0,-3 2 3 16,4 0-13-16,-1 2 13 15,5 2 0-15,3 3 9 16,7 2-4-16,2-2 20 16,4-1-10-16,5-1 11 15,2-1-10-15,4 0 12 16,1 1-22-16,2-1 9 16,0 1-17-16,2-1 9 15,7 1-15-15,24-1 4 16,44-4-8-16,-19 3 4 15,0-1-9-15,14 2 10 16,-4-3 3-16,17 3 6 16,-4 0 1-16,18-1 0 15,-3 0-5-15,21 1-5 0,-9 1-12 16,20-3 1-16,-10 5-9 16,16-1 2-16,-15 1-7 15,17-1 8-15,-13-2-4 16,21 0 7-16,-14 0-3 15,20-4 8-15,-21 1-7 16,20 3 3-16,-16-5-1 16,20 1 0-16,-13 0-6 0,19 0 7 15,-23-3-9-15,16 2 8 16,-21 1-6 0,17-3 6-16,-19 2-5 0,25 2 8 15,-24-2-9-15,11 1 4 16,-19 1-6-16,10 0 6 15,-18 1-8-15,11 0 4 16,-16-2-1-16,8 4 1 16,-20 0-5-16,-2-2 4 15,-20 2-1-15,-6 2 2 16,-20 1-2-16,-5-3 0 16,-17 3-5-16,-5-3-49 15,-12-2-58-15,-12 0-383 16,-14-9 62-16</inkml:trace>
  <inkml:trace contextRef="#ctx0" brushRef="#br0" timeOffset="168658.1">19480 7494 1798 0,'-85'13'4'0,"31"8"-3"0,-159 17 8 16,205-4-5-16,-1 8-2 0,-5 12 1 15,1-5-3-15,1 7 1 16,-2-3-4-16,-1 0 4 15,3-16-2-15,2-3 3 0,2-11-10 16,3-4-18-16,2-7-21 16,2-7-43-16,0-5 71 15,8-5-340-15,1-8 120 16</inkml:trace>
  <inkml:trace contextRef="#ctx0" brushRef="#br0" timeOffset="169066.08">19436 7597 490 0,'10'0'216'0,"-1"-1"25"15,-5 1-127-15,0-1 8 16,-3 2-31-16,-1-1 13 15,0 0-13-15,0 0 20 16,0 0-13-16,0 0 11 16,0 0-25-16,0 0-4 15,0 0-32-15,-1 0-7 16,1 0-25-16,0 0-3 0,0 0-8 16,0 0 0-16,0 0-8 15,-1 0 4-15,0 0-3 16,-6 15 4-16,-21 54-6 15,1-17 5-15,-1 5-3 16,-3 7 4-16,6-9-8 16,3 0 4-16,8-18-24 15,6-6-40-15,7-15-28 16,2-7-37-16,1-6-28 0,7-5-231 16,-1-5 78-16</inkml:trace>
  <inkml:trace contextRef="#ctx0" brushRef="#br0" timeOffset="169399.62">18958 7829 856 0,'-7'-3'245'16,"5"1"59"-16,0-2-205 15,1 3-62-15,1 0 12 0,0 0 3 16,0 0-3-16,8-12-20 16,40-37 0-16,-18 33-16 15,12 1-7-15,-3 4-4 16,8-2-2-16,-5 4-11 15,2 2-26-15,-7 3-22 0,-1 7-36 16,-9 1-4-16,0 9-245 16,-7 1 72-16</inkml:trace>
  <inkml:trace contextRef="#ctx0" brushRef="#br0" timeOffset="169716.87">19076 7957 948 0,'-11'5'235'0,"0"1"76"0,0-1-276 15,3-1-21-15,1-1-11 16,4-3 7-16,1 0-7 15,2-1 13-15,0 0-2 16,0 0 15-16,0 0-5 16,1 0 13-16,19-2-7 15,42-5 2-15,-32 7-14 16,9-3 6-16,1 2-14 0,12-1 0 16,-3 0-17-16,11-1-61 15,-3 0-41-15,9 2-251 16,-9 0 10-16</inkml:trace>
  <inkml:trace contextRef="#ctx0" brushRef="#br0" timeOffset="170582.65">19868 7673 898 0,'33'-84'188'15,"-32"72"90"-15,0 0-255 16,0 2-6-16,-2 1 22 16,-1 1-6-16,-4 1 12 15,1 3-9-15,-2 2 6 16,2 1-11-16,2-2 16 15,0 2-1-15,2 1 20 16,0 0-5-16,0-1 4 16,0 1-19-16,1-1-8 15,0 1-22-15,0 0-2 16,0 0-11-16,0 0 5 16,0 0-4-16,-3 33 3 15,-5 41-4-15,1-20 2 16,1-5-7-16,4 4 4 15,4-14-5-15,2 0-3 0,4-13-1 16,-2-3 8-16,1-10-3 16,-4-2 5-16,0-5 1 15,-1-3 2-15,-1-2-5 16,-1-1 3-16,0 0-3 16,0 0 8-16,0-1-7 15,0 0 5-15,0 0-6 0,0 0-14 16,0-2-17-16,7-19 6 15,42-31-5-15,-31 33 0 16,1 6 15-16,2 2 12 16,-4 9-4-16,3 0 5 15,-3 2-1-15,3 3 1 16,-6 5-11-16,1 1-20 16,-6 5-14-16,-2 7 0 15,-5 0-6-15,-4 3 15 16,-3 1 17-16,-5 2 14 15,-4-3 1-15,-7-1 9 16,0-6-4-16,-6 1 5 16,-2-6-5-16,-6-3 0 15,0-6-6-15,-7-2 2 16,6-4-7-16,-1-2-20 0,10 0-13 16,6 0-27-16,9-2-262 15,12-1 67-15</inkml:trace>
  <inkml:trace contextRef="#ctx0" brushRef="#br0" timeOffset="170879.31">20449 7967 1502 0,'2'-3'318'0,"0"0"145"15,1 1-446-15,-3 1-14 16,-1 0-27-16,1 0-51 15,-1 0-46-15,0 0-54 16,1 0-19-16,0 0-243 0,0 1 80 16</inkml:trace>
  <inkml:trace contextRef="#ctx0" brushRef="#br0" timeOffset="171465.8">20857 7462 644 0,'5'-22'236'16,"0"3"40"-16,0-3-142 16,1 6-36-16,-4 2 9 15,0 8-28-15,0-1 2 0,-1 6-28 16,-1 0-4-16,0 0-28 15,0 0-2-15,0 0-15 16,0-1 1-16,0 2-6 16,0 0 8-16,0-1-5 15,0 0 5-15,0 0-5 16,0 1 7-16,0 0-8 16,0 7 9-16,-1 19-3 15,-9 41 4-15,3-33-9 0,-4 9 6 16,1-4-10-16,1 6 4 15,5-5-5-15,4 2 7 16,4-10-8-16,3 1 9 16,1-9-7-16,5 4 3 15,-3-6-7-15,7 1 12 16,2-6-6-16,0 3-26 16,-2-10-26-16,2 2-29 15,-3-3-26-15,3 0-148 16,-1-8-94-16,18 1 1 15</inkml:trace>
  <inkml:trace contextRef="#ctx0" brushRef="#br0" timeOffset="171849.37">20758 7703 1057 0,'-75'-6'233'0,"75"-4"97"16,0 4-317-16,0 0-1 16,0 1-11-16,0 4 3 15,0 0 2-15,0 0 5 16,0 0-5-16,11-4 7 16,49-17-6-16,-17 11-1 15,5-1-20-15,11-3-43 16,-2 0-218-16,14 4-64 15,-11 1-95-15</inkml:trace>
  <inkml:trace contextRef="#ctx0" brushRef="#br0" timeOffset="172510.95">21562 7722 878 0,'2'50'271'16,"-2"-53"67"-16,-2-3-207 15,1 4-50-15,1 1 5 16,0 0-29-16,0 0 2 16,0 0-26-16,0 0-5 15,1 0-12-15,9-5 1 16,34-15-33-16,-33 19-28 15,0 0-20-15,1 1-33 16,-2 0-23-16,1 3-16 0,-3-1-218 16,-1 6 63-16</inkml:trace>
  <inkml:trace contextRef="#ctx0" brushRef="#br0" timeOffset="172915.86">21571 7929 875 0,'-38'76'203'0,"36"-74"90"0,0-2-252 15,4 1 5-15,-3-2-3 16,1-1 21-16,0 1-15 15,0 0 7-15,0 0-13 16,20-11 0-16,35-16-19 16,-27 17-2-16,2 3-17 15,7-2-73-15,1 5-296 16,-5-5 69-16</inkml:trace>
  <inkml:trace contextRef="#ctx0" brushRef="#br0" timeOffset="177698.52">22222 7456 788 0,'13'-84'224'0,"-13"72"75"16,2 1-227-16,-3 3 17 15,1-1-21-15,1 7 4 16,-2-1-24-16,0 0-9 16,1 3-34-16,-2 1 3 15,1 3-12-15,-11 30 1 16,-16 49-1-16,4-9 7 0,0 4-37 16,-2 16-48-16,9-8-262 15,5 2 46-15</inkml:trace>
  <inkml:trace contextRef="#ctx0" brushRef="#br0" timeOffset="178917.77">22573 7410 929 0,'-14'33'202'0,"8"-33"84"0,2 1-268 16,1-2-14-16,0 1 2 16,2 0-4-16,0 0 7 15,0 0 0-15,0 1 6 16,-1 0-4-16,-2 1 10 16,1 0-4-16,-1 1 7 15,-3 5-6-15,-31 41 8 16,29-33-9-16,-1 10 1 15,4 2-12-15,1 10 2 16,4-4-8-16,6 2 4 16,6-9-9-16,3-3-1 15,1-11-9-15,9-6 5 16,-2-7-2-16,0-10 11 16,0-5 2-16,1-3 16 15,-7-1-1-15,0-9 18 16,-5 4 3-16,-4-8 19 15,-2 2-11-15,-7-2 5 0,-2 3-24 16,-3 1-10-16,-4 7-11 16,-5 3 3-16,-1 3-10 15,-6 8 5-15,0 6-3 16,0 3-21-16,5 2-14 16,1 0-4-16,8 0-2 15,3-2 4-15,5-1 5 16,5-4 16-16,-3 2 2 0,2 0-8 15,16-6-6 1,51-17 7-16,-35 13-9 0,3-2 8 16,-8 3 6-16,1 3 16 15,-6 5 6-15,-2 1 15 16,-6 3-6-16,1 4 10 16,-6-1-8-16,-1 3-1 15,-4-3-13-15,0 2 6 16,-2-2-5-16,0 3 15 15,-3-5 9-15,0 4 26 16,-2-2 3-16,-2-5 22 16,1 2-9-16,0-1 2 15,-1 1-18-15,-1 0-1 16,1 0-21-16,-1 1 0 0,-2 1-17 16,-2 5-4-16,-28 34-7 15,26-30 0-15,1 2-5 16,2 9 3-16,-1 1-3 15,2 6 0-15,4-1-5 16,1 4 1-16,3-12-10 16,5-2 9-16,3-9-3 15,4-3-4-15,2-7-5 0,6-7 2 16,4-5-16-16,-1-7 2 16,0-3 7-16,-5-7 8 15,-3-1 7-15,-8-2 10 16,-5 6 3-16,-12-2-2 15,-3 5-7-15,-11 1-6 16,-5 7-12-16,-6 0-27 16,2 8-25-16,-1 4-27 15,10 4-17-15,4 0-141 16,8 0-103-16,12-1-4 16</inkml:trace>
  <inkml:trace contextRef="#ctx0" brushRef="#br0" timeOffset="179479.27">23399 7495 869 0,'2'-5'236'16,"-3"-2"76"-16,0 1-227 16,-2-1-25-16,0 1 15 15,-1 3-20-15,-3 0 14 16,2 0-11-16,-6 0 20 15,0 1-11-15,-1-1 4 16,4 2-15-16,-3 0 4 16,2 1-19-16,2 0 3 15,0-1-10-15,-3 0 4 16,3-1-11-16,1 0 7 16,3 0-9-16,0 1 2 15,2 0-6-15,1 1 1 0,0 0-11 16,0 0 0-16,0 0-6 15,1 0-1-15,0 1-5 16,2 1 3-16,17 10-5 16,46 32 5-16,-32-23-4 15,3 7 2-15,-7-2-13 16,4 2-21-16,-9-2-18 0,2 1-22 16,-7-10-22-16,-2 1-41 15,-5-6-1-15,-6 0-46 16,-5-1 224-16,-1-9-440 15,0-5 210-15</inkml:trace>
  <inkml:trace contextRef="#ctx0" brushRef="#br0" timeOffset="179797.45">23718 7325 1205 0,'37'39'252'0,"-39"-35"115"0,0 2-360 16,1 2-11-16,-3-5-11 16,-2 1-11-16,1-3-8 15,4-1 6-15,-1 0 0 16,0 1 12-16,-2 2 12 15,-6 15 13-15,-25 47-7 16,11-21 10-16,-3 1-7 0,-8 9 5 16,0-8-26-16,1-2-22 15,5-12-36-15,8-7-268 16,9-14 52-16</inkml:trace>
  <inkml:trace contextRef="#ctx0" brushRef="#br0" timeOffset="180998.17">24202 7259 1070 0,'2'0'237'15,"-4"-1"94"-15,0 3-319 16,1-2-13-16,-1 1-7 0,-1 2 6 16,-7 9-3-16,-38 44 9 15,29-32-6-15,-2 1 5 16,3-2-6-16,1 1 1 16,6-5-8-16,-1 2 10 15,2-7-4-15,6-1 7 16,-3-4-1-16,2-1 13 15,4-6-7-15,-1-2 7 16,1 0-8-16,1 0 9 16,0 0-11-16,0-1 5 15,0 1-5-15,0 0 10 16,0 0-5-16,0 0 7 16,1 0-9-16,1 0 5 15,2 1-10-15,16 2 4 16,32 10-8-16,-24-7 11 15,-2 0-8-15,7 2 6 0,-3-5-11 16,-1-1 3-16,-4-2-14 16,-2-4-2-16,-4-3-18 15,-3 0-5-15,-4-2-10 16,0-1 1-16,-5-2 4 16,-3-1 16-16,-1 1 15 15,-1-3 26-15,-2 1 12 0,0-2 27 16,0 2 5-1,0-4 16-15,2 3-11 0,-1 1 13 16,-1 2-20 0,3 2 6-16,-3 4-17 0,0 2 6 15,1 1-14-15,-1 2 2 16,0-1-10-16,0 1 0 16,0 0-9-16,0 1 3 15,0 0-7-15,0-1 5 16,0 0-3-16,-1 0 5 15,1-1-8-15,-2 0 7 16,1-1-7-16,0 1 5 16,0 0-7-16,0 0-1 15,1 0-12-15,0 1-4 0,0-1-9 16,0 2 1-16,-2 3-2 16,-1 15 9-16,-4 58-3 15,-2-10 10-15,-1 4-5 16,-2 15-47-16,0-13-69 15,2 9 97-15,4-15-448 16,-8-6 118-16</inkml:trace>
  <inkml:trace contextRef="#ctx0" brushRef="#br0" timeOffset="182181.03">24645 7369 549 0,'0'1'265'0,"0"0"-11"0,0 0-85 16,0 1-139-16,-1-1 12 15,0-1-12-15,-1 0 15 16,-1 0-5-16,1 0 18 16,0 0-5-16,0 0 13 15,0 0-17-15,-1 0 5 16,1 0-22-16,1 0-2 15,0 0-17-15,1 0-5 16,-2 1-9-16,1 1 9 16,0 1-5-16,-2 9 5 15,-9 45 1-15,8-29 3 16,1-2-14-16,1 3 8 16,2-3-9-16,2-3-11 15,4-6-16-15,4-1 8 0,2-8-8 16,2-3 9-16,-2-5 12 15,3-5 22-15,-4-3-3 16,2-7 12-16,-2 0-3 16,2-6 9-16,-3-1-11 15,0-4 6-15,-2 1-12 16,-1-5 2-16,-3 4-22 16,-7 1 0-16,-2 4-4 0,-6 7 1 15,-5 3-4-15,-7 6 13 16,1 3-1-16,-4 3 1 15,5 1-3-15,3 4-6 16,8-5-13-16,4 1-23 16,6 0-17-16,7-4 8 15,-6 1 4-15,2 0 14 16,20-4 20-16,47-11 18 16,-35 11-5-16,5-3 9 15,-7 4-1-15,2 0 19 16,-7 2 1-16,2 1 9 15,-7 0-5-15,-4 4 4 16,-6 0-17-16,-3-1-2 16,-3 1-11-16,0 2 5 15,-2-2-9-15,-1 1 11 0,1 0-2 16,-3 0 19-16,-2-4 2 16,0 1 24-16,0 0-2 15,0 0 16-15,0 1-11 16,0 0 3-16,-1 1-21 15,0-1 3-15,0 0-18 16,0 1 0-16,-5 8-14 16,-15 45 2-16,14-33-8 0,0 7 2 15,1-5-7-15,3 2 6 16,6-5-10-16,5-1 7 16,7-10 1-16,10-1 7 15,0-14-5-15,10-7 12 16,-2-6-5-16,3-3 1 15,-8-2 1-15,-1-1 12 16,-13 4-4-16,-5-2-4 16,-9-1-7-16,-12-6-23 15,-1 7-43-15,-24-2-83 16,-10 6-26-16,-25 11-264 16,-4 4 19-16</inkml:trace>
  <inkml:trace contextRef="#ctx0" brushRef="#br0" timeOffset="183713.48">22781 8552 760 0,'-14'-2'279'0,"-2"-2"43"16,7 0-174-16,1 0-69 15,4 2-7-15,1-2 21 16,1 2-27-16,2 1 7 0,-1 1-26 16,1 0-1-16,0 0-22 15,3 0 4-15,1 0-19 16,21 0 4-16,35 3-8 15,-24-4 4-15,-4-2-10 16,5-2 7-16,-2 0-5 16,4 0 3-16,-11 0-10 0,2 2-11 15,-7 2-23-15,-5 0-40 16,-5 0-21-16,-2-1-17 16,-6 0 2-16,-2 1 4 15,-1-1 6-15,-2 1-211 16,0 0 71-16</inkml:trace>
  <inkml:trace contextRef="#ctx0" brushRef="#br0" timeOffset="183998.16">22962 8346 817 0,'-3'-6'355'16,"1"4"32"-16,2 2-150 15,-1-1-129-15,0 1 5 0,1 0-40 16,0 0-20-16,0 0-28 16,-1 0-6-16,1-1-13 15,-1 0 2-15,1 1-8 16,0-1-1-16,0 1 1 16,0 1 7-16,1 2-1 0,4 19 6 15,9 51 0 1,-11-24-1-16,-4 5-14 0,-2 11-77 15,-5-9-72-15,2 3-301 16,-5-15 2 0</inkml:trace>
  <inkml:trace contextRef="#ctx0" brushRef="#br0" timeOffset="184463.46">23601 8304 815 0,'-3'-8'265'0,"1"-1"61"16,1 5-193-16,0 1-41 0,-2-2 14 16,3 4-33-16,-1 1 2 15,1 0-25-15,-1 0-3 16,1 0-21-16,0 0-1 15,0 0-12-15,0 0 5 16,0 0-3-16,-1 1 20 16,0 1 0-16,0 2 16 15,-1 21-10-15,-10 46 0 16,3-31-21-16,-2 12-3 16,2-6-39-16,2 2-88 15,0-10-53-15,3-1-301 16,8-12-6-16</inkml:trace>
  <inkml:trace contextRef="#ctx0" brushRef="#br0" timeOffset="185105.34">23896 8481 995 0,'5'-8'219'15,"-3"0"95"-15,0-3-284 16,-2 2-23-16,-2-2 7 15,0 2-6-15,-1-1 6 16,0 2 0-16,-1 2 30 16,2 1 2-16,0 1 31 15,2 3 1-15,-2 0 12 16,1 0-26-16,0 0 1 16,0 1-31-16,-1-1-8 15,2 0-16-15,-2 1-4 0,1 0-7 16,0 0-1-16,-1 0-9 15,0 1 4-15,-2 1-4 16,0 1 2-16,-1 4 2 16,-2 10 1-16,-34 30-8 15,37-31-7-15,5-3-10 16,8-2-9-16,2-5-2 0,9-2-1 16,-1-7-1-16,9-3 6 15,-3-6 8-15,7-6 15 16,-6 0 9-16,2-3 37 15,-3 3 10-15,-5 1 15 16,-5 4-5-16,-2 2 7 16,-8 4-25-16,-3 2 1 15,-4 2-24-15,-5 1 4 16,-6 1-14-16,-7 3-9 16,-7 2-29-16,-2 2-35 15,4 3-30-15,2-1-34 16,7-2-9-16,8-1-54 15,3-8-144-15,15-2 40 16</inkml:trace>
  <inkml:trace contextRef="#ctx0" brushRef="#br0" timeOffset="185581.08">24463 8207 936 0,'7'11'207'16,"-1"8"95"-16,-2-1-280 0,0 1-1 16,-4-6-10-16,-2-1-1 15,0-5-11-15,-1 1 7 16,-1-2-1-16,-3-2 26 16,2-1 7-16,-1 1 28 15,1-3 5-15,-2 0 18 16,3 1-16-16,3-2 0 15,-1 0-28-15,0 0-3 16,-1 0-23-16,0 0-3 16,0 1-13-16,-2 0 0 15,0 2-12-15,-4 4 2 16,-32 48-9-16,35-29 6 16,6-1-4-16,3 1 1 15,2-9 0-15,10-3 11 16,-2-6-6-16,7-6 12 0,-3-7 4 15,5-10 8-15,-3-3-3 16,2-7 6-16,-7-2-6 16,-3 2 13-16,-3 2-5 15,-8 2 1-15,-5 5-8 16,-11 0-13-16,-8 2-36 16,-24 11-101-16,-13 8-18 15,-16 9-278-15,3 0 0 0</inkml:trace>
  <inkml:trace contextRef="#ctx0" brushRef="#br0" timeOffset="186230.17">21523 9481 1208 0,'0'-3'326'0,"-4"2"103"15,4 0-342-15,0 0-37 16,0 0-25-16,1 0-18 0,2 0-34 16,-1-1-10-16,2-2-16 15,6-1-7-15,38-18 1 16,-28 14 0-16,0 4-4 16,6-3-11-16,-2 4-2 15,3-4-18-15,-4 5-91 16,0-2-144-16,-5 6 11 15</inkml:trace>
  <inkml:trace contextRef="#ctx0" brushRef="#br0" timeOffset="186504.44">21540 9615 1152 0,'-3'6'342'0,"-3"-6"76"16,5 0-303-16,1-1-65 16,0 0-25-16,1-2 10 15,4 0-25-15,9-8-1 0,50-28-18 16,-25 19 10-16,-1 3-9 15,12 0-44-15,-5 3-50 16,8 3-322-16,-1 5 41 16</inkml:trace>
  <inkml:trace contextRef="#ctx0" brushRef="#br0" timeOffset="188129.63">22618 9077 1062 0,'9'-7'218'0,"-2"0"106"15,-2 4-319-15,-1 2-7 16,-4 2-3-16,0-1-6 16,0 0 0-16,-2 1 3 15,1 1 6-15,-1 2 8 16,-6 11 9-16,-24 45 10 15,15-32 4-15,-9 9 6 16,0-4-5-16,-6 5-8 0,1-5-7 16,1 1-6-16,6-11-8 15,5-2 1-15,8-9 0 16,6-5 0-16,4-6 11 16,1-2 7-16,6-1-1 15,-6 1 11-15,1 0-3 16,3 0-4-16,1 0-6 15,7-1-1-15,35-1-12 16,-31 7 0-16,1 0-5 16,5-1 0-16,0 2-1 0,4-2 3 15,1-1 0-15,2 0-1 16,-5 1-1-16,3-2 0 16,-9 0-4-16,-1-2-19 15,-6 0-12-15,-2-3-22 16,-2-1-12-16,1-5-19 15,-3-2 8-15,2-9-2 16,-2 3 22-16,1-9 17 16,0 3 23-16,-3-2 24 15,1 4 33-15,-4-7 20 16,-4 9 4-16,-2-3 20 16,-1 5-7-16,-3 1 2 15,2 3-7-15,-1 2-3 0,3 4-14 16,0 1 3-16,4 4-16 15,0 1-1-15,-1 1-7 16,3-1-2-16,0 2-9 16,0 0-4-16,0-1-6 15,0 1-2-15,0 1 1 16,0 3 5-16,1 15 3 16,3 58-2-16,-6-23-1 0,-5 17-3 15,-3 0-9-15,-3 12-23 16,2-7-29-16,1 2-74 15,4-17-48-15,3 3-274 16,7-18 20-16</inkml:trace>
  <inkml:trace contextRef="#ctx0" brushRef="#br0" timeOffset="188863.18">23205 9217 1294 0,'0'-10'281'0,"0"10"122"15,0 0-382-15,-1 0-19 16,0 0-8-16,0 0-2 15,-1 0-5-15,1 1 3 16,-1 0 5-16,0 1 3 16,-1 0 6-16,-1 1 5 15,1-1-1-15,0 1 2 16,0 0 1-16,-1 1 0 16,1-1-4-16,-1 0-2 15,0 1-4-15,0 1 1 16,-3 5-3-16,-15 37-2 0,18-32 3 15,3 6-1-15,0-1 0 16,4 4 1-16,3-4 1 16,6 2-2-16,1-8 5 15,3-1-4-15,3-7-2 16,5-4 1-16,0-5-3 16,5-5-2-16,1-2-2 15,2-7-6-15,-5 5-1 16,-4-3 6-16,-7 4 0 0,-8-3 1 15,-7 4 5-15,-6-4 6 16,-4-2 1-16,-8 0 0 16,-6 3 5-16,-7-4 2 15,3 5-5-15,-4 5-8 16,5 0-7-16,0 0-34 16,6 6-21-16,1-3-26 15,8-1-6-15,1-1-33 16,9 5-77-16,6-5-128 15,6 3 1-15</inkml:trace>
  <inkml:trace contextRef="#ctx0" brushRef="#br0" timeOffset="189212.25">23588 9132 978 0,'25'-4'234'16,"-2"2"102"-16,-8 1-283 15,-3 1-13-15,-8 0-5 16,-2 1-5-16,-2-1-13 16,0 0 12-16,-1 0 6 15,0 0 20-15,1 0 2 16,-1 0 18-16,1 0-8 0,0 0 11 16,0 0-9-16,0 0-3 15,0 0-19-15,0 0-5 16,0 0-16-16,0 0-14 15,0 0-9-15,0 1 4 16,0 2-3-16,0 18 3 16,-5 48 2-16,0-14 2 15,-2-4-9-15,-2 4-3 16,2-7-5-16,0 3-49 16,2-15-44-16,2 1-108 15,2-6-275-15,-3-18 16 16</inkml:trace>
  <inkml:trace contextRef="#ctx0" brushRef="#br0" timeOffset="190329.78">23957 9220 1104 0,'2'1'246'0,"-5"-2"111"16,3-1-327-16,0 1-3 15,-1 1-7-15,0 0-6 16,0 0-10-16,0 0 3 16,-2 0 1-16,0 1 10 15,0 0 5-15,0 1 7 16,-2 0-1-16,1 2 3 0,1-1-8 15,-2 0-4-15,0 4-8 16,-4 6-1-16,-20 35-6 16,23-25 3-16,-1 2-7 15,2 2 2-15,4-3-3 16,2-2-1-16,2-8-1 16,6-3 3-16,4-6-3 15,3-5 4-15,5-3 2 0,9-5 3 16,-2-2 1-16,2-2 5 15,-4-2-2-15,0-5 0 16,-6 1-9-16,-1-4 3 16,-5-1-3-16,-3-2 4 15,-4 5-2-15,-13-4 3 16,-2 6-4-16,-10 3-3 16,-4 5-4-16,-13 4-1 15,0 7 2-15,-9 1-4 16,9 3 1-16,3 1-5 15,12-1-4-15,5-1-21 16,11-2-5-16,5-3-2 16,8-3-3-16,14-3 6 15,6-2 18-15,16-3 9 16,4-1 3-16,12-2 3 0,-4 2 2 16,4-1 6-16,-11 7 1 15,5 1 2-15,-13 4 2 16,-5 2 3-16,-6 3-1 15,-1 0 4-15,-5 3 0 16,2 1 8-16,-11 0-2 16,1 2 1-16,-9-2-4 0,-2 1 7 15,-4 0-3-15,-2-1 8 16,-1-1 4-16,-4 2 5 16,1-4-3-16,-5 3-1 15,-1-1-7-15,1 1-9 16,-1-3-4-16,-2 3-7 15,0-2-4-15,0 1-2 16,-3-1 3-16,4 9-3 16,2 4 0-16,-3 6 1 15,3 2-4-15,2 5 2 16,4-4 1-16,4-2 8 16,8-8-1-16,4-4 4 15,4-5-1-15,9-9-2 16,2-6-4-16,5-6-3 15,0-3 2-15,1-7-1 0,-6-1 1 16,1-6 0-16,-12 1 0 16,-3-1-4-16,-9-1 1 15,-19-3-7-15,-15 8-20 16,-39 2-120-16,-24 12-98 16,-48 3-198-16,-21-1-83 15</inkml:trace>
  <inkml:trace contextRef="#ctx0" brushRef="#br0" timeOffset="191996.08">19367 9994 945 0,'-2'-30'215'0,"-1"1"103"15,0 14-277-15,-1 2 5 16,-1 5 1-16,2 3 5 0,-2 3-13 15,0 5-4-15,4-3-8 16,-1 2-4-16,-8 13-16 16,-29 60-1-16,19-29-3 15,-8 18 0-15,2-2-5 16,-3 7 4-16,6-11-4 16,3-4-5-16,6-19-8 15,8-6-15-15,0-17-12 16,9-9-24-16,0-7-24 0,10-13-256 15,5-5 68-15</inkml:trace>
  <inkml:trace contextRef="#ctx0" brushRef="#br0" timeOffset="192345.77">19488 9923 995 0,'5'-2'205'0,"1"0"99"16,-2 1-293-16,-4 0-5 15,0-1 2-15,0 2-3 0,0 0 4 16,0 0 8-16,0 0 5 16,0 0 12-16,0 2 7 15,-2-1 3-15,1 1-4 16,0 0 0-16,0 0-11 15,0 1-1-15,-3 2-4 16,0 9-2-16,-16 40 0 16,6-20 2-16,-2 5-4 15,-8 22-3-15,-4 3-4 0,-6 7-6 16,5-6-6-16,0-4-25 16,7-20-28-16,5-12-59 15,10-13-18-15,2-10-268 16,5-9 51-16</inkml:trace>
  <inkml:trace contextRef="#ctx0" brushRef="#br0" timeOffset="192679.04">18957 10202 815 0,'-11'1'204'0,"4"-2"80"16,3 4-214-16,2-1-12 16,2-2 16-16,0-1-8 15,1 0-6-15,2-1-18 16,6-1-5-16,20-3-20 15,44-6-5-15,-34 3-6 0,13 0-5 16,-6 2-4-16,4-2-16 16,-5 1-10-16,-1 4-19 15,-14 4-13-15,-2 2-37 16,-11 3-232-16,-4 5 64 16</inkml:trace>
  <inkml:trace contextRef="#ctx0" brushRef="#br0" timeOffset="192954.02">18904 10488 710 0,'-10'0'233'0,"5"-3"54"16,5-4-164-16,4 0-50 16,11-4-4-16,5 0-26 15,15-1-14-15,6 0-25 16,10 1 0-16,2 3-10 16,5-2-33-16,-5 5-16 0,5-2-261 15,-5 3 51-15</inkml:trace>
  <inkml:trace contextRef="#ctx0" brushRef="#br0" timeOffset="193612.06">19838 10142 833 0,'32'-1'220'0,"-34"0"69"15,0 0-230-15,-2 0-26 16,3 0-7-16,0 0-11 15,0 1-7-15,0-2-3 16,-1 2-2-16,0 0 4 16,0 0 0-16,-2 2-2 0,0 0 1 15,-1 1-2-15,-5 5-3 16,-35 38 1-16,31-31 0 16,1-4-2-16,1 2 3 15,4-3-2-15,-2-2 1 16,5-5 0-16,2 1 1 15,1-2-2-15,2-2 3 16,0 0-3-16,0 0 9 16,0 0 0-16,1 0 1 15,1 2-2-15,1-1 2 16,5 2-8-16,5 2-3 16,33 22-1-16,-33-19 2 15,2 5-3-15,-1-4 0 16,-2 3 1-16,0-1-5 15,-3-2-1-15,-2 2 0 0,-2 0 1 16,-3-1-1-16,-3 0 2 16,-2 2 0-16,-6-3 4 15,-7-2 1-15,0 1 3 16,-6-2 5-16,-3-2 1 16,-4-2-11-16,5 0-9 15,-3-3-18-15,6 0-9 16,1-1-24-16,7-2-26 0,0 1-213 15,9 2 57-15</inkml:trace>
  <inkml:trace contextRef="#ctx0" brushRef="#br0" timeOffset="194163.31">19983 10329 972 0,'9'1'232'16,"-7"1"79"-16,2-2-273 15,-3 1-34-15,-1-1-6 16,0-1-2-16,0-1-2 16,0 1-2-16,1 0 4 15,2-1 3-15,-1 0 9 0,1-1 5 16,4-2 6-16,4 0 0 15,35-25 3-15,-34 23-5 16,1-3-4-16,-4-3-6 16,-4-1 0-16,-1 5-2 15,-4-6-2-15,2 2 2 0,-4 1-1 16,2-2-1-16,-3-1-5 16,3 4 0-16,-3-1-1 15,0 2 2-15,-2 2 0 16,0 3 4-16,-4 0 0 15,1 3-1-15,0 1-2 16,-3 0-1-16,-1 3-1 16,2 1 1-16,-3 2 2 15,3 1 2-15,0 6 3 16,0 0 2-16,3 8 2 16,3 3 1-16,1 3 3 15,4-3-3-15,2 4 2 16,4-7-5-16,0 0 0 15,3-5-4-15,2 4 2 16,0-6-3-16,3 0-3 16,-3-3-3-16,1 1-28 0,-3-2-22 15,-2 2-51-15,-2 0-250 16,4 3 52-16</inkml:trace>
  <inkml:trace contextRef="#ctx0" brushRef="#br0" timeOffset="194762.06">20269 10336 1258 0,'29'33'278'0,"-31"-33"102"15,0-1-369-15,1 1-56 16,1-1-18-16,0 0-8 15,0-1 8-15,0 1 4 16,0-1 39-16,1 0 29 16,1 0 23-16,1-2 23 15,3 1 5-15,4-2 20 16,35-20-10-16,-29 15-8 16,-3-1-20-16,7-5-9 15,2 0-23-15,-2-7-6 0,-4 3-1 16,-2-2-4-16,-5 5-2 15,-6-1-6-15,-1 8-5 16,-3-2-8-16,0 5-3 16,-2-2 7-16,0 2 3 15,-6 0 2-15,2 0 8 16,-2 1 4-16,-1 0-8 16,1 1 4-16,2 1 2 15,0 1-1-15,0 3-2 0,3 0 1 16,-1 1 2-16,4-1-2 15,0 1 1-15,-1 1 2 16,0 3 0-16,-7 21 0 16,-5 35 4-16,13-24 0 15,2-5 1-15,5 2 0 16,3-10-1-16,8 1 2 16,2-9 3-16,9-3-1 15,0-6 0-15,9-3-18 16,-2-5-26-16,12-8-33 15,-7-4-14-15,8-2-18 16,-4-6 7-16,2 2 34 16,-13 4-254-16,-4 3 102 15</inkml:trace>
  <inkml:trace contextRef="#ctx0" brushRef="#br0" timeOffset="195247.92">21001 10014 866 0,'-2'-10'178'16,"2"-2"85"-16,3-7-252 16,-3 1-6-16,0-3 10 15,2 7 9-15,-5 1 19 16,1 6 7-16,1 2 25 15,0 1 5-15,0 3 14 16,0 0-14-16,1 0-3 16,-2 1-22-16,1 0-12 15,-1-1-24-15,2 1-2 16,0 0-9-16,0 0-4 16,0 0-1-16,0 0 2 15,0 0-1-15,-1 0 8 16,1 0 4-16,0 0 7 15,-1 1 4-15,1 3 12 0,-4 21 1 16,-6 46 6-16,6-31-10 16,-1 13 0-16,2-5-15 15,-1 10-8-15,-2-8-10 16,0 8 1-16,-2-9-3 16,-2-1-1-16,1-13 1 15,1 0 0-15,-1-11-4 0,2-4-21 16,3-9-25-16,-2-5-95 15,5-9-40-15,-1-11-281 16,2-9 8-16</inkml:trace>
  <inkml:trace contextRef="#ctx0" brushRef="#br0" timeOffset="195503.05">21145 10062 1212 0,'-3'11'268'16,"-1"6"108"-16,-6 6-364 15,-2 4-32-15,-7 4-29 0,-2-2-9 16,-4 5-1-16,2-3 10 16,-3-5 14-16,8-6 26 15,0-3 9-15,3-6 3 16,3-4 0-16,5-4 1 15,1-4-24-15,1-3-25 16,2-5-275-16,2 2 59 16</inkml:trace>
  <inkml:trace contextRef="#ctx0" brushRef="#br0" timeOffset="195744.79">20930 10263 1035 0,'34'-28'270'15,"-31"34"99"-15,3 2-276 16,2-1-30-16,1 4 0 16,0-2-21-16,7 6-17 15,-3-2-15-15,2 7-6 16,4 2-3-16,3 6 1 16,-5-4-2-16,4 6-1 15,-3-4 3-15,-2-2 0 16,-1-8-6-16,-4-1-36 15,-1-6-33-15,1-7-36 0,2-3-288 16,7-8 57-16</inkml:trace>
  <inkml:trace contextRef="#ctx0" brushRef="#br0" timeOffset="196178.06">21650 10251 951 0,'3'0'232'0,"-2"1"94"16,1-1-271-16,-1 0 1 16,2 0 0-16,-3 1 12 0,1-1-4 15,0 0 3-15,0 0-12 16,2 0-8-16,-1 0-22 15,5 0-9-15,7 0-9 16,34 1-4-16,-33 0-2 16,1-2 0-16,-1 1-4 15,1-2-45-15,0 3-29 0,3-2-59 16,-2 3-269-16,0 1 43 16</inkml:trace>
  <inkml:trace contextRef="#ctx0" brushRef="#br0" timeOffset="196495.09">21633 10518 734 0,'-6'-1'219'0,"2"-2"83"16,3 1-193-16,0 1 22 0,1 0 6 15,0 0 33-15,0 0-30 16,1-1-6-16,4-2-38 16,10-5-21-16,46-17-46 15,-22 17-8-15,2 1-16 16,10 2-69-16,-4 2-69 15,13 1-330-15,-3-5 23 16</inkml:trace>
  <inkml:trace contextRef="#ctx0" brushRef="#br0" timeOffset="199511.03">23555 10021 856 0,'-1'0'261'15,"0"0"62"-15,0-2-220 16,0 1-41-16,0-1 0 0,1-1-31 16,1-3-4-16,4-8-20 15,28-34 0-15,-15 37-11 16,1 0 14-16,1 6-5 16,0 1 6-16,-2 1 0 15,1 2 2-15,-4 3-10 16,0 4 3-16,-2 1-7 0,-2 4 0 15,-1 2-5-15,-1 4 0 16,-4 0-4-16,-3 5 2 16,-4 2 3-16,-3 4 3 15,-1-1 0-15,-6 9 7 16,1-4-5-16,-2 3 2 16,0-3-3-16,-1 2 3 15,4-10-5-15,-4-1 5 16,3-7-5-16,-2-2 4 15,3-5-4-15,1 1 3 16,2-3 1-16,0-1 7 16,4-2-7-16,1-3 3 15,2-1-4-15,0 0 4 16,0 0-6-16,0 0 16 0,0 0-1 16,1 0 14-16,1 0-1 15,8-1 12-15,12-2-11 16,44-10 1-16,-29 6-14 15,12-7-10-15,4 2-58 16,11 1-339-16,2 2 87 16</inkml:trace>
  <inkml:trace contextRef="#ctx0" brushRef="#br0" timeOffset="200294.5">24154 9961 589 0,'1'4'135'15,"0"-1"66"-15,1 0-170 0,-1-1 2 16,1 1 0-16,-2-2 34 16,2 0-4-16,0 0 27 15,0 0-1-15,-2 0 13 16,2 0-31-16,-1 0 6 16,0-1-26-16,0 0 4 15,-1 0-19-15,0 0 3 16,0 1-20-16,0 1 1 15,0-1-17-15,-1 0 6 16,0 1-7-16,0 0 13 16,1 0-7-16,-2 2 17 15,2 1-5-15,-2 17 1 16,-2 36-8-16,-3-20 3 16,3 1-17-16,4 0 2 15,2-8-5-15,5-1-1 0,4-15-7 16,7-4 3-16,2-8-6 15,8-2 8-15,3-8-1 16,7-5 3-16,-5-5 5 16,2-7 7-16,-6-1-9 15,1-3 6-15,-2 2-2 16,0-5 3-16,-3 3-4 0,-3-2 5 16,-4 3-5-16,-10-1 1 15,-6 9-14-15,-8 2-7 16,-2 5-3-16,-9 1 7 15,-3 6-5-15,-5 2 11 16,4 1 3-16,1 0-34 16,8 0-20-16,1-2-19 15,7-2-21-15,4-1-253 16,6-2 90-16</inkml:trace>
  <inkml:trace contextRef="#ctx0" brushRef="#br0" timeOffset="200743.93">24578 9884 694 0,'19'0'283'16,"-5"1"16"-16,2-1-149 16,-4 2-101-16,-1 0-7 0,-2 5-25 15,-6-1-5-15,0 3-8 16,-2 2 7-16,-2 1-4 16,0-1 9-16,-1 1-2 15,-1 0 10-15,0-1-2 16,-2 0 15-16,3-1-7 15,-4 1 6-15,0-1-14 16,1 2 1-16,-2 0-15 0,1 3 1 16,0 0-6-16,1 3 9 15,0-1-2-15,2 6 6 16,0-1-5-16,3 4 9 16,0-1-11-16,4 1 5 15,3-10-8-15,8-1 10 16,1-8-7-16,12-4 7 15,1-7-8-15,6-2 3 16,-4-5-9-16,4-4 8 16,-10-1-4-16,-1-5 18 15,-4 4 6-15,-2-3 13 16,-11 2-7-16,0-3 2 16,-6 1-22-16,-7-8 3 15,-3 3-18-15,-9-4-9 16,-2 0-18-16,-12 1-53 0,-7 7-61 15,-12 6-300-15,-1 9 36 16</inkml:trace>
  <inkml:trace contextRef="#ctx0" brushRef="#br0" timeOffset="201236.11">24073 10062 980 0,'-35'21'232'15,"41"-40"104"-15,2-1-291 16,8-7 5-16,3 3-11 0,3-1 0 16,-2 4-20-16,5 5 1 15,0 6-11-15,12 3-8 16,3 6-33-16,13 3-56 15,-2 4-270-15,10 3 50 16</inkml:trace>
  <inkml:trace contextRef="#ctx0" brushRef="#br0" timeOffset="202461.06">19309 10947 935 0,'-26'-4'196'15,"2"-2"92"-15,-1 1-269 16,5 1-11-16,-1 1 10 16,6 0-9-16,3 2 14 15,4 0 0-15,3 0 7 16,4 1-3-16,1 1 8 0,0-1-13 16,1 0 3-16,1 0-5 15,3 0 9-15,21 2-7 16,42 3 10-16,-31-5-5 15,11 1 13-15,0-1-7 16,16 2 7-16,1 0-9 16,12-1 0-16,-2-2-17 0,17 0 1 15,-8-3-10-15,21-1 2 16,-5 0-5-16,22 1 2 16,-6 0-4-16,23-1 8 15,-10 2-5-15,17 1 11 16,-10-1-3-16,20-2 8 15,-15 4-6-15,26 0 6 16,-18 0-11-16,21 4 6 16,-20 0-6-16,23 1 5 15,-18 1-1-15,23 0 7 16,-23-5 0-16,24-1 3 16,-18-2 1-16,25-2-2 15,-21-1-4-15,25 0 1 16,-25 1-7-16,17-1-1 0,-27 0-7 15,17 1 4-15,-21 2-8 16,15-1 10-16,-21 1-7 16,11 3 9-16,-22-2-2 15,8-1 1-15,-21 0-4 16,3 3 3-16,-26-3-5 16,-5 2-14-16,-28 0-26 0,-15 0-150 15,-24 0-292-15,-30-30 21 16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23T02:44:39.6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4192 4589 0,'75'0'109,"24"0"-93,0 0-16,50 25 15,99-1-15,25 1 16,248 0 0,-75 0-1,26-25 1,-150 49-1,1-49 1,-199 0-16,124 25 16,74-25-1,25 25 17,50-25-17,-248 0 1,25 0-1,-50 25 1,24-25 0,101 50-1,147-50 1,1 0 0,25 0-1,198 0 1,-397 0-1,100 0 1,-26 24 0,26-24-1,-149 25 17,-1-25-17,-49 0 1,25 0-1,49 0 1,-49 0 0,25 0-1,-124 0 1,-26 0 93,1-25-93,0 25 0,0 0-16,49 0 15,1-49-15,-1 49 16,-24-25-1,-1 25 1,-49-25 125,25 25-126,25-25 1,-26 25-16,-24-25 16,50 25-16,-25 0 15,0 0 1,-1-24-1,1 24 1,0 0 0,-25-25 109,0 0-110,0 0 1,0 0-16,0 1 94,0-1-47,-50 25 218,26 0-249,-1 0-16,-25-25 15,-24 25-15,-224 0 16,100-25 0,-75-24-1,99 49 1,50-25 15,25 25-15,74 0-1,-49 0 1,24 0 0,-24 0-1,-50 0 1,-25 0 0,0 0-1,75 0 1,-1 0-1,26 0 1,-51 0 0,1 0-1,-99-25 17,49 25-17,50 0-15,-174 0 16,25 0-1,0-25 1,0 25 0,49 0-1,75-25 1,50 25 0,-25 0-1,49 0 1,-49 0-1,24 0 1,-98 0 0,49 0-1,0 0 17,24 0-17,1 0 1,-25 0-1,0 0 1,25 0 0,0 25-1,-50 0 1,0-25 0,50 0-1,-50 0 1,75 0-1,-26 25 1,-48 0 0,-100-1 15,-100-24-15,75 50-1,1-50 1,73 0-1,50 0 1,25 0 0,0 0-1,-25 0 1,75 0 0,-25 0-1,49 0 1,-24 0-1,49 0 1,0 0 15,0 0 1,1 0-17,-26 0 1,25 0-1,-24 0 1,24 0-16,-25 0 16,25 0-1,1 0 1,-1 0 78,0 0-63,-25 0-31,26 0 16,-1 0-16,-25 0 15,25 0 1,1 0-1,48 0 95,-24 25-95,25-25-15,0 25 16,25-25-16,-1 0 16,26 0-16,247 0 31,50 0-15,50 0-1,148 0 1,-98 0-1,-26 0 1,-148 0 0,-50 0-1,-149 0 1,0 0 0,25 0-1,25 0 1,-75 0-16,125-25 15,-1 25 1,1 0 0,74 0-1,-75-25 17,0 25-17,75 0 1,199 25-1,-75 24 1,-1 1 0,1-50-1,-223 0 1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23T02:44:44.2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4788 5531 0,'74'0'78,"-24"0"-62,49 0-16,99 0 16,-24 0-16,24 0 15,174 0 1,-24 0 0,98 0-1,-173 25 1,50-25-1,-51 0 1,26 0 0,-50 0-1,-25 0 1,125 0 0,172 0-1,-123 0 1,-25 0-1,-49 0 1,-25 0 0,-26 0-1,-98 0 1,74 0 0,-25 0-1,50 0 1,347 0-1,-198-49 1,-100 49 0,1-25-1,-25 25 17,-150-25-17,51 25 1,-26 0-1,76 0 1,-1 0 0,49 0-1,100 0 1,50 50 0,-175-50-1,-123 0 1,50 0-1,-1 0 1,-24 24 0,-1-24-1,1 0 1,49 0 15,-24 0-15,-26 25-1,-73-25 1,98 0 0,-24 25-1,-26 0 1,-24-25 0,-49 0-1,-26 0 1,-24 0-1,0 0 32,0 0-47,0 0 32,24 0-17,-24 0 1,0 0-16,0 0 15,49 0 17,25 0-17,25 0 1,-49 0 0,-50 0 202,-1 0-202,-24-75 0,0 51-16,25 24 15,0-100 1,-25 76-1,0-1 17,-25 25 155,0 0-187,-24 0 16,-26 0-16,-24 0 15,0 0-15,-199 0 16,-173 0 0,74-25-1,99 25 1,26 0 15,73 0-15,-49 0-1,-50 0 1,1 0 0,123 0-16,-148 0 15,-50 0 1,0 0 0,74 0-1,-25 0 1,100 0-1,50 0 1,49 0 0,-25 0-1,-50 0 1,-24 25 15,-25-25-15,-273 25-1,149-1 1,-124-24 0,174 0-1,-75 0 1,198 0 0,26 0-1,24 0 1,0 0-1,0 0 1,-25 0 0,-74 0-1,-148 0 1,147 0 15,26-24-15,-74 24-1,98-50 1,-24 50 0,49 0-1,100 0 1,-1 0 0,1 0-1,-75-25 1,-24 25-1,148 0-15,-223 0 16,74 0 0,50 0-1,0 0 1,25 0 15,24 0-15,26 0-1,24 0 1,-49 0 0,24 0-1,-49 0 1,-25 25 0,24-25-16,-24 0 15,-24 0 1,73 0-1,1 0 1,24 0 0,1 0-1,24 0 17,-50 25-17,-24-25 1,25 0-1,-1 0 1,26 0 0,-1 0-1,1 0 1,-1 0 0,25 25-1,0-25 1,0 0 140,1 0-125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23T02:46:21.8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12403 10368 0,'24'0'125,"1"0"-109,0 0-16,0 0 16,25 0-1,-26 0 1,1 25 0,0-25-1,0 0 48,0 0 359,-25-25-407,0 1-15,0-1 31,0 0-15,-25 25 234,0-25-234,0 25 46,0 0-46,25-25 15,-24 25 94,24-24-31,-25 24-63,0 0-15,0 0 31,25-25-16,-25 25 16,0 0 0,1 0 62,24 25 235,0-1-297,-25-24 15,25 25-15,25 0 125,-1-25-157,-24 25-15,25-25 47,0 0 0,0 25 31,0-25 32,0 0-17,-1 0-46,1 24 31,0-24 63,0 0 0,-25 25-79,25-25 1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23T02:46:45.4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11460 10269 0,'25'0'188,"0"0"-173,0 0 1,-1 0 0,1 0-1,0 0 1,0 0-1,0 0 17,-1 0 30,1-25-31,-25 75 204,0-25-220,0 0 1,0-1-16,0 1 31,0 0-15,0 0 0,0 0-1,0-1 32,-25-24 0,25 25 31,-24-25-62,24 25-16,0 0 15,-25-25 1,0 0 0,0 0-16,0 0 15,25 25 1,-24-25 15,-1 0 63,0 0-63,0 0 63,0 0-63,1 0 32,-1 0-17,25-25-30,-25 25-16,25-25 31,-25 0 1,25 0 14,0 1 17,0-1-47,0 0 62,0 0-47,0 0 0,0 1 0,0-1 1,0 0-1,25 25 63,-25-25-63,25 25 0,-25-25-15,25 25 15,-1-24-31,1 24 16,0 0-1,-25-25 1,25 25 31,0 0 15,-1 0-30,1 0-1,0 0 31,0 0-30,0 0 14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23T02:47:08.4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11460 11658 0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23T02:47:26.5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8211 10145 0,'25'0'141,"-1"0"-125,1 0-1,0 0 1,0 0-1,24 25 1,-24-25 15,-25 25-31,25-25 78,-25 25 16,25-25-63,0 49-15,-25-24 0,0 0-1,0 0-15,24-1 32,-24 1-17,0 0 188,0 0-171,0 0-1,-24-25-16,-1 0 17,25 24-32,-25-24 31,0 0-15,0 0-1,1 0 32,-1 0-31,0 0-1,0 0 126,0 0-125,1 0 62,-1 0-31,25-24-32,-50 24 1,25-25 265,25 0-250,0 0 63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09.3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 62 9938,'-119'-45'2073,"99"31"879,11 12-2984,5 4-56,5 4-32,0-5-24,5 1 128,26 5 24,59 9-88,-38-16-184,16-4-520,-4-1-1617,24-2-519,-8-9-793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23T02:44:32.258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context xml:id="ctx1">
      <inkml:inkSource xml:id="inkSrc1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1-11-23T02:48:59.937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4614 4440 0,'0'25'297,"0"0"-297,0 24 0,0-24 16,0 0 15,0 0-15,0-1-16,0 1 31,0 0 0,0 0 1,0 0-32,0-1 62,0 1-31,0 0 141,0 0-172,0 0 16,0 0 62,50-25 219,24 0-282,-24 0-15,24 0 16,0 0-16,75 0 16,149 0-1,-75-25 1,0 25 0,-99 0-1,-24 0 1,-76 0-16,1 0 15,0 0-15,25 0 32,24 0-1,-24 0-15,49 0-1,-25 0 1,75 25-1,74 24 1,25-49 0,-49 25-1,-1 0 1,-123-25-16,-1 25 16,75-1-1,-99-24 1,49 0-1,0 0 1,25 0 15,50 0-15,-75 0 0,75 0-1,-26 0 1,1 0-1,25 0 1,24 0 0,224 50-1,-25-25 1,-25 0 0,-99-25-1,-100 0 1,-49 0-1,-74 0 1,49 0 15,25 0-15,50 0 0,24 0-1,75-25 1,-50 0-1,-74 0 1,-25 25 0,75 0-1,49 0 1,-99-25 0,-25 25-1,-75 0 1,1 0 15,-25 0-15,24 0 15,50-24-15,-49-1-16,25 25 15,-1 0 1,-49 0-1,0 0 1,-1 0 0,1 0-1,0 0 1,49-25 0,26 25-1,-26-25 1,25 25-1,-24 0 1</inkml:trace>
  <inkml:trace contextRef="#ctx1" brushRef="#br1">2742 15871 1077 0,'17'-66'315'16,"-18"61"81"-16,1 1-255 15,-2 3-39-15,2 1-17 16,-2 0-5-16,2 0-23 16,0 0-35-16,0 1-17 15,0 2 0-15,2 2-6 16,2 18 7-16,9 43-11 15,-9-33 9-15,3-1-9 16,-7-5 7-16,2-3-5 16,0-10 7-16,-2-4-49 15,0-5-22-15,1-2-70 16,-2-2-25-16,1-1-296 0,-1-1 65 16</inkml:trace>
  <inkml:trace contextRef="#ctx1" brushRef="#br1" timeOffset="451.69">2748 15876 1086 0,'-2'-11'232'0,"2"1"87"16,3 3-310-16,12-2-41 16,5-1 2-16,14 1 10 15,5 1 9-15,12 1-26 16,-9 3-2-16,7 2-14 15,-13 0 4-15,-2 2-2 16,-12 0 28-16,-8 2 13 16,-9-2 29-16,-2 1 25 15,-6-1 20-15,2 0 32 16,1 0 21-16,-2-1 13 16,1 1-13-16,-1-2 1 15,1 1-20-15,-2 0-11 16,2 0-23-16,0 1-12 15,0 0-13-15,0 0-11 0,1 0-10 16,0 0 0-16,0 0 0 16,0 1-6-16,0 0-3 15,1 3-4-15,2 10-4 16,13 49-2-16,-15-31 1 16,1 5-1-16,-1-3 5 15,1 2-1-15,-1-9 0 0,2-3-4 16,0-8 5-16,-3-5-19 15,3-6-50-15,1-2-103 16,-4-3-46-16,-3-1-278 16,2-1-14-16</inkml:trace>
  <inkml:trace contextRef="#ctx1" brushRef="#br1" timeOffset="667.23">2815 16141 996 0,'-8'-5'304'15,"1"3"47"-15,3 1-233 16,5 2-75-16,-1-2 1 0,0-1 8 16,2 1 5-16,11 0-16 15,64-8-18-15,-27 4-22 16,24-4-74-16,-4-1-336 15,8-2 71-15</inkml:trace>
  <inkml:trace contextRef="#ctx1" brushRef="#br1" timeOffset="1566.25">3553 15868 1076 0,'-4'-63'251'0,"6"60"92"16,-1 2-293-16,0 3-36 16,-1-1 4-16,1 2 3 15,5 17 2-15,14 48-17 16,-11-18 4-16,0-2-6 16,-1 2 1-16,-3-12-5 15,-1-4 4-15,-1-19-4 16,-1-5 8-16,-2-7-3 0,0-9 6 15,-2-9-11-15,1-10 0 16,-1-2-10-16,4-10 3 16,-1 4-11-16,7-3 10 15,3 7 1-15,3 1-2 16,4 6-5-16,5 0 12 16,-3 8-3-16,6 0 14 15,-3 4 3-15,2 1 18 16,-4 5-2-16,2 1 10 15,-8 5-16-15,-2 1 10 16,-5 1-17-16,-1 4 4 16,-2 2-5-16,-2 5 9 15,2 4-9-15,-4 9 8 16,0 2-12-16,-1 2 4 16,-1-4-7-16,2 0 3 0,2-8-11 15,-1-1 7-15,4-6-6 16,-2-1 1-16,-1-3-30 15,2-3-101-15,-2 0-35 16,8-5-253-16,4-7-30 16</inkml:trace>
  <inkml:trace contextRef="#ctx1" brushRef="#br1" timeOffset="1987.94">4094 15916 1216 0,'-10'-11'279'0,"1"4"123"15,3 5-333-15,-1 2 9 16,4 0 1-16,2-1 5 16,0 1-26-16,-1-1-14 15,2 1-32-15,0 0-2 16,0 1-10-16,0 0 11 15,2 1-6-15,-1 3 1 16,2 9-6-16,17 39 7 0,-13-32-8 16,5 9 1-16,-2-5-6 15,6 6-12-15,-3-8-5 16,3-4-2-16,-1-12-9 16,5-4 3-16,-2-10 12 15,5-12 13-15,-3-6-1 16,2-6 4-16,-5-4-2 15,-3-5 5-15,-5 8-12 0,-5 0 14 16,-1 7 0-16,-4 5-3 16,-1 10-11-16,-1 4-58 15,3 2-51-15,-1 7-89 16,1-3-220-16,2 1 6 16</inkml:trace>
  <inkml:trace contextRef="#ctx1" brushRef="#br1" timeOffset="2566.06">4533 15875 1512 0,'-3'-6'301'0,"-1"2"152"16,2 5-456-16,1-1 6 0,1 2-10 15,-2 1 10-15,0 13-7 16,-3 47 10-16,5-35-12 15,2 3 16-15,1-8-15 16,-1-6 12-16,0-7-7 16,-2-2 6-16,0-6-6 15,0-6 11-15,-2 3-6 0,1-2 0 16,0-1 2 0,-2-12-1-16,-6-39-4 0,9 30-3 15,1 7-1-15,3 1-9 16,4 2-1-16,4 3-1 15,0 6 4-15,3 0-3 16,1 6 9-16,-2 4-2 16,-1 4 4-16,1 10-5 15,-3 0 5-15,-1 8 2 16,0 2-2-16,-4 3 0 16,-1-7-5-16,-1 0-18 15,-1-9-12-15,-1-4-7 16,-2-8-4-16,1-7 1 15,-1-5-6-15,0-10 11 16,2-4 10-16,0-6 24 0,2 4 11 16,4-2 28-1,0 6-3-15,3 2 4 0,2 7-20 16,3 0 0-16,-4 9-10 16,2 2 4-16,-1 4-9 15,3 8 3-15,-2 5-8 16,3 7 5-16,-6 6-2 15,0 9-43-15,-3 3-83 16,7 0-273-16,-1-9 19 0</inkml:trace>
  <inkml:trace contextRef="#ctx1" brushRef="#br1" timeOffset="3250.02">4970 15722 1032 0,'-8'-20'503'0,"5"6"-47"15,0 10-184-15,0 0-218 16,3 5-22-16,-1-1-3 15,1 0 4-15,0 3-5 16,0 5-19-16,7 27-3 16,3 39 1-16,-4-21-1 15,1-4-4-15,-2 2 0 16,0-13-3-16,-1-2 0 0,-2-16-1 16,1-6-9-16,-3-10 1 15,0-4-2-15,1-5-9 16,-1 4-14-16,0-1 7 15,0-2-4-15,1-1-3 16,5-6 6-16,30-32 19 16,-14 34-1-16,0 4 4 15,2 4 5-15,0 6-1 0,1 3-6 16,-6 7 1-16,3 10 1 16,-4 1-2-16,-9 7-8 15,-4-1 1-15,-10 1-4 16,-5-10 1-16,-12-1-3 15,0-10 9-15,-12-8-16 16,1-8-17-16,-5-8-15 16,4-8 2-16,2-5-11 15,8-1 2-15,8 3-25 16,10 8-11-16,14 1-249 16,10 4 40-16</inkml:trace>
  <inkml:trace contextRef="#ctx1" brushRef="#br1" timeOffset="3649.85">5434 16127 1502 0,'-1'-11'272'15,"0"-1"157"-15,1 4-446 16,2 2-9-16,1 0-5 15,5 0 16-15,3-4-11 0,7 2-34 16,-2-2-9-16,0 2-4 16,-5 0 8-16,-3 0 10 15,-7 0 28-15,-2-2 12 16,-2 0 14-16,-4-1 44 16,0 1 7-16,-7 1 9 15,0 4 2-15,-4 2-2 16,-1 1-43-16,-1 6-10 15,4 1-11-15,0 5-5 16,8 3-4-16,1 11 0 16,4 6 0-16,9 6 1 15,8 3 12-15,12 4-4 16,3-9-5-16,11-7-53 16,-2-7-27-16,7-12-61 0,-5-7-234 15,2-10 38-15</inkml:trace>
  <inkml:trace contextRef="#ctx1" brushRef="#br1" timeOffset="3982.81">5743 16008 1198 0,'-4'-7'381'0,"-1"5"48"0,3 1-270 16,2 1-130-16,0 0 3 15,0 0 5-15,0 0 3 16,0 0-21-16,0 1-6 15,0 1-9-15,2 6-1 16,7 18-5-16,11 39 4 16,-15-32-3-1,-3-4 1-15,-3-11 1 16,1-7 0-16,-2-5 4 16,0-7 2-16,1-6 10 15,0 6 2-15,0-2 3 16,0-7 0-16,-5-24-6 15,-2-31-12-15,9 33-11 16,2 6-10-16,2 5-20 16,9 11-23-16,12 4-108 0,4 3-47 15,17 0-260-15,-2 2-26 16</inkml:trace>
  <inkml:trace contextRef="#ctx1" brushRef="#br1" timeOffset="4565.71">6457 16001 1453 0,'13'-40'317'0,"-38"39"140"0,0 5-420 16,-4 2-9-16,4 1-2 15,2 2 2-15,7 0-10 16,6 3-11-16,7 0-11 16,9 7-3-16,3-1-13 15,11 7-25-15,2-3-8 0,8 2-25 16,1-8-14-16,1 0 10 15,-10-9 26-15,-4-3 19 16,-8-4 33-16,-3-1 29 16,-6-2 8-16,0-6 1 15,0-3-7-15,-2-11 3 16,-1-5-17-16,-4-4-3 16,1 4 0-16,-6 3 9 15,0 7-8-15,-7 5 13 16,-2 8-3-16,0 2-11 15,2 7-56-15,3 3-113 16,12 3-279-16,13-1 2 16</inkml:trace>
  <inkml:trace contextRef="#ctx1" brushRef="#br1" timeOffset="4999.35">6802 16094 1603 0,'-10'-11'394'16,"4"4"127"-16,2 1-457 16,1 3-28-16,3 2-2 0,-1 0 4 15,0 0-1-15,1-1-10 16,0 2-12-16,0 0-11 16,0 2-9-16,0 1-8 15,1 11 0-15,5 45-28 16,-6-36-23-16,-1 0-29 15,0-6-5-15,0-3-11 16,0-9 31-16,-2-2 28 16,4-6 36-16,-2 1 18 15,0-1 24-15,-1-14 8 16,-8-48-3-16,3 22 6 16,1 0 0-16,0-13 2 15,5 5-7-15,1-8 1 16,0 6-10-16,2-3-5 15,5 13-9-15,4-2-10 16,-3 13-11-16,8 3-13 0,1 12-14 16,4 5-34-16,-2 8-19 15,4 6-65-15,-2 6-23 16,0 9-50-16,8 12-211 16,-7 12 50-16</inkml:trace>
  <inkml:trace contextRef="#ctx1" brushRef="#br1" timeOffset="5244.24">6659 15970 1289 0,'-16'-6'144'0,"19"-1"166"16,8 4-382-16,17-1-2 15,9-1 46-15,19 2 5 16,10 3-122-16,5-2-167 16,-11-1-16-16</inkml:trace>
  <inkml:trace contextRef="#ctx1" brushRef="#br1" timeOffset="5999.26">7478 15710 1350 0,'-4'-20'320'15,"0"7"119"-15,2 6-381 16,1 7 1-16,1-1-9 15,0 1 1-15,0 0-11 16,0 2-7-16,0 2-28 16,2 25-3-16,7 45 0 0,-5-18 4 15,0-3-6-15,-2 5 3 16,0-8 0-16,2-9 0 16,-2-17-7-16,-1-6-11 15,3-13-4-15,-3-4-3 16,-1-7-21-16,0 4-17 15,0-3 15-15,2-10 8 16,11-43 1-16,-1 32 0 16,2 6 19-16,5 6 0 15,0 3-7-15,5 7 0 16,-2 9 22-16,2 4 4 16,-5 5 0-16,7 9 1 15,-8 3-3-15,0 10 1 16,-7 0-3-16,-4 4-3 0,-9-7 1 15,-8-2-2-15,-5-12-7 16,-11-8-39-16,-5-8-20 16,-9-8-38-16,4-7-11 15,-2-8-25-15,12 0 11 16,4-14-196-16,14 5 69 16</inkml:trace>
  <inkml:trace contextRef="#ctx1" brushRef="#br1" timeOffset="6333.25">7897 15825 1010 0,'-6'-22'477'0,"1"3"-25"16,3 11-177-16,0-1-198 15,3 3-2-15,0 1 21 16,0 2-8-16,-1 1-7 16,0 1-32-16,0 0-21 15,0 1-22-15,0-1-2 0,1 1-4 16,0 0-2-16,0 1 3 16,2 1-6-16,-1 4-1 15,13 28 2-15,8 40 3 16,-17-12 6-16,-1 1 3 15,-4 14-11-15,1-11-31 16,2-2-129-16,0-17-78 16,6-6-306-16,-1-18-36 15</inkml:trace>
  <inkml:trace contextRef="#ctx1" brushRef="#br1" timeOffset="6767.42">8199 16068 1172 0,'26'-36'357'16,"-29"26"76"-16,-1 3-263 15,2 2-96-15,-5 1 21 16,3 0-3-16,2 1-16 15,-1 2-34-15,2 0-10 16,-1 0-21-16,1 0-11 0,-3 1 1 16,2 0-1-16,-3 1-2 15,3 2-10-15,-5 4 0 16,-4 20-26-16,-1 33-9 16,15-29-24-16,5-6-6 15,5-3-6-15,0-12 29 16,6-7 13-16,1-7 26 0,2-13 17 15,-5-4 11-15,-3-11 6 16,-7-2 0-16,-5-5 0 16,-7 5-3-16,-4 3 0 15,-1 10-6-15,-4 4 4 16,-1 11-2-16,-1 7-63 16,4 8-48-16,6 5-79 15,8-1-278-15,24 1 17 16</inkml:trace>
  <inkml:trace contextRef="#ctx1" brushRef="#br1" timeOffset="7049.91">8591 15988 1404 0,'-13'-5'324'0,"12"0"127"0,0 2-397 16,-1 2 7-16,2 0 1 15,-2 0 9-15,1-1-4 16,0 1-12-16,-2 1-31 15,0 0-10-15,0 0-9 16,-3 0-2-16,-9 3-2 16,-33 10 0-16,35-8-2 15,-3 3-2-15,6 2-1 0,4 4-20 16,3 2-13 0,4 6-22-16,7-1-9 0,12 0-24 15,3-4-6-15,12-3-56 16,1-7-17-16,25-6-279 15,-1-5 37-15</inkml:trace>
  <inkml:trace contextRef="#ctx1" brushRef="#br1" timeOffset="7416.29">8864 15840 903 0,'-10'-23'275'0,"4"10"83"16,-3-1-170-16,7 6-41 16,-3-4 38-16,2 1-5 15,2 2-15-15,1 3-61 16,0-1-19-16,0 2-40 16,1 0-2-16,-1 4-15 15,0-1-2-15,0 1-9 16,0-1-5-16,0 1-9 0,0 0-1 15,0-1-4-15,0 2-4 16,0 3 3-16,2 8 0 16,2 29 0-16,-2 52-1 15,-4-25 6-15,-2 16-1 16,2-11 2-16,2 0 0 16,1-21-11-16,4-8-63 15,-2-22-70-15,1-10-154 16,4-10-257-16,1-16-25 15</inkml:trace>
  <inkml:trace contextRef="#ctx1" brushRef="#br1" timeOffset="7603.81">9029 16011 1327 0,'4'1'334'0,"-11"2"98"0,1 2-367 15,-10 3-60-15,-3 5-2 16,-8 4 4-16,1-1 0 16,-4 5-15-16,10-2-55 15,1-2-108-15,10-3-269 16,3-3 2-16</inkml:trace>
  <inkml:trace contextRef="#ctx1" brushRef="#br1" timeOffset="7781.63">8830 16143 1458 0,'-1'0'302'0,"3"2"146"16,11 1-442-16,60 26 5 16,-37-15-4-16,3 5-4 15,-8 1-87-15,-9 11-362 16,-20-8 92-16</inkml:trace>
  <inkml:trace contextRef="#ctx1" brushRef="#br1" timeOffset="8632.29">9690 15841 856 0,'12'-94'456'0,"-19"82"-36"15,1-3-85-15,2 5-253 16,0 1 13-16,1 4 5 0,0-1-17 16,0 7-34-16,3-1-21 15,0 0-17-15,0 2-9 16,3 3-1-16,1 24-10 15,9 46 7-15,-7-15-2 16,-3 0 2-16,-2 11-3 16,2-9 10-16,2-6-10 15,0-19-1-15,1-11-63 16,-2-16-68-16,-2-9-153 16,-1-4-205-16,-2-18-48 15</inkml:trace>
  <inkml:trace contextRef="#ctx1" brushRef="#br1" timeOffset="8807.25">9487 15965 1101 0,'-1'-7'402'0,"-2"4"25"16,2 0-245-16,1 2-165 15,2 1-8-15,9 0 2 16,29 0-65-16,43 0-51 15,-20-2-101-15,-3 2-225 16,1-2-9-16</inkml:trace>
  <inkml:trace contextRef="#ctx1" brushRef="#br1" timeOffset="9132.85">9878 15949 1191 0,'18'-2'295'0,"-25"-4"152"15,4 5-315-15,0-1-21 16,4 2-2-16,-1 0-2 16,0 1-52-16,0 1-27 15,1 1-12-15,5 18-10 16,13 41 3-16,-15-24-9 16,-1-1 6-16,-2 0-7 15,-2-11 7-15,-1-5-7 16,1-11 6-16,-1-6-5 0,0-4 7 15,0-8 0-15,-2-8 0 16,1-8-12-16,1-8 4 16,2-7-5-16,1 3 1 15,5 1-15-15,2 9 2 16,4 6-42-16,2 8-33 16,9 5-135-16,3 7-263 0,11 2 23 15</inkml:trace>
  <inkml:trace contextRef="#ctx1" brushRef="#br1" timeOffset="9648.12">10324 16002 1392 0,'23'-12'417'0,"-37"-2"76"15,-2 8-357-15,0 2-78 16,0 1-8-16,-3 3-2 16,2 2-1-16,-1 3-13 15,3 3-18-15,-1 4-9 0,3 0-4 16,0 4-25-16,4 0-13 16,1 4-44-16,5-2-25 15,2 1-73-15,3 0-9 16,4-3-19-16,3-3 38 15,5 2 13-15,2-6 77 16,3-2 25-16,2-4 37 0,1-6 6 16,-4-8 16-16,3 1 13 15,-5-4 19-15,0-6 28 16,-8 1 23-16,1 0 37 16,-4 1 2-16,-4 0 7 15,-1 3-18-15,0 3-13 16,-3 5-37-16,2 0-17 15,1 6-17-15,0 1-18 16,0 0-10-16,0 1-5 16,1 1 0-16,3 2-9 15,9 14 11-15,29 43-15 16,-28-32-21-16,1 3-79 16,-3-7-48-16,0-3-5 15,4-6-309-15,-2-8 76 16</inkml:trace>
  <inkml:trace contextRef="#ctx1" brushRef="#br1" timeOffset="10000.34">10560 15972 1468 0,'-2'-7'308'16,"0"3"144"-16,2 6-424 16,0-2-10-16,-1 1 8 15,1 2-5-15,0 11 4 0,-1 55-11 16,1-31-6-16,-2 1-8 15,4-3 6 1,-2-7-5-16,0-16-7 16,1-4 3-16,4-15-3 15,-1-8 13-15,1-12-1 16,2-6 10-16,-1-8 1 16,1 8-1-16,1 0-6 15,1 10 3-15,1 7-6 16,2 8 1-16,0 4-5 15,0 1 1-15,2 5-7 16,-1 4 3-16,1 8 0 16,-1 2 1-16,0 9-5 15,-2 1 9-15,-1 3-15 16,-1-3-44-16,2 2-178 0,2-1-259 16,-3-11-20-16</inkml:trace>
  <inkml:trace contextRef="#ctx1" brushRef="#br1" timeOffset="10465.35">11042 15983 1115 0,'0'-8'312'0,"-5"2"118"15,2 3-291-15,-3 2-32 16,2 0-6-16,3 1-1 16,0 0-43-16,-2 0-19 15,1 0-15-15,0 1-10 16,-1 0-3-16,-2 1-3 16,0 0 2-16,-12 5-6 15,-30 15 2-15,30-17-36 16,-1 1-21-16,0 2-59 15,3-1-17-15,1 3-23 16,5-4 27-16,5-1-4 0,5 0 57 16,9 1 18-16,3 2 27 15,6 1 5-15,2-1 28 16,6 3-3-16,-3 0 4 16,2 1-2-16,-6 2 1 15,1 5-2-15,-10-3 9 16,-5 2 9-16,-5-5 15 0,-7-1 15 15,-5-4 4-15,-7-2-3 16,-2-2-27-16,-7-2-117 16,0 2-286-16,-10-6 34 15</inkml:trace>
  <inkml:trace contextRef="#ctx1" brushRef="#br1" timeOffset="11131.11">11356 16131 1015 0,'-17'-50'383'0,"8"33"58"16,2 3-233-16,2 6-58 16,1 1-26-16,2 0 8 15,2 5-39-15,1 2-28 16,-1 0-25-16,0 0-18 16,0 0-10-16,1 1-11 15,1 2 5-15,2 8-8 16,22 44 1-16,-21-31-6 15,0-4 10-15,-1 1-5 16,-2-12 5-16,-1-4 2 16,0-4 0-16,-2-5-2 0,0 2 8 15,1-2-6-15,-4-9 3 16,-12-55-3-16,10 31 7 16,-1-10-6-16,3-4 4 15,2-7-3-15,2 2 10 16,0-11-7-16,4 9-4 15,2 4-5-15,0 12 6 16,4 6-21-16,3 17 1 16,4 5-9-16,3 7-1 0,8 7-41 15,0 4-18-15,8 14-156 16,-1 7-37-16,7 19-260 16,-5 0-47-16</inkml:trace>
  <inkml:trace contextRef="#ctx1" brushRef="#br1" timeOffset="11349.39">11219 15975 1502 0,'-13'-10'302'15,"4"0"143"-15,11 6-440 16,7 0-22-16,9 4 8 16,20 0-18-16,8 3-70 15,20 2-347-15,1 0 65 16</inkml:trace>
  <inkml:trace contextRef="#ctx1" brushRef="#br1" timeOffset="11765.33">11578 16107 1341 0,'-10'-6'323'16,"8"-6"90"-16,2 10-372 15,5 0-87-15,7-2 6 16,3 0 32-16,6-4-26 15,2-2 1-15,3 0-15 16,-7 0 2-16,1-3 3 16,-7 2 29-16,-6-3 16 15,-3 1 12-15,-4-1-12 16,-4 2-1-16,-5 0-19 0,-1 5-2 16,-4 1 1-16,-1 3 11 15,-3 4-4-15,2 5 15 16,0 4-6-16,3 4-2 15,4 9-12-15,5 4 5 16,5 12-1-16,6-3 13 16,10 2-10-16,5-6 9 15,16-7-10-15,2-14-6 0,8-7-39 16,0-8-21-16,-5-7-259 16,-10-2 49-16</inkml:trace>
  <inkml:trace contextRef="#ctx1" brushRef="#br1" timeOffset="12049.34">11936 15999 1047 0,'-8'-9'364'0,"2"2"80"16,4 2-273-16,-1 2-31 15,3 1-34-15,0 2-19 16,0 0-37-16,1 0-16 16,3 1-12-16,-2 2-12 15,11 9 1-15,33 48-9 16,-34-30 2-16,-3 6-6 15,-3-5 5-15,-2-3-6 0,-2-10 9 16,-1-4-4-16,-3-10 4 16,0-3-1-16,1-6 5 15,-1 3-3-15,1-3 5 16,-3-14-1-16,-7-50-2 16,13 28-12-16,5 1-12 15,10-3-17-15,8 8-16 16,11 7-65-16,0 10-66 0,11 12-314 15,-8 10 31-15</inkml:trace>
  <inkml:trace contextRef="#ctx1" brushRef="#br1" timeOffset="12392.83">12531 16049 926 0,'-1'-7'325'16,"2"3"64"-16,2 1-221 16,-3 2-32-16,1 0-25 15,1-1-9-15,6-2-32 16,15-3-30-16,33-9-34 0,-31 13-108 16,-1 0-65-16,0 5-292 15,-10-2-22-15</inkml:trace>
  <inkml:trace contextRef="#ctx1" brushRef="#br1" timeOffset="12571.79">12507 16174 1625 0,'7'-9'426'0,"21"5"-351"16,7-1-65-16,17 0-55 15,4 7-106-15,0-10-275 16,-16 11-15-16</inkml:trace>
  <inkml:trace contextRef="#ctx1" brushRef="#br1" timeOffset="13580.94">13300 15973 1048 0,'4'-41'320'15,"-5"36"37"-15,-2 4-251 16,3 3-129-16,0-1 4 15,0 1 10-15,0 6 8 16,5 19-2-16,4 40 5 16,-6-33-2-16,-2-4 9 15,-1-8-9-15,0-5 9 16,0-10-9-16,-2-5 6 16,2-2-4-16,0-2 2 15,0 0-11-15,0-2 1 16,0-8-12-16,9-47-6 15,-3 32 0-15,8-5 8 16,3 4 3-16,1 2 12 16,-1 4 4-16,-1 2 9 0,0 8-3 15,-4 1 17-15,0 8 0 16,-1 3 13-16,-1 6-6 16,-2 9 9-16,1 7-20 15,-1 8 6-15,-3 5-18 16,2 6 5-16,-5-5-9 15,2-3-3-15,0-8-69 16,1-8-321-16,7-8-10 0,5-22-167 16</inkml:trace>
  <inkml:trace contextRef="#ctx1" brushRef="#br1" timeOffset="13981.31">13701 15965 1131 0,'-4'-2'503'0,"1"-3"-24"15,-1 1-239-15,3 4-194 16,0-1-35-16,0 1 13 16,1 0-8-16,0 0 8 0,0 0-15 15,0 1 0 1,0 0-14-16,1 1 14 0,1 3-9 15,8 13 9-15,18 39-5 16,-13-28 5-16,0 0-18 16,5 1-8-16,-5-7-13 15,4-8-1-15,4-9-48 16,0-12 38 0,0-14 8-16,2-7 5 15,-3-9 13-15,-9-1 11 0,-3-2 20 16,-6 9-2-16,-1-1 6 15,-3 10-7-15,-2 6-3 16,2 6-17-16,0 3-27 16,-2 6-65-16,6 7-98 15,1 5-262-15,11 3 6 16</inkml:trace>
  <inkml:trace contextRef="#ctx1" brushRef="#br1" timeOffset="14531.26">14133 15957 1184 0,'-2'-8'468'0,"-1"-2"2"15,1 6-269-15,2 7-177 16,-1 1-30-16,1-3 12 0,0 2-8 16,1 24 10-16,8 43-9 15,-5-28 8-15,2-7-11 16,-2-2 3-16,-2-16-6 15,3-6 9-15,-5-9-3 16,3-8-1-16,0-8-4 0,4-14 7 16,-1-8 1-16,-1-5-2 15,0 7 4-15,1 3 12 16,-4 14-11-16,1 7-6 16,-2 5-11-16,2 4 0 15,0 4-8-15,-3-2 4 16,1 1 0-16,1 2 9 15,9 17 3-15,18 43 3 16,-21-38-2-16,0 4 7 16,-3-11-6-16,2-2 3 15,-4-11-5-15,1 1 0 16,-3-7-8-16,1-4 6 16,-2 2-9-16,0-1 10 15,2-9 5-15,12-49 11 16,-8 36-4-16,-4-1 4 15,3 11-6-15,3 1-9 0,3 5-11 16,2 3 8-16,5 2-5 16,-3 3 5-16,0 3 6 15,3 6 6-15,-3 2-7 16,3 11 5-16,-3 4-8 16,2 7-42-16,-3 0-88 15,4 11-310-15,-1-8 32 0</inkml:trace>
  <inkml:trace contextRef="#ctx1" brushRef="#br1" timeOffset="15031.24">14749 15726 1230 0,'-12'-19'476'16,"-5"10"8"-16,9 2-241 15,6 7-208-15,-1-1 23 16,0 1 1-16,3 0 0 16,0 0-16-16,0 0-11 15,0 1-32-15,2 1 2 16,0 3 1-16,9 20 1 0,12 37-3 16,-18-18 7-16,0 3-11 15,-1 7 8-15,-3-7-13 16,2-2-11-16,1-18-7 15,0-6 7-15,-2-11-8 16,0-7 16-16,1-6 11 16,-1-7 1-16,2-4-9 15,-1-7 1-15,4 0-9 16,3 0-12-16,-4 6-2 0,3 5 1 16,-1 5-3-16,-1 4 5 15,0 3 11-15,5 6 8 16,-2 0-2-16,4 7 5 15,-2 1-4-15,0 8 3 16,-4-1-7-16,-1 3 5 16,-6-3-9-16,-4-2-15 15,-5-8-5-15,-8-2 10 16,-3-4 3-16,-9-7-4 16,-2-3 8-16,-1-3-52 15,5 1-54-15,4-5-64 16,9 1-245-16,7-14 25 15</inkml:trace>
  <inkml:trace contextRef="#ctx1" brushRef="#br1" timeOffset="15431.97">15048 16024 937 0,'33'-4'386'0,"-36"-5"-10"0,3 2-173 16,3 4-217-16,2-1 2 16,-5 3-8-16,2 0 1 15,1-1-28-15,16 0-13 16,34-6-6-16,-30 3-4 16,-7-3-4-16,-2-1 24 15,-5-2 23-15,-3-7 11 16,-5 0 8-16,-2 0 25 15,-4 4-5-15,-7 1 6 16,-4 6-4-16,-6 3 2 16,-2 3-17-16,-2 4 5 15,4 5-9-15,-1 6 2 16,8 5-10-16,5 8 7 16,6 0-1-16,8 14 8 15,8 0 4-15,9 4 11 0,8-4-5 16,10-3-2-16,-1-13-16 15,7-8-50-15,-7-13-248 16,8-5 55-16</inkml:trace>
  <inkml:trace contextRef="#ctx1" brushRef="#br1" timeOffset="15781.33">15389 15931 1095 0,'-6'-3'295'0,"5"-2"82"16,4 5-285-16,-3 0-60 16,0 0 3-16,0 0 19 15,0 0-19-15,0 1 0 16,1 2-21-16,3 7-3 16,6 14-3-16,14 42 4 15,-15-32-5-15,-3 4 7 16,-5-9-4-16,2-1-1 15,-3-15-4-15,-2-5 27 16,1-6 3-16,-4-8 8 16,-2-5 2-16,-1-6 4 0,-2-10-27 15,6-7-10-15,4-1-13 16,7-2-22-16,6 6-11 16,11 4-26-16,5 10-36 15,12 3-104-15,2 17-252 16,-1 1 25-16</inkml:trace>
  <inkml:trace contextRef="#ctx1" brushRef="#br1" timeOffset="16447.52">16256 15976 1220 0,'-50'-46'303'15,"36"38"118"-15,4 4-333 0,-3 1 3 16,2 4-3-16,0 1 19 16,3 0-28-16,-2 4-10 15,4 1-44-15,-2 2-7 16,2 0-21-16,2 2 1 16,3 0-13-16,1 3-6 15,3 3-19-15,4 6-19 16,3-2-16-16,3 3-16 15,0-5 2-15,0-7 14 16,-1-7 16-16,-3-3 21 16,0-10 23-16,3-4 27 15,-2-4 4-15,1-5 17 0,-4-1-6 16,-1 0 22-16,-5 2-14 16,-2 0-8-16,-6 6-13 15,-3-4-9-15,-4 1-26 16,1 4 3-16,0 3-23 15,0 2-93-15,6 7-70 16,5 8-208-16,5-1-60 0</inkml:trace>
  <inkml:trace contextRef="#ctx1" brushRef="#br1" timeOffset="16847.28">16407 15987 1416 0,'-4'1'431'0,"2"-3"74"15,4 1-378-15,-4 1-68 16,2 0-13-16,0 0 16 16,-1 0-7-16,0 0 4 15,1 0-37-15,0 1-8 16,0 0-13-16,0 2 3 16,0 9-2-16,4 48 6 15,-4-32-11-15,-2-1 5 16,1-6-15-16,0-6-1 15,-1-8-1-15,1-5 10 0,1-3 0 16,0 0 10-16,-2-1 5 16,1-3 6-16,-1-12-9 15,-5-52 5-15,4 26 1 16,2-15-1-16,0 2-12 16,2-6 8-16,-2 4-6 15,0-1-3-15,-3 12 0 16,4-1-1-16,0 10-15 0,6 2-25 15,1 7-19-15,5 8-45 16,3 9-27-16,9 10-77 16,2 12-26-16,10 17-272 15,-5 7 36-15</inkml:trace>
  <inkml:trace contextRef="#ctx1" brushRef="#br1" timeOffset="17057.08">16218 15896 1029 0,'8'-8'509'0,"-15"3"-73"16,32 3-142-16,14 2-381 15,27-1-140-15,14 4-212 16,11-2 9-16</inkml:trace>
  <inkml:trace contextRef="#ctx1" brushRef="#br1" timeOffset="17631.5">17173 15975 1107 0,'-1'0'305'16,"-5"0"86"-16,-5 0-244 16,-3 2-54-16,-32 6 29 15,40-8-2-15,1 1-12 16,6-1-47-16,-1 0-27 15,0 0-34-15,0 0-34 16,0 0-34-16,0 0-83 16,0 0-20-16,0 0-10 15,0 0 33-15,0 0 27 16,1 1 78-16,0 0 21 16,1 0 18-16,0 1 2 15,1 2 1-15,11 5 5 0,37 43-2 16,-32-23 0-1,-2 10 1-15,-3-5 1 16,-13-3 3 0,-3 1 1-16,-15-11 12 0,-8-12 3 15,-11-2 1-15,1-8-3 16,-5-6-49-16,5-8-49 16,10-3-257-16,14-5 24 15</inkml:trace>
  <inkml:trace contextRef="#ctx1" brushRef="#br1" timeOffset="18030.84">17332 16078 1257 0,'-3'-4'259'0,"3"1"116"16,2-1-369-16,3-1-11 16,22-10 3-16,38-8 6 15,-38 19 3-15,-1 3-15 0,-11-2 5 16,-5 1 5-16,-6-1 2 16,-6 0 4-16,-2-3 14 15,4 5-6-15,-4-1-5 16,0 0 6-16,-3-2-7 15,-8-3 6-15,-30-12 0 16,35 18-6-16,4 2-9 16,-1 5-2-16,4 1-3 0,0 10-7 15,0 6 4-15,6 8 6 16,1 3 4-16,7 4-4 16,2-5 4-16,6-5-27 15,5-9-51-15,9-3-328 16,-1-5 70-16</inkml:trace>
  <inkml:trace contextRef="#ctx1" brushRef="#br1" timeOffset="18397.34">17709 16172 1182 0,'11'-42'320'0,"-17"35"82"15,6 6-326-15,2-2-87 0,4 0-20 16,-5 2 6-16,2 0-6 16,11-1 6-16,38-8 28 15,-37 5 14-15,-9-2 0 16,-2-4 10-16,-3 0-2 16,-2-4 4-16,-3-2-3 15,-1 1-8-15,1 3-16 0,-3 2-16 16,-2 4-8-16,-2 2-4 15,1 4-1-15,1-1 6 16,2 6 15-16,0 1 0 16,4 5 4-16,1 10-1 15,-1 2-1-15,3 7-1 16,7 3 2-16,11 4-6 16,5-11-32-16,20 2-336 15,5-8 98-15</inkml:trace>
  <inkml:trace contextRef="#ctx1" brushRef="#br1" timeOffset="18747.34">18045 15627 1235 0,'-7'-14'362'16,"4"5"134"-16,1 2-345 15,0 3 2-15,4 1-18 16,-2 2-25-16,-2 1-53 16,2 0-9-16,0 0-25 15,0 0-11-15,0 0-6 16,0 0 2-16,0 1-4 16,2 3-2-16,4 14-3 0,13 58 0 15,-15-25 2-15,2 18 0 16,-3-3 0-16,1 12 2 15,2-8-2-15,2-1-2 16,2-18 1-16,-1-5-49 16,0-18-47-16,-6-13-93 15,-2-11-51-15,0-7-164 16,-7-8-108-16,-3-27-7 16</inkml:trace>
  <inkml:trace contextRef="#ctx1" brushRef="#br1" timeOffset="18924.55">18220 15937 1011 0,'1'-6'346'15,"1"5"32"-15,-6 4-255 16,3-3-55-16,-2 2-28 16,-6 16 46-1,-47 44-49-15,32-33-26 16,2 0-63-16,2-2-50 15,4 2-318-15,6-12 29 0</inkml:trace>
  <inkml:trace contextRef="#ctx1" brushRef="#br1" timeOffset="19088.71">18040 16106 1084 0,'5'-2'216'0,"21"2"122"15,38 22-326-15,-24 2 7 16,0 0 1-16,4 1-47 16,-4 1-293-16,0 1-19 15,-8-10-132-15</inkml:trace>
  <inkml:trace contextRef="#ctx1" brushRef="#br1" timeOffset="19563.38">18518 16007 1563 0,'-18'-23'335'16,"5"19"153"-16,4 3-449 16,0 1 18-16,0 1 8 0,-1-2 1 15,3 1-3-15,1 2-13 16,0 1-36-16,1-3-7 15,1 3-1-15,-1-2-5 16,4-1-2-16,1 0-7 16,-3 0-7-16,0 0-13 15,0 0-6-15,0 1-18 16,-2 0 2-16,0 0-7 16,-2 1 6-16,3 1-2 15,-3-1 11-15,3 1-1 16,1 0 10-16,1 4-4 15,0 2 5-15,2 5 9 16,20 33 5-16,1-33-4 16,2 2 12-16,5 3 6 15,-2-4 4-15,0 0 0 0,-6-1 5 16,-3 0-2-16,-7-4-1 16,-5 2-7-16,-6-2 4 15,-6 2 6-15,-10-2 2 16,-8 4-42-16,-8-1-56 15,-5-1-337-15,9-2 44 16</inkml:trace>
  <inkml:trace contextRef="#ctx1" brushRef="#br1" timeOffset="19794">18876 16057 1109 0,'33'-29'278'0,"-33"19"126"16,3 4-303-16,5 2-17 16,-2 0-9-16,6 2-2 15,2 1-40-15,6 2-38 16,-2 1-61-16,0 2-138 15,-2 1-232-15,-9-4-16 16</inkml:trace>
  <inkml:trace contextRef="#ctx1" brushRef="#br1" timeOffset="19986.07">18869 16165 1209 0,'10'-13'480'15,"9"14"5"-15,14-3-245 16,4 4-218-16,13 2-37 16,1 2-137-16,5 3-334 15,-16 0 30-15</inkml:trace>
  <inkml:trace contextRef="#ctx1" brushRef="#br1" timeOffset="22247.6">19821 15743 1407 0,'-43'-79'343'16,"39"74"110"-16,0 2-395 15,4 4-45-15,0-1 3 16,0 1-2-16,2 3 3 15,3 12 0-15,15 57-1 16,-10-31-7-16,3 18 2 16,-1-5-2-16,1 1-3 15,-4-13-5-15,-1-5-2 16,-2-18 0-16,-3-7-2 16,1-9 6-16,-2-7 2 15,0-4 3-15,-2 5-10 16,2-3-4-16,6-23-10 15,17-32-7-15,-9 32 4 16,2 8 9-16,3 1 12 16,-5 8 3-16,4 6 6 0,-6 3-7 15,0 8-1-15,1 7-9 16,-2 8-1-16,-3 3 0 16,-3 12 3-16,0-1 2 15,-7 7 0-15,-10 1-7 16,-4-4-11-1,-7-11-19-15,-3-8-5 16,-6-16-18-16,5-12 4 0,1-12-19 16,2-6 0-16,3-11-6 15,11 3 3-15,3 0-39 16,10 13-16-16,5 8-216 16,3 11 28-16</inkml:trace>
  <inkml:trace contextRef="#ctx1" brushRef="#br1" timeOffset="22646.45">20305 16067 1483 0,'-7'-25'324'16,"1"13"140"-16,4 9-435 15,0 3 4-15,6 5-7 16,-4-4 2-16,0 2-6 16,11 29-4-16,14 40-12 15,-13-23-1-15,-4-5 1 16,-2 2 0-16,-3-16 0 0,1-5-5 16,-4-12 2-16,-1-6 1 15,-2-8 3-15,-4-7-2 16,-2-5 3-16,-3-11-1 15,0-5-1-15,1-8-5 16,6 1 4-16,2-4 0 16,6 7-4-16,5 1-9 15,5 9 5-15,8 6-3 16,2 10-16-16,7 10-113 16,-6 7-69-16,-4 5-293 15,-12-1-43-15</inkml:trace>
  <inkml:trace contextRef="#ctx1" brushRef="#br1" timeOffset="24351.1">20938 15965 1007 0,'-50'-2'225'0,"33"-4"90"16,5 5-287-16,3 1 29 15,4 1 11-15,5-2 7 16,4 2 0-16,-3-1-6 16,1 0-35-16,17 1-12 15,45 6-4-15,-23-7-2 16,4-2 0-16,5-1-6 15,-7-2-3-15,1 2-5 16,-12 1 4-16,-6-2-16 16,-8 2-23-16,-5 1-93 0,-7-1-276 15,-2 1-10 1,-4 0-167-16</inkml:trace>
  <inkml:trace contextRef="#ctx1" brushRef="#br1" timeOffset="24646.82">20996 15863 1017 0,'-8'-17'311'16,"-2"2"82"-16,3 2-206 16,2 4-54-16,1 2 26 15,2 1-7-15,1 3-15 16,1 2-57-16,0 1-27 15,0 0-31-15,0 0-4 16,0 2-9-16,0 3 0 16,4 22 7-16,4 48-7 15,-5-30-4-15,0 13 4 16,1-4-4-16,3-1-28 16,0-11-38-16,-1-3-186 15,1-10-301-15,-3-8-5 16</inkml:trace>
  <inkml:trace contextRef="#ctx1" brushRef="#br1" timeOffset="25345.8">21680 15819 1223 0,'-9'-47'259'0,"12"38"147"15,0 6-338-15,3 0 31 16,-3 0 6-16,-3 2 6 16,0-1-29-16,0 2-18 0,1 2-37 15,0 0-2 1,1 8-3-16,5 22-2 0,0 40-7 16,-7-27 1-16,-2-6-5 15,0-3-6-15,2-11 1 16,0-7 2-16,-1-9-4 15,0-6 0-15,0-5 3 16,1-10-2-16,0-3-3 16,3-10 2-16,1-3-3 15,5-8-3-15,2 2 2 0,6-4 0 16,-3 9-3-16,6 0-3 16,-4 11 6-16,4 2-6 15,-4 8 7-15,5 1 1 16,-5 3 6-16,3 0-3 15,-4 4 6-15,1 3 2 16,-5 0 4-16,-2 3 6 16,0 2 2-16,1 3 7 15,-3 4-6-15,-1 12 5 16,2 2-5-16,-4 12-2 16,-2-2-11-16,1 5 6 15,-1-7-9-15,-2 0-3 16,2-10 3-16,-1-6-5 15,0-12-15-15,1-1-28 16,-2-8-112-16,3-5-98 16,8-5-315-16,2-8-26 15</inkml:trace>
  <inkml:trace contextRef="#ctx1" brushRef="#br1" timeOffset="25813.54">22146 15995 1407 0,'32'-15'339'16,"-31"10"123"-16,1 0-374 15,1 3-36-15,-3 1 16 16,0 0 0-16,0 0-11 16,0 0-21-16,0 1-13 15,0 0-15-15,1 1-3 16,0 1 3-16,4 8 3 16,3 15-3-16,14 42-5 0,-16-34 1 15,2 1 0-15,-4-9-5 16,-2-4 2-16,0-10 3 15,0-2 0-15,-2-6-2 16,0 0-1-16,0-3-1 16,0-1 9-16,-2 0 1 15,0-2 3-15,0-2 3 0,-5-5 0 16,-16-44-9-16,26 26-3 16,2 3-5-16,5-2-4 15,3 4-1-15,8 6-3 16,3 11-9-16,7 0-65 15,6 8-100-15,2 1-360 16,-8-2 23-16</inkml:trace>
  <inkml:trace contextRef="#ctx1" brushRef="#br1" timeOffset="26629.45">22828 15823 1114 0,'1'-7'332'16,"0"0"100"-16,6-30-291 15,-12 33 18-15,4 2-22 0,0 1 21 16,0-1-40-16,1 2-9 16,0 0-59-16,0 0-4 15,0 0-27-15,2 0 7 16,2 2-18-16,19 6 6 15,37 24-7-15,-24-11 2 16,-2 1-11-16,1 3 2 16,-7-4-6-16,1 2-39 15,-7-5-39-15,-4 1-112 16,-7-6-71-16,-2-2-302 16,-1-8 2-16</inkml:trace>
  <inkml:trace contextRef="#ctx1" brushRef="#br1" timeOffset="26845.47">23115 15768 1104 0,'-9'-12'312'0,"3"7"81"15,-3 1-226-15,1 5-65 16,-3 2 39-16,-3 4-5 15,-8 7-4-15,1 5-59 0,-6 8-22 16,-3 10-42-16,-1 11-102 16,4-1-136-16,-2 1-297 15,7-13-47-15</inkml:trace>
  <inkml:trace contextRef="#ctx1" brushRef="#br1" timeOffset="27362.03">23676 15310 1275 0,'-8'-10'260'15,"-1"7"134"-15,-1 1-332 16,1 3-5-16,-5 3 42 16,-3 6 1-16,-3 10 5 15,2 6-41-15,-4 16-8 16,5 5-39-16,3 20 0 15,6 27-11 1,7 7-8-16,11 10 5 16,7 4-13-16,15-4-90 15,5-32-90-15,11-2-312 16,-6-26-16-16</inkml:trace>
  <inkml:trace contextRef="#ctx1" brushRef="#br1" timeOffset="27946.82">23738 15710 1485 0,'-1'-13'331'15,"-1"9"142"-15,0 1-377 16,2 2-17-16,0 1 22 16,0 0-9-16,0 0 4 15,0 0-60-15,0 0-10 16,0 0-25-16,0 0 4 15,0 0-12-15,0 2 13 0,0 1-14 16,4 25 11-16,6 40-2 16,-7-28 6-16,-3-1-13 15,0-1 14-15,0-11-11 16,1-6 6-16,-1-10-10 16,0-7 5-16,0-2-19 15,2-6 4-15,-2 3-15 16,0-1 0-16,2-2 0 0,3-13 14 15,22-41 5-15,-13 32 8 16,-2 6 2-16,0 4 9 16,0 4-10-16,-1 5 2 15,0 4 1-15,0 0 8 16,14 5-3 0,-13-1-7-16,-2 6 6 15,1 4-11-15,-2 8 10 16,0 3-13-16,3 10-18 15,-3-3-62-15,4 3-144 16,2-6-294-16,5-9-4 16</inkml:trace>
  <inkml:trace contextRef="#ctx1" brushRef="#br1" timeOffset="28258.78">24130 15960 1026 0,'41'-23'388'0,"-41"13"33"16,-1 5-240-16,0 1-44 16,1 1-28-16,-2 2 21 15,2-1-20-15,0 1-14 16,0 0-57-16,0 1-14 15,0 0-19-15,0 1 3 16,0 2-11-16,0 3 10 16,0 18-9-16,-3 39 8 15,2-35-18-15,0-2-20 16,0-9-45-16,1-6-93 16,0-10-55-16,-5-10-306 15,3-4 17-15</inkml:trace>
  <inkml:trace contextRef="#ctx1" brushRef="#br1" timeOffset="28394.6">24115 15692 1038 0,'-2'-15'374'0,"4"9"11"16,-2 4-275-16,0 1-208 15,0 1-296-15,1 1 36 16</inkml:trace>
  <inkml:trace contextRef="#ctx1" brushRef="#br1" timeOffset="28683.44">24363 15820 1233 0,'2'0'276'0,"-2"-1"130"15,0 0-345-15,0 0 12 16,0 0 2-16,0 0 9 16,1 0-26-16,2 0-2 15,-1 1-40-15,12 0-1 0,39 4-5 16,-27-3-49-16,-2 0-67 15,7-1-105-15,-4 4-265 16,0 2-7-16</inkml:trace>
  <inkml:trace contextRef="#ctx1" brushRef="#br1" timeOffset="28962.28">24532 15773 984 0,'-38'-42'325'0,"33"33"93"16,0 3-254-16,3 3 3 15,1 1-26-15,0 1 2 16,1 0-52-16,-3 1-14 16,3 0-42-16,0 0-11 15,0 0-17-15,0 1 3 16,0 1-9-16,0 1 3 15,0 19-6-15,0 49 7 16,0-29-23-16,0 4-129 16,3-4-80-16,6-6-291 15,1-19-59-15</inkml:trace>
  <inkml:trace contextRef="#ctx1" brushRef="#br1" timeOffset="29295.84">24755 15750 1311 0,'5'-11'382'15,"-7"8"72"-15,1 0-305 16,1 1-93-16,0 1 21 15,0 1 2-15,0 0 4 16,0 0-35-16,0-2-11 16,0 1-30-16,-2 0 1 15,2 1-6-15,0 0 3 16,0 1-7-16,0 2 7 16,0 9-13-16,-1 51 14 15,-2-25-8-15,0 7-30 16,2-4-62-16,2-4-167 0,-2-11-283 15,-1-18-21-15</inkml:trace>
  <inkml:trace contextRef="#ctx1" brushRef="#br1" timeOffset="29645.34">24853 15439 1272 0,'11'-6'309'15,"-3"1"105"-15,6 2-303 16,1 1-37-16,4 2 32 15,-3 2-5-15,6 9 14 16,-1 5-46-16,5 16-11 16,-4 9-31-16,3 19 6 15,-7 5-17-15,-5 23-1 16,-12-2-7-16,-11 21-12 16,-12-12-62-16,-16 21-479 0,-16-28 124 15</inkml:trace>
  <inkml:trace contextRef="#ctx1" brushRef="#br1" timeOffset="60406.78">20275 2346 840 0,'-14'1'170'0,"-1"7"84"16,-9 5-252-16,-3 2 2 16,-4 9-1-16,-11 11 10 15,-5 2 0 1,4 6 26-16,-1 3 5 16,1 8 3-16,13-4-4 15,5 15-9-15,10-4-26 16,8 5-14-16,14-8 3 15,10-6-2-15,9-18 5 0,9-4-4 16,4-14 10-16,5-13-9 16,-2-16 4-16,9-7-4 15,-10-11 4-15,1-5-2 16,-13 3 7-16,-5 1-3 16,-16 2 10-16,-6 0-4 15,-7 7-4-15,-13 2-5 16,-5 6 6-16,-11 5-11 15,-2 10 4-15,-6-1 1 16,8 4 3-16,4 3-9 16,15-1 3-16,3-4-16 15,8 0-6-15,7-1-11 16,5-3-18 0,-3 2 44-16,19-2 8 0,43-10 11 15,-28 6-9-15,2 0 8 16,2 0-7-16,-8 1 1 15,0 1-1-15,-6 4 1 16,-4 0-3-16,-10 1 4 16,1 2-5-16,-7 0 2 15,-3 0 2-15,-4-1 8 0,0 0 12 16,-2-1 16-16,0 0 5 16,0 0 4-16,0 1-6 15,0 2-13-15,0 1-9 16,3 15-5-16,5 44-2 15,-3-32 2-15,0 8-2 16,1 2 2-16,-1 8-3 16,-3-5-1-16,0 4-4 15,-4-11-1-15,2-6-4 16,-1-14 1-16,0-6-5 16,0-7-11-16,1-3-74 15,-1-7-124-15,0 4-140 16,-1-4-66-16</inkml:trace>
  <inkml:trace contextRef="#ctx1" brushRef="#br1" timeOffset="61249.39">20681 2749 780 0,'2'1'125'0,"-2"0"-63"15,0 0-225-15,0 0-9 16,0 0 60-16,0 0 82 15,0-1 169-15,0 0 42 16,0 0-6-16,0 0-33 16,-2 0-54-16,0 0-24 15,2 0-27-15,0 0 31 0,0 0 5 16,0 0 20-16,0 0 10 16,0 0-6-16,0 0-36 15,0 0-16-15,0 0-22 16,0 1-10-16,0 2 2 15,2 5 1-15,2 22 9 16,-2 42-3-16,-4-27-1 16,-4 9-4-16,3-8-8 0,1 2-13 15,4-12-10-15,0-6-71 16,3-15-29-16,1-5-292 16,-4-7 24-16</inkml:trace>
  <inkml:trace contextRef="#ctx1" brushRef="#br1" timeOffset="61867.74">20780 2547 762 0,'-3'-12'262'0,"1"8"16"15,2 2-180-15,0 3-118 16,0-1-7-16,0 0 16 16,0 0 1-16,0 0 14 15,0 0 12-15,0 0 12 0,0-1-43 16,0 1-254-16,0 0 75 16</inkml:trace>
  <inkml:trace contextRef="#ctx1" brushRef="#br1" timeOffset="62640.93">20917 2904 891 0,'-4'-5'216'15,"-1"-1"77"-15,2 1-256 16,0-1-3-16,-1 2 2 16,3 0 7-16,-2 0 1 0,1 1 7 15,1 1 4-15,-1 0-7 16,1 0-12-16,-1-1-7 15,1 2-10-15,1 0-11 16,0 1-8-16,1 1 7 16,2 3-5-16,6 9 2 15,40 48-3-15,-32-31 2 16,7 5-8-16,-4-4 9 0,0 2-5 16,-7-12 3-16,0-2-7 15,-10-12 11-15,3-2-5 16,-6-3 3-16,-2-5 31 15,2 1 16-15,0-2 0 16,-3-15 4-16,2-58-3 16,2 31-28-16,2-11-16 15,-1 9-5-15,1 7-6 16,1 17-7-16,-1 3-90 16,-1 16-35-16,3 7-292 15,7 6-2-15</inkml:trace>
  <inkml:trace contextRef="#ctx1" brushRef="#br1" timeOffset="63089.18">21301 2994 1263 0,'-2'-14'326'0,"1"12"80"0,0 0-425 16,2-1-76-16,-1 2-6 16,1 0 5-16,1-1 6 15,3 0 86-15,5-6 9 16,31-20 9-16,-32 16 3 16,-5 1 6-16,5 0-5 15,-5 4-1-15,1-5-10 16,-1 3 2-16,-1-3-9 15,-3 1-6-15,-2-3-22 16,1 3-6-16,-5-1-1 16,-4 2 6-16,-4 5 7 15,-4 0 22-15,-5 4 4 16,0 6-2-16,0 11-4 16,3 3 1-16,3 10-4 15,5 7 9-15,4 13-7 16,8-5 4-16,9 9 0 0,7-5 5 15,14-4-12-15,5-17-8 16,14-9-41-16,1-18-117 16,12-14-142-16,-4-15-26 15</inkml:trace>
  <inkml:trace contextRef="#ctx1" brushRef="#br1" timeOffset="63523.18">21656 2783 798 0,'-6'-8'336'0,"2"4"12"15,0 2-189-15,3 2-110 16,1 0-19-16,0 0-17 16,0 1-7-16,0 2 1 15,1 10 12-15,7 47-6 16,-5-32-1-16,-2 9 4 16,-2-1-1-16,2 9-8 15,-2-6 6-15,1 4-6 16,0-11-3-16,0-4-4 15,0-12 2-15,0-5-7 16,0-7 12-16,-2-5 3 16,1-7 15-16,1 5-13 15,0-7-4-15,3-68-18 0,4 30 3 16,0-11-14-16,2 10 17 16,1 3 5-16,-4 16 12 15,1 5-12-15,-3 14 6 16,-1 4-25-16,-2 6-5 15,2 4-10-15,-3-3 5 16,1 1-8-16,1 1 22 16,2 2 5-16,3 16 10 15,39 41-2-15,-38-32 7 0,2 6-4 16,-4-3 2-16,3 1-43 16,0-5-28-16,4-5-282 15,2-9 46-15</inkml:trace>
  <inkml:trace contextRef="#ctx1" brushRef="#br1" timeOffset="63746.4">22063 2982 1485 0,'8'4'322'0,"-1"1"121"0,-2 6-437 15,1 13-44-15,-2 7-53 16,0 13-120-16,-8-3-232 16,-24-10-7-16</inkml:trace>
  <inkml:trace contextRef="#ctx1" brushRef="#br1" timeOffset="70121.81">20819 3711 277 0,'0'0'80'0,"0"-2"-80"15,0-1 116-15,0-1 24 16,0-1 13-16,0 1 36 0,0-1 103 16,0 1-155-16,0-1-41 15,0-1 5-15,0 2-9 16,0-1 5-16,0 1-18 15,0 1-4-15,0-1-18 16,0 2-12-16,0 0-20 16,0 1-6-16,0 0-12 15,0 0-3-15,0 0-3 0,0 1-5 16,0 1 0-16,1 2 3 16,5 21 3-16,13 51 8 15,-13-32 4-15,1 11-5 16,-4-10 1-16,1-1-2 15,-3-16-5-15,0-7-3 16,1-9-1-16,0-5-1 16,-2-7 0-16,0 2 0 15,0-1 0-15,0-1-21 16,0-1-13-16,0-1-11 16,0-2-1-16,4-12 1 15,14-34 25-15,-7 33 8 16,-2 1 6-16,8 6-2 15,-3 5-5-15,5 0-6 16,0 2 3-16,5 9-6 0,-2 1-1 16,2 8-10-16,-3 5 6 15,2 14 2-15,-7-1 7 16,-5 12 1-16,-6-3 12 16,-5 8-16-16,-7-10-2 15,-9 0-2-15,-2-12 3 16,-8-6-8-16,-16-16 24 15,-2-7 10-15,-1-20-3 16,-1-5 7-16,4-15-10 16,14-1-37-16,7-3-85 15,8 15 76-15,0 0-245 16,8 16 23-16</inkml:trace>
  <inkml:trace contextRef="#ctx1" brushRef="#br1" timeOffset="70872.6">21321 4031 847 0,'52'-7'288'15,"-52"7"29"-15,0 1-200 16,-4-1-105-16,3 0 3 16,0 0-2-16,0 0 3 15,-3 1 2-15,-1 1 5 0,-1 1-4 16,-13 3 0-16,-30 43-3 16,35-34-5-16,3-2-3 15,0-2-4-15,6-3-5 16,3-4 1-16,2 0 7 15,-1-1-3-15,1-3 0 16,0 0 3-16,1 1 0 16,1 0-8-16,2 0 3 0,14 3 2 15,37 7-3-15,-29-5 0 16,-2 3 1-16,4 4-5 16,-5 1 0-16,0 5 0 15,-9-1 1-15,-5 7-2 16,-6-1 3-16,-7 1 0 15,-3-4-4-15,-8-2-2 16,-2-5 1-16,-9-6-9 16,0-4-4-16,-4 0-10 15,5-4-7-15,1-4-25 16,7-3-12-16,3-5-261 16,8-8 73-16</inkml:trace>
  <inkml:trace contextRef="#ctx1" brushRef="#br1" timeOffset="71305.98">21551 3991 1035 0,'-8'-11'270'0,"5"2"72"16,-1 6-301-16,-2-2-24 16,7 3-7-16,-1 1 1 15,0 0 6-15,0 0 32 16,0-1 15-16,2-1 11 16,-2 1 4-16,0 0 3 15,0-1-26-15,0 1-13 16,0-1-21-16,1 1-9 15,1 0-6-15,-2 1-2 16,2 1-2-16,0 2 1 16,5 8 3-16,23 61 0 15,-22-24 1-15,-2 12 0 16,-3 4 0-16,1 5-4 16,-2-8 1-16,1-2-3 0,-1-19-9 15,2-6-18-15,-2-15-17 16,1-8-72-16,-3-13-49 15,6-7-288-15,2-12 30 16</inkml:trace>
  <inkml:trace contextRef="#ctx1" brushRef="#br1" timeOffset="71539.75">21479 4210 954 0,'-30'-10'317'0,"30"4"21"15,3 4-233-15,3 1-131 16,-5 0 0-16,2 1 2 16,9-1 9-16,50-3 13 15,-38 0 3-15,5 1-35 16,-1 0-27-16,4-1-262 15,-6 2 41-15</inkml:trace>
  <inkml:trace contextRef="#ctx1" brushRef="#br1" timeOffset="71988.08">21703 4155 1065 0,'-1'2'267'0,"0"0"79"16,0 1-302-16,1-1-34 15,0 0-8-15,0 0-1 16,0 0 3-16,0 0 4 16,0 1 7-16,0-1 6 15,0 0-1-15,0 0 3 16,0 2-6-16,0 1-8 15,1 13-3-15,6 40-2 16,-3-33 0-16,5-1-1 16,1-2 1-16,4-7-6 15,1-8 0-15,5-8-11 16,1-8-8-16,1-9-17 16,-1-3 4-16,-1-8 2 0,-3 0 8 15,-4-3 13 1,-6 1 15-16,-3-3-2 0,-2 8 1 15,-2 0-4-15,-5 11 1 16,-2 2 3-16,2 9 2 16,-4 3-3-16,2 4-3 15,2 4-57-15,4 3-38 16,3 3-249-16,3-4 18 16</inkml:trace>
  <inkml:trace contextRef="#ctx1" brushRef="#br1" timeOffset="72705.39">22162 3933 818 0,'14'-41'206'0,"-12"38"63"16,1 1-227-16,-1 2-14 16,-2 0 6-16,1 0 25 15,0 0 13-15,1 0 33 16,1 0-4-16,-1 0 10 16,0 0-19-16,0 1-6 15,0 0-33-15,2 2-8 16,2 6-18-16,10 22-2 15,8 36-10-15,-18-18 3 16,-1 2-7-16,-4 8 1 16,0-4-6-16,3 1-1 15,-3-17-1-15,1-6 0 16,2-14-2-16,-2-6 2 16,-1-13 1-16,-3-10 0 15,1-4-3-15,-4-14-3 16,-1-4 1-16,-3-7-6 0,2 2-7 15,-5 1-6-15,-1 11 0 16,-3 3 0-16,-3 13 9 16,-4 11 4-16,-2 8 8 15,-3 10 1-15,0 3-1 16,4 3-6-16,4 0-1 16,8 3-2-16,7-5 0 15,7-3-4-15,8 0 4 0,13-6-7 16,5-12-9-16,14-4-51 15,1-4-24-15,9-13-53 16,-7 1-26-16,6 0-229 16,-10 0 68-16</inkml:trace>
  <inkml:trace contextRef="#ctx1" brushRef="#br1" timeOffset="73122.31">22389 4233 1164 0,'2'-1'258'0,"0"0"91"16,1-1-345-16,0 1-26 0,13 0-4 16,41-3-6-16,-29 2 15 15,-4-2 4-15,-6 0 6 16,-2 0 3-16,-8-1 4 15,0 0 0-15,-4-1 3 16,-1 1 2-16,-3-3-4 16,-2-1-2-16,-2-3 3 15,-6 0-8-15,-2 1-7 16,-6 1-1-16,-1 3 3 0,-4 5-4 16,-3 2 6-16,0 6 6 15,3 4 4-15,-3 8 1 16,7 1-2-16,0 8 1 15,5 0-3-15,6 8 5 16,5-2-3-16,7 0 5 16,8-5 0-16,10-4 2 15,2-9-4-15,13-10-31 16,-3-7-27-16,7-11-268 16,-5-10 48-16</inkml:trace>
  <inkml:trace contextRef="#ctx1" brushRef="#br1" timeOffset="73556.35">22676 4145 928 0,'-2'1'235'15,"2"1"74"-15,0 4-260 16,0-5-17-16,0 1-8 16,0 1 8-16,2 3 4 15,1 11 6-15,14 35-5 0,-13-25 7 16,-1 1-3-16,-1 3-5 15,0-3-10-15,-5-1-4 16,2-8-7-16,0-6-6 16,-1-3-2-16,0-9 0 15,2-4-1-15,2-7-6 16,0-2-4-16,4-11-3 16,1 0-3-16,5-9-1 15,-3 1-3-15,3-4 3 16,0 8 4-16,1 3 0 15,-5 8 4-15,2 4 3 16,-4 9 3-16,0 2-2 16,-1 2-2-16,2 3-1 15,1 3 5-15,0 3-1 16,0 0 0-16,2 3 2 16,-1 1 2-16,-3 6-4 0,-1-2 0 15,0 2-8-15,-2-2-14 16,1-4-47-16,-1-3-25 15,-1-8-223-15,2-4-55 16,3-9-65-16</inkml:trace>
  <inkml:trace contextRef="#ctx1" brushRef="#br1" timeOffset="74027.67">23027 3907 1134 0,'-5'-16'245'15,"4"11"104"-15,-2 1-331 16,4 2-26-16,-1 1 8 16,0 0 2-16,0-1 28 15,0 0 24-15,0-2 32 16,0 1 8-16,0-1 10 15,0-1-14-15,-1 1-15 0,1-1-32 16,0 1-1-16,0 0-16 16,0-1-2-16,0 2-5 15,0 0-1-15,0 1-6 16,0-1-2-16,0 2-7 16,0 1 5-16,0 1-5 15,3 8 3-15,1 26 6 16,3 46-1-16,-5-32-2 0,-2 12 4 15,-2-9-7 1,4 3-7-16,-2-10 4 16,1-1-2-16,2-13-2 0,1-4-1 15,-3-10 2-15,0-6-24 16,-1-6-18-16,0-5-62 16,-1-6-46-16,1 4-71 15,0-1-2-15,0-3-244 16,4-12 72-16</inkml:trace>
  <inkml:trace contextRef="#ctx1" brushRef="#br1" timeOffset="74223.25">22958 4085 979 0,'-3'-8'457'0,"0"4"-36"16,3 4-238-16,4 3-121 0,-4-3-66 15,2 1-1-15,3 1 4 16,23 9 4-16,37 7-30 16,-22-19-65-16,-6-4-47 15,10-2-281-15,-8 1 18 16</inkml:trace>
  <inkml:trace contextRef="#ctx1" brushRef="#br1" timeOffset="74661.45">23551 3861 1047 0,'-47'-3'302'16,"36"-7"50"-16,4 7-271 0,6 2-109 16,0 1 15-16,1 0 1 15,0 0 11-15,1-1 4 16,1 1 11-16,2-1-13 16,10 0-2-16,40-5-30 15,-31 5-37-15,-2-2-30 16,4 1-253-16,-9 5 41 15</inkml:trace>
  <inkml:trace contextRef="#ctx1" brushRef="#br1" timeOffset="74854.69">23423 4031 1367 0,'7'-10'278'16,"3"7"102"-16,15 1-435 16,9 0-57-16,19 0-38 15,8-2-20-15,8 5-210 16,-12 0 64-16</inkml:trace>
  <inkml:trace contextRef="#ctx1" brushRef="#br1" timeOffset="75339.38">23951 3807 1167 0,'30'-47'304'15,"-33"40"80"-15,1 3-326 16,4 3-57-16,-2-1 2 16,0 1-4-16,0 0 14 15,0 0 12-15,0-1 32 0,0 0-4 16,0 0 14-16,0-1-13 16,0 1-4-16,0 1-32 15,0 1 1-15,0 1-19 16,1 4 4-16,5 27-6 15,-2 46 9-15,-8-32-12 16,-3 5-29-16,4-8-58 16,0-2-112-16,11-9-255 0,5-13-4 15</inkml:trace>
  <inkml:trace contextRef="#ctx1" brushRef="#br1" timeOffset="75971.07">24186 3790 764 0,'31'-13'280'16,"-36"13"32"-16,2 0-206 15,-4-1-28-15,6 1-35 16,-1 0 5-16,0 0-15 0,-1 0 14 15,-1 0-12-15,1 0 1 16,-1 0-15-16,-1 0 0 16,1 0-22-16,0 0 3 15,-2 1-11-15,1 2 10 16,-10 15-4-16,-14 50 7 16,22-32-9-16,7 9-2 15,0-7-14-15,8 1 2 16,4-14-6-16,6-6 14 15,3-12 2-15,7-8 0 16,-1-8-3-16,5-5 11 16,-4-2-8-16,-4-9 11 15,-8 1 3-15,-4-3 9 16,-3 3-1-16,-9-1 20 0,0 6-6 16,-6-1-4-16,-4 5-8 15,-5-1-4-15,-3 2-23 16,-2 6 2-16,-1 3-2 15,0 6-22-15,0 2-21 16,4 2-27-16,5 1-22 16,2-1-249-16,8 0 74 15</inkml:trace>
  <inkml:trace contextRef="#ctx1" brushRef="#br1" timeOffset="76371.23">24544 3796 1133 0,'-2'-4'351'0,"-1"0"57"16,-2 0-319-16,4 4-49 15,0 0-42-15,1 0 8 16,-2 0-10-16,1 0 12 16,-1 0-1-16,1 1 12 15,-3 0-6-15,1-1 10 16,0 0-11-16,-1 1 5 15,1 0-10-15,0 1 3 16,-2 2-7-16,-3 14 6 16,-11 37-8-16,20-22 1 0,4 0-5 15,1 5 3-15,3-4-14 16,5 1-2-16,3-10-12 16,0-5-1-16,1-10-7 15,0-8 10-15,0-9 0 16,1-10 12-16,-5-7-1 15,2-13 6-15,-4-2 0 16,-8-8 17-16,-4 5-6 0,-6 1 8 16,-7 9-6-16,-12 0-41 15,-6 14-32-15,-21 11-65 16,-13 8-260-16,-22 6 47 16</inkml:trace>
  <inkml:trace contextRef="#ctx1" brushRef="#br1" timeOffset="77372.3">20871 4887 942 0,'-5'-41'236'16,"4"34"74"-16,1 2-273 15,0 3-25-15,0 1-12 16,0 0-2-16,1-1 1 16,1 1 6-16,1 0 4 15,0 1 8-15,5 0 9 16,1 2 6-16,-3 2 12 15,35 30 3-15,-33-13 3 16,-1 7 21 0,0 3-55-16,-3-2-6 0,-1-6-7 15,-3-4-5-15,-1-11-5 16,0-5 7-16,0-2 2 16,0-1 1-16,0 0 8 15,0-1 4-15,0 0-2 16,-1-3-5-16,-1 0-2 0,-2-20-4 15,2-40-2-15,11 24-4 16,4 7 3 0,2-2 1-16,-3 8 1 15,-1 6-1-15,-2 10 2 0,1 0-3 16,-3 7-1-16,3 0 0 16,-2 3 2-16,-3 3 1 15,2 4 1-15,0 5 7 16,-2 5 3-16,0 8 11 15,-1 4 3-15,-1 7 4 16,-2-1-6-16,5 6-3 16,0-3-10-16,5 2-2 15,2-9-11-15,7-2-33 16,0-12-47-16,6-5-129 16,-2-8-207-16,-3-6-13 0</inkml:trace>
  <inkml:trace contextRef="#ctx1" brushRef="#br1" timeOffset="77954.77">21485 4987 803 0,'-5'1'247'16,"-1"0"57"-16,-2 2-192 15,-2 0-36-15,-1 4 11 16,1 1-9-16,-5 2 3 16,1 2-12-16,-6 1-2 15,-3 0-16-15,-2 0-5 16,2-5-12-16,-4 0-11 0,8-3-14 16,3-1 0-16,5-3-4 15,5 0-3-15,7-1-4 16,4 0 2-16,-4 0-5 15,3 0 6-15,12 0 2 0,47 0 5 16,-34 0-1-16,3 2-2 16,-3-1-2-16,2 6-3 15,-7 3-2-15,-2 6-2 16,-4 2 3-16,-6 9-5 16,-9-1-1-16,-9 5 1 15,-4-6 1-15,-10 0-12 16,-3-8 2-16,-6-3-7 15,5-9-12-15,-2-5-54 16,2-6-14-16,0-6-57 16,7-7-237-16,3-4 47 15</inkml:trace>
  <inkml:trace contextRef="#ctx1" brushRef="#br1" timeOffset="78380.35">21746 4903 1347 0,'-9'-12'266'0,"-1"1"127"16,4 10-399-16,0 0-2 15,4-1 5-15,1 2 6 16,0-2 13-16,0 2 19 16,0-1 7-16,0 0 18 15,0 0-1-15,0 0 5 16,-1 0-20-16,1 0-13 16,0 0-14-16,1 2-1 15,0 1-11-15,1 12 1 16,9 53 2-16,-5-24-4 15,-2 0-2-15,0 8-2 16,0-6 1-16,2 2 0 16,0-10-3-16,0-3-4 15,-2-12 2-15,0-8-29 16,-1-8-23-16,-5-5-97 0,1-4-41 16,1 2-281-16,1-3 7 15</inkml:trace>
  <inkml:trace contextRef="#ctx1" brushRef="#br1" timeOffset="78620.42">21589 5117 1487 0,'-7'-8'303'0,"4"2"94"15,3 6-456-15,6 3-15 16,-5-3-1-16,4 0 2 16,24 1 46-16,41 1 17 15,-33-4-5-15,2-3-66 16,-6 1-31-16,3-2-258 16,-10 3 6-16</inkml:trace>
  <inkml:trace contextRef="#ctx1" brushRef="#br1" timeOffset="79037.32">21859 5085 889 0,'-2'1'428'0,"0"0"-36"15,-2 0-159-15,1 0-214 16,0 1-13-16,0 2-3 0,2-1 0 15,1 1 2-15,1 1 6 16,1-2 0-16,0 0 3 16,0 1 2-16,-1-1-3 15,0 1-6-15,4 9-1 16,10 35-5-16,-10-25-1 16,2-3-6-16,5 2-20 15,1-7-7-15,2-4-16 16,1-8-5-16,1-7-12 15,-1-6 16-15,1-4 0 16,-4-1 19-16,-2-5 2 16,-3 2 16-16,-4-4-1 15,-4 1-3-15,-3-2-3 16,-5-2 5-16,1-1 3 16,0 8 6-16,2 1 8 0,-2 8-2 15,6 5-17-15,0 8-22 16,1 3-275-16,0-6 68 15</inkml:trace>
  <inkml:trace contextRef="#ctx1" brushRef="#br1" timeOffset="79570.36">22370 4860 1490 0,'-10'-2'271'0,"2"-1"131"16,1 8-442-16,4-1-7 16,3 2 10-16,1 0 18 15,-1-6 24-15,0 1 18 16,0 1 10-16,0 1 12 15,0 12 3-15,3 49 7 16,-5-27-18-16,-1 9-11 0,2 0-14 16,-2 6-1-16,5-10-10 15,1-3-8-15,2-11-2 16,-1-6-1-16,1-11-6 16,-7-8 5-16,0-6-3 15,-5-8-28-15,-2-4-13 16,-6-15-48-16,1-3-12 15,-2-2 10-15,1 2 26 0,-1 4 12 16,1 14 45-16,-4 6 8 16,2 9 0-16,-2 5 6 15,3 6 5-15,-2 10 2 16,6 2 4-16,-2 5-3 16,6 1 0-16,6 3 0 15,7-7 3-15,9-2-4 16,6-9-3-16,12-7-30 15,4-11-30-15,9-7-263 16,-5-10 50-16</inkml:trace>
  <inkml:trace contextRef="#ctx1" brushRef="#br1" timeOffset="79986.48">22510 5145 1433 0,'3'3'304'0,"-1"-1"41"16,0 1-443-16,1-1-98 16,12 3-16-16,38 12 54 15,-26-22 64-15,-10-3 62 0,-2-6 29 16,-6 2 21-16,-2-1 6 15,-11 0-3-15,1 0-6 16,-6 1-17-16,-2 0-5 16,-2 1-1-16,-3 1 5 15,-2 2 3-15,-2 4-11 16,-1 2 1-16,1 3 19 16,-1 1-4-16,0 5 0 15,3 1 13-15,-1 6 10 16,1 0-8-16,5 11 0 15,10 0 0-15,3 8 4 16,7 1-8-16,12 1-2 16,3-9 1-16,10-4-22 15,2-11-26-15,7-11-269 0,-5-6 57 16</inkml:trace>
  <inkml:trace contextRef="#ctx1" brushRef="#br1" timeOffset="80403.2">22708 5107 1262 0,'2'-6'309'0,"2"7"94"16,1 4-358-16,-4-4-37 16,1 1-12-16,1 3 3 15,12 17 1-15,15 42-3 16,-24-34 2-16,-2 6 0 15,-4-8-2-15,-2-3 4 16,0-11 2-16,-1-3 4 16,3-8 3-16,0-6 2 15,0-1-5-15,0 2-8 16,0-1-12-16,3-15-14 16,11-48-7-16,-4 24 2 15,-1 5 10-15,2 5 3 16,-4 10 11-16,1 7 5 0,-3 13-2 15,2 3-3-15,-2 5 0 16,3 5 3-16,-3 4 3 16,2 7 1-16,-2 2 4 15,0 3 2-15,-1-2-1 16,0-2-6-16,1-8-12 16,-1-3-44-16,1-5-26 15,3-10-293-15,8-2 54 0</inkml:trace>
  <inkml:trace contextRef="#ctx1" brushRef="#br1" timeOffset="80787.32">23073 4850 1062 0,'-1'-18'376'15,"2"8"7"-15,-1 3-265 16,1 4-151-16,2 2-4 16,-3 0 9-16,0 0 42 15,0 0 41-15,0 0 36 16,0 1 6-16,0 0 6 16,0 0-23-16,0 0-15 0,-1 0-36 15,1-2-9-15,0 2-3 16,0 0-1-16,1 2-6 15,1 2 3-15,11 28 2 16,10 51 6-16,-20-30-3 16,4 11 1-16,-3-1-4 15,5 2-4-15,-2-14-11 0,1-4-10 16,-2-12-9-16,0-8-39 16,-3-15-19-16,-2-6-44 15,-1-6-46-15,0-13 70 16,-1-5-355-16,-2-10 115 15</inkml:trace>
  <inkml:trace contextRef="#ctx1" brushRef="#br1" timeOffset="80980.2">22962 5060 991 0,'0'-10'556'15,"-3"3"-96"-15,10 3-147 16,15 6-332-16,13-2-28 0,10 1-18 16,14-3-45-16,2 0-13 15,6 1-75-15,-10 2-232 16,-3 0 48-16</inkml:trace>
  <inkml:trace contextRef="#ctx1" brushRef="#br1" timeOffset="81259.67">23561 4951 1139 0,'3'-3'229'0,"0"0"53"16,1-1-322-16,0 2-42 16,13 1 7-16,38 4 32 15,-33-2 45-15,3-1 5 16,-6 0-3-16,-2 0-8 16,-3 0-23-16,-1 3-257 15,-7-1 69-15</inkml:trace>
  <inkml:trace contextRef="#ctx1" brushRef="#br1" timeOffset="81437.67">23583 5075 1393 0,'-1'-3'288'0,"6"2"87"16,8 2-411-16,8 0-51 15,11-2-33-15,9-3-297 16,3 3 104-16</inkml:trace>
  <inkml:trace contextRef="#ctx1" brushRef="#br1" timeOffset="82171.27">24060 4873 1198 0,'-13'-43'383'0,"6"33"10"16,4 8-310-16,4 3-166 15,2 1 7-15,-3-2 18 16,0 0 33-16,0 1 51 0,0 0 45 16,0 0 4-16,0 0 10 15,0 0-3-15,0 0-13 16,0-1-47-16,0 0-9 16,0 0-9-16,0 0 1 15,0 0-1-15,0 0 2 16,0 0 2-16,0 0 0 15,0 0 0-15,0 0 3 16,0 0-2-16,0 0 0 16,0 0-1-16,0 0-1 15,0 0-5-15,0 0 1 16,0 1-1-16,0 1 3 16,0 0-1-16,0 7-2 15,3 10 2-15,-1 41 0 16,-2-34-4-16,0-3-2 0,2-10 1 15,0-1 0-15,0-8 0 16,-2-3 4-16,0-1-1 16,0-1-9-16,0 0-13 15,0-1-18-15,3-1-11 16,0-2-7-16,11-5 8 16,42-20 9-16,-34 22 19 15,2 6 9-15,-2 2 9 0,4 2 1 16,-5 1 2-16,2 5 2 15,-4 0-4-15,-2 2 3 16,-4-2 0-16,-1 7-2 16,-4-3-7-16,-3 3-7 15,-8 1 0-15,-5 5-6 16,-6-4-1-16,-5 0-7 16,-2-6-5-16,2-2-34 15,2-6-20-15,-2-2-40 16,3-3-19-16,-6-1-223 15,-5-3 56-15</inkml:trace>
  <inkml:trace contextRef="#ctx1" brushRef="#br1" timeOffset="82392.17">23920 4813 1143 0,'2'-6'336'0,"8"0"25"0,14 6-326 16,8-2-140-16,15 3-44 16,5 0-17-16,11-4-196 15,-9 1 64-15</inkml:trace>
  <inkml:trace contextRef="#ctx1" brushRef="#br1" timeOffset="82869.84">24426 4763 1365 0,'6'26'295'0,"-14"-29"90"0,2 7-405 16,3 4-31-16,4 1-1 15,1 2 0-15,0-5 40 16,-1 1 9-16,-2-5 13 16,1-2 5-16,-1 0-2 15,0 1 0-15,1 1-5 16,0 3-2-16,2 10-4 15,12 44 0-15,-7-31-2 0,1 4-2 16,1-4-2-16,4 0-1 16,-3-8-2-16,3-6-7 15,1-7 3-15,5-10 3 16,-1-6-2-16,7-9-12 16,2-5 6-16,-1-8-2 15,-4 2-7-15,-2-2-11 16,-9 0 8-16,-5 0-8 15,-6 2-1-15,-9 3 5 16,-5 7 13-16,-9 4 13 16,-1 12 13-16,-10 6 1 15,3 6 0-15,-4 4-49 16,9 2-62-16,-1 2-223 16,10-3 7-16</inkml:trace>
  <inkml:trace contextRef="#ctx1" brushRef="#br1" timeOffset="83320.97">24842 4800 1396 0,'3'-5'323'15,"-6"0"90"-15,1 1-428 16,1 4-66-16,1 0-7 15,-1 0 8-15,0 0 21 16,-1 0 47-16,0 0 16 16,0 0 10-16,-2 0 11 15,-1 0 1-15,-3 0-11 16,-1 1-10-16,-32 14-4 16,39-2 1-16,-2 2-5 15,3 3 2-15,2 10 5 16,2 0 1-16,4 5-5 15,0-1-2-15,2-4-7 16,0-8-7-16,1-5-1 16,-3-9 2-16,3-10-9 15,-1-8-13-15,6-8-9 0,-4-8-2 16,4-8-3-16,-1 1 11 16,-6-1 9-16,-2 6 11 15,-3 6-8-15,-6 8-13 16,-5 4 3-16,-2 8 13 15,-8 7 5-15,-3 2 0 16,-2 3-253-16,-1 3 87 0</inkml:trace>
  <inkml:trace contextRef="#ctx1" brushRef="#br1" timeOffset="83720.25">25142 4814 1338 0,'-1'1'377'16,"-2"-8"56"-16,-1 6-362 16,2 2-126-16,2 2-1 15,-1-3 14-15,1 1 18 16,-2 0 27-16,1 0 8 0,0 1 1 15,-1 3 0-15,-4 11-2 16,-10 44-5-16,12-31-4 16,5 7-3-16,4-3 4 15,5 2-2-15,1-10-1 16,3-4-5-16,0-13-1 16,5-6-1-16,-2-10 0 15,5-7 0-15,-2-8 6 0,-4-10 3 16,-6-3-3-16,-2-5-10 15,-8 2-7-15,-5 2-48 16,-6 6-28-16,-9 6-59 16,-8 11-246-16,-14-2 48 15</inkml:trace>
  <inkml:trace contextRef="#ctx1" brushRef="#br1" timeOffset="85223.09">20977 5740 1082 0,'1'-4'294'0,"1"1"69"15,-2 0-301-15,1-1-58 16,0 2-7-16,0 0-2 16,0 2 7-16,1 1 12 15,2 9 18-15,7 24 7 16,6 49 10-16,-13-31-4 15,5 7-5-15,-4-8-19 0,4 1-7 16,3-14-9-16,-2-6-2 16,-7-12 2-16,3-7-2 15,-4-8 0-15,-1-3 4 16,-1 0 3-16,0-4-2 16,0 0 0-16,1-1-1 15,3-7-4-15,9-19-8 16,24-31-1-16,-15 32-3 15,-2 9 1-15,1 4 2 16,-2 8 5-16,2 7 2 16,-3 5 1-16,0 5-2 15,-3 3-2-15,-2 8-1 16,-5 0-4-16,-2 8-6 16,-3-2 5-16,-4 3-1 15,-5-5 1-15,-4-2-4 0,-2-6 4 16,-4-3-3-16,0-8 2 15,-5-5-3-15,4-5 5 16,-3-5-23-16,-1-6-24 16,-6-4-52-16,2-3-20 15,0-3-265-15,8 8 58 16</inkml:trace>
  <inkml:trace contextRef="#ctx1" brushRef="#br1" timeOffset="85437.85">21536 6020 1009 0,'1'1'-161'0,"1"0"219"16</inkml:trace>
  <inkml:trace contextRef="#ctx1" brushRef="#br1" timeOffset="85786.25">21563 6004 914 0,'19'-46'286'16,"-30"30"57"-16,6 6-259 15,0 1-14-15,4 4-31 16,4 1-10-16,2 3-11 16,-5 0 4-16,1-1-6 0,0 0 14 15,0 0 10-15,0 0 16 16,1 0 0-16,0 0 4 16,1-1-11-16,-1 2-12 15,0 0-14-15,1 1 2 16,0 1-6-16,1 3 3 15,1 16-1-15,39 52 3 16,-37-29-1-16,-1 12-4 16,0-3-8-16,-1 6 2 15,2-9-13-15,-1-6-51 16,2-14-31-16,0-4-67 16,-2-10-24-16,-1-10-31 15,-3-5-61-15,-3-3-124 16,0 2 45-16</inkml:trace>
  <inkml:trace contextRef="#ctx1" brushRef="#br1" timeOffset="86087.34">21594 6194 980 0,'-43'-37'223'15,"37"34"80"-15,-1 3-285 16,6 2-30-16,0 0-1 16,1-2 5-16,0 0 8 15,0 0 7-15,3 0 10 16,5 0 3-16,19-2 1 15,36-7-4-15,-23 0-11 16,3 2-29-16,9-1-66 16,-2 2-230-16,-2 2 33 15</inkml:trace>
  <inkml:trace contextRef="#ctx1" brushRef="#br1" timeOffset="86652.47">21929 6119 825 0,'33'21'263'16,"-35"-24"32"-16,-2 1-205 15,8 2-88-15,-5 0-1 16,1 0 2-16,-2 0 16 15,2 0 16-15,0 0 23 16,-1 0 2-16,0 0 3 16,0 0-11-16,0 0-14 15,-1 0-23-15,0 0-13 16,-2 2-4-16,0 1 3 16,-9 14-1-16,-24 44-9 15,27-36 4-15,4 4-5 16,3-6-9-16,3 0-5 15,2-8 2-15,6-4 2 16,1-9 0-16,3-8 0 0,2-6 3 16,2-10-2-1,-7 0 6-15,2-1 12 16,-4 7 4-16,-1-2 0 0,-3 8 8 16,2 2-7-16,-3 3-9 15,0 1 2-15,-2 3 3 16,-2 1 2-16,2 0 7 15,0 0 7-15,0 0 2 0,0 0 1 16,0 0-6-16,0 0-9 16,2 0-8-16,-2 1-4 15,2 1-1-15,3 3-1 16,-1 18 7-16,44 36-32 16,-32-33-27-16,2-7-275 15,3-3 52-15</inkml:trace>
  <inkml:trace contextRef="#ctx1" brushRef="#br1" timeOffset="87036.28">22179 5931 1331 0,'-3'-10'229'16,"2"9"86"-16,5 8-397 16,1-1-9-16,2 2 10 15,1 1 29-15,-1-5 51 16,-3 0 18-16,-1-2 22 16,-1-1 37-16,-2-1 10 0,0 0 8 15,-1 0-12-15,1 2-14 16,0 1-32-16,2 31-8 15,4 41-7-15,-2-23-3 16,-2 0-9-16,-1 3-5 16,2-17-4-16,-2-6-1 15,2-12 1-15,-3-6-4 16,1-11-1-16,-2-1-21 16,1-1-26-16,0-2-89 15,0-1-29-15,3-3-253 16,5-18 6-16</inkml:trace>
  <inkml:trace contextRef="#ctx1" brushRef="#br1" timeOffset="87235.88">22448 6069 1255 0,'-20'0'283'15,"12"11"105"-15,-3 3-367 16,0 6-40-16,0 2-26 16,0 1-33-16,2-6-7 0,0-2-19 15,1-3-3-15,-1-3-241 16,3-5 94-16</inkml:trace>
  <inkml:trace contextRef="#ctx1" brushRef="#br1" timeOffset="87453.15">22275 6189 1160 0,'0'0'235'0,"1"0"108"15,4 1-340-15,23 5-15 16,36 14 4-16,-26-8-37 15,-8-2-16-15,6-2-37 0,-10-4-113 16,-2 0-132-16,-4-7 12 16</inkml:trace>
  <inkml:trace contextRef="#ctx1" brushRef="#br1" timeOffset="87835.58">22552 6203 1013 0,'0'-2'398'0,"1"0"-55"15,0-1-272-15,3 1-147 16,9-2-51-16,46-12-18 16,-38 12 44-16,1-1 28 15,-8-2 29-15,-4-4 21 16,-5-1 33-16,-5-2 13 15,-2-3 5-15,-6-1-9 16,1 1-12-16,-5 4-14 16,0 3 1-16,-4 5-11 15,2 4 9-15,-5 2 1 16,3 3 10-16,-2 3-3 16,1 0 5-16,2 2 0 0,2 4-2 15,-1 9 13 1,4 1 1-16,4 7 2 0,3 2-2 15,5 4 2-15,6-9-15 16,11-2-14-16,4-6-23 16,8-7-244-16,1-16 60 15</inkml:trace>
  <inkml:trace contextRef="#ctx1" brushRef="#br1" timeOffset="88219">22842 6064 1240 0,'-8'-8'288'0,"-3"10"101"15,1 4-358-15,-1 1-26 16,4 3-7-16,2 1 4 16,1-4 1-16,2-2 2 15,1 0-1-15,0-3 1 16,1-2 0-16,0 0 2 15,0 0 1-15,0 0-2 16,0 0-6-16,0 1-3 0,0 1-4 16,1 0-6-16,2 2 3 15,7 3-2-15,43 34 3 16,-27-31 7-16,-6-3-1 16,2 5 3-16,-5 0 1 15,-1 5 0-15,-10-4-4 16,2 0 1-16,-4 0-2 15,-6-2 3-15,-3-5 5 0,-4 0-2 16,0-1-22-16,-10-8-78 16,2-5 40-16,-13-11-333 15,2-5 49-15</inkml:trace>
  <inkml:trace contextRef="#ctx1" brushRef="#br1" timeOffset="88802.16">23583 6002 1037 0,'-70'-16'292'16,"64"12"68"-16,2-1-260 16,1 4-49-16,3 1-14 15,0 0-5-15,3-1-1 0,0 0-22 16,10 0-10-16,44-3 8 16,-30-1-7-16,1 3-19 15,8-4-55-15,-2 2-24 16,3 2-64-16,-8-1-227 15,-5 9 49-15</inkml:trace>
  <inkml:trace contextRef="#ctx1" brushRef="#br1" timeOffset="89010.14">23576 6067 1174 0,'-7'-4'347'16,"4"2"46"-16,1-2-334 16,2 4-129-16,1 0-6 15,1 0 7-15,2 0 11 16,15 4 42-16,46 0-20 16,-31-6-33-16,5 0-264 15,-3-2 48-15</inkml:trace>
  <inkml:trace contextRef="#ctx1" brushRef="#br1" timeOffset="89535.93">24392 5792 1108 0,'-3'2'317'16,"-7"1"60"-16,-3 1-280 16,-2 4-113-16,-4 1 11 15,1 5 1-15,-2-2 1 16,1 1 2-16,-9 0 4 15,2 0-3-15,-2 0 4 16,4-1-1-16,-1-1 0 16,9-2-2-16,3 2 1 15,3-6-6-15,1 2-6 16,5-3 0-16,-1-1-3 0,3-1-2 16,1-2 0-16,1 0 6 15,0 0 0-15,0 0 4 16,0 0 2-16,1 0 3 15,1 1-1-15,2 0 3 16,5 1 1-16,12 1-2 16,40 4 4-16,-32-8-8 0,7 0 3 15,-1-1 1-15,2 1-11 16,-7-1-12-16,-4 0-17 16,-4 1-15-16,-3 1-30 15,-6-3-7-15,1 1-131 16,-2 1-96-16,0-1-13 15</inkml:trace>
  <inkml:trace contextRef="#ctx1" brushRef="#br1" timeOffset="89868.43">24439 5877 743 0,'-37'-69'425'0,"30"53"-66"15,2 9-125-15,4 0-197 0,-2 6-40 16,3 0 6-16,0 0 3 16,-1 0 16-16,0-1 10 15,0 1 24 1,0 0 5-16,1 0 13 0,-2 0-11 16,1 0-8-16,0 0-23 15,0 0-6-15,-1 0-14 16,2 1-5-16,0 1-4 0,2 2 5 15,0 11-2-15,9 53 1 16,-6-29-2-16,-4 12-4 16,0-5-29-16,6 6-116 15,-3-7-46-15,-6-5-265 16,1-12-38-16</inkml:trace>
  <inkml:trace contextRef="#ctx1" brushRef="#br1" timeOffset="94056.45">24715 5840 684 0,'32'-34'162'0,"-37"36"83"16,3-4-188-16,-1 5-5 16,2-3 6-16,0 0-7 15,0 0-15-15,-2 1-3 16,1 0-3-16,0 1-11 16,-3 1 2-16,-5 7-10 15,-36 36-6-15,34-31-6 16,3 0 5-16,0 0-3 0,3 3 3 15,-3-1-1-15,1 0 1 16,0 2-1-16,4 1 2 16,1 1-5-16,2-2-1 15,1-1-3-15,2-3-1 16,2-2 9-16,0-5 2 16,2-5-3-16,4-1 2 15,0-6-3-15,1-1-2 0,2-4-4 16,-1 0 4-16,-4-4 0 15,-2 0 8-15,-1-1-7 16,-3-2 5-16,0-1-2 16,-1 2 2-16,-1-5-5 15,-1 4 5-15,-1 0-1 16,0 3 4-16,-4-4-6 16,1 7 4-16,-1-1-6 15,0 3 5-15,-3 4-6 16,-1 0 2-16,-2 3-29 15,1-1-17-15,-2 1-272 16,3-1 59-16</inkml:trace>
  <inkml:trace contextRef="#ctx1" brushRef="#br1" timeOffset="94534.87">24971 5836 954 0,'-9'0'204'0,"-1"1"91"15,-1-1-276-15,1 3-15 16,-1-2 8-16,2 3-8 15,2-3 10-15,1 1 8 16,1 1 12-16,3 0 3 16,1-3 5-16,1 0-11 15,0 1-8-15,-2 1-13 16,1 1-2-16,1 10-7 16,5 43 7-16,2-25-6 15,1 1 5-15,1 0-7 16,2-3 6-16,1-1-9 15,-2-9 6-15,1-5-13 16,-2-6 8-16,-2-8-7 0,-1-7 10 16,1-7-4-16,0-2 12 15,1-12-4-15,-2 0 6 16,-2-6-3-16,-4 4 5 16,-3-3-15-16,-1 8-2 15,-11 1-51-15,-2 8-119 16,-15 6-183-16,-11 3-17 15</inkml:trace>
  <inkml:trace contextRef="#ctx1" brushRef="#br1" timeOffset="95635.64">21082 6789 989 0,'-3'1'259'0,"0"-1"70"16,0-1-282-16,-1 0-32 15,2 0-17-15,0 0 2 0,0-1-4 16,1 1 7-16,0 1-10 16,1 0 7-16,-3 0-1 15,3 3 7-15,3 0-4 16,-1 18 15-16,9 48-8 16,-10-20 11-16,-2-2-11 15,2 1 4-15,0-12-15 0,0-8-2 16,2-16-7-16,-4-8 10 15,2-7-6-15,1-9 9 16,-2-6 7-16,6-12 7 16,4-5-5-16,2-9 10 15,-1 3-12-15,7-2 5 16,-2 15-12-16,3 3 3 16,1 8-10-16,3 6 9 15,-4 6-11-15,2 1 7 16,-6 0-6-16,2 8 8 15,-2 0-5-15,1 3 12 16,-3 2-7-16,3 9 9 16,-5 1-4-16,-1 7 9 15,-1 2-10-15,-2 11 10 0,-1-1-10 16,1 4-5-16,-3-8-38 16,6-2-54-16,2-12-278 15,1-13 45-15</inkml:trace>
  <inkml:trace contextRef="#ctx1" brushRef="#br1" timeOffset="96219.6">21697 6833 1026 0,'14'-51'242'15,"-15"44"88"-15,-1 1-305 16,0 1-4-16,0 4-17 15,2-1 10-15,-1 1-10 16,1 1 18-16,0 0-8 0,0 0 23 16,0 0-4-16,0 0 25 15,0 0-12-15,0 0 12 16,0 0-22-16,0 1-1 16,0 2-23-16,0 0 2 15,0 19-19-15,-1 58 9 16,-1-28-1-16,-1 5-1 15,2-2-27-15,3-2-48 16,3-21-34-16,1-6-34 16,0-12-23-16,1-9-181 15,-3-8 14-15,-1-5-53 16</inkml:trace>
  <inkml:trace contextRef="#ctx1" brushRef="#br1" timeOffset="96466.11">21595 6967 1232 0,'-3'-6'351'0,"3"2"47"16,0 4-368-16,0-1-65 15,1 1-25-15,2 0-14 16,17 0 5-16,44 0-3 16,-32-2-13-16,3-2-279 15,1-2 74-15</inkml:trace>
  <inkml:trace contextRef="#ctx1" brushRef="#br1" timeOffset="97034.23">21934 6892 961 0,'34'-11'257'0,"-34"10"61"16,-1 1-249-16,1 0-73 15,-1-1 12-15,1-1-9 16,0 1 7-16,0 0-1 0,-1 1 18 16,0 0-2-16,0 0 10 15,-1 0-2-15,0 0 7 16,-2 0-19-16,1 0-2 16,-1 1-12-16,-1 2 6 15,1 2-15-15,-11 22 9 16,-11 37-12-16,22-28-13 15,0-9-16-15,2 2-13 16,4-13 1-16,-1-6 11 16,0-5 14-16,1-4 23 15,0-6 17-15,-2 4-2 16,0-1-4-16,1-2 5 16,3-5-11-16,6-15 1 15,15-33-7-15,-17 32 7 16,-1 4-10-16,-1 4 4 0,-2 9-7 15,-3 4 11-15,0 4-1 16,0 4 9-16,-1-4-3 16,0 1 9-16,1 1-10 15,3 8 3-15,5 11-8 16,18 36 7-16,-17-37-9 16,4 1 2-16,1-8-23 15,5-3-46-15,-6-4-268 16,14-9 58-16</inkml:trace>
  <inkml:trace contextRef="#ctx1" brushRef="#br1" timeOffset="97401.66">22195 6763 1295 0,'-1'-14'216'0,"1"12"134"15,-1 2-392-15,2 0-2 16,-1 0 12-16,0 0 19 0,0 0 8 16,0-1 23-16,-1 1-3 15,0 0 20-15,1 0-2 16,0 1 12-16,0 2-13 15,1 22 14-15,0 42-18 16,-4-15 3-16,1-2-15 16,-2 6 2-16,3-8-14 15,2 2-13-15,3-18-28 0,-1-5-36 16,2-13-20-16,0-7-10 16,-1-11 3-16,3-13 0 15,1-7-234-15,6-11 87 16</inkml:trace>
  <inkml:trace contextRef="#ctx1" brushRef="#br1" timeOffset="97569.24">22300 6921 888 0,'5'-3'479'16,"-4"1"-69"-16,-1 2-131 15,-1 2-296-15,-4 10-86 16,-17 49-36-16,9-33-271 0,4-7 9 16</inkml:trace>
  <inkml:trace contextRef="#ctx1" brushRef="#br1" timeOffset="97801.21">22293 6994 1026 0,'53'-8'237'16,"-36"19"88"-16,3 6-289 16,3 1-32-16,3 5-4 15,-3-3-27-15,0 3-26 16,-6-6-16-16,-3-2-75 15,-2-5-177-15,-1-10 46 16</inkml:trace>
  <inkml:trace contextRef="#ctx1" brushRef="#br1" timeOffset="98184.8">22532 7055 1145 0,'3'-36'241'16,"4"34"67"-16,3-1-347 15,5 0-39-15,2 0-24 16,3-4-121-16,-4 1-85 0,0-2-12 16,-6 0-111-16,-2-4 413 15,-6 0 321-15,-2-5-68 16,-5 1 10-16,-3 0-81 15,1 2-71-15,-6 1-2 16,1 7-39-16,0 1-10 16,1 2-26-16,-2 5-3 15,2 2-18-15,0 8 10 16,0 2-9-16,-1 14 8 16,1 4-6-16,5 8 10 15,0-5-10-15,9 2 17 16,6-8-8-16,18-7 0 15,2-10-29-15,16-10-265 16,6-14 65-16</inkml:trace>
  <inkml:trace contextRef="#ctx1" brushRef="#br1" timeOffset="98600.4">22935 6851 979 0,'-7'-4'252'16,"-3"-2"71"-16,3 5-287 15,1 1-14-15,2 2-23 16,3-2 9-16,0 2-3 0,0 0 8 16,0 0-6-16,-1 0 7 15,1 1-5-15,-1 0 5 16,0-1-7-16,-1 0 9 16,1 0-11-16,1 0 5 15,-2 1-8-15,0-1 6 16,2 0-13-16,-2 0 9 15,1 0-6-15,1 0 3 16,-1 1-12-16,2-1 6 16,2 1-7-16,1 4 5 15,7 5-5-15,47 37 13 16,-34-33-2-16,1 3 6 16,-4-2-7-16,-3 1 8 15,-5-4-10-15,-2 1 5 16,-6-7-4-16,-4-2 1 15,-3-3-2-15,-7-1 7 0,-7-2-18 16,-9 1-25-16,-7-2-18 16,-8 0-34-16,4-2-246 15,4-1 67-15</inkml:trace>
  <inkml:trace contextRef="#ctx1" brushRef="#br1" timeOffset="98868.6">23327 6890 1542 0,'-5'2'275'0,"2"-4"103"15,2-3-483-15,1 5-42 16,0-1-18-16,2 1 0 16,1 0 54-16,12 0 31 15,40 3 29-15,-34-3-14 0,-4-2-87 16,2 2-115 0,-8-2-46-16</inkml:trace>
  <inkml:trace contextRef="#ctx1" brushRef="#br1" timeOffset="99184.01">23338 6999 738 0,'-16'30'295'0,"17"-34"24"16,-1 2-197-16,0 1-39 16,0 1-46-16,1 0 0 15,1 0-24-15,7 0 6 16,17 2-15-16,38 6-47 15,-36-6-206-15,16-1-83 16,-4-2-91-16</inkml:trace>
  <inkml:trace contextRef="#ctx1" brushRef="#br1" timeOffset="99767.38">23909 6732 1116 0,'-2'-5'256'15,"-3"1"96"-15,3 0-325 0,-2 0-18 16,2 1-6-16,-2 0 11 15,2 1 0-15,1-1 20 16,1 1-4-16,-2 1 2 16,1 0-15-16,0 1-1 15,0 1-19-15,-1 8 4 16,2 22-3-16,2 50 5 16,3-31-47-16,-1 5-61 15,13-7-283-15,6-12 27 16</inkml:trace>
  <inkml:trace contextRef="#ctx1" brushRef="#br1" timeOffset="100383.9">24115 6765 1031 0,'28'-16'283'16,"-32"12"63"-16,1 0-273 16,-1 4-74-16,3 0-1 15,0-1-11-15,0-1 8 16,1 2-3-16,0 0 7 16,-1-1-1-16,1 1 6 15,-2 1-10-15,0 2 8 0,-1 1-3 16,-6 18 4-16,-13 34-4 15,16-25 11-15,5 0-15 16,4 1-8-16,2-5-8 16,6-3 2-16,-1-6-16 15,1-5 3-15,1-9 6 16,-3-2 6-16,1-8-1 16,1-5 11-16,-2-3-1 0,1-5 7 15,-4 0 1-15,-2-7 10 16,-3 1 0-16,-1-7 11 15,-5-9 3 1,0 1-20-16,1 8 4 16,-1 2-8-16,-2 10 0 15,0 16-3-15,-1 4-6 16,-3 4-13-16,-3 5-31 16,3 4-252-16,5 0 67 15</inkml:trace>
  <inkml:trace contextRef="#ctx1" brushRef="#br1" timeOffset="100883.9">24449 6764 968 0,'2'2'233'0,"-2"-1"85"0,-2-2-281 15,2 0-20-15,0 1-13 16,-1-1 4-16,0 1-6 15,1 0 16-15,-1 0 3 16,-1 0 22-16,1-1-4 16,0 1 5-16,-1-2-17 0,0 1 1 15,-1 0-19-15,-1 1-2 16,1 0-14-16,0 0-1 16,-1 0-7-16,1 1 14 15,0 3-6-15,-6 8 13 16,-15 43-4-16,26-21 7 15,3 0-21-15,3 3-9 16,1-9-13-16,4-2-1 16,-5-13-10-16,0-5 9 15,-3-6 12-15,3-7 22 16,-3-6 4-16,5-6 13 16,-2-4-5-16,-2-9 5 15,0 1-14-15,-3-1 4 16,-2 1-9-16,-1 0 6 15,1 6-7-15,-1 3-11 16,-1 6-5-16,-9-3 8 0,0 9-7 16,-8 1 9-16,-1 3 9 15,-3 0 4-15,6 10-19 16,-1 3-27-16,4 2-22 16,7-2-243-16,9 6 42 15</inkml:trace>
  <inkml:trace contextRef="#ctx1" brushRef="#br1" timeOffset="101349.86">24700 6767 1107 0,'-1'-2'240'0,"-2"2"95"16,1-1-330-16,1 0-19 15,0-1-10-15,0 2 9 16,0 0 3-16,0 0 12 16,0 0 0-16,0 2 17 15,-1-1-4-15,0 0 4 0,0 0-9 16,-1 0 16 0,-1 1-11-16,1 1 2 0,-2 8-7 15,-11 47 8-15,22-29-24 16,3 4-21-16,2-3-19 15,4-1-8-15,-3-9-14 16,3-6 8-16,-4-10 19 16,0-7 26-16,-3-7 12 15,-1-5 21-15,-2-5 3 0,-3-5 16 16,0 5 1-16,-2-3 20 16,0-1-17-16,0-6-25 15,-1 8-5-15,-4-5 6 16,0 5-24-16,-5 5-3 15,1 8 4-15,-9 1-23 16,-1 8-27-16,-2 5-16 16,-2 7-132-16,1 3-100 15,5-2-13-15</inkml:trace>
  <inkml:trace contextRef="#ctx1" brushRef="#br1" timeOffset="101800.31">24989 6760 926 0,'-7'0'333'15,"3"0"19"-15,1-2-245 16,0 2-79-16,2 0-40 15,-1 0 11-15,1-1-7 0,-1 1 20 16,1 0-5-16,0 0 14 16,-1 1-10-16,1-1 8 15,0 1-13-15,0 1 3 16,0 1-8-16,0 8 5 16,2 15-7-16,9 40 7 15,1-34-6-15,5 2-6 16,-1-8-19-16,2-5-2 15,-4-9-8-15,5-7 17 16,-5-6 6-16,3-8 35 16,-3-3 8-16,1-6 16 15,-3 0-3-15,-3-7 12 16,-1 4-16-16,-2-9 4 16,-1 2-16-16,0-5-7 15,0 3-51-15,-4-4-4 16,-4 9-63-16,-9 2-310 15,-9 8 80-15</inkml:trace>
  <inkml:trace contextRef="#ctx1" brushRef="#br2" timeOffset="111032.14">20846 7921 1013 0,'-1'-3'251'0,"-1"0"84"15,-1-1-289-15,0 1-14 16,-1 1-14-16,-3 0 8 15,-6 1-13-15,-38 11 1 16,32 5-16-16,1 3 3 0,4 1-9 16,3 1 6-1,5-4-7-15,5 3-5 0,3-7 2 16,7-1 8-16,1-5-2 16,9 1 10-16,0-5 5 15,3 2-3-15,-2 1-5 16,3-1 5-16,-2 3-8 15,1-1 4-15,-7 1-4 16,1 3 5-16,-6 0-11 0,-5 3 0 16,-4-2-10-16,-4 3 7 15,-9 1-6-15,-8 6 4 16,-2-1 0-16,-6-3-19 16,3-1-16-16,-3-9-164 15,11-9-114-15,12-18-25 16</inkml:trace>
  <inkml:trace contextRef="#ctx1" brushRef="#br2" timeOffset="111373.1">21119 7850 1038 0,'24'-60'282'0,"-31"43"85"16,3 4-236-16,0 3-44 16,2 5 18-16,-1 0-1 15,1 3-8-15,2 1-45 16,0 1-16-16,0 0-26 16,0 0-6-16,0 1-7 0,0 1 1 15,1 4-2-15,4 27 6 16,6 37-2-16,-9-18-1 15,-3 0 0-15,0 7 4 16,-1-11-7-16,-2-2 6 16,2-14-13-16,-1-5-43 15,2-13-36-15,0-7-57 16,2-5-36-16,-2-3-261 16,1 0 62-16</inkml:trace>
  <inkml:trace contextRef="#ctx1" brushRef="#br2" timeOffset="111538.56">20950 8062 1103 0,'-7'-12'330'0,"1"3"36"16,6 3-267-16,6 4-99 16,11 2-3-16,6-1-7 15,18 0-40-15,6-2-53 16,20 0-278-16,-10-1 17 15</inkml:trace>
  <inkml:trace contextRef="#ctx1" brushRef="#br2" timeOffset="111883.42">21367 8018 1278 0,'-6'-8'264'0,"-2"1"131"15,4 4-365-15,-1 2 6 16,3 1 3-16,1 0 13 15,0-1-9-15,0 0-6 16,0 1-24-16,0 0-3 16,-1 0-9-16,1 1-2 15,0 1-5-15,1 2 3 16,0 19-4-16,8 40-15 16,-2-35-14-16,4 0-28 15,-1-6-14-15,4-5 3 16,-3-6 16-16,1-5 20 15,1-6 24-15,-1-10 15 16,1-2-4-16,5-11 1 16,-4-4-7-16,-1-6 7 0,-2 3 1 15,-5-2 17-15,-5 9-6 16,1 6 11-16,-1 7-16 16,0 3-81-16,3 6-291 15,13 3 59-15</inkml:trace>
  <inkml:trace contextRef="#ctx1" brushRef="#br2" timeOffset="112382.25">21838 7823 1433 0,'-3'-27'308'16,"-3"12"145"-16,3 2-397 15,3 8-16-15,0 0 13 16,0 5-2-16,0-1-12 16,0 1-28-16,0 0-7 15,0 0-11-15,1 1-5 16,0 1 3-16,6 14 7 16,21 49 2-16,-15-20-2 0,-5 1 0 15,-1 7 2-15,-2-8-4 16,0-5 4-16,-5-14-1 15,2-5-1-15,0-12-7 16,-3-7 6-16,0-5-3 16,-1-10-10-16,-7-3 4 15,-2-11 4-15,0-1-6 16,-4-3-10-16,0 7 6 0,1 1-17 16,0 12-14-16,-4 5-22 15,1 9-2-15,-5 6-10 16,1 7 1-16,0 6-1 15,4 4 11-15,4 7 2 16,9-4 12-16,2 3 14 16,9-3 14-16,6 0 16 15,2-7 8-15,10-3-17 16,4-9-12-16,11-12-269 16,4-9 64-16</inkml:trace>
  <inkml:trace contextRef="#ctx1" brushRef="#br2" timeOffset="112580.31">22051 8076 1180 0,'0'-3'187'16,"1"1"124"-16,0 0-354 15,0 0 1-15,2 0 10 16,-2-1 24-16,2 2 1 15,8-2-7-15,42-8-18 16,-30 2-17-16,-1-2-39 0,1-4-216 16,-10 2 50-16</inkml:trace>
  <inkml:trace contextRef="#ctx1" brushRef="#br2" timeOffset="112748.4">22144 7964 422 0,'-61'15'166'0,"50"13"23"16,3 1-127-16,3 6 18 16,4-4-43-16,6 0-7 15,-1-11-14-15,4-1 10 16,5-10-25-16,9-10-199 16,7-8 69-16</inkml:trace>
  <inkml:trace contextRef="#ctx1" brushRef="#br2" timeOffset="113131.17">22328 7979 1200 0,'-1'-6'301'0,"-2"2"77"16,3 4-320-16,0 0-74 16,0 0 0-16,0 3 10 15,0 1 13-15,-1 20-9 0,-1 41 5 16,-2-36-4-16,-1-3 6 15,2-5-4-15,0-6-5 16,2-10-14-16,1-3-4 16,0-4-26-16,0 0-29 15,1-1-2-15,1-5 21 16,7-15 5-16,18-37 31 16,-19 38 30-16,3-1 12 15,-5 7-10-15,1 3 10 16,-3 6-12-16,1 1 1 15,-1 7-5-15,3 4 5 16,-1 0-11-16,5 8 6 16,0 3-5-16,1 9 5 15,0 1-3-15,0 7 4 16,-2-7-29-16,2 2-187 0,3-14-115 16,12-16-49-16</inkml:trace>
  <inkml:trace contextRef="#ctx1" brushRef="#br2" timeOffset="113465.04">22703 7753 1531 0,'-4'-59'302'0,"2"55"170"16,3 3-444-16,-1 1 17 15,0 0 5-15,0 0 8 16,0-1-21-16,0 1-8 16,0 0-24-16,0 0-2 15,0 1-9-15,0 2 10 16,0 14-6-16,0 59 8 16,-5-26-5-16,1 8 4 15,-3-2-6-15,2 3 4 16,2-12-8-16,-1-1 8 15,3-14-15-15,-2-6-58 16,3-13-44-16,-1-8-55 16,0-7-56-16,-7-16-277 15,10-2 80-15</inkml:trace>
  <inkml:trace contextRef="#ctx1" brushRef="#br2" timeOffset="113593.69">22572 7989 856 0,'-6'-8'472'0,"14"2"-73"16,7 1-119-16,17 3-288 16,13 1-82-16,19 6-310 15,-1-3 70-15</inkml:trace>
  <inkml:trace contextRef="#ctx1" brushRef="#br2" timeOffset="114682.56">23327 7779 1209 0,'-3'-17'268'0,"0"10"117"16,0 2-341-16,3 5-6 16,0 0 19-16,0 0-17 15,0 0-1-15,0 0-13 16,0 3 0-16,0 1-21 15,-1 28 11-15,-6 39-2 0,-1-19 2 16,2 0-6-16,-1 6 6 16,4-13-14-16,0-2 6 15,5-14-7-15,1-8 0 16,0-11-5-16,1-7 18 16,3-7-5-16,5-12 10 15,7-7-2-15,12-15 6 16,-1-6-16-16,6-9 2 15,-1 4-5-15,-3-2 2 16,-7 11-4-16,2 1 2 16,-10 13-4-16,-4 3 6 15,-4 9-8-15,-3 4 3 16,-5 7 1-16,0 3 1 16,-2-1-5-16,1 1 4 15,0 0-1-15,0 0 0 0,0 0-3 16,0 0 6-16,0 0 0 15,0 0 3-15,0 0 1 16,0 0 2-16,0 0-8 16,1 1 21-16,0 3-9 15,7 12 8-15,17 44-3 16,-15-23 3-16,-3-1-20 16,1 7 10-16,-3-5-13 0,2 2 5 15,-2-8-3-15,0-4 5 16,-2-11-8-16,0-6 8 15,-2-7-5-15,-1-2 19 16,-2-4-1-16,1 1 6 16,-1-2-8-16,-2-3 3 15,-7-21-11-15,-53-42-5 16,31 33-9-16,-5-10 1 16,-1 3-7-16,-5-2-2 15,10 10-3-15,1 0-14 16,9 17-26-16,3 6-118 15,8 12-62-15,-7 3-274 16,0 1-31-16</inkml:trace>
  <inkml:trace contextRef="#ctx1" brushRef="#br2" timeOffset="115198.47">24102 7711 924 0,'3'2'380'16,"0"-2"8"-16,-2-1-192 15,2 0-104-15,-2-1-3 16,1 0 26-16,-2-1-6 16,1 0 1-16,0 0-36 15,-1-1-20-15,0 1-24 16,0 1-11-16,0 0-17 0,0 1-4 15,0 0-7 1,0 0-9-16,1 1 4 16,0 2 4-16,1 9 1 0,5 29 7 15,0 40 5-15,-7-24 1 16,-3-3 1-16,2 2-2 16,-1-12-3-16,2-7 0 15,1-13-1-15,0-6-15 16,0-12-5-16,-3-14-78 15,-2-7-68-15,-1-10-75 16,0-6-136-16,-2-5-107 16,0 5-9-16</inkml:trace>
  <inkml:trace contextRef="#ctx1" brushRef="#br2" timeOffset="115338.27">23972 7843 494 0,'-5'-4'435'0,"2"5"-127"0,4 1-9 16,-1-2-249-16,1 1-30 15,4 2 4-15,22 11 9 16,44 10-5-16,-28-20-31 16,12 0-155-16,-3 1-182 15,-2-3-5-15</inkml:trace>
  <inkml:trace contextRef="#ctx1" brushRef="#br2" timeOffset="115865.31">24432 7934 1039 0,'4'-1'272'0,"-2"0"113"15,0 0-281-15,-1 0 10 16,0-1-12-16,-1 0-1 15,-1-1-38-15,-1 1-21 16,-1-1-31-16,-2 0-5 16,-8-4-9-16,-39-14-1 15,35 19-2-15,5 5-8 16,3 4-13-16,3 2-3 16,4 5-3-16,-1 6-5 15,3-1 3-15,2 9-5 16,1-3-18-16,3-1-12 15,1-5-3-15,2-4 9 0,-2-9 13 16,8-7 28-16,-3-3 14 16,1-9 12-16,4-6-1 15,2-7 5-15,-6 4-8 16,1-2 16-16,-4 6 7 16,-3 6 16-16,-4 6 7 15,0 4 13-15,-4-1-10 16,1 3-17-16,-1 0-21 0,1 0-3 15,0 2-11-15,1 1 4 16,3 6 2 0,5 15 3-16,21 33-22 0,-15-29-45 15,-3-7-33-15,4-2-32 16,-6-7-261-16,5-6 63 16</inkml:trace>
  <inkml:trace contextRef="#ctx1" brushRef="#br2" timeOffset="116248.38">24724 7744 1280 0,'-4'-18'268'0,"-2"4"127"15,3 6-379-15,2 4 8 0,-1 3 3 16,2 0 21-16,-1 0 0 15,1 1 6-15,0 0-8 16,0-1-1-16,0 1-17 16,0 0-2-16,0 0-11 15,0 0-3-15,0 0-13 16,0 0 1-16,0 1-8 16,0 1 10-16,-1 2 1 0,-2 27 7 15,-6 36 1-15,2-26 6 16,3-1-10-16,2 4-1 15,5-9-4-15,4 0-3 16,-1-11-10-16,2-5-26 16,-3-9-33-16,-3-5-49 15,0-5-28-15,-2 0-37 16,0-1-80-16,0-2-144 16,0 1 28-16</inkml:trace>
  <inkml:trace contextRef="#ctx1" brushRef="#br2" timeOffset="116440.1">24795 7945 1213 0,'36'-41'368'0,"-41"36"51"16,2 7-300-16,-2 3-128 15,3-5-1-15,-2 1 5 16,-1 2 7-16,-13 9-10 15,-36 42-97-15,33-32-39 0,0-2-274 16,9-7-21-16</inkml:trace>
  <inkml:trace contextRef="#ctx1" brushRef="#br2" timeOffset="116630.77">24685 7982 1143 0,'15'-37'258'0,"-12"36"85"15,1 3-328-15,6 4-25 16,2 1-12-16,6 6 21 16,-1 0 2-16,5 6 3 15,-5-2-17-15,0 3-46 16,-5-5-30-16,1-2-256 16,-1-6 28-16</inkml:trace>
  <inkml:trace contextRef="#ctx1" brushRef="#br2" timeOffset="117348.23">24968 7946 1129 0,'-2'-11'239'16,"2"6"102"-16,0 3-333 16,2 1-6-16,-2 0-9 0,0-1 10 15,0 1-2-15,0 0 0 16,0 0-6-16,0 0 4 15,0 0-6-15,0-1 8 16,1 0-7-16,-1-2 2 16,0 1-4-16,0 0 6 15,0-1-10-15,-1 1 9 16,-1-1-4-16,-2 0 4 16,1 1-7-16,-1 0 0 15,-1 1-4-15,0 1 3 16,-1 1-10-16,2 2 8 15,0 3 3-15,-8 17 5 16,-4 33-3-16,21-31 13 16,0-1-4-16,5-4-5 15,6-9-13-15,13-7-23 0,1-11-29 16,9-13-13-16,-3 1 5 16,-3-6 60-16,-13 2 41 15,-5 0 60-15,-8 6 37 16,-3 0 47-16,-2 4-34 15,1 2 10-15,-3 4-28 16,0 4-17-16,0 2-46 16,0 2-9-16,-2 0-22 15,1 0-7-15,0 0-8 0,0 0-1 16,0-2-3-16,1 2-4 16,-2 0-4-16,1 0 4 15,1 0 0-15,0 0-9 16,-2 0-9-16,2 0-16 15,0 2-12-15,0 0-12 16,0 1-5-16,2 1 11 16,1 7 14-16,1 1 11 15,25 34 13-15,-15-31 14 16,-1-2-3-16,5 2 3 16,-4 1 0-16,4 4 2 15,-2 0-4-15,2-1 6 16,-4-4-2-16,-2 0 5 15,-4-6-8-15,-3-4-1 16,-9-1-15-16,-11 0 18 16,-12-2-31-16,-28 4-76 0,-5 3-273 15,-8-6 47-15</inkml:trace>
  <inkml:trace contextRef="#ctx1" brushRef="#br2" timeOffset="118149.8">23654 8453 980 0,'-5'-6'212'16,"2"1"95"-16,3 2-255 16,0 2-8-16,0 1 9 15,0-1 2-15,1 0-3 16,5 0-28-16,30-1 2 15,42-4-8-15,-13 3 8 16,6 2 1-16,19-1 1 16,2-1-11-16,18 1 12 15,-8 1-1-15,3-2 5 16,-19 1-2-16,2 1 4 0,-21-3-7 16,0 2 7-16,-17 1-4 15,12-1 6-15,-7-2-1 16,6 4-5-16,-5-2-13 15,2 0-3-15,-14 2-5 16,-2-1-5-16,-19 0-1 16,-6 0 0-16,-8 1-3 15,-6-1-70-15,-13 1-91 0,-13 2-306 16,-7-11 2-16</inkml:trace>
  <inkml:trace contextRef="#ctx1" brushRef="#br2" timeOffset="143156.71">18047 9357 1338 0,'2'-8'329'16,"-5"7"109"-16,-4 7-387 15,-4 7-27-15,-3 6-12 16,-6 11-12-16,-4 3 2 0,-1 11-10 16,4-3-25-16,2 4-80 15,5-10-33-15,2 0-295 16,5-11 16-16</inkml:trace>
  <inkml:trace contextRef="#ctx1" brushRef="#br2" timeOffset="143402.15">18164 9411 1228 0,'4'-5'262'16,"-14"4"104"-16,9 2-332 16,0 1-50-16,1-1 4 15,-1-1 34-15,1 2-8 0,-2 0-3 16,-2 12-10-16,-27 50 3 16,10-20-8-16,-1 2-41 15,-1 6-87-15,5-6-251 16,-2-20 12-16</inkml:trace>
  <inkml:trace contextRef="#ctx1" brushRef="#br2" timeOffset="143608">17859 9489 1585 0,'-4'-3'283'0,"8"2"146"16,5 0-462-16,11 0-22 16,4-1 14-16,20-1-46 15,6 1-32-15,9 0-198 16,-3 3-115-16,-2 2-73 16</inkml:trace>
  <inkml:trace contextRef="#ctx1" brushRef="#br2" timeOffset="143783.37">17773 9712 1260 0,'-11'0'323'16,"9"-4"49"-16,6 4-334 16,13-1-78-16,12-1 3 0,28 1-47 15,19-4-3-15,32-7-287 16,-2-4 13-16</inkml:trace>
  <inkml:trace contextRef="#ctx1" brushRef="#br2" timeOffset="144294.26">18541 9463 1179 0,'-12'-69'565'15,"3"64"-49"-15,3-2-167 16,3 5-338-16,3 0 4 0,-1 2 32 16,0-1-13-16,1 0-16 15,0 1-21-15,0 0-8 16,0 1-5-16,0 1 7 15,2 12 2-15,7 47 6 16,-6-21-14-16,0-3-20 0,-1 2-42 16,0-9-5-1,-1-7-15-15,1-13 20 0,0-4 15 16,0-7 48-16,2-5-3 16,-1-3 17-16,6-4-7 15,-1-4 5-15,8-1-12 16,-2 5 13-16,1 2-9 15,0 4 9-15,-2 7-9 16,-3 3 7-16,4 5-6 16,-2 3 12-16,3 9-8 15,-4 1 11-15,0 8-15 16,-7-1-5-16,-5 0-30 16,-3-6-15-16,-4 0-43 15,-4-10-4-15,-7-7-30 16,-3-7 7-16,-7-8-242 0,2-11 80 15</inkml:trace>
  <inkml:trace contextRef="#ctx1" brushRef="#br2" timeOffset="144625.97">18879 9426 1328 0,'-7'-14'463'16,"2"10"40"-16,1-1-280 15,0 2-189-15,3 2 8 16,0-1 22-16,1 1-11 16,-1 0-12-16,1 1-17 15,0 0-13-15,0 0-12 16,0 0-1-16,0 0-16 15,0 1 8-15,0 2-4 16,0 0 8-16,2 25-3 16,3 45 11-16,-9-18-82 15,1 5-63-15,1 4-137 16,7-6-133-16,3-21-132 16,7-37-57-16</inkml:trace>
  <inkml:trace contextRef="#ctx1" brushRef="#br2" timeOffset="145026.18">19132 9615 1553 0,'0'0'380'0,"0"-1"120"16,-3-1-413-16,1 0-95 15,0 0 14-15,-2-1 18 16,0 0-7-16,-1 1-5 16,0 0-1-16,-3 0-21 15,-1 1 0-15,-39 7-55 16,34 6-16-16,-5 6-66 16,5 2-11-16,0 7-45 15,8-1 34-15,10-1-4 16,6-3 65-16,9-7 19 15,5-8 51-15,6-8 17 16,-4-3 24-16,2-15 8 16,-9-3 12-16,-4-5 14 0,-9-3 16 15,-4-6 2-15,-7 9-4 16,-6 0-16-16,-3 9-28 16,-7 2-35-16,0 12-24 15,-1 6-273-15,4 4 70 16</inkml:trace>
  <inkml:trace contextRef="#ctx1" brushRef="#br2" timeOffset="145309.43">19439 9591 1175 0,'2'0'456'16,"-3"-2"8"-16,1 1-218 15,-1 0-210-15,1 1 4 16,-3 0 9-16,2 0-8 16,0-1-26-16,-1 1-2 15,-1 0-6-15,1 2-17 16,-3 1-8-16,-11 7-39 16,-41 40-30-16,34-28-58 0,-11-14-8 15,32 14-8-15,9-10 25 16,17 7-7-16,9-7 47 15,14-4-251-15,5-9 79 16</inkml:trace>
  <inkml:trace contextRef="#ctx1" brushRef="#br2" timeOffset="145593.04">19640 9322 1657 0,'-2'-9'274'16,"-5"-5"233"-16,3 6-486 0,1 4 20 16,-1 1 44-16,2 1 0 15,1 2-29-15,1 0-15 16,0 0-22-16,0 0-16 16,0 0-9-16,0 3-5 15,0 1 9-15,1 31-4 16,-2 42 11-16,-3-12-5 15,-1-3 2-15,-1 6-39 16,1-9-33-16,4-8-98 16,-1-21-48-16,8-12-338 0,8-19 37 15</inkml:trace>
  <inkml:trace contextRef="#ctx1" brushRef="#br2" timeOffset="145770.23">19791 9503 1394 0,'-4'2'428'16,"2"2"49"-16,-4 4-342 0,-5 6-148 15,-5 7-7-15,-7 6 11 16,-2 3-20-16,-4 2-93 16,5-5-41-16,7-5-69 15,6-11-246-15,8-16 48 16</inkml:trace>
  <inkml:trace contextRef="#ctx1" brushRef="#br2" timeOffset="145919.28">19675 9598 959 0,'0'9'453'0,"14"3"-34"16,5 4-175-16,10 14-226 15,6 5-17-15,11 7 4 16,-3-2-2-16,1 3-143 15,-12-6-280-15,-21-8 43 0</inkml:trace>
  <inkml:trace contextRef="#ctx1" brushRef="#br2" timeOffset="146526.53">20283 9384 1565 0,'-14'-59'314'0,"13"55"179"16,0 0-446-16,-1 3-7 16,2 1 23-16,0 0-2 15,0 0-16-15,0 0-13 16,0 0-16-16,0 0-14 15,0 0-4-15,0 0-9 16,0 1 2-16,0 3-4 16,0 7 11-16,0 17-8 15,3 42 11-15,-6-25-7 16,-3-2-9-16,6 0-81 16,0-9-14-16,2-8-88 15,5-11-39-15,-1-6-272 16,2-8 74-16</inkml:trace>
  <inkml:trace contextRef="#ctx1" brushRef="#br2" timeOffset="146721.46">20062 9503 1624 0,'-13'-8'262'16,"18"2"164"-16,5 4-476 15,12-1-11-15,10 1 24 0,19 0 7 16,4-1-28-16,16 2-95 16,-3 1-37-16,4 1-245 15,-25-2 5-15</inkml:trace>
  <inkml:trace contextRef="#ctx1" brushRef="#br2" timeOffset="147043.1">20498 9476 1149 0,'2'-1'461'16,"-2"0"-6"-16,0 0-203 16,0 1-244-16,0 0 3 15,0 0 9-15,0 0-3 16,0 1-20-16,0 2-2 16,1 19 5-16,4 47-4 15,-5-30 8-15,0-3-1 0,0-11-5 16,2-8-5-16,1-8 10 15,-3-6 1-15,2-5 8 16,-4-10 8-16,1-4 0 16,-3-15-7-16,0-2 1 15,2-3-6-15,2 7 0 16,0 6-12-16,0 11-7 16,3 5-43-16,0 6-21 0,11 3-80 15,1 1-14-15,10 5-45 16,11 2-227-16,11-2 67 15</inkml:trace>
  <inkml:trace contextRef="#ctx1" brushRef="#br2" timeOffset="147526.31">20912 9512 1175 0,'5'-2'523'0,"-5"-1"-32"16,-3 0-186-16,3 2-272 15,-1 1-4-15,1 0 25 16,-1 0-3-16,0-2-23 16,-2 2-15-16,0-1-14 15,-4 1-17-15,-18 1-29 0,-34 5-22 16,28-2-23-16,5 2-11 16,0 1-39-16,7 1 9 15,4 3-6-15,5 1 22 16,6 3-8-16,6 2 50 15,6 1 17-15,5-1 21 16,5-2 5-16,3-6 25 0,5-5 3 16,3-6 2-16,-1-7 8 15,-4-3 3-15,-1-4 12 16,-7 0 18-16,-7-7 42 16,-5-2 11-16,-2 0 18 15,-2 3 3-15,0 0 12 16,-2 9-26-16,2 7-20 15,-3 4-20-15,2 0-21 16,-1 2-33-16,1 0-26 16,1 2 4-16,0 0 5 15,0 9 2-15,5 26-19 16,7 36-2-16,-1-26-79 16,2-8-29-16,1-5-63 15,-1-12-241-15,6-18 50 16</inkml:trace>
  <inkml:trace contextRef="#ctx1" brushRef="#br2" timeOffset="147884.07">21080 9466 1219 0,'-2'-12'463'0,"0"10"-8"16,0 1-248-16,-1 2-223 16,3-1-13-16,0 1 20 15,0 3 8-15,0 16-3 16,5 52-3-16,-6-34 8 0,7 3-8 15,-1-11-6-15,-4-8-23 16,0-12 3-16,-1-6 2 16,-1-9 14-16,5-8-16 15,6-4 24-15,3-11-1 16,1-4-2-16,4-4-8 16,-3 4 30-16,-2 4-8 15,1 9 2-15,0 6-1 16,-5 5 3-16,0 5-14 15,-1 1 7-15,6 5-3 16,-3 1-2-16,5 8 2 16,-3 7 12-16,0 7-6 15,-7 4 4-15,1 6-63 16,-4-3-51-16,1-4-48 16</inkml:trace>
  <inkml:trace contextRef="#ctx1" brushRef="#br2" timeOffset="148309.34">21570 9385 1597 0,'-4'-6'375'16,"6"1"97"-16,1 25-420 16,-6-20-105-16,3 1 15 15,-2 1 33-15,1-2 19 16,0 2-7-16,0 0-1 15,-2 1-5-15,-1 4 3 16,-7 4-4-16,-29 30 2 16,27-36-1-16,5-2-1 0,-4-1-29 15,1-1-15-15,0 0-25 16,4 0-8-16,1 0-15 16,5-1 15-16,0 0-2 15,1 0 27-15,0 0 6 16,0 1 16-16,1 2 13 15,1 0 19-15,6 9 1 16,31 38 0-16,-21-28 0 16,-2-1 0-16,1 2 2 15,-4-4-5-15,-4 1 2 16,-3-4-1-16,-5-4-1 16,-5-2-2-16,-5-2 3 15,-6-1 0-15,-8-5-7 16,-4-1-24-16,-4-11-70 15,0-9-31-15,8-6-239 0,13-3 6 16</inkml:trace>
  <inkml:trace contextRef="#ctx1" brushRef="#br2" timeOffset="148942.29">21824 9540 1541 0,'28'11'368'16,"-29"-13"142"-16,0 0-435 15,1 4-33-15,0-2-12 16,0 0-3-16,0 0-20 16,0 1-4-16,0 2-4 15,-1 12 0-15,0 43 4 0,-1-29-22 16,0-2-26-16,0-5-31 16,1-8-16-16,1-5-14 15,-1-6 23-15,-2-8 23 16,0-8 29-16,-2-17 31 15,0-7 19-15,-1-19 19 16,5-6 11-16,0-18 21 16,4 4-10-16,4-15 15 15,0 11-14-15,-1 3 10 16,1 18-7-16,-2 5-1 16,-1 22-21-16,-4 10-3 15,2 8-31-15,-1 6-29 16,2 9-40-16,7 8-84 15,3 6-59-15,10 13-79 16,1 3-244-16,-4 2 33 16</inkml:trace>
  <inkml:trace contextRef="#ctx1" brushRef="#br2" timeOffset="149159.37">21641 9424 1736 0,'14'-5'218'0,"-7"2"237"16,4 3-522-16,12 1-5 15,6-2 23-15,16 0-131 16,9 3-275-16,10 0 7 15</inkml:trace>
  <inkml:trace contextRef="#ctx1" brushRef="#br2" timeOffset="149925.87">21892 9588 1710 0,'9'-8'145'16,"7"0"201"-16,5 1-505 16,7-4-13-16,2-4 62 15,3-2 55-15,-9 2 19 16,1-1-3-16,-10 1 0 0,1 1 13 16,-10 0 42-16,-3-3 24 15,-5 1 7-15,-1 0 10 16,-5-1-4-16,-3 1-12 15,0 4-12-15,-4 2 2 16,2 5-11-16,-5 5-9 16,5 6-5-16,-6 5-2 15,3 7-11-15,0 9-12 16,4 2-4-16,-3 12-9 16,7-1-3-16,6 7-10 15,3-6 9-15,5-1-3 16,7-12 3-16,9-5-6 15,-2-14 9-15,11-11-11 16,0-8 3-16,8-10 3 16,-3-8 8-16,-2-8 7 15,-8 7 21-15,-5 0 34 0,-10 7 15 16,-3 3 3-16,-4 8 17 16,-4 1 45-16,-2 1-9 15,1 4 18-15,0 2 1 16,-2 1-8-16,1 1-51 15,2 1-18-15,0 0-22 16,0 0-9-16,0 0-7 0,0 0-5 16,0 0 2-16,0 1-2 15,2 1 4-15,-2 3-1 16,7 19 3-16,8 43-2 16,-10-38-2-16,-5 4 0 15,2-10-3-15,-1-4 1 16,-1-11 3-16,0-2 1 15,0-6 3-15,-2-8 7 16,1-3 0-16,1-13 0 16,0-6-1-16,0-9-12 15,4 3-10-15,3-2 3 16,4 10-5-16,1 4-9 16,0 10 18-16,2 2-8 15,-1 7-32-15,9 5-97 16,6 3-56-16,12 3-292 15,-3 2-14-15</inkml:trace>
  <inkml:trace contextRef="#ctx1" brushRef="#br2" timeOffset="152931.1">22757 9482 1396 0,'-2'0'345'0,"1"0"116"16,-3 0-394-16,3 0-27 16,0-1-12-16,1 0 9 15,1-1-15-15,4 1-2 16,11-3-23-16,44-5-86 15,-31 8-74-15,5 0-320 16,-3 4-1-16</inkml:trace>
  <inkml:trace contextRef="#ctx1" brushRef="#br2" timeOffset="153126.9">22745 9613 1209 0,'-1'6'344'0,"1"-7"62"0,0 2-280 16,0-1-139-16,1 0 15 15,2 0 11-15,35 0-132 16,57-4-300-16,-14-8 51 16</inkml:trace>
  <inkml:trace contextRef="#ctx1" brushRef="#br2" timeOffset="155391.4">23318 9441 1288 0,'-30'-45'313'0,"28"31"126"16,2 6-349-16,2 0 2 15,-2 2 2-15,0 3 10 16,2 2-18-16,-3 0-19 0,1 1-31 15,0 0-19 1,-1 0-6-16,1 0-17 0,0 1-3 16,0 1-9-16,1 2 3 15,7 22-8-15,10 40-19 16,-10-19-144-16,1 3-61 16,-4-10-264-16,0-18-73 15</inkml:trace>
  <inkml:trace contextRef="#ctx1" brushRef="#br2" timeOffset="155876.15">23615 9340 1532 0,'-2'16'227'0,"2"-18"200"16,-2 2-454-16,2 2 4 15,0-2 44-15,-1 0 4 16,1 0-11-16,0 0-5 16,0 0-12-16,0 0-6 15,-1 0-8-15,0 1-10 16,0 0-5-16,-1 1-12 15,-2 1-4-15,-1 4-3 16,-6 9 11-16,-20 41 0 16,26-34 14-16,0 6 7 15,6-4 8-15,3 2-3 16,2-6 1-16,1-4 0 0,2-9 0 16,-2-3 7-16,-1-7 9 15,2-5 9-15,1-4 6 16,1-8 10-16,0-1-5 15,0-7 2-15,-4 3 4 16,-1 0 5-16,-5 6-8 16,-2 1-8-16,-5 6-16 15,-4 0-38-15,2 3-17 0,-3 0-14 16,2-1-38-16,4 4-285 16,4 2 101-16</inkml:trace>
  <inkml:trace contextRef="#ctx1" brushRef="#br2" timeOffset="156291.46">23937 9401 1482 0,'3'0'330'0,"-3"0"140"16,-3-2-410-16,2 2-15 15,0-2 9-15,0 1 10 16,0 0-7-16,0 0-15 15,-1 0-23-15,0 0-6 0,-2 1-12 16,1 0-4-16,-1 0-13 16,-4 0-39-16,-4 0-18 15,-37 13-27-15,39-4-5 16,1 3-12-16,4 3 26 16,6 5 5-16,3 0 33 15,5 6-2-15,2-3 23 16,5 0 4-16,-1-8 14 15,1-3-1-15,-3-10 14 0,7-6 3 16,-4-8 9-16,6-5-2 16,2-6 0-16,2-7-33 15,-9 3-1-15,-2-6-5 16,-7 2-8-16,-5 3-29 16,-8 8 31-16,-15 2-27 15,-4 12-19-15,-9 15-245 16,-15 2 79-16</inkml:trace>
  <inkml:trace contextRef="#ctx1" brushRef="#br2" timeOffset="156825.57">24306 9483 1131 0,'3'-1'229'0,"-2"0"140"16,0 0-319-16,0-1 8 16,-1 1 5-16,0 0-9 15,0 0-23-15,0 0-14 16,0 1-12-16,0 0-3 15,0 0 4-15,0 0-3 16,0 0 0-16,0 0-1 16,0 0 4-16,1 0-1 15,0 0 3-15,0 0-2 0,0 0 1 16,0 0-6-16,1 0 0 16,-1 0-9-16,0 0 1 15,2 0 7-15,8 0 4 16,21-1 2-16,40-1 4 15,-18-3-74-15,-5 0-38 16,4 1-54-16,-12-1-259 16,-5 5 40-16</inkml:trace>
  <inkml:trace contextRef="#ctx1" brushRef="#br2" timeOffset="157306.41">24419 9368 1349 0,'-1'-10'308'0,"4"3"135"15,-1 4-373-15,0 0 6 16,-2 3 6-16,0-1 4 15,0 0-15-15,0 0-14 0,0 1-36 16,0 0-3-16,0 0-3 16,0 0 2-16,0 0-2 15,0 0-2-15,0 1-10 16,0 2-6-16,0 11-7 16,6 67-38-16,-5-19-108 15,-4 31-370-15,-14-6 52 16</inkml:trace>
  <inkml:trace contextRef="#ctx1" brushRef="#br2" timeOffset="158391.31">20917 10153 1421 0,'0'-8'268'0,"0"4"150"15,0 0-402-15,0 0-32 16,-2 1 25-16,1 1-1 16,0 0 4-16,0-1-12 15,0 2-29 1,1 0 0-16,-3 1-30 15,2 1 4-15,0 0-18 16,0 1 25-16,0 0 7 16,1 1 25-16,1 1-3 15,2 10 18-15,23 34-7 16,-12-34 5-16,5 1-5 0,2-3 9 16,3 0 1-16,-2-3 8 15,1 1-6-15,-3-1 6 16,1 4-2-16,-5-1-2 15,2 6-9-15,-7-6 1 16,-3 3-15-16,-6-3 0 16,-7 1-14-16,-7-1 6 0,-9 1-6 15,0-3 8-15,-8-4-21 16,-1-6 9-16,-3-7-30 16,6-4-3-16,-5-8-250 15,7 2 73-15</inkml:trace>
  <inkml:trace contextRef="#ctx1" brushRef="#br2" timeOffset="158570.66">20984 10111 1304 0,'2'-5'296'0,"0"1"68"16,3 0-369-16,-3 3-47 0,0 0 0 15,16 0-32-15,47-3 8 16,-19 4-287-16,2-1 38 16</inkml:trace>
  <inkml:trace contextRef="#ctx1" brushRef="#br2" timeOffset="159000.37">21321 10176 1417 0,'-4'-7'253'16,"2"4"183"-16,-2 3-397 0,3-1 17 16,0 0 37-16,0 0-6 15,1 0-16-15,-2 1-24 16,1 0-24-16,0 0-14 16,0 0 1-16,-1 0-9 15,2 0 2-15,-2 0-22 16,2 0-7-16,-1 0-33 15,0 2 5-15,0 9-18 16,0 16 2-16,1 47-27 16,6-35 19-16,7 1-16 15,3-10 15-15,4-3 8 16,-4-13 38-16,2-7 16 0,-5-10 18 16,2-11 2-1,2-7 14-15,3-11 1 16,-1-3 2-16,-3-4 5 0,-4 2 8 15,-7-4-1-15,-10 9 0 16,-8 7-24-16,-2 5-20 16,-6 8-22-16,1 8 5 15,0 5-34-15,0 1-6 0,2 5-40 16,5 2-9-16,6-2-253 16,13 2 57-16</inkml:trace>
  <inkml:trace contextRef="#ctx1" brushRef="#br2" timeOffset="159391.31">21700 10151 857 0,'4'0'405'0,"-2"1"-20"15,-2 0-184-15,-2-1-86 16,1 0-38-16,0 0 7 16,0 0 2-16,0 0-11 15,0 0-31-15,0 0-19 16,0 0-11-16,-1 0-10 15,-1 1-6-15,0 1-7 16,0 2 2-16,-7 10-32 16,-20 43-17-16,24-25-42 15,3-1-12-15,6 5-30 0,8-8 27 16,7-2 12-16,5-8 43 16,5-6 17-16,-1-10 32 15,3-4-4-15,-4-9 9 16,-1-7-2-16,-6-1 6 15,-4-4 4-15,-7 1 16 0,-6-8 15 16,-5 3 5-16,-5-6-1 16,-5 2-6-16,-3-2-33 15,-3 7-22-15,-2 4-27 16,4 9-20-16,-1 5-195 16,5 7-67-16,3 4-47 15</inkml:trace>
  <inkml:trace contextRef="#ctx1" brushRef="#br2" timeOffset="159807.47">22060 10176 1270 0,'1'2'357'0,"-1"-1"76"16,0 0-310-16,0-1-106 16,-1 0 11-16,0 0 9 15,0 0-9-15,0 0-8 16,-1 0-22-16,1 0-11 0,0 0-33 16,0 2 4-16,0 0-13 15,1 3-5-15,-5 18-17 16,5 35 28-16,7-31-9 15,0-8 13-15,3 1 9 16,1-9 22-16,-2-2-2 16,0-6 12-16,2-5 7 15,-3-4 6-15,9-5 2 16,-4-3 10-16,1-5-1 16,-1 2-1-16,-3-7 8 15,-6 3 5-15,-4-4-9 16,-5 5-10-16,-13-1-66 15,-10 8-61-15,-33 0-289 16,-10 5 23-16</inkml:trace>
  <inkml:trace contextRef="#ctx1" brushRef="#br2" timeOffset="160392.07">22606 10283 781 0,'-45'-38'671'15,"40"36"-481"1,5 0-13-16,-1-3-12 0,1 5-4 15,0 0-37-15,0 0-39 16,0 0-61-16,1 0-39 16,2 1-1-16,0 0 1 15,16 8 9-15,45 23 3 16,-29-16 15-16,7 1-88 16,-4 0-56-16,-1-1-82 15,-6-1-254-15,-12-1 5 16</inkml:trace>
  <inkml:trace contextRef="#ctx1" brushRef="#br2" timeOffset="160601.21">22761 10198 1529 0,'-3'-3'329'0,"0"-2"134"16,2 5-418-16,-2-1-50 15,2 1 3-15,0 0 20 16,-1 1-4-16,-1 3-12 16,-14 27-18-16,-23 45-45 15,16-16-140-15,6-7-275 0,13-6-5 16</inkml:trace>
  <inkml:trace contextRef="#ctx1" brushRef="#br2" timeOffset="160925.37">23263 9968 1519 0,'-7'-7'347'0,"-3"3"123"0,2 2-423 16,-3 1-48-16,0 2 2 16,-3 3 10-16,-3 4 1 15,-7 11-14-15,3 8-8 16,-3 20-4-16,7 9-1 16,-1 16-36-16,11 1-11 15,9 13-10-15,11-13-4 16,14 3-68-16,11-17 3 15,26-11-271-15,7-30 28 16</inkml:trace>
  <inkml:trace contextRef="#ctx1" brushRef="#br2" timeOffset="161407.28">23414 10099 1630 0,'-2'-8'360'15,"-2"1"160"-15,4 4-444 16,0 4-20-16,0-1 2 16,0 0-7-16,0 0-13 15,-1 0-31-15,1 0-13 0,0 0-2 16,0 2 5-16,1 1-1 15,9 28 3-15,8 40 1 16,-8-27-2-16,-3-3-21 16,0-4-22-16,-3-19-16 15,1-1-13-15,-3-12 8 16,-2-3 17-16,2-4 27 16,-2 1 14-16,0-1 17 0,0-1-5 15,1-2 1-15,1 0-6 16,5-10 0-16,21-37-3 15,-19 37 0-15,7 2-2 16,-6-1 3-16,3 9-2 16,-1 5 1-16,2 2-6 15,-4 3-3-15,0 7-7 16,-1 1 6-16,1 6-55 16,-1 6-44-16,1 10-79 15,-2-1 2-15,2 6-276 16,4-9 61-16</inkml:trace>
  <inkml:trace contextRef="#ctx1" brushRef="#br2" timeOffset="161669.72">23776 10347 1546 0,'28'-36'326'15,"-29"32"141"-15,1 8-441 16,1-6-19-16,-1 2 7 16,0 0 1-16,0 0-2 0,0 1-9 15,0 1-9-15,0 1-4 16,2 16-9-16,6 39-63 16,-6-36-35-16,0-5-65 15,-1-6-19-15,-1-4-48 16,0-13-115-16,-8-7 2 15,-2-8-46-15</inkml:trace>
  <inkml:trace contextRef="#ctx1" brushRef="#br2" timeOffset="161775.44">23750 10102 1283 0,'0'-8'161'15,"1"7"82"-15,8 2-607 16,-1 1-79-16</inkml:trace>
  <inkml:trace contextRef="#ctx1" brushRef="#br2" timeOffset="162017.81">24041 10252 924 0,'-4'-4'535'15,"1"-1"-97"-15,3 0-92 16,0 5-346-16,0-1 0 16,1 1 11-16,1 0 9 15,5 0-8-15,22-1-1 16,40-2-1-16,-23 0-74 16,-4 4-51-16,6 2-103 15,-4 1-245-15,-7-1-8 16</inkml:trace>
  <inkml:trace contextRef="#ctx1" brushRef="#br2" timeOffset="162256.57">24187 10133 1018 0,'-3'-7'372'0,"0"1"27"16,1 4-192-16,2 3-156 15,0-1-3-15,0 0 6 16,0 0-21-16,0 0-27 16,0 2-15-16,0 5 5 15,0 27-7-15,4 39 16 0,5-22-85 16,0-4-52-16,6 1-302 16,-1-13 1-16</inkml:trace>
  <inkml:trace contextRef="#ctx1" brushRef="#br2" timeOffset="162525.47">24507 10118 1504 0,'-7'-1'383'0,"7"-6"82"16,1 6-412-16,-1 0-33 15,0 1-5-15,0 0 12 16,0 0 25-16,0 0-18 0,-1 0-22 16,0 0-17-16,1 1-4 15,0 3-4-15,1 12 5 16,5 53 1-16,-6-27-6 16,-2 6-74-16,-2-10-50 15,1-3-91-15,5-10-276 16,6-7 17-16</inkml:trace>
  <inkml:trace contextRef="#ctx1" brushRef="#br2" timeOffset="162906.34">24638 10004 512 0,'11'-39'407'0,"-10"34"-97"16,-1 3-17-16,0-1-185 15,0 2-2-15,0 0 26 0,0 0 8 16,0-1 0-16,0 1-38 15,0 1-14-15,0 0-20 16,0 0-9-16,0 0-14 16,1 0-24-16,2 1-11 15,0 2-18-15,11 11 4 16,43 67-7-16,-36-19 13 16,-8 33 0-16,-15 7-11 0,-29 40-212 15,-20-4-280-15,-50-2 3 16</inkml:trace>
  <inkml:trace contextRef="#ctx1" brushRef="#br2" timeOffset="175504.95">2960 16854 931 0,'-7'-12'352'0,"3"2"16"16,3 6-227-16,-1 2-59 16,2 2-36-16,0 0-3 15,0 0-4-15,0 0-14 16,0 0-20-16,0 1-5 15,0 1-4-15,1 4 1 16,5 20 4-16,9 47-1 16,-8-30 0-16,1 9-5 15,1-6-27-15,-5-1-72 16,0-12-33-16,-2-3-268 16,-3-13 13-16</inkml:trace>
  <inkml:trace contextRef="#ctx1" brushRef="#br2" timeOffset="175954.61">2955 16854 1311 0,'-8'-10'273'0,"7"-1"110"15,4 6-382-15,4 1-5 16,-1-2 0-16,7 2 8 15,1 0 6-15,9 0 1 16,2 3-15-16,11 1-69 16,0 1-16-16,1 0-17 15,-3 1-11-15,-1-1 2 16,-12 2 65-16,-4-3 20 16,-7 1 20-16,-3 0 14 15,-6-2 12-15,-1 2 27 16,0-1 10-16,0 0 30 15,-1 0-2-15,0 0 1 16,0 0-24-16,1 0-9 16,0 0-30-16,0 0 4 0,0 0-7 15,0 1 9-15,0 0 7 16,0 1 2-16,0 1-8 16,3 25 3-16,10 41-9 15,-4-22-11-15,-2 3 0 16,-1 4 2-16,1-11-10 15,-1-5-41-15,0-6-40 16,-6-9-95-16,-3-6-250 0,-6-4 15 16</inkml:trace>
  <inkml:trace contextRef="#ctx1" brushRef="#br2" timeOffset="176180.34">3067 17169 966 0,'-11'-9'364'0,"3"1"-4"16,5 4-204-16,2 4-129 16,2 0 2-16,-1-1 14 15,1 0 15-15,2-1 12 16,19 1-29-16,58 1-5 0,-22 9-49 15,27 11-405-15,2 1 109 16</inkml:trace>
  <inkml:trace contextRef="#ctx1" brushRef="#br2" timeOffset="176871.29">4030 16660 1345 0,'-6'-9'314'0,"5"2"120"16,-1 4-371-16,2 0-1 16,0 2 5-16,0 1-7 15,-2 0 0-15,2 1-23 16,0 3-28-16,0 28-11 16,2 45 6-16,1-3-4 15,-2 0 5-15,-1 7-14 16,1-12-9-16,-1-2-20 15,-1-24-3-15,1-13-2 16,-1-18 20-16,0-8 8 16,-1-12 14-16,-1-10-8 15,2-1 1-15,0-15-8 0,4-3 2 16,6-7-5-16,0 4 16 16,5 1 0-16,2 14 1 15,3 6-2-15,-1 13 11 16,4 7-9-16,-5 9 4 15,6 8 0-15,-1 6 6 0,3 12-6 16,-4-2 8-16,3 7-9 16,-3-3-6-16,2-2-123 15,-6-9-46-15,9 4-274 16,-3-11-40-16</inkml:trace>
  <inkml:trace contextRef="#ctx1" brushRef="#br2" timeOffset="177221.16">4382 17152 1373 0,'4'-73'243'16,"11"61"126"-16,12 4-426 15,-3 5-23-15,1-1-24 0,-5 3 46 16,-4-3-9-16,-6 2 24 15,-3-3 12-15,-3 1 25 16,-4-5 5-16,-1-1 19 16,-3-3-3-16,-4 0 13 15,-2-1 10-15,-1 4 6 16,-1 1-2-16,-1 6 4 0,-1 2-19 16,0 5-8-16,0 6-12 15,2 3-3-15,2 10-6 16,0 4 5-16,4 3-6 15,7 1 4-15,4 3-6 16,4-7 3-16,11 1-37 16,4-9-36-16,8-2-292 15,5-5 55-15</inkml:trace>
  <inkml:trace contextRef="#ctx1" brushRef="#br2" timeOffset="177471.31">4721 17044 1380 0,'4'-48'324'16,"-13"34"117"-16,6 10-396 16,3 1-13-16,0 3-6 15,0 0 5-15,0 0-4 16,0 0-4-16,0 0-10 15,0 2-6-15,0 1-3 16,0 25-3-16,0 36-20 0,2-27-94 16,1-4-53-1,-1-2-307-15,-1-12-3 16</inkml:trace>
  <inkml:trace contextRef="#ctx1" brushRef="#br2" timeOffset="177610.36">4683 16768 1234 0,'-1'-30'381'16,"-5"12"57"-16,7 12-320 15,6 7-146-15,4 9-137 16,3 8-273-16,-1 7 16 16</inkml:trace>
  <inkml:trace contextRef="#ctx1" brushRef="#br2" timeOffset="178188.3">5087 16999 1492 0,'-11'-30'316'16,"-2"24"143"-16,5 8-440 0,-2 3-11 15,1 4 5-15,-6 2-8 16,1 0 7-16,-1 3-9 16,2 3 3-16,-1 2-18 15,5 0-14-15,2-1-39 16,4-4-9-16,3-3-27 16,2-4 2-16,2-1 0 15,3-3 36-15,1-2 14 16,4-2 31-16,1-5 14 15,2-3 17-15,2-1 13 16,-4-2 10-16,1 0 19 16,-3 4 11-16,-3-2 25 15,-4 6-4-15,-2 1 10 16,-2-2-13-16,0 4 0 16,0 0-24-16,-2 0-13 0,1 0-18 15,0 0-12-15,1 0-12 16,0 0-8-16,0 2 2 15,1 2-6-15,4 25 3 16,8 58-5-16,-8-29 9 16,-7 14-7-16,-8-3 7 15,-7 2-1-15,-6-11 7 0,-10-3-6 16,-4-17 9-16,-7-6-1 16,-2-13 3-1,-7-9-20-15,2-9-13 0,-7-8-53 16,7-8-47-16,1-7-109 15,10-8-264-15,17-19 31 16</inkml:trace>
  <inkml:trace contextRef="#ctx1" brushRef="#br2" timeOffset="178654.67">5287 16835 1479 0,'-14'-22'380'0,"8"1"102"0,-2 11-397 15,6 6-79-15,0 0 7 16,2 1 8-16,-2 2 19 16,2 0-7-16,0 0 0 15,0 0-11-15,0 0-9 16,0 1-18-16,0 1 4 0,2 1-10 15,2 5 6-15,5 21-2 16,10 35 3 0,-11-26-3-16,-6-6 6 0,2 0-1 15,-1-9 7-15,-1-4-7 16,-3-9 5-16,1-3-4 16,-1-5 6-16,0 0-4 15,1-2 7-15,0 0-6 16,0 1 4-16,0-1-13 15,1 0 0-15,0-1-6 16,1 1 5-16,1 0-8 16,2-1 11-16,4 0-2 15,0 1 4-15,35-7-2 16,-36 9 5-16,3 1-30 0,-2 4-32 16,3 3-73-16,-2 4-35 15,2 8-111-15,0 2-194 16,2 4 32-16</inkml:trace>
  <inkml:trace contextRef="#ctx1" brushRef="#br2" timeOffset="179024.81">5725 16761 1572 0,'-10'-14'307'0,"7"4"166"16,6 8-456-16,-3-1 4 16,0-1 22-16,0 3 25 15,-3 0 2-15,2 0-9 16,0 0-20-16,0 0-13 16,0 0-22-16,1 0-12 15,0 0 4-15,0-1-2 16,1 2-1-16,0 2-7 15,0 1 10-15,7 26-15 16,4 41 11-16,-11-19-4 16,1-1 9-16,-2 3-5 15,0-8 12-15,2 0-3 16,-2-11 4-16,3-6-21 0,-3-9-31 16,2-5-127-16,-4-9-52 15,2-1-114-15,-5-4-179 16,2-3 11-16</inkml:trace>
  <inkml:trace contextRef="#ctx1" brushRef="#br2" timeOffset="179169.43">5612 16946 1068 0,'-1'-12'512'16,"4"-2"-44"-16,7 5-242 0,14 3-154 15,9-1-66-15,24 2-37 16,6 1-89-16,14 2-352 15,-13 2 56-15</inkml:trace>
  <inkml:trace contextRef="#ctx1" brushRef="#br2" timeOffset="180321.07">6571 16990 1226 0,'1'-4'325'16,"1"-1"84"-16,-2 1-321 16,0 1-77-16,0 0 13 15,0 1-2-15,0 1 2 16,0 1-10-16,-2 1-3 16,1 3-8-16,-2 16-4 15,-7 43 0-15,11-26 1 16,3-5-3-16,5-1-4 0,2-3-4 15,3-6-5-15,-2-10-2 16,1-2 2-16,-2-7 1 16,-2-11 7-16,-1-4-3 15,2-10 0-15,-3-7 1 16,1-11 4-16,-3 0-4 16,-3-5 13-16,-4 8 2 0,-2 3 2 15,-4 9-11-15,-4 6 5 16,5 10-8-16,-6 4-20 15,4 6-46-15,-2 8-63 16,4 4-266-16,0 1 23 16</inkml:trace>
  <inkml:trace contextRef="#ctx1" brushRef="#br2" timeOffset="180689.18">6861 17118 1425 0,'-6'-5'412'0,"2"1"82"16,2 2-398-16,1 1-57 15,1 1-36-15,0 0 6 16,0 0-8-16,0 1 3 0,0 2-8 16,1 11 3-16,8 39-4 15,-6-32-1-15,-2-4-13 16,1-4 3-16,0-5-3 15,-2-5 6-15,-2-6 6 16,2-4 14-16,-1 5 1 16,0-4 1-16,-2-25 0 0,-5-51 2 15,6 29-6-15,3-12 5 16,1 3-4-16,3-8 2 16,0 13-6-16,1 2 6 15,0 14-10-15,-1 7 1 16,-1 16-13-16,5 5-69 15,2 9-65-15,7 10-71 16,2 8-273-16,2 16 13 16</inkml:trace>
  <inkml:trace contextRef="#ctx1" brushRef="#br2" timeOffset="180909.63">6816 16998 1294 0,'-18'-7'453'16,"7"-5"12"-16,12 6-316 16,5 1-148-16,10 6-32 15,18 0-2-15,9 2-49 0,25 1-380 16,6-1 94-16</inkml:trace>
  <inkml:trace contextRef="#ctx1" brushRef="#br2" timeOffset="181423.96">7724 16847 1046 0,'-3'-21'349'16,"-2"3"82"-16,3 5-267 15,0 0-8-15,1 2-30 16,0 2 3-16,1 3-43 15,-2 1-28-15,4 7-35 16,-2 0-14-16,0 1-16 16,4 19-2-16,5 54 6 15,-9-14 2-15,-2 1-2 0,0 10 3 16,1-11 6-16,1-2-2 16,3-20-1-16,-2-11-17 15,2-11-18-15,-1-7-67 16,-2-14-37-16,-2 0-125 15,-2-3-235-15,2 2 24 16</inkml:trace>
  <inkml:trace contextRef="#ctx1" brushRef="#br2" timeOffset="181613.45">7445 17052 1446 0,'-8'-16'328'0,"5"11"147"15,3 1-411-15,6 0-24 0,8 2-5 16,12 0-5-16,9-2-19 16,16 5-26-16,0 0-32 15,11 4-130-15,-9-3-52 16,7-6-257-16,-13-7-46 16</inkml:trace>
  <inkml:trace contextRef="#ctx1" brushRef="#br2" timeOffset="182054.18">7910 16911 1524 0,'-15'-59'376'16,"7"48"128"-16,3 1-408 16,2 3-48-16,3 1 9 15,0 1 9-15,2-1-15 16,1 3-18-16,-3 2-13 15,1 0-15-15,1 1-9 16,0 1 4-16,2 2-6 16,2 12 6-16,37 60-2 15,-36-30-2-15,-1 11-5 16,-4-3 9-16,1 0-15 0,-1-20 0 16,-2-7-6-16,1-13 6 15,-1-6-9-15,1-6 14 16,0-3-17-16,-1 0 5 15,0-1-9-15,0-1 9 16,3-14-12-16,14-38 22 16,-6 33 2-16,0 4 10 15,1 1-8-15,-1 9 13 16,2 4-6-16,0 4 0 16,1 7-2-16,-2 2 2 0,0 7-19 15,-1 6-32-15,-3 10-124 16,2-2-53-16,1 13-266 15,3-7-40-15</inkml:trace>
  <inkml:trace contextRef="#ctx1" brushRef="#br2" timeOffset="182405.69">8242 17144 1628 0,'35'-65'322'16,"-21"48"150"-16,10 6-465 16,2 4-33-16,1 1 1 15,-3-1 35-15,-2 3-19 0,-6 2-19 16,-1 1-9-16,-3 2 8 16,-4-1-1-16,-3-2 18 15,-4 2 9-15,-2-4 11 16,-1 2-11-16,-1 0 7 0,1 0-6 15,-3-1 5-15,-5-4 1 16,-41-18 7-16,29 24-10 16,2 3 6-16,-1 6-5 15,1 4-8-15,5 10-5 16,5 3 2-16,9 10 7 16,9 0 5-16,14 7-11 15,11-10-58-15,27 3-379 16,10-12 84-16</inkml:trace>
  <inkml:trace contextRef="#ctx1" brushRef="#br2" timeOffset="182920.37">9100 16918 1166 0,'27'-54'397'16,"-31"42"76"-16,-1 0-266 15,0 1-74-15,4 0 0 16,0 3-23-16,1 4-22 16,2 1-40-16,-2 3-20 15,0 0-17-15,0 2-14 16,0 5-2-16,2 34 1 0,4 51 6 16,-6-20-38-16,0 13-249 15,2-5 29 1,2-20-302-16,4-14-16 15</inkml:trace>
  <inkml:trace contextRef="#ctx1" brushRef="#br2" timeOffset="183388.68">8974 16933 1496 0,'1'-21'363'16,"-8"3"115"-16,14 3-419 15,6 8-59-15,14-1-7 16,2 3 10-16,13 1 0 16,2 3-1-16,6 5-5 15,-11 2 4-15,3 6-4 16,-11 3 1-16,0 7-3 16,-11 2 8-16,-1 5-3 15,-5-3-1-15,-5 2-2 16,-4-9 7-16,-4-1-7 15,-6-6-2-15,0 0 2 0,-3-7 3 16,0 0-4-16,-1-3-1 16,2 0-6-16,1-3 1 15,0 1-5 1,3 1-1-16,3-2-13 0,0 1 3 16,2 0-8-16,-1 0 11 15,5 0-2-15,8 3 19 16,41 23 0-16,-37-10 6 0,-1 7-4 15,-4 2 2-15,-7 6-5 16,-4-5 4-16,-7 1 2 16,-5-7 0-16,-6-2 6 15,-5-5 2-15,-3 0-14 16,-1-5-18-16,-3-3-70 16,8-7-42-16,-8-2-299 15,11-4 33-15</inkml:trace>
  <inkml:trace contextRef="#ctx1" brushRef="#br2" timeOffset="184080.11">9619 17172 1096 0,'-40'-76'332'16,"38"72"100"-16,-2-2-259 15,1 4-30-15,3 2-10 16,0-1-19-16,0 1-45 15,0 0-46-15,4 0-20 16,6 0-8-16,20 1-54 16,38 5-18-16,-25-6-83 15,-4 1-21-15,2 2-29 16,-12-2 39-16,-1-4 2 16,-12 2 74-16,-3-2-8 15,-7-1 3-15,-6-3 4 16,-5 0 31-16,-1-2-9 15,-4-2 23-15,-4 1 6 16,0 3 25-16,-3-3 60 0,-1-1 42 16,-1 2 43-16,1-1 45 15,0-1 19-15,5 2-35 16,-2 1 31-16,6 0-11 16,-1-1 18-16,4 4-21 15,3 1-10-15,2-1-40 16,1 3-21-16,0 2-39 0,0 0-20 15,0 0-16 1,0 2-18-16,2 7-1 0,9 33-12 16,3 48-1-16,-12-11-225 15,2 7-101-15,-1-3-238 16,-5-18-170-16</inkml:trace>
  <inkml:trace contextRef="#ctx1" brushRef="#br2" timeOffset="184486.56">10328 16829 896 0,'-8'-10'240'0,"-3"5"78"15,2 1-245-15,2 2 3 16,3 0 1-16,1 1 15 15,3 0-16-15,0 0-12 16,1 1-25-16,3 0-28 16,28 2-16-16,52 7-19 15,-30-7-41-15,9-1-70 16,-6-1-250-16,1 7 19 16</inkml:trace>
  <inkml:trace contextRef="#ctx1" brushRef="#br2" timeOffset="184754.65">10466 16875 1160 0,'-12'-19'448'0,"-2"6"11"15,7 7-243-15,5 2-184 16,1 1 18-16,1 3 4 15,-2-1 2-15,2 0-8 16,0 1-12-16,2 1-29 16,-2 2-3-16,8 15-4 0,19 61 1 15,-18-25-4-15,0 18-57 16,-2 3-86-16,0 6-200 16,-8-17-168-16,-5-16-93 15</inkml:trace>
  <inkml:trace contextRef="#ctx1" brushRef="#br2" timeOffset="185137.41">10711 17050 1383 0,'-4'-14'327'15,"3"2"118"-15,1 9-395 16,0 1-31-16,2 3-10 16,-2-1 7-16,3 2-7 15,-1 7-4-15,9 19-3 16,14 42 4-16,-16-33-4 16,-2 1 4-16,0-4 0 15,-2-6-1-15,-1-9-7 0,-1-8-3 16,-3-8-6-16,-4-5-10 15,-2-4 1-15,5 4 3 16,-1-1 6-16,-4-8 3 16,-21-45 8-16,24 26-11 15,3 6-9-15,9-1-37 16,5 6-29-16,10 7-48 16,5 5-18-16,10 3-267 15,-5 11 69-15</inkml:trace>
  <inkml:trace contextRef="#ctx1" brushRef="#br2" timeOffset="185553.64">11179 17240 1330 0,'-6'-27'442'15,"3"6"30"-15,3 11-338 16,7 0-119-16,2 3-25 16,0 1 0-16,2 2 6 0,-1 0-31 15,-1 6-9-15,2-5-26 16,0 2-10-16,1-5-25 16,-2 0 23-16,1-2 4 15,-1-2 23-15,-3-1 15 16,-1 1 31-16,-6 0 9 15,-4-1 2-15,-5 2 4 16,-7 3-6-16,-3 1 9 16,-1 3-3-16,-3 3 3 15,3 1-2-15,1 6 4 16,2 5-8-16,5 10 7 16,5 1-1-16,5 5 4 15,9 2 0-15,7 1-4 16,7-8-20-16,11-2-88 15,5-7-280-15,4-4 45 0</inkml:trace>
  <inkml:trace contextRef="#ctx1" brushRef="#br2" timeOffset="185920.51">11443 17252 1002 0,'13'-54'486'15,"-9"41"-51"-15,0 7-204 16,11 3-184-16,8-2-50 16,4 3 13-16,1-5-9 15,2 1-11-15,-4 0-2 16,-6 2-3-16,-1-4-10 16,-6 3 8-16,-2-3 2 15,-4-1-4-15,-3 0-11 16,-6-2-4-16,-2-5-17 15,-5 6 2-15,-6-2-1 16,-2 3 13-16,-4 3 11 16,3 3 17-16,-6 2 3 15,6 2 7-15,1 7 0 16,6 4 4-16,2 8 13 0,8 4-1 16,7 8-3-16,9-2 0 15,14 9-3-15,11-6-37 16,21-3-88-16,11-4-264 15,28-7 39-15</inkml:trace>
  <inkml:trace contextRef="#ctx1" brushRef="#br2" timeOffset="186126.14">12287 17060 1685 0,'-6'-23'363'0,"3"9"144"16,5 10-496-16,5 1-24 15,6 2-8-15,7 0-69 16,6 1-57-16,5 3-112 16,4 12-244-16,-2-9-20 15</inkml:trace>
  <inkml:trace contextRef="#ctx1" brushRef="#br2" timeOffset="186303.27">12192 17254 1317 0,'-10'-16'466'16,"10"7"20"-16,9 3-346 15,22 3-88-15,11 1-63 16,24 2-192-16,9 7-283 0,8 4 24 15</inkml:trace>
  <inkml:trace contextRef="#ctx1" brushRef="#br2" timeOffset="186919.76">13118 16812 1018 0,'6'-14'345'0,"1"2"52"16,-3 7-267-16,0 3 9 16,0-1-27-16,-4 3 8 15,0 0-15-15,0 3-14 0,0 1-44 16,1 35-21-16,2 47-13 16,-3-12-4-16,-1 1-54 15,-1 11-159-15,1-12-31 16,1-10-278-16,1-25-70 15</inkml:trace>
  <inkml:trace contextRef="#ctx1" brushRef="#br2" timeOffset="187369.91">13331 17103 1364 0,'5'-8'377'15,"-5"5"93"-15,-4 2-349 16,4 0-67-16,0 1 3 16,0 0-8-16,0 0-5 15,0 0-18-15,-1 0-14 16,1 0-14-16,0 0-3 0,-1 0-1 15,0 1-10-15,1 1-4 16,-2 1-9-16,1 4-5 16,-2 11-17-16,-1 34-2 15,8-28-15-15,2-2 6 16,3 0-17-16,2-7 13 16,2-2 10-16,-3-9 23 15,5-4 10-15,0-6 28 0,0-8 6 16,-2-3 4-16,3-2-14 15,-9-4-2-15,-5-2-12 16,-2 3-9-16,-8-2-39 16,-2 3 4-16,-1 5-5 15,-1 7 1-15,0 3-44 16,4 7-239-16,9 1 72 16</inkml:trace>
  <inkml:trace contextRef="#ctx1" brushRef="#br2" timeOffset="187969.3">13817 17143 1489 0,'3'-7'427'0,"-6"4"91"16,-2-1-410-16,1 3-39 16,2 1-18-16,0-1 2 15,-2 0-4-15,-2 1-7 0,-9 0-24 16,-34 5-22-16,33 0-15 15,4 1-51-15,0 3-27 16,2 3-62-16,2 3-20 16,6 3-19-16,3-1 42 15,6-1 20-15,3-5 60 0,3-3 31 16,-1-3 32-16,1-5 17 16,-6 0 36-16,-1-5 57 15,-2 0 20-15,-1-3 32 16,-1 1 7-16,2-3 4 15,0 0-41-15,-2-1-8 16,0 0-26-16,2-1-1 16,-2 1-24-16,1-1 1 15,0 4-11-15,-1 4-4 16,-1 1-15-16,-1 3-8 16,0 0-17-16,0 0-17 15,0 0-3-15,1 2-2 16,1 8 2-16,11 31 3 15,9 52 15-15,-11-8-1 0,-3 3 7 16,-2 17-1-16,0-8 1 16,-2 3-7-16,2-25 1 15,-1-9-18-15,-2-23-7 16,-5-11-14-16,-2-15 2 16,-15-9-15-16,-7-12 4 15,-17-9 4-15,1-11 13 16,-8-24 10-16,13-6 11 15,7-20 2-15,18-4 0 0,12-15-40 16,17 12-47-16,23 1-181 16,11 22-277-16,31 17 1 15</inkml:trace>
  <inkml:trace contextRef="#ctx1" brushRef="#br2" timeOffset="188802.94">14058 17887 910 0,'-33'-75'246'0,"33"62"105"16,0 7-245-16,0 0 25 15,2 5-7-15,-2 0 2 16,0 1-44-16,0 0-15 16,0 0-46-16,0 0-14 15,0 1-11-15,0 1 4 16,1 2-2-16,3 12 6 15,9 40 1-15,-6-30 5 16,0-6-7-16,1-3 1 0,-2-7-6 16,-1-3 4-16,-5-5-7 15,1-2 10-15,-1-1-6 16,0 0 13-16,-1 0-12 16,1-2 13-16,0-2-10 15,3-13 6-15,15-38-16 16,-5 28 4-16,4 7-7 15,1 2 4-15,-3 6-4 0,-2 3 10 16,-6 6 0 0,0 2 1-16,-5 2-4 0,0 1 0 15,-2-1-3-15,0 1 4 16,0 2-6-16,2 0 11 16,3 16-2-16,14 45 4 15,-10-34-4-15,3 3-73 16,-1-6-65-16,-1-5-298 15,-7-14 0-15</inkml:trace>
  <inkml:trace contextRef="#ctx1" brushRef="#br2" timeOffset="189186.15">14098 18157 726 0,'-12'-4'295'0,"4"1"15"16,-1 0-157-16,2 0-25 16,3 2-9-16,-1-1 34 15,4 1-10-15,1 0 6 16,-2 0-55-16,2 1-18 16,0 0-40-16,2 0-8 15,0 0-24-15,18 0-19 16,52 4-46-16,-15-1-114 15,21 11-525 1,-4 0 184-16</inkml:trace>
  <inkml:trace contextRef="#ctx1" brushRef="#br2" timeOffset="189719.74">14065 18348 1001 0,'0'-8'286'15,"1"5"60"-15,2 0-257 16,-3 2-71-16,2 0 10 15,-2-1-3-15,3 0 6 16,-1 0-12-16,1 0 10 16,0 0-18-16,1 0 4 15,-1 0-8-15,0 1 12 16,1 0-11-16,-1 1 3 16,0 0-8-16,0 1 2 15,1 3-10-15,1 3 8 16,4 14 4-16,8 42 5 15,-20-34 1-15,2 3 5 0,-1-5-8 16,1-7-1-16,-1-6-3 16,2-6 0-16,-2-8-3 15,2-1-1-15,0 1-6 16,0-1 8-16,0 0-5 16,2-1 11-16,0 1 4 15,2 0 14-15,22 0-9 16,43-10 9-16,-31 2-5 15,4 3 0-15,-7-3-12 0,-2 7 5 16,-10 4-15-16,-5 1-63 16,-8 2-74-1,2-8-304-15,-14-7 14 0</inkml:trace>
  <inkml:trace contextRef="#ctx1" brushRef="#br2" timeOffset="191720.66">14614 16705 1099 0,'-3'-15'388'0,"2"7"49"15,0 8-300-15,1 4-1 16,0-4-50-16,0 0 2 16,0 0-16-16,0 0-19 15,0 1-26-15,1 2-16 0,7 25-5 16,11 48-6-16,-12-31 7 16,3 15-4-16,-2-9 0 15,3 3-2-15,-4-9 4 16,1-4-4-16,-4-16 7 15,1-7-2-15,-4-10-1 16,-1 0-4-16,-1-4-6 16,1-4-103-16,-2 0-90 0,-1 1-319 15,1-1-22-15</inkml:trace>
  <inkml:trace contextRef="#ctx1" brushRef="#br2" timeOffset="192885.33">14882 16738 951 0,'1'-5'239'0,"0"-2"135"16,0 4-116 0,-1 2-119-16,-1 0-4 15,0 0-55-15,0 1-26 16,0 0-28-16,-1 2-10 15,-2 5-13-15,-10 23 3 16,-20 33-1-16,14-24 0 16,1-6-3-16,-1-2-2 15,7-9-2-15,2 1-50 16,5-8-39-16,1-7-67 16,2-2-26-16,-2-2-274 15,1-6 64-15</inkml:trace>
  <inkml:trace contextRef="#ctx1" brushRef="#br2" timeOffset="193185.81">14727 16939 874 0,'29'-40'538'0,"-30"32"-87"16,-2 4-131-16,3 4-211 15,0 0-42-15,0 0-4 16,0 0 0-16,1 1-17 16,2 1-22-16,20 13-20 15,47 28 1-15,-19-13-2 16,3-3 8-16,5 2-6 16,-7-6 6-16,-3 1-5 15,-14-10 1-15,-5-4-6 16,-13-2 0-16,-4-3-108 15,-8 0-96-15,-12-8-320 16,-12-7-28-16</inkml:trace>
  <inkml:trace contextRef="#ctx1" brushRef="#br2" timeOffset="194339.34">12698 16781 1209 0,'6'-105'357'0,"-10"89"57"0,3 12-339 16,1 4-27-16,0 1-29 16,-1-2 29-16,0 1 5 15,1 0 3-15,0 1-17 16,0 2-11-16,4 25-22 15,13 64 5-15,-7-14-6 16,1 33 9-16,-1 3 1 16,-1 25 15-16,0-8-3 15,1 4 33-15,-1-27-2 0,0-5 6 16,-3-30-21-16,1-7 8 16,-5-26-35-16,0-3 5 15,-2-11-10-15,-1-8 5 16,0-6-14-16,0-2 3 15,0-4-20-15,-4-2-60 16,3-2-64-16,2-2-129 16,-2 0-38-16,0 0-240 15,-3 0 2-15</inkml:trace>
  <inkml:trace contextRef="#ctx1" brushRef="#br2" timeOffset="194668.37">12789 18086 1145 0,'32'6'274'0,"-32"-7"116"15,0 2-301-15,0 1 14 16,-2-2 0-16,2 0 24 16,0-1-22-16,0 1-21 15,0-1-46-15,2 0-12 16,-2 0-25-16,2-1 6 16,7 1-7-16,21-5-5 15,41-10-64-15,-23 15-154 16,-6 2-279-16,-3-11-28 15</inkml:trace>
  <inkml:trace contextRef="#ctx1" brushRef="#br2" timeOffset="195552.37">15495 16609 810 0,'-4'-10'257'0,"-1"7"36"15,3 2-198-15,2-2-79 0,0 3 4 16,0 0-8-16,0 0-2 16,0 0-5-16,1 0 5 15,1 0-7-15,5 0 2 16,12 0 2-16,38 6 5 16,-38-7-11-16,3 5 8 15,-4-3 3-15,-2 0 15 16,-5-2 1-16,-2 4 20 15,-7-5 3-15,-1 4 23 16,-1-2 3-16,-1 0 20 16,1 0-4-16,-2 0 10 15,2-2-21-15,0 2 4 16,-1-1-22-16,0 0 1 16,0 1-20-16,-1 0 3 0,2 0-17 15,-2 0 5-15,2 0-18 16,0 0 1-16,0 0-8 15,-1-1 1-15,1 1-15 16,0 0 7-16,0 0-5 16,0 0 0-16,0 0-4 15,0 0 5-15,0 0-4 0,0 0 7 16,0 0-7-16,0 0 4 16,-1 0-3-16,0 0-18 15,1 0-21-15,0 0-79 16,0 0-76-16,-1 0-84 15,1 2-234-15,-3 2-4 16</inkml:trace>
  <inkml:trace contextRef="#ctx1" brushRef="#br2" timeOffset="197256.92">15551 16600 932 0,'0'-5'227'0,"0"-1"77"0,0 2-266 15,0-1 2-15,0 2 2 16,0 0 20-16,0 1 9 16,0 0 1-16,0-1-12 15,0 2 5-15,0 0-9 16,0 0 8-16,0 0 0 15,0 1 12-15,0 0-10 0,0 0 1 16,0 0-15-16,0 0-2 16,0 0-17-16,0 0-5 15,0 0-16-15,0 1-3 16,1 2-2-16,3 21 0 16,7 48 0-16,-5-20 3 15,0-1-1-15,1 5 0 16,-2-4 1-16,3 11 12 15,-1-9 5-15,0 10 7 16,1-5-5-16,3 9 3 16,-2-12-8-16,-2 10-4 15,1-5-9-15,0 2 7 16,-3-7-6-16,3 6-2 16,-3-10 0-16,0-2 4 0,-2-9-6 15,-2-6 3-15,1-13-3 16,-2-5-1-16,0-6-6 15,1-3 1-15,1-5 0 16,-4-2 2-16,2-1-3 16,0 0 3-16,-1 0-1 15,1 0 1-15,0 0-4 16,0 0 4-16,0 0-4 16,0 0 2-16,0 0-3 0,0 0 4 15,0 1-1-15,0 0 1 16,0 0-1-16,0 2 1 15,0-1-4-15,0 1-2 16,0-1 3-16,0 1 0 16,0-1-1-16,0 0 2 15,0-1 1-15,0 1-1 16,0-1-1-16,0 0 3 16,0 0 0-16,0 1-2 15,0-1-1-15,0 0 1 16,0 0-1-16,0 0-1 15,1 0 1-15,-1-1 1 16,0 0 3-16,0 0-1 16,0 0 0-16,0 0-3 0,0 0-2 15,0 0-12-15,0 0-15 16,0 0-96 0,0 0-101-16,-1 1-351 0,-1 0-4 15</inkml:trace>
  <inkml:trace contextRef="#ctx1" brushRef="#br2" timeOffset="197915.95">15470 17853 976 0,'-37'-11'227'15,"30"8"99"-15,1 1-268 0,-1 0 18 16,2 0 14-16,-1 1 20 16,5 1-9-16,0-1-3 15,1 1-32-15,0 0-1 16,0 0-16-16,0-1-4 15,0 1-6-15,0-1-12 16,1 1-12-16,2-1-2 16,10 1-5-16,49-2 5 15,-34-1 8-15,2 1-2 0,-6 1-2 16,-2 1-1-16,-11 1-10 16,-1-2 0-16,-6 2-4 15,-1-1-12-15,-4 1-31 16,0-1-167-16,0 1-291 15,-1 1 7-15</inkml:trace>
  <inkml:trace contextRef="#ctx1" brushRef="#br2" timeOffset="198810.72">13820 17822 957 0,'26'-40'239'15,"-27"32"94"-15,-3 6-252 16,4 0 17-16,-1 2 4 16,0 0 24-16,0-1-11 15,1 1-17-15,0 0-32 16,0 0-3-16,0 0-23 16,0 1-2-16,0 0-7 0,0 2 4 15,1 15-10-15,7 50 4 16,0-28-10-16,3 19 3 15,1 14 8 1,1 0-20-16,1 4 1 16,-2-4 0-16,-1-15 1 15,-7-20-2-15,3-4 0 16,-5-14 3-16,-2-7-4 16,1-7-5-16,-2-4 3 15,1-1-1-15,0-1-3 16,0 0-14-16,0 0-73 15,0 0-70-15,0 0-106 16,0-1-271-16,0 0 2 16</inkml:trace>
  <inkml:trace contextRef="#ctx1" brushRef="#br2" timeOffset="199334.65">13904 17696 1121 0,'-2'-5'245'0,"-2"3"123"16,3 3-309-16,1-2 14 0,0 1 4 15,0-1 7-15,0 1-20 16,0 0-16-16,0 0-25 16,0 0 0-16,0 0-11 15,1-1 0-15,3-1 1 16,-2 1-5-16,7 0-4 16,9-4 7-16,34-12-1 15,-30 11-7-15,-2 3 2 16,-3 1-6-16,-7 5-18 0,0 0-62 15,-5-3-39-15,-1 1-58 16,0 6-22-16,0 6-234 16,-3-1 80-16</inkml:trace>
  <inkml:trace contextRef="#ctx1" brushRef="#br2" timeOffset="200359.69">14438 17741 959 0,'-39'-36'224'0,"33"33"81"16,0 2-268-16,3-3-7 16,1 3 3-16,1 0 14 15,0 0 7-15,1 0-7 16,0 0-11-16,0 0-8 15,1 0-18-15,2 0 6 16,0 0-4-16,13 0 0 0,40-4 4 16,-31 2 7-16,-5 3-8 15,-1-5 15-15,-8 5 7 16,-4-2 16-16,-3 3 3 16,-2-3 11-16,-2 2 1 15,-2 0 5-15,2 0-12 16,-2 0 6-16,2-1-4 0,0 1 2 15,-1 0-2-15,0 0 9 16,0 0-11-16,1 0 1 16,-2 0-12-16,1 0-10 15,1 0-15-15,0 0 1 16,0 1-10-16,0 0 1 16,0 0-6-16,0-1-4 15,0 0-4-15,0 1 3 16,0 1-6-16,1 1-1 15,2 9 4-15,17 48-3 16,-13-28-3-16,1 6 6 16,0 4-1-16,1 8 1 15,-5-3 0-15,2 5 1 16,-4-9-6-16,1-3 0 16,-1-11 4-16,2-1-3 0,-2-12 0 15,3 3 0-15,-2-3 8 16,0 4-7-16,0-3 1 15,1 2 1-15,-1-6-1 16,0-1-1-16,-1-3-3 16,0-2 9-16,-1-4-5 15,0-2 4-15,-1-1-5 16,0 0-30-16,0 0-63 0,-1 1-222 16,0 3-295-16,-4 0-32 15</inkml:trace>
  <inkml:trace contextRef="#ctx1" brushRef="#br2" timeOffset="-173803.61">16404 17150 981 0,'-60'-18'403'0,"41"7"12"16,6 5-215-16,7 3-70 15,7 3-29-15,2 1 5 16,-3-1-25-16,2 0-21 0,0 0-60 15,14 0-107-15,47 5-82 16,-19 2-307-16,-6 0-10 16</inkml:trace>
  <inkml:trace contextRef="#ctx1" brushRef="#br2" timeOffset="-173588.48">16283 17293 1306 0,'4'-2'274'0,"12"0"130"16,10-1-380-16,16-2-39 15,6 0-67-15,14 8-318 16,-10 0 65-16</inkml:trace>
  <inkml:trace contextRef="#ctx1" brushRef="#br2" timeOffset="-173004.72">17085 16861 1200 0,'-3'-11'365'0,"0"5"71"16,3 4-320-16,-1 1-12 15,1 1-19-15,0 0 4 16,0 0-14-16,0 0-16 15,0 1-46-15,1 2-13 16,5 16-5-16,15 62 2 16,-11-26 5-16,-2 18-56 15,-3 0-105-15,-4 6-350 16,-5-24 27-16</inkml:trace>
  <inkml:trace contextRef="#ctx1" brushRef="#br2" timeOffset="-172488.27">17354 17208 1456 0,'24'-39'336'16,"-31"37"128"-16,0-1-386 16,3 3-29-16,-1-2 11 15,-1 0-4-15,5 1-4 16,-1 0-29-16,0-1-14 15,-1 1-10-15,1 1-2 16,0 0-8 0,0 1 2-16,0 2-6 15,0 0-2-15,-1 11-25 0,1 41-14 16,12-29-26-16,2-5-11 16,6-3-39-16,0-6 11 15,4-6 8-15,-2-6 29 16,1-5 20-16,-7-5 45 15,-2-9 22-15,-7-4 15 16,-6-4 22-16,-3 2 4 16,-5-2 9-16,-2 7-6 0,-3 1-3 15,1 6-29-15,1 2-47 16,2 4-37-16,6 4-64 16,1 1-270-16,13 4 46 15</inkml:trace>
  <inkml:trace contextRef="#ctx1" brushRef="#br2" timeOffset="-171921.93">17790 17135 1530 0,'0'-3'367'0,"-3"3"122"16,3 1-422-16,-1-1-6 15,0 0-2-15,0 0-1 16,-3 0 2-16,-1 2-11 0,1 0-43 15,-9 4-10-15,-32 25-16 16,34-16-58-16,2-2-39 16,2 6-62-16,11-2-24 15,3 1-29-15,4-4 45 16,6 1 21-16,0-9 63 16,3 0 32-16,-4-4 42 15,3-4 19-15,-3-3 25 0,-1 1 43 16,-8-4 30-16,-1-3 65 15,-3 1 20-15,-2-5 37 16,-1 2-22-16,-1-1-2 16,-2 2-58-16,1 0-6 15,-2 3-40-15,2-1-12 16,1 5-28-16,0 0-8 16,0 4-19-16,1 1-11 15,0 0-4-15,0 1-11 16,1 2 0-16,9 23-1 15,16 52 4-15,-12 5 3 16,-7 5 8-16,-4 24 2 16,-4-4 0-16,-1 10-1 15,-5-24-12-15,1 2-6 16,0-27-4-16,-4-10 2 0,-3-26-1 16,-5-11 6-16,-4-19 1 15,-11-7-25-15,-2-15-13 16,-7-21-16-16,2-15-4 15,3-30-51-15,16-13-38 16,23-23-116-16,28 6-221 16,29 1-24-16</inkml:trace>
  <inkml:trace contextRef="#ctx1" brushRef="#br2" timeOffset="-170888.35">18197 17971 767 0,'-37'-29'279'0,"34"19"33"16,1 0-143-16,2-1-80 16,-2-1 26-16,4 3-11 15,-2 2-9-15,0-1-38 16,7 1-18-16,-4 3-35 0,1 2-2 16,0-3-7-16,-4 5 0 15,0 0-2-15,2 0 2 16,-2 3 0-16,1 1 8 15,4 16-4-15,3 44 8 16,-11-30-4-16,-5 9 5 16,1-4-9-1,-2-5-18-15,2-6-15 16,-3-7-13-16,3-13-3 16,0-6 9-16,1 1 20 15,2-2 16-15,3-1 16 16,0-1 3-16,0 0 3 15,1-1-4-15,0 1-2 16,1 0-9-16,1 0 3 0,3 0-6 16,21-1-20-16,36-5-40 15,-22 8-313-15,-2 3 72 16</inkml:trace>
  <inkml:trace contextRef="#ctx1" brushRef="#br2" timeOffset="-170405.4">18360 17994 1441 0,'-13'-8'344'16,"4"2"111"-16,4 4-394 16,3 3-44-16,2-3 0 15,-1 2 4-15,0 0 5 16,1 0-17-16,0 0 0 16,0 0-5-16,0 0 2 15,1 1-1-15,0 0 2 0,2 1-4 16,0 4-1-16,11 16-3 15,21 37 2 1,-23-33-6-16,3-1-27 0,-5-5-6 16,3-4-27-16,-4-8-10 15,2-1 5-15,0-6 27 16,4-5 4-16,-1-3 24 0,3-9 9 16,-4-10 0-16,-3-4 8 15,-4-3 8-15,-5-5 17 16,-4 4 4-16,-4 8 4 15,-5 6-7-15,-2 4-25 16,-3 9-63-16,-9 11-102 16,0 7-279-16,2 5 13 15</inkml:trace>
  <inkml:trace contextRef="#ctx1" brushRef="#br2" timeOffset="-170071.36">18074 18349 1391 0,'-10'-5'259'0,"4"1"153"15,6 4-408-15,1 1 6 16,-1-2 12-16,2 1 7 16,16 0-6-16,60 4-6 15,-23-7-12-15,18 1 0 16,1-1-29-16,9 0-118 15,-12 0-293-15,5 5 32 16</inkml:trace>
  <inkml:trace contextRef="#ctx1" brushRef="#br2" timeOffset="-169555.27">18293 18571 1077 0,'-8'-8'378'15,"8"-18"-13"-15,-2 17-209 16,9 3-220-16,-2-3 9 16,1 3 59-16,1-1 10 15,0 2-5-15,0 4 4 16,-1 4-10-16,3 2-1 16,-2 2 1-16,0 4 0 15,0 5-4-15,-3 2 12 16,-3 1 1-16,-3 4 0 15,-2 0 1-15,-6 0 5 16,-3 1-11-16,-2 5-3 16,3-4 0-16,-1-2 5 15,6-6-8-15,0-5 3 16,4-7-1-16,1-3 5 16,0 3-9-16,2-6 12 0,2 0-2 15,0-2-1-15,11-3-3 16,62-23 1-16,-23 17-29 15,19 10-232-15,5 4-154 16,10-8-48-16</inkml:trace>
  <inkml:trace contextRef="#ctx1" brushRef="#br2" timeOffset="-159472.98">18958 17079 1173 0,'3'-1'284'0,"0"-2"107"15,0 1-315-15,-1 0 11 16,0 1-1-16,-1 0 2 16,0 0-11-16,0 0-21 15,0 0-40-15,1 0-9 16,-1 1-10-16,0 1-1 15,-1 1 0-15,0 1-1 16,2 20 2-16,1 44 4 16,-5-32 0-16,1 5-2 15,0-3 5-15,1-2 2 16,2-4-5-16,2-1-59 16,-1-9-61-16,0-4-97 15,0-9-253-15,-7-17-8 16</inkml:trace>
  <inkml:trace contextRef="#ctx1" brushRef="#br2" timeOffset="-159262.43">18987 17135 1528 0,'9'-42'310'15,"-15"35"149"-15,0 6-451 0,1-4-7 16,-3 6-2-16,-3 1-41 16,-1 0-35-16,-5 5-89 15,-3 7-42-15,0 4-251 16,3-3 26-16</inkml:trace>
  <inkml:trace contextRef="#ctx1" brushRef="#br2" timeOffset="-158965.22">18706 17437 1277 0,'3'-5'332'0,"-5"4"94"16,2 1-352-1,0 0-7-15,0 0-4 0,0-1-4 16,1 0 2-16,4 0-9 16,19-1-40-16,52-2-140 15,-26 2-78-15,9 1-280 16,-8 2-64-16</inkml:trace>
  <inkml:trace contextRef="#ctx1" brushRef="#br2" timeOffset="-158374.6">19256 17192 1020 0,'-6'-6'273'15,"5"4"95"-15,-2-1-154 16,3 3-107-16,-1-2 8 15,0 1-22-15,0 0-18 16,1 1-41-16,-3 0-7 16,3 0-10-16,0 0 0 15,0 0-6-15,0 0-3 16,0 0-5-16,-1 0-1 16,0 0-4-16,0 0-2 15,0 0-1-15,0 1-1 16,0 2-5-16,0 10 0 15,0 43 3-15,3-25-14 16,4-1-15-16,4 2-23 16,5-9-9-16,2 0-23 15,3-10 9-15,3-4-13 16,-1-13 15-16,4-10-15 16,-2-7 14-16,1-8-4 0,-8-4 36 15,-4-6 22-15,-11 4 31 16,-3 3 37-16,-5 2 24 15,-2 5 17-15,-2 5-11 16,-3 7-5-16,-4 7-25 16,-5 3-20-16,2 5-28 15,-5 9-39-15,6 1-33 0,3 8-291 16,14 6 50-16</inkml:trace>
  <inkml:trace contextRef="#ctx1" brushRef="#br2" timeOffset="-157939.5">19742 17156 1478 0,'-7'-9'374'16,"5"4"110"-16,-2 2-392 15,2 1-57-15,1 2 7 16,-1-1 0-16,0 0-2 15,0-1-13-15,0 2-12 0,0-1-14 16,-2 1-1-16,1 0 2 16,0 1-7-16,0 2-3 15,-2 0 1-15,-4 10-8 16,-17 47-4-16,23-29-3 16,-2 7-32-16,7 0-20 15,1 0-28-15,3-10-13 16,5-1-16-16,1-11 31 0,6-12 10 15,-1-10 31-15,6-13 11 16,-2-5 21 0,3-6 5-16,-5-2 17 0,-3-5 4 15,-6 8 16-15,-5-3 16 16,-5 6 7-16,-4-1 8 16,-2 10-1-16,-2 0-17 15,0 7-21-15,-4 1-47 16,1 8-36-16,-5 2-35 15,3 10-275-15,6 7 62 16</inkml:trace>
  <inkml:trace contextRef="#ctx1" brushRef="#br2" timeOffset="-157523.95">20033 17175 1522 0,'3'-10'359'16,"-6"3"126"-16,3 8-431 16,1-1-11-16,-2-1-9 15,1-1 4-15,-1 2-4 16,0 0-8-16,1 0-24 16,-2 0-6-16,1 2 0 0,-1 0 0 15,1 1-3-15,-5 15-9 16,-6 35-7-16,10-30-30 15,5 0-9-15,3 4-23 16,1-9 5-16,3-3-8 16,4-2 22-16,5-3-22 15,2-10 17-15,3-3-5 16,2-4 11-16,-3-4 6 16,-4-5 35-16,-4-2 11 15,-9-2 13-15,-4-6 12 16,-4 0 1-16,-6-6-3 15,-3 4-11-15,0 5-25 16,-2 8-30-16,-10 6-32 16,0 11-22-16,-7 10-233 15,0 4 65-15</inkml:trace>
  <inkml:trace contextRef="#ctx1" brushRef="#br2" timeOffset="-157140.9">20393 17239 1623 0,'-2'-11'385'0,"1"7"131"16,0 3-465-16,1 0-32 15,0 0-2-15,-2 0-4 16,1 0 5-16,1 0-1 15,-1 1-17-15,1 0-7 16,0 1-1-16,0 1-7 16,0 1 4-16,0 16-12 15,8 37-8-15,-1-29-15 16,2-5-3-16,2-4-4 16,2-5 15-16,6-6 9 15,3-5 17-15,5-10 6 16,-2-4 3-16,4-6-1 0,-10 0 3 15,-6-7 11-15,-7 2 0 16,-3-8-4-16,-9 1-13 16,-4-3-53-16,-4 5-89 15,-16 2-325-15,-6 9 34 16</inkml:trace>
  <inkml:trace contextRef="#ctx1" brushRef="#br2" timeOffset="-156341.03">16794 16729 1104 0,'-7'-13'302'16,"1"4"78"-16,1 6-306 0,4 2 5 16,2 1-7-1,-2-1 16-15,1 0-5 0,0 1-10 16,0 0-37-16,0 0-17 16,0 2-19-16,1 2-1 15,7 25-3-15,11 55 9 16,-11-14 2-16,-2 32 10 15,-2 6 1-15,-1 28 15 16,-3-4-6-16,1 12 7 16,5-23-8-16,0 4 2 15,-1-29-14-15,2 6 1 16,-3-30-11-16,-2-2-8 16,-1-19-32-16,-1-5-138 15,-4-20-68-15,8 5-265 16,0-14-62-16</inkml:trace>
  <inkml:trace contextRef="#ctx1" brushRef="#br2" timeOffset="-155944.98">16887 18281 1267 0,'-13'-37'378'16,"15"35"67"-16,1 0-352 15,9 0-49-15,6 0-40 16,15 1-2-16,6 1-81 15,19 13-367-15,-4 2 88 16</inkml:trace>
  <inkml:trace contextRef="#ctx1" brushRef="#br2" timeOffset="-155151.72">20931 16879 1017 0,'-1'-8'335'0,"-2"4"52"15,2 3-260-15,0 1-17 16,1 0-27-16,0 0 12 16,-1 0-19-16,1 0-13 0,0 0-39 15,0 0-12-15,0 1-7 16,0 3 5-16,0 18-6 15,0 62 9-15,-3-21 2 16,-1 24 9-16,-5 4 6 16,-1 24 24-16,1-5-3 15,-2 10 6-15,2-14-5 16,5 6-3-16,0-20-16 0,5 0-3 16,2-22-9-16,-3-4-3 15,2-24-2-15,2-6-8 16,-4-20-2-16,0-3 4 15,1-9-5-15,0-1-5 16,-1-3-8-16,0-1-69 16,0 0-68-16,-1 1-147 15,0 0-277-15,1 1-11 16</inkml:trace>
  <inkml:trace contextRef="#ctx1" brushRef="#br2" timeOffset="-154915.52">20571 18265 845 0,'-10'-21'641'15,"4"0"-163"-15,3 13-59 16,8 1-390-16,6 4-36 15,13-2 0-15,27 1-59 16,6-2-110-16,19 16-305 16,2-2-10-16</inkml:trace>
  <inkml:trace contextRef="#ctx1" brushRef="#br2" timeOffset="-154449.22">21292 17194 1147 0,'-4'-8'322'15,"1"5"73"-15,2 1-306 16,1 2-21-16,0 0-11 0,0 0 0 16,1 0-2-16,2 0-9 15,7 2-33-15,16 2-82 16,36 7-55-16,-36-7-327 15,0 6 16-15</inkml:trace>
  <inkml:trace contextRef="#ctx1" brushRef="#br2" timeOffset="-154273.78">21227 17351 1359 0,'2'-1'339'16,"7"0"103"-16,11-2-368 16,10-1-67-16,21-2-134 15,11 6-312-15,11-2 65 0</inkml:trace>
  <inkml:trace contextRef="#ctx1" brushRef="#br2" timeOffset="-153525.02">21939 16919 1341 0,'-1'-40'334'0,"-3"37"127"15,3 3-360-15,-2-1 12 0,2 1-6 16,0 0-7-16,0 0-22 16,1 0-29-16,0 0-41 15,0 1-9-15,0 2-1 16,6 37-4-16,2 45 5 15,-5-10 1-15,-2 0 0 16,-1 12-33-16,0-13-58 16,3 1-164-16,-1-22-284 0,-6-20-19 15</inkml:trace>
  <inkml:trace contextRef="#ctx1" brushRef="#br2" timeOffset="-153024.33">22086 17187 1375 0,'-9'-13'357'15,"4"8"97"-15,4 6-338 16,0-2 26-1,0 1-61-15,0-2 1 16,0 2-37-16,0 0-18 0,0 0-16 16,1 0-5-16,0 0 1 15,0 0-1-15,0 0-4 16,-1 0-3-16,0 0 3 16,1 0-5-16,-2 2 2 15,1 0 0-15,0 2 6 0,1 22-6 16,5 36 5-16,1-28-3 15,5-5-2-15,3 1-16 16,2-9-11-16,5-3-18 16,-1-6-5-16,4-8-7 15,-1-10 14-15,2-9 12 16,-9-4 10-16,-2-10 7 16,-7-2 8-16,-3-5 6 15,-10 5 2-15,-8-2 7 16,-4 6 4-16,-6 4 1 15,-1 9-8-15,2 4-3 16,5 5-21-16,7 9-100 16,8 1-50-16,8 5-134 15,12 3-182-15,12 6-14 16</inkml:trace>
  <inkml:trace contextRef="#ctx1" brushRef="#br2" timeOffset="-152425.39">22493 17196 1365 0,'7'-9'388'0,"-6"8"87"16,-5-1-306-16,2 2-78 16,1-1 18-16,0 1-3 15,-1 0 0-15,0 0-55 16,-1 0-19-16,-2 0-23 0,-4 0-3 16,-6 0-5-16,-33 7-6 15,36 1-18-15,-2 1-44 16,5 1-16-16,2 5-36 15,5-1-3-15,6 2 3 16,3-2 42-16,8-4 15 16,5-3 38-16,3-1 13 15,0-5 9-15,0-3 5 16,-3 1 3-16,-6-3 4 16,-7 0 12-16,0 0 31 15,-3-3 15-15,-3-3 30 16,-1 3 5-16,2-7 5 15,-1 3-18-15,-1-3-3 16,-3 2-23-16,2-1-3 0,-3 3-11 16,2 1-5-16,2 7-16 15,-2-1-7-15,2 1-7 16,0 2-7-16,-1 0-12 16,1 0-4-16,0 2 2 15,5 24-4-15,16 62 3 16,-7-4 1-16,-4 7 5 15,-1 14 4-15,-3-11 0 16,-1 1-8-16,-6-30 7 0,-1-7-3 16,0-20-2-16,-3-12-9 15,0-14 6-15,-8-7-3 16,-2-6-3-16,-9-9-10 16,-5-8 7-16,-7-18-15 15,4-8-6-15,3-22-19 16,14-5-17-16,12-16-105 15,14 10-69-15,24 2-330 16,5 24 5-16</inkml:trace>
  <inkml:trace contextRef="#ctx1" brushRef="#br2" timeOffset="-150942.29">22808 17822 1039 0,'31'-43'368'15,"-33"35"51"-15,1 3-279 16,1 3-9-16,0 2-41 0,0 0 7 16,0 0-20-16,0 0-9 15,0 1-34-15,0 2-5 16,0 5-13-16,2 27 1 16,2 39 1-16,-3-23-1 15,1 0-24-15,0 2-169 16,3-11-162-16,-4 0-178 15,-3-9-159-15</inkml:trace>
  <inkml:trace contextRef="#ctx1" brushRef="#br2" timeOffset="-150408.15">23021 18000 1009 0,'0'-39'230'15,"-5"38"90"-15,4 0-281 0,0 2 31 16,1-1 12-16,-2 0 30 16,1-1 2-16,0 0 7 15,0 0-54-15,0 0 2 16,1 0-17-16,-4 0 0 16,2 1-11-16,1 0-5 15,-2-1-19-15,1 1-3 16,1 0-13-16,-2 0-4 15,2 1 5-15,0 2-4 16,1 10-1-16,8 53 7 16,-1-32-1-16,9 1-5 15,4-7-10-15,-1-2-17 16,-1-15-15-16,0-5-7 16,-2-4-1-16,-5-7 15 0,-1-4 26 15,-1-5 18-15,-4-3 13 16,-4-14 3-16,-2-6-9 15,-4-5 1-15,-4 1-12 16,-6-1-32-16,-2 16-46 16,-12 11-107-16,1 16-280 15,-13 5 15-15</inkml:trace>
  <inkml:trace contextRef="#ctx1" brushRef="#br2" timeOffset="-148925.28">23184 17175 929 0,'-3'-6'283'0,"-1"1"66"16,1 1-205-16,1-1-49 16,1 1 22-16,-2 1-7 15,1-1-9-15,1 1-39 16,0 1-17-16,1 1-28 16,-2 1-1-16,2 1 2 15,0 10 14-15,0 25 0 0,2 45-2 16,-2-31-5-16,0 10-71 15,4-11-99-15,1-1-340 16,2-16 20-16</inkml:trace>
  <inkml:trace contextRef="#ctx1" brushRef="#br2" timeOffset="-148342.33">23366 17275 739 0,'13'-48'277'0,"-13"46"19"16,1 0-164-16,-2 2-41 15,1 0 4-15,0 0 27 16,0 0-1-16,-2 0 2 16,1 0-33-16,0-1-9 15,-1 0-19-15,1 1-6 16,-2 0-14-16,1 0-13 15,1 0-19-15,1 1-10 16,-2 1 1-16,0 2-4 16,1 10 2-16,6 47 7 15,1-29-1-15,7 6-3 16,-2-3 3-16,6 2-5 16,-4-11-9-16,3-6 0 15,-2-11-1-15,-1-4-14 16,-3-7-5-16,2-7-3 0,0-5 1 15,-1-11 1-15,-2-2 18 16,0-7 3-16,-4 2 10 16,-5-2 5-16,-7 6-3 15,-3-2-7-15,-1 8-5 16,-6 4-14-16,-13 13-123 16,-3 5 19-1,-4 13-82-15,-2 5-206 0,0 3 33 16</inkml:trace>
  <inkml:trace contextRef="#ctx1" brushRef="#br2" timeOffset="-147725.22">23636 16707 1044 0,'-1'-38'333'16,"-1"40"50"-16,-3-4-282 0,-3 9-16 16,-1-1-22-16,-5 5 1 15,-3 1-2-15,-1 15-6 16,-2-2-33-16,1 8-12 15,5-5-6-15,1 2 0 16,2-12 3-16,5-2 0 16,1-10-3-16,4 0 2 15,0-4-2-15,-1-2-4 16,2 0 3-16,0 0 2 16,0 0 4-16,0 0-1 15,0 0-4-15,0 0-4 16,0 0 1-16,0 0 1 15,0 0 5-15,1 0 2 16,0 0-1-16,0 0-2 16,0 0-3-16,1 1-4 0,2 0 2 15,0 0 0-15,11 2 4 16,36 13-8-16,-32-13-31 16,6 3-102-16,-4-3-48 15,6 2-292-15,-5-3-15 16</inkml:trace>
  <inkml:trace contextRef="#ctx1" brushRef="#br2" timeOffset="-147392.98">23636 16843 1163 0,'-36'-87'279'15,"32"74"109"-15,3 3-283 16,1 3-15-16,0 1 25 16,1 2 1-16,-1 3-5 15,0 0-43-15,0 0-17 16,0 0-20-16,0 0 2 16,0 1-2-16,0 0-1 15,0 0 3-15,0 0-5 0,0 0-10 16,0 0-3-16,0 0-10 15,0 1-4-15,1 2-5 16,3 20 5-16,9 57-3 16,-9-10-2-16,-2 5-57 15,-2 23-478-15,0-8 133 16</inkml:trace>
  <inkml:trace contextRef="#ctx1" brushRef="#br2" timeOffset="-146082.39">21707 16706 975 0,'-4'-5'215'0,"2"3"108"0,1 0-266 16,1 2 24-16,0 0 6 15,0 0 5-15,0 0-18 16,0 0-20-16,0 0-32 0,0 0-9 16,0 1-4-16,0 1 4 15,0 3 8-15,3 29 8 16,4 42 6-16,-4-3 5 16,-2 7-1-16,-1 24 1 15,0 5-5-15,0 17 9 16,-1-18-1-16,3 7 7 15,3-22-4-15,2 1 4 16,0-20-12-16,4-2-4 16,-1-12-10-16,0 5-6 15,-4-16-12-15,2-10 4 16,-4-11-6-16,-1-7 0 16,-3-17-5-16,1-2-40 15,-2-1-36-15,-1-1-105 16,1-1-67-16,1-2-273 0,-2-7 6 15</inkml:trace>
  <inkml:trace contextRef="#ctx1" brushRef="#br2" timeOffset="-145822.56">21737 18091 1230 0,'-5'-1'409'16,"0"-1"39"-16,3 0-289 16,1 0-155-16,2 0-2 15,5 0 16-15,27-4-7 16,38 2-23-16,-12 15-276 15,3-4-171-15,7-10-59 16</inkml:trace>
  <inkml:trace contextRef="#ctx1" brushRef="#br2" timeOffset="-144875.91">24058 16750 981 0,'-4'-7'255'0,"2"3"98"0,-1 2-220 16,4 2-15-16,-2-1 23 16,0 1-7-16,1 0-10 15,0 0-48-15,0 0-11 16,0 0-21-16,0 0 1 16,0 0-9-16,0 0-7 15,0 0-14-15,0 1-3 16,1 1-7-16,2 14-5 15,9 56 3-15,-9-4 6 16,-2 11-2-16,-8 26 12 16,2 2 3-16,-1 12 5 15,2-15-5-15,2 3 6 16,6-26-13-16,0-6 1 16,0-19-1-16,0-5-4 15,0-20-6-15,-1-3 3 0,-1-11-2 16,-1-5-3-16,0-5-1 15,-1 2 2-15,0 0 0 16,-1 2-4-16,2 0 1 16,-2 1 0-16,1-1-1 15,-1-4 1-15,0-3 3 16,0-3-2-16,1-1 0 16,0-1 3-16,0 1-2 15,0-1 1-15,0 1 2 0,0 0 1 16,0 0-5-16,-1-1 2 15,-1 0-1-15,0 0-2 16,-1 0-1-16,-5 0-4 16,-17 0-23-16,-44 2-101 15,30 3-103-15,-12 0-335 16,4-4-18-16</inkml:trace>
  <inkml:trace contextRef="#ctx1" brushRef="#br2" timeOffset="-144507.02">24267 17124 1363 0,'4'-1'271'0,"3"-3"139"16,3 4-402 0,6-1-13-16,11 1-72 15,-1 0-19-15,3 3-49 16,0 3-265-16,-3 5 57 16</inkml:trace>
  <inkml:trace contextRef="#ctx1" brushRef="#br2" timeOffset="-144259.62">24268 17309 1168 0,'0'-6'455'0,"-2"3"7"16,3 2-245-16,-1 0-197 15,1 0-6-15,0 0-4 16,3 1 2-16,17-2-15 16,47 1-121-16,-28-1-76 15,10 3-273-15,-5 1-53 16</inkml:trace>
  <inkml:trace contextRef="#ctx1" brushRef="#br2" timeOffset="-143775.78">24975 16998 1516 0,'1'-8'321'0,"-8"6"144"15,2 3-448-15,-3 4-14 16,-2 3-1-16,-4 6 4 16,-2 2-6-16,-3 7 6 15,1-1-6-15,1 4 2 0,-1-5-1 16,3 3 1-16,1-6-3 16,-1 1 4-16,2-5-3 15,3 2 2-15,1-9-2 16,2 2 1-16,4-5 1 15,0 0-4-15,2-4-1 16,1 0 1-16,0 0 3 16,0 0-2-16,0-1 9 0,0 1 3 15,0 0-1-15,0-2 1 16,0 2-1-16,0 0-6 16,0-1 1-16,0 1-2 15,0 0-3-15,1 0-3 16,1 0 3-16,1 0-6 15,-1 0 2-15,10 0 1 16,40 4-9-16,-21-7-61 16,0 2-51-16,11-3-77 15,-2 1-276-15,5 8 24 16</inkml:trace>
  <inkml:trace contextRef="#ctx1" brushRef="#br2" timeOffset="-143424.95">24939 17070 1313 0,'-2'-14'326'16,"0"4"115"-16,2 7-357 0,2-1-6 15,2 5 0-15,-4-2 8 16,0 1-13-16,0-1-9 16,0 0-21-16,0 0-4 15,0 0-2-15,0 0 2 16,0 0-11-16,1 1-1 16,-1 0-13-16,1 1-3 15,0 1-3-15,0 5-2 16,8 25-7-16,6 54 4 15,-12-25-21-15,0 21-214 16,4 9-327-16,-1 1 25 16</inkml:trace>
  <inkml:trace contextRef="#ctx1" brushRef="#br2" timeOffset="-142859.15">24714 17771 1236 0,'-6'-12'200'16,"3"4"154"-16,1 6-347 15,0 0 28-15,2 2 32 0,0 0 9 16,0 0-11-16,1 0-13 16,1 0-41-16,8 0 2 15,23 3-2-15,60 3 3 16,-17-2-6-16,31 0-106 16,8 11-333-16,15-2 74 15</inkml:trace>
  <inkml:trace contextRef="#ctx1" brushRef="#br2" timeOffset="-135919.47">22215 11341 1047 0,'-64'1'346'0,"61"-7"42"16,3 4-259-16,7-4-89 15,1 2-17-15,10-3-1 16,3 2-3-16,9-1-5 15,-3 3-9-15,7 1-76 16,-5 3-40-16,3 1-296 16,-10 8 9-16</inkml:trace>
  <inkml:trace contextRef="#ctx1" brushRef="#br2" timeOffset="-135726.34">22161 11510 1430 0,'-6'-3'293'15,"6"-1"138"-15,0 3-420 16,0 1-14-16,1 0 1 16,13-1-71-16,65-3-74 15,1 2-285-15,9-3-10 16</inkml:trace>
  <inkml:trace contextRef="#ctx1" brushRef="#br2" timeOffset="-135075.86">22656 11231 1033 0,'-3'-13'217'15,"3"0"143"-15,1 9-285 16,-1-2 50-16,0 0 11 16,0 5 19-16,0 0-40 15,0 0-17-15,0 1-55 0,0 0-15 16,-1 1-22-16,1 2-2 16,0 20-10-16,5 53 10 15,1-26-7-15,1 15-68 16,1-3-87-16,5 3-319 15,2-24 4-15</inkml:trace>
  <inkml:trace contextRef="#ctx1" brushRef="#br2" timeOffset="-134476.65">22923 11379 1099 0,'26'-43'362'16,"-31"40"44"-16,3-1-237 15,0 4-132-15,1-1 27 16,0 1-4-16,-1 0 3 16,1 0-21-16,0 0-15 15,-1 0-19-15,0 0-5 16,0 1-7-16,-2 0 2 15,1 2-9-15,-1 1-5 16,-6 13-7-16,-7 43-19 16,19-32-14-16,5 6-21 15,5-3-16-15,4 0-16 16,-2-4 7-16,6-6 2 16,-3-9 19-16,1-7 13 15,-4-6 26-15,1-8 27 0,-3-3 14 16,-2-9 18-16,-1-1 9 15,-1-7 7-15,-4-1-6 16,-3-4-1-16,-4 5-6 16,-6-2 32-16,-4 9-5 15,-7 2-4-15,-2 7-4 16,1 6-4-16,-1 4-44 0,4 6-50 16,5 4-33-16,4 5-281 15,7 6 38-15</inkml:trace>
  <inkml:trace contextRef="#ctx1" brushRef="#br2" timeOffset="-134060.31">23266 11346 972 0,'2'-12'518'0,"-2"4"-69"15,-2 5-150-15,1 2-255 16,1-1-8-16,-1 2 23 15,0 0 2-15,0 0 4 16,1 0-22-16,-2 0-22 0,2 0-11 16,-2 0-5-16,1 0-9 15,1 0 0-15,0 0 0 16,0 0-4-16,0 2-2 16,0 0 0-16,0 3-2 15,5 24-2-15,10 32-3 16,0-22-12-16,2-5-11 15,6 0-19-15,-5-10-6 0,1-4-3 16,-3-12 15-16,-2-9 19 16,-3-8 23-16,0-9 19 15,1-6 9-15,-3-5 5 16,-2-1 3-16,-6 0 9 16,-3 4-10-16,-9 1-9 15,-8 4-9-15,-9 1-17 16,-3 5-38-16,-9 5-108 15,2 9-45-15,0 19-250 16,13 4-33-16</inkml:trace>
  <inkml:trace contextRef="#ctx1" brushRef="#br2" timeOffset="-133510.18">23747 11434 1076 0,'29'-6'275'15,"-31"6"85"-15,0-1-259 0,0 2-28 16,2-1 24-16,-2 0 1 16,2-1 9-16,0 1-35 15,0-1-15-15,0 1-26 16,0 0 8-16,0 0-21 15,2 0-2-15,-1 0-10 16,15 0-12-16,46 0-23 0,-21-3-53 16,0 0-42-16,6 1-55 15,-8-1-20-15,0 0-264 16,-12 3 82-16</inkml:trace>
  <inkml:trace contextRef="#ctx1" brushRef="#br2" timeOffset="-133098.12">23920 11383 1142 0,'-6'-12'469'0,"5"1"23"16,-1 2-241-16,-2 0-118 15,0 4-25-15,3-1 12 16,-1 2-21-16,-1 0-17 0,3 3-40 15,0-1-15-15,0 2-15 16,0 0-7-16,0 0-6 16,0 0-7-16,0 2-3 15,1 3 6-15,4 32-43 16,3 73-241-16,-11-15-301 16,-10 6-18-16</inkml:trace>
  <inkml:trace contextRef="#ctx1" brushRef="#br2" timeOffset="-132528.39">22611 12117 1452 0,'-6'-22'319'0,"-5"20"131"0,0 6-430 16,-1 4-8-16,0 0-3 16,-1 7-1-16,2 2 2 15,0 6 6-15,6 3 0 16,5 2-9-1,5-4 0-15,3-7-8 0,9-5-7 16,0-4 0-16,5-2-10 16,0-3-4-16,1 0 4 15,-3-1 3-15,-4 1-3 16,-6 0 5-16,-2 3 5 16,-2 4 1-16,0 7 3 15,-2 3 3-15,-2 10-7 16,-2 0-19-16,-5-1-37 15,-2-4-25-15,-7-1-41 16,-2-9-13-16,-6-2-17 16,-1-8 0-16,-3-5-190 15,3-6 68-15</inkml:trace>
  <inkml:trace contextRef="#ctx1" brushRef="#br2" timeOffset="-132368.52">22542 12089 1283 0,'5'-5'249'16,"7"-1"125"-16,1 3-375 15,10 1-10-15,3 0-6 16,16 3-83-16,-4-1-21 16,9 0-259-16,-9-2-6 0</inkml:trace>
  <inkml:trace contextRef="#ctx1" brushRef="#br2" timeOffset="-131943.83">22861 12119 1252 0,'32'28'283'16,"-35"-30"126"-16,-1 2-319 15,3-1 0-15,0 0 12 16,1 1-3-16,0-1-13 15,0 0-43-15,0 1-20 16,0 0-18-16,0 1-4 16,0 1-3-16,0 1-6 15,1 3-8-15,7 21-19 0,6 36-12 16,-10-25-30-16,2 1-12 16,0 2-13-16,2-10 23 15,2-8-9-15,2-10 27 16,8-12 14-16,2-11 19 15,4-12-2-15,-2-4 20 16,2-9-5-16,-7 1-18 16,-8-5-4-16,-10 4 1 15,-10 0 10-15,-5 6 14 0,-11 1 17 16,-2 10 11-16,-2 5 2 16,1 5-7-16,0 7-10 15,4 3 1-15,3 5-34 16,8 2-25-16,9 8-104 15,9-2-169-15,20 3 1 16</inkml:trace>
  <inkml:trace contextRef="#ctx1" brushRef="#br2" timeOffset="-131544.29">23341 12197 1033 0,'2'-3'361'0,"-4"-1"73"16,-2 4-272-16,3-1-7 15,0 0-37-15,0 1-3 16,0 0-33-16,0-1-19 0,-1 0-31 16,-1 1-9-16,0 0-17 15,0 0-7-15,-1 1 0 16,-1 1-10-16,1 1-6 16,-8 18-15-16,-8 41-13 15,25-24-39-15,5 0-5 16,9 5-13-16,2-14 9 15,4-5-1-15,1-12 39 0,4-10-1 16,-6-15 17-16,1-10 8 16,-5-6 23-16,-5-9 8 15,-7-1 15-15,-7-3 16 16,-7 4-1-16,-6-1 7 16,-4 7-6-16,-8 1-4 15,-2 12-14-15,-6 7-5 16,3 10-10-16,2 9-56 15,8 7-40-15,7 8-59 16,13 6-244-16,16 0 21 16</inkml:trace>
  <inkml:trace contextRef="#ctx1" brushRef="#br2" timeOffset="-131194.66">23691 12241 1409 0,'-3'2'317'16,"-3"-7"141"-16,3 3-404 16,2 1 27-16,-1 0-8 15,0 0-4-15,0 0-11 16,-1 0-23-16,1-1-30 0,1 2-19 16,-2 0-2-16,0 2-4 15,2 0 0-15,-3 10-28 16,-5 47 2-16,11-22-15 15,3-4-3-15,2-3-8 16,2-10 25-16,3-6 1 16,2-17 20-16,7-12-1 15,1-9 15-15,4-9 4 16,0-4 15-16,-8-6 4 16,-7 5 3-16,-8-2-1 15,-10 6-6-15,-12 4-78 16,-9 7-43-16,-18 14-305 15,3 8 17-15</inkml:trace>
  <inkml:trace contextRef="#ctx1" brushRef="#br2" timeOffset="-130610.96">24109 12223 1265 0,'-38'-44'291'16,"35"36"156"-16,3 5-352 0,0 4 13 15,0-1-3-15,0 0-15 16,1 0-40-16,1 0-23 15,1 1-19-15,15 5-6 16,40 21 3-16,-24-5-4 16,-1-2 2-16,5 6-5 15,-5-2-13-15,0-2-65 16,-9-8-69-16,-4 1-97 16,-7-8-252-16,-12-6-3 15</inkml:trace>
  <inkml:trace contextRef="#ctx1" brushRef="#br2" timeOffset="-130445.92">24321 12175 1417 0,'-17'-42'299'0,"5"48"136"0,2 7-415 15,-6 8-12-15,-5 6 2 16,-5 16-1-16,3 9-67 15,2 13-382-15,9-7 103 16</inkml:trace>
  <inkml:trace contextRef="#ctx1" brushRef="#br2" timeOffset="-129360.55">24588 12100 1430 0,'11'-40'357'0,"-17"36"102"16,3 2-402-16,3 2-51 16,-2-1-13-16,2 1 6 15,-1 0 3-15,0 2 2 16,0 4-1-16,0 24-4 15,3 33 0-15,4-34-20 16,3-6-17-16,4-3-27 16,0-13-13-16,4-4-12 0,1-2 13 15,0-5 19 1,-1-3 23-16,1 2 20 0,-5 0 17 16,-1 1 10-16,-3 3-2 15,0 3 1-15,-1 2 1 16,-1 2 7-16,0 5-2 15,-1 7 2-15,-6 0 3 16,-6 7-1-16,-1 0-7 0,-4 3-2 16,0-5-2-16,0 0-2 15,5-9-11-15,-1-4-81 16,2-9-23-16,-2-9-71 16,-1-4-228-16,-3-17 38 15</inkml:trace>
  <inkml:trace contextRef="#ctx1" brushRef="#br2" timeOffset="-129223.14">24597 12032 1179 0,'-7'-7'423'0,"9"-4"14"16,9 4-274-16,16-1-159 16,12 2-18-16,22-2-12 15,15 3-78-15,21 0-331 0,-15 2 60 16</inkml:trace>
  <inkml:trace contextRef="#ctx1" brushRef="#br2" timeOffset="-128616.36">22137 13233 1003 0,'-1'-34'246'0,"0"34"115"15,1 0-268-15,-3 0 27 16,1-1-2-16,1-1-3 0,0 1-28 16,1 0-25-16,0 0-49 15,2 1-71-15,3-1-44 16,23-2-73-16,34-7-2 16,-31 4-265-16,-9 1 84 15</inkml:trace>
  <inkml:trace contextRef="#ctx1" brushRef="#br2" timeOffset="-128429.23">22057 13322 1312 0,'-6'-4'320'0,"2"3"86"0,5 1-350 15,-1 0-82-15,3 0-2 16,7 0 26-16,33 3-97 15,57 0-49-15,-29-1-262 16,-1-9-26-16</inkml:trace>
  <inkml:trace contextRef="#ctx1" brushRef="#br2" timeOffset="-127978.47">22582 13226 1358 0,'3'-42'234'16,"-10"30"166"-16,2 1-386 16,1 0 7-16,1 2 44 0,4-1 1 15,5-1-15-15,7-2-24 16,5 3-30-16,6-2-19 15,4 3-2-15,-2 2 1 16,1 6 5-16,-2 7 2 16,-10 5 4-16,-4 12 0 15,-6 3 4-15,-9 13 6 16,-3 2 7-16,-10 9 1 16,0-6 0-16,-3 8-4 15,2-12 3-15,1-2-13 16,5-12 0-16,3-8-1 15,6-10 3-15,3-5 0 16,0-5 17-16,0 1 8 16,0 0 1-16,2 0 0 15,-1-1 1-15,5-2-9 0,15-6-7 16,44-14-5-16,-28 19-35 16,9 3-127-16,7-1-277 15,15 5 16-15</inkml:trace>
  <inkml:trace contextRef="#ctx1" brushRef="#br2" timeOffset="-127494.29">23068 13304 1590 0,'-52'-93'362'16,"44"84"136"-16,2 3-439 16,5 5-48-16,1 1 11 15,0-1 39 1,0 1-42-16,0 0-9 16,0 0-9-16,0 1-9 15,0 0-2-15,1 2-21 16,1 1-7-16,5 10-33 15,16 33-9-15,-15-31-14 0,-3-4 11 16,2 0-1-16,-3-5 33 16,2 0 13-16,-4-6 18 15,3-3 9-15,1-5 11 16,5-2 4-16,2 0 0 16,5-1 6-16,1 1-5 15,-1 4 2-15,-3 5-2 0,-1 0 6 16,-5 3 3-16,-3 5 3 15,-3 3 0-15,-3 5-2 16,-3 4 0-16,-3 5-6 16,-4-1-3-16,-2 2 1 15,0-3-2-15,-2-3-44 16,3-7-64-16,2-5-81 16,1-8-251-16,5-14-5 15</inkml:trace>
  <inkml:trace contextRef="#ctx1" brushRef="#br2" timeOffset="-127344.54">23003 13109 1425 0,'-1'-8'310'16,"7"4"120"-16,11 2-404 0,8 1-42 16,13-2 1-16,8 3-12 15,14 0-130-15,-2 1-272 16,12 1 17-16</inkml:trace>
  <inkml:trace contextRef="#ctx1" brushRef="#br2" timeOffset="-127104.63">23459 13357 1278 0,'3'-5'453'0,"-2"2"9"15,0 4-295-15,-1-1-162 16,0 0-21-16,0 0 12 16,0 1 8-16,-1 2-151 15,-3 17-324-15,-25 41 48 16</inkml:trace>
  <inkml:trace contextRef="#ctx1" brushRef="#br2" timeOffset="-126595.29">23840 13117 1336 0,'43'-43'385'0,"-46"31"102"16,1 6-332-16,-1 0-61 0,2 1 4 15,-1 2 13-15,1 2-17 16,0 0-21-16,1 0-38 16,0 0-15-16,0 0-19 15,0 2-10-15,0 1 5 16,4 16-7-16,6 56 7 16,-6-17-42-16,-5-1-45 0,1 1-199 15,0-6-281-15,10-10-18 16</inkml:trace>
  <inkml:trace contextRef="#ctx1" brushRef="#br2" timeOffset="-126111.97">24082 13163 1581 0,'28'-44'303'0,"-30"40"170"0,-1 4-464 16,1-1 11-16,2 0 15 16,0 1-3-16,0 0 1 15,-1 0-12-15,1 0-12 16,0 1-8-16,-2 2 2 15,0 1-2-15,0 17 4 16,-9 47-8-16,5-33 0 0,-1 8-16 16,4-1-11-1,3 0-28-15,2-12-4 0,7-3-19 16,1-13 9-16,5-6 8 16,3-13 36-16,5-7 3 15,0-5 29-15,2-10 5 16,-7-2 13-16,-1-6-2 15,-10 2 9-15,-4-7-1 16,-10 11-4-16,-4 1-11 16,-3 8-1-16,-6 4-7 15,0 9-7-15,-3 2-14 16,4 4-20-16,2 6-96 16,6-1-28-16,9 6-289 15,11-5 13-15</inkml:trace>
  <inkml:trace contextRef="#ctx1" brushRef="#br2" timeOffset="-125779.47">24429 13195 1277 0,'0'1'417'16,"-2"-1"51"-16,2-1-323 16,-1 1-77-16,0 0-12 15,-1 0 6-15,-1 0 2 0,1 0-6 16,0 1-30-16,-1 1-13 15,-1 0-11-15,3 3-2 16,-5 17 1-16,4 41-2 16,10-33-7-16,5 7-25 15,4-4-11-15,5-3-29 16,0-9-3-16,8-9-26 16,-1-12 8-16,8-13-31 15,-5-8 23-15,-4-14 1 16,-9-3 42-16,-10-9 11 15,-17 8 45-15,-16-4 1 16,-7 12 8-16,-17 3-79 16,-1 14-34-16,-19 8-263 15,5 9 5-15</inkml:trace>
  <inkml:trace contextRef="#ctx1" brushRef="#br2" timeOffset="-125062.95">22528 13854 1152 0,'-28'-15'332'0,"10"9"65"16,4-1-290-16,3 4-75 15,9 1 26-15,2 1 3 16,7 0-5-16,-6-1-4 15,3 1-20-15,15 0-26 0,49-2 2 16,-30 0 10-16,13-2 0 16,2 1 5-16,16-2 8 15,0 2-1-15,21-3 4 16,0 2 3-16,25 0 1 16,-2 2-2-16,15 0-2 15,-15-2-8-15,19-3-5 16,-20-1-2-16,22-4-8 15,-16 1-5-15,18 2 2 16,-19 1-1-16,3 1-3 16,-24-2-2-16,1 1 3 15,-23-1-4-15,-2 5-1 16,-16 0 3-16,-7 1-1 16,-14 2 3-16,-1 2-3 0,-12-3 2 15,-2 1-8-15,-7 4 1 16,-3-2-93-16,-6 2-113 15,-5-1-335-15,-18-7-13 16</inkml:trace>
  <inkml:trace contextRef="#ctx1" brushRef="#br2" timeOffset="-123280.34">19940 14283 1319 0,'25'-44'208'0,"-27"40"149"16,0 4-387-16,-2 4-14 15,3-4 35-15,-2 3 5 16,-6 13 13-16,-28 57-6 15,20-31 5-15,2 15-15 16,4-2-16-16,3 5-58 16,5-11-21-16,4 5-264 15,5-13 36-15</inkml:trace>
  <inkml:trace contextRef="#ctx1" brushRef="#br2" timeOffset="-123011.05">20165 14276 1584 0,'-9'-5'321'0,"5"3"161"15,-3 4-463-15,-2 4-23 16,2 4 12-1,-5 13-6-15,1 6 5 0,-3 8-15 16,5 1-22 0,0 7-63-16,2-11-32 0,1-2-79 15,2-10-14-15,2 0-236 16,-2-9 63-16</inkml:trace>
  <inkml:trace contextRef="#ctx1" brushRef="#br2" timeOffset="-122771.98">19787 14492 1471 0,'-8'-9'421'0,"4"-3"77"15,2 8-389-15,6 2-114 0,3-1-14 16,-5 2-14-16,18 0-18 16,64-3-111-16,-27 2-24 15,16-1-300-15,-7 0-7 16</inkml:trace>
  <inkml:trace contextRef="#ctx1" brushRef="#br2" timeOffset="-122549.5">19788 14669 1416 0,'-7'0'370'0,"5"0"94"15,3 2-377-15,-1-2-65 16,1-2-5-16,8 1-7 15,33-4-4-15,70-12-159 16,-22 4-60-16,25-3-271 16,-11-1-70-16</inkml:trace>
  <inkml:trace contextRef="#ctx1" brushRef="#br2" timeOffset="-122012.36">20612 14427 1697 0,'-2'-46'327'0,"-6"41"175"15,0 3-502-15,6 2 4 16,-3-1 21-16,4 0-2 16,0 1 5-16,0 0-1 15,-1 0-17-15,0 0-19 16,0 0-4-16,-2 1-30 16,0 1-13-16,0 1-40 15,-16 8-3-15,-33 25-33 16,36-26 16-16,-3 0-5 15,6-2 43-15,4-4 6 16,4-2 35-16,3-1 2 0,2 0 20 16,1-1-4-16,0 0 9 15,2 0 2-15,3 1 11 16,8 5-4-16,38 23 6 16,-28-12-3-16,-2 0 3 15,-1 5-3-15,-8-7 2 16,-2 3-7-16,-5-5 8 0,-4-3 3 15,-2-3 7-15,-2 2 9 16,-5-5 7-16,-2 1-4 16,-1-2-6-16,-6-5-53 15,2 0-45-15,-1-2-293 16,1-4 36-16</inkml:trace>
  <inkml:trace contextRef="#ctx1" brushRef="#br2" timeOffset="-121580.34">20806 14531 1490 0,'0'-5'262'0,"-2"-2"158"0,6 3-449 16,-2-3-8-16,3 0 10 15,5 1-52-15,1-1-4 16,2-1-27-16,0 2 7 16,0 2-13-16,-3-2 48 15,-1-4 11-15,-5 1 28 16,2-3 1-16,-6 0 19 0,-3-1 0 16,2 4 4-16,-5-1 8 15,-3 4 15-15,-3-1 12 16,-1 4 10-16,-5-1 9 15,2 3-4-15,1 3 0 16,4 4-10-16,-2 8-6 16,4 4-7-16,2 10-4 15,4 5-3-15,4 11-4 16,6-6 3-16,7 2-9 16,6-12-8-16,7-3-29 15,2-13-19-15,9-6-51 16,-3-6-249-16,6-20 54 15</inkml:trace>
  <inkml:trace contextRef="#ctx1" brushRef="#br2" timeOffset="-121178.42">21035 14556 1159 0,'1'-2'237'15,"1"1"129"-15,-1 0-339 16,1 0-10-16,-1 0 6 0,1 0-2 16,1 0-13-16,11-1-17 15,38-7-6-15,-32 1-17 16,-6 2 3-16,-1-7-3 16,-2 0 12-16,-4 0-1 15,-1 3 19-15,-4-2-4 16,0 5 3-16,-4-1 0 15,0 2 4-15,-8-3-6 16,3 2 3-16,-5 3-3 16,0 2 7-16,1 2-2 15,-1 1 4-15,-1 6-3 16,2 3 1-16,-1 7-7 16,2 5 10-16,6 8-1 15,5 1 7-15,9 5-4 16,6-6 2-16,10-2-16 0,2-10-12 15,13-7-63-15,-3-11-261 16,7-10 58-16</inkml:trace>
  <inkml:trace contextRef="#ctx1" brushRef="#br2" timeOffset="-120830.68">21403 14209 1379 0,'-6'-13'320'16,"-1"6"140"-16,3 4-358 15,4 2 1-15,-2-2 15 16,2 3 0-16,0 0-18 16,0 0-40-16,0 0-26 15,0 0-18-15,0 0-10 16,0 0-2-16,0 0-8 15,2 1-1-15,-2 1-5 16,3 10 7-16,11 65-2 16,-11-25 4-16,-1 19 2 15,-2-4 1-15,2 2 0 0,1-16-3 16,5-4-38-16,-3-21-26 16,2-10-82-16,-4-9-28 15,-4-10-72-15,-1-10-11 16,-2-12-235-16,-2-10 77 15</inkml:trace>
  <inkml:trace contextRef="#ctx1" brushRef="#br2" timeOffset="-120640.18">21640 14396 1461 0,'22'-8'354'0,"-30"13"114"15,-3 2-405-15,-4 2-61 16,-2 3 3-16,-2 2-7 16,0-1-8-16,2 4-106 15,1 1-51-15,9 3-306 16,3-2-13-16</inkml:trace>
  <inkml:trace contextRef="#ctx1" brushRef="#br2" timeOffset="-120478.46">21500 14522 1456 0,'-1'3'275'0,"2"0"153"0,2 0-413 16,17 8-26-16,46 34 29 16,-18-25 0-16,-5 3-63 15,12 9-390-15,-10 2 93 0</inkml:trace>
  <inkml:trace contextRef="#ctx1" brushRef="#br2" timeOffset="-119926.75">22444 14397 1162 0,'-5'-2'334'16,"0"-1"71"-16,0 1-270 16,1 0-77-16,1 0 17 15,-1 0-7-15,3-1-1 16,4 1-29-16,8-1-60 15,52-15-67-15,-24 14-89 16,-5 2-32-16,3 3-262 0,-11 7 17 16</inkml:trace>
  <inkml:trace contextRef="#ctx1" brushRef="#br2" timeOffset="-119741.31">22412 14531 1255 0,'-10'-1'242'15,"11"0"125"-15,5 1-360 0,7 2-19 16,4-4 12-16,22 2-94 16,15-2-273-16,11-9 52 15</inkml:trace>
  <inkml:trace contextRef="#ctx1" brushRef="#br2" timeOffset="-119230.65">22970 14299 1315 0,'-44'-76'126'15,"41"64"190"-15,1-4-415 16,2 2 128 0,7-2-2-16,3 1-11 0,3 1-17 15,4 10-31-15,5 3-8 16,-2 4 30-16,4 5 8 15,-8 3 9-15,0 2-1 16,-5 5 6-16,-6 5-5 16,-6 1 4-16,-4 8-3 15,-4 2 0-15,-7 0-5 16,6-3 6-16,-7-2-4 16,4-8 2-16,3-6-4 15,4-6 7-15,-1-3-7 16,4-3 5-16,3-3-6 15,-1 0 5-15,-1 0-3 16,1 0 10-16,1 0-7 16,0 0 15-16,0 0 0 15,1 0 1-15,2-1-10 0,0 0 6 16,27 0-38-16,44-2-39 16,-15 0-321-16,4 2 69 15</inkml:trace>
  <inkml:trace contextRef="#ctx1" brushRef="#br2" timeOffset="-118745.96">23377 14291 1231 0,'-11'-63'529'16,"5"55"-28"-16,2 3-210 16,3 5-280-16,1 0 1 15,0-1 20-15,0 1-16 16,0 0-11-16,0 0-8 16,1 2-8-16,2 1-12 15,5 15 4-15,17 40-41 16,-18-36-16-16,-4-1-26 15,0-7 4-15,-2-4 0 16,0-6 38-16,0-2 15 0,-1-2 34 16,0-1 2-16,0 0 15 15,0-1 1-15,2-1 2 16,0-2-10-16,-1 1 9 16,2-1-5-16,2 1-1 15,7-2-3-15,31-12 2 16,-29 23-3-16,-4 1 1 0,4 6-9 15,-6 0 5-15,-3 7 3 16,-3-1 7-16,-2 4 1 16,-6-2 7-16,-1 2-12 15,-3-4-20-15,0 3-73 16,1-7-36-16,-1-2-286 16,0-3 24-16</inkml:trace>
  <inkml:trace contextRef="#ctx1" brushRef="#br2" timeOffset="-118570.29">23354 14220 1079 0,'8'-16'351'0,"0"11"28"15,10-2-244-15,4 0-156 16,7 1-8-16,5 3-40 15,13 5-309-15,-5-3 72 16</inkml:trace>
  <inkml:trace contextRef="#ctx1" brushRef="#br2" timeOffset="-118323.84">23720 14389 1563 0,'17'24'353'0,"-17"-27"125"16,0 1-450-16,0 2-36 15,0 0-4-15,-2 1-5 16,1 2-30-16,-5 30-324 15,-13 50-108-15,-1-32-111 0</inkml:trace>
  <inkml:trace contextRef="#ctx1" brushRef="#br2" timeOffset="-117767.68">24070 14264 1389 0,'-16'-38'312'0,"12"29"135"16,4 9-390-16,-1-2 6 15,0 2-4-15,1 0 3 16,0 0-20-16,0 0-13 15,0 2-30-15,0 1-3 16,3 20-1-16,8 49 5 16,-7-34-23-16,2 6-117 15,0-7-69-15,5-4-280 16,0-19-49-16</inkml:trace>
  <inkml:trace contextRef="#ctx1" brushRef="#br2" timeOffset="-117278.85">24308 14289 1541 0,'-9'-9'330'15,"-2"4"141"-15,-1-1-416 16,4 3-43-16,3 1 27 16,0 1 0-16,2-1 2 15,3 2-20-15,-1 0-16 16,0 0-19-16,1 0-2 16,0 1-2-16,0 2-4 15,0 5 1-15,0 17-2 16,2 37-4-16,1-33-15 15,-2-3-8-15,7-4-12 16,0-8-3-16,5-5 7 0,-1-5 6 16,3-2 14-16,-3-2 16 15,0-2 18-15,-4-3 5 16,1-3 25-16,-5-5 3 16,1-5 22-16,-3-2-8 15,0-5 12-15,0 1-10 16,-4 1-1-16,-4 5-23 15,-1 1-14-15,-5 6-30 0,-1 2-49 16,-1 2-44-16,3 2-64 16,4 1-19-16,0 2-245 15,7 4 52-15</inkml:trace>
  <inkml:trace contextRef="#ctx1" brushRef="#br2" timeOffset="-116913.03">24539 14259 654 0,'2'-1'413'0,"-1"1"-74"16,0 1-84-16,-1-1-190 16,0 0 4-16,0 0 47 15,-1 0 6-15,0 0 16 16,0 0-33-16,0 0-23 16,1 0-46-16,-3 0-5 0,2 0-18 15,0 0-3-15,1 0-16 16,0 1 2-16,0 1-4 15,1 4-1-15,7 21-11 16,16 43-9-16,-6-34-17 16,5 6-31-16,0-11-19 15,2-1-8-15,-3-14 11 0,2-6 17 16,-4-12 31-16,1-11 25 16,-3-3 18-16,-3-12 27 15,-4-1 2-15,-3-11 6 16,-7 2-1-16,-4-6 10 15,-6 6-25-15,-9 2-1 16,-5 13-35-16,-16 11-104 16,-6 17-282-16,-9 14 29 15</inkml:trace>
  <inkml:trace contextRef="#ctx1" brushRef="#br2" timeOffset="-116147.27">22999 14870 980 0,'-37'-12'339'16,"6"3"22"-16,0 2-215 16,4 3-142-16,2 0 18 0,6 0 20 15,3 3 18 1,6-1 1-16,4 1 5 15,3 1-19-15,2 0-4 16,1-1-13-16,0 1 4 0,-2 0-12 16,2 0 5-16,0 0-2 15,0 0-5-15,0 0-10 16,2 0 4-16,0 0-8 16,17 0 3-16,49 3 2 15,-10-6 19-15,10-1 4 0,26-5 16 16,9 0-7-16,22-3 6 15,-9 2-12-15,18 1-3 16,-14 0-14-16,17-2-1 16,-15 3-8-16,19 1-5 15,-19-1-4-15,8 1-2 16,-24 5 1-16,3-4 1 16,-25 2-3-16,-1 0 2 15,-24 0-1-15,-3 1 3 16,-19 0-2-16,-7-1 2 15,-10 2-4-15,-3 1 3 16,-9 0-12-16,-1 0-72 16,-6 3-99-16,-2 11-363 15,-5 5 16-15</inkml:trace>
  <inkml:trace contextRef="#ctx1" brushRef="#br2" timeOffset="-93884.59">2302 13999 1476 0,'-11'-16'360'15,"-13"-1"115"-15,18 9-422 16,4 5-61-16,6 4-4 16,2 3 3-16,-4-3-3 15,6 4 8-15,60 47 1 16,-29-15 0-16,11 11 1 16,-4-1 2-16,4-1 1 15,-8-11 3-15,-2-11 7 0,-11-15 5 16,4-18 7-16,-5-14 2 15,17-28-2-15,3-16-5 16,23-42-3-16,-2-10-14 16,12-23-40-16,-12 17-56 15,0 9-120-15,-18 48-278 16,-22 33 4-16</inkml:trace>
  <inkml:trace contextRef="#ctx1" brushRef="#br2" timeOffset="-93550.9">2578 13902 1460 0,'-16'-13'263'16,"9"6"153"-16,16 17-440 15,11 11 17-15,10 19 3 16,10 13 9-16,12 20 9 16,0 5-8-16,7 16-1 0,-4-15 1 15,-2-6-3-15,-12-25 3 16,-6-16 24-16,-9-26 24 16,5-21 35-16,7-25 10 15,25-45-11-15,12-30-30 16,36-46-95-16,6-8-118 15,32-4-372-15,-25 37 26 16</inkml:trace>
  <inkml:trace contextRef="#ctx1" brushRef="#br2" timeOffset="-76453.91">9170 15316 871 0,'-7'-3'202'16,"3"1"80"-16,-1 0-246 16,4 1 10-16,0 1 8 15,0-1 27-15,0 0 6 16,0 1-1-16,0 0-26 15,1-1-8-15,0 1-29 16,0 0 7-16,0 0-3 0,1-1-4 16,0 1-2-16,0 0 3 15,2 0-15-15,3 0-2 16,14 1 6-16,36 2 0 16,-28-2 1-16,3-2-2 15,0 2 1-15,9-2-1 16,-5 2-3-16,6-1-7 15,0 1 1-15,-1-1-4 16,-5 2 1-16,7-1 2 16,-4 2 0-16,5-2-3 15,1 0 4-15,6 0 1 16,0 0-6-16,3 1 6 16,0 0-2-16,5 1 0 15,-7 0-1-15,10 0 3 16,-9-1-6-16,8-2 3 0,-2 0-1 15,11 0 2-15,-7-1 2 16,6 0 0-16,-8 1 1 16,4 1-1-16,-8-2-3 15,6 0-1-15,-5 0 3 16,3-1 2-16,-7 1-1 16,8 1 3-16,-11-1-2 15,6-1 0-15,-8 1-4 0,5-1 2 16,-8 1-6-16,6 0 4 15,-7 0-1-15,6 2 2 16,-3-1 0-16,1 1 4 16,-7-1 0-16,9 1-4 15,-6-2 3-15,7 0-1 16,-2-1-1-16,9 0 2 16,-7-1-1-16,10 2 1 15,-10 1 0-15,9 0-1 16,-8 0-3-16,8 0 1 15,-6-1 0-15,9 1-1 16,-8-1-2-16,11 2 1 16,-12 0 4-16,9-2-4 15,-12-1 1-15,11 1 5 16,-10 1-4-16,8-2-6 16,-6 1 2-16,7 1 0 0,-8 1-1 15,1-2 1-15,-6 1 7 16,4 0-5-16,-8 1 2 15,3-2 0-15,-4-2 1 16,4 1-6-16,-6 0 5 16,6 1-2-16,-7 2 2 15,4 0 2-15,-8 0-2 16,2 1-1-16,-7 0-1 0,2-4 0 16,-6 0 3-16,5 1 0 15,-7 0 3-15,5-1-1 16,-7 1-3-16,6 1-4 15,-3-2 4-15,2 0 0 16,-1 1-3-16,6 0 3 16,-4 0 4-16,5 2-4 15,-5-1-2-15,3 0 2 16,-6-1-1-16,9 0-4 16,-2 1 4-16,7-1-1 15,0 1 0-15,11-1 1 16,-5 1 4-16,7-2-3 15,0 3 5-15,6-2-6 16,-8 2 5-16,13 1-7 0,-8-3 1 16,11 0-2-16,-6 0 7 15,14 1-8-15,8-2 7 16,2 0-1 0,-2 1-3-16,2-1 2 15,0-2-5-15,-17 3 8 16,6-4-5-16,-9 4 3 15,6 0 2-15,-13 1-1 0,8-1-3 16,-9 3 3-16,6-1-3 16,-9 3 1-16,-1-3-2 15,-8-1 4-15,1 1-3 16,-8-3-1-16,6-2-2 16,-3 4 7-16,4 0-5 15,-3-3 1-15,3 4 5 16,-7-1 0-16,4 1-5 15,-8-2 0-15,3 3 1 16,-5-2 1-16,2 0-5 16,-5-1 8-16,5 0-2 15,-2 1-2-15,6 0 1 16,-5-2 5-16,4 0-7 16,-3 1 5-16,2-2-2 15,-2 2-2-15,6 4 0 0,-5-2 1 16,3 0-2-16,-5 1 4 15,5 0-2-15,-7-1-4 16,6 0 4-16,-2-1-3 16,6 2 3-16,-2-2 2 15,3 0-1-15,-4 2 2 16,4-4-2-16,-6 0-1 16,1 1 0-16,-4 0 0 0,-2-3-2 15,-5 4 2-15,3 0-3 16,-5-1 2-16,3 2 1 15,-3 1 1-15,2-1-3 16,-5-1 2-16,5 0-4 16,-4 0 1-16,2-1 1 15,-3 1 1-15,3 0-2 16,-3 0 5-16,4-1-2 16,-4 3-1-16,3-3 2 15,-3-1 1-15,1 2-2 16,-4-1 2-16,6 0-1 15,-7 1 2-15,4 0-1 16,-4 0-2-16,3-2 4 16,-4 1-2-16,4-1-2 15,-2 0-2-15,1 2 1 0,-1-1-2 16,3 1 1-16,-5 0 2 16,-1 1 1-16,2-1 0 15,-4 1-2-15,-5-3-1 16,-1-1-3-16,-1 4 2 15,-2-2 1-15,-2-1 3 16,-2 2-1-16,0 0 1 16,1 0-3-16,1 0-1 0,-1 0-1 15,0 0 6-15,0 0-5 16,0 0 3-16,0 0-7 16,0 0-6-16,0 0-20 15,-1 0-6-15,0 0-32 16,0 0-13-16,0 0-10 15,0-1 3-15,1 0-22 16,0-1 29-16,2-1 22 16,-1 0 18-16,1-1 12 15,0 1 38-15,1-1 25 16,-1 0 8-16,-1 0 19 16,0 0 11-16,0-1 11 15,1 1-13-15,-1-1 4 0,1 1-16 16,-2 0-1-1,3-2-5-15,-1 1 12 0,-1 0-17 16,1 1-5-16,-2 0-9 16,2 0-10-16,0 1-21 15,-3 0 0-15,1 0 0 16,0 1-9-16,0 0-7 16,0 1-6-16,-1 1 0 0,0 2-63 15,-1 6-87 1,-11 29-350-16,-17 32 28 0</inkml:trace>
  <inkml:trace contextRef="#ctx1" brushRef="#br2" timeOffset="-75604.79">8952 15260 420 0,'-5'-10'289'0,"1"3"-53"16,3 4 4-16,0-4-185 16,1 3 24-16,0 3 7 15,0-1 6-15,0 0-23 0,0-1-2 16,0 1-20-16,0 0-1 15,0 0-15 1,0 1-3-16,1 0-17 0,0 1 0 16,1 1-7-16,3 1 0 15,11 9 2-15,38 36-4 16,-36-22-23-16,4 15-344 16,-13-6 105-16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02:56:28.8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2680 3890 1025 0,'-81'-70'208'0,"60"55"108"16,9 6-300-16,8 7-13 15,0-3 54-15,5 1 35 16,-1 3 24-16,0 0-13 15,2 0-2-15,1 1-51 16,9 5-39-16,47 40-26 0,-27-1 19 16,-3 2 5-16,6 7 6 15,-6-8-3-15,4-2 1 16,-8-17-12-16,-1-4 25 16,-10-12 6-16,5-11 40 15,-4-13 6-15,13-24 11 16,4-17-24-16,32-49-6 15,19-20-41-15,53-54-32 16,28-13-104-16,76-52-397 16,15 15 75-16</inkml:trace>
  <inkml:trace contextRef="#ctx0" brushRef="#br0" timeOffset="28832.38">10909 15458 567 0,'-6'1'211'0,"1"-1"31"16,-4 0-140-16,-1 1-14 16,0 0-12-16,-2-1 9 15,2-1-2-15,-3 1 10 16,0-1 4-16,0 0 9 16,3 0-9-16,-2 1-2 15,4 1-13-15,1-1-13 16,1 1-12-16,2 0-7 15,3 0 0-15,0-2 2 16,0 1-2-16,1 0-17 0,0 0 7 16,1 0-12-16,1 0-11 15,15 0-6-15,55 3 8 16,-19-5-12-16,6-1 4 16,14-1-7-16,-7-1 5 15,8 2-8-15,-10 1 2 16,7 2-4-16,-15-1 8 15,5 2-8-15,-14 1 5 16,-1-1-2-16,-12-1 2 16,-5 1-6-16,-11-1 4 0,-5 0-6 15,-8 0 4-15,-3 0-41 16,-8 2-63-16,3-2-407 16,-18 1 79-16</inkml:trace>
  <inkml:trace contextRef="#ctx0" brushRef="#br0" timeOffset="29840.37">14518 14073 722 0,'-10'1'168'0,"-3"0"66"16,2 0-197-16,-1 1-2 15,6 0 14-15,-3-2 11 16,5 0 6-16,0 0 2 15,4 0-7-15,0 0-11 16,0 0-1-16,0 0 1 16,2 1 2-16,3 0 1 15,21 7 10-15,45 5-4 16,-31-13-3-16,8 0 2 16,-2 0-6-16,6-3-8 15,-8-3-1-15,7 3-10 0,-13 1-8 16,4-3-8-16,-8 1-3 15,-3 2-8-15,-11 1 2 16,-2 0-99-16,-12 0-74 16,-11-8-282-16,-17 0-25 15</inkml:trace>
  <inkml:trace contextRef="#ctx0" brushRef="#br0" timeOffset="43931.42">10600 9789 863 0,'-35'-20'194'16,"35"20"69"-16,0 0-233 16,-1 0-42-16,1 0 11 15,0 0 4-15,0 0 7 16,1 0-2-16,1 0 8 15,1 0-5-15,5 1 34 16,10 0 4-16,34 5-4 16,-29-6-6-16,7-2 5 15,1 1-33-15,6-5-5 16,-5-2 0-16,9-5 7 0,-6-3-4 16,7-4 7-16,-8 0-5 15,4-9 3-15,-9 4-6 16,1-8 14-16,-5 3-3 15,-2-9 17-15,-5 5 9 16,-2-5 24-16,-4 5-7 16,-7-4 12-16,-5 5-12 0,-5-7-6 15,-4 5-21-15,-5-1 7 16,1 3-13-16,-7-2 6 16,2 8-15-16,-6-5 2 15,1 9-17-15,-9-1-2 16,-1 7-7-16,-6 2 7 15,-2 7-10-15,-5 3 7 16,6 5-4-16,-4 6-1 16,4 0-6-16,-2 7 6 15,4 3-3-15,3 6 7 16,4-2-2-16,-3 8 5 16,6 1-4-16,-1 8 2 15,2-2-1-15,3 5 5 16,10 0-2-16,6 3 8 15,12-2-4-15,12 7 0 16,10-5-6-16,13 4 7 0,-1-9-8 16,12 1 5-1,-2-14-16-15,6-2-115 0,3-9-75 16,6-14-262-16,-9-11-59 16</inkml:trace>
  <inkml:trace contextRef="#ctx0" brushRef="#br0" timeOffset="45147">14355 9768 812 0,'1'-4'119'0,"0"1"94"16,0 1-223-16,2 0-12 15,-1 1 32-15,1-1 24 16,0 1 7-16,6 1-2 16,0 0 2-16,34 4 13 0,-35-7 7 15,4 1 2-15,2 1-2 16,3-8-13-16,4 1-15 16,4-2-9-16,-2 0 0 15,3-7 10-15,-2 3 9 16,5-5-5-16,-4-2 4 15,1-6 12-15,-3-1-2 0,-1-8 12 16,-6 2 18-16,-2-6 2 16,-7 5-9-16,-1-3-3 15,-8 2-17-15,-4-3-18 16,-2 2-10-16,-6-2-16 16,-2 4-4-16,-5-2-3 15,-2 6 4-15,-2-1-4 16,-2 6 9-16,-3 3-9 15,4 7 3-15,-4 3-5 16,1 6 3-16,-6 2-8 16,3 5 8-16,-5 0-5 15,6 3 0-15,-2 2-5 16,5 2 8-16,-3 6-8 16,4 2 7-16,-7 8-5 15,3 3 7-15,-9 14-1 16,1-3 5-16,-3 10-6 0,5-3 4 15,-2 6-4-15,13-9 2 16,5 8-2-16,5-5 3 16,7 7 3-16,7-8 3 15,9 3-5-15,8-6 5 16,13-1-7-16,5-7 0 16,13 0-2-16,2-8 0 0,8-4-3 15,-2-4 7-15,11-6-67 16,-5-9-113-16,15-13-337 15,-16-21 12-15</inkml:trace>
  <inkml:trace contextRef="#ctx0" brushRef="#br0" timeOffset="97258.38">10823 10054 527 0,'-1'-2'179'0,"0"0"44"16,-1 0-141-16,0 1 0 16,0 0-15-16,2 0-8 15,-4 1-15-15,2 0-6 16,1 1-8-16,-2 0-7 15,0 1 1-15,2 1 17 16,-2 1 3-16,1 0-6 16,1 0 1-16,-1 2-8 15,1-1-20-15,-1 1-9 16,1-2 4-16,0-1 2 16,1 1 4-16,-2-1-3 15,2-1 2-15,0 0 2 16,0 1-1-16,-1-2-1 0,1 0 6 15,0 0 8-15,0 0-2 16,-1-1-7-16,1-1 2 16,-1-2-3-16,1-2-6 15,0-17 1-15,0-34 7 16,1 28-8-16,1 3 1 16,0 0-5-16,0 5 1 15,0-1-9-15,-1 6 3 0,-2 1-5 16,1 1 1-16,-2 5-6 15,2 1 4-15,0 4-4 16,-1 3-1-16,0 0-13 16,1 0-6-16,0 0-17 15,0 0-1-15,0 0-13 16,0 0 12-16,0 0 6 16,0 0 22-16,0 0 0 15,0 0 19-15,0 1-3 16,0 0 5-16,0 0-5 15,1 1 5-15,0 1-1 16,2-2 10-16,0 0-2 16,5 0 7-16,11 2-2 15,35 4 1-15,-27-10-6 16,1 0 0-16,1 1-6 0,-4-1 4 16,6 1-3-16,-3 0 0 15,4 2-1-15,1-2 3 16,8 1-2-16,-6-2 3 15,11 1-2-15,-6-1 4 16,11 2-2-16,-5 0 1 0,7 1-2 16,-8 1 3-1,8 2 0-15,-8-1 0 0,5-1-1 16,-2-1 3-16,9 0 0 16,-5 0 0-16,8-1-2 15,-8 0 1-15,10 4-1 16,-11-3 1-16,8 1-3 15,-9 1 1-15,7 2-2 16,-11-3 2-16,6 1-2 16,-6-1 2-16,3 1 0 15,-5-1 3-15,7 2-2 16,-10 0 1-16,7 0 1 16,-4-1 1-16,4-1-2 15,-7-4 2-15,9 4-3 16,-7-1 2-16,0-1-4 15,-5 0 2-15,0 2-1 0,-9-3 1 16,3 0-5-16,-5 2 0 16,4 0 3-16,-3 0-3 15,4 1-1-15,-6-2 4 16,4-1-1-16,-7 1 0 16,3 0 0-16,-2 0 3 15,4 1-3-15,-7 0 0 0,4 1-2 16,-6-2 4-16,2 1-6 15,-5-1 6-15,5-1-4 16,-4-1 6-16,0 2-8 16,1 1 5-16,-1-2-6 15,-1 0 7 1,4 2-1-16,1-3-5 16,-1 1 5-16,0 0-4 15,-6 2 1-15,0 0-3 16,-2 2 5-16,-5-2-5 15,-4 0 2-15,1 1-1 16,-4-1 3-16,0-1-4 16,0 1 4-16,0 0-3 15,0-1 2-15,0 1-2 16,0 0 2-16,0 0-5 0,0 0 7 16,0 0-8-16,0 0 3 15,0 0-2-15,0 0 0 16,0 0-3-16,0 1 3 15,2 0-3-15,-1 0 2 16,0 1-4-16,1 1 1 16,-2 1-3-16,2 6 5 15,2 6-3-15,6 35 11 0,-11-26 2 16,1 1 11-16,0 10-1 16,-2-4 9-16,3 3 0 15,-1-1 3-15,0 3-5 16,0-9 1-16,1 4-2 15,-1-4 0-15,0-3-2 16,0-10-4-16,1-2 0 16,-2-6-3-16,2-1-5 15,0-1-2-15,-1-5 2 16,0 0-3-16,0 1-3 16,0 0 5-16,0-1-5 15,0 0 2-15,0 0 1 16,0 1 2-16,0-1-7 15,0 1 6-15,0 0-6 16,0-1 3-16,-1 0 0 0,1 0 1 16,0 0-5-16,0 0 6 15,0 0-8-15,0 0 6 16,0 0-5-16,-1 0 5 16,1 0-8-16,0 0 10 15,0 0-8-15,1 0 6 16,3 1 4-16,-3 0 8 15,7 2-2-15,13 1 5 0,37 10 0 16,-31-13-3-16,5 2 0 16,-5-2-3-16,2 1 3 15,-4 0-1-15,2 0-4 16,-6 0 0-16,4 3-1 16,-4-3-7-16,5-1 3 15,-6 1 0-15,-2-1-4 16,-6 0 3-16,-2-1 2 15,-8 0-6-15,0 0 1 16,1 2 2-16,-3-2-3 16,0 0 1-16,0 0 0 15,0 0-1-15,-1 0-5 16,1 0 1-16,0 0-8 16,0 0 4-16,0 0-8 0,0 0 2 15,-2 0-24 1,1 0 4-16,0 0-17 0,0 0 11 15,0 0 2-15,-1-2 20 16,0 1 3-16,-2 0 16 16,0-1-2-16,-1-1 4 15,-11-4 0-15,-28-17 6 16,31 15 4-16,1-1 10 16,-1 2 2-16,4-1 2 0,-1-1-3 15,4 5-7-15,-1-1-5 16,6 3-6-16,-3-2-2 15,2 2 3-15,-1 2-1 16,2 0 3-16,0-1-2 16,0 0 2-16,0-1-3 15,1 1-2-15,0 1-9 16,0 0-2-16,0 0-4 16,0 0 0-16,0 0 5 15,0 1 7-15,2 0 1 16,0 1 7-16,2 1-5 15,1 1-1-15,12 5-3 16,26 35 7-16,-27-31-2 16,-3-2 5-16,0-4 1 0,-4-3 0 15,4 3-5-15,-8-2 2 16,0-1-1-16,-1-1-3 16,-4-2 2-16,0 0 4 15,0 0-6-15,0 0 4 16,-1 0-4-16,0 0-3 15,0 0 0-15,0 1 6 16,-2 1-8-16,-2 1 10 0,-17 18 2 16,-35 38-4-16,32-34-3 15,3-2 9-15,4 0-4 16,3-8 3-16,3-4 1 16,6-4-4-16,5-2-2 15,-2-3-5-15,7 0 0 16,-4-2-14-16,1 0-155 15,0 0-300-15,0-1 37 16</inkml:trace>
  <inkml:trace contextRef="#ctx0" brushRef="#br0" timeOffset="103813.4">13226 10935 816 0,'-45'-3'182'0,"31"2"92"15,1 1-227-15,-2 1 12 0,1 0 8 16,-2 1 12-16,2-1-10 16,2 1-5-16,4 2-19 15,-3-1 14-15,4-1 45 16,2 0 8-16,2-2-9 16,3 0-2-16,-3 0-19 15,3-1-56-15,0 0-14 0,0 1 9 16,3 0-3-16,-1 0-2 15,19 0-4-15,44 4 2 16,-29-5-6-16,12 2 8 16,-5-1-2-16,9-1 14 15,-4 2-5-15,8 2 0 16,-9-2-3-16,6 1-1 16,-7 0-10-16,3-1 3 15,-10 1-2-15,1-1-1 16,-13 1 0-16,1-2 2 15,-9 0-8-15,-1 0 3 16,-6 0 2-16,-2 0-9 16,-4 1 2-16,-3-1 5 15,0 1-5-15,-5-1 0 0,1 0 6 16,1 0-5-16,0 0-1 16,0-1 0-16,0 1-1 15,-2-1 0-15,1-1-4 16,-2 1 0-16,0-1-2 15,-6-2 2-15,-10-6-4 16,-35-22 4-16,31 17 2 16,0-3 5-16,0 2-4 15,3-1-1-15,4 5 1 0,3 1-3 16,4 5-4-16,4 3-1 16,3-1 5-16,1 3-4 15,1 1-1-15,0 0-5 16,0 0-1-16,0 1-1 15,1 2 2-15,3 0 5 16,4 6 10-16,49 45 6 16,-31-31 3-16,4-1 5 15,-3-3 2-15,0-1 2 16,-5-5-4-16,-2-4 1 16,-5-2-7-16,-4-3 1 15,-4 0-3-15,-3-1-3 16,0-1-1-16,-7-1 3 15,2-1-4-15,1 0-1 0,-3 0 0 16,0 2-1-16,-13 6 2 16,-46 36 0-16,29-20-1 15,-5 7-63-15,7-1-122 16,6 3-345-16,8-24 9 16</inkml:trace>
  <inkml:trace contextRef="#ctx0" brushRef="#br0" timeOffset="123785.57">9230 11012 848 0,'-15'-5'180'0,"0"1"86"15,5 3-241-15,2 0 19 16,2 0 12-16,3 0 12 15,0-1 4-15,2 2-1 16,1-1-16-16,0 1 0 16,0 0-9-16,0 0 37 15,0-1-5-15,0 1-12 16,1-1-9-16,2 0-6 16,18 0-44-16,47-1-5 15,-29 1 7-15,11-2-2 16,1 2 2-16,11 0-2 15,-3-2 0-15,9 0 1 16,-5-1 3-16,4 0-6 0,-9 1 4 16,5 2-4-16,-8 1 3 15,0 0-7-15,-13-1 9 16,1-1-7-16,-11 1 5 16,-5 0-5-16,-9-1 2 15,-1 2-6-15,-7 0 6 0,-4 0-9 16,-3 0 9-16,0 0-3 15,-3 0 3-15,0 0-7 16,0 0 8-16,-1-1-11 16,0 0 4-16,0 0-5 15,-1 0 2-15,-2-1-6 16,1-2 0-16,-1 0-4 16,-3-2 0-16,-9-9 1 15,-30-32 5-15,31 31 1 16,2 0 6-16,-2 2 1 15,4 1-2-15,1 4-2 16,4 0 4-16,-2 2-5 16,4 2 5-16,1 4-2 15,1-2 0-15,2 2-21 16,0 1-5-16,0 0-26 0,0 0 1 16,0 1 10-16,2 1 23 15,5 6 14-15,12 14 32 16,42 36 7-16,-35-39-3 15,3 3 3-15,-5-4-1 16,1-5-3-16,-9-4-6 16,1-3-3-16,-8-2-4 15,-3-3-3-15,-4 0-6 0,0 0-3 16,-3-1-3-16,0 0 3 16,0 0-7-16,-2 1-1 15,-1 1 3-15,-22 11-2 16,-37 25-1-16,24-10 9 15,6 2 3-15,0 2 7 16,10-5 6-16,5-4 3 16,8-8-3-16,7-4 0 15,4-6-4-15,-1-2 0 16,2-1-4-16,-2-3-126 16,-1 1-205-16,-1-2-152 15,-3-5-143-15</inkml:trace>
  <inkml:trace contextRef="#ctx0" brushRef="#br0" timeOffset="150004.68">19198 9925 904 0,'-9'-13'286'0,"0"4"50"15,0 1-198-15,-4 1-71 16,0 0 4-16,-4 3-1 0,0 2-9 16,-4 2-29-16,0 4-20 15,2 2-8-15,-3 5-6 16,2 2-2-16,1 4-4 15,3 3 2-15,4 4-14 16,7-1-3-16,5 6-28 16,6-1-7-16,6-5-18 15,4-3 10-15,6-6 4 16,2-11 28-16,7-9 13 16,-3-6 19-16,4-11 2 15,-4-5 3-15,-1-6 2 16,-7 4 7-16,-1-2 16 15,-7 8 14-15,-2 4 19 16,-6 10 3-16,-5 0 1 0,0 7-18 16,1 3-7-1,-2-1-24-15,-1 1-3 0,2 1-10 16,0 4 2-16,-1 19-5 16,-1 52 1-16,9-32-1 15,12 8-14-15,5-11-53 16,26-5-325-16,2-33 77 15</inkml:trace>
  <inkml:trace contextRef="#ctx0" brushRef="#br0" timeOffset="151087.97">20120 9872 963 0,'-3'-1'242'0,"-1"-1"97"0,1 0-247 16,1 0-10-16,0 0 8 16,-1 0-10-16,2-1-6 15,0 1-32-15,1 0-10 16,0 0-12-16,2 0-8 15,2 0-10-15,9-2-2 16,42-1-4-16,-36 9-1 16,-2 3 0-16,1 4-3 15,-3 2-1-15,-7 4 2 16,-1 3-1-16,-6 5 0 16,-4-2 7-16,-2-1 4 15,-1-5 2-15,0-5 1 16,1-7 3-16,-1-4-3 15,3 0-1-15,0 1-3 0,2-3-5 16,0 0-17-16,-1 0-1 16,2 0-10-16,0 0 1 15,0 0 8-15,2 1 16 16,0 0-2-16,1 0 10 16,11 1-2-16,38 14-6 15,-35-3-5-15,-2 6 1 16,-2 2-7-16,-6 0 3 0,-2 8-9 15,-7-1 11-15,-5 5 2 16,-6-6 6-16,-9 0 1 16,-4-9 13-16,-7-7-4 15,2-7-5-15,-2-6-11 16,6-10-12-16,2-5-76 16,4-13-268-16,7-12 55 15</inkml:trace>
  <inkml:trace contextRef="#ctx0" brushRef="#br0" timeOffset="151744.31">21238 9741 1143 0,'1'-2'229'0,"-1"4"100"0,0 3-341 16,-1-5-7-16,0 2 5 16,-2 9 15-16,-22 50 15 15,5-17 7-15,-1 3 1 16,-1 7-4-16,3-13-9 16,5 1-3-16,5-17-4 15,5-6-40-15,2-12-35 16,2-3-283-16,4-9 42 15</inkml:trace>
  <inkml:trace contextRef="#ctx0" brushRef="#br0" timeOffset="152070.87">21301 9750 1476 0,'-2'-2'336'0,"0"-3"129"16,2 4-424-16,0 1-5 16,0 0 1-16,0 0 4 15,0 0-3-15,0 0-2 16,0 0-28-16,0 1-5 0,1 2-3 16,4 7 1-16,9 21-4 15,21 44 5-15,-17-29-2 16,4 10 1-16,-2-7-1 15,2 1 5-15,-6-8-8 16,-1-8-43-16,-7-16-35 16,0-3-92-16,-8-10-33 15,0-2-40-15,-9-8-212 0,-11-14 75 16</inkml:trace>
  <inkml:trace contextRef="#ctx0" brushRef="#br0" timeOffset="152237.07">21212 10059 1462 0,'10'-1'290'0,"5"-3"151"16,5 2-435-16,11 0-4 15,5 0-35-15,13 0-406 16,-13-5 120-16</inkml:trace>
  <inkml:trace contextRef="#ctx0" brushRef="#br0" timeOffset="154005.07">18973 10534 1363 0,'-3'-2'286'0,"1"-1"132"15,2 3-406-15,0 0 4 16,0 0-1-16,0 0 1 16,0 1-5-16,0 2 0 15,0 14-2-15,6 51-6 16,-3-32-2-16,0 3 3 15,0-9-1-15,1-4-5 16,0-9 3-16,0-5 2 16,-3-5 1-16,1-2 0 0,-2-8 5 15,0 2-2-15,2-1 7 16,0-3-1-16,2-8-1 16,28-40-5-16,-21 34 2 15,3 3-10-15,5 5-4 16,-2 3 2-1,4 8-1-15,-2 3-2 16,-2 9-6-16,-2 6 2 0,-1 8-10 16,-7 2 2-16,-1 8 3 15,-6 1-3-15,-9 3-4 16,-1-6 3-16,-3-2-2 16,0-12 1-16,-8-10-26 15,-2-9-25-15,-11-14-49 16,2-5-31-16,-3-9-255 15,8-6 54-15</inkml:trace>
  <inkml:trace contextRef="#ctx0" brushRef="#br0" timeOffset="154704.37">20182 10673 1030 0,'0'-3'374'0,"0"-1"44"0,0-2-215 16,0 2-109-16,0-1 23 15,1 1-17-15,0 1-9 16,1 0-29-16,0 1-25 15,-2 1-32-15,1 1-1 16,0 1-4-16,0 5 2 16,8 23 4-16,10 47-1 15,-10-33-21-15,-1 7-184 16,3-2-311-16,-6-8 23 16</inkml:trace>
  <inkml:trace contextRef="#ctx0" brushRef="#br0" timeOffset="155863.87">21288 10513 1029 0,'-8'0'216'0,"-3"5"99"16,-3 0-308-16,-4 6 8 15,-1 1-2-15,-4 11 2 16,4 5 4-16,-3 6 0 16,6 1-6-16,3 2-2 15,10-2-2 1,4-3-7-16,12-5 1 16,5-2 7-16,6-5 2 15,0-10 3-15,4-7 0 16,-3-4 1-16,-3-6-7 15,-3-2-3-15,-3-5-1 16,-8 0 2-16,-6 0-3 0,-4-4-1 16,-8 1 5-1,-4 0-5-15,-2 3 2 0,0 1-5 16,3 6-13-16,5 1-7 16,4 3-8-16,4 4-15 15,4-1-10-15,-2 0 19 16,0 0 7-16,9 2 7 15,17 1 14-15,35 8 14 0,-32-8-4 16,-5 1-2-16,-3-3 6 16,-9 1 2-16,-4-4 19 15,-6 0 17-15,-1-1 44 16,-5 1 16-16,1 1 27 16,0 1-9-16,1 0 11 15,0 0-33-15,0 0 0 16,0 1-21-16,0 0-1 15,0 0-25-15,-1-1-10 16,0 0-20-16,1 2-4 16,0 0-10-16,1 5-3 15,6 27-1-15,14 58-22 16,-12-25-87-16,-7 26-458 16,-15-4 103-16</inkml:trace>
  <inkml:trace contextRef="#ctx0" brushRef="#br0" timeOffset="167501.75">13336 11695 513 0,'-16'-5'221'15,"-1"-3"28"-15,4 4-127 16,-1 1-2-16,5 1-23 16,0 0 5-16,3 2-19 15,0-1-1-15,1 0-16 16,4 1-4-16,0 0-10 15,-1 0 3-15,1 0-4 16,-1-1-4-16,-1 1-4 0,2 0-6 16,0 0-7-16,0 0-6 15,0 0-2-15,1 0-1 16,1 0-1-16,1 0-1 16,9 0 6-16,21 0 3 15,37-3-5-15,-24 2 1 16,-2-2 1-16,8 1-4 15,-4 4-2-15,8-1 0 16,-10 0 1-16,7 4-6 16,-9-5-1-16,1-1-4 15,-7 3 0-15,-2-2-7 16,-8-5-1-16,-6 5 0 16,-6-2 0-16,-9 2 0 15,-2-1 4-15,-3 2-1 0,-2-1-4 16,-1 0-20-1,1 0-19-15,-2 0-71 0,-1 0-39 16,-8 0-40-16,-39 5 9 16,27-4 2-16,4-5 64 15,0-1 39-15,1-4 42 16,-1 0 18-16,4 1 33 16,-6-4 34-16,4 1 17 0,0 1 31 15,1-1 8-15,2-1 19 16,6 4-17-16,-1 2 7 15,5-1-14-15,1 4-4 16,1 2-19-16,2-1 1 16,1 1-17-16,0 0-7 15,0 0-12-15,0 0-12 16,1 0-12-16,2 1-2 16,0-1-6-16,7 1-6 15,13 1 1-15,39 13-3 16,-33-1-6-16,6 7 2 15,-7-1 1-15,1 4 0 16,-5-4-1-16,-1 2 3 16,-8-4-6-16,2-1 2 0,-5-5 0 15,-3 0 0-15,-2-8 2 16,0 2-1 0,-12-2-9-16,-7 1 4 15,-22 13-32-15,-13 9-58 16,-31 25-435-16,-4 1 100 15</inkml:trace>
  <inkml:trace contextRef="#ctx0" brushRef="#br0" timeOffset="175645.99">9898 11652 591 0,'-82'-10'129'0,"42"13"53"16,8-1-167-16,-5-1 20 0,6-2 22 15,-1 0 24-15,9-3 10 16,-5 0 6-16,9 0-21 16,-1 3-15-16,5 0-19 15,-3-2-6-15,7 3-4 16,1 1 2-16,4 1 6 16,0-2 2-16,4 0 4 0,2 0-10 15,0 0-9-15,0-2-14 16,0 2-4-16,0 0 2 15,2 0 6-15,3 0 1 16,8 3 7-16,51 5-5 16,-33-9-4-16,14 2 1 15,1 0 3-15,11-1 6 16,-7 0 6-16,8 0 3 16,-7 2 2-16,2 0-7 15,-12-1-4-15,1-1-13 16,-12 2 0-16,1-3-7 15,-14 0-1-15,2 3-5 16,-9-2 4-16,-5-4-8 16,-4 4 1-16,-3-1-31 15,1-1-11-15,-1 1-27 16,-1 0-7-16,-2 0-15 0,-7-1 32 16,-40-10 12-16,33 4 27 15,0 2 10-15,5-2 17 16,-4-1 5-16,2 1 9 15,1-1 25-15,4 0 18 16,-2-1 16-16,1 2 10 16,4 2 0-16,3 0-13 15,-1 2-5-15,4 2-11 0,2 1-9 16,0 0-7-16,0 1-8 16,0 0-9-16,2 1-10 15,3 1 0-15,8 7-7 16,39 28-2-16,-28-16-4 15,-3-4 1-15,5 2-4 16,-6-2 5-16,3-1-3 16,-4-4 0-16,1 0-1 15,-10-2 3-15,-2-4-6 16,-3 1 2-16,-10-2-1 16,-3 3 6-16,-12 6-9 15,-14 6-44-15,-29 22-154 16,-13 6-288-16,-55-4-5 15</inkml:trace>
  <inkml:trace contextRef="#ctx0" brushRef="#br0" timeOffset="184164.07">13456 12319 556 0,'-107'2'270'0,"78"-6"5"16,-8-1-106-16,4 1-76 0,-1 0-11 16,7 2-16-1,0-2-8-15,8 3-11 0,0 1-10 16,8-1-4-16,-1 0 0 16,3 0-1-16,3-1-2 15,-2-4 7-15,5 5-2 16,3 2-4-16,-2-2-10 15,2 1 4-15,2 0-4 16,-1 0-4-16,2 0-3 16,17 1 9-16,48 4-9 15,-25-4 0-15,8-1-1 16,1 0 3-16,10 2-4 16,-7 0 6-16,5 4 0 15,-6-3-1-15,4 2-7 16,-10 2 2-16,0-1-4 0,-11-1-5 15,-1 2-2-15,-12-3 8 16,-4-2-6 0,-8-1-2-16,-2-1-11 0,-9 0-5 15,-1-2-22-15,-1-1-15 16,-1 2-36-16,0-2 7 16,0 1-12-16,-3-1 13 15,-4-2 8-15,-42-23 38 16,30 20 2-16,-2 1 21 0,1-2 2 15,0 1 14-15,0-3 5 16,4 3 16-16,1-3 9 16,4 3 18-16,2 0 22 15,4 1 7-15,0 1 4 16,3 3-5-16,1-1-8 16,0 1-15-16,2 2-11 15,1 0-10-15,0 1-1 16,1 0-2-16,2 0-11 15,5 2 2-15,24 9-5 16,35 15-5-16,-26-12-9 16,-2 1 3-16,0 0-9 15,-10-4 5-15,-2 0-5 16,-8-2 5-16,-3-1-5 16,-6-2 6-16,0-1-8 0,-8-2 4 15,-2 1 1-15,-6 0 9 16,5-4-6-16,-3 2 10 15,-15 10-7-15,-49 38-54 16,11-9-327-16,-1-5-119 16,-20 6-122-16</inkml:trace>
  <inkml:trace contextRef="#ctx0" brushRef="#br0" timeOffset="190030.72">19227 11341 1342 0,'-6'-10'271'0,"0"5"132"16,4 4-394-16,3 1 4 15,-1 0 2-15,0 1 2 16,0 1 9-16,1 6-2 15,5 20-6-15,7 50-1 16,-11-33 1-16,0 10-12 16,3-1 3-16,1 3-8 15,1-14 3-15,-3-3-6 0,1-15 6 16,-1-10-5-16,-4-9 10 16,1-1 1-16,-1-8 14 15,-1 2 9-15,1-2 2 16,-3 0-8-16,-4-6-6 15,0-15-11-15,-44-30-15 16,30 36-8-16,7 6-1 0,-2 5-16 16,0 9-5-1,4 6-19-15,-1 8-65 16,0 0 71-16,5 5 2 16,3-3 22-16,1 1 2 15,6-7 10-15,4 2 3 16,4-2 6-16,15 0-48 15,11-6-44-15,28-2-286 16,6-7 33-16</inkml:trace>
  <inkml:trace contextRef="#ctx0" brushRef="#br0" timeOffset="190881.5">20317 11534 1056 0,'3'-1'234'0,"1"0"120"16,-2 0-280-16,0-1 34 16,0-1 6-16,0 1-1 0,0 0-15 15,0-1-29-15,-1-1-38 16,0 1 1-16,0-1 0 15,-1-1-12-15,0 1-1 16,-1-1 0-16,-1-1-9 16,-2-1-2-16,-1 2 6 15,-42-34-9-15,29 34-13 0,2 1-15 16,-2 4-4-16,0 2-13 16,3 2 6-16,1 2 6 15,-1 2 18-15,-1 1-3 16,6 5 13-16,-1 0 1 15,-1 1 0-15,7 4-9 16,6-2 5-16,8 6 3 16,5-3 5-16,13 3-2 15,0-3 10-15,12-2-7 16,-1-5 0-16,3 3-5 16,-5-2 4-16,-1 1-11 15,-12-2 3-15,-6 1-11 16,-7-2 0-16,-7-1-6 15,-3-4-1-15,-7 6-11 16,-5-1 0-16,-7-1-16 0,-4 1-3 16,-9-3-1-16,0-7 11 15,-2-2-8-15,7-4 21 16,-3-10 22-16,10 0 12 16,3-8-3-16,7-1 11 15,4-9-1-15,8 3-38 16,14-10-89-16,16 2-262 15,7-7 39-15</inkml:trace>
  <inkml:trace contextRef="#ctx0" brushRef="#br0" timeOffset="192473.11">21269 11540 1562 0,'27'-42'313'0,"-28"34"160"16,-2 6-464-16,3 1 7 15,0 1-4-15,0 0 3 16,0 1-8-16,0 1-3 16,0 4-10-16,5 20 1 15,9 39 1-15,-7-26 4 0,1-3 0 16,-2-2 1-16,0-7 4 15,-3-7-2-15,-1-9 2 16,1-3 0-16,-2-6 2 16,-1-6 7-16,0 3 3 15,0-3 9-15,-1-7 1 16,0-24 7-16,-4-33-7 0,2 27 5 16,-1 8-10-16,1-1 1 15,1 10-12-15,0 1 1 16,0 6-9-16,2 5-2 15,0 6-5-15,0 0-5 16,0 6-7-16,0 0-5 16,2 0 1-16,0 3 6 15,9 3 5-15,53 47 1 16,-30-23 7-16,7 10-3 16,-2 4-4-16,1 4 0 15,-8-7 2-15,-1 1 1 16,-7-9 6-16,-6-10 2 15,-5-10-1-15,-4-9 8 16,-7-9 3-16,-1-13 12 16,-1-7 6-16,-4-15 17 15,-2-6-5-15,2-11 0 0,-2 3-17 16,1-4-86-16,9 14-188 16,5 10-311-16,-4 6-37 15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03:03:54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5635 7527 1131 0,'-66'1'9'0,"24"0"-3"0,-135 2 12 0,192-4-3 16,-19 1-1-16,-1-2 6 15,0 0 2-15,4 1 9 16,1 0 2-16,-2 0 15 16,1 0-9-16,-1-1 6 15,1 1-14-15,0 0 7 0,-1 0-15 16,1 0 10-16,0 0-8 15,0 0 2-15,0 0-11 16,1 1 3-16,-2 0-11 16,0 0 10-16,1 0-3 15,0 0 14-15,0 0-1 16,1 0 8-16,-2 0-18 0,1 0 4 16,0 0-16-16,0 0 0 15,0 0-4-15,1 0 10 16,0 0-5-16,0 0 8 15,0 0-11-15,3 0 2 16,13 1-8-16,40 3 10 16,-32-4-10-16,9 1 14 15,2 0-5-15,7-1 13 16,-2 2-10-16,8-2 13 16,-3 0-13-16,6 0 9 15,-3 0-17-15,10-2 11 16,-3 4-9-16,9-4 10 15,-5 2-8-15,6 0 10 16,-10 0-7-16,6 3 2 16,-10-2-7-16,9 2 3 15,-7 0-8-15,11 1 6 0,-4-1-6 16,11 2 6-16,-7-1-4 16,9-2 3-16,-5 0-6 15,9-4 9-15,-7 1-9 16,13-1 5-16,-8 0-5 15,7 0 6-15,-8-1-7 16,9-1 8-16,-8 0-6 16,14 0 8-16,-12 3-9 0,15-1 7 15,-7 2-6-15,9-1 4 16,-9-1-4-16,18 2 10 16,-13 2-10-16,13-2 7 15,-12 0-5-15,11 0 4 16,-15 0-7-16,11 0 6 15,-16-2-4-15,9 2 2 16,-12 0-6-16,13 0 8 16,-11 0-4-16,15 2 4 15,-9-2-4-15,14-2 9 16,-7 1-13-16,13-1 11 16,-11 1-6-16,15-2 6 15,-14 2-8-15,13-2 10 0,-13 2-5 16,13-1 4-16,-16 0-3 15,10-1 13-15,-16 1-10 16,5-2 13 0,-21 2-1-16,2 1 12 0,-17-1-12 15,-3-2 13-15,-13 1-11 16,-2 2 0-16,-17 0-13 16,-5 1 3-16,-8 1-17 0,-4-1-40 15,-4 2-76-15,-9 5-358 16,-10-1 55-16</inkml:trace>
  <inkml:trace contextRef="#ctx0" brushRef="#br0" timeOffset="16762.68">4046 15120 1295 0,'-8'-15'297'16,"4"8"114"-16,2 2-368 16,4 6-30-16,0 7-9 15,-2-7-2-15,0 7 0 16,3 30-3-16,5 50 4 16,-5-28 7-16,2 9 0 15,1-11 0-15,0-2-3 0,0-17-2 16,1-8-2-1,-4-16-2-15,0-6 1 0,-1-8 6 16,3-11 1-16,1-5 1 16,2-10 5-16,2-6 1 15,5-4-9-15,-2 5 1 16,5 2 1-16,-1 10-6 16,6 6-7-16,-1 6 2 15,6 6-1-15,-5 4 0 0,2 9-4 16,-6 7 3-16,2 9-3 15,-8 3-2-15,-1 10-2 16,-7-4 6-16,-6 2-2 16,-9-8 4-16,-9-6 4 15,-5-9 0-15,-11-6-13 16,-3-10-14-16,-7-8-30 16,2-5-21-16,-3-7-54 15,11-3-19-15,10 1-252 16,12 1 54-16</inkml:trace>
  <inkml:trace contextRef="#ctx0" brushRef="#br0" timeOffset="17379.09">4516 15604 1258 0,'0'-14'266'16,"2"8"126"-16,-2 5-328 15,-2 0-3-15,2 1 11 16,0 0 3-16,0 0-9 16,0 1-41-16,0 1-21 15,0 2-7-15,0 24-3 16,5 36 3-16,-5-25 2 16,2-3 3-16,-1 2 1 15,0-10 2-15,0-4-2 16,0-9 3-16,-1-5 1 15,2-6 0-15,-2-2 0 16,-2-5 2-16,2 2 1 0,0-1 0 16,0-3-2-16,0-2 1 15,4-10-2-15,12-28-4 16,-7 36-8-16,0 3-5 16,4 2-2-16,0 2 1 15,4 4-4-15,0 1 7 0,2 8 4 16,-3 1 0-16,-1 7-1 15,-4 3 1-15,-2 1-9 16,-6-2-3-16,-6-1 1 16,-6-7 5-16,-9-5-2 15,-8-5 14-15,-11-7-36 16,-1-5-20-16,-9-8-80 16,5-8-37-16,11-1-275 15,15-1 38-15</inkml:trace>
  <inkml:trace contextRef="#ctx0" brushRef="#br0" timeOffset="17791.14">5180 15486 1015 0,'-6'-6'230'0,"0"0"102"16,4 4-282-16,2 1-4 16,0 0 4-16,1 0 3 15,2 1-11-15,15 0-12 16,41 0-14-16,-25 0-67 15,-9 2-41-15,2 0-282 16,-4 0 20-16</inkml:trace>
  <inkml:trace contextRef="#ctx0" brushRef="#br0" timeOffset="17961.41">5130 15619 1305 0,'5'-11'222'0,"11"3"154"16,7 5-393-16,17 1-2 16,6 1-48-16,22-6-305 15,-6-3 72-15</inkml:trace>
  <inkml:trace contextRef="#ctx0" brushRef="#br0" timeOffset="18645.84">5827 15360 999 0,'12'0'154'0,"-12"3"119"16,4 2-296-16,1 7-2 16,-2 4 22-16,1 7 7 15,-1 0 2-15,-2 5-2 16,0-2 0-16,-1-3 2 15,0-3-2-15,-2-3-1 16,0-8-4-16,-1-1 0 16,1-4-5-16,-4-4-2 0,1-5-2 15,4 3-14-15,0-2-3 16,-4-8-1-16,-9-47 11 16,15 30 12-16,7 2 18 15,4 0 16-15,3 7 3 16,1 1 8-16,4 8 0 15,5-4 25-15,2 7 10 16,5 2 30-16,-2 4-4 16,-1 5-3-16,-7 8-31 0,-2 13-14 15,-9 5-31-15,-2 9-7 16,-4 4-8-16,-5 0 3 16,-2-9-20-16,-1-7-41 15,0-9-27-15,-1-9-51 16,3-10-282-16,-1-15 65 15</inkml:trace>
  <inkml:trace contextRef="#ctx0" brushRef="#br0" timeOffset="19046.66">6249 15406 1047 0,'0'-2'227'0,"0"-1"138"0,0 2-280 16,0 0 37-16,0 1 8 16,0 0 2-16,0 0-39 15,0 0-30-15,0 1-43 16,0 0-14-16,0 1-3 16,0 1-4-16,0 7 2 0,0 9-3 15,8 36 6 1,-1-31-14-16,3-1-1 0,2 1-25 15,1-3-2-15,4-5-14 16,-4-7 8-16,2-7 5 16,-3-5 23-16,1-13 8 15,-2-2 13-15,0-12 5 16,-3-3 0-16,1-6 6 16,-6 2-1-16,1 1-1 15,-1 9-1-15,-1 4-2 16,-1 11-10-16,0 5-69 15,2 6-50-15,1 2-281 16,-3-1-29-16,1 2-131 16</inkml:trace>
  <inkml:trace contextRef="#ctx0" brushRef="#br0" timeOffset="19628.28">6529 15360 1247 0,'67'6'276'0,"-66"-10"111"0,-1 5-371 16,0 4-6-16,-1-4-8 16,1 3 3-16,0 13-1 15,1 52 2-15,2-31-4 0,-3 3 0 16,0-12-2-16,2-4 2 16,-1-13 0-16,-2-7-2 15,3-4-1-15,-2-7-1 16,0 3-18-16,0-1-13 15,0-21 2-15,5-47 2 16,0 34 7-16,1 2 27 16,-1 11 16-16,1 5 5 15,1 10 0-15,-1 6-11 16,0 3-10-16,5 9-5 16,-1 4-7-16,4 11-2 15,-1 2 7-15,1 11 2 16,-2-3 3-16,1 4 1 15,-5-8 1-15,0 1 2 16,-1-9-2-16,-3-6-1 0,-3-6 2 16,0-5 3-16,-3-10-3 15,-2-8-9-15,2-6-1 16,1-7-4-16,-1-2-2 16,0-3 15-16,4 8 9 15,1-1 1-15,3 6 5 16,-1 1 2-16,4 6-12 15,0 4 2-15,1 3-3 0,2 1-2 16,1 7-6-16,1 4-9 16,1 3 0-16,0 9 2 15,0 3-1-15,-2 5-1 16,-3-2-22-16,2 4-52 16,-1-3-38-16,3-3-281 15,-1-7 32-15</inkml:trace>
  <inkml:trace contextRef="#ctx0" brushRef="#br0" timeOffset="20162.71">7056 15217 1488 0,'-5'-8'311'0,"1"-2"164"0,3 6-421 15,1 2 25-15,0-2 0 16,0 4 3-16,0-2-24 16,0 2-23-16,0 0-31 15,0 2-7-15,1 0-5 16,1 3 3-16,9 18 0 16,16 42-2-16,-17-29 3 15,-2 4 2-15,0-1-1 0,1 4 5 16,-3-11 0-16,1-4-11 15,-3-11-9-15,1-5-4 16,-2-11 2-16,0-7 2 16,2-4 12-16,0-9 10 15,3-1 1-15,1-6-4 16,0 6 2-16,0-1-5 16,2 8 1-16,-1 3-3 15,2 6 0-15,1 6-4 16,1 3 2-16,3 7-2 15,-3 2 2-15,0 9-7 16,-3 4-5-16,-4 3-21 16,-8-1-9-16,-6 0-18 15,-4-6 8-15,-6-7 6 0,0-9 18 16,-2-5 5-16,1-8 7 16,-3-6-29-16,4-7-11 15,-2-3-23-15,5-2-4 16,1 0-19-16,6 7 3 15,8 4-266-15,6 5 80 16</inkml:trace>
  <inkml:trace contextRef="#ctx0" brushRef="#br0" timeOffset="20595.71">7573 15486 1146 0,'-9'-6'232'0,"7"-1"115"16,1 5-346-16,-1 0 9 15,1 1-2-15,1 0-1 16,0 0-3-16,0 0 3 16,2-1-9-16,2 1-17 15,9-2-7-15,38-14-19 16,-35 9-5-16,-3-3 3 15,-6 0 18-15,-2-1 10 0,-4 1 15 16,-7 0-2-16,-2 1 5 16,-3 1-3-16,-3 4 2 15,-2 1 7-15,-1 2 8 16,-1 1-8-16,-2 4 6 16,1 1-3-16,3 4-7 15,0 5-1-15,7 4 1 0,-2 8-3 16,5 3 1-16,6 7 3 15,6-1 3-15,5 3 6 16,6-6 1-16,8 0 0 16,2-10 2-16,8-5-32 15,-4-13-32-15,11-13-272 16,0-13 50-16</inkml:trace>
  <inkml:trace contextRef="#ctx0" brushRef="#br0" timeOffset="20944.28">7835 15400 1149 0,'-6'-7'322'15,"6"3"72"-15,-2 3-290 16,2 1-79-16,0 0 21 0,0 1 1 16,1 1-3-16,0 3-10 15,9 20-10-15,12 36-18 16,-12-27-3-16,-6-2-2 15,3 3 4-15,-4-8-6 16,-2 3 4-16,1-7 0 16,-3-9 2-16,-1-4 2 0,-1-6 12 15,-2-10-4-15,-4-12 2 16,0-1 0-16,-1-9 15 16,2-5-4-16,7-4 4 15,6 3-2-15,8-1 1 16,2 6-20-16,9 6-12 15,2 9-28-15,6 4-119 16,-2 8-66-16,3 3-278 16,-8 4-41-16</inkml:trace>
  <inkml:trace contextRef="#ctx0" brushRef="#br0" timeOffset="21644.37">8777 15459 791 0,'2'-50'485'16,"-9"42"-84"-16,1 5-87 0,-5 4-272 15,2 0 4-15,-4 2 9 16,1 2 3-16,0 4-7 15,1 1-14-15,-2 5-25 16,3 0-11-16,2 2-4 16,-1 0 4-16,5 2-24 15,3 2 1-15,2 3-38 16,2 0-12-16,8 2-22 16,0-7 16-16,4-3-9 15,2-6 48-15,4-12 18 16,-3-4 26-16,3-6 2 15,-2-6 22-15,-1-6-2 16,-7-1 10-16,-1-9-2 16,-4 1 5-16,-10-2-2 15,-2 3-7-15,-4 4-9 0,-3 9-2 16,-9 3-12-16,4 10-5 16,0 5-61-16,5 5-41 15,-1 4-21-15,14 6-296 16,14-1 55-16</inkml:trace>
  <inkml:trace contextRef="#ctx0" brushRef="#br0" timeOffset="22062.41">9070 15433 1513 0,'-12'-9'346'0,"6"-1"131"15,4 9-434-15,-2-1 4 16,3 3 10-16,0-1-9 15,0 0 2-15,0 0-14 16,-1 2-19-16,1 3-25 16,1 16 5-16,4 46 0 15,2-31 3-15,-4 7-11 16,-2-6 2-16,1-4-16 16,-2-9 3-16,0-7 0 15,1-11 16-15,0-10 4 16,-3-3 18-16,-1-16-2 0,-2-7 4 15,2-20-3-15,0-3 7 16,4-18-4-16,4 2-1 16,0-11-4-16,5 15 0 15,-5-4-5-15,2 16 2 16,0 8-4-16,-3 16 4 16,-1 3-11-16,2 14 7 15,0 4-17-15,1 5 10 16,5 5-20-16,0 4-11 15,6 8-94-15,4 2-52 0,8 9-136 16,4 6-206-16,7 6-20 16</inkml:trace>
  <inkml:trace contextRef="#ctx0" brushRef="#br0" timeOffset="22289.16">8958 15415 1091 0,'0'-14'369'0,"1"2"28"15,9 3-242-15,6 7-167 16,9 0-66-16,10 1-24 15,23 6-296-15,0-4 18 16</inkml:trace>
  <inkml:trace contextRef="#ctx0" brushRef="#br0" timeOffset="23146.16">9915 15235 1216 0,'-1'-30'326'0,"-1"12"108"16,-2 1-290-16,-1 7-29 16,2 5 7-16,2 2-21 15,-2 2-23-15,3 1-58 16,0 2-9-16,0 5-18 16,3 30 0-16,4 42 4 15,-4-22 10-15,1-1-10 16,2 0 3-16,-1-13 0 15,2-8-11-15,-3-16-20 0,1-7-6 16,-2-8-1-16,-1-7 0 16,1-6 6-16,4-9 15 15,-1-4 10-15,5-6 1 16,1 1-1-16,-1 5 14 16,3 8-5-16,-4 5-5 15,-2 8-6-15,1 8 4 16,3 2-9-16,0 13 4 15,0 2 0-15,3 10 5 16,-3-3-2-16,-5 7 5 16,-4-7-2-16,-4 1 0 15,-14-7-23 1,-3-6-11-16,-11-10-39 0,-7-6-15 16,-4-12-8-1,7-6-8-15,0-8-26 0,10-3 13 16,13-4-235-16,10 4 44 15</inkml:trace>
  <inkml:trace contextRef="#ctx0" brushRef="#br0" timeOffset="23494.21">10356 15237 1105 0,'-9'-24'437'16,"-2"20"5"-16,1-7-205 16,-1 4-179-16,5 2 39 15,0 1-8-15,4 2 15 16,1 1-35-16,1 0-15 16,0-1-43-16,0 2-5 15,0 0-11-15,0 0 2 16,0 0-7-16,0 3 8 15,0 0-6-15,3 18 9 16,14 43-4-16,-11-18 12 0,1-1-12 16,-1 10 5-16,-2-6-13 15,0 2-56-15,1-9-62 16,-2-3-108-16,-2-14-42 16,3-2-251-16,-1-20 22 15</inkml:trace>
  <inkml:trace contextRef="#ctx0" brushRef="#br0" timeOffset="23911.43">10577 15480 1472 0,'3'-7'320'0,"-5"0"142"15,-1 4-425-15,-4 1 12 16,4 1 1-16,2 0 6 16,0 1-13-16,-2 0-3 15,3 0-36-15,-3 1 1 16,1 1-9-16,-1 1 3 16,-1 0-9-16,-3 7-6 0,-22 35-16 15,28-31-16-15,7 0-13 16,1-1 5-16,5-1 8 15,6-2 6-15,3-2 15 16,4-5 18-16,-4-3-2 16,2-4 7-16,-5-3 7 15,-5-6 11-15,-4-4-2 16,-5-7 13-16,-4 1-12 16,-6-4 3-16,-4 4-9 0,-5 2-12 15,1 14-40-15,-8 2-92 16,7 11-46-16,2 5-269 15,13 0-10-15</inkml:trace>
  <inkml:trace contextRef="#ctx0" brushRef="#br0" timeOffset="24194.58">10902 15458 1230 0,'1'-10'329'15,"-5"1"93"-15,-2 4-288 16,3 2-57-16,-3 0 26 16,0 0-13-16,5 2 0 0,-1 0-48 15,-2 1-15-15,0 1-29 16,-8 3 6-16,-35 29-7 16,28-13-8-16,7-1-29 15,5 0-49-15,7-1-30 16,8-4-8-16,11-3-4 15,16-4 2-15,7-3 38 16,14-8-6-16,2-4-23 0,11-9-246 16,-11-2 71-16</inkml:trace>
  <inkml:trace contextRef="#ctx0" brushRef="#br0" timeOffset="24526.87">11096 15150 1327 0,'-10'-20'328'0,"6"6"134"16,0 8-371-16,1-1 23 16,1 1-12-16,-1-2 9 15,2 5-31-15,1 0-23 16,0 3-38-16,0 0-11 15,0 1-16-15,0 2 2 0,2 2-4 16,11 27 4-16,9 42 1 16,-16-13 3-16,-2 1-6 15,-4 10 11-15,0-6-3 16,2-1-4-16,2-18-15 16,1-7-63-16,2-17-51 15,2-9-113-15,1-16 38 0,12-15-305 16,0-14 73-16</inkml:trace>
  <inkml:trace contextRef="#ctx0" brushRef="#br0" timeOffset="24699.58">11310 15360 1263 0,'-6'-1'284'15,"2"6"112"-15,-5 2-361 16,-1 4-36-16,-7 5 10 15,-1 2-12-15,-3 6 9 16,3-1-43-16,-5 3-79 16,8-8-15-16,9-5-263 15,7-10 1-15</inkml:trace>
  <inkml:trace contextRef="#ctx0" brushRef="#br0" timeOffset="24861.44">11166 15494 1244 0,'-2'0'292'16,"1"1"103"-16,1 1-350 15,3 2-54-15,6 1 0 0,54 44-18 16,-30-32-60-16,12 3-304 16,-5-6 58-16</inkml:trace>
  <inkml:trace contextRef="#ctx0" brushRef="#br0" timeOffset="25311.6">11617 15365 1372 0,'-14'-17'330'16,"7"9"112"-16,-1 3-370 15,1 4-58-15,-2 1 27 16,3 1-3-16,-1 0 2 0,1 3-13 16,-1 2 1-16,1 1-27 15,-1 2 5-15,1 0-5 16,-1 1 7-16,-4-2-9 16,2 0 10-16,-2-3-12 15,1-1-10-15,4-1-18 16,1-3-18-16,0 1-24 15,6 1-11-15,-1-2 7 0,0 0 14 16,2 1 19-16,-1 0 28 16,5 1 12-16,13 8 15 15,34 20-8-15,-28-14 7 16,-4 2-12-16,1 5 9 16,-8 0-11-16,-2 6 5 15,-6-4-10-15,-9 0 5 16,-6-7-10-16,-11 4 4 15,-9-6-19-15,-15-1-89 16,-5-4-237-16,-12-15-33 16,8-15-161-16</inkml:trace>
  <inkml:trace contextRef="#ctx0" brushRef="#br0" timeOffset="25828.01">12337 15474 671 0,'30'-49'532'16,"-36"30"-123"-16,5 10-9 16,1 2-316-16,1 4 2 0,2-2 12 15,-3 4-8-15,0 0-13 16,1 1-44-16,0 1-21 16,2 1-15-16,3 11 0 15,20 47-2-15,-20-24 1 16,-2-2 3-16,-2 2-5 15,-4-8-22-15,1-6-98 16,-1-11-51-16,-6-7-68 16,0-14-246-16,-10-22 35 15</inkml:trace>
  <inkml:trace contextRef="#ctx0" brushRef="#br0" timeOffset="25928.71">12290 15118 1305 0,'10'-11'132'0,"3"13"-132"0,2 7-346 16</inkml:trace>
  <inkml:trace contextRef="#ctx0" brushRef="#br0" timeOffset="26361.98">12491 15375 1515 0,'16'25'303'0,"-18"-29"145"16,7 8-440-16,-2 1-22 15,-3-4 8-15,1 2 10 16,2 4 1-16,7 17-4 15,14 34-2-15,-15-33-2 16,-2-8 3-16,-5-6 0 16,-1-6 2-16,0-3 7 15,-2-4 7-15,0 1-7 16,0-1 0-16,1-1 1 0,0-1-10 16,1-14-5-16,10-35 5 15,-2 32 1-15,-1 2-2 16,7 5 1-16,-3 4 0 15,3 1 0-15,0 4 1 16,2 2-1-16,-1 5 2 16,3 4-2-16,-2 5-2 15,1 8-3-15,0 5 1 16,-3 5-43-16,-5 6-76 0,-5 18-337 16,-9-3 47-16</inkml:trace>
  <inkml:trace contextRef="#ctx0" brushRef="#br0" timeOffset="27660.29">13418 15385 1144 0,'15'-37'241'0,"-15"34"105"16,1 3-336-16,5 2-11 15,-6-2 3-15,0 1 0 16,0 3 3-16,7 19 2 16,10 44 0-16,-12-24-3 0,-2-4 2 15,1 1 0-15,-4-10-21 16,0-8-3 0,2-13-4-16,-4-6-6 15,-2-15-34-15,2-6 12 16,-2-10 1-16,1-4 1 15,6 1 17-15,-3 6 45 16,3 1 17-16,2 11 8 0,-3 2 10 16,2 5-8-16,4-1-3 15,4 3-11-15,2 1-5 16,2 2-8-16,4 4-4 16,-3 7-6-16,-1 3-4 15,-2 6-1-15,-3 8 0 16,-4-2-4-16,0 3-18 15,-3-4-4-15,-3-5-15 16,1-7-10-16,0-4-2 16,-2-4 16-16,0-8-12 15,1-2 6-15,-1 4 3 16,0-3 9-16,0-8 7 16,1-43 28-16,3 31 20 15,-2 3 7-15,2 0 21 16,1 5 4-16,2-1 7 15,2 6-9-15,3 0 2 0,3 6-20 16,3 1-2-16,-1 5-12 16,1 6 0-16,0 5-6 15,2 7-2-15,-3 4-9 16,1 8 0-16,-4-2-1 16,-7 2 2-16,-4-5 0 15,1-4-9-15,-3-5-15 16,0-3-31-16,3-6-29 0,-1-5-283 15,0-5 62-15</inkml:trace>
  <inkml:trace contextRef="#ctx0" brushRef="#br0" timeOffset="28061.48">13925 15540 1351 0,'50'-34'263'0,"-40"25"137"16,3 3-403-16,3-1-7 15,3 1 8-15,2-1 3 16,-4 2-1-16,3 1 0 0,-7 2 0 16,-1-2 2-16,-5 2 0 15,-3-3 3-15,-4 1-1 16,-1 3-5-16,0-1-4 15,0-2 2-15,-1 0-3 16,-1-1-5-16,-2 0 8 16,-9-6 0-16,-33-21-1 15,33 30-1-15,2 4 2 0,2 2-19 16,4 2 2-16,1 7-2 16,5 2 3-16,2 8 1 15,3 2 17-15,5 5-5 16,6 0 1-16,-1 3 0 15,2-8 4-15,5-6-36 16,2-7-29-16,10-8-302 16,-1-13 54-16</inkml:trace>
  <inkml:trace contextRef="#ctx0" brushRef="#br0" timeOffset="28677.35">14370 15403 1281 0,'-4'-4'285'0,"1"-1"136"16,2 5-360-16,0-1 19 0,1 1-6 16,0 0-10-16,-2 0-17 15,2 1-22-15,0 2-29 16,0 1 1-16,4 22 2 16,6 41 0-16,-7-36-1 15,1 4 4-15,1-7-6 16,-1-4-11-16,0-12-2 15,0 2-4-15,-4-12-2 0,-2-4 13 16,-1-4 13-16,2 4-6 16,1-3 13-16,0-11 2 15,6-45-5-15,-2 30-3 16,2 5 3-16,3 1-7 16,0 6-5-16,3 6 1 15,1 3-2-15,1 5 0 16,1 7 1-16,1 4 1 15,0 4-4-15,1 9 0 16,-2 0 3-16,-1 6-5 16,-5 0 2-16,-2 1-20 15,-5-6-13-15,-3-4-31 16,0-6-3-16,-3-6 3 16,-1-7 20-16,1-8 11 0,1-3 30 15,-3-10 9-15,4-1-4 16,0-5 4-16,2 5 7 15,0 1 10-15,3 4 2 16,1 3 10-16,3 5-1 16,3 1 0-16,1 1-6 15,4 3-5-15,2 3-10 16,4 3-3-16,-2 3-2 0,6 6-3 16,-5 4-1-16,3 9-1 15,-7 4 0-15,4 9 1 16,-8-1 2-16,0 2-15 15,-4-4-38-15,-4 0-59 16,3-5-275-16,-3-9 33 16</inkml:trace>
  <inkml:trace contextRef="#ctx0" brushRef="#br0" timeOffset="29177.21">15037 15417 1386 0,'-1'-5'283'0,"0"2"155"0,-1 2-392 16,1-1 23-16,0 2-2 15,0 0 4-15,0-1-21 16,-3 0-21-16,1 0-23 15,0 0-4-15,-1 1-1 16,-1 0 1-16,-1 0-9 16,-1 0-10-16,-1 0-6 0,-37 13-9 15,37-3-3-15,-3 5 0 16,2 4 10-16,4 4 3 16,2 0 10-16,6 2-6 15,6-2 3-15,9 5-4 16,1-9 3-16,11 0-10 15,0-9-4-15,6-9-8 16,-5-12-10-16,3-8-11 16,-10-6 13-16,-4-9 7 15,-12 2 13-15,-6-5 16 16,-13 5 17-16,-4 1 0 16,-4 11 3-16,-4 2-5 15,0 10 0-15,0 2-21 16,7 6-25-16,0 1-36 0,9 3-23 15,8 0-278-15,8-2 64 16</inkml:trace>
  <inkml:trace contextRef="#ctx0" brushRef="#br0" timeOffset="29476.27">15219 15369 986 0,'9'1'280'16,"-1"3"71"-16,-3 0-269 15,1 1 6-15,-2 2-7 16,0 2 6-16,2 2-6 0,-3 5-8 15,4 5-38-15,-2 7-14 16,2 2-11-16,-4 3-6 16,0-6 0-16,-3 1 3 15,2-10-4-15,-2-4 1 16,0-7 3-16,2-4 12 16,-1-5 2-16,-2 0 0 15,-1-1 0-15,0-9 2 16,-7-51-14-16,8 25 2 15,7 3 0-15,0-1 2 16,2 9-4-16,2 7-4 16,0 10-10-16,4 5-16 15,2 9-41-15,7 6-129 16,6 6-281-16,3-2 19 0</inkml:trace>
  <inkml:trace contextRef="#ctx0" brushRef="#br0" timeOffset="29840.52">15583 15405 1164 0,'-2'-11'258'0,"2"4"143"15,2 2-323-15,0 2 16 16,-2 2 2-16,1 0-16 0,2 1-34 16,-1 1-48-16,14 4-69 15,42 32-107-15,-30-12-269 16,-4 2 15-16</inkml:trace>
  <inkml:trace contextRef="#ctx0" brushRef="#br0" timeOffset="30092.78">15788 15461 1687 0,'25'-30'364'0,"-25"22"150"0,-1 6-491 15,2 4-26-15,-1-2 2 16,-1 1 3-16,0 2 5 16,-4 12 1-16,-19 62-6 15,7-25-3-15,-10 18 5 16,-2 0-7-16,-11 15-25 15,5-10-24-15,-2 9-49 16,4-14-30-16,6-6-46 16,14-20 11-16,4-9-10 15,11-22 24-15,13-9-241 16,4-23 99-16</inkml:trace>
  <inkml:trace contextRef="#ctx0" brushRef="#br0" timeOffset="30793.68">16595 15187 1247 0,'-1'4'325'0,"-2"-14"105"16,2 9-341-16,0 0 20 16,1 5-14-16,0-5 1 15,0 0-22-15,0 1-30 0,0 0-43 16,1 2-10-16,4 8-6 16,9 26 4-16,11 43 10 15,-14-21 4-15,-2-3 1 16,-3-4 1-16,-2-13 2 15,-2-9-3-15,-1-17-1 16,-1-7 4-16,1-5 0 16,-1-4-3-16,0 3 0 0,0-1-6 15,2-3-3-15,-1-2-1 16,6-9-4-16,26-28-3 16,-15 35 2-16,0 3-3 15,0 4 1-15,4 2 3 16,-2 2 3-16,-2 6-7 15,-3 3 5-15,2 9-3 16,-5 2 4-16,-3 9-8 16,-5 2-5-16,-6-1-21 15,-5-7-1-15,0-1-7 16,-6-11 10-16,-9-8 11 16,-8-12-49-1,-3-7 34-15,-6-16-34 16,6-1-10-16,12-6-20 0,11 8 12 15,5 1-84-15,13 18-169 16,7-1 36-16</inkml:trace>
  <inkml:trace contextRef="#ctx0" brushRef="#br0" timeOffset="31177.35">17039 15460 1449 0,'-2'-12'317'0,"-2"2"136"16,1 8-421-16,1 1 26 15,-1 0 3-15,2 0 1 16,0 0-1-16,0 1-17 16,1 0-40-16,0 1-8 15,0 2-4-15,2 10-8 16,20 47 2-16,-7-25-16 15,-1 2-17-15,3 0-21 16,-4-11 3-16,2-2 3 16,-5-11 20-16,-1-6 22 15,-3-9 23-15,5-8 10 16,-1-11 4-16,5-12-1 0,-3-4-5 16,0-7-1-1,-8 5-9-15,-2 2-6 16,-5 10-5-16,3 6-17 0,-3 7-17 15,-2 7-72-15,0 5-45 16,1 13-275-16,-2-1 17 16</inkml:trace>
  <inkml:trace contextRef="#ctx0" brushRef="#br0" timeOffset="31727.03">17524 15530 1112 0,'-35'-24'262'0,"35"19"109"16,0 4-298-16,1 2 38 0,-2-1 11 15,1 0 24-15,0 0-16 16,-1 0-26-16,0 0-62 16,0 0-24-16,0 1-24 15,1 2-1-15,0 12 1 0,3 53 2 16,1-35 5-16,0 5 2 15,0-10 0 1,1-7 1-16,-2-13 2 0,-1-1 7 16,-2-13 1-16,-2-10 1 15,0-6-1-15,0-16 1 16,2-10-7-16,0-17 1 16,3 3 1-16,3-16-1 15,1 4-5-15,3-8 2 16,-4 16-7-16,-2-2 2 15,-1 17 2-15,-2 9-2 16,-1 16-1-16,-1 7 1 16,1 10-9-16,3 8-46 15,5 8-23-15,8 12-104 16,7 7-47-16,21 15-287 16,2-5 25-16</inkml:trace>
  <inkml:trace contextRef="#ctx0" brushRef="#br0" timeOffset="31987.33">17315 15414 1140 0,'-5'-8'288'16,"13"2"85"-16,11-2-307 15,5 2-66-15,17-4 6 16,4 1-11-16,13-1-111 16,1 9-257-16,0 4 34 15</inkml:trace>
  <inkml:trace contextRef="#ctx0" brushRef="#br0" timeOffset="32493.35">17857 15435 1365 0,'0'0'285'15,"0"-1"130"-15,0 0-407 0,0 0 6 16,0 0-5-16,0 1 0 16,0 1 1-16,0 2-1 15,0 8-10-15,5 20 1 16,5 30 2-16,-7-27 0 16,-2-10 2-16,1-2 1 15,-1-8-1-15,1-3 5 16,-2-9 11-16,0-2 28 15,-3-3 6-15,2 1 7 16,0-2-5-16,0 0-3 16,-5-11-26-16,-10-43-4 15,12 29-6-15,-2-13 1 16,4-4-5-16,3-18-3 16,0 0-1-16,3-13-1 15,3 10 5-15,0-8-5 16,-1 17 0-16,2 7 6 0,-4 18 4 15,1 10-7-15,-4 14-1 16,0 5-2-16,-1 4-9 16,2 1-18-16,-2-1 4 15,0 1-1-15,1 2-7 16,8 13-110-16,29 47-63 16,-13-16-320-16,-3-9-30 0</inkml:trace>
  <inkml:trace contextRef="#ctx0" brushRef="#br0" timeOffset="32761.83">17707 15433 1332 0,'-4'-10'343'0,"4"2"82"0,0 2-368 16,10 0-42-16,3 0-17 16,13-2 0-16,6 2-5 15,14 1-137-15,2 7-294 16,1 3 37-16</inkml:trace>
  <inkml:trace contextRef="#ctx0" brushRef="#br0" timeOffset="33209.18">18066 15442 1153 0,'0'2'245'0,"0"-1"110"16,0-1-339-16,0 0-10 16,0 0-5-16,0 0-5 15,0 1-6-15,3 0-2 16,0 1-7-16,11 4-13 16,37 10 0-16,-30-15-3 15,-4-3-4-15,0-5 3 0,-7 1 19 16,1-6 3-16,-8-1 9 15,0-4 10-15,-4 3 3 16,-3-4 5-16,-2 6 6 16,-3 1 14-16,0 5 0 15,-4-1 4-15,5 6-7 16,-5 1-6-16,2 2-16 16,-3 6-6-16,3 3-4 15,-5 8-3-15,5 4 1 16,4 8 1-16,6 0 2 15,8 5 1-15,6-6 5 0,7 0 1 16,6-8-18-16,11-5-53 16,0-14-31-16,10-8-252 15,-3-7 22-15</inkml:trace>
  <inkml:trace contextRef="#ctx0" brushRef="#br0" timeOffset="33542.8">18403 15411 585 0,'-6'-18'473'0,"1"6"-78"15,3 4-20-15,-3 1-231 16,4 6-21-16,0-1 12 16,1 1-35-16,0 1-19 15,0 0-42-15,0 0-19 16,0 1-22-16,0 2 0 16,4 13-1-16,12 53 2 0,-15-28-1 15,-2 7 5-15,1-2-1 16,-3-3-3-16,1-11 4 15,1-7 2-15,2-12-1 16,-1-8 5-16,0-6 5 16,-1-8 4-16,0-8-2 15,-1-16-1-15,1-6-4 16,4-13-7-16,0 0-4 0,7 1-11 16,1 15-11-16,2 7-20 15,3 13-26-15,7 10-121 16,2 9-42-16,7 11-260 15,2 2-30-15</inkml:trace>
  <inkml:trace contextRef="#ctx0" brushRef="#br0" timeOffset="33757.11">18964 15576 1789 0,'18'-18'360'15,"-22"10"166"-15,0 8-542 16,-2 2-97-16,-3 4-108 16,-6-1-316-16,-5-2-9 15</inkml:trace>
  <inkml:trace contextRef="#ctx0" brushRef="#br0" timeOffset="90033.8">22166 13684 1018 0,'-10'-13'384'0,"3"6"-7"15,3 4-212-15,2 4-208 16,0 9 9-16,2 6 29 16,0 17 13-16,2 9 15 15,3 21 2-15,2 5 1 16,1 26-3-16,3 6-5 0,-1 32 18 16,-2 6 7-16,-7 32 8 15,-1 4 8-15,-2 30 6 16,-2-19-19-16,3 21-5 15,2-29-16-15,1 5-8 16,3-27 3-16,-1 7-2 16,2-29 0-16,2 5 6 15,0-25-1-15,1-2-8 16,1-26-1-16,-2-2-7 16,-2-17-4-16,0-7-7 15,-4-15-20-15,-1-7-71 16,-2-13-55-16,-1-6-27 15,-5-12-321-15,-4-12 64 16</inkml:trace>
  <inkml:trace contextRef="#ctx0" brushRef="#br0" timeOffset="91218.02">22159 13690 1200 0,'-20'-9'172'15,"7"5"138"-15,2 4-362 16,6 2 2-16,1 0 14 16,7-4 24-16,-3 2 6 15,0 0 2-15,0 0 6 16,3 0 4-16,21 2 10 16,49 1 3-16,-7-10-3 0,10 1-3 15,22-9 7-15,3 3 3 16,23-4-1-16,-8 5 9 15,20-3 0-15,-7 6-3 16,19 3-2-16,-19 1-3 16,10 0-7-16,-22 1 1 0,9-1-4 15,-23 0-1-15,9-1-1 16,-17 1 3-16,4 1-9 16,-21 3 8-16,-1 0-9 15,-27 1 4-15,-6 0-5 16,-20 0 4-16,-7-1 9 15,-11 1 13-15,-1-1 23 16,-6 0 14-16,-1 0 8 16,1 0-3-16,0 0-3 15,0 0-24-15,1 0-10 16,0 0-6-16,0 0-6 16,0 0-9-16,0 0-4 15,0 0 1-15,0 0-7 16,0 0 1-16,0 0-2 15,0 0-1-15,0 0-4 0,0 0 5 16,0 0-4-16,0 0 2 16,0 0 0-16,0 0 3 15,0 0-6-15,0 1 0 16,0 2-3-16,0 1 3 16,2 24-7-16,2 45 4 15,-9-10 9-15,-2 5 4 0,-5 23 1 16,-3 4 3-16,0 24 2 15,-3-8-3 1,-3 25-6-16,5-8 5 16,1 19 1-16,2-12 1 0,4 18-2 15,9-19 7-15,1 11-7 16,5-17 6-16,1 13-5 16,2-22 7-16,-4 18-1 15,-5-10 0-15,-3 17-3 16,-4-15-1-16,-3 23-5 15,0-14 1-15,3 14-1 16,6-18-1-16,1 10-3 16,7-21 1-16,3 3-59 15,-2-23-48-15,-2 7-162 16,-4-18-270-16,-16-4-14 16</inkml:trace>
  <inkml:trace contextRef="#ctx0" brushRef="#br0" timeOffset="91849.59">22241 16678 852 0,'-2'-18'357'15,"0"13"-17"-15,2 5-166 16,2 2-171-16,-2-2 20 16,0 1 22-16,0 2 44 15,3 27 7-15,3 55 12 16,-9-22-28-16,3 25-8 16,-4-3-38-16,0 12 2 15,-1-10-17-15,3 10 10 16,1-18-16-16,2 0 3 0,2-18-10 15,1 1 6 1,1-26-11-16,-2-7 2 0,-3-14-14 16,2-8-28-16,-4-10-48 15,0-11-141-15,2-6-253 16,-1-14 6-16</inkml:trace>
  <inkml:trace contextRef="#ctx0" brushRef="#br0" timeOffset="92151.29">22152 17567 1633 0,'-55'-9'315'0,"56"0"164"15,10 7-490-15,13-1 5 16,7 1 0-16,22 2 20 15,5-2 1-15,25-3 9 16,6 2-8-16,27-1 5 16,1-2-7-16,33 0 1 15,-5 1-11-15,31 0 4 16,-15-1-5-16,23 0 0 0,-27 0-5 16,12-4 5-16,-33 3-6 15,1 1-26-15,-35 2-63 16,-8 1-57-16,-36-1-360 15,-29-2 41-15</inkml:trace>
  <inkml:trace contextRef="#ctx0" brushRef="#br0" timeOffset="92866.88">22071 15761 1278 0,'-11'-8'300'16,"9"5"73"-16,7 6-357 15,7-1-46-15,6 0 8 16,19-1 28-16,8-1 31 16,27-3 11-16,11 1 2 15,23-4-2-15,-1 1-12 0,28 0 3 16,-5 1-7-16,28-1 3 15,-2 3-8-15,23 1-3 16,-18 1-6-16,10 1-6 16,-31 1-9-16,-2 3-4 15,-29-2-21-15,-5-2-113 16,-26-3-54-16,-10 6-278 16,-30 1-33-16</inkml:trace>
  <inkml:trace contextRef="#ctx0" brushRef="#br0" timeOffset="94482.86">22146 15001 1027 0,'-14'-10'227'0,"2"4"93"15,4 1-291-15,5 4-6 16,3-1 6-16,9 1 2 16,10 0 13-16,18-1 5 15,14-2-3-15,26 1-4 16,12-1 4-16,28-4-3 16,5 2 1-16,30-3 0 15,-7 1 9-15,30 1 6 16,-14 2-3-16,16 0-10 15,-25 1-4-15,19-2-13 16,-34 0-10-16,14 0-8 16,-21 0-2-16,-2 1-8 15,-33 3-2-15,-6-1-80 16,-36 3-78-16,-12 6-317 16,-25-2 4-16</inkml:trace>
  <inkml:trace contextRef="#ctx0" brushRef="#br0" timeOffset="95249.32">22066 14074 885 0,'-3'-6'260'0,"5"5"35"15,3-2-219-15,-4 3-71 16,6-1 8-16,35-1 24 16,42-3 22-16,-2 1 4 15,8-3 5-15,30-2-3 0,5 1-12 16,34-3-5-16,-11 0-8 15,34 4-6-15,-16 1-6 16,18 1-8-16,-26 4-4 16,15-1-7-16,-33-1-2 15,10 2-6-15,-29 1 4 16,-4 0-6-16,-36 1-29 16,-19-1-94-16,-31 3-293 15,-41-9 34-15</inkml:trace>
  <inkml:trace contextRef="#ctx0" brushRef="#br0" timeOffset="95733.97">22192 14593 945 0,'-8'-6'299'0,"6"0"30"15,10 1-220-15,3 2-106 0,10-5 19 16,11 1 25-16,22-5 20 16,11-3 4-16,28 0 6 15,8 1-19-15,36 0-11 16,5 2-12-16,33 2-10 15,-11 5-10-15,24 1-4 16,-19 1 4-16,7-1-6 16,-29 2 1-16,6-2-5 15,-27 4 0-15,-7-2-83 16,-33 1-73-16,-11 3-290 16,-37-1-5-16</inkml:trace>
  <inkml:trace contextRef="#ctx0" brushRef="#br0" timeOffset="96283.31">22285 15438 927 0,'-11'-10'269'0,"2"4"48"16,4 3-232-16,4 1-80 0,1 2 17 15,0-1 7-15,1 0 15 16,2 0 12-16,29 0 6 15,62-6-6-15,-23 2-2 16,30-2 0-16,7 1-7 16,31-3-5-16,0 3-5 15,36 0-3-15,-12 2-3 0,21-1-4 16,-27 3-2-16,19 0-7 16,-32 0-1-16,18 0-9 15,-25 0-5-15,0-1-98 16,-36 2-63-16,-16 2-297 15,-43 1-15-15</inkml:trace>
  <inkml:trace contextRef="#ctx0" brushRef="#br0" timeOffset="97185.9">21823 13720 646 0,'0'-1'-204'0,"0"0"180"0</inkml:trace>
  <inkml:trace contextRef="#ctx0" brushRef="#br0" timeOffset="99804.9">24806 13615 1189 0,'27'-40'348'0,"-26"39"79"16,-2 1-325-16,2-1-20 16,-1 1-23-16,0 0-9 15,0 0-11-15,0 1-5 0,0 3-26 16,1 20-8-16,4 44 7 15,-5-22-47-15,-5-2-85 16,0 15-344-16,-13-21 43 16</inkml:trace>
  <inkml:trace contextRef="#ctx0" brushRef="#br0" timeOffset="100299.87">24711 14075 910 0,'3'-4'313'0,"-1"0"27"16,7-4-226-16,40-21-67 0,-35 26-12 16,2 3 11-16,-6 2-3 15,0 8 2-15,0 3-16 16,-2 13-10-16,-5 7-9 15,-4 10 2-15,-4-2-7 16,-8 7 2-16,-1-9-5 16,1-3 4-16,3-12-1 15,3-4 0-15,5-12-4 0,-1-2 3 16,3-8 1-16,5-4 6 16,-5 5 1-16,2-1-1 15,1-1 0-15,15-9-7 16,35-17-9-16,-26 24-33 15,-1 5-48-15,7 5-324 16,0 6 59-16</inkml:trace>
  <inkml:trace contextRef="#ctx0" brushRef="#br0" timeOffset="100866.67">24789 14573 1138 0,'0'-2'237'16,"0"-1"112"-16,2-2-331 0,0 1 8 16,-1-1 5-16,1 2-1 15,0 1-5-15,1 1-4 16,2 1-19-16,-1 1-5 15,2 2-1-15,-1 15 4 16,28 37 4-16,-36-32-3 16,-3-6 6-16,1 1 0 15,-2-9-1-15,4-4-3 16,3-3-1-16,2-3-12 16,-2 0-3-16,1-1-8 0,1-1 4 15,2 1-6-15,6-1 4 16,-2 2-3-16,32 0 11 15,-34 14-2-15,-5 4 4 16,-2 6 6-16,-1 4 10 16,-4 2-6-16,-1 0 3 15,-4-2-2-15,-2-6-7 16,-4-4-20-16,-1-8-19 16,-6-5-309-16,1-1 81 0</inkml:trace>
  <inkml:trace contextRef="#ctx0" brushRef="#br0" timeOffset="101382.72">24870 14985 1133 0,'30'2'274'0,"-39"12"95"16,-3 4-324-16,-5 4-30 15,-1 2 5-15,-4 3 7 16,0-3-3-16,-1 1-2 16,4-2-3-16,1-1-11 15,7-7-9-15,5-2-8 16,3-9-2-16,7-3 4 15,3-4 3-15,-4 2 2 16,-1-1 7-16,23-8 4 16,35-11-7-16,-32 10 1 15,-4 6-3-15,4 1-17 16,-6 3-20-16,3 1-51 16,-2 6-30-16,0-2-269 15,-5 1 43-15</inkml:trace>
  <inkml:trace contextRef="#ctx0" brushRef="#br0" timeOffset="101583.56">24884 15066 1535 0,'-4'-8'326'15,"3"3"146"-15,1 4-450 0,2 0 9 16,-2 1 4-16,0 0 1 15,0 0-3-15,0 2-3 16,3 2-26-16,3 36-26 16,1 41-61-16,-9-15 63 15,-3 7-486-15,-12-4 128 16</inkml:trace>
  <inkml:trace contextRef="#ctx0" brushRef="#br0" timeOffset="102081.66">24784 15519 1426 0,'0'-3'395'15,"-1"0"81"-15,-1-1-391 0,1 2-74 16,-4 0-16-16,3 1 7 16,-3 1 4-16,0 1 0 15,2 0 0-15,-3 0-5 16,2 1-3-16,1 1 0 15,-1 0-1-15,1 0-6 16,1 0-2-16,0 1-5 16,1-1-1-16,2 0-2 15,1 2 9-15,2-1 3 16,14 3 4-16,33 33 3 16,-33-31 0-16,-2 6 0 15,-4 1 1-15,-2 3 2 16,0 2-3-16,-10 3 2 15,0-5 0-15,-7 3-11 16,-1-6-19-16,-3-2-101 16,-3-6-54-16,-4 1-281 0,-4-9-19 15</inkml:trace>
  <inkml:trace contextRef="#ctx0" brushRef="#br0" timeOffset="102190.55">24798 15416 977 0,'36'-2'492'16,"-9"1"-125"-16,28 7-478 16,4-1-321-16</inkml:trace>
  <inkml:trace contextRef="#ctx0" brushRef="#br0" timeOffset="102998.55">22208 16901 1034 0,'-24'-7'234'0,"-1"2"88"16,7 4-297-16,3 0-6 16,4 1 29-16,5 0 19 15,6-1 5-15,7 0-3 16,9 1-7-16,21-2-21 16,12 0-16-16,31-2 3 15,12-1 7-15,31-4 1 16,0-1 0-16,34-2 8 15,-12 0-2-15,31-1-2 0,-15 3-9 16,14-4-10-16,-27 3-14 16,7-1-1-16,-33 1-3 15,-5 1-13-15,-27 2-21 16,-5 2-96-16,-27 0-31 16,-5 2-60-16,-17 3-242 15,-7 8 57-15</inkml:trace>
  <inkml:trace contextRef="#ctx0" brushRef="#br0" timeOffset="103548.98">22168 17202 1135 0,'-6'-6'232'0,"2"2"103"15,7 5-329-15,6 0 13 16,7-1 27-16,19-1 22 15,16 1 20-15,29-6 6 16,9 3-16-16,29-4-15 16,0 3-18-16,30-3-8 15,-10-1-13-15,32-1-8 16,-12 2-3-16,23-2-8 16,-25 0 1-16,13 0-3 15,-32-1 0-15,11-1-15 16,-29 2-10-16,1 1-71 15,-26 1-50-15,-3 3-195 16,-33 6-113-16,-14-12-65 16</inkml:trace>
  <inkml:trace contextRef="#ctx0" brushRef="#br0" timeOffset="104181.65">22128 16168 1044 0,'0'-2'184'16,"0"-1"121"-16,5 2-300 15,-3 0 7-15,-1 0 24 0,13 0 10 16,51-7 4-16,-13 4-1 15,8-5-9-15,18 0 0 16,7-1-1-16,22-4 1 16,-1 0 3-16,30 5 4 15,-5-3-3-15,24-1-1 16,-18 7-9-16,13-1-9 16,-25-1-9-16,8 3-8 15,-27 0-3-15,5-1-7 16,-22 1-15-16,-7 2-54 15,-23 1-29-15,-11-2-78 16,-27 6-249-16,-20-6 42 16</inkml:trace>
  <inkml:trace contextRef="#ctx0" brushRef="#br0" timeOffset="104664.56">22184 16441 1228 0,'0'-4'208'0,"0"3"134"16,1 2-362-16,-1-1-5 16,0 0 25-16,1 0 24 15,2 1 12-15,0 0 12 16,13 2 3-16,58 10-2 0,-24-13-2 15,21-2-6-15,8-1-9 16,22-2-2-16,-2-2-6 16,23 1-4-16,-3 1-5 15,23 1-2-15,-12 2-5 16,12-3-5-16,-20 2 0 16,8 0 1-16,-21-1-3 15,3 1-32-15,-19 1-18 0,6-1-67 16,-22 0-27-16,-2 4-294 15,-22 3 55-15</inkml:trace>
  <inkml:trace contextRef="#ctx0" brushRef="#br0" timeOffset="105681.73">24851 15903 926 0,'2'-4'218'0,"0"1"81"15,0 1-257-15,-2 0 16 16,1-1 15-16,1 1 17 16,-1 1 4-16,-1 0-6 15,0 0-32-15,0 1-20 16,-1 0-16-16,-2 0-11 16,1 1-4-16,-1 2-6 15,0 2 1-15,-8 12-8 0,-17 35 5 16,24-31-22-16,3-2-12 15,3 2-30-15,2-2-4 16,4-2-20-16,3-6 18 16,3-4 10-16,2-6 29 15,5-9 2-15,2-5 17 16,4-2 6-16,-5-1 7 16,-4-1-1-16,-6 5 12 0,-6 0 2 15,-7 3 0-15,-11 0-5 16,-8 2 3-16,-6 3-8 15,-3 4-5-15,-2 6-39 16,3 4-262-16,1 3 68 16</inkml:trace>
  <inkml:trace contextRef="#ctx0" brushRef="#br0" timeOffset="106147.71">24747 16240 1217 0,'-5'-3'223'15,"5"-4"117"-15,6 8-343 16,-5-2-20-16,1 1 14 16,13 1 14-16,43 10 11 0,-27-7-20 15,0-1-6-15,-1-1-14 16,-7-2 0-16,-3 0-6 16,-4 1 9-16,-8-1 10 15,-3 1 21-15,-2-1 18 16,-4-1 13-16,0 0 9 15,0 0 4-15,1 0 1 16,-3 0-13-16,2-1-8 16,0 1-6-16,0 0-6 15,0 0-11-15,1 2-5 16,-3 1-3-16,0 8-5 16,-8 19 2-16,-14 43-21 15,12-33-51-15,7 6-334 16,2-18 73-16</inkml:trace>
  <inkml:trace contextRef="#ctx0" brushRef="#br0" timeOffset="106732.04">24903 16575 1122 0,'-3'2'277'0,"1"-1"89"16,1-1-321-16,1-1-19 16,0 0 5-16,1-1 4 15,0 0 4-15,0-2-2 16,2 1-7-16,-2 0-15 15,1 0-3-15,-1-1 10 16,0 1 4-16,1-1 6 16,-2-1 4-16,0 1-5 15,-2-2-13-15,0 1-7 16,-1-1-5-16,0 2-10 16,0 0 5-16,-4-1-8 0,-6-1 6 15,-32-9-12-15,36 21 4 16,3-2-6-16,3 1 0 15,0 2-6-15,7 0 7 16,-2 2-3-16,2-1 4 16,4 8 6-16,3-3 5 15,6 4-3-15,0-1 6 16,7 6-2-16,-3-6 0 16,-2 3-1-16,-7-3-3 0,-2 2-4 15,-9-6 0-15,-1 2-9 16,-6-3 0-16,-4-1 0 15,-3-3 1-15,-3-2-3 16,1-4 14-16,0-5 1 16,3-10 1-16,4-4-19 15,4-5-12-15,12-7-46 16,6-3-28-16,22 2-279 16,2 4 65-16</inkml:trace>
  <inkml:trace contextRef="#ctx0" brushRef="#br0" timeOffset="107414.93">25037 16947 1072 0,'-10'-4'259'16,"-2"0"98"-16,2 1-286 15,6 3-33-15,-3 1-3 16,3 2-1-16,3-3-13 0,0 0-17 15,-2 1-11-15,1 1-11 16,0 1-35-16,-1 2-16 16,-3 8-32-16,-9 33-3 15,18-35-6-15,5-3 24 16,5-2 7-16,0-6 33 0,1-3-4 16,1-4 34-16,0-2 32 15,-6-1 26-15,0 0 28 16,-4 0 37-16,-1-3 11 15,-2 3-2-15,0 2 23 16,-2 1-12-16,0 1 6 16,-1 4-17-16,0 1-12 15,1-1-36-15,-2 1-22 16,2 1-22-16,0 0-19 16,0 0-13-16,0 1-7 15,-1 4 3-15,0 34 0 16,-5 47-35-16,-2-14-90 15,6 5-327-15,0-3 40 16</inkml:trace>
  <inkml:trace contextRef="#ctx0" brushRef="#br0" timeOffset="107831.6">24764 17489 998 0,'-33'-50'236'16,"32"38"81"-16,2 2-275 15,2 6-29-15,-2-3 29 16,0 3 24-16,-1 3 24 16,0 0 13-16,0 0 10 15,0-1-21-15,0 1-15 16,0 0-24-16,0 0-25 0,0 1-21 15,0 1-8-15,0 3-6 16,1 14-5-16,5 46-42 16,-6-23-131-16,4 11-267 15,-6-3-4-15</inkml:trace>
  <inkml:trace contextRef="#ctx0" brushRef="#br0" timeOffset="108230.18">24924 17496 1617 0,'-5'-11'331'15,"2"4"155"-15,3 5-477 16,0 1-15-16,0 1 0 15,-2 0 10-15,2 0-10 16,0 0 4-16,0 1-9 16,0 1 4-16,0 2-4 15,0 3 13-15,4 16-7 16,5 30 3-16,-5-29-20 16,1-3 3-16,1-1-14 0,1-9 7 15,1-2-3-15,3-6 24 16,4-8-3-16,6-6 18 15,2-5-3-15,-1-5 11 16,0-4-8-16,-9 1 8 16,-5 0-10-16,-10 2-6 0,-13 2-78 15,-9 5-78-15,-19 9-314 16,-19 1 8-16</inkml:trace>
  <inkml:trace contextRef="#ctx0" brushRef="#br0" timeOffset="134818">22195 13177 988 0,'0'-11'293'16,"-1"4"78"-16,0 2-249 15,1 3-21-15,0 0 2 16,0 2-22-16,0-1 24 15,0 0-28-15,0 0-15 16,0 1-23-16,0 0-4 16,0 1-38-16,1 3-5 15,2 15 4-15,9 49-1 16,-9-32 8-16,-5 4 2 16,0-4-2-16,-2 1 1 15,1-10 0-15,-2-1-2 16,3-7 1-16,-1-2 2 15,2-8-3-15,1-3 0 0,0-4-22 16,0-1-116-16,0-1-51 16,0 0-293-16,0 0-30 15</inkml:trace>
  <inkml:trace contextRef="#ctx0" brushRef="#br0" timeOffset="135210.31">22031 13499 835 0,'-62'-44'461'16,"58"37"-66"-16,1 4-105 15,4 2-280-15,-1 1 31 16,0 0 8-16,0 0-6 16,1 0-1-16,2 1-7 15,13 5-36-15,46 24-9 16,-30-11 8-16,6 4-3 16,-9-1 4-16,-1 1 1 15,-2-5 0-15,-3-2 2 0,-8-6 0 16,1-3 2-16,-5-6 0 15,2-6 8-15,4-5-3 16,8-11-2-16,1-7-15 16,7-11-116-16,12 3-324 15,5-4 56-15</inkml:trace>
  <inkml:trace contextRef="#ctx0" brushRef="#br0" timeOffset="139184.5">22808 13606 808 0,'8'-20'270'0,"-2"12"17"15,-6 6-198-15,-6 7-67 16,-5 6-6-16,-12 18 16 16,-4 10 10-16,-16 15 9 0,0 8-20 15,-6 14-6-15,10-11-13 16,0 3 0-16,16-12-17 15,6-11-17-15,15-19-21 16,9-15-37-16,19-27-260 16,22-28 59-16</inkml:trace>
  <inkml:trace contextRef="#ctx0" brushRef="#br0" timeOffset="139495.24">23202 13648 1446 0,'-20'34'293'15,"3"-33"127"-15,-1 6-387 16,0 2-83-16,-1 8 27 16,0 2 26-16,-2 10 4 0,4-3-9 15,-4 10-12-15,7-3-31 16,-5 4-41-16,5-3-40 16,-3 5-130-16,6-12-154 15,-2-3 1-15</inkml:trace>
  <inkml:trace contextRef="#ctx0" brushRef="#br0" timeOffset="139766.59">23646 13641 1542 0,'-13'-8'193'0,"-6"19"219"15,0 1-475-15,-5 8 30 16,2 3 46-16,-7 8 0 16,5-3-8-16,-2 12-41 15,3-5-60-15,-3 3-86 16,6-8-238-16,1-3 2 0</inkml:trace>
  <inkml:trace contextRef="#ctx0" brushRef="#br0" timeOffset="139990.53">23942 13609 1654 0,'-12'6'249'16,"3"0"197"-16,-3 3-490 16,-2 3 0-16,-7 8 37 15,-5 5 16-15,-6 13 3 16,-6 7-87-16,-10 21-276 16,5 2-107-16,3-7-137 15</inkml:trace>
  <inkml:trace contextRef="#ctx0" brushRef="#br0" timeOffset="140519.12">22794 14182 992 0,'0'-14'276'16,"-1"8"51"-16,-4 2-248 16,0 4-74-16,4 0 5 0,-1 2 4 15,-4 3 13-15,-8 16-9 16,-44 51-1-16,38-31-7 16,-4 7-5-16,6-4-20 15,1 4-42-15,7-10-35 16,5-5-265-16,14-20 41 0</inkml:trace>
  <inkml:trace contextRef="#ctx0" brushRef="#br0" timeOffset="140772.94">23255 14147 1521 0,'-6'9'254'0,"-6"1"174"15,-5 5-436-15,-5 5-33 16,-3 1 32-16,-8 12 27 16,3-2-10-16,-6 13-9 0,5-2-46 15,2 8-98-15,10-6-53 16,2 0-238-16,12-17-27 15</inkml:trace>
  <inkml:trace contextRef="#ctx0" brushRef="#br0" timeOffset="141010.31">23603 14132 1513 0,'-15'16'283'16,"0"-17"143"-16,-7 17-420 15,1 7-59-15,-2 3 13 16,3-6 52-16,4 2-74 16,4-4-29-16,0 2-68 15,4-3-115-15,4 3-156 16,2-6 14-16</inkml:trace>
  <inkml:trace contextRef="#ctx0" brushRef="#br0" timeOffset="141218.76">23914 14077 1624 0,'-1'8'318'15,"-5"-1"161"-15,-3 4-473 0,-4 6-29 16,-4 3 15-16,-1 11 6 16,4-2-24-16,2 10-67 15,2 0-56-15,7 4-332 16,6-7 27-16</inkml:trace>
  <inkml:trace contextRef="#ctx0" brushRef="#br0" timeOffset="141410.76">24248 14042 1549 0,'-12'20'322'16,"-9"2"145"-16,-12 15-493 15,-1 5-44-15,-11 20-130 16,8-1-270-16,-8 5 30 15</inkml:trace>
  <inkml:trace contextRef="#ctx0" brushRef="#br0" timeOffset="141870.53">22828 14643 1550 0,'-45'-9'206'0,"24"9"213"16,4 18-464-16,-5 1-2 15,1 5 52-15,-4 12 0 16,6-2-12-16,2 6-74 16,7-1-49-16,7-3-289 15,9-15 9-15</inkml:trace>
  <inkml:trace contextRef="#ctx0" brushRef="#br0" timeOffset="142115.87">23320 14584 1344 0,'-13'16'412'16,"-13"4"47"-16,-6 1-329 0,-6 5-150 16,6-1 0-16,-1 5 8 15,12-6-13-15,-1-6-73 16,14 12-50-16,6 0-205 16,12-7-102-16,15-7-59 15</inkml:trace>
  <inkml:trace contextRef="#ctx0" brushRef="#br0" timeOffset="142307.91">23469 14615 1357 0,'15'54'382'0,"-16"-48"70"15,1-6-340-15,-15 20-129 16,-2 3-2-16,8-7-3 15,3 3-54-15,-2 8-57 16,11-12-65-16,12-3-254 16,15-3 30-16</inkml:trace>
  <inkml:trace contextRef="#ctx0" brushRef="#br0" timeOffset="142501.4">23867 14631 1498 0,'-5'18'343'16,"-25"-18"118"-16,-4 9-418 15,20 11-65-15,0 1 1 16,4-6-28-16,5 3-61 16,3-4-35-16,4 1-166 15,4 3-147-15,5-5 3 16</inkml:trace>
  <inkml:trace contextRef="#ctx0" brushRef="#br0" timeOffset="142677.93">24104 14541 1572 0,'-9'1'318'15,"-5"17"155"-15,-6 6-465 16,-8 13-14-16,-5 6-5 15,-8 24-164-15,-2 0-298 16</inkml:trace>
  <inkml:trace contextRef="#ctx0" brushRef="#br0" timeOffset="143136.73">22791 15090 1397 0,'-11'4'328'15,"-9"15"107"-15,-4-3-394 0,-3 19-49 16,-1 4-4-16,-1 7 6 16,7-7-1-16,4 14-52 15,6-16-56-15,12 0-320 16,-10-32 38-16</inkml:trace>
  <inkml:trace contextRef="#ctx0" brushRef="#br0" timeOffset="143361.15">23229 15249 1753 0,'9'-39'263'16,"-47"4"227"-16,19 49-526 16,-4 7 4-16,13 12 44 15,-10-10-4-15,5-5-15 0,-2 7-111 16,-8-5-67-16,15-10-307 16,2 15-28-16</inkml:trace>
  <inkml:trace contextRef="#ctx0" brushRef="#br0" timeOffset="143580.56">23569 15147 1845 0,'15'23'210'0,"-25"-9"238"15,-11 4-551-15,-1 8 2 16,5-1 49-16,1-2-16 16,9-3-11-16,2-4-97 15,15-3-280-15,16-5 52 16</inkml:trace>
  <inkml:trace contextRef="#ctx0" brushRef="#br0" timeOffset="143786.51">23964 15092 1787 0,'34'22'276'0,"-28"-24"200"16,-18 17-524-16,-5 2-7 15,-1 2-12-15,5-8-95 0,-6 16-41 16,-6 16-279-16</inkml:trace>
  <inkml:trace contextRef="#ctx0" brushRef="#br0" timeOffset="144362.07">22656 15572 1490 0,'10'-74'210'0,"-5"82"189"15,-13-13-452-15,-50-3-3 16,-1 29 42-16,42 6 23 0,4 2-19 16,-14-4-83-16,70 32-24 15,12-21-37-15,-41-7-248 16,10-8 57-16</inkml:trace>
  <inkml:trace contextRef="#ctx0" brushRef="#br0" timeOffset="144573.54">23332 15470 1461 0,'5'2'421'16,"-17"-1"34"-16,1 5-317 15,-4 3-223-15,-5 1 12 16,-2 2 77-16,-3 4 11 15,5-2-14-15,2 2-65 16,4-1-66-16,2 7-68 16,5-6-149-16,10-1-120 15,5-7-10-15</inkml:trace>
  <inkml:trace contextRef="#ctx0" brushRef="#br0" timeOffset="144772.54">23626 15488 1302 0,'-8'12'522'0,"1"-8"-43"16,-6 9-237-16,-1 0-323 16,-3 3 5-16,4-4 35 0,1 1-40 15,6-3-27-15,0 3-89 16,12-1-275-16,11-16 45 15</inkml:trace>
  <inkml:trace contextRef="#ctx0" brushRef="#br0" timeOffset="144967.01">23935 15448 1516 0,'-2'7'343'0,"-2"3"133"15,-1 4-429-15,3 2-68 16,1 1 3-16,1 0-17 16,3-5-14-16,1-4-59 15,1-1-29-15,-3 14-68 0,-37-52-230 16,-4 22 36-16</inkml:trace>
  <inkml:trace contextRef="#ctx0" brushRef="#br0" timeOffset="145108.64">24115 15420 1199 0,'-2'5'267'16,"-3"7"107"-16,0 7-339 15,-5 8-61-15,-4 6-63 0,4 10-280 16,1-4 53-16</inkml:trace>
  <inkml:trace contextRef="#ctx0" brushRef="#br0" timeOffset="146090.65">21884 13770 1029 0,'1'-6'212'0,"-1"1"105"16,0 1-309-16,0 1 21 15,0-1 1-15,-1 2 13 16,0 1-4-16,-1 0 21 0,0 1 13 16,-2 0 9-16,1 1-11 15,-1 0 7-15,-1 0-24 16,-3 3-27-16,-5 3-21 15,-36 40 3-15,34-24-13 16,-4 8 4-16,4 4-2 16,-3 9 9-16,7-3-5 15,4 15 10-15,3-4-9 0,7 5 9 16,4-4-4-16,5 9 1 16,0-11-7-16,5 5 13 15,-2-8-11-15,-2 5 4 16,-3-7-5-16,-4 4 6 15,-6-6-11-15,-6 5 7 16,-4-8-6-16,-13-2 11 16,0-7-10-16,-8 0 11 15,1-13-10-15,-3-4 4 16,8-10-12-16,1-7 11 16,4-5-9-16,5-7-1 15,7-1 1-15,2-2 6 16,3 5-9-16,4 0 7 15,3 8 2-15,2 5-1 0,5 3-6 16,4 8 1 0,2 7-6-16,3 8 10 0,2 6-3 15,0 13 12-15,2 4-3 16,-1 11 23-16,-5-5-7 16,-5 9 9-16,-5-4-10 15,-4 1 12-15,-6-10-23 16,0 8 4-16,2-10-9 0,-1 2 5 15,1-9-12-15,3-1 5 16,6-12-12-16,4-7-44 16,7-12-86-16,19-7-340 15,4-16 38-15</inkml:trace>
  <inkml:trace contextRef="#ctx0" brushRef="#br0" timeOffset="146893.01">20831 14538 1339 0,'3'-1'294'16,"-1"0"123"-16,0 0-385 16,0 0-15-16,1 1 10 15,-1 1 5-15,0 2-2 16,2 7 0-16,5 16-12 16,9 33-6-16,-12-29-5 15,1-2 3-15,-1 2-5 16,-1-10 4-16,0-5-3 15,-1-5 3-15,-3-4-1 16,0-3 6-16,1-2-2 16,-2-2 5-16,0-1-6 0,2 1 2 15,-1-1-6-15,2-1 2 16,8-5-8-16,37-18 5 16,-31 19-5-16,-3 4 2 15,3 2-3-15,-3 6-7 16,-1 4 0-1,-3 11-10-15,-5 5 1 0,-5 10-2 16,-6 1 9-16,-4 8-6 16,-3-8 4-16,-5 1-1 15,3-9 3-15,-8-4-27 16,1-11-12-16,-4-9-43 16,-3-8-21-16,-1-13-40 15,6-9 9-15,-2-6 39 16,12 1-258-16,4-2 112 15</inkml:trace>
  <inkml:trace contextRef="#ctx0" brushRef="#br0" timeOffset="147179.87">20829 14583 1422 0,'6'-21'316'15,"14"11"125"-15,10 4-404 16,22-1-33-16,9-4 6 16,23 0-7-16,3 0-122 15,17-2-327-15</inkml:trace>
  <inkml:trace contextRef="#ctx0" brushRef="#br0" timeOffset="157024.07">21845 15988 829 0,'4'-1'183'16,"2"-1"75"-16,-3 0-225 16,1-1 10-16,-1 0 25 15,0-1 22-15,-3-1 20 16,1 1 2-16,1 0 54 16,-1-2-107-16,-1 2-14 15,-1-1-23-15,-1 1 4 16,-8-4-11-16,-34-16-7 15,32 26-4-15,-3 3 0 16,0 3-2-16,-4 1 4 16,-1 1 7-16,-2 4-1 15,5-1 5-15,-3 3 5 16,6-1-7-16,3 7-3 16,2-1-1-16,6 9 1 15,5 0-6-15,4 6 4 16,4 0 1-16,9 11-1 0,1-2-7 15,5 8-1-15,-3-3 1 16,0 8-2-16,-3-4-1 16,-4 4-1-16,-6-3 5 15,-1 7-5-15,-5-10 0 16,-4 0 4-16,-2-11-3 16,-6-6 1-16,0-11 2 0,-8-1 0 15,2-8 0-15,-9 2-7 16,3-5-6-16,-4-4-9 15,5-3-2-15,-1-3-2 16,6-5 6-16,2 2 8 16,-5 7 6-16,11-8-14 15,7 3 1-15,3-1-2 16,-3 0-2-16,2-1 4 16,1 1 14-16,9 2 5 15,8 5 6-15,39 31 11 16,-34-8 3-16,1 10-1 15,-8 6 2-15,-3 17-1 16,-8-5-11-16,-3 13-3 16,0-2 4-16,2 5-5 15,3-10-2-15,5 4-5 0,5-21-11 16,25-7-109-16,-16-12-58 16,19-4-271-16</inkml:trace>
  <inkml:trace contextRef="#ctx0" brushRef="#br0" timeOffset="158089.68">20825 16619 1270 0,'-5'-7'270'16,"-2"0"109"-16,4 8-361 15,2-2-32-15,0 7 10 16,-1-5 9-16,2 2 16 16,0 10-7-16,8 49 1 15,-2-36-10-15,5 5 10 16,0-4-8-16,-1-4 7 0,5-4-3 15,-2-6 13-15,-2-5-15 16,4-5 7-16,-2-2-7 16,6-2 10-1,-2-1-10-15,4 1 5 0,-2 0-9 16,1 2 2-16,-6 3-15 16,0 3-1-16,-3 4-1 15,-4 9 6-15,-6 6-4 16,-6 6 9-16,-4 2 0 0,-7 7-1 15,-5-5-1-15,-6-2-3 16,2-6-29-16,-2-11-50 16,6-6-29-16,-6-9-55 15,9-3-248-15,0-28 65 16</inkml:trace>
  <inkml:trace contextRef="#ctx0" brushRef="#br0" timeOffset="158400.34">20813 16621 1683 0,'2'-7'336'0,"16"-1"176"16,6 1-505-16,13 4-4 0,6-1-2 15,15 2-85-15,5 6-136 16,13-7-288-16,-11-3-38 15</inkml:trace>
  <inkml:trace contextRef="#ctx0" brushRef="#br0" timeOffset="-190863.05">12100 7698 737 0,'-2'-31'169'0,"-11"28"70"15,1 1-210-15,2 1-8 16,6-1 4-16,0 1 19 0,3 0 2 15,1 0 5-15,0 0 11 16,0 1 50-16,0 0-7 16,0 0-22-16,0 0-9 15,0-1-13-15,1 0-57 16,3 0-4-16,-2 0 15 16,19 0 2-16,41-1-3 15,-17 4 2-15,0-2-7 0,7-5 0 16,1 5 3-16,9 0 10 15,-6-1 6-15,11-1 7 16,-5 4 4-16,4-4 0 16,-5 2-6-16,11 0-8 15,-14 1-9-15,14 1-3 16,-7-1-5-16,6-2-4 16,-8 2 2-16,12 0 1 15,-14 0-6-15,5 1 1 16,-11-1 1-16,0-2 3 15,-14 1-3-15,-1-3 10 16,-10 1 2-16,-3 0 1 16,-8-1 0-16,-4-1 2 15,-3 2-8-15,-3 1-2 0,-1-1-3 16,3 2-17-16,0 2-38 16,10 4-126-16,3-3-44 15</inkml:trace>
  <inkml:trace contextRef="#ctx0" brushRef="#br0" timeOffset="-189872.82">14561 7657 926 0,'-1'-9'228'15,"-5"3"74"-15,5 3-261 16,-1 2-33-16,2 1-6 0,0 0-4 15,0 0 5-15,0 0 15 16,0 0 15-16,0 0-5 16,0 0 1-16,2 0 2 15,-1 0-17-15,6 0-9 16,18 2 10-16,44 4 3 16,-27-2-1-16,5-2 0 15,1 0 1-15,13-1-3 16,-5 1-1-16,12-2-4 15,-2-1 2-15,14 1 2 16,-11-1 5-16,12 1 1 16,-6-2 2-16,16 1 8 15,-9-1 5-15,19 0 0 16,-10 0-3-16,17 1 2 16,-8 2-17-16,14 1-5 0,-11-2-9 15,19 4 7-15,-15-2-11 16,17 1 9-16,-15-2-4 15,17 3 6-15,-18-4-9 16,17 2 8-16,-18-2-2 16,12-1 9-16,-19 0-4 15,18-2 12-15,-20 1-2 0,9 0 11 16,-15 1-14-16,5 0 7 16,-18 1-7-16,10 0 1 15,-12 0-17-15,3 1 9 16,-12 0-9-16,3-1 0 15,-16 0-5-15,0-2 11 16,-12 1-7-16,-3-3 4 16,-12 4-5-16,-3-2 8 15,-10 3-10-15,-4-2 6 16,-4 1-4-16,-6-2 2 16,-1 2-40-16,-1-1-152 15,-3-1-287-15,-12-8 10 16</inkml:trace>
  <inkml:trace contextRef="#ctx0" brushRef="#br0" timeOffset="-185804.85">3185 16353 1252 0,'2'-21'257'16,"-5"15"122"-16,-2 14-378 16,-2 5 7-16,-10 18 8 15,-2 12 3-15,-12 23 0 16,-1 8 5-16,-2 19-10 15,7-8-12-15,0 1-58 16,8-23-40-16,6-12-302 16,13-31 30-16</inkml:trace>
  <inkml:trace contextRef="#ctx0" brushRef="#br0" timeOffset="-185554.98">3341 16409 1522 0,'-1'-5'322'0,"-6"1"144"16,1 9-451-16,1 3-9 16,-2 8 1-16,-8 10-4 15,-6 14 2-15,2 6 4 0,0 14-8 16,4-1-1-16,2 5-16 15,1-12-44-15,1 4-112 16,-1-11-46-16,-1-5-252 16,0-16-27-16</inkml:trace>
  <inkml:trace contextRef="#ctx0" brushRef="#br0" timeOffset="-185344.29">2910 16651 1607 0,'5'1'301'0,"4"-12"169"0,9 6-471 16,12 4-5-16,5-2 9 15,12 0-52-15,2 5-68 16,1 3-113-16,-3 6-248 15,-13 10-18-15</inkml:trace>
  <inkml:trace contextRef="#ctx0" brushRef="#br0" timeOffset="-185155.02">2804 16968 1390 0,'33'-12'280'0,"31"0"135"16,15 2-423-16,27-2-77 15,-4-1-71-15,21 2-260 16,-24 4-11-16</inkml:trace>
  <inkml:trace contextRef="#ctx0" brushRef="#br0" timeOffset="-184538.35">3737 16450 1083 0,'-1'-13'408'16,"-12"3"25"-16,9 7-224 15,3 2-147-15,2 5-9 16,-2-4-7-16,1 3-11 15,0 19-22-15,7 55-7 16,-2-29-4-16,0 5-1 16,1-8-1-16,1-4-1 15,-3-14-7-15,-2-7-20 16,0-9-8-16,3-5 3 16,-5-12 2-16,2-9-1 0,2-5 25 15,4-7 12-15,4-3-1 16,2 0 0-16,-2 7 6 15,4 3-7-15,-6 6-1 16,-2 7-4-16,3 10 0 16,2 9 2-16,-3 5 1 15,5 11-5-15,-2 5 2 0,-6 10 4 16,1 1-2 0,-7 0-6-16,-3-4 0 0,-7-5-10 15,-3-13-9-15,-5-7-4 16,-3-6 4-16,-9-14-9 15,3-7-2-15,-5-10-39 16,4-7-18-16,3-6-43 16,9 6-10-16,10 0-240 15,9 6 75-15</inkml:trace>
  <inkml:trace contextRef="#ctx0" brushRef="#br0" timeOffset="-184204.99">4053 16491 1432 0,'-5'-26'317'16,"0"13"153"-16,4 10-401 15,3 0 12-15,2-1-2 16,-4 3 1-16,1 0-24 15,1 0-20-15,1 0-25 16,2 0-4-16,3 1-5 16,5 2-2-16,27 23-5 0,-33 3 7 15,-4 5-1-15,-3 18 4 16,-2 4 3-16,-5 13-1 16,-1-7-6-16,1 1-26 15,0-16-32-15,3-5-89 16,5-19-58-16,7-10-326 15,0-18 23-15</inkml:trace>
  <inkml:trace contextRef="#ctx0" brushRef="#br0" timeOffset="-183805.39">4336 16723 1424 0,'-1'-10'304'16,"1"6"137"-16,1 4-413 15,-1 2 11-15,0-2-1 16,-1 0 2-16,0 0-7 16,1 1-6-16,-4 1-26 0,1 1-7 15,-1 2-3-15,-5 6-5 16,-26 31-8-16,29-27-20 15,2-2-2-15,-2 1-10 16,5-2 5-16,5 1 1 16,6-4 17-16,-1-1 5 15,3-5 5-15,5-3 8 16,-2-6 6-16,1-5 4 16,-4-4 5-16,-5-8 7 15,-3 1-9-15,-8-1-29 16,-3 5-15-16,-7 0-21 15,-2 8-10-15,0 0-25 16,1 6 9-16,1-1-263 16,11 8 76-16</inkml:trace>
  <inkml:trace contextRef="#ctx0" brushRef="#br0" timeOffset="-183555.66">4658 16698 1188 0,'-11'-5'283'15,"-2"3"143"-15,0 5-329 0,-7 2 4 16,1 2-3-16,-4 4-12 16,2 5-43-16,-1 3-18 15,9 7-21-15,2 2-21 16,9-3-24-16,7 2-36 15,4-8-25-15,10-5-51 16,0-6-5-16,14-8-18 16,4-8-217-16,16-6 74 15</inkml:trace>
  <inkml:trace contextRef="#ctx0" brushRef="#br0" timeOffset="-183237">4842 16455 1487 0,'-7'-20'351'16,"-4"1"152"-16,7 12-424 16,2-1 15-16,1 5-9 15,-1 0-9-15,1 3-26 16,1 0-15-16,0 1-28 0,1 3-8 15,6 14 0-15,15 58 2 16,-11-28-7-16,-3 15 6 16,-3-1 1-16,-1 7 2 15,1-14-6-15,-3-2-26 16,0-14-41-16,1-11-117 16,1-16-60-16,-1-11-305 15,8-11-1-15</inkml:trace>
  <inkml:trace contextRef="#ctx0" brushRef="#br0" timeOffset="-183068.35">5037 16681 1389 0,'-6'-3'340'0,"1"5"106"0,-1 7-396 15,-1 3-42-15,-3 3-13 16,-1 5-4-16,0-3-26 15,-2 1-95-15,4-2-48 16,2 2-265-16,3-7-17 16</inkml:trace>
  <inkml:trace contextRef="#ctx0" brushRef="#br0" timeOffset="-182904.8">4881 16808 1140 0,'-41'-15'372'15,"51"17"47"-15,8 7-288 0,9 4-101 16,10 3-21-16,16 4 12 16,-8-2-7-16,9 4-83 15,-3 1-72-15,4 0-285 16,-10-6-16-16</inkml:trace>
  <inkml:trace contextRef="#ctx0" brushRef="#br0" timeOffset="-182404.92">5900 16428 1047 0,'-9'-22'445'16,"2"8"15"-16,1 0-191 15,4 5-156-15,0 0 0 16,0 4-14-16,2 3-14 16,1 1-37-16,-1 1-19 15,0 0-20-15,1 2-6 16,1 2-3-16,7 29-3 0,12 39 0 15,-13-16-3-15,-4-1 3 16,-2 9 1-16,-3-10-5 16,1 2-58-16,1-18-47 15,-2-4-139-15,1-14-290 16,1-6 10-16</inkml:trace>
  <inkml:trace contextRef="#ctx0" brushRef="#br0" timeOffset="-182220.01">5667 16660 1403 0,'-3'-11'334'0,"1"3"106"16,10 7-410-16,14-2-17 16,9 0-23-16,21 2-1 15,8 2 3-15,13-1-82 16,-6 4-63-16,5 5-286 15,-17-2 1-15</inkml:trace>
  <inkml:trace contextRef="#ctx0" brushRef="#br0" timeOffset="-181888.11">6081 16672 1163 0,'-35'-13'345'0,"34"9"64"15,6 1-287-15,0 4-91 16,-4-1 6-16,1 2 4 16,4 1-2-16,10 20-9 15,34 45-8-15,-38-35-15 0,-4 1 2 16,-3-8-3-16,-2-5 0 16,-1-11-6-16,-2-4 5 15,-2-4 3-15,-1-6 0 16,2 3 0-16,0-3 1 15,-4-12-2-15,-5-50-13 16,11 34-1-16,6 1-21 16,3 7 3-16,7 3-21 15,3 13-25-15,6 2-92 16,2 3-20-16,11 14-253 16,0 4-2-16</inkml:trace>
  <inkml:trace contextRef="#ctx0" brushRef="#br0" timeOffset="-181422.16">6550 16728 1580 0,'22'-49'359'0,"-33"41"139"16,-3 6-446-16,0 2-32 0,-4 2 5 15,3 3-1-15,-2 2-2 16,0 3-12-16,3 4-14 16,3 3-26-16,0 0-62 15,5 4-48-15,3 3-64 16,2-3-9-16,1 0-11 16,4-2 50-16,4-6-21 15,1-5-71-15,2-3 90 16,1-5 77-16,1-6 68 15,0 0 89-15,-2-8 170 16,0-3-60-16,1-4-27 16,-2-2-52-16,1-3-8 15,-1 6-27-15,-2 3 12 16,-1 5-8-16,-3 4 16 16,-3 4-4-16,0 2 3 15,-2 2-22-15,1 0-8 0,0 1-23 16,0 2-8-16,3 9-8 15,19 51-8-15,-12-30-41 16,7 0-79-16,-3-10-31 16,10-5-252-16,0-14 1 15</inkml:trace>
  <inkml:trace contextRef="#ctx0" brushRef="#br0" timeOffset="-181087.13">6784 16683 1347 0,'-8'-9'324'16,"6"9"107"-16,3 6-375 16,0 5-51-16,1 8-4 15,-1 3 11-15,-1 6-7 16,-1 2 2-16,0-1-4 16,-1-8 1-16,1-3-3 15,1-11 4-15,2-4-2 16,-1-4-2-16,-1 0-9 15,0-1 2-15,1-2-8 16,2-14-3-16,14-44 4 0,-9 35 7 16,1 0 7-1,0 10 8-15,4 2-1 0,-2 10 0 16,2 2-2-16,0 5-10 16,2 3-3-16,-2 6 3 15,2 8-4-15,-1 5-2 16,0 9-92-16,-5-1-46 15,4 4-282-15,-4-10-13 0</inkml:trace>
  <inkml:trace contextRef="#ctx0" brushRef="#br0" timeOffset="-180654.01">7201 16645 1553 0,'-4'-12'353'0,"1"9"132"16,3 5-453-16,-1-1-18 15,-1-1-3-15,1 0 1 16,0 0 1-16,-2 0 3 16,1 1-13-16,-1 0-3 15,-1 1 2-15,-2 1 0 0,-3 2 1 16,-33 27-13-16,32-28-13 15,3-1-17-15,2 0-5 16,0-1-10-16,3-2 8 16,1 0-3-16,0 0 7 15,1 0-5-15,0 1 3 16,2 1 2-16,2 1 14 16,12 6 12-16,40 39 12 0,-29-28 8 15,-2-2 5-15,-3 0 0 16,-4 2-3-16,-6-4-6 15,-10-4 0-15,-9-1 3 16,-6-3 1-16,-12-1-10 16,-3-3-14-16,-11-3-69 15,1-4-35-15,-2-7-284 16,6-2 27-16</inkml:trace>
  <inkml:trace contextRef="#ctx0" brushRef="#br0" timeOffset="-180036.97">7426 16720 907 0,'5'-11'300'0,"-1"0"79"15,-2 5-227-15,-2 0 15 16,0-1-10-16,-1 3 1 16,0 3-32-16,0-1-27 15,1 1-48-15,0 0-26 16,0 1-14-16,0 1-12 16,1 2 0-16,1 4-3 15,6 21 0-15,10 36 1 16,-12-34 6-16,-2-3-2 15,1-7 1-15,-2-7 4 16,-2-8-1-16,1-3 2 0,-2-4 0 16,-1 1 5-16,0-2-2 15,0-5-2-15,-4-23-2 16,-6-53 3-16,11 27-5 16,0-19 0-16,3-1 5 15,2-14-3-15,2 9-6 0,1 2 2 16,-1 17 1-16,4 10-5 15,-3 22-4-15,3 14-6 16,1 14-18-16,9 9-73 16,3 11-68-16,9 12-100 15,8 8-239-15,8 6-6 16</inkml:trace>
  <inkml:trace contextRef="#ctx0" brushRef="#br0" timeOffset="-179773.75">7307 16608 1256 0,'6'-8'253'16,"12"0"127"-16,7 4-373 16,15 1-4-16,4 1-4 15,16-1-84-15,-1 8-171 16,10-5-124-16,-9-5-101 0</inkml:trace>
  <inkml:trace contextRef="#ctx0" brushRef="#br0" timeOffset="-179387.86">7682 16760 1294 0,'-6'-19'249'0,"11"8"74"15,2 7-378-15,7-1-22 16,3 1 8-16,5 2 31 15,-5 0 43-15,6-1-17 16,-3 2-10-16,1-2-27 16,-4 1-11-16,0-2 0 0,-7 1 15 15,-4-3 14-15,-4-1 17 16,-5 1 21-16,-4 0 10 16,-9-1 3-16,-1 2-3 15,-11 3 7-15,2 2-12 16,-6 1-2-16,8 6 2 15,0 3 1-15,8 0-1 0,3 7-2 16,10 2-5-16,4 8-3 16,8 2-2-16,13 1 0 15,8-5-12-15,11-5-49 16,4-13-240-16,11-2 52 16</inkml:trace>
  <inkml:trace contextRef="#ctx0" brushRef="#br0" timeOffset="-179055.12">7997 16698 1098 0,'-6'-19'324'0,"1"7"65"16,2 6-288-16,1 1-31 16,2 4-22-16,0 1 4 15,0 0-6-15,0 2-12 16,3 1-26-16,8 16 2 0,13 40-6 15,-16-26 0-15,-3-1 1 16,-2-3 0-16,-2-9 0 16,-1-5-1-16,-1-10 0 15,1-6 3-15,0-4 0 16,-1 3-2-16,0-2-1 16,0-17-4-16,1-43-8 15,5 26 6-15,5 5-5 0,5-1 1 16,3 11 1-16,8 1-14 15,2 12-44-15,8 2-93 16,3 10 97-16,17 6-379 16,-10 5 77-16</inkml:trace>
  <inkml:trace contextRef="#ctx0" brushRef="#br0" timeOffset="-178798.69">8582 16724 1332 0,'28'-58'313'15,"-25"47"109"-15,4 5-388 16,6 5-15-16,3-1-15 15,13 2 6-15,4 2 0 16,6 5-40-16,-5-2-69 16,0 2-53-16,-6 4-279 15,-12 3 10-15</inkml:trace>
  <inkml:trace contextRef="#ctx0" brushRef="#br0" timeOffset="-178609.18">8600 16827 1205 0,'0'-9'389'0,"10"1"47"15,13 7-304-15,18 1-102 16,7 1-19-16,4 3-95 16,-1 1-93-16,-11 4-261 15,-20 2-52-15</inkml:trace>
  <inkml:trace contextRef="#ctx0" brushRef="#br0" timeOffset="-177123.25">9672 16276 1487 0,'0'-23'317'15,"-5"8"141"-15,3 15-439 16,-1 5-9-16,3 6-4 16,3 18 12-16,1 8-6 15,4 15 5-15,4 9-11 16,2 8 5-16,0-11-16 0,0-5 9 16,-1-12-4-16,-4-13 5 15,-2-15-7-15,0-7 15 16,-3-10-5-16,1-10-1 15,-1-4-4-15,2-12 9 16,2 1-11-16,3-3 3 16,-2 7-1-16,6 6 3 15,0 8-8-15,3 8 0 16,-2 9-4-16,6 8 6 16,-4 5-8-16,-1 10 8 15,-4 2-2-15,-3 10 2 16,-9-3-4-16,-5 4 2 15,-9-5-6-15,-7-4 11 16,-3-11-6-16,-8-6 3 16,2-12-14-16,-5-11-41 0,1-7-34 15,3-12-33-15,9-4-34 16,1-2-27-16,10 5 22 16,13 5-231-16,7 13 73 15</inkml:trace>
  <inkml:trace contextRef="#ctx0" brushRef="#br0" timeOffset="-176788.9">10036 16727 1395 0,'3'-16'323'16,"-3"11"119"-16,5 5-388 15,-2 6-44-15,-2-5 13 16,1 1 5-16,7 12-1 16,24 48-7-16,-19-31 2 15,-5 2-19-15,-4-2 5 16,-1-9-6-16,-4-5 8 16,-2-6-11-16,1-5 13 15,-1-6-3-15,-4-11 8 0,0-3-10 16,1-9 11-16,1-7-10 15,4-9-1-15,4 3-5 16,7-3 4-16,3 9-10 16,7 7-40-16,5 13-78 15,13 13-369-15,-5 10 55 16</inkml:trace>
  <inkml:trace contextRef="#ctx0" brushRef="#br0" timeOffset="-176348.33">10747 16702 763 0,'-49'-49'428'0,"40"39"-56"16,2 4-62-16,4 4-247 0,3-1 15 15,0 2-8-15,2 0 4 16,5 0-34-16,30-3-13 16,40-1-25-16,-18 3 4 15,-7 3-38-15,6-1-137 16,2 1-709-1</inkml:trace>
  <inkml:trace contextRef="#ctx0" brushRef="#br0" timeOffset="-176117.26">10857 16497 1416 0,'-3'-18'358'0,"-1"-2"111"0,2 11-411 16,4 5 12-16,0 3-16 16,1 2 9-16,-3-1-11 15,1 1-1-15,1 2-38 16,13 26-11-16,16 48-12 16,-16-12-29-16,-7 3-73 15,-1 10-408-15,-6-18 83 0</inkml:trace>
  <inkml:trace contextRef="#ctx0" brushRef="#br0" timeOffset="-175590.04">11324 16419 1125 0,'2'-12'430'16,"-3"4"36"-16,0 1-226 15,1 7-135-15,-1-1 5 16,1 1-21-16,0 0-16 16,0 0-42-16,0 1-6 0,1 1-27 15,0 4-1-15,8 23-1 16,7 48 7-16,-13-34-7 15,1 7 2-15,-3-8-3 16,-3-6-1-16,-1-13-17 16,2-6-8-16,0-9-9 15,0-6 3-15,2-4-8 16,-1 1-5-16,0-1 0 0,1-2 11 16,3 0-3-16,2-9 13 15,35-32 14-15,-17 35 10 16,-2 6 0-16,0 3 6 15,-6 7-3-15,3 3 6 16,-7 3-6-16,-3 8 6 16,-3-1-6-16,-2 6 4 15,-7-1-4-15,-5 2 5 16,-1-6-14-16,-10-2-26 16,0-7-35-16,-10-6-47 15,-1-11-23-15,-4-9-29 16,7-6 3-16,2-9-214 15,9 2 86-15</inkml:trace>
  <inkml:trace contextRef="#ctx0" brushRef="#br0" timeOffset="-175123">11889 16645 1563 0,'-8'3'331'0,"3"-5"157"16,0 0-449-16,0 4 26 15,4-2-1-15,-1-1 12 16,-2 1-17-16,0 0-9 16,0 0-38-16,-2 0-2 15,-1 0-10-15,0 0 5 16,1 1-10-16,0-1 0 15,0 1-14-15,2-1-11 16,0 1-6-16,-1 0-4 16,1 2-3-16,-1-1 14 15,1 1 11-15,0 3 9 16,-4 5 4-16,-15 33 8 16,26-32-11-16,3 3 6 15,4-3-10-15,4 3 15 16,1-3-6-16,6 1 11 0,2 0-6 15,2 1 8-15,-1-2-11 16,3 2 5-16,-9-3-6 16,0 3 4-16,-4-2-9 15,-8 3 0-15,-7 3-14 16,-8 4-48-16,-14-2-61 16,-25 5-370-16,-6-18 56 15</inkml:trace>
  <inkml:trace contextRef="#ctx0" brushRef="#br0" timeOffset="-174319.13">3189 17509 1229 0,'-2'-6'249'0,"-2"-2"124"16,3 5-362-16,-2 4-7 16,2 1 9-16,0-1 2 15,-1 2 1-15,-8 21-5 0,-18 50 0 16,7-15-3-16,-1 2-16 15,1 8-79-15,2-10-28 16,7-6-275-16,15-24 3 16</inkml:trace>
  <inkml:trace contextRef="#ctx0" brushRef="#br0" timeOffset="-174075.23">3373 17549 1104 0,'-5'1'545'0,"-3"-1"-59"15,8 4-178-15,-3 4-303 16,3 4-11-16,-5 5 5 16,4 2 3-16,-5 7 2 15,-1 4-4-15,1 5 2 16,-2-2-7-16,-1 2-66 15,3-6-42-15,-5 6-105 16,1-6-272-16,-3-2 20 16</inkml:trace>
  <inkml:trace contextRef="#ctx0" brushRef="#br0" timeOffset="-173836.13">3087 17684 1481 0,'-13'-11'334'0,"7"-4"134"16,3 10-433-16,14 1-18 16,5 1-10-16,14 2 3 15,10 2-10-15,16 0-37 16,-2 0-76-16,9 6-91 15,-4 4-268-15,-5 5-11 16</inkml:trace>
  <inkml:trace contextRef="#ctx0" brushRef="#br0" timeOffset="-173657.72">2943 17918 1510 0,'14'-11'307'0,"1"5"146"0,12 5-446 16,21-3-13-16,11-1-22 15,30-1-163-15,10 0-262 16,10 0 7-16</inkml:trace>
  <inkml:trace contextRef="#ctx0" brushRef="#br0" timeOffset="-173155.53">4106 17664 1389 0,'-10'-7'295'0,"-2"2"141"16,3 10-398-16,-3 3 6 15,2-1-4-15,-4 2 5 16,3 1-10-16,-2-1-11 16,3 1-12-16,1-4-2 0,4 1-3 15,-2-1-2-15,3-1-3 16,-1-2 0-16,3-1 0 15,1-2-2-15,0 0-1 16,1 1-9-16,0 0-3 16,0 0-4-16,1 2-3 15,2-1 7-15,8 2 9 16,47 26 6-16,-35-23 4 0,3 4 2 16,-7-1-6-16,-4 3-7 15,-7-3-4-15,-3 2 2 16,-9-2 3-16,-5 2 2 15,-6-3-3-15,-8 1-4 16,-2-3-6-16,0-2-40 16,1-5-33-16,1-2-57 15,10-4-26-15,5-2-273 16,12 3 55-16</inkml:trace>
  <inkml:trace contextRef="#ctx0" brushRef="#br0" timeOffset="-172757.08">4399 17777 1313 0,'0'-13'283'0,"1"6"121"16,3 2-377-16,-2 2-20 15,6-3-1-15,-2 1-1 16,4 0 1-16,-1 0-7 0,3 0-4 15,-2 0-1-15,-1 1 2 16,-2 1-7-16,-3-4-12 16,-1 3-4-16,-2-4-15 15,-1 3-5-15,-4-4-9 16,-3 3 14-16,-3 1 11 16,-5 3 17-16,-3 3 11 15,2 3 15-15,0 2 4 16,1 2 2-16,4 7 7 15,1 0 4-15,7 10 2 16,4 8-1-16,7 2-4 16,7-2-8-16,13 4 0 15,4-11-13-15,10-6-85 16,1-10-39-16,6-7-274 16,-10-12-9-16</inkml:trace>
  <inkml:trace contextRef="#ctx0" brushRef="#br0" timeOffset="-172390.05">4713 17839 1338 0,'6'-45'324'0,"-12"38"106"0,2 4-373 16,6 0-56-16,6-2 3 15,4 1 4-15,8-3 1 16,3 1-5-1,4-1-42-15,1 1-23 0,-4-2-24 16,-7 4-6-16,-4-5 7 16,-4 1 45-16,-7-2 20 15,-2 3 21-15,-10-4 1 16,1 4 0-16,-9 1 6 16,-1 1-2-16,-5 1 2 15,2 6 1-15,-2 5-2 16,4-1-2-16,1 5 4 15,5 4 5-15,2 6 8 16,8 2 1-16,10 8-4 16,4-2-8-16,14 7-3 0,8-8-7 15,11-7-58-15,6-11-39 16,15-11-289-16,-6-14 25 16</inkml:trace>
  <inkml:trace contextRef="#ctx0" brushRef="#br0" timeOffset="-172073.31">5100 17507 1343 0,'-14'-26'331'0,"1"9"134"16,5 7-375-16,5 1 6 15,2 0-3-15,1 1 10 16,1 3-23-16,0-1-11 15,0 3-29-15,-1 2-12 16,0 0-14-16,1 1-8 16,1 1-5-16,2 3 0 15,9 24-3-15,12 49 3 16,-21-27 3-16,1 7 2 16,-4-5 1-16,2 6-4 15,-2-16 0-15,2-4-2 16,2-13-6-16,1-5-63 0,2-11-50 15,2-8-151-15,1-7-287 16,-5-4-5-16</inkml:trace>
  <inkml:trace contextRef="#ctx0" brushRef="#br0" timeOffset="-171888.76">5306 17624 1440 0,'-7'-13'349'15,"5"11"119"-15,-1 3-406 16,-1 1-36-16,1-1-8 16,0 1-1-16,-2 2-21 15,-15 12-2-15,-33 38-109 16,35-35-36-16,1 3-331 16,3-2 12-16</inkml:trace>
  <inkml:trace contextRef="#ctx0" brushRef="#br0" timeOffset="-171723.57">5142 17766 927 0,'1'2'561'16,"11"1"-90"-16,59 20-80 0,-24-9-381 16,12 4 4-16,-2-4-1 15,-4 6-172-15,-13 1-320 16,-18-3 49-16</inkml:trace>
  <inkml:trace contextRef="#ctx0" brushRef="#br0" timeOffset="-170710.11">8783 17679 1219 0,'-89'-19'334'0,"75"8"75"15,12 1-322 1,2 10-38-16,4-4-12 0,8-4-4 16,9 2 8-16,10 3-19 15,3-7-3-15,9 5-20 16,-4 3-70-16,5 3-4 15,-5 4-377-15,-11 2 50 16</inkml:trace>
  <inkml:trace contextRef="#ctx0" brushRef="#br0" timeOffset="-170392.03">8724 17789 1441 0,'-3'-17'363'0,"22"1"109"0,10 6-407 16,17 2-44-16,3-1-14 15,21 8-210-15,-3 6-268 16,-5-3 15-16</inkml:trace>
  <inkml:trace contextRef="#ctx0" brushRef="#br0" timeOffset="-152609.33">9948 17428 1121 0,'5'-79'373'0,"-10"72"89"15,2 1-264-15,0 3-61 16,4 2-13-16,-1 1-54 16,0 0-30-16,0 1-40 15,1 1-9-15,0 3 3 16,9 26 0-16,10 35 7 16,-11-25 4-16,-2-5-2 0,1 3-1 15,-4-7 1 1,-2-4-1-16,0-12-2 0,0-3 6 15,-2-11 1-15,1-2 7 16,1-6 5-16,-2 5-8 16,0-1 1-16,1-1-7 15,1-2-25 1,6-9 12-16,28-34-4 16,-23 36 3-16,2 3-3 15,-4 9 6-15,0 7-6 16,2 0-5-16,1 8-13 15,-5 0-9-15,1 9-24 16,-4 1-4-16,-7 2 0 16,-4-7 16-16,-7 1 12 15,-2-9 21-15,-7-3 13 16,-5-8-4-16,-8-5-24 0,3-5-24 16,-3-5-50-16,9-3-32 15,7 1-35-15,8 6-218 16,6-3 61-16</inkml:trace>
  <inkml:trace contextRef="#ctx0" brushRef="#br0" timeOffset="-152226.62">10371 17602 1281 0,'-4'-3'333'0,"-2"-3"121"16,4 5-356-16,0 0-26 16,2 1-19-16,-1 0-24 15,1 1-27-15,0 2-14 16,0 4-5-16,1 18 2 16,4 35 15-16,-1-30 3 15,-3-4-2-15,2-3-1 16,-2-7 4-16,1-4 0 15,-1-8 1-15,-1-2 17 0,-1-5 1 16,0 2 7-16,0-2 0 16,0-2 1-16,-1-12-14 15,0-49 4 1,5 37-11-16,9-5-4 0,3 4-2 16,10 2-14-16,5 13-19 15,6 3-135-15,0 11-66 16,11 1-268-16,-8 9-53 0</inkml:trace>
  <inkml:trace contextRef="#ctx0" brushRef="#br0" timeOffset="-151392">10978 17482 1398 0,'-2'-11'349'0,"-3"4"96"16,-1 13-401-16,-8 11-22 15,-7 10-11-15,-12 19 8 16,-8 10 11-16,-11 20 2 16,1 4-15-16,-5 23-15 15,9-13-39-15,3 9-119 16,19-14-59-16,4-6-263 16,13-28-38-16</inkml:trace>
  <inkml:trace contextRef="#ctx0" brushRef="#br0" timeOffset="-150777.72">10876 18073 1502 0,'-7'-18'349'0,"1"4"127"16,4 9-435-16,2 3-19 15,0 2-8-15,0 0-1 16,0 0-5-16,0 1-6 16,0 0-9-16,0 2-6 15,1 13 2-15,8 39 4 16,-6-31 3-16,0 6 1 16,-1-8 4-16,1 0 0 0,0-5-2 15,1-2-5-15,-2-9-5 16,0-1 2-16,-1-7 2 15,-1 1-3-15,0-1 5 16,2-1 2-16,-1-2-3 16,1 0-3-16,4-6 4 15,28-29-1-15,-20 35 2 0,0 1-2 16,-2 5-5-16,0 3 1 16,-1 4-2-16,-1 8-5 15,-4 6 3-15,1 8-2 16,-3 2 3-16,-6 6-1 15,-5-10-6-15,-2-1-19 16,-7-11-6-16,-6-4-40 16,-3-12-15-16,-4-4-40 15,-1-6-3-15,-1-10-248 16,7-1 65-16</inkml:trace>
  <inkml:trace contextRef="#ctx0" brushRef="#br0" timeOffset="-150293.36">11161 18349 1215 0,'1'-4'428'15,"-1"-11"32"-15,-7-25-297 0,1 38-101 16,3 0-18-16,0 4 1 16,3-2-7-16,0 1 0 15,0 1-31-15,2 11-8 16,16 41-1-16,-8-27 3 16,-2-4-8-16,3 1-13 15,-2-8-14-15,-1-2-18 16,-2-8-4-16,0-6 6 15,-2-3 18-15,1-10 13 16,-1-1 15-16,1-4 4 16,2 1 0-16,4-2 0 15,0 7-2-15,3 2 5 16,1 4 0-16,4 5-6 16,-2 5-3-16,2 6 2 0,-5 2-5 15,0 8-2-15,-7 1 3 16,-6 8 3-16,-7-1 2 15,-11 4-12-15,-5-7-36 16,-11-5-89-16,-7-13-43 16,-11-23-255-16,-5-12-6 15</inkml:trace>
  <inkml:trace contextRef="#ctx0" brushRef="#br0" timeOffset="-148777.18">9524 17313 1348 0,'-8'-8'342'0,"-1"3"109"16,2 2-378-16,6 3 2 16,1 0-10-16,0-1-1 15,0 1-8-15,0 1-10 16,1 2-35-16,13 37-6 16,9 52 3-16,-15-2 1 15,-1 10-1-15,-1 25 7 16,-2-3-4-16,-1 9-7 15,5-23 1-15,-2-3 2 16,0-29-3-16,-1-15-4 16,-3-18 5-16,-3-9-63 15,-3-14-55-15,-3-9-140 16,-3-13-268-16,-11-10-11 16</inkml:trace>
  <inkml:trace contextRef="#ctx0" brushRef="#br0" timeOffset="-148545.3">9383 17354 1389 0,'-9'-19'338'0,"12"8"108"15,10 2-396-15,17-3-37 16,10 3-14-16,19-3-13 16,7 3-82-16,24 9-353 15,-8 6 73-15</inkml:trace>
  <inkml:trace contextRef="#ctx0" brushRef="#br0" timeOffset="-147793.58">11399 17291 924 0,'-22'0'191'0,"7"0"91"16,3 3-276-16,5-3 21 15,4 2-11-15,3-1 2 16,0-1-4-16,2 0 7 16,-1 0-25-16,14 1 17 15,48 6-4-15,-22-7 9 16,-1 0-9-16,4 0 24 16,-7 0-4-16,-4 0 28 15,-10 0 3-15,-3 2 28 16,-10-1-12-16,-4-1 13 0,-2 1-18 15,-2-1 17-15,-2 0-12 16,0 0 18-16,0 0-8 16,0 0 13-16,0 0-25 15,0 0-4-15,-2 0-22 16,1 0 1-16,-1 0-22 0,2 0 0 16,0 0-12-16,0 1-2 15,0 1-15-15,2 10 8 16,7 61-6-16,-5-8 7 15,-1 13-4-15,1 28 8 16,1-1-9-16,0 28-38 16,1-8-104-16,-3 17-428 15,1-25 68-15</inkml:trace>
  <inkml:trace contextRef="#ctx0" brushRef="#br0" timeOffset="-147193.92">12110 17661 1069 0,'-19'-1'233'0,"6"-6"100"15,7 6-300-15,0-2 35 16,5 2 4-16,1 1 9 16,1 0-3-16,3-1-8 15,19-1-58-15,54-5-3 16,-25 1-6-16,15 1-35 15,-4 5-44-15,5-2-66 16,-12 3-270-16,-4 6 24 16</inkml:trace>
  <inkml:trace contextRef="#ctx0" brushRef="#br0" timeOffset="-146934.75">12327 17535 1287 0,'-23'-18'363'0,"2"-11"86"16,6 14-289-16,7 6-77 15,4 2 24-15,3 3-1 16,1 2-5-16,1 2-50 16,-1 0-18-16,1 1-25 0,0 6-3 15,11 28-4-15,12 54-2 16,-15-23-2-16,3 20-190 15,-1-6-307-15,-7-7-52 16,2-16-269-16</inkml:trace>
  <inkml:trace contextRef="#ctx0" brushRef="#br0" timeOffset="-146244.28">13199 17282 1265 0,'-9'-19'422'0,"2"10"60"16,4 2-344-16,2 5-29 15,1 3-51-15,-2-1 0 16,2 0-16-16,0 0-19 16,0 1-21-16,0 2-3 15,0 1-7-15,4 24 0 16,4 38 13-16,-5-29-6 0,-2-4-3 15,1-1 6-15,-1-14-4 16,2-4-15-16,-3-9-5 16,1-1-6-16,-1-6-10 15,0 2 2-15,0-1 6 16,0 0 1-16,0 0 1 16,1 0 1-16,1 0 3 15,1 0 1-15,9 0 8 0,41 1-2 16,-34 6 5-16,0 7-9 15,-6 1 3-15,-2 5-12 16,-5 2-10-16,-5 4-32 16,-4-7 3-16,-7-1-18 15,-3-8 14-15,-9-4-1 16,0-9 17-16,-7-7-33 16,6-5-3-16,-1-7-254 15,12-7 58-15</inkml:trace>
  <inkml:trace contextRef="#ctx0" brushRef="#br0" timeOffset="-145876.3">13446 17436 1434 0,'0'-5'347'15,"0"1"112"-15,0 0-416 16,0 0-35-16,0 1-21 16,0 1-1-16,0 2-4 0,1 3 5 15,6 14 3-15,15 50 7 16,-15-30 1-16,5-3 1 16,-4-7-3-16,1-5-1 15,-5-10 2-15,1-6 10 16,-2-4 2-16,-3-6 9 15,-2 3 3-15,1-1-1 16,0-2-5-16,-4-18 0 16,-6-37-8-16,9 30-4 15,3 8-7-15,5 6-22 16,1 3-32-16,15 2-96 16,6 3-38-16,12 1-267 15,-2-2 2-15</inkml:trace>
  <inkml:trace contextRef="#ctx0" brushRef="#br0" timeOffset="-144427.8">13628 17455 778 0,'0'-2'215'0,"0"0"69"0,-1 0-194 15,0 0-26-15,0 0 9 16,0 0-15-16,-1 1-2 16,1 0-21-16,-1 0 2 15,0 1-11-15,-1 0 4 16,-1 1-7-16,0 1 2 15,-1 1-11-15,-3 1 1 16,-1 1-6-16,-31 33 2 16,31-33-3-16,4 3 3 15,0-4-3-15,4 2-2 16,-1-4-5-16,1-2 1 16,0 0-3-16,-1 1 1 15,1 0 2-15,1 0 2 16,0 1-1-16,0 1 3 0,0-1 4 15,0 0-2-15,0 0 0 16,0 0-1-16,0 1 0 16,0 0-4-16,1 0-2 15,1 1 2-15,-1 1-2 16,0 0-4-16,1 0 0 16,-2 0 6-16,2 1-1 15,2 1 2-15,-1 0 3 0,23 33 0 16,-19-35-5-16,0 1 6 15,0-2 0-15,3 0 3 16,-3-1-1-16,1 4 3 16,1-2-6-16,-3 3-4 15,1-1-1-15,-2-1 0 16,0-3-2-16,-1 1-2 16,-2-2 4-16,-2-2-3 15,0 0 2-15,0 0-1 16,0 1 2-16,1 0-3 15,0 1 4-15,-1 2 2 16,0-1 8-16,0 1 2 16,0 7 1-16,-1 3 2 15,-7 36-6-15,-1-32-3 0,0-1-3 16,-3-4 2-16,-1-2-3 16,-4 0 4-16,-2-5-2 15,-8-1 5-15,1-4-1 16,-6-3-3-16,6-5-7 15,-6-6-42-15,5 0-39 16,-3-3-93-16,5 7-266 16,-3 0 29-16</inkml:trace>
  <inkml:trace contextRef="#ctx0" brushRef="#br0" timeOffset="-143945.05">14033 17287 1093 0,'-4'-7'282'16,"0"4"89"-16,2 4-311 15,1-1 7-15,-1 1-11 16,-1 1 19-16,-7 13-4 16,-39 69 20-16,19-17-28 0,-14 36 0 15,-3 13-19-15,-11 30-1 16,3-10-34-16,-6 19-114 15,11-24-97-15,7 2-276 16,10-33-54-16</inkml:trace>
  <inkml:trace contextRef="#ctx0" brushRef="#br0" timeOffset="-143128.02">14052 17941 1194 0,'-40'-76'321'0,"36"67"100"15,1 5-282-15,2 3-52 16,1 0 11-16,0 1-10 15,0 0-26-15,0 0-50 16,0 1-14-16,0 1-16 0,1 5 3 16,3 16 8-16,8 44 6 15,-8-38 1-15,0 1 1 16,-1-7 2-16,0-3-1 16,-3-11 2-16,1-2 0 15,-1-5 0-15,0 0 1 16,0-3 1-16,0 0-8 15,0 0-12-15,0 0-15 16,3-2-15-16,-1 1-33 16,10-4-1-16,40-23 10 15,-36 19 18-15,0 7 8 16,-4 2 34-16,1 3 8 16,0 1 1-16,1 8-8 15,-3 0 6-15,1 8-2 0,-3 2 0 16,-3 4-3-16,-3-4 1 15,-4 1-10-15,-2-5-10 16,-7-3-2-16,-4-4 8 16,-8-4 5-16,-6-5 12 15,-7-7 6-15,0-2-1 16,-2-4-32-16,8-5-23 16,2-3-64-16,23-3-583 15</inkml:trace>
  <inkml:trace contextRef="#ctx0" brushRef="#br0" timeOffset="-142626.47">14397 18073 1364 0,'29'-16'308'0,"-32"9"159"16,0 5-378-16,2 3 2 16,1-2 3-16,-1 0-13 15,1 1-37-15,0 1-24 0,0 0-19 16,0 2-7-16,1 7 1 16,3 9 1-16,9 37 2 15,-8-29-1-15,-1-5 2 16,0-2-1-16,-2-4 5 15,0-3-9-15,-2-8 4 16,3-4-1-16,-3-1 2 16,0-1 1-16,0-1 1 15,0 1-20-15,0-1-5 0,0-1-1 16,2-1-6-16,4-1 6 16,9-7 16-16,36-19 7 15,-36 30 1-15,3 4-1 16,-4-1 0-16,4 2 1 15,-5 2-3-15,1 3-8 16,-5 1 5-16,-2 5-9 16,-6 0-5-16,-7 1 1 15,-4 1 4-15,-10-1-39 16,-7-3-29-16,-7-4-75 16,4-9-33-16,-5-8-260 15,7-5 36-15</inkml:trace>
  <inkml:trace contextRef="#ctx0" brushRef="#br0" timeOffset="-142044.08">12928 17146 953 0,'-10'-16'548'16,"0"4"-453"-16,7 6 43 0,0 2 14 15,2 1 4-15,1 2-35 16,0 0-30-16,0 0-43 15,0 0-16-15,0 1-12 16,0 0-14-16,1 1-10 16,0 1-2-16,2 13 0 15,5 63 2-15,-9-17 6 16,0 30 5-16,-1 5 1 0,-3 26 1 16,0-2-4-16,-2 10 2 15,2-21-3-15,-5-1 0 16,3-32-1-16,3 1 3 15,2-21-1-15,-2-8-2 16,5-12-29-16,-1-6-106 16,-1-17-51-16,-3-10-299 15,-6-6-21-15</inkml:trace>
  <inkml:trace contextRef="#ctx0" brushRef="#br0" timeOffset="-141786.99">12881 17236 977 0,'-7'-21'326'0,"4"5"51"15,3 4-198-15,3 6-123 0,11-2 9 16,10 0-7-16,22-5-16 16,12 0-45-16,33 4-116 15,5 4-301-15,20 5 47 16</inkml:trace>
  <inkml:trace contextRef="#ctx0" brushRef="#br0" timeOffset="-140869.65">14421 17230 995 0,'0'-37'636'16,"-3"33"-530"-16,1 2 19 15,0 2-13-15,2-1-10 16,0 0-54-16,2 0-10 15,0 0-32-15,12 0 2 16,55-2-8-16,-17 5 11 16,1-2-7-16,8 1-1 15,-8-1-8-15,-4 1 6 16,-13 1-3-16,-7 0 3 16,-15-2 0-16,-3 0 8 15,-7 0 3-15,-3-1 21 16,0 0 6-16,-1 0 26 15,-1 0 3-15,0 1 17 16,1-1-15-16,0 1 5 16,0 0-21-16,-1 0 4 0,0 0-18 15,0 0 0-15,1 0-11 16,0 0 3-16,0 0-15 16,0 0 0-16,0 0-8 15,0 0 1-15,0 0-9 16,0 0 2-16,0 1-4 15,1 0 1-15,0 1-5 16,0 1 7-16,5 17-1 0,10 48 5 16,-9-20-5-16,0 24 7 15,-1 7-8-15,-2 30 5 16,0 11-34-16,-4 48-287 16,-14-9-279-16,-20-13-33 15</inkml:trace>
  <inkml:trace contextRef="#ctx0" brushRef="#br0" timeOffset="-139095.4">15898 16565 929 0,'-16'-43'492'15,"6"11"-52"-15,5 14-164 16,3 9-195-16,1 8-36 0,2 0-6 16,3 3-14-16,-4-1-5 15,1 2-31-15,5 11-1 16,24 53 0-16,-14-18 10 16,0 2-1-16,0 8 8 15,-5-7-4-15,-2-5 4 16,-3-15 0-16,-2-8 3 15,-1-14-6-15,-2-8 11 16,0-1-7-16,-1 0 5 16,0-2-4-16,0 0 0 15,1-1-15-15,1-2-9 16,5-4-6-16,8-14-2 16,40-31 0-16,-34 34 8 15,-3 9 7-15,0 3 0 0,-2 6-2 16,0 5-3-1,-4 7-2-15,3 7 1 0,-2 4-5 16,-3 4-2-16,-6 1-12 16,-2 5-5-16,-8-6 0 15,-5-1 9-15,-1-6 7 16,-9-7 24-16,-1-12 12 16,-11-8 7-16,2-9-16 15,-8-9-53-15,5-3-54 0,7 2-299 16,14 5 20-16</inkml:trace>
  <inkml:trace contextRef="#ctx0" brushRef="#br0" timeOffset="-138195.39">16359 16888 1026 0,'11'-56'279'0,"-11"45"109"0,0 5-273 16,2 3 20-16,-1 1-17 15,-2 1 0-15,0 1-49 16,0 0-29-16,0 1-49 16,1 2-5-16,0 1 0 15,5 22 7-15,9 37 5 0,-9-27 10 16,-1-1-6-16,2 1 0 15,-3-10 4-15,1-4 2 16,-2-12-5-16,-1-6 7 16,-1-1-6-16,0-3 2 15,0-1-5-15,0-1 2 16,0 0-4-16,0-1 2 16,1 0-6-16,1-2 2 15,-1 1-7-15,2 0 7 16,1-2-5-16,6-4 0 15,37-18-9-15,-33 29 2 16,-1 1-2-16,1 6 3 16,-3 2-4-16,-1 3 9 15,0 3 5-15,-3 6 0 16,-6-3-5-16,-2 1-12 16,-4-2-3-16,-2-6-2 15,-4-7-7-15,-5 1-27 0,-2-9-11 16,-6-7-42-16,1-4-24 15,-3-5-221-15,7-5-10 16,8-10-57-16</inkml:trace>
  <inkml:trace contextRef="#ctx0" brushRef="#br0" timeOffset="-137533.58">16944 16707 935 0,'-37'-20'269'0,"35"19"111"15,2 1-234-15,0-2 16 16,0 1-8-16,0 1-11 15,0 0-46-15,0-1-36 16,1 0-35-16,1 0-16 16,8 0-25-16,18-1-133 15,38-4-54-15,-29 9-279 16,-12 0-54-16</inkml:trace>
  <inkml:trace contextRef="#ctx0" brushRef="#br0" timeOffset="-137295.42">16902 16812 1198 0,'-4'-4'272'0,"2"2"130"15,4 3-325-15,-2-1-9 16,0 0-5-16,1 0 0 15,5 0-20-15,23 0-34 16,43-2-54-16,-10 4 34 16,3 4-432-16,13 0 108 15</inkml:trace>
  <inkml:trace contextRef="#ctx0" brushRef="#br0" timeOffset="-136865.22">17587 16620 1288 0,'-6'-22'369'0,"3"11"84"0,1 6-313 16,0 1-75-16,1 1 10 15,-1 2 2-15,2 1-6 16,0-1-27-16,0 0-19 16,0 1-13-16,0 0-7 15,0 0-6-15,0 0-9 16,0 0 5-16,0 1-14 15,0 1 6-15,0 1-1 16,0 18 10-16,3 44-4 16,-3-31 8-16,-1 7 1 15,-1-4 2-15,2-1 0 16,2-11 3-16,-4-4-24 16,4-12-37-16,-2-2-110 15,0-4-47-15,-4-4-303 0,4 0-2 16</inkml:trace>
  <inkml:trace contextRef="#ctx0" brushRef="#br0" timeOffset="-136653.56">17569 16537 1373 0,'-16'-23'286'0,"6"16"136"15,5 8-399-15,0 2-15 16,0 4 1-16,-6 5-10 16,-1 3-20-16,-1 10-114 15,-3 4-37-15,3 10-253 16,2-2-30-16</inkml:trace>
  <inkml:trace contextRef="#ctx0" brushRef="#br0" timeOffset="-136385.84">17427 16913 1246 0,'-1'4'236'16,"1"-2"138"-16,0 0-365 0,3-1-6 15,15 2 15-15,52 6-7 16,-31-8-75-16,18 1-314 16,-1-7 72-16</inkml:trace>
  <inkml:trace contextRef="#ctx0" brushRef="#br0" timeOffset="-135359.95">16139 17415 1061 0,'-65'-11'251'16,"14"4"89"-16,-4 4-301 15,15 0-32-15,0-2 19 16,14 1 28-16,4-1 31 16,10-1 12-16,5 3-8 15,5 2-17-15,3 1-26 16,-1 0-33-16,1 0-8 16,2-1 2-16,1 0-2 15,22-2 1-15,48-6-1 16,-29 2 3-16,16-1 2 15,-1 2 0-15,15-2-4 16,-3 4 6-16,19 0-4 0,-5 1 8 16,23 1-2-16,-10 0 6 15,21 0-2-15,-11-1 6 16,17 1-3-16,-13 0 2 16,16-4 0-16,-17 2-3 15,15-4-8-15,-18-1 0 16,8-2-5-16,-23 0 2 15,-1-1-3-15,-25 4 2 16,-6-1-2-16,-22 3 3 0,-12 0-6 16,-14 4 1-16,-4 0-1 15,-8 2 3-15,-1 0-5 16,1 1 2-16,-4-1-31 16,2 0-35-16,-1 0-146 15,0 0-39-15,-1 1-258 16,-1 0-39-16</inkml:trace>
  <inkml:trace contextRef="#ctx0" brushRef="#br0" timeOffset="-134962.9">17863 16276 943 0,'-6'-14'270'16,"1"5"84"-16,3 7-246 16,1 0 20-16,-3-1-8 0,4 2 9 15,0 0-17-15,0 0-19 16,0 0-45-16,1 1-11 15,0 0-16-15,2 1-5 16,0 2 1-16,2 14 0 16,39 51 1-16,-35-18-2 15,1 10 1-15,-6 20-9 16,1 1 5-16,-3 12-10 16,0-6 3-16,0 10-3 15,3-13 1-15,1-1-4 16,-2-17-19-16,1-3-174 15,-3-15-308-15,-11-7 21 16</inkml:trace>
  <inkml:trace contextRef="#ctx0" brushRef="#br0" timeOffset="-134277.41">15559 16404 941 0,'-14'-3'202'16,"7"1"88"-16,2 1-259 15,4-1-2-15,1 2 10 16,0 0 2-16,3 0 8 0,5-1 6 15,30 0-13-15,55-2 0 16,-20-2 5-16,26-4 9 16,2 1-8-16,26-3 9 15,-3 0 1-15,21 0-2 16,-14 6-9-16,19-4-6 16,-18 2-5-16,17 1-3 15,-25 0-2-15,20-1-8 16,-22-1-6-16,12 1-8 15,-24 0-2-15,5-1-4 16,-30 3 3-16,-6-1-1 16,-28 3 0-16,-8 2-61 15,-19 1-65-15,-2 4-100 16,-7 6-249-16,-6 3-16 16</inkml:trace>
  <inkml:trace contextRef="#ctx0" brushRef="#br0" timeOffset="-133463.28">15662 16413 919 0,'0'-7'243'0,"-2"2"61"16,2 5-242-16,0 0-38 15,0 1 19-15,2 1 23 16,0 4 28-16,8 22 5 15,10 54 0-15,-12 0 45 16,-2 6-104-16,0 9-10 16,1 2-14-16,0-2-1 15,0-30-5-15,-2 7-2 16,2-20 5-16,-3-3 3 16,2-15 2-16,-1-2 4 15,-2-13 1-15,-2-4-6 16,4-3 3-16,-7 0-5 15,-2-2-3-15,4 2-6 16,-4 0 2-16,-1 0-9 16,3-1 4-16,0 0-1 15,1-5-1-15,-1 0-1 16,3-4 6-16,-1 1-3 16,0-5 2-16,0 0 0 15,0 0 9-15,0 0-3 16,1 0 0-16,3 0-1 0,15-1 3 15,64-6-39-15,-17 6-95 16,47-2-94-16,16-4-95 16</inkml:trace>
  <inkml:trace contextRef="#ctx0" brushRef="#br0" timeOffset="-113804.61">7353 8587 713 0,'-43'7'211'0,"41"-10"61"16,1 2-198-16,-1 0 1 16,1 1-14-16,-1 0-6 15,1 0-18-15,1 0-6 16,0 0-18-16,0-1-6 16,0 0-6-16,0 1 6 15,0 0-3-15,0 0 1 16,0 0 0-16,0 0 6 0,0 0-4 15,1 0 2-15,1 0 7 16,0 0 6-16,2 0-7 16,10 1 0-16,40 5 1 15,-27-5-6-15,2 0-6 16,4 0-2-16,-5 0 0 16,7 1-1-16,-5-1-2 15,3 1 5-15,-5 0-3 0,6-1 5 16,-1-1 3-16,6 2 2 15,-6-2-5-15,12 0 5 16,-5 1 3-16,4-3 2 16,-2 0 0-16,10 0 3 15,-10 1 1-15,12 0-10 16,-7 1-3-16,10-1-1 16,-4 1-3-16,7-2-3 15,-3 1 3-15,6 0-3 16,-8 1 0-16,8-1 2 15,-6 1 2-15,5 0-2 16,-10 0-1-16,7 1-2 16,-8 2 2-16,3 0-2 15,-3 3-1-15,9-1 1 16,-7 2 1-16,7-2-2 0,-7 1 2 16,7-2-1-16,-9-2 3 15,12 1 0-15,-6-1-2 16,7 0-1-16,-8-2 4 15,11 0-2-15,-8 0 2 16,6-1 2-16,-8 0-1 16,9 0 0-16,-10 0 1 15,9 1 2-15,-9-2-2 0,6 0 1 16,-6 0-1-16,14-1 3 16,-10-3-7-16,14 2 5 15,-9 1-3-15,10-2 2 16,-12 2-4-16,5 1 2 15,-10 1-3-15,7-1 2 16,-11 0 2-16,9 2 1 16,-8 0 1-16,11-1 8 15,-5 2 4-15,9-3-4 16,-6 2 1-16,6 0-1 16,-10 2-11-16,6 1-3 15,-11 1 1-15,8 0 0 16,-10-3-2-16,8 1 3 15,-8-5-1-15,8 1 3 16,-7-2 4-16,9 2 2 0,-7-3-1 16,7 4 4-16,-7 0-6 15,12-2 1-15,-12-1-1 16,9 1-2-16,-2 0 0 16,7 2 0-16,-9 1-2 15,15 0-3-15,-9 0 3 16,10 0-4-16,-5 0 3 15,9-1-2-15,-11 0 1 0,13 0-4 16,-11 1 4-16,9-4-1 16,-8 2-1-16,10 1-1 15,-9 0 4-15,7 0-1 16,-5 1-1-16,3 0 0 16,-7 0 0-16,8 0 1 15,-8 2-1-15,9-1 0 16,-7-1 0-16,9 1 3 15,-10-2 1-15,12-2-1 16,-11 1 0-16,4-1 4 16,-10 1 0-16,3 0 0 15,-15 0-1-15,8 1 2 16,-5 0 1-16,7 2-6 16,-9 0-1-16,10 2 0 0,-10 0-1 15,5 0-5-15,-9-2 2 16,6 0 3-16,-8-1-3 15,7-1 0-15,-7 0 7 16,8-1-2-16,-5-1 3 16,3 0 14-16,-4-1-2 15,10-1 1-15,-6 1 2 16,13 2-6-16,-6 0-8 0,12 1-2 16,-7 0-4-16,8 1-2 15,-12 0 3-15,4-1-2 16,-7 1 1-16,-1 1 0 15,-9 0 1-15,7-1 0 16,-7 0-1-16,5-1 5 16,-6 2-1-16,9-3 4 15,-7-1-3-15,5 1 4 16,-3 1-1-16,1-3 3 16,-6 2-2-16,3 0 2 15,-11-1 3-15,0-3 12 16,-3 1 5-16,-4 0 9 15,-8 0 4-15,0-1 0 16,-6 2-7-16,-3-3-10 16,-3 2-6-16,-1-2-6 0,-2 4-7 15,-1 1-2-15,-5 0 0 16,-2 0-4-16,-2 3-2 16,-2-2-36-16,-1-1-73 15,-1 2-439-15,-2 2 88 16</inkml:trace>
  <inkml:trace contextRef="#ctx0" brushRef="#br0" timeOffset="-95035.73">2296 9247 1104 0,'-20'-20'271'15,"7"-3"97"-15,6 11-323 0,2 4-10 16,4 5-9-16,2 1-22 15,-1 2-9-15,0 0-13 16,1 2 0-16,3 0-18 16,3 3 18-16,20 23 2 15,32 37 12-15,-28-25-2 16,-3-4 15-16,3-2-7 16,-11-13 4-16,-2-8 13 15,-7-8 27-15,2-8 56 16,1-10 20-16,16-22-3 15,11-20-12-15,30-35-28 16,17-18-64-16,25-31-91 16,5 5-65-16,23-2-310 15,-14 36-20-15,-14 22-153 0</inkml:trace>
  <inkml:trace contextRef="#ctx0" brushRef="#br0" timeOffset="-94485.77">2592 8946 1587 0,'-14'-16'298'0,"11"7"110"16,9 16-467-16,8 7-12 16,3 11-2-16,5 5 23 0,9 19 45 15,-1 2 1-15,14 14 0 16,2 0 5-16,6 2 4 16,-5-16-2-16,3-12 9 15,-8-20 9-15,10-28 20 16,3-25 3-16,26-36 5 15,8-16-7-15,36-40-6 16,11-4-37-16,39-24-170 16,-17 27-286-16,-3-14 19 15</inkml:trace>
  <inkml:trace contextRef="#ctx0" brushRef="#br0" timeOffset="-90621.02">12867 9491 977 0,'-7'-11'206'0,"2"1"94"0,0 8-296 16,4 2 15-16,1 0 5 15,0 0 1-15,0 0 7 16,2 0 14-16,6 0-8 15,30 2 14-15,42 2 0 16,-8-5 13-16,1-2-5 16,30-1 14-16,-1 0-16 0,24 0 19 15,-7 0-18-15,19 3 4 16,-15 1-18-16,16 2-5 16,-19 2-22-16,16 0 3 15,-17-1-14-15,14 0 0 16,-17-1-2-16,7 0 3 15,-20-2-7-15,2 0 8 16,-21 0-5-16,-1 0 1 16,-21-2 1-16,-7 2 3 15,-17-2-1-15,-9 1 6 16,-11 1-4-16,-5-2-1 16,-6 0-15-16,0 4-202 15,-8 4-286-15,-27-7 16 16</inkml:trace>
  <inkml:trace contextRef="#ctx0" brushRef="#br0" timeOffset="-88241.24">6887 10228 915 0,'-23'-17'233'15,"3"4"63"-15,1 7-250 0,-1 5-47 16,5 2-1-16,0 2 5 16,5-3 10-16,2 0 15 15,2-3 12-15,3 2 2 16,6 1-5-16,-3-1-5 15,0 1-15-15,2 0 16 16,9 0 7-16,28-1 20 16,48-1 11-16,-5-3 11 15,4-3-19-15,27-3-5 16,-1 1-14-16,15 2-5 16,-16 4-13-16,12 1 0 15,-20 4-8-15,6 1-5 16,-21 0 1-16,3 0-2 15,-21 3-6-15,-2-5 2 0,-23 0-3 16,-4 3-3-16,-17-1-2 16,-6-1-14-16,-6 4-82 15,-5 3-367-15,-5-13 76 16</inkml:trace>
  <inkml:trace contextRef="#ctx0" brushRef="#br0" timeOffset="-87354.63">11752 10213 1033 0,'-23'-19'242'16,"1"3"88"-16,5 9-301 15,-1 1-19-15,8 4-6 16,-2-1 5-16,3 0 14 15,4 0 18-15,3 1-1 16,6 3 5-16,-3-1-1 16,7 1-6-16,30 6-8 0,53 4 13 15,-26-10 2-15,18-3 4 16,0-2 0-16,19 1 0 16,-7 1-3-16,14 0-5 15,-11 1-7-15,14 1-2 16,-9 3-5-16,13 2-6 15,-4 1-1-15,17 0 4 16,-6 0-1-16,18 0 1 16,-10-1-3-16,25-1 7 15,-16 1-8-15,19-3 0 16,-16-2-1-16,18 0 1 16,-24 1-7-16,20-2 5 15,-22 3-4-15,9 2 1 16,-20 3-4-16,7-2 2 15,-26 0-5-15,4-3 1 16,-11 1 3-16,-9-4-4 16,-22-3 0-16,-13 5 0 15,-16-2 5-15,-25-4-4 16,-3 5 0-16,-6 1-2 16,-2-2-20-16,-2 4-55 15,-1-3-213-15,-2 1-272 16,-10 0-33-16</inkml:trace>
  <inkml:trace contextRef="#ctx0" brushRef="#br0" timeOffset="-46396.86">14936 12227 781 0,'0'-1'201'0,"0"1"59"15,2-1-226-15,-2 1-2 16,0 0-9-16,0 0 9 16,0 0 5-16,1 0 12 15,0-1-10-15,1 0 7 16,1 0-9-16,9-2 6 0,41-10-12 16,-26 8 2-16,1-2-9 15,7 2 4-15,1 3-12 16,10 1 4-16,-2 0-8 15,6 2 4-15,-2 2-8 16,10-2 4-16,-7-1-2 16,11 0 4-16,-6 0-1 15,9-1 0-15,-10 4-4 16,9-3-1-16,-8 1-4 0,14 2 2 16,-6-2 2-16,18-6 6 15,-5 5 1-15,11-1 3 16,-8 0-5-16,11-1 4 15,-7 1-8-15,16-6 5 16,-13 3-4-16,12-1 6 16,-9 1-7-16,8-5 3 15,-10 7-6-15,9-3 4 16,-5 0-8-16,13 0 2 16,-6 1 0-16,16-2 0 15,-5 2-5-15,14-1 4 16,-10 0-4-16,17 4 0 15,-16-1 1-15,17 0 1 16,-13 0-1-16,16 1 3 0,-13-2-1 16,16-1-1-16,-16 3 0 15,14 0 0-15,-18-1 2 16,18 1 0-16,-15 1-1 16,12-1 3-16,-16 1-2 15,14-1-4-15,-14 1 2 16,11-1 2-16,-9 0-3 15,26 1 5-15,-18-2 0 16,14 1 1-16,-16 0-2 0,12 1 6 16,-23-1-1-16,13 1 1 15,-16-1-1-15,13 2 2 16,-20-1-3-16,9-1-4 16,-14-1 5-16,8 2-2 15,-21-2 2-15,9-2-4 16,-15 3 2-16,7 0 1 15,-15 0 0-15,1-1-1 16,-10 2 0-16,-1-1 1 16,-17 3-3-16,-7-2 3 15,-13 1 2-15,-6-1 14 16,-9 0 4-16,-5-2 7 16,0 2 1-16,-3 0-1 15,-2-1-13-15,0 1 3 0,0 0-2 16,0 0 1-16,-1 0 0 15,1 0 3-15,0 0-11 16,-1 0-3-16,1 0-9 16,0 0-52-16,-2-1-93 15,0 0-381-15,-2 0 47 16</inkml:trace>
  <inkml:trace contextRef="#ctx0" brushRef="#br0" timeOffset="131546.31">12327 13137 364 0,'-41'1'-72'16,"-1"2"85"-16</inkml:trace>
  <inkml:trace contextRef="#ctx0" brushRef="#br0" timeOffset="132649.57">12215 13141 449 0,'-32'3'132'0,"38"-2"58"16,-3 2-118-16,0 2 7 15,-3-5 9-15,0 0-14 16,2 0-8-16,-1 0 16 15,0 0-7-15,0 0 6 16,1 0-9-16,-2 0-4 16,0 0-25-16,1-1-11 15,1-1-11-15,6 1-4 16,12-1-4-16,38-5 16 16,-33 7 3-16,7-4 11 15,-2 4-2-15,5 1-3 16,2-1-15-16,2-3-4 15,3 5-14-15,7-3 0 16,-3-1 1-16,8 1 6 16,-6 1-1-16,3-2 4 0,-7 1-1 15,1-1 0-15,-7 1-4 16,7 1 5-16,-7 1-5 16,8-1 3-16,0-1 0 15,8 1 4-15,-4-2-7 16,5 2 4-16,-5 0-3 15,2 0-4-15,-9 1-6 16,2 1 0-16,-9 1-5 16,2-3 1-16,-4 1 1 0,4 0 4 15,-3-1-2-15,6 0 3 16,-4 1 1-16,8-1 0 16,-4 1-1-16,1-3 4 15,7 1 3 1,2-4-3-16,4 3 2 15,0-1 2-15,11 1 2 16,-10 0-1-16,12 5 6 16,-9-4-6-16,15 2 2 15,-8 1-2-15,11-2 0 16,-7-1-8-16,12 2 4 16,-11-3-4-16,14-1 3 15,-10 0 0-15,13 0 4 16,-6 2-3-16,12 3-2 15,-13 0-3-15,9-2 1 0,-14 1-3 16,7 2 3-16,-10-3 2 16,6 2-5-16,-10 0 0 15,8 2 4-15,-11-3-4 16,4 4-2-16,-5-4 6 16,6 0-5-16,-10-1-3 15,2 0 2-15,-8-1 3 16,1 1-3-16,-9 0 5 0,5 0 1 15,-3-1 1-15,5 1-5 16,-4-1 3-16,7-3-2 16,-6 2-1-16,6-1-1 15,-8 0 6-15,7-1-5 16,-5 2 2-16,3-1 0 16,-5 2-1-16,5 0-5 15,-8 0 7-15,7 0-1 16,-7-1-3-16,11 1 2 15,-1 0 1-15,14-3 5 16,0 3 1-16,13-2 3 16,-5-1 1-16,8 4-3 15,-10 0-7-15,10 1-1 16,-8-1 4-16,13 3 4 16,-10-3 4-16,10 1 5 0,-13-1 1 15,5-1-3-15,-11 1-2 16,6-4-1-16,-14 0-4 15,-1-1 3-15,-10 0 3 16,-6-4 2-16,-13 4 2 16,-5-4 11-16,-8 2-1 15,-7 2-2-15,-5-1-5 0,-4 0-2 16,-1 4-11-16,-2-2-10 16,-2 3-9-16,0 0-53 15,-1 1-55-15,0 0-160 16,1 1-270-16,-5-1-7 15</inkml:trace>
  <inkml:trace contextRef="#ctx0" brushRef="#br0" timeOffset="194834.66">9469 4171 132 0,'-31'16'-49'0,"33"-16"85"16</inkml:trace>
  <inkml:trace contextRef="#ctx0" brushRef="#br0" timeOffset="196781.15">9440 4186 432 0,'0'-1'203'0,"0"1"-3"16,0 0-100-16,0 0-45 0,0 0-25 16,0 0-12-16,0 0 0 15,0 0-6-15,0 0 5 16,0 0 33-16,0 0 40 16,0 0 3-16,1 0 4 15,-1 0-6-15,0 0-36 16,0 0-42-16,0 0-9 15,0 0-7-15,0 0 5 16,0 0-5-16,0 0 5 0,0 0-5 16,0 0 9-16,0 0-4 15,1 0 10-15,-1 0 2 16,0 0 12-16,0 0 3 16,0 0 8-16,0 0-8 15,0 0 1-15,1 0-10 16,1 0-8-16,0 0-7 15,-2 0 4-15,2 0-7 16,2 0 8-16,14 0-6 16,33 1 5-16,-26-1-6 15,0-1 9-15,4-2-5 16,0 1 13-16,5 0 0 16,-4-1 6-16,7-2-3 15,-6 1 4-15,7 1-8 0,-4-1-2 16,9 4-5-16,-2 0-1 15,6 1-9-15,-6 3 1 16,8-3-5-16,-6 0 5 16,3 0-3-16,-5-1 3 15,4-2-6-15,-6 0 8 16,2 1-7-16,-5-1 5 16,5 2-4-16,-4-1 6 0,2 2-7 15,-4-1 5-15,3-1-2 16,-4 1 3-16,6 1-4 15,-5-2 7-15,4-1-7 16,-6 3 5-16,5 0-8 16,-5-2 6-16,7 2-7 15,-6 0 8-15,4 2-9 16,-5-3 9-16,5 3-6 16,-8-3 6-16,5 3-7 15,-2-4 9-15,4 1-4 16,-5-2 4-16,9 3-4 15,-5-3 6-15,5 1-7 16,-7 1 5-16,5-1-2 16,-5 0 5-16,5 1-2 15,-6 0 5-15,7 1-3 0,-6 0 4 16,9-1-7-16,-3-1 4 16,6 0-8-16,0-1 4 15,7 2-6-15,-7 2 8 16,4 0-12-16,-5 1 10 15,1 0-8-15,-6-2 5 16,5 0-3-16,-4-2 8 16,4-1-1-16,-3 1 8 0,8-1-3 15,-6-1 4-15,6 4-7 16,-5-2 5-16,5 1-10 16,-7 2 3-16,5-1-3 15,-5-1 3-15,7 0-9 16,-7-1 8-16,12-2-4 15,-7 1 1-15,9-1-2 16,-9 1 7-16,9-4-4 16,-10 3 6-16,9-3 0 15,-9 0 8-15,10 3-3 16,-8 1 0-16,9-1-1 16,-6 5-2-16,6-1-10 15,-7-4 4-15,9 6-6 16,-7-1 2-16,6 0-8 15,-7-1 13-15,7 1-9 0,-10-2 8 16,4 1-8-16,-9 1 8 16,5 0-9-16,-11 0 8 15,7-2-6-15,-5-1 8 16,5-1-5-16,-2-1 4 16,5 1-6-16,-5 1 5 15,4 0-6-15,-6 2 3 16,3 0-5-16,-5-1 4 15,2 2-4-15,-3 1 4 0,3-3-6 16,-6 1 10-16,5 0-7 16,-2-1 4-16,6 0 1 15,-4-1 4-15,9 1-4 16,-3-2 10-16,3-1-1 16,-6 2 3-16,4-1-7 15,-6 1 5-15,4-1-9 16,-10 2 4-16,7-2-4 15,-7 0 7-15,5 0-5 16,-4 0 5-16,10 1-3 16,-5 0 4-16,4 0-6 15,-6 0 4-15,3-1-4 16,-6-2 1-16,4-1-7 16,-2 0 5-16,5 2-2 0,-1 0 0 15,6 0-1-15,-4 1 6 16,7 2-8-16,-11-1 1 15,5 1-3-15,-7-1 2 16,6 1-1-16,-8-2 8 16,5 0-7-16,-5 1 4 15,-1 0-3-15,-8 0 3 16,4 1-7-16,-5-2 6 0,3 1-1 16,-4 1 4-16,5 3-10 15,-7-2 6-15,3 0 1 16,-5 1-2-16,3 0-6 15,-5-3 10-15,6 1-4 16,-4 0 3-16,6-2-7 16,-2 0 8-16,1 1-5 15,-3-1 7-15,2 0-8 16,-3 1 10-16,0-1-6 16,-1 1 2-16,2 0-5 15,0 0 4-15,1 0-6 16,0 1 11-16,4 0-9 15,-5 0 7-15,4 0-5 16,-5 1 5-16,0-2-10 0,-7 2 12 16,-3-1-9-16,-6-1 11 15,-1 0 2-15,-5 1 11 16,0 0-6-16,0 0 1 16,0 0-7-16,0 0-9 15,-2 0-110-15,1 0-147 16,-4 0-308-16,-24 0-46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5T02:50:52.5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04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11-25T02:52:25.661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3363 2421 570 0,'17'-24'247'0,"-7"6"3"16,-4 8-117-1,-4 5-92-15,-2 4-8 0,-5 1 5 16,4 0-3-16,-1 0 22 15,-5 1 0-15,-19 8 13 16,-37 15-1-16,32-5 1 16,1-4-19-16,-3 5-6 15,4-1-18-15,-2 4-7 16,7 0-8-16,-2 6-2 16,5 2-6-16,4 4 4 15,6-1-3-15,5 4-3 16,5-2-1-16,4 3-6 15,4-10-6-15,6 2 3 16,3-6 3-16,5-6-2 16,3-10 8-16,4-4 4 15,-3-7-2-15,2-10 1 0,-5-2 0 16,0-5 3-16,-8-1-2 16,2-5 0-16,-7 2-2 15,-2 0 2-15,-5 4-7 16,-4 2-5-16,-7 6-9 15,-9 2-15-15,-3 5-11 16,-12 3 2-16,-2 4 2 16,-5 2 5-16,6 3 15 0,3-1 9 15,12-4 4-15,7-1-10 16,15 0-10 0,11-1 14-16,14-2-3 15,7 0 16-15,10-2 3 16,2 1-2-16,4-2-4 15,-4 2 1-15,-1-1-6 16,-11 0-1-16,-3-1 1 16,-12 1 2-16,-5 1 4 15,-8 0 6-15,-1 2 10 16,-6 0 5-16,0 1 6 16,0-2-4-16,-2 1 5 15,1 0-9-15,0 0-2 16,0-1-9-16,0 1 7 0,1 0-6 15,0 0 11-15,0 0 0 16,0 0 10-16,0 0-3 16,0 0 7-16,0 0-6 15,0 0 9-15,0 0-4 16,0 0 0-16,0 0-3 16,0 1 4-16,1 2-10 15,4 9-6-15,15 46-1 0,-13-23-6 16,-1-2-11-16,1 1-9 15,-4-9-15-15,0-4-42 16,0-11-26-16,-1-2-3 16,-3-8-323-16,-3-9 101 15</inkml:trace>
  <inkml:trace contextRef="#ctx0" brushRef="#br0" timeOffset="750.3">3678 2687 534 0,'2'2'168'0,"0"-1"29"0,-1 0-143 16,0 0-6-16,0 0 1 15,0-1 36-15,0 0 21 16,1 0 28-16,-2 0-7 15,0 0 1-15,0 0-39 16,0 0-18-16,1 0-29 0,0 0-7 16,-1 1-18-16,1 0-3 15,0 0-4-15,0 1-4 16,0 3 1-16,6 19 7 16,7 38 2-16,-7-27-3 15,-2-4 3-15,2-2-4 16,-6-9-9-16,1-8 1 15,-1-7 0-15,-1-3-9 16,-1-2-6-16,1-1-21 16,-1 0-33-16,0-1-262 15,0-3-68-15,-4-13-86 16</inkml:trace>
  <inkml:trace contextRef="#ctx0" brushRef="#br0" timeOffset="1044.03">3651 2560 1025 0,'10'-37'291'0,"-9"34"62"16,1 2-307-16,4-1-58 16,-6 1-62-16,2 1-281 15,1 0 47-15</inkml:trace>
  <inkml:trace contextRef="#ctx0" brushRef="#br0" timeOffset="1850.06">3858 2767 924 0,'0'0'228'15,"1"-1"82"-15,0 0-263 16,-1 0 4-16,0 0-5 16,2 0 11-16,-1 0 7 15,-1 0 17-15,0 0-5 16,2 0 1-16,-2-1-23 15,1 1-18-15,-1 0-25 0,0 1-13 16,1-1-8-16,0 1 7 16,0 0 5-16,3 1-1 15,1 3 3-15,16 10-1 16,32 44-3-16,-30-26-1 16,-5-6-1-16,2 0 2 15,-8-8 1-15,0-3 2 16,-6-7-1-16,0-4 4 15,-5-5 6-15,-1 4 21 16,0-4 17-16,-1-1 10 16,0 0 0-16,0-3-5 15,-2-13-25-15,-2-47-17 16,5 30-12-16,3-3-9 16,2 4 0-16,2 5-6 15,0 10-17-15,-1 4-52 0,-2 9-25 16,0 5-59-16,-2 2-6 15,-2 0-24-15,0 2 35 16,4 19-198-16,2 47 91 16</inkml:trace>
  <inkml:trace contextRef="#ctx0" brushRef="#br0" timeOffset="2434.42">4130 2824 278 0,'22'35'87'16,"-21"-31"13"-16,2-2-23 15,-2-1-6-15,-1-2 51 16,0 0 17-16,0 0 37 16,0 0-30-16,1 0-17 15,2-1-46-15,1 1-11 16,10-3-37-16,40-14-8 0,-36 6-14 16,1 4 2-16,-3-4-9 15,2 1 7-15,-3 1-2 16,1-1 14-16,-2 0-4 15,0 0 9-15,-4 2-4 16,-3-2-1-16,-4 4-8 16,0-2-4-16,-3 2-7 15,0 2-9-15,-4-1-1 0,-3 2-7 16,1-1 0-16,-3 3 0 16,-4-1 1-16,2 3 5 15,-2 2-2-15,-3 5-3 16,1-2-11-16,1 6-2 15,1 0-6-15,2 8 5 16,2 0 6-16,0 14 11 16,3 1 7-16,1 7 3 15,3-4-1-15,6 5 0 16,3-15 1-16,10-4 1 16,5-7 1-16,8-10-15 15,1-13-18-15,9-10-83 16,-5-6-208-16,7-11 22 0</inkml:trace>
  <inkml:trace contextRef="#ctx0" brushRef="#br0" timeOffset="3115.04">4508 2770 993 0,'-1'-5'213'0,"0"1"75"16,-1-1-294-16,2 2-9 16,0 0-3-16,0 0 19 15,2 0 31-15,-1 1 23 16,-1 1 6-16,1 0-4 16,1 1-12-16,-2 2-12 15,1 3-24-15,7 20-2 16,8 36 1-16,-9-32 1 15,-3 0-1-15,2-1-4 16,-2-8-1-16,1-4 5 16,-2-3-4-16,-1-7-4 15,-1-3 8-15,-1-1 6 16,0-3 6-16,-1 0 23 16,0 0 5-16,0-2-8 15,-2 0-6-15,1-4-14 0,-3-13-21 16,-7-43-5-16,15 34 5 15,1-2 2-15,2 5 1 16,0 2-4-16,1 7 2 16,2 2-6-16,-1 4 0 15,3 0-2-15,1 3 2 16,2 3 3-16,-1 2 5 0,0-1-1 16,-2 2 3-16,0 1 5 15,-1 1 0-15,1 0 2 16,-2 1 3-16,5 1 6 15,-3 0 1-15,-2 1-1 16,1 1 1-16,1 1-1 16,-2 1-5-16,0 4 2 15,2 3 5-15,-4 6 4 16,1 4-7-16,1 6 2 16,-2 1-7-16,0 0-8 15,0-1-4-15,-1-4 0 16,1-6-6-16,-3-5 6 15,2-2-1-15,-2-4-19 16,-2-5-22-16,-3-2-74 16,2 0-52-16,-2-1-292 15,0-1 24-15</inkml:trace>
  <inkml:trace contextRef="#ctx0" brushRef="#br0" timeOffset="3604.98">4985 2864 835 0,'3'1'204'0,"1"-1"62"16,-3 0-238-16,2 0-12 0,0 0 2 15,1 1 22-15,-1 0 14 16,0 0 19-16,1 1-8 16,-1 2-12-16,2 10-74 15,-1 52-300-15,-21-39 57 16</inkml:trace>
  <inkml:trace contextRef="#ctx0" brushRef="#br0" timeOffset="11189.32">2380 3745 635 0,'4'-2'233'0,"0"-1"39"16,-1 0-172-16,0-2-5 16,0 1-29-16,1-1 9 15,-1 1-13-15,6-2 10 16,33-21-13-16,-30 26 1 15,2 2-19-15,2 6 1 16,-3 3-17-16,4 8 4 16,-2 7-6-16,-2 15 3 15,-1 3-13-15,-3 9 1 16,-4-5-10-16,0 0-4 16,-3-10-6-16,-1-7 6 15,0-9 0-15,0-5 4 16,-2-8 2-16,0-5 6 0,0-3 0 15,1-1 0-15,-2-1-4 16,0-1 0-16,-1-2-4 16,-2-2-2-16,-2-10-7 15,-9-37 3-15,16 33-3 16,3-4 0-16,3 2-3 16,2-8 6-16,4 5 0 0,4-3 2 15,0 3-3-15,4-4 3 16,0 9-3-16,0 1-1 15,-1 4 0-15,2 1 4 16,-4 4-1-16,1 0 5 16,-5 5 4-16,2 0 5 15,-6 5-2-15,1 0 8 16,-4 1 0-16,0 2 7 16,-2 0-4-16,-4-2 2 15,0 1-6-15,0 2 1 16,2 0-9-16,0 15 6 15,3 43-4-15,-5-23 1 16,-2 0-6-16,2 11 3 16,1-6-6-16,0 4 0 15,3-8-5-15,-1-2 6 0,0-11-5 16,1-1 2-16,-1-9-1 16,-1-5-6-16,0-6-22 15,0-4-66-15,-2-6-65 16,-2 3-288-16,-1-3 15 15</inkml:trace>
  <inkml:trace contextRef="#ctx0" brushRef="#br0" timeOffset="12165.1">3081 4167 707 0,'-4'-3'265'0,"2"-1"25"15,0 1-187-15,0 0-49 16,1 0-33-16,0 0-9 16,0 1-12-16,0 1 20 15,-1 0 12-15,1 1 22 0,-1 0 7 16,0 1 11-16,-1 1-22 15,-2 0-11-15,-2 3-22 16,-5 1-5-16,-32 26-10 16,35-29 4-16,4-1 1 15,-1 0 2-15,3-1-8 16,1-1 1-16,0 0-7 0,1 1 1 16,0 0-3-16,0 1 5 15,1 0 0-15,0 2 3 16,0-1 0-16,0 1 4 15,1 1 0-15,3-1 1 16,0 1-5-16,10 3 2 16,35 19-4-16,-30-26 1 15,-2 0 1-15,2 0 3 16,-1 2-1-16,0 3 3 16,-4 1-4-16,-4 6-5 15,-1-1-5-15,-2 8 1 16,-6-1-4-16,-3 3 1 15,-6-3 4-15,-3 4 3 16,-6-6-3-16,-5-1-2 16,-2-6-1-16,-8-4-12 15,1-5-4-15,-5-6 0 0,8-1-5 16,-3 0-16-16,11 1-6 16,3 0-49-16,11 4-231 15,16 0 49-15</inkml:trace>
  <inkml:trace contextRef="#ctx0" brushRef="#br0" timeOffset="12698.3">3198 4212 270 0,'24'-40'-50'0,"-20"31"144"16,0-1-37-16,-3-1 77 16,1 0 59-16,-2 2 46 15,0 4-43-15,-3-3-12 0,2 4-44 16,-2-1 2-16,3 4-38 15,0 0-8-15,0-1-34 16,0 0 10-16,0-1-10 16,2 1 17-16,-1 0-6 15,0 0 6-15,0 0-16 16,-1-1 0-16,0 1-15 16,0 0 2-16,0 1-17 15,0 0-9-15,0 0-13 0,0 0-8 16,0 0-15-16,2 1 0 15,-2 0 0-15,1 1 0 16,1 2 1-16,8 13 6 16,18 48 1-16,-18-25 0 15,-1 2 0-15,0 6 0 16,-1-9-13-16,-2 1-37 16,-1-12-18-16,-3-5-42 15,-1-13-22-15,-1-3-34 16,-1-7 11-16,-1-8-257 15,-4-4 78-15</inkml:trace>
  <inkml:trace contextRef="#ctx0" brushRef="#br0" timeOffset="13060.43">3226 4286 609 0,'-4'-3'215'0,"2"0"36"16,-3 0-168-16,3-1-19 16,-1 1-28-16,1 1-5 15,1 0-17-15,1-1 5 16,1 1-1-16,2 0 5 16,12-1-8-16,45-8-3 15,-33 9-28-15,4-2-174 16,-2-2-93-16,5-1-44 15</inkml:trace>
  <inkml:trace contextRef="#ctx0" brushRef="#br0" timeOffset="13648.14">3450 4203 709 0,'0'2'317'0,"-1"-1"-17"0,0 1-131 16,0-1-168-16,1 0-2 16,0 0-4-16,0 0 7 15,0 0 11-15,0 0 32 16,0 0 16-16,0 0 20 16,0 0-6-16,0 0-9 15,0 1-33-15,0 0-19 16,0 0-15-16,0 2 1 15,3 14-2-15,8 42 1 16,-9-33 2-16,3 3-7 16,1-8-8-16,0-5-6 15,1-8-5-15,1-3-1 16,-1-6 6-16,4-6 8 16,-4-3 2-16,3-1 5 15,-1 0 2-15,-3-7 0 0,1 2-2 16,-2-2 9-16,0 2-1 15,2-6 1-15,0 5-3 16,-2 2 1-16,0 3-1 16,0 2 12-16,-5 3-5 15,2 5 8-15,-2 0-1 16,0 1 3-16,0 0-12 16,0 0 8-16,0 0-5 0,0 0-3 15,0 0-6 1,0 0 1-16,0 0-2 0,0 1 5 15,1 0 0-15,3 3 2 16,-1 7-2-16,28 49-1 16,-22-37-13-16,4 7-43 15,-4-10-42-15,2 1-278 16,-1-15 32-16</inkml:trace>
  <inkml:trace contextRef="#ctx0" brushRef="#br0" timeOffset="14381.07">3929 4112 756 0,'30'-26'199'16,"-32"24"53"-16,1 0-216 0,1 3-21 15,0-1-10-15,0-1 13 16,0 1 14-16,0 0 48 16,0 0 18-16,0 0 28 15,0-2-7-15,0 2-3 16,-2-1-40-16,2 1-14 15,0 0-29-15,0 0-5 16,0 0-15-16,0 0-3 16,0 0-10-16,0 0 4 15,0 0-3-15,0 0 1 16,0 0-4-16,0 1 3 16,0 1-5-16,2 1 2 15,-1 11 0-15,14 52 5 16,-10-30-4-16,0 11 3 15,2-4-3-15,-3-1 3 0,-2-10-4 16,3-10 3-16,-2-11-1 16,-2-4 5-16,1-5 0 15,-2-2 8-15,0 0-5 16,-1-1-7-16,0 0-12 16,0-2-12-16,0 0-14 15,-1-2-11-15,-5-10-2 16,-17-35-5-16,13 30 4 15,-2-2 11-15,-1 5 10 0,-4 3 12 16,3 4 12-16,-4 9 2 16,3 5-4-16,-2 10 0 15,0 4-2-15,-2 9 0 16,3 1 1-16,1 6 5 16,6-6-1-16,4-1 4 15,3-8-2-15,6-1 2 16,3-12-1-16,7-1 7 15,8-3 1-15,11-7 1 16,3-3-17-16,11-3-51 16,-1-4-42-16,-1-1-240 15,-9 1 20-15</inkml:trace>
  <inkml:trace contextRef="#ctx0" brushRef="#br0" timeOffset="14932.13">4132 4364 682 0,'33'32'230'15,"-34"-32"21"-15,1-1-164 16,0 2-89-16,0-1 0 16,0 0-6-16,0 0 7 15,0 0 11-15,0 0 21 16,0-1 1-16,0 1 10 16,0-1-4-16,1 0-3 15,1-2-19-15,1 0 0 16,1-1-12-16,4-5 0 15,35-33-3-15,-32 29 3 16,-4 4-3-16,-1 1 4 16,-2 0-4-16,-4 1-13 0,-4 4-10 15,-6 1-9 1,-3 1-9-16,-6 1-1 0,-3 1 11 16,-4 3 7-16,6 0 11 15,-2-1 8-15,9 2 3 16,2 3-1-16,4 1-4 15,1 5 0-15,0 1-4 0,5 6-1 16,1 0 4-16,8 1 15 16,4-5 5-16,5 3 5 15,5-10 2-15,9 0 1 16,1-8-16-16,7-6-28 16,3-7-31-16,-1-3-185 15,-10-7-25-15,1-1-77 16</inkml:trace>
  <inkml:trace contextRef="#ctx0" brushRef="#br0" timeOffset="15364.72">4381 4319 595 0,'-8'-46'234'0,"6"45"21"16,0 1-168-16,1-1-25 16,1 0-39-16,0 1 1 15,0 1-4-15,1 0 20 16,0 1 7-16,2 3 16 15,0 5-11-15,5 10-1 0,8 34-17 16,-11-29-3-16,-1 0-18 16,1 2-1-16,-4-10-11 15,1-3-1-15,-2-6-3 16,0-3 4-16,0-5 3 16,0-2 6-16,0 1-10 15,0-2-6-15,0-1-6 0,2-17-2 16,7-36-2-16,-7 30 11 15,1 7 6-15,3-3 7 16,1 9-3-16,7-2 3 16,0 5-7-16,4 4 0 15,1 3-5-15,2 4 3 16,-6 6-2-16,2 3 3 16,-6-1-3-16,-1 9 1 15,-4-4-1-15,-1 9 1 16,-2 0-2-16,-1 2-1 15,-7-4-16-15,3 1-38 16,-2-5-31-16,2-3-230 16,-1-3 34-16</inkml:trace>
  <inkml:trace contextRef="#ctx0" brushRef="#br0" timeOffset="15897.43">4771 4130 727 0,'0'-5'82'15,"0"3"-25"-15,-4-3-262 16,3 4-92-16,1-2 26 16,-1 1 375-16,0-1 170 15,1 0 19-15,-3-2 0 16,0 1-107-16,0 0-27 16,0-1-60-16,0 0-21 15,-1 0-36-15,1 1 9 16,0 0-7-16,-1-1 20 15,2 1 1-15,0-1 19 16,0 1-12-16,0 0 9 0,0 0-20 16,2 1-6-16,-3 1-25 15,2 0-12-15,0 0-28 16,1 0-2-16,0 2-5 16,0 3 6-16,0 2 3 15,5 31 10-15,2 35 1 16,-7-15 2-16,0-2-2 15,-1 9 0-15,1-9-2 16,0 2-6-16,0-18-13 0,1-5-26 16,-1-11-17-16,1-7-41 15,-3-9-22-15,-3-6-52 16,-3-5-221-16,-3-7 54 16</inkml:trace>
  <inkml:trace contextRef="#ctx0" brushRef="#br0" timeOffset="16099.72">4638 4339 1242 0,'0'-6'301'0,"2"-3"86"16,25-30-365-16,-2 38-41 0,5 1-25 15,14-1-64-15,-2-2-1 16,11-7-271-16,-8-6 34 16</inkml:trace>
  <inkml:trace contextRef="#ctx0" brushRef="#br0" timeOffset="16764.84">5390 3762 891 0,'-64'11'223'0,"62"-15"72"16,-1 2-252-16,3 2-30 15,0 0 4-15,3 0-7 16,-2 0 27-16,4 0 9 15,12-1 10-15,36 0-2 16,-24-1-5-16,0-2-26 16,6 0-18-16,-4 0-27 0,2 3-66 15,-9 0-63-15,-5 1-203 16,-12 2-8-16</inkml:trace>
  <inkml:trace contextRef="#ctx0" brushRef="#br0" timeOffset="17006.24">5370 3948 1116 0,'-4'-3'252'0,"5"2"66"16,4 2-328-16,-5-2-21 0,1 1-2 15,2-1 2-15,7 1 40 16,13-3 5-16,35-4 3 16,-22-3-44-16,4 0-42 15,10-12-257-15,4-1 26 16</inkml:trace>
  <inkml:trace contextRef="#ctx0" brushRef="#br0" timeOffset="17914.1">6121 3600 963 0,'0'-6'268'0,"-2"2"63"0,2 2-258 15,0 2-70 1,0 0 2-16,0 0-10 0,0 0 11 16,0 0 14-16,0 0 25 15,-3 0 4-15,3 0 8 16,0 0-11-16,0 0-13 15,0 1-27-15,0 1-6 16,-1 8-6-16,-2 23 3 16,-3 36 1-16,-1-29 4 15,3-4 0-15,-1-1 3 16,5-14-7-16,2-4 0 16,-1-9 0-16,-1-7 3 15,2-4-1-15,2-7 5 16,-2-3-3-16,3-5 4 15,-1-2-5-15,1 0 1 0,-1 6-5 16,-1 4 1 0,0 7-5-16,-1-1 0 0,3 6-6 15,-5-2 3-15,1 1-2 16,1 1 1-16,1 1 2 16,13 19 8-16,33 37-1 15,-29-29-9-15,-4-4-11 16,1-1-10-16,-9-7-8 0,2-3-1 15,-3-6 9-15,-4-1 0 16,-3-5-2-16,-1 1 1 16,0-4 1-16,-2 1-9 15,-2 0-1-15,-16 6-39 16,-39 13-186-16,22-12-25 16,3 1-95-16</inkml:trace>
  <inkml:trace contextRef="#ctx0" brushRef="#br0" timeOffset="18296.66">6184 3665 1082 0,'-33'0'259'16,"31"-3"69"-16,1 1-334 16,2 2-54-16,-1 0-2 15,1 0 0-15,2 0 22 16,0-1 39-16,9 0 10 16,37-9-3-16,-19 1-51 15,6-1-242-15,12 0 50 16</inkml:trace>
  <inkml:trace contextRef="#ctx0" brushRef="#br0" timeOffset="19064.02">6576 3651 532 0,'32'8'207'0,"-33"-13"34"16,-1 3-128-16,1-1-15 15,0 2-14-15,0 0 16 0,-1 0-13 16,2 0 7-16,-2 0-23 16,1-1-4-16,0 1-25 15,-1 1-14-15,-1 0-22 16,-1 0 0-16,-7 3-6 16,-4 1-1-16,-31 17 0 15,34-8 3-15,1 1 0 16,0 8-2-16,3 2-4 15,1 13 3-15,2-3 2 0,3 2-1 16,7-2-1-16,3-2 1 16,7-11-6-16,8-2-5 15,2-8-4-15,4-7 7 16,1-8-2-16,-2-4 4 16,-2-3 1-16,-3-6 7 15,-9 1-5-15,-3-8 7 16,-6-2 1-16,-6-8 15 15,-4-1-9-15,-2-1 2 16,-3 5-1-16,-6 2 0 16,-2 9-15-16,-1 4-1 15,-1 6-11-15,-1 7-34 16,2 3-26-16,2 3-51 0,4 3-27 16,3 0-145-16,8 1-8 15,7-3 22-15,9 0-113 16</inkml:trace>
  <inkml:trace contextRef="#ctx0" brushRef="#br0" timeOffset="19563.14">6960 3687 819 0,'1'1'274'15,"-1"-1"39"-15,0 0-211 16,0 0-67-16,0 0-15 15,0 0-19-15,0 0 7 16,0 0 11-16,0 0 18 16,0 0 5-16,-1 0 4 15,0 0-12-15,1 0-7 16,-3 0-19-16,1 0 0 16,0 2-9-16,0-1 5 15,-1 0-6-15,-1 0-1 16,1 0-4-16,-1 1 4 15,-1 1-5-15,-2 7 3 16,-24 44-4-16,25-20 5 16,1 0-4-16,5 0-4 0,1-4-5 15,6-3 4-15,1-13-5 16,7-5 4-16,-1-4 5 16,2-7 6-16,-3-6-3 15,3-4 7-15,-6 2-4 16,-1-5 5-16,-4 0-4 15,-1-4 8-15,-2 4-4 0,-2-8 4 16,-1-1-5-16,-2-4 4 16,-4 4-4-16,-1-2 6 15,-3 7-5-15,-7 4 3 16,3 7-8-16,-6 6-9 16,2 5-21-16,1 6-56 15,5 0-42-15,2 3-201 16,6-2 4-16</inkml:trace>
  <inkml:trace contextRef="#ctx0" brushRef="#br0" timeOffset="20066.82">7376 3688 921 0,'-5'-3'198'16,"-1"-1"66"-16,-1 0-282 15,2 1-4-15,-1 2-6 16,2 0 15-16,4 0 38 16,-2 0 45-16,0 0 12 0,-1 0 14 15,0 0-15-15,0-1-16 16,0 1-38-16,-1 0-10 15,1 0-19-15,0 1-1 16,-3 0-2-16,1 0 0 16,-1 1-2-16,1 1 5 15,-5 4-3-15,-34 53 3 16,35-30-7-16,3 12-5 16,-1-3-1-16,14 4 6 15,2-6-2-15,9-3 8 16,4-13 5-16,11-6 6 15,-2-8-6-15,-1-11 2 16,2-6-1-16,1-9 3 16,-9 0-2-16,-1-12 14 15,0 0 1-15,-8-14-2 0,-7 0-6 16,-6-3-5-16,-10 4-14 16,-12 3-18-16,-11 16-10 15,-15 7-37-15,-5 14-37 16,-20 9-238-16,-2 5 42 15</inkml:trace>
  <inkml:trace contextRef="#ctx0" brushRef="#br0" timeOffset="22112.79">2645 5112 662 0,'-4'-4'252'16,"-1"-1"54"-16,3 1-172 16,-2 0 0-16,1-1-28 15,0 2 1-15,1 0-32 16,1-1 6-16,-1 1-16 16,1 1 0-16,-1 0-15 0,1 0-4 15,0 0-20-15,1 1-13 16,0 1-10-16,0 1-1 15,1 2 0-15,3 10 2 16,13 54 4-16,-10-17-2 16,-1 4-3-16,0 5-2 15,-1-8-1-15,1-3-3 16,0-15 2-16,1-9 0 16,-3-7-2-16,0-8 3 15,-3-5 8-15,0-5 7 16,-2-2 1-16,0 1-5 15,1-1-9-15,0-1-5 16,0-6-14-16,0-10-6 16,0-25 3-16,2 32-4 0,3 4-6 15,5 0-1 1,4 1 1-16,9-3-2 0,2 3 9 16,6-2 3-16,0 5 5 15,1 1-4-15,-4 4 5 16,0 0-8-16,-7 4 3 15,1 5 0-15,-2 7 5 16,-5-1-4-16,-4 7 11 16,-2 5-5-16,-5-2 0 0,-9-2-9 15,-2-2 3-15,-6-3-8 16,-3-8 1-16,-9-1-5 16,-3-6 0-16,-8-3-7 15,-3-4 6-15,-4-5 4 16,3-4 6-16,1 0 9 15,11 0 4-15,6 3-12 16,7 3-21-16,13 8-258 16,7 5 68-16</inkml:trace>
  <inkml:trace contextRef="#ctx0" brushRef="#br0" timeOffset="22830.59">3298 5438 841 0,'4'-2'264'15,"-4"-1"44"-15,0 3-218 16,0 0-68-16,0 0-9 15,0 0-15-15,-1 0 4 16,0 0 6-16,0 0 19 16,-1 1 3-16,-2 0 4 15,0 1-4-15,-1 2-4 16,-3 1-16-16,-37 32-8 16,36-29-5-16,0-2 7 15,3-2-5-15,-2 0-5 0,1 0 6 16,1-1 0-1,-1 0-11-15,2 2 0 0,2-2 2 16,0 1-3-16,3-4 2 16,0 0 2-16,1 1 1 15,1 0 6-15,0 2 0 0,1-1 0 16,7 4 5-16,41 22-3 16,-32-23-1-16,4 1 0 15,-3-5-2-15,1 4 0 16,-3 1 1-16,1 1 2 15,-9 1 2-15,3 6-7 16,-8 1-1-16,-4 3-3 16,-2-1-4-16,-5 2 2 15,-5-1 8-15,-6-3 0 16,0-6 0-16,-5 0-1 16,1-6-4-16,0-4-15 15,4-2-6-15,-3-5-12 16,7-3-18-16,0-1-108 15,5-2-132-15,5-4-1 16</inkml:trace>
  <inkml:trace contextRef="#ctx0" brushRef="#br0" timeOffset="23298.34">3535 5371 1095 0,'-1'-5'245'0,"1"-1"88"16,-1 2-322-16,1 4-17 15,0-1-5-15,0 0 6 16,0 0 13-16,0 1 39 15,0-1 22-15,0 0 28 16,0 0 7-16,0 0 5 16,0 0-36-16,0-1-21 15,0 1-30-15,0 0-17 16,0 0-13-16,1 1-4 16,0 0 3-16,0 1 0 15,2 3 6-15,5 20 1 16,13 41 3-16,-15-19 2 15,1 3-2-15,0 5-1 0,0-3 2 16,2-1-4-16,-2-9-11 16,-1-10-8-16,-5-11-3 15,2-6-11-15,-2-12-5 16,-5-4-15-16,3-3-17 16,1 3-81-16,-2-2-31 15,-2-14-215-15,-3-46-2 16</inkml:trace>
  <inkml:trace contextRef="#ctx0" brushRef="#br0" timeOffset="23536.7">3491 5561 950 0,'-4'0'266'16,"4"-1"49"-16,1 2-261 15,-1-1-65-15,1 0-4 16,1 1-8-16,2 1 10 16,1 1 9-16,11 3 3 15,34 7-1-15,-25-16 5 16,-2-2-6-16,13-4-49 16,-2 0-96-16,10 0-156 0,-7 2-29 15</inkml:trace>
  <inkml:trace contextRef="#ctx0" brushRef="#br0" timeOffset="24096.73">3811 5545 952 0,'1'1'251'0,"-1"0"65"15,0 0-267-15,0-1-45 16,0 1-11-16,0 0 4 15,0 0 1-15,0 0 9 16,0 0 13-16,0 1 22 16,0-1 3-16,0 0 10 15,0-1-8-15,0 0-5 16,0 1-24-16,0 0-1 16,0 0-12-16,0 1-1 15,-1 3-1-15,0 17-1 16,-3 36-4-16,6-27 1 15,-3 1-1-15,2 2-9 0,1-8 4 16,4-1-8-16,-2-10-1 16,3-5 9-16,2-10 7 15,3-8-10-15,3-10 9 16,2-6-7-16,1-2-8 16,-2-7 5-16,-5 4 6 15,1-4 0-15,-5 3 8 16,-1 2 3-16,-4 7 2 15,2 4 5-15,-3 9 2 16,-1 2 2-16,0 4-1 0,-1 2-6 16,1 0-7-16,0 0-9 15,0 0-3-15,-2 1 0 16,2 1 5-16,0 3-2 16,0 18 9-16,4 45-1 15,1-34 0-15,7 5-30 16,-2-3-11-16,5-4-68 15,3-11-131-15,5-16-124 16,-1-14-44-16</inkml:trace>
  <inkml:trace contextRef="#ctx0" brushRef="#br0" timeOffset="24715.07">4315 5341 730 0,'0'-1'294'0,"2"0"0"15,-3 0-165 1,0 0-107-16,0 0-17 0,1-1 9 15,0 1 12-15,0 0 47 16,0 0 17-16,0 0 25 16,0 0-5-16,0 1-5 15,0 0-47-15,0 0-19 16,0 0-28-16,0 0-10 16,0 1-7-16,1 2-1 15,1 12 5-15,10 55 4 16,-10-32 6-16,-2 10 2 15,3-2-1-15,0 7-2 16,2-14-2-16,2 1-4 16,1-15-5-16,-4-7-2 15,-2-10 0-15,-1-5 3 16,-1-4-1-16,-1 0-3 0,0-1-3 16,-1-1-22-1,-1-3-11-15,-9-18-18 0,-18-31-15 16,14 28-8-16,-2 3 11 15,-1 3 8-15,0 8 17 16,-1 2 15-16,2 9 18 16,0 6 7-16,0 5 2 0,3 10 0 15,2 4 4-15,1 7-2 16,5 1-2-16,5 4 3 16,4-6 2-16,6 2-2 15,2-8 0-15,3-2-1 16,1-11-10-16,7-9-36 15,3-5-54-15,10-15-202 16,5-4 20-16</inkml:trace>
  <inkml:trace contextRef="#ctx0" brushRef="#br0" timeOffset="25685.04">4475 5656 818 0,'0'2'203'0,"0"-1"60"16,0 0-231-16,0 0-32 15,2 0-3-15,-2 0-2 16,2-1 6-16,3 0 1 0,-1-1 3 15,7 0 0-15,37-10 0 16,-34 4-2-16,4 2 2 16,-3-3-5-16,-2 2 5 15,-2-1-1-15,0-2-2 16,-4-2 0-16,-3-3-1 16,-4-1-6-16,-5-1-4 15,-3 2 1-15,-7 1-1 16,1 5 1-16,-7 3 3 15,3 4 4-15,-4 3-4 16,3 2-3-16,-2 5-7 16,3 1 1-16,0 5-2 15,4 1 6-15,1 11 9 16,7 0 8-16,1 8 5 16,5-3 1-16,6 6 2 0,6-7-8 15,4-2-2-15,4-14-10 16,6-6-16-16,1-13-28 15,3-9-101-15,-2-9-50 16,1-2-53-16,-6-3-85 16,-3-5 156-16,-6 3 161 15,-1-2 102-15,-5 2 51 16,-1 4 59-16,-4 7-36 0,-1 5 10 16,-2 6-21-16,1 4-23 15,-1 3-61-15,0-1 15 16,0 1-6-16,0 0 3 15,0 0-15-15,0 0-4 16,0 0-19-16,0 0 9 16,0 0 3-16,1 1 6 15,1 1-1-15,-2 4 2 16,7 16-18-16,8 39-12 16,-14-33-10-16,-2 2-6 15,-1-7-7-15,-1-4 2 16,0-6-1-16,0-4 3 15,2-6 3-15,2 0 3 16,-1-4-2-16,0-1-4 16,0 0-6-16,0-2-2 15,3-11-2-15,11-46-5 0,-9 37 7 16,5-3 6-16,0 3-1 16,0 2 4-16,1 9 4 15,0 2 2-15,-4 5-2 16,2 3-4-16,-1 3-2 15,3 0 5-15,0 2-6 16,2 5 1-16,-2 3 2 16,0 4-1-16,-2 3-8 0,0 3-1 15,-2 0 0-15,0 2 4 16,0-4-10-16,-1 0-21 16,-1-5-13-16,2-4-43 15,-3-5-35-15,2-4-242 16,0-4 56-16</inkml:trace>
  <inkml:trace contextRef="#ctx0" brushRef="#br0" timeOffset="26195.95">5076 5288 1120 0,'1'-2'211'0,"0"-3"68"15,1 4-406-15,-2 1-63 16,0 0-34-16,3-1 67 16,-3-1 121-16,0 0 115 15,0 0 107-15,0-1 61 0,0-3-11 16,-3-1-74-16,1-3-29 15,-9-30-57-15,10 36-18 16,1 4-29-16,-1-2 0 16,1 1-8-16,0 0 15 15,0 1-3-15,0-1 12 16,0 1-8-16,0 0 6 16,0 0-18-16,0 0-7 15,0 1-12-15,1 1-3 16,3 5-8-16,3 29 3 15,9 39 6-15,-9-18-6 16,0-3 6-16,-1 5-1 16,0-7-1-16,0 2-11 15,-1-16-5-15,0 1-15 16,-1-16-16-16,-1-7-44 0,-1-8-12 16,-1-5-25-16,-1-9-29 15,-2-9-207-15,-1-4-25 16,-6-9-74-16</inkml:trace>
  <inkml:trace contextRef="#ctx0" brushRef="#br0" timeOffset="26371.03">4976 5484 1080 0,'0'-5'287'0,"4"1"74"15,2 5-306-15,11-3-39 16,6 3-26-16,14 0-35 16,5 0-39-16,16 2-276 15,2-3 49-15</inkml:trace>
  <inkml:trace contextRef="#ctx0" brushRef="#br0" timeOffset="26912.93">5821 5242 706 0,'-41'31'206'0,"36"-34"46"15,3 2-197-15,2-1-30 16,0 2-8-16,0 0 8 15,0 0 14-15,0 0 37 0,0 0 12 16,0 0 10-16,1 0-17 16,1 0-16-16,2-2-38 15,19 1-23-15,36 0-26 16,-30-1-47-16,-4 3-37 16,-1 1-249-16,-9 2 36 15</inkml:trace>
  <inkml:trace contextRef="#ctx0" brushRef="#br0" timeOffset="27132.46">5780 5402 963 0,'-1'-1'225'0,"7"2"78"15,1-1-276-15,8-3-23 16,0 0-4-16,9 2 0 16,1-3 4-16,5 1-11 15,1 2-21-15,12 1-275 16,-1-2 72-16</inkml:trace>
  <inkml:trace contextRef="#ctx0" brushRef="#br0" timeOffset="28062.93">6685 5081 1116 0,'2'-5'299'0,"-1"1"81"15,0-1-320-15,-1 1-38 16,2 1-6-16,-2-1-16 16,1 1 16-16,1 1 24 0,-1 0 37 15,0-1 14-15,1 1 27 16,-2 0-14-16,0 0-9 15,0 1-45-15,0 0-16 16,1 0-38-16,0 2 3 16,0 1-16-16,3 11 9 15,13 52-4-15,-14-25 14 16,3 2-5-16,-2 3-9 16,-2-8-23-16,2-3-74 15,0-8-46-15,-3-7-98 16,0-11-230-16,0-15 30 15</inkml:trace>
  <inkml:trace contextRef="#ctx0" brushRef="#br0" timeOffset="28762.1">7055 5098 1067 0,'-1'-4'271'0,"1"0"83"16,-1 2-307-16,1 2-36 16,-1-1-15-16,0 1-10 15,1 0-5-15,-2 0 13 16,1-1 10-16,0 0 8 15,0-1 4-15,-1-1 8 16,-1 0-12-16,-2 0-5 0,1 0-5 16,-1-1-6-16,-2 2-7 15,-1 1-2-15,2 1 0 16,-2 3 7-16,-34 28 5 16,34-7-4-16,1 0 2 15,2 8-3-15,4 0-7 16,5 3 3-16,5-6 8 0,8 0-12 15,5-7-1 1,12-9-28-16,4-10-16 0,6-8-15 16,-6-4 11-16,0-7 7 15,-14 5 28-15,-8-1 20 16,-8 4 11-16,-6-7 2 16,-3 3-2-16,-6-5 6 15,-1-4-4-15,-3-1 14 16,-2 1 7-16,-5-3-2 15,4 7-2-15,-5 1-2 16,-1 5-14-16,-3 4-11 16,5 6-10-16,-5 2-36 15,5 1-29-15,2 3-215 16,7 0 34-16</inkml:trace>
  <inkml:trace contextRef="#ctx0" brushRef="#br0" timeOffset="29279">7558 5142 745 0,'3'-6'380'0,"-6"2"-32"0,-1-2-125 15,2 3-191-15,1 2-14 16,0 0-19-16,0 0 2 15,0 0 1-15,0 0 21 16,0 0 14-16,-1-1 12 16,1 1 2-16,0 0 5 15,0 0-19-15,0 0-8 16,-1 0-13-16,0 0-3 16,1 0-9-16,0 0-2 15,-1 0-3-15,1 1-4 16,0 0-2-16,0 0 1 15,-1 1 0-15,0 1-3 16,-4 8 3-16,-20 55 0 16,21-28-2-16,3 9-2 0,5-5 6 15,8 4-2-15,3-10 0 16,7-2-7-16,-3-11 3 16,6-9 3-16,-3-10 4 15,4-8 3-15,-5-11 8 16,-1-7 0-16,-7-1-4 15,-4-11 2-15,-6-4-6 16,-9-8-5-16,-1 2-10 16,-6-5-21-16,-3 8-27 0,-6 6-52 15,-2 14 44-15,-14 13-309 16,1 7 82-16</inkml:trace>
  <inkml:trace contextRef="#ctx0" brushRef="#br0" timeOffset="31163.1">8755 3642 865 0,'-16'-46'202'16,"15"42"75"-16,0 3-259 16,2 0-6-16,-2 1-11 15,1 0 9-15,0 0 11 0,0-1 37 16,0 1 10-16,0 0 27 16,0 0-2-16,0 0-9 15,0 0-35-15,0 0-10 16,0 0-27-16,0 2-12 15,0 1-1-15,3 22 7 16,11 50 9-16,-7-13 5 16,1 10 4-16,0 16-1 15,-1 3-8-15,2 28-6 16,-2-6-5-16,-2 21 2 16,0-2-2-16,0 23 4 15,-4-22-1-15,2 17-2 16,-1-17-3-16,0 4 5 15,0-28-4-15,1-5 9 16,-2-25-2-16,2-5 5 0,1-22-6 16,-1-4-1-16,-1-11-7 15,0-9 2-15,-2-12-13 16,0-7-25-16,0-4-23 16,0-15-73-16,1-11-292 15,1-17 57-15</inkml:trace>
  <inkml:trace contextRef="#ctx0" brushRef="#br0" timeOffset="32521.49">9401 3634 755 0,'3'-4'237'0,"0"1"44"16,-1 0-205-16,1 0-38 16,-1 0-12-16,-1 1-19 15,0 0-1-15,0 1 3 16,2 1 13-16,-1 1 5 16,0 2 6-16,4 10 3 15,17 53-6-15,-19-30-11 0,-1 9-5 16,-1-2-6-16,0-2-7 15,0-12 6-15,-2-5-4 16,2-12-1-16,-1-6 10 16,-4-8 0-16,3-5 3 15,0-6-3-15,-3-9-4 16,2-2-10-16,2-6 1 16,-1 3-7-16,0-1 2 15,3 6 2-15,4-2 3 16,0 5 0-16,6-2-3 15,1-1 0-15,5 2 3 16,0 4-4-16,6 0 3 16,-3 3 11-16,2 5 5 15,-1 1 5-15,-2 3 8 16,-6 2 0-16,-6 10-1 16,-1 4-2-16,-4 13 12 0,-2 6-7 15,-2 8-2-15,-3 1-3 16,0 4-2-16,1-7-16 15,1-4 1-15,1-9 2 16,0-7-2-16,0-8 1 16,1-7-1-16,-2-1-9 15,2-3-35-15,-1 1-28 16,1-1-293-16,2-1-42 0,-1-3-106 16</inkml:trace>
  <inkml:trace contextRef="#ctx0" brushRef="#br0" timeOffset="33268.3">10001 3822 849 0,'-9'-44'243'0,"8"35"59"16,0 6-246-16,1 1-18 15,0 0-21-15,0 1-1 16,0 0-8-16,0 0 23 15,-1-1 9-15,1 1 32 16,0 0 5-16,0-1 23 16,0 0-15-16,0 1-4 15,0-1-34-15,0 0-12 16,0 1-28-16,0 1-7 16,-1 0-13-16,1 4 8 15,0 23 1-15,-2 54 10 16,-5-29 1-16,5 9 5 0,-4-10-7 15,3 5-1-15,3-14-7 16,1-4-13-16,1-14-16 16,2-5-35-16,-3-11-21 15,-1-5-28-15,0-6-22 16,-1 0-254-16,1 0 84 16</inkml:trace>
  <inkml:trace contextRef="#ctx0" brushRef="#br0" timeOffset="33578.07">9857 4091 956 0,'-37'-38'275'16,"35"34"50"-16,0 3-260 16,4 1-80-16,-2 0 1 15,0 0-5-15,0 1 14 0,2 0 12 16,9 1 9-16,15 1-1 16,46-2 1-16,-30-6-19 15,15-3-54-15,-2 1-107 16,10 0-163-1,-10 4-35-15</inkml:trace>
  <inkml:trace contextRef="#ctx0" brushRef="#br0" timeOffset="34211.86">10326 4017 953 0,'2'1'220'0,"3"0"64"16,-3 0-284-16,0 0-16 15,0 0-8-15,0-1 7 16,0 0 27-16,-1 0 38 0,-1 0 6 15,-1 0 9-15,-2 0-6 16,-1 2-10-16,-8 0-31 16,-43 9-7-16,38-6-7 15,-4 0-2-15,6-1-1 16,1 0-2-16,2 3-1 16,1 4-1-16,3 2-2 15,1 7-11-15,3 3-7 16,4 3-6-16,3-3-3 0,7 0 0 15,3-4 4-15,3-4 6 16,1-5 5-16,1-7 7 16,0-5 6-16,-1-5 6 15,-2-4 1-15,0-4 7 16,-2 0 3-16,-2-4 10 16,-4-1 2-16,0 0 9 15,-4 1-5-15,0 1 1 16,-5 6-11-16,1 2 5 15,-1 6-8-15,1 2 4 16,1 1-6-16,0 1-7 16,0 0-8-16,0 0 1 15,1 0-1-15,2 1 8 16,0 1 4-16,6 8 3 16,29 45-2-16,-25-28-7 0,-2-1-24 15,3 6-25-15,-1-10-24 16,2-8-152-16,-1-13-119 15,1-10-19-15</inkml:trace>
  <inkml:trace contextRef="#ctx0" brushRef="#br0" timeOffset="34580.15">10512 3836 1135 0,'-3'-7'271'0,"3"1"94"16,-1 2-329-16,1 3-20 16,0 0-9-16,0 1-1 15,0 0-4-15,1 0 23 16,0 0 8-16,0 0 22 16,-1 0 5-16,0 0 11 15,0-2-22-15,0 2-7 16,0 0-29-16,0 2-5 15,1 1-14-15,4 20 3 16,9 50-4-16,-11-19 7 16,2 7-1-16,-1 7 2 15,3-4-2-15,-3 4 1 0,2-15-10 16,1-10-19-16,-5-15-13 16,3-7-14-16,-4-16-6 15,-2-12-11-15,1-8-16 16,0-13-49-16,-3-8-199 15,15-14-36-15,3 2-99 16</inkml:trace>
  <inkml:trace contextRef="#ctx0" brushRef="#br0" timeOffset="34804.78">10741 4058 1065 0,'-6'5'242'0,"-4"4"89"16,0 1-317-16,-3 3-24 16,2 0-22-16,-5 2-15 15,6-3-1-15,-7 1 5 16,4-3 12-16,-7 2 5 16,5-2 5-16,-7-1-9 15,4 0-172-15,0-1-82 16,5-1-33-16</inkml:trace>
  <inkml:trace contextRef="#ctx0" brushRef="#br0" timeOffset="35042.8">10562 4187 1207 0,'5'0'257'0,"-2"0"89"15,2 1-359-15,8 2-8 16,37 14-4-16,-28-9-6 16,-1 1 19-16,4 3-2 15,-3-1-8-15,2 7-26 16,-4-3-16-16,4 0-55 16,-4-4-178-16,-1-9-27 15,-2-10-84-15</inkml:trace>
  <inkml:trace contextRef="#ctx0" brushRef="#br0" timeOffset="35461.65">10869 4198 1100 0,'15'-38'272'0,"-18"33"82"15,7-2-327-15,2 2-56 16,6 1-17-16,5-1-19 16,1 0 4-16,-2-1 18 15,-2 2 22-15,-2-1 26 0,-3-1 25 16,-7 0 2-16,2 1 5 16,-3-2-11-16,-3 2-19 15,-4-3-26-15,0-1-11 16,-5 1-9-16,-4-2-2 15,-1 1 12-15,-2-1 9 16,1 5 8-16,-1 1 8 16,4 4 2-16,-4 4 3 15,5 6 0-15,-4 7 4 16,7 7-2-16,-3 12 3 16,6 3-5-16,7 6 0 15,4-5-2-15,12 0 0 16,3-12-8-16,10-8-6 15,0-13-22-15,11-15-250 16,-3-13 68-16</inkml:trace>
  <inkml:trace contextRef="#ctx0" brushRef="#br0" timeOffset="35960.87">11220 4062 385 0,'-1'-2'402'16,"-3"1"-117"-16,1-2-4 16,3 3-213-16,-2-1-46 0,0 1 13 15,0 0 0-15,-1 0 28 16,0-1 2-16,0 0 18 16,-1 0-7-16,0 0-1 15,1 0-29-15,-4 0-7 16,-2 0-28-16,-3 0-4 15,-31-5-6-15,32 7 0 16,-1-2-4-16,-3 1 5 16,7 3-4-16,-3-2 1 15,2 2-1-15,2 0-10 16,3 0-9-16,1 3-4 16,2 0-8-16,1-6-4 15,1 2 8-15,1 1 8 0,1 0 3 16,16 2 10-16,37 36 6 15,-33-31 8-15,-4-1-3 16,3 1 5-16,-9 3-8 16,-2-1 0-16,-4-3-8 15,-4 3 2-15,-4-3-7 16,-8 0 6-16,-2 0-2 16,-11 1-3-16,-1-3-10 15,-7 0-21-15,-1-4-20 0,-4-2-34 16,6-3-40-16,-2-5-193 15,6-3 43-15</inkml:trace>
  <inkml:trace contextRef="#ctx0" brushRef="#br0" timeOffset="36461.1">11792 3782 881 0,'-78'-25'196'15,"64"19"78"-15,2-1-253 16,9 6-18-16,0 1-2 16,4 1-4-16,-1-1 17 15,0 0 3-15,0 0 22 16,0 0 6-16,1 0 6 16,2-1-16-16,0 0-16 15,15-1-33-15,42-5-36 16,-33 4-36-16,3 3-188 15,-4 1-40-15,-9 4-63 0</inkml:trace>
  <inkml:trace contextRef="#ctx0" brushRef="#br0" timeOffset="36688.25">11655 3928 891 0,'-2'-1'236'16,"4"0"62"-16,2 2-243 15,-4-2-50-15,2 0-1 16,2 1-2-16,22-1 11 16,35-3-4-16,-25 5-26 15,0-2-192-15,6-8-92 16,2-11-71-16</inkml:trace>
  <inkml:trace contextRef="#ctx0" brushRef="#br0" timeOffset="37345.67">12372 3569 1075 0,'-7'-5'248'0,"3"0"87"16,3 3-319-16,0 2-7 16,1 0-6-16,0-1-6 0,0 1 13 15,-3 0 26-15,2 0 18 16,1 0 12-16,0 0 9 16,0 0-12-16,0 1-22 15,0 1-21-15,4 11-16 16,4 59-6-16,-3-28 4 15,-2 12-53-15,-1-4-34 16,2 1-326-16,-4-12 44 0</inkml:trace>
  <inkml:trace contextRef="#ctx0" brushRef="#br0" timeOffset="38061.44">12625 3635 937 0,'28'-13'253'0,"-30"10"65"16,0 1-259-16,0 2-45 15,1 0-9-15,-1-1-5 16,0 0 1-16,0 1-1 16,-1 0 10-16,-2-1 4 15,0 1 8-15,-3 0-1 16,-4 0-2-16,-33 3-11 16,34 2-4-16,2 3-12 15,-1 8 0-15,0 0 3 0,5 12 2 16,1-1 2-16,2 7-2 15,1 0 0-15,6 3 0 16,2-6-2-16,5-2-7 16,4-9 4-16,8-6-2 15,2-8 5-15,3-11-6 16,0-5 11-16,0-6 6 16,-4-5 2-16,-1-2 3 15,-3-3 24 1,-4 0-22-16,-7-3-4 15,-6 2-9-15,-7-7 7 16,-6 4-4-16,-6-3 2 16,-3 8 3-16,-2 2-1 15,1 9-4-15,-3 4 3 0,1 7-4 16,-4 3-4-16,2 4-5 16,-2 8-37-16,4 3-31 15,3 5-216-15,12-1-51 16,12-3-73-16</inkml:trace>
  <inkml:trace contextRef="#ctx0" brushRef="#br0" timeOffset="38578.28">12991 3602 1236 0,'24'2'274'0,"-30"-6"104"16,3 3-376-16,1 1-59 16,1 0-12-16,1 0-5 15,0 0 4-15,0 0 37 16,-1 0 51-16,-1 0 37 16,1 0 10-16,0 0 1 15,0 0-20-15,0 0-13 16,-1 0-29-16,0 1-15 15,-1 0-2-15,0 1-2 0,0 2-3 16,-9 19 5-16,-10 38 10 16,20-23-5-16,1-1 4 15,6 5 0-15,4-7-8 16,8-3-7-16,2-14 5 16,14-2-2-16,-5-13-4 15,7-5 9-15,-5-9 5 16,1-8 7-16,-9-3 10 0,-5-5 8 15,-7-2-1-15,-4-1 2 16,-4 1-8-16,-7-6-11 16,-1 3-5-16,-8 1 2 15,-2 4-2-15,-5 5 3 16,3 9-3-16,-4 6-14 16,2 4-22-16,3 2-32 15,4 2-17-15,4 2-63 16,2 0-118-16,14 2-43 15,1 1-59-15</inkml:trace>
  <inkml:trace contextRef="#ctx0" brushRef="#br0" timeOffset="39060.61">13557 3614 984 0,'-7'-1'303'0,"1"-2"51"16,-1 1-259-16,2 2-72 16,-3 3-26-16,0-1-24 15,-2-1 7-15,2 2-1 0,-2-2 0 16,-1 4 18-16,2-5 20 16,-2 0-4-1,1 0-4-15,0 1 0 0,4 1-1 16,-2 3-20-16,3 8 5 15,-3 2 1-15,5 9-7 16,-2 0-1-16,3 9 8 16,5 1-4-16,4 5 1 15,3-8 8-15,5-1-3 16,4-10 0-16,5-4 0 16,3-14-1-16,5-5 2 15,-8-8 3-15,2-7 3 16,-6-4-1-16,-3-4 8 15,-9-3-6-15,-2-5 5 16,-6 2-7-16,-5-9 2 16,-3 5-10-16,-7 1 4 0,-1 9-5 15,-8 4-1-15,0 11-2 16,-9 5-12-16,2 6-23 16,-3 5-51-16,7 2-73 15,2 4-153-15,12 0-9 16</inkml:trace>
  <inkml:trace contextRef="#ctx0" brushRef="#br0" timeOffset="39543.92">13896 3587 978 0,'-4'-5'217'0,"-3"1"65"16,2 3-305-16,-2 1-33 15,6 1-8-15,0-1 1 16,0 0 29-16,0 0 61 16,0 0 39-16,-1 0 31 15,-2 0 5-15,1 0-6 16,-1 0-43-16,-3 0-15 15,-3 0-28-15,-3 2-10 0,-33 12-1 16,34-4 3-16,1 2-4 16,-1 9-7-16,3 3 5 15,3 12 4-15,3 3-3 16,6 5-1-16,4-1 7 16,10-1 4-16,6-9-4 15,6-8-4-15,3-13 3 16,8-14 9-16,-4-9-5 0,0-18 18 15,-7-1 14-15,-2-10 17 16,-11 1-6-16,-10-12-1 16,-8 10-19-16,-14-4-22 15,-7 8-30-15,-12 6-26 16,-6 13-28-16,-19 14-85 16,-4 15-225-16,-8 9 32 15</inkml:trace>
  <inkml:trace contextRef="#ctx0" brushRef="#br0" timeOffset="41277.75">9509 4889 656 0,'0'0'315'0,"0"0"19"15,0 0-170-15,0 0-21 16,0 0-64-16,0 0-16 16,0 0-35-16,0 0-7 15,0 0-12-15,0 0 2 16,0 0-2-16,0 1 22 16,1 2 4-16,4 17 5 15,13 50 2-15,-6-20 0 16,0 2-21-16,-2 4-3 15,4-6-10-15,-2-4-3 16,-2-13-2-16,0-7 0 0,-4-12 2 16,-5-7 2-16,0-6 13 15,-1-4 16-15,-1 2 1 16,0-3-1-16,0 0-9 16,-1-10-10-16,2-40-27 15,2 31-15-15,6 6-5 16,1-5 4-16,5 6-5 0,6 4 9 15,-1 4 14-15,0 2 2 16,1 6-1-16,1 4 1 16,-2 3-1-16,2 4-17 15,-1 3-7-15,1 1-3 16,-5 2-4-16,-3 4-2 16,-4-3 14-16,-5 3 4 15,-9-2 5-15,-6 4 7 16,-5-6 1-16,-8 3-1 15,0-4 0-15,-6-6-2 16,3-5-2-16,-2-5-12 16,5-8-3-16,-3-7-16 15,8-2-14-15,3-2-20 16,8 3-3-16,4 2-251 16,13 6 79-16</inkml:trace>
  <inkml:trace contextRef="#ctx0" brushRef="#br0" timeOffset="41809.65">10106 5133 428 0,'35'-15'126'16,"-32"8"22"-16,-2 2-93 16,3 1-16-16,-3-2 53 15,-1 5 28-15,0 0 54 16,0-2 6-16,0 1 13 15,0 0-42-15,0 0-6 16,0 0-46-16,-1-1-8 16,1 1-29-16,-1 0-2 15,1 1-15-15,0 0 11 0,-1 0-14 16,-1 0 3-16,2 0-9 16,-1-1-11-16,1 2-14 15,0 0-8-15,0 2-8 16,1 1-6-16,4 23 5 15,6 54 2-15,-8-31 5 16,3 14-1-16,-6-11 6 16,3 4-36-16,0-16-15 0,-1-8-28 15,-1-14-19-15,0-3-31 16,2-11 25-16,-3-6-29 16,-3-3 5-16,2 3-20 15,0-1-219-15,0-2 57 16</inkml:trace>
  <inkml:trace contextRef="#ctx0" brushRef="#br0" timeOffset="42054.9">10040 5336 1272 0,'1'-3'296'0,"0"-2"85"16,7 4-373-16,2 3-45 15,6 1-6-15,4 1-8 16,5-4 20-16,1 2 16 16,4-4-21-16,-1-5-13 15,10-6-28-15,-2 1-273 16,5-13 57-16</inkml:trace>
  <inkml:trace contextRef="#ctx0" brushRef="#br0" timeOffset="42677.3">10456 5253 822 0,'34'35'319'0,"-34"-33"-13"15,0-7-206-15,1 6-154 16,-1-1-18-16,0 0-3 16,0 0 29-16,0 0 73 0,-1 0 56 15,0-1 35-15,1 0 4 16,-3 0-5-16,1-1-51 15,-1 0-24-15,-2-1-34 16,1 1-4-16,-2 0-9 16,0 0-3-16,0 0-3 15,0 1-4-15,1 1-5 16,-5 0 3-16,-30 16 4 16,32-1-7-16,2 2 7 0,1 6 6 15,2 1 0-15,3 6-8 16,3-2 1-16,6 0-9 15,1-8-11-15,3-7-1 16,1-8 11-16,5-8 2 16,-4-9 11-16,3-4 9 15,-1-3 6-15,-5-5 17 16,-3 1 7-16,0 6 2 16,-3-1 4-16,-1 0 0 15,-1 7-20-15,-2 1-2 16,-1 1-5-16,-1 6-3 15,0 3-7-15,0 1-3 16,0-1-4-16,0 2 11 16,2 1 2-16,2 19-1 15,13 36 7-15,-8-29-1 0,0-6-22 16,6-1-26-16,-2-8-13 16,1-5-40-16,0-9-23 15,3-11-221-15,-2-7 51 16</inkml:trace>
  <inkml:trace contextRef="#ctx0" brushRef="#br0" timeOffset="43077.64">10681 5084 754 0,'-8'-9'425'0,"6"1"-49"15,-1 3-134-15,3 1-182 16,-1 2-36-16,1 1-14 16,0 0-3-16,0 1 9 15,0 0 14-15,0 0 33 16,0 0 10-16,0 0 21 16,0 0-6-16,0 0-21 15,0 0-33-15,0 0-9 16,0 1-24-16,1 1-10 0,2 6 4 15,5 25 0-15,8 38-2 16,-7-21 2-16,-2 1 10 16,-1 5-6-16,-2-16-5 15,1-5-5-15,-1-15-4 16,-4-8-4-16,1-10 3 16,0 1-15-16,-1-5-2 15,-1 1-24-15,1 0-19 16,0 0-53-16,-1 0-29 0,1-1-270 15,1-3 45-15</inkml:trace>
  <inkml:trace contextRef="#ctx0" brushRef="#br0" timeOffset="43318.57">10856 5244 1176 0,'37'-2'346'16,"-39"-2"63"-16,1 4-338 16,2 4-118-16,-2-4-36 15,0 3-29-15,0 1-18 16,-3 10 35-16,-22 38 23 16,10-38 33-16,-4 0 29 0,2-3 19 15,-2 1-5-15,1-5-37 16,7 4-252-16,6-4 65 15</inkml:trace>
  <inkml:trace contextRef="#ctx0" brushRef="#br0" timeOffset="43560.86">10751 5343 1174 0,'1'1'345'15,"0"0"57"-15,1 0-316 16,2-1-102-16,3 3-15 16,13 3-1-16,36 14 8 15,-36-10 14-15,0 5 0 16,-5-2 6-16,1 3-1 16,-3-2-18-16,1 3-38 15,-1-2-33-15,0-3-52 16,-1-7-223-16,-1-3 39 15</inkml:trace>
  <inkml:trace contextRef="#ctx0" brushRef="#br0" timeOffset="44527.18">11077 5399 964 0,'31'-38'307'0,"-31"36"46"0,0 0-257 16,-2 2-95-16,2 0-11 16,2 0-15-16,-1 0 2 15,1 0 10-15,3 0 12 16,-1-1 7-16,3 0 11 16,-3 0 0-16,0 0 2 15,0-1-3-15,-1 0 2 16,0-2-10-16,1 0-5 15,-1 0-1-15,-1-2-1 16,0 0-10-16,2-8-8 16,2-30 0-16,-15 31 3 15,-3 3 0-15,-3 1 0 16,0 3 9-16,-3 3 5 16,5 3-3-16,-1 3 1 15,4 3 3-15,0 5-7 16,2 1-1-16,2 10 2 0,2 2-4 15,1 6 7-15,3 1 8 16,6 3-2-16,1-7-2 16,6 0 7-16,2-8-4 15,10-3 5-15,0-9-3 16,9-8-17-16,-1-7-20 16,6-11-30-16,-6-4-15 15,2-6-11-15,-6 1 13 0,-3-4 8 16,-5 5 28-16,0-4 10 15,-4 6 15-15,-2 2 16 16,-5 5 13-16,-2 8 7 16,-3 3 0-16,-3 4 4 15,-1 2-10-15,-1-1 0 16,0 2 3-16,0 0 17 16,0 0 8-16,0 0 26 15,1 0 5-15,-1 0 19 16,0 0-10-16,0 0 6 15,0 0-20-15,0 0 0 16,0 0-17-16,0 0-2 16,0 0-15-16,0 0 0 15,0 0-14-15,0 0-1 0,0 0-8 16,0 0-3-16,0 0-11 16,-1 0 11-16,0 0-8 15,-1 0-4-15,-1 0-2 16,0 2 7-16,-2-1-9 15,1 1-5-15,0 1 4 16,-1 3 1-16,-1 6-6 16,-8 34 5-16,18-31 3 15,6 1-1-15,5 0 2 16,8-1 1-16,2 2-2 0,8 0 5 16,-1-3 2-16,3 6 0 15,-7-5 0-15,0 2-1 16,-12-6-4-16,-3 2-5 15,-9-3-4-15,-7 2 2 16,-7-2 2-16,-10-1 1 16,-4-1 6-16,-10-2-24 15,-1-6-16-15,-5-5-54 16,6-4-41-16,0-4-316 16,11-2 67-16</inkml:trace>
  <inkml:trace contextRef="#ctx0" brushRef="#br0" timeOffset="45110.18">12182 5066 805 0,'-43'-11'235'0,"36"9"59"16,2 0-198-16,2 1-32 15,2 1-1-15,1 0-12 16,0 0 22-16,0 0-7 16,0 0 24-16,0-1 6 15,1 0 2-15,2-1-26 0,0 0-13 16,11-2-36-16,45-13-17 16,-34 13-4-1,4 1-22-15,-6-1-16 0,5 4-21 16,-10 0-16-16,-1 0-33 15,-4 2-4-15,-2-1-43 16,-3 0-127-16,-6 2-82 16,-5 3-43-16</inkml:trace>
  <inkml:trace contextRef="#ctx0" brushRef="#br0" timeOffset="45334.68">12050 5202 1291 0,'0'-3'339'0,"2"-1"92"0,0 3-377 15,-1 1-26-15,3 0-24 16,7 0-5-16,46 1 0 16,-27-2 4-16,0-1-3 15,3 1 1-15,-6-1-23 16,6 0-76-16,-7-2-54 15,0-6-278-15,-10-4-3 16</inkml:trace>
  <inkml:trace contextRef="#ctx0" brushRef="#br0" timeOffset="46319.13">13280 4756 974 0,'29'-5'237'0,"-29"5"75"15,1 0-282-15,-2 0-22 0,1 0-9 16,-2 0 4-16,0 1 6 16,0 1 21-16,-4 1 5 15,-8 12 23-15,-44 40 3 16,25-26 4-16,-2-2-24 15,-4 5 0-15,7-6-26 16,2-2-6-16,11-8-11 16,2-1 8-16,9-8-7 0,4-3 2 15,3-1-5 1,3-2 4-16,-2-2-6 0,1 1 8 16,1-1 0-16,3 0 5 15,11 0 0-15,37-7 4 16,-33 4-11-16,6-2 5 15,-1 1-3-15,6 1-1 16,-1 0-1-16,5 0 0 16,-4 3-16-16,-1 1-10 15,-11 0-9-15,-3 1-20 16,-10-2-8-16,-1 2 3 16,-5-1 1-16,-1 0-4 15,-1-1 7-15,0 1-32 16,-1 0-117-16,0-1-103 15,-2 0-34-15</inkml:trace>
  <inkml:trace contextRef="#ctx0" brushRef="#br0" timeOffset="46692.9">13313 4906 734 0,'-9'-46'299'0,"8"32"36"0,-2 3-193 15,2-1-2-15,1 4-45 16,-1-2-10-16,2 2-23 0,0-2 8 15,2 1-16-15,-1-2 21 16,-1-1-4-16,0 1 20 16,1 3-10-16,-2 1 4 15,-2-2-20-15,4 7-1 16,-2 1-29-16,0 0-6 16,0 1-21-16,0 1-6 15,0 0-11-15,0 7 9 16,2 21-6-16,3 51 2 15,-2-30 0-15,-2 13 7 16,2-11-8-16,0 5 5 16,1-13 0-16,2 0-3 15,-4-16-13-15,0-5-4 16,0-9-10-16,0-5-4 16,-3-7-10-16,1-2-36 15,0-2-27-15,0 1-97 0,0-1-196 16,1-2-70-16,8-14-100 15</inkml:trace>
  <inkml:trace contextRef="#ctx0" brushRef="#br0" timeOffset="46877.95">13598 4991 595 0,'30'-41'23'15,"-27"39"-23"-15,3 1-183 16</inkml:trace>
  <inkml:trace contextRef="#ctx0" brushRef="#br0" timeOffset="47359.28">13668 4927 943 0,'29'-35'325'16,"-35"28"44"-16,2 5-239 16,0-1-72-16,1 1-17 15,3 1-34-15,-2 0 3 16,1-1-13-16,0 2 6 0,0-1 5 16,0 1 2-16,-3-1-1 15,1 1 8-15,-2-1-9 16,-2 1 0-16,0 0-3 15,-5 5-3-15,-30 18-9 16,31-7 6-16,-1 4-1 16,0 10 0-16,3 2-4 0,-2 8 8 15,6-2-1 1,4 1-4-16,3-8 1 0,7-3 4 16,4-9-4-16,4-5 1 15,1-9 2-15,3-10 3 16,-2-5-1-16,1-7 9 15,-5-4-4-15,-2-6 6 16,-4 3 0-16,-3-9 1 16,-3 4-8-16,-1-6 1 15,-2 1-8-15,0-1-6 16,-3 9-4-16,-7 0 0 16,-1 11-1-16,-8 6-17 15,1 3-11-15,-4 6-18 16,6 6-11-16,-1-4-22 15,9 2-1-15,2 2-40 0,4-4-90 16,8-1-104-16,10 3-29 16</inkml:trace>
  <inkml:trace contextRef="#ctx0" brushRef="#br0" timeOffset="47809.25">13972 4853 704 0,'3'0'258'0,"-3"-2"56"15,0 5-193-15,-1-3-6 16,1 0-37-16,0 0-10 16,0 0-29-16,-2 0 9 15,1 0-13-15,0-1 17 16,0-1-2-16,-1 2 8 16,2 0-13-16,-3-1-2 15,1 0-20-15,-1 1-4 16,-2 0-14-16,0 0-3 15,-2 0-4-15,-3 1 2 16,-30 16-7-16,32-3 4 16,-1 2-2-16,1 9 2 15,1 2-1-15,3 10 5 16,4-2-4-16,5 5 3 16,7-7-2-16,9-1 4 0,1-12-7 15,10-5 4-15,-4-8 1 16,8-11 5-16,-5-10-1 15,2-4 11-15,-7-2-1 16,-2-7 9-16,-10 3-3 16,-3-5 1-16,-6-1-8 15,-5-9-6-15,-7 4-12 0,-6 0-4 16,-6 3-9-16,-13 6-55 16,-8 15-53-16,-30 11-302 15,-3-1 29-15</inkml:trace>
  <inkml:trace contextRef="#ctx0" brushRef="#br0" timeOffset="49358.83">15137 3543 807 0,'-18'-41'230'0,"17"35"66"15,1 2-227-15,1 1 0 16,-1 3-16-16,0 0 1 16,0 0-7-16,0-1 10 15,0 1 0-15,0 0 17 16,0 0 4-16,0 0 11 15,0 0-8-15,0 0-9 0,0 0-18 16,0 0-14-16,0 0-16 16,0 1-7-16,0 1-1 15,2 3-5-15,3 21 2 16,13 47 2-16,-12-27-5 16,1 23-4-16,1 4 4 15,0 18-3-15,-1-3-2 16,-1 17 6-16,0-7 1 0,-4 15-8 15,-2-10 7-15,1 12 0 16,0-14 4-16,1 6-3 16,-1-14 8-16,5 7-5 15,-2-16 4-15,1 8-4 16,0-12 1-16,1 3-10 16,0-15 8-16,1 2-13 15,4-21 3-15,-1-6-9 16,-2-16-6-16,-2-8-28 15,-3-10 0-15,-5-9-53 16,-2-11-59-16,-12-18-343 16,-4-22 68-16</inkml:trace>
  <inkml:trace contextRef="#ctx0" brushRef="#br0" timeOffset="51008.36">15996 3616 901 0,'0'-2'203'0,"0"-1"76"0,-2 0-265 15,1 0-9-15,0 1 0 16,0 0 6-16,1 0 15 16,0-1 19-16,0 0 14 15,0 1 16-15,0 0 1 16,0 0-1-16,0-1-14 16,0 1-7-16,0 0-19 15,0 0-10-15,0 1-4 16,0 0-11-16,0 0-2 0,0-1-4 15,0 1-2-15,0 0-7 16,0 1 6-16,0 1-7 16,0 2 4-16,0 7 2 15,1 21 4-15,3 46-4 16,-6-30 3-16,1 10-4 16,1-7 4-16,0-2-4 15,0-14 5-15,1-5-3 16,3-15 6-16,-3-5-1 15,-1-9 4-15,0-3 23 16,0-2 14-16,-1 3-3 16,0-1-3-16,0-6 0 15,-4-14-23-15,-9-42-11 16,10 34 6-16,-3-8-8 16,3 3 3-16,-2-9-6 0,4 9 4 15,-4-1-11-15,3 8 8 16,0 4-3-16,2 10 10 15,-4 1-9-15,4 4 6 16,1 1-4-16,-1 3-1 16,1 1-7-16,1 4 8 15,-1 0-8-15,0 0 5 0,0 1-8 16,1 0 7-16,1 0-10 16,1 1 5-16,1 2-5 15,13 6 10-15,34 52-10 16,-32-27 9-16,2 10 2 15,-3 1 2-15,4 5-4 16,-2-8 1-16,3-6-10 16,-7-13 0-16,1-8-1 15,-8-10 4-15,1-4 5 16,-3-4 12-16,-1-7 5 16,1-5 5-16,1-8-4 15,-3-3-5-15,3-12-4 16,-3 2 0-16,2-6-11 15,2 8 6-15,1-1 0 16,-2 9 0-16,0 3-6 16,-3 10 10-16,-2 2 0 0,-1 5 5 15,0 2 2-15,0 1 0 16,-2 1-10-16,0 1-1 16,0 0-5-16,0 0 3 15,0-1 0-15,0 1 10 16,0 0 3-16,0 0 4 15,0 0-3-15,0-1 7 0,0 2-10 16,2 0-7 0,-2 2-5-16,3 1 4 0,4 14-11 15,17 48 12-15,-16-20-1 16,1 3 11-16,1 11-7 16,-2-6-2-16,0-1-7 15,0-10 9-15,-2-7-10 16,-1-15 6-16,-2-5 5 15,-1-9-2-15,-1-4-12 16,-1-2 3-16,0 0-38 16,0-1-40-16,0-2-123 15,0 0-273-15,0-11 10 16</inkml:trace>
  <inkml:trace contextRef="#ctx0" brushRef="#br0" timeOffset="51642.32">16814 3751 753 0,'-6'2'280'0,"2"-1"36"16,1 0-186-16,-2-1-54 0,3 0-15 15,-2 0-24-15,1 0-5 16,0 0-3-16,1 0 9 16,1 0 10-16,1 0 6 15,-2 0-1-15,4 0-8 16,0-1-11-16,12 0-16 15,48-1-12-15,-26-1-18 16,-5 1-13-16,4 1-48 16,-5 1-22-16,-3 3-59 15,-9 0-145-15,-6 1-76 16,-11 2-39-16</inkml:trace>
  <inkml:trace contextRef="#ctx0" brushRef="#br0" timeOffset="52025.54">16848 3957 716 0,'-3'-2'171'15,"3"0"60"-15,1 1-207 16,-1 1-21-16,0 0 2 16,0-1 11-16,0 1 31 15,-1 0 29-15,1 0 35 16,0 0 6-16,0 0 7 15,0 0-24-15,0 0-21 16,0-1-37-16,1 1-12 16,2 0-12-16,1 0-15 15,22 1-2-15,46 0-47 16,-34-3-42-16,10 1-299 16,-4-4 46-16</inkml:trace>
  <inkml:trace contextRef="#ctx0" brushRef="#br0" timeOffset="53209.12">17552 3595 804 0,'-2'-3'221'16,"-4"0"53"-16,3-1-226 15,0 1-36-15,-1 0-12 0,1 1-2 16,2 0-1-16,-2-1 21 16,0 1 17-16,2 0 28 15,-1-1 14-15,1-1 22 16,0 0-18-16,0 0-8 16,1-1-27-16,1 0-21 15,0-1-22-15,2 2-1 16,7-4-6-16,44-18 2 15,-36 26 7-15,4 1-6 16,-4 0 2-16,0 5 2 16,-4-2-4-16,-2 4-4 15,-6-2 5-15,1 4-2 16,-2 0-3-16,-4 1 3 16,2 0 5-16,-5 6-6 15,-3-1 0-15,-3 6 6 16,0 1-7-16,-9 5 3 0,0-5 3 15,-3 4 1-15,2-5-7 16,-2-3 5 0,5-7-1-16,3-1-1 0,2-7 2 15,2-4 7-15,3 0 1 16,2-2-1-16,0-1 2 16,2 2-3-16,0 0-5 15,-1-1-1-15,2-1-1 16,-2 0-6-16,2 0 1 0,0-1-3 15,2 1-1-15,0-1 1 16,3 1 4-16,10-7 1 16,37-12 1-16,-28 20 2 15,-4 3 2-15,0-2 4 16,-1 2-2-16,-1 0 6 16,-5 2-1-16,1 1-3 15,-4 2-2-15,3 3-2 16,-2-2-6-16,-2 4 4 15,-2 4 1-15,0 2-5 16,-5 3 3-16,0 2 0 16,-3-4-2-16,-2 0 0 15,-2-6 5-15,-3 0-2 16,-5-3 2-16,-7 1 0 16,-5-3 1-16,-6 1-5 15,-7-5 3-15,-5 3-6 0,4-2-12 16,-4 1-56-16,5 4-29 15,4-4-276-15,9-23 30 16</inkml:trace>
  <inkml:trace contextRef="#ctx0" brushRef="#br1" timeOffset="75537.37">18543 3573 823 0,'3'-5'248'0,"-3"-3"56"15,0 3-233-15,0 0-16 16,0 1-22-16,0 0-15 16,0 0 3-16,1 1 14 15,-1 1 7-15,0 0 27 16,0 0 7-16,0 0 7 15,0 2 3-15,0 3 10 16,0 12-11-16,-3 67-4 16,-1-23-16-16,-1 26-24 15,3 3-19-15,-1 23-19 16,-1-3 4-16,4 18-6 16,-3-13 5-16,1 15-5 15,1-12 8-15,1 11-10 0,1-16 9 16,0 8 3-16,0-9 10 15,2 4-8-15,-3-18 0 16,0 6-3-16,-2-16-3 16,2 2-11-16,-2-19 9 15,0 0-18-15,-1-17-24 16,0-7-93-16,2-20-64 16,-5-27-304-16,-1-22 8 0</inkml:trace>
  <inkml:trace contextRef="#ctx0" brushRef="#br1" timeOffset="76971.25">19225 2433 609 0,'-3'-4'350'0,"0"0"-25"15,-1-1-73-15,2 1-152 0,0 0 15 16,0 0-31-16,-1 0 20 16,2-1-11-16,0 2 13 15,0 0-21-15,0 0 6 16,0 0-33-16,0 1-17 15,1 2-36 1,0 2-21-16,4 29 16 16,8 54 5-16,-8-13 13 15,-2 2-6-15,1 9 7 16,3-8-13-16,1-4-1 16,1-18-9-16,0-12-10 15,-3-17-16-15,-1-11-34 16,0-11-17-16,-5-8-79 15,-3-8-56-15,0-22-247 16,-3-12 12-16</inkml:trace>
  <inkml:trace contextRef="#ctx0" brushRef="#br1" timeOffset="77277.9">19215 2455 880 0,'-13'-37'218'15,"11"35"71"-15,0-1-241 16,2 3-33-16,0-1 17 15,0-1 3-15,1 1 44 16,0 0 7-16,1-1 15 16,2 0-14-16,16-6-10 15,38-16-47-15,-19 11-43 16,3 6-43-16,9-1-83 16,-5-1-263-16,-1 3 36 0</inkml:trace>
  <inkml:trace contextRef="#ctx0" brushRef="#br1" timeOffset="77557.17">19159 2719 1119 0,'-3'5'247'16,"10"-5"57"-16,-2 5-315 16,2-1-59-16,9 0 6 15,1-2 29-15,9-5 48 16,2-4 10-16,10-3 3 16,-3 0-8-16,11 1-55 15,-1 3-149-15,5 2-133 16,-3 3-55-16</inkml:trace>
  <inkml:trace contextRef="#ctx0" brushRef="#br1" timeOffset="78520.39">19643 2759 851 0,'-3'56'265'16,"3"-59"40"-16,-3 1-213 16,4 2-85-16,-1 0 26 15,-1-1 10-15,0 1 36 16,0 0 13-16,0 0 17 15,-3-1-24-15,1 0-7 16,-1 0-38-16,-2 1-10 16,1 0-23-16,-2 0-2 15,2 0-12-15,-1 1 2 16,2 1-7-16,-1 0-2 16,1 2-6-16,-6 11-4 15,-12 37-6-15,27-27-2 16,0-4-2-16,5 5-2 15,1-4 4-15,3-4 5 16,0-4 7-16,1-4 6 0,-2-5 9 16,0-8 6-16,-4-1 3 15,1-7 5-15,-3-2 3 16,0-7 17-16,-3-3 0 16,-3-9 1-16,-2 3-4 15,-4-3-4-15,-2 4-18 0,-1 4-3 16,-1 8-15-16,-3 1-13 15,1 7-11-15,-6 4-28 16,2 3-19-16,-2 2-20 16,8 2-7-16,2 2-46 15,7-1-83-15,9-1-28 16,7-3 10-16,10-2 21 16,5-2 77-16,6-4 186 15,-5 0 74-15,2 1 66 16,-10 1 17-16,-3 1 22 15,-9 2-59-15,-3 2 15 16,-5 1-29-16,-2 0 24 16,-1 1-31-16,-2-1 7 15,1 0-32-15,0 0-11 16,0 0-47-16,0 0-7 0,0 0-22 16,0 2 1-16,0 0-5 15,3 13 9-15,7 46-3 16,-2-22 4-16,-1-1-9 15,1 4 3-15,-1-11-9 16,0 1 4-16,-2-12-7 16,2-6 9-16,-6-6-3 15,1-5 30-15,-3-5 16 16,0 0 14-16,0-2-8 16,1-7 0-16,-6-19-26 0,0-42-25 15,6 31-17-15,1-1 3 16,1 7-3-16,2 5-6 15,1 9-1-15,3 6-31 16,3 6-21-16,5 2-35 16,-2 2-26-16,2 1-59 15,0 2-192-15,-3 0-27 16,-3 0-90-16</inkml:trace>
  <inkml:trace contextRef="#ctx0" brushRef="#br1" timeOffset="79303.39">20135 2740 1147 0,'5'47'220'16,"-3"-50"41"-16,1 4-376 15,2-1-59-15,-5 0 15 16,2 0 65-16,-1 0 106 0,1 0 121 16,-2 0 45-16,1 0 11 15,0 0-51-15,0 1-39 16,0 1-74-16,-1 6-16 16,2 19-19-16,-2 42 9 15,-4-35 1-15,5 1 4 16,-1-11-9-16,0-6 11 15,-1-9 0-15,0-5 7 16,0-5 2-16,1-7 17 16,-2 6-8-16,1-1-2 15,1-8-13-15,1-15-2 16,3-34-15-16,0 30 2 16,0 3-2-16,-1 1 9 15,-2 8-2-15,1 3 4 16,2 8-4-16,-2 1 4 15,2 5-7-15,5 3 1 0,1-2-9 16,5 8 9-16,-1 0-5 16,4 6-1-16,-4 0-1 15,4 9 9-15,-4 0-6 16,2 3-1-16,-4-3-2 16,-1 0-9-16,-2-9-14 15,-3 0-10-15,-4-7-3 0,-1-2 3 16,-2-4 11-16,1-1 17 15,-1 0 13-15,1-1 11 16,0 0 0-16,0-1 6 16,0-2-13-16,0 0 2 15,0-11-6-15,4-42 12 16,-1 36-4-16,5 0 14 16,-1 5-1-16,2 1 2 15,2 4-11-15,4 1-1 16,-1 4-7-16,3 3 0 15,1 0-5-15,3 8 5 16,-3 2-4-16,0 6 0 16,-3 3-2-16,-2 9-1 15,-4 1-2-15,0 6 5 16,-5-1-19-16,1 1-31 0,-4-6-21 16,1-3-156-16,2-8-127 15,3-6-18-15</inkml:trace>
  <inkml:trace contextRef="#ctx0" brushRef="#br1" timeOffset="80022.56">20645 2832 824 0,'32'10'240'0,"-32"-11"40"16,-1 0-223-16,1 3-48 16,0-3-11-16,0 0 33 15,0 0 18-15,-2 0 47 16,1-1 11-16,1 2 22 15,0 0-29-15,0 0-1 16,0 0-47-16,0 0-12 0,0 0-26 16,0 0 1-16,0 0-13 15,0 0 2-15,0 0-3 16,0 0 6-16,0 0-8 16,0 0-3-16,0 0-7 15,0 2 2-15,0 1-6 16,3 9 5-16,10 44 5 15,-7-28 5-15,0-5-10 16,2 0-6-16,2-8-10 0,2 0-5 16,-1-10-5-16,3-5 14 15,-2-3 7-15,3-6 13 16,-1-5 4-16,0-5 11 16,-3 0-8-16,0-8 5 15,-2 0-5-15,-3-7 2 16,-2 2-3-16,1 5 10 15,-4 5 0-15,0 4 8 16,-2 12-6-16,1 3 0 16,-1 1-16-16,1 2-8 15,0 0-14-15,0 2 7 16,0 0-3-16,0 1 7 16,0 16 7-16,3 42 4 15,-1-31-3-15,2 4 7 0,1-6-13 16,5 0-10-1,3-6-9-15,6-4-14 0,2-9-7 16,4-6-10-16,1-7-5 16,0-10-26-16,-2-3-9 15,-1-3-24 1,-6-1 1-16,-6-6 12 0,-6 0-170 16,-4-12 74-16</inkml:trace>
  <inkml:trace contextRef="#ctx0" brushRef="#br1" timeOffset="80389.08">21096 2533 748 0,'1'-32'308'16,"0"13"21"-16,-5 0-169 16,-1 5-64-16,-2 4-1 15,0-1-34-15,-1 0 16 16,3 6-11-16,0-3 11 16,0 0-16-16,0 2 11 15,3 3-18-15,1 0 3 16,0 2-19-16,1 1 1 15,0 0-13-15,0-1 4 16,0 1-12-16,0-1-5 16,0 0-6-16,0 1-2 15,0 0-15-15,0 0 1 0,0 1 1 16,0 1-2-16,0 4-4 16,0 24 14-16,1 39-3 15,2-20 7-15,-3-1 1 16,4 3 0-16,1-6-11 15,0 0 6-15,-2-6-17 16,3-2-35-16,-3-9-25 16,-1-2-53-16,1-7-40 15,1-5-296-15,5-7 68 0</inkml:trace>
  <inkml:trace contextRef="#ctx0" brushRef="#br1" timeOffset="80561.87">21295 2856 726 0,'6'-13'0'15</inkml:trace>
  <inkml:trace contextRef="#ctx0" brushRef="#br1" timeOffset="81120.89">21346 2764 1161 0,'31'-36'267'16,"-34"31"90"-16,2 1-352 15,-3 3-35-15,4 1-5 0,-1-1 2 16,0 0 19-16,0 0 52 16,1 0 19-16,-3 0 25 15,0 0 2-15,-2-1-4 16,1 0-36-16,-2 0-12 16,1 0-23-16,-1 0-3 15,1 0-5-15,-1 0 2 16,1 1-6-16,1 0-1 15,-2 0-9-15,1 0 1 16,-3 1-5-16,-4 4 5 16,-34 34-4-16,31-1 12 15,-1 2-6-15,4 6 2 16,4-6-7-16,7-1-6 16,5-14-7-16,7-4 7 0,1-10-2 15,4-5 12 1,-2-6 14-16,4-7 10 0,-5-3-5 15,-2-7 15-15,0-1-5 16,-1-5 5-16,-5-2-5 16,2-5 7-16,0 7-6 15,-2-1 10-15,-2 8-8 16,-2 6 3-16,0 8-10 0,0 2-9 16,3 4-16-16,-4-2 0 15,1 3-5-15,6 15 7 16,25 46 5-16,-12-29 4 15,1-6-16-15,8-2-48 16,0-7-44-16,3-8-310 16,-5-10 39-16</inkml:trace>
  <inkml:trace contextRef="#ctx0" brushRef="#br1" timeOffset="81920.84">18823 3316 1159 0,'-1'-5'241'0,"5"2"97"16,4 5-346-16,12 0-10 15,4-3 1-15,11 0 0 16,4-1 25-16,11-2 31 16,-4 0 17-16,14-2 16 15,0 1 8-15,16-4-3 16,1 3-19-16,18 0-15 15,-6 3-12-15,17 0-9 0,-11 1-7 16,15 1-5-16,-12 1 9 16,17-3-1-16,-11-2 8 15,15 4 3-15,-15-3 8 16,12-1-9-16,-17 2-2 16,9-2-5-16,-16-2-7 0,12 2-10 15,-8-2 8-15,12-3-3 16,-11 4-3-16,11-1 7 15,-13 3 2-15,-6 1-8 16,-19 3-1-16,-4 1 0 16,-22 0 3-16,-12 1-15 15,-10 0-3-15,-4 0-23 16,-12-2-14-16,-1-1-82 16,-5 0-51-16,-2 0-310 15,-1-2 34-15</inkml:trace>
  <inkml:trace contextRef="#ctx0" brushRef="#br1" timeOffset="85432.15">18975 3642 905 0,'15'-44'294'0,"-16"36"46"16,-1 7-259-16,0 4-33 15,1-2-38-15,-1 2-7 16,-10 27-2-16,-26 61 9 16,10-23 7-16,-10 12 4 15,5-9-8-15,0 1-5 16,8-22-8-16,5-12 2 16,10-17-5-16,5-9-7 0,6-12-12 15,10-13-18-15,8-9-313 16,7-16 87-16</inkml:trace>
  <inkml:trace contextRef="#ctx0" brushRef="#br1" timeOffset="85785.72">19178 3650 1426 0,'-4'-2'331'0,"6"-4"96"16,-7 4-430-16,5 1-67 16,-2 1-7-16,1 0-2 15,0 0 24-15,0 0 40 16,0 0 39-16,-1 0 18 16,-1 0 3-16,1 1 3 15,-1 1-21-15,-7 14-13 16,-30 53-9-16,18-11 1 15,-3 5-4-15,-5 17 6 16,5-9-4-16,1 3-19 16,5-19-8-16,5-12-22 0,8-19-19 15,3-7-27-15,3-15 0 16,3-23-272-16,3-6-14 16,3-13-80-16</inkml:trace>
  <inkml:trace contextRef="#ctx0" brushRef="#br1" timeOffset="86028.07">18805 3893 1259 0,'-11'1'257'0,"5"-1"70"16,7-3-387-16,10 4-9 15,5-2-5-15,8-1 7 16,3 1 57-16,5-4 23 16,-3 1 4-16,3-3 6 15,-1 2-7-15,2-2-48 16,-2 1-23-16,6-2-273 16,-10 2 41-16</inkml:trace>
  <inkml:trace contextRef="#ctx0" brushRef="#br1" timeOffset="86248.48">18626 4147 1603 0,'-11'-6'259'0,"24"0"118"16,11 4-487-1,17 1-18-15,10-2 10 0,19-1 4 16,-4 0 52-16,4 0-8 16,-10-2-20-16,6 1-255 15,-13-1 83-15</inkml:trace>
  <inkml:trace contextRef="#ctx0" brushRef="#br1" timeOffset="86937.93">19422 3688 926 0,'-1'-5'290'0,"-1"-2"62"0,0 2-227 16,0 4-54-16,0 0 1 15,2 0-18-15,-1 1 0 16,1 0-10-16,0 0-1 15,0 0-6-15,0 0-4 16,0 1-10-16,0 2 3 16,1 17-13-16,8 57-3 15,-5-26 1-15,2 8 2 16,-2-10-11-16,5-2-7 16,-3-16-1-16,0-5-6 15,0-15-4-15,-3-3 2 16,-1-6 10-16,3-6 10 15,1-6 2-15,4-5 3 16,4-4-6-16,4-6-1 16,2 1-11-16,8-2-3 15,-5 11-1-15,0 0 5 0,-2 10-7 16,-3 3 2-16,-3 8 1 16,-1 6-3-16,-1 4-1 15,-2 6 3-15,-3 5-2 16,-4 4-7-16,-2-5-5 15,-3 7-21-15,-5-5-7 0,-7 1-5 16,-2-3 6-16,-9-1 3 16,-2-10 21-16,-8-3 10 15,1-10 6-15,-3-7 7 16,6-6 1-16,2-10-19 16,9-1-20-16,4-5-33 15,9 4-36-15,5-1-223 16,7 9 50-16</inkml:trace>
  <inkml:trace contextRef="#ctx0" brushRef="#br1" timeOffset="87319.03">19824 3684 1254 0,'-5'-11'253'16,"0"3"103"-16,3 5-384 16,2 1-9-16,0 1 2 15,0 1 21-15,-1-1 39 16,1 0 50-16,-1 0 19 0,1-1 20 16,-2 1-11-16,2-1-10 15,-1 0-32-15,0 0-16 16,1 0-21-1,0 1-7-15,0-1-9 0,0 4-9 16,1 1 3-16,8 33 6 16,6 47 2-16,-7-16-9 15,-2-3 5-15,1 6-2 16,-4-13-14-16,2-4-37 16,-1-17-21-16,1-5-65 15,-3-15-37-15,-1-7-71 16,-1-15-202-16,-2-10 44 15</inkml:trace>
  <inkml:trace contextRef="#ctx0" brushRef="#br1" timeOffset="87819.69">19981 3960 1215 0,'61'2'202'15,"-62"-6"87"-15,2 5-382 0,2 0-9 16,-3-1 20-16,0 0 47 16,0 0 77-16,-1-1 71 15,1 0 16-15,-3 0 9 16,0-1-34-16,-2-1-30 15,-3 0-48-15,-4-2-16 16,-30-3-12-16,33 13 0 16,1 1-4-16,1 5-3 15,2 1-1-15,1 3-3 16,3 5 0-16,4 5-2 16,2-1-1-16,6 5-5 15,2-6-2-15,8-3-2 16,2-6 2-16,6-12-2 15,1-10 9-15,0-8 4 16,-3-7 5-16,-8-11 3 16,-4 4 3-16,-10-6-7 0,-8 3-3 15,-7-1-1-15,-5 6-2 16,-10 5 1-16,0 10 3 16,-3 7 4-16,0 11-14 15,1 6-66-15,8 2-181 16,3 5-73-16,11-9-104 15</inkml:trace>
  <inkml:trace contextRef="#ctx0" brushRef="#br1" timeOffset="88171.75">20349 3888 829 0,'0'-4'540'15,"0"2"-113"-15,0 2-139 16,0 0-386-16,0 0-44 16,0 0-19-16,-1 1 19 15,-2 0 88-15,0-1 59 16,-1 0 51-16,-12 0 16 16,-36-2-4-16,32 2-9 0,4-3-39 15,0 3-10-15,7 2-5 16,0 5-3-16,3-1-11 15,3 7-1-15,3 3 6 16,5 7 0-16,4-5 0 16,9 9 7-16,5-2 2 15,6 1-8-15,2-7-9 16,7-2-24-16,-2-7-25 16,9-10-122-16,-3-10-165 0,4-5 4 15</inkml:trace>
  <inkml:trace contextRef="#ctx0" brushRef="#br1" timeOffset="88570.13">20567 3553 892 0,'-1'-7'556'0,"1"2"-115"16,1 2-131-16,-1 3-363 16,0 0-23-16,1 1 2 0,0 1 16 15,0-1 60-15,0 0 52 16,0 0 32-16,0 0 5 16,0 0 12-16,0 0-28 15,0 0-26-15,1 0-29 16,-1 2-14-16,2 10-11 15,9 62 6-15,-13-22-2 16,-1 21 6-16,-3 0 2 16,3 3-4-16,2-14-5 0,1-3 9 15,1-21-5-15,3-3-3 16,-3-17 1-16,0-2-25 16,-2-12-29-16,-1-8-68 15,1-9-39-15,-3-7-70 16,-3-7-229-16,2-9 39 15</inkml:trace>
  <inkml:trace contextRef="#ctx0" brushRef="#br1" timeOffset="88784.56">20741 3857 1236 0,'0'2'309'15,"-2"0"91"-15,-2 9-339 16,0 7-77-16,-6 2-39 0,-2 2-11 16,-8 3-13-16,-2-4 0 15,-4-4-4-15,2-2 27 16,-1-5-12-16,8-3-12 16,1-7-239-16,4-1 60 15</inkml:trace>
  <inkml:trace contextRef="#ctx0" brushRef="#br1" timeOffset="88998.99">20584 4007 1226 0,'40'-9'292'0,"-31"13"100"16,8 0-357-16,9 6-20 15,8 2-13-15,10 5 0 16,-2 1 0-16,2 3 1 15,-6-2-4-15,-4 1-21 16,-12-6-10-16,-5-2-34 16,-5-5-38-16,-8-7-289 15,-8-5 72-15</inkml:trace>
  <inkml:trace contextRef="#ctx0" brushRef="#br1" timeOffset="89618.69">21239 3625 1218 0,'31'-50'265'0,"-32"43"108"16,1 4-364-16,-3 2-18 16,2-1-4-16,1 1 8 15,-1 0 17-15,0 0 41 0,0 0 19 16,1-1 28-16,-2 0-7 16,0-2 2-16,-1 2-35 15,1 0-10-15,0 0-25 16,1 0-5-16,0 1-13 15,1 1 5-15,-2 1-1 16,2 2 12-16,3 19-2 0,9 58 7 16,-9-25-5-16,5 15-5 15,-1-4-10-15,1 0 0 16,-1-14-8-16,1-9 0 16,-3-16-3-16,-1-9-11 15,-1-7-11-15,-4-4-11 16,-2-4-2-16,-4-2-17 15,-2-2-3-15,-4-2-33 16,0-1-22-16,-1-5-81 16,6 2-262-16,4-2 45 15</inkml:trace>
  <inkml:trace contextRef="#ctx0" brushRef="#br1" timeOffset="89849">21051 3886 1370 0,'-7'-9'275'16,"10"0"110"-16,5 8-410 16,11 1-7-16,1-4 0 0,16-2 7 15,-4 0 24-15,10-5 2 16,-6 1 2-16,8 1-29 15,-8 1-38-15,7 0-83 16,-6 2-237-16,2-4 15 16</inkml:trace>
  <inkml:trace contextRef="#ctx0" brushRef="#br1" timeOffset="90251.98">21447 3789 600 0,'-4'3'504'0,"-1"0"-108"16,1-1-58-16,0-1-239 16,0 0-67-16,3 0-6 15,-1 1-14-15,4 1 23 16,-1 0 13-16,5 7 15 16,6 7 2-16,20 45 4 0,-28-31-24 15,-1 8-8-15,-3-3-14 16,0 2-12-16,0-9-9 15,-2-5 1 1,1-9 1-16,2-5 3 0,-2-9 7 16,1-8 2-1,3-5-7-15,1-11-4 0,-3-5-9 16,1-10-6-16,1-2 1 0,5-4 1 16,-3 5-5-1,6-3 5-15,-1 12 4 0,2 4-14 16,-2 11-7-16,1 6-27 15,-1 9-17-15,6 4-35 16,-2 0-8-16,6 6-46 16,0-3-6-16,2-1-247 15,-5-6 53-15</inkml:trace>
  <inkml:trace contextRef="#ctx0" brushRef="#br1" timeOffset="90836.4">21904 3818 1095 0,'4'1'446'16,"-2"-3"-15"-16,-4 0-256 15,1 2-196-15,1 2-28 16,-2-1-10-16,0 1 12 0,0 0 29 15,-8 1 26 1,-16 4 7-16,-30 4 16 0,26-12-2 16,4-3-11-16,0 6-8 15,7-2-5-15,0 3-11 16,6 2-5-16,3 7-16 16,4 3-5-16,0 7-6 15,5 5 4-15,4 2 3 16,5 0 12-16,5 2 0 15,5-8 4-15,5-6 4 16,3-5-1-16,2-9-1 16,0-6 1-16,2-9 4 15,-4-3 1-15,-1-5 4 16,-11-1 7-16,0-4 13 16,-6 4-2-16,-5-10 2 15,-3-1 1-15,1 3 2 0,-2 4-6 16,-3 2 10-16,2 11 4 15,-1 7 0-15,-1-1-2 16,2 6-5-16,2 2-12 16,-1-2-4-16,1 1-2 15,0 3 0-15,3 9 2 16,10 53 4-16,-8-35-1 0,0 8-1 16,1-4 0-1,1 1-18-15,-1-11-19 0,1 0-48 16,3-11-32-16,2-9-69 15,-2-11-219-15,2-7 40 16</inkml:trace>
  <inkml:trace contextRef="#ctx0" brushRef="#br1" timeOffset="91320.63">22031 3875 331 0,'1'-24'326'16,"2"9"-44"-16,-1 2-4 15,-1 10-128-15,-1 4-19 16,4 0-51-16,-4-1 11 15,0 1-17-15,2 1 15 16,-2 3-4-16,3 11 3 16,9 33-26-16,-8-28-11 15,-6-2-23-15,1 2-9 0,-1-1-11 16,1 2-7-16,-1-3-1 16,1-3 3-16,-1-4-4 15,3-4-4-15,-2-3 1 16,0-7-6-16,1 1-5 15,0-1-11-15,1-1 2 16,1-2-3-16,9-13 6 16,25-46 5-16,-22 38 11 0,0-9 6 15,0 5-1-15,1 0 4 16,-1 8-4-16,1 0 0 16,-1 11-1-16,1 2 5 15,-1 8-2-15,1 1 2 16,-1 2 6-16,-1 7 6 15,-4 3 1-15,1 10 3 16,-1 0 3-16,-1 10-4 16,-2-2-4-16,0 7 0 15,-3-8-5-15,2 2-16 16,-4-13-9-16,0-1-21 16,-1-11-14-16,0-3-36 15,-2-8-8-15,1 3-54 16,-1-1-47-16,2-8-195 15,2-19 20-15</inkml:trace>
  <inkml:trace contextRef="#ctx0" brushRef="#br1" timeOffset="91852.97">22553 3744 1360 0,'1'-3'268'0,"0"6"108"16,0 8-419-16,-2 5-25 16,-1-1-2-16,1-1 9 15,-5-3 47-15,-1-4 57 16,0-5 28-16,1-2 19 16,-1-1 5-16,3-3-16 15,2 2-39-15,-1 1-7 16,2 0-16-16,0 0-4 15,0-1-7-15,0 1 0 16,1 0-7-16,-2 0 1 16,1-1-1-16,-1 2-5 15,1 0 0-15,-2 0-6 16,1 0 2-16,1 2-6 16,0-1 8-16,1 1-3 15,-2 2 4-15,2-1-3 0,2 5 4 16,2 4-5-16,32 31 6 15,-10-32 3-15,0 1 0 16,2-2 4-16,2 1-1 16,-2 3 3-16,-5-2-5 15,-1 2 2-15,-4 3-4 16,-4 0 1-16,-6-3-4 0,-6 3 1 16,-6-3 0-16,-14 0 3 15,-3-1-1-15,-9 1-17 16,-3-7-19-16,-6-6-47 15,7-6-20-15,-2-10-55 16,3-4-241-16,-5-8 69 16</inkml:trace>
  <inkml:trace contextRef="#ctx0" brushRef="#br1" timeOffset="92786.74">22982 3924 837 0,'-35'3'195'0,"34"-7"85"16,0 5-246-16,3-3 20 16,-2 2 7-16,0-1 41 15,0 0 12-15,0-1 37 16,2 1-13-16,-1 0 12 0,0 1-48 15,0 0-16-15,0 0-41 16,0 0-5-16,0 1-31 16,0 3 8-16,1 4-10 15,4 19-1-15,6 31-7 16,-11-29 9-16,-1-5-13 16,0-1 5-16,2-11 5 15,-2-2 0-15,2-6 5 0,-2-9 25 16,-2-4 0-16,2-7-2 15,-1-7 0-15,-4-11 0 16,0-2-26-16,-1-13 1 16,-5-2-3-16,-4-12 4 15,2 1-5-15,0-9 4 16,-2-9 1 0,6-2-13-16,7 3-3 15,2 0-3-15,3 10 5 16,5 23 0-16,-3 10 4 15,-1 17-3-15,0 5 1 16,-1 12-8-16,4 4 0 16,4 8-7-16,0 9 12 15,4 3-1-15,6 10-13 16,-1 3-25-16,6 2-63 16,0-4-48-16,6 2-358 0,-7-13 52 15</inkml:trace>
  <inkml:trace contextRef="#ctx1" brushRef="#br1">24611 14748 0,'0'0'0,"0"0"15</inkml:trace>
  <inkml:trace contextRef="#ctx0" brushRef="#br1" timeOffset="93852.06">23160 3945 695 0,'2'3'106'0,"0"-4"89"15,0 2-201-15,-2-1 15 16,0 0 43-16,0 0 43 16,0 0 23-16,0 0 18 0,2 0-17 15,-1 0-21-15,1 0-44 16,1 0-29-16,6-1-23 15,14-5-4-15,33-7-4 16,-29-1-4-16,1 3 6 16,1-3 1-16,-8 3 2 15,0-8-1-15,-7 5 6 16,-4-3 3-16,-9 1 4 0,-2-1-7 16,-8 6 10-16,-9 0-6 15,-5 1-11-15,-9 0-5 16,0 5 8-16,-6 0-11 15,3 3 9-15,-3 7 3 16,5 4-1-16,-2 7-3 16,8 4 6-16,2 11-8 15,8-1 7-15,4 10 8 16,10 0 5-16,3 2-7 16,9-4 7-16,8-1-4 15,6-11-8-15,9-3-12 16,2-9 5-16,8-8-44 15,-1-11-29-15,8-7-93 16,-6-6-175-16,3-5 4 16</inkml:trace>
  <inkml:trace contextRef="#ctx1" brushRef="#br1" timeOffset="1134.58">24526 14682 0,'0'0'16,"0"0"0,0 0-1,0 0 1</inkml:trace>
  <inkml:trace contextRef="#ctx0" brushRef="#br1" timeOffset="100517.73">23496 3904 773 0,'0'-2'180'0,"-2"0"71"15,1 0-224-15,0-1 5 16,0 1-3-16,0 0 18 0,1 0 11 16,0 0 35-1,0-1 3-15,0 2 23 0,0 0-5 16,0 0 7-16,0 1-33 16,0 0 9-16,0-1-26 15,0 1-19-15,1 0-23 16,1 1-4-16,1 2-19 15,8 13-8-15,31 42 8 0,-27-26 0 16,-2 2-5-16,-1 6 2 16,-4-9-1-16,-3-1 0 15,-2-6-2-15,-1-6 6 16,-2-9 3-16,-4-4 32 16,3-6 6-16,-1-10 0 15,-1-2-5-15,2-14-7 16,0-7-28-16,4-10-3 15,1 3 1-15,7-13-7 16,-1 4-1-16,9-3-6 16,2 6-16-16,11 3-48 15,3 18-41-15,11 10-93 16,0 13-295-16,6 1 32 16</inkml:trace>
  <inkml:trace contextRef="#ctx0" brushRef="#br1" timeOffset="101449.73">24139 3987 409 0,'-10'-4'264'16,"2"0"-9"-16,0-2-31 15,3 5-87-15,1 0 20 16,4 0-36-16,0 1-3 0,0 0-41 16,1 0-10-16,2-1-36 15,1 0-5-15,16-5-23 16,43-6 7-16,-33 10-10 16,0-5-7-16,-3 7-18 15,4 4-42-15,-10-3-40 16,-5 4-273-16,-6 6 40 0</inkml:trace>
  <inkml:trace contextRef="#ctx0" brushRef="#br1" timeOffset="101619.11">24061 4183 1360 0,'11'-4'295'0,"12"-7"112"16,11 0-417-16,23-3-83 16,9 4-51-16,17-2-274 15,-5 0 12-15</inkml:trace>
  <inkml:trace contextRef="#ctx0" brushRef="#br1" timeOffset="105187.96">19590 5017 737 0,'-33'-10'269'0,"30"3"26"0,0-1-179 16,6 2-62-16,0-5-20 16,6-4-7-16,5 2 6 15,3-6 21-15,2-2 13 16,2 6 10-16,-3 3 1 15,-3-3-13-15,1 8-28 16,-2 4-23-16,1 3-11 0,1 5-8 16,-2 8-2-16,1 4-8 15,-5 3 11-15,-3 7-4 16,-5-1 7-16,-3 5-6 16,-4-3 9-16,-6 2-4 15,-4-8 0-15,-4 1-2 16,-3-3 10-16,-4 4-7 15,-1-3 5-15,-3 6 0 16,4-2 0-16,0-3-4 16,6-7 8-16,2-4-9 15,8-2 5-15,3-8 3 16,4 1 4-16,2-4-7 16,1 2 11-16,1-1 2 15,2 0 7-15,7-1 2 0,20-4 9 16,39-6-5-16,-33 8-5 15,6-2-8-15,-4 3-2 16,2 2-8-16,-7-1-3 16,-2 1-3-16,-10 2-1 15,-4 1-2-15,-10-2 0 16,-3 1-6-16,-4-1 4 16,-2 0-23-16,1-1-25 15,-1 0-92-15,1 0-197 0,-4 0-89 16,1-3-110-16</inkml:trace>
  <inkml:trace contextRef="#ctx0" brushRef="#br1" timeOffset="105753.4">20156 5025 941 0,'-39'-32'709'15,"35"24"-567"-15,-1 4-143 16,3 0-17-16,2 3-1 16,0 0 0-16,0 1 22 15,0 0 28-15,0 0 32 16,0 0 14-16,0 0 11 15,0 0-18-15,0 0-17 16,1 0-25-16,1 1-20 16,1 0-6-16,11 7-3 15,42 26 4-15,-27-13-4 16,0-1 4-16,4 1-5 16,-4 0 5-16,3 1-1 15,-5-3 6-15,-2 0-4 16,-8-5 0-16,0-1-3 15,-8-8 3-15,-3 1-16 0,-4-4-6 16,1 0-38-16,-4-2-29 16,1 0-83-16,0-1-194 15,-2-1-57-15,1-3-89 16</inkml:trace>
  <inkml:trace contextRef="#ctx0" brushRef="#br1" timeOffset="106023.43">20476 4912 1185 0,'0'-8'242'0,"-6"5"79"16,1 5-364-16,-1 7-24 15,1 3 0-15,-4 6-10 16,-1 1 36-16,-6 4 14 15,-1 2 19-15,-11 5 8 16,-2-1 16-16,-8 15-2 16,-1-3 2-16,-3 10-3 15,6-4-5-15,5-3-53 16,10-17-52-16,19-6-200 16,9-30 1-16</inkml:trace>
  <inkml:trace contextRef="#ctx0" brushRef="#br1" timeOffset="106849.93">20802 4963 1060 0,'29'-33'340'15,"-32"26"53"-15,0 1-266 16,2 3-105-16,1 5-5 16,0-2-7-16,0 0-5 15,-1 0 20-15,1 0 21 0,-1-1 21 16,0 0 12-16,1 0 12 16,0 1-6-16,0 0-26 15,0-1-24-15,0 1-11 16,0 0-22-16,0 0-5 15,0 1-7-15,0 2 2 16,4 26-5-16,4 40 13 16,-7-23-7-16,1-2 8 0,-2 6 0 15,2-12 2-15,3 0-3 16,-3-15 1-16,1-6-4 16,0-8 13-16,-3-8 2 15,0-7 8-15,0-5-4 16,-1-2 4-16,-2-13-8 15,0 0-4-15,-3-7-12 16,2 3 8-16,-3-6-2 16,-1 4-3-16,-1-6-1 15,0 7 8-15,1-4-7 16,0 7-1-16,1 5 2 16,3 5 0-16,-1 2-4 15,3 6 2-15,2 1-14 16,2 1-1-16,3 3-5 0,3-3 4 15,10 4-7-15,-2-4 12 16,8 7-5-16,2 8 11 16,2 5-9-16,-5 3 13 15,6 11-19-15,-6-1 0 16,-4-5-38-16,-3 2-6 16,-8-2-16-16,-5-5 15 15,-9-2 1-15,-4-2 35 16,-6-3-17-16,-2-2-1 0,-6-4-47 15,1-6-31-15,-4 1-261 16,1-2 52-16</inkml:trace>
  <inkml:trace contextRef="#ctx0" brushRef="#br1" timeOffset="107364.77">21376 4981 938 0,'-37'-28'257'16,"32"20"76"-16,2 4-262 0,1-1-33 16,4 3-11-16,-2 2-4 15,1-1-2-15,1-1 16 16,2 1 7-16,3 0 15 15,10 0 6-15,40 6-9 16,-37 1-10-16,12 6-7 16,0 2-15-16,2 8-9 15,-3 0 0-15,6 6-8 16,-8-4-2-16,3 3-4 16,-8-5 2-16,-2 1-3 15,-7-4 6-15,-4-3-5 16,-5-6 2-16,-2-4-2 15,-2-3 1-15,-2-3-18 16,0-2-3-16,0 1-48 16,-2 0-49-16,2-2-312 15,0-1 53-15</inkml:trace>
  <inkml:trace contextRef="#ctx0" brushRef="#br1" timeOffset="107634.89">21754 4854 1215 0,'-9'-5'253'16,"-1"2"107"-16,1 10-367 0,0 10-16 15,-1 6 1-15,-5 7-6 16,0 3 10-16,-5 7 0 15,-3-3 17-15,-7 9-6 16,2-3 9-16,-6 5 4 16,6-7 5-16,-2 4-12 15,12-14-21-15,0-5-323 16,9-22 91-16</inkml:trace>
  <inkml:trace contextRef="#ctx0" brushRef="#br1" timeOffset="108599.58">22245 4884 429 0,'-43'-37'26'0,"35"31"104"15,3 6-97-15,0 1 61 16,2 0 58-16,1-2 45 15,1 0-13-15,-1-1-1 16,1 1-45-16,0 0-19 16,1 0-39-16,0 0-6 15,0 0-24-15,0 0 6 0,0 1-5 16,0 0 0-16,0 0-10 16,0 1-10-16,0 1-15 15,1 5-1-15,7 17-3 16,13 44-3-16,-9-31 1 15,0 2-2-15,-1-5-4 16,2 2-7-16,-4-10 3 16,2-3-2-16,-5-8 3 0,1-1-3 15,-5-6 8-15,2-4 2 16,-4-2 1-16,0 0 5 16,0-4 4-16,0 2-4 15,0-1-4-15,0 0 4 16,2-1-12-16,0-1-20 15,1-2-4-15,8-9-8 16,39-35-5-16,-30 37 5 16,-2 2 16-16,2 3 0 15,0 4 4-15,1 4-2 16,-4 1-2-16,1 5-8 16,-4 0-1-16,3 0-12 15,-2 1-3-15,-2 1-2 16,0 1 5-16,0 2 1 15,-9 2 11-15,-1 3 6 16,-6 1 4-16,-6 5 3 16,-2-1 5-16,-3 2 0 0,-6-6 1 15,-2 0 0-15,0-8 4 16,-4 0 0-16,2-7 1 16,-4-2-5-16,0-5 2 15,-2-3-3-15,5-8 2 16,0-2 2-16,9-3-6 0,6-6-46 15,8 4-13-15,6 1-133 16,7 6-155-16,2 5 3 16</inkml:trace>
  <inkml:trace contextRef="#ctx0" brushRef="#br1" timeOffset="109349.65">22654 5152 896 0,'2'0'314'0,"-1"-2"40"15,0 1-242-15,0 0-46 16,1 0-40-16,0 0-9 15,-2 1-13-15,1 0 7 16,0 0 3-16,1 1 8 0,0 2 10 16,5 7 14-1,21 47-4-15,-21-23 0 0,-2 0-7 16,2 4-9-16,-3-8-13 16,1-1-5-16,-2-10-7 15,-1-3 0-15,-2-7 2 16,1 0 1-16,-3-4 10 15,3-5 23-15,0-2 5 16,-1 1 5-16,-1 0 2 0,1 0-2 16,-1 0-24-16,0-1 3 15,0 0-7-15,1-3-6 16,0-17-8-16,6-48 6 16,2 29-13-16,6-7-2 15,4 6 0 1,-1 6-14-16,2 14-57 15,1 7-42-15,8 12 39 16,6 3-404-16,20-5 114 16</inkml:trace>
  <inkml:trace contextRef="#ctx0" brushRef="#br1" timeOffset="110229.09">23271 5028 698 0,'-36'-6'190'0,"34"6"41"16,0 0-195-16,1 0-57 0,1 0-2 15,0 0 1-15,0 0 42 16,0 0 28-16,0 0 45 16,0 0 9-16,0 0 16 15,0 0-37-15,0 0-14 16,1 0-35-16,0 0 14 15,2 0-12-15,4 1 17 16,14 3 2-16,47 0 8 16,-31-6-19-16,10-2 4 15,-4-2-21-15,5 1-2 16,-12 1-12-16,0 3 0 16,-12 1-11-16,-5 1 3 15,-9 1-7-15,-4 1-3 16,-3-2-17-16,-3-1-7 15,-3 0-10-15,2 0-46 16,0 0-24-16,1 0-215 0,-1 0-53 16,1 0-76-16</inkml:trace>
  <inkml:trace contextRef="#ctx0" brushRef="#br1" timeOffset="110666.03">23529 4970 546 0,'-33'-33'86'16,"30"32"64"-16,0-1-142 15,-3-1 4-15,5 2 63 16,1 0 27-16,-2 0 43 16,1 0-6-16,-2-1 10 15,2 0-33-15,-1-1 5 16,0 1-38-16,1 0 9 16,0 0-24-16,0 0 8 0,0 0-15 15,-2-1 21-15,2 1-8 16,0 0 14-16,0 0-20 15,0 1 5-15,0 0-20 16,1-1-9-16,0 1-20 16,0 1-1-16,0 1-22 15,0 6-3-15,2 28-4 16,5 54 7-16,-4-29-10 0,5 21-164 16,-3-3-336-16,1-16 46 15</inkml:trace>
  <inkml:trace contextRef="#ctx0" brushRef="#br1" timeOffset="115398.38">24051 4777 987 0,'-1'-3'243'0,"-1"-1"77"16,1 1-268-16,0 0-26 16,0 1 18-16,0-1 9 15,1 1 11-15,-3 0-7 16,3 1-1-16,0 0-17 15,0 0 11-15,0 0-7 0,0 0 4 16,0 0-6-16,0-1-5 16,0 2-17-16,0 0-8 15,0 0-9-15,0 2-6 16,0 0-2-16,3 14 9 16,3 50 2-16,-1-15 1 15,-2 4 3-15,0 6 4 16,-2-7-13-16,4 2 4 15,1-12 2-15,1-5-3 16,-2-7-4-16,1-9 4 16,-2-8-4-16,-3-7 2 15,0-6 7-15,-1-4 5 16,0 2 1-16,-1-1 14 16,1 0-3-16,-1 0 0 15,1 0-4-15,0-1 2 16,0 0-13-16,-2 0-6 0,1-1-3 15,0-2 1-15,0-1-8 16,0-13-2-16,1-31 6 16,1 28-3-16,2 6 0 15,1-2-7-15,1 4 2 16,1 0 1-16,1 5-1 0,2-1 1 16,-1 3 9-16,3 3-2 15,-2 3-2-15,2 2-2 16,1 2-4-16,3 6-4 15,2 0 0-15,4 7 7 16,-2 1 5-16,2 6-5 16,-3-4 6-16,-4 4 6 15,-3-4-8-15,-3-4 0 16,-5-4 6-16,-4-1-2 16,-1-2-9-16,-5 0 9 15,-3 3-2-15,-6-1-4 16,-1 2 3-16,-6-1 3 15,-1-1-5-15,3 2 0 16,4-2 5-16,3-3-7 16,7-1-11-16,5-4-37 0,-3-6-29 15,4-8-87-15,2-8-113 16,-1-9-150-16,0 1-35 16</inkml:trace>
  <inkml:trace contextRef="#ctx0" brushRef="#br1" timeOffset="116416.31">24495 5204 777 0,'-1'2'224'0,"0"-1"65"16,1 0-199-16,-3 1-10 15,2-1-2-15,1 0 16 0,0-1-16 16,0 1-4-16,0-1-24 15,0 0-5-15,0 1-14 16,1 0 6-16,2 1-8 16,-3 2 5-16,6 13-1 15,18 45-2-15,-15-31-6 16,2 6-4-16,-3 0-6 0,-1 0-7 16,-1-10-2-16,-3-1-6 15,0-10 1-15,0-3 0 16,-2-8 1-16,-1-1 3 15,0-3 3-15,-1-1 0 16,0 0 1-16,-1 0 2 16,1 0-3-16,-1 0 4 15,0 0-1-15,-1 0-4 16,-1 0 1-16,0 0 3 16,0 0-7-16,-1-1 8 15,1 0 2-15,-1-2-6 16,1 0-7-16,0-3 10 15,-5-13-7-15,-4-37-7 16,14 33 5-16,5 2 1 16,2 3-6-16,6-8-5 0,4 7 6 15,7-3-5-15,4-2 1 16,7 1 0-16,-1 7-17 16,7 7-111-16,-12 0-319 15,-17-2 49-15</inkml:trace>
  <inkml:trace contextRef="#ctx0" brushRef="#br1" timeOffset="120947">18908 5900 989 0,'32'-38'220'16,"-33"31"91"-16,1 1-293 16,0 5-9-16,0 2-7 15,0-1-6-15,0 0 0 0,0 0 7 16,0 0 12-16,0 0 14 16,0 1 9-16,-1 0 3 15,0 0-5-15,-1 3 3 16,-2 8-14-16,-27 53 0 15,16-27-3-15,-5 13-1 16,6-5-11-16,0 2-6 16,5-8 0-16,2-4-1 15,3-15-3-15,1-9 6 16,3-6 1-16,0-2-18 16,0-7-19-16,0 2-45 15,0-1-40-15,2-2-244 16,0-8-1-16,27-54-93 15</inkml:trace>
  <inkml:trace contextRef="#ctx0" brushRef="#br1" timeOffset="121249.11">19113 5818 763 0,'8'-9'237'16,"-4"3"69"-16,-4 3-215 15,0 2-26-15,-2 0-24 16,1 1-19-16,1 0-26 15,0 1 4-15,-1 1 11 16,0 1 17-16,0 9 7 0,-10 38 12 16,2-36-1-16,0 4 3 15,2 0-12-15,-2 3 1 16,-1 2-10-16,2 14-7 16,0 7-10-16,-3 13 0 15,2 2-6-15,-3 9 1 16,2-9 1-16,4-3-6 15,4-14-10-15,1-11-21 16,2-16-15-16,-1-7-13 16,2-9 0-16,-5-12-54 15,3-9-236-15,3-28 72 16</inkml:trace>
  <inkml:trace contextRef="#ctx0" brushRef="#br1" timeOffset="121547.36">18906 6036 967 0,'-5'-2'240'0,"2"-1"75"15,-1 1-278-15,3 1-15 16,0 0-13-16,1 1-7 15,0 0-1-15,0 0 3 16,0 0-1-16,1 0 16 16,1 0 3-16,3 0-2 15,12 0-2-15,40-3-10 16,-29-1-26-16,6 1-43 16,-1 3-21-16,2 0-200 15,0 3-51-15,5 1-59 16</inkml:trace>
  <inkml:trace contextRef="#ctx0" brushRef="#br1" timeOffset="121811.66">18751 6215 1188 0,'-1'-3'255'16,"-1"-2"100"-16,2 5-359 0,0 0-10 16,0 0-7-1,3 1-3-15,13 6 7 0,50 15 11 16,-31-18 4-16,15 1-12 16,0-6-5-16,10-2-50 15,-1 0-23-15,16-6-251 16,-9-3 37-16</inkml:trace>
  <inkml:trace contextRef="#ctx0" brushRef="#br1" timeOffset="122580.64">19673 6029 754 0,'2'1'348'0,"3"-1"-16"16,-4 0-155-16,1 0-142 15,1 0-28-15,-3 0-7 16,1 0-7-16,0 0 6 15,-1 0 10-15,-1 0 25 16,0 0 14-16,-3 1 14 16,2 0-4-16,-4 0-7 15,-7 2-21-15,-34 16-8 16,32-16-11-16,-1 3-7 16,4-1-4-16,1 2 2 0,0-3-3 15,3 4-2 1,1-2 3-16,3 2-2 0,0 0-1 15,3-1-1-15,2 0 0 16,3-1 2-16,-2-1 1 16,4 0 1-16,3 2 0 15,4 2 2-15,4-2-1 0,2 2 3 16,0-1-3 0,4 0-1-16,-1-1 3 0,-1 2-2 15,-5-2-2-15,1 5 2 16,-7 0-1-16,-1 0-5 15,-4 0 1-15,-2 2-4 16,-3-5-2-16,-4 2 1 16,-5-4 3-16,-3 2 2 15,-4-1 3-15,-4-2 5 16,1-2-1-16,-4 0-3 16,1-3-9-16,-2 2-29 15,2-3-14-15,1 1-15 16,2-4-15-16,5 3-46 15,8-2-219-15,6-1 58 16</inkml:trace>
  <inkml:trace contextRef="#ctx0" brushRef="#br1" timeOffset="123146.67">19875 6199 1132 0,'27'14'191'0,"-28"-18"98"16,-1 6-351-16,2-4-10 15,0 1 13-15,0 1 9 16,0 0 44-16,0-1 52 15,0 1 31-15,0 0 21 16,0-1 1-16,2 0-17 16,-2-1-42-16,2 0-10 15,2 0-18-15,7-4-3 16,35-18 4-16,-31 16 2 16,-2 0-6-16,-2-2-7 15,0 1-1-15,-3-2-2 16,-3 0-5-16,-1-3-5 0,-4 2 0 15,-6-3-2-15,-1 6-3 16,-2-1 4-16,-2 4-1 16,-2 2-9-16,0 2-1 15,-7 4 1-15,3 3 0 16,-4 5-1-16,1 2 13 16,-2 8 8-16,6 3 3 15,-2 7 2-15,5 2 7 16,1 10 2-16,6-1-4 0,6-1-8 15,5-5-1-15,7-3-2 16,6-14-4-16,9-7-5 16,5-6-10-16,7-7-62 15,-3-8-151-15,8-13-106 16,-2-2-70-16</inkml:trace>
  <inkml:trace contextRef="#ctx0" brushRef="#br1" timeOffset="123664.29">20181 6241 1100 0,'-35'16'214'15,"33"-21"75"-15,3 7-340 16,3 2-19-16,-4-4-2 16,1 0 2-16,2 0 40 15,1 0 36-15,7-1 26 16,4-2 28-16,30-13 7 0,-34 4 7 16,0 2-22-16,0 0-3 15,0 3-19-15,-3-1 3 16,-1 1-5-16,0-1 4 15,-2 1-12-15,-1-3-1 16,0 0-14-16,-5-1-22 16,0-1-10-16,-6-2 5 15,-4 1-6-15,-4-1 8 16,0 4 19-16,-3 4 7 16,2 3 1-16,-5 8-1 15,3 6-4-15,-1 11 2 16,2 4-1-16,-5 12-10 15,8 0 6-15,3 7-4 16,7-6-2-16,6 0 1 16,9-11 2-16,9-5 1 0,6-12-4 15,16-4-19 1,4-14-27-16,15-8-175 0,-2-7-111 16,6-11-40-16</inkml:trace>
  <inkml:trace contextRef="#ctx0" brushRef="#br1" timeOffset="124130.03">20559 5909 1039 0,'-7'-15'287'0,"-1"-1"-229"16,1 4-14-16,-1 1 7 15,5 5-7-15,1 1 24 16,1-1 5-16,-1-5 26 16,1 4 0-16,-3-2 13 15,1 1-21-15,1 0 5 16,2 4-28-16,-1-1 1 16,-1-1-23-16,2 5-6 15,0 0-16-15,0 1-2 0,0 0-16 16,0 0-7-16,0 0-4 15,0 1 4-15,0 2-4 16,3 19-3-16,6 41 11 16,-5-16 2-16,1 0-6 15,0 12-2-15,0-6 5 16,0 5 0-16,-1-9-1 16,0-4-4-16,1-11 3 0,4-4 8 15,-7-11-4-15,1-4-6 16,0-5 2-16,-2-3-17 15,-1-2-24-15,3 2-49 16,-3-1-22-16,0 3-58 16,-3 1-20-16,3 0-260 15,0-5 70-15</inkml:trace>
  <inkml:trace contextRef="#ctx0" brushRef="#br1" timeOffset="124381.58">20787 6117 964 0,'-4'-7'304'0,"1"-1"41"16,0 4-245-16,0 4-111 15,-2 5 3-15,4-4-7 16,-2 2 1-16,-2 1 7 15,-14 17 6-15,-39 30-6 16,31-32 4-16,1-4 4 16,2 4-4-16,7-3-19 15,2-4-59-15,7-3-249 0,-2-11 42 16</inkml:trace>
  <inkml:trace contextRef="#ctx0" brushRef="#br1" timeOffset="124644.9">20570 6240 1171 0,'35'24'343'16,"-33"-27"60"-16,9 3-303 16,4 9-93-16,12 4-8 15,4 3-4-15,8 1 5 16,-6 0-3-16,4-3 1 15,-9 2 3-15,2-4 3 16,-9-2-4-16,0 0-7 0,-10-3-7 16,-3-5-39-16,-3-2-24 15,-3 3-55-15,-3-3-58 16,0-2-199-16,1 1 27 16</inkml:trace>
  <inkml:trace contextRef="#ctx0" brushRef="#br1" timeOffset="125062.8">21166 6122 980 0,'1'-2'247'0,"-1"-1"84"0,0 1-282 15,0 0-27-15,1 1-7 16,0 0 10-16,1 0 4 16,-1 1 30-16,3 0 14 15,6-1 5-15,4 0-17 16,37-7-12-16,-32 5-31 16,8-1-49-16,0 2-42 0,6 2-91 15,-3 2-245-15,-5 2 18 16</inkml:trace>
  <inkml:trace contextRef="#ctx0" brushRef="#br1" timeOffset="125447.43">21218 6293 783 0,'-4'-1'258'15,"-2"-4"66"-15,1 0-196 16,1-1-9-16,1 6-8 16,1 0 7-16,1-1-25 0,1 1-1 15,0 0-37-15,1 0-6 16,1 0-17-16,14 0-24 16,56 0-48-16,-10-6-385 15,8-9-16-15,8-8-158 16</inkml:trace>
  <inkml:trace contextRef="#ctx0" brushRef="#br1" timeOffset="129045.86">19503 6869 893 0,'0'3'190'15,"0"-1"91"-15,-2-1-257 16,1 0 7-16,0 0 9 16,1-1-1-16,0 0-1 15,1-1 24-15,0-1-5 16,1-1 12-16,2-1 3 0,0-2 5 16,3-5-26-16,40-33 1 15,-38 33-23-15,8-1-4 16,-4 4-7-16,3 2-6 15,-5 4-15-15,8 7 0 16,-6 5 0-16,4 7-6 16,-2 1 0-16,5 5 1 15,-7 1 1-15,-1 2-1 16,-5-3 1-16,-2 4 2 16,-5-3 4-16,-7 0-4 15,-1-1 3-15,-6-1 0 16,-1-7 0-16,-5 1 2 15,3-3 6-15,-4-1 0 16,5 0 3-16,-2 0-1 16,6-1-4-16,1-1-4 0,5-4 0 15,2 0-4-15,3-3 0 16,2-2 1-16,-1-1 4 16,0 0 2-16,0 0 4 15,0 0 7-15,0 0 5 16,1 0 5-16,0-1 1 15,2 1 5-15,0-1-7 16,12 0-1-16,39-5-8 16,-28 2-6-16,-3-3-5 0,7 1-8 15,-4 0-7-15,-1 2-28 16,-4 0-18-16,0 1-64 16,-7 2-42-16,-4-1-265 15,-4 1 39-15</inkml:trace>
  <inkml:trace contextRef="#ctx0" brushRef="#br1" timeOffset="129996.25">20053 6960 942 0,'4'-45'367'0,"-6"39"8"0,-1-1-204 15,2 5-174-15,1 0-3 16,0 1-10-16,0 1-10 16,0 0 8-16,-2 0 20 15,1-1 10-15,-1 0 30 16,0 0 26-16,0 0 32 15,0 0-10-15,0-1-7 16,0 0-23-16,-1 1-13 16,2 0-39-16,0 0-8 15,1 0-8-15,0 1-4 16,0 1-2-16,0 2 5 16,2 13 1-16,11 52 8 15,-8-31-2-15,-4 12 5 16,1-1 1-16,-1 3-2 15,1-11-2-15,-2-6 6 0,2-13-10 16,-1-7 14-16,1-13 6 16,-4-7 3-16,-1-8 2 15,-1-15 7-15,-1-5-13 0,-1-6-6 16,3 1-1 0,-2-7 4-16,2 9-6 0,-2-5 0 15,1 5 0-15,2 1 7 16,2 11-3-16,0 2 5 15,1 12 2-15,-1 2-5 16,-2 6-11-16,2 3-1 16,-1-2-7-16,1 2-9 15,0 0 0-15,0 0 4 16,0 0-2-16,0 1-2 16,3 1 9-16,7 3 8 15,44 52-1-15,-27-22 1 16,3 2 0-16,6 6 5 15,-2-4-2-15,6 7-10 16,-6-9 0-16,-2-3 6 16,-8-8-4-16,-2-5 4 0,-10-11 4 15,-5-4 10-15,-3-6 13 16,-2-7 28-16,-4-4-4 16,-1-11 11-16,-1-3-10 15,0-10-12-15,-2 2-27 16,-4-9-11-16,2 5-14 15,-2-5-23-15,2 5-26 16,1-1-73-16,-1 10-37 0,8-1-358 16,6 3 55-16</inkml:trace>
  <inkml:trace contextRef="#ctx0" brushRef="#br1" timeOffset="133412.25">20852 7060 854 0,'-12'-3'212'0,"1"-1"95"16,7 2-227-16,0-1 9 16,4 1 6-16,0 1 10 15,0 0-22-15,1-1-4 16,1 0-11-16,1-2 1 16,14-6-3-16,45-20 2 15,-29 20-13-15,11-5-2 16,1 0-17-16,7-1-13 15,-7-1-5-15,-3 3-9 16,-10 7-5-16,-7-1 0 16,-10 5-1-16,-3 3-17 15,-6 0-10-15,-6 0-37 16,-5 5-27-16,3-5-80 0,-1 1-27 16,-7 5-254-16,-43 25 28 15</inkml:trace>
  <inkml:trace contextRef="#ctx0" brushRef="#br1" timeOffset="133738.24">20997 6907 1138 0,'-40'-46'243'0,"25"33"131"15,10 11-316-15,-4-3 19 16,8 6 15-16,0-1 8 15,1 2-18-15,0-4-21 16,0 2-26-16,0 2-14 16,1 0-4-16,0 2 3 15,5 20 6-15,6 47-9 16,-10-33 2-16,-1 4-10 16,0-7-4-16,-1-2-3 15,0-11 5-15,3 1-4 16,-4-9 6-16,2-2-17 15,-1-5-11-15,0-3-57 0,1-4-36 16,-1 0-91-16,1-1-233 16,2-1-26-16,1-2-104 15</inkml:trace>
  <inkml:trace contextRef="#ctx0" brushRef="#br1" timeOffset="134794.96">21617 6761 1067 0,'3'0'217'16,"-3"3"111"-16,0 0-302 15,0 8 4-15,0 3 13 16,-6 36 11-16,3-36-5 16,1-2-12-16,2-4-12 15,0 0-10-15,-1-7-5 16,0-1 6-16,1 0 1 16,0 0 0-16,0-1-1 0,0-1-3 15,-2-1-1-15,1-2-2 16,0-4 1-16,-3-2 3 15,-7-28 2-15,11 36-3 16,-2 1-2-16,2 2-8 16,0 0-2-16,0 0-11 15,1 0 4-15,0 1-2 16,2 1 4-16,0 1 1 16,0 2 7-16,7 5-7 15,20 31 3-15,-27-32-3 16,-3-6 0-16,0 4 2 15,-3-4 1-15,1-3-1 16,1 0-2-16,0 1 4 16,-2 0 0-16,0 0 0 15,-1-1 3-15,1 0-3 0,-2 0-1 16,0 0-3-16,2-1-1 16,-2-1-1-16,1-1 4 15,1-2-3-15,1 0 4 16,0-3-2-16,0 2 2 15,1-2 0-15,8-32 6 16,3 36-6-16,2 3 4 0,4 3-9 16,-1 7 3-16,1 7-10 15,-3 5 5-15,1 9-6 16,-4 4 9-16,-3 4-9 16,-5-1 0-16,-2 3-8 15,-4-5 1-15,-7 6 0 16,-3-6 3-16,-3 4 9 15,-4-5 9-15,-1-4-2 16,4-10 4-16,0-2 6 16,7-9 0-16,2-2-3 15,7-4 6-15,0-1-6 16,3 0-4-16,-1-4-10 16,0 1 6-16,0 0-5 15,0 0 11-15,1 0 9 16,1 0 11-16,2-1-1 15,0 0 2-15,11-3-9 0,35-7-7 16,-27 10-4-16,-3 3 2 16,9 1-4-16,-2-1 1 15,2 2-14-15,-3-1-18 16,3-2-56-16,-9-4-32 16,2 0-291-16,-11-7 43 15</inkml:trace>
  <inkml:trace contextRef="#ctx0" brushRef="#br1" timeOffset="135346.04">22106 6879 1049 0,'-40'-12'257'16,"34"9"78"-16,3 0-264 15,0 2-28-15,2 1 27 16,0-1 3-16,1 0 12 15,0 1-31-15,0 0-15 16,0 1-28-16,0 1 10 16,0 11-7-16,-1 56 7 0,-2-33-2 15,6 13 3-15,0-2-16 16,0 0 0-16,-1-10-4 16,-1-3 7-16,0-11-10 15,-1-8-14-15,2-9-16 16,-4-4-25-16,2-2-22 15,-1-1-58-15,0-1 3 16,0-8-277-16,-4-20 54 16</inkml:trace>
  <inkml:trace contextRef="#ctx0" brushRef="#br1" timeOffset="135878.57">22005 6829 875 0,'-6'-2'187'0,"-1"-2"95"16,6 2-250-16,1 0 16 16,-2 1 1-16,1 0 10 15,0 0-18-15,1 0-6 16,0 1-23-16,0-1 17 15,0 1-10-15,0 0 17 16,0 0 1-16,0 0 8 0,0 0-23 16,0 0 7-16,0 0-9 15,0 0-1-15,0 0-10 16,0 0 7-16,0 0-9 16,0 0-6-16,1 0-3 15,0 0 0-15,1 0-3 0,2 0 5 16,6 0-5-16,5 1 2 15,36 8 1-15,-32-5 1 16,1 5-8-16,2 3 8 16,-4-1-3-16,1 4 4 15,-2 2-8-15,-2 1 5 16,-8-1 0-16,-2 6 1 16,-6-1-7-16,-8 3 12 15,-5-2 1-15,-11 6 5 16,-2-3-7-16,-8-3 6 15,3-8-2-15,-1-5 4 16,7-9-6-16,6-8-32 16,11-5-41-16,13-7-310 15,11-1 46-15</inkml:trace>
  <inkml:trace contextRef="#ctx0" brushRef="#br1" timeOffset="137885.62">22571 7068 1138 0,'-5'2'257'0,"1"0"127"16,1 0-315-16,-1-1 8 16,2 0 18-16,1 0 9 0,-2 0-23 15,2 0-6-15,-1 0-20 16,2-1-14-16,-3 0-11 15,2 0 1-15,0 0-12 16,1 0-6-16,0 0-6 16,1 1-1-16,3 0-3 15,-2 0 4-15,4 0-3 16,7 1 0-16,31 5 6 16,-34-8-5-16,-1 0-3 0,-3 1 4 15,-2 0-3-15,-1-1-2 16,-3 1 1-16,0 0 3 15,0 0-2-15,0 0-1 16,0 0-7-16,0 0-32 16,0 0-27-16,1 0-68 15,0-1-42-15,4 0-330 16,-2-1 62-16</inkml:trace>
  <inkml:trace contextRef="#ctx0" brushRef="#br1" timeOffset="138676.28">22621 7080 774 0,'-4'-1'312'0,"-1"-2"0"16,3 1-135-16,2 2-143 16,0 0 17-16,0 0 13 0,0 0 6 15,0 0-10-15,-2 0-1 16,2 0-9-16,0 0 12 15,0 0 7-15,0 0 8 16,0 0-3-16,0 0-2 16,0 0-24-16,0 0-12 15,0 0-15-15,2 0-12 16,-2 0-5-16,3 0 9 16,9 0 4-16,49 5 2 15,-32-5 0-15,5-1-5 16,-2 1-3-16,1 0-6 15,-8 0-6-15,-5-1-1 16,-7 2 9-16,-4-1-9 16,-8 0-3-16,-3 0 4 15,-1 1 3-15,1-1-31 16,0 0 0-16,0 0-33 0,-4 0-30 16,2 0-101-16,1 0-233 15,-2 0-51-15,3-1-133 16</inkml:trace>
  <inkml:trace contextRef="#ctx0" brushRef="#br1" timeOffset="139154.04">23141 6852 567 0,'-3'-5'356'16,"1"6"-53"-16,1-2-31 15,0 0-192-15,1 1 29 16,0 0 15-16,0-1 12 16,0 0-17-16,0 1-11 0,0 0-22 15,0 0-11-15,0 0-23 16,0 1-8-16,0 1-12 16,-1 1-18-16,-1 21-5 15,-7 47-3-15,5-31-1 16,2 1-4-16,0-6 2 15,1-6-6-15,1-12 14 16,-1-4-12-16,1-8 5 0,0-2-12 16,-2-3-1-16,2 0-52 15,0 0-26-15,0-1-102 16,-2 0 294-16,2-1-594 16,0-2 238-16</inkml:trace>
  <inkml:trace contextRef="#ctx0" brushRef="#br1" timeOffset="139545">23275 6622 1052 0,'0'-2'245'0,"0"0"93"0,0 0-296 16,-2 1 5-16,2 0 26 15,0 1 28-15,0 0 5 16,0 0 7-16,0 0-21 16,0 0-19-16,2 0-23 0,-1 0-1 15,2 1 2-15,19 5-9 16,39 24-5-16,-18 9-4 15,-7 8-8-15,6 24-16 16,-12 6-2-16,-3 20-5 16,-14-7 1-16,-13 22-15 15,-10-11-12-15,-17 11-72 16,-13-17-32-16,-18 0-86 16,-1-24-24-16,-10-14-253 15,5-28 62-15</inkml:trace>
  <inkml:trace contextRef="#ctx0" brushRef="#br1" timeOffset="140111.09">21504 6634 770 0,'-5'-3'328'0,"-2"1"-8"0,0 1-156 16,3 1-135-16,3 0-2 16,-1 0 12-16,0 1 12 15,-2 1 11-15,-3 8 3 16,-32 63 6-16,25-26-9 16,-5 20 0-16,1 4-2 15,-2 21-11-15,6-2-9 16,4 13-15-16,10-8-10 15,11 4-11-15,10-20-5 0,17 0-71 16,8-18-40-16,21-5-337 16,-1-20 32-16</inkml:trace>
  <inkml:trace contextRef="#ctx0" brushRef="#br1" timeOffset="140918.38">23935 6955 812 0,'0'-3'350'16,"-1"0"-11"-16,0-1-123 16,0 1-154-16,-1 0 29 15,0 0 3-15,-1-1 23 16,1 1-28-16,0 1-1 15,1 0-28-15,-2-1-4 16,2 1-16-16,-2 0 7 16,3 1-16-16,-2 0 3 0,1 0-2 15,0 0-1-15,0 0-13 16,1-1 4-16,-1 1-10 16,1 0-8-16,0 1-5 15,0 0-1-15,0 0-5 16,3 0 3-16,8 2 5 15,15 7 0-15,33 20 3 16,-26-9-4-16,-3 1-2 16,3 2 2-16,-9-3-5 0,4 0-22 15,-8-6-20-15,-4-1-54 16,-4-5-36-16,-4-3-74 16,-3-3-24-16,-4-6-244 15,-4-5 52-15</inkml:trace>
  <inkml:trace contextRef="#ctx0" brushRef="#br1" timeOffset="141135.91">24144 6846 1120 0,'-1'3'246'0,"-1"-6"119"0,2 6-312 16,-2-3 15-16,0 1 4 15,-3 2 4-15,-6 17-16 16,-51 50-13-16,35-33-39 16,-1 11-58-16,9-5-44 15,0 7-51-15,11-15-282 16,4-12 44-16</inkml:trace>
  <inkml:trace contextRef="#ctx0" brushRef="#br1" timeOffset="141879.1">24453 6610 1238 0,'-7'-4'318'0,"1"-3"96"16,1 3-327-16,4 1-28 15,-2 3 7-15,3 0 24 16,0 0-13-16,0 0-11 16,0 0-34-16,0 1-14 15,0 1-25-15,0 6 10 0,0 18-4 16,4 53 1-16,0-31 2 16,-2 7 7-16,3-6-13 15,-3 0 2-15,2-14 2 16,-2-4 5-16,2-11-12 15,-3-10 6-15,1-6-4 16,-1-1 2-16,-2-5-12 16,1 1 5-16,0 0 2 15,0-1-6-15,0-3-3 16,2-6 2-16,5-10 0 0,16-31 0 16,-15 35-3-16,3 2-8 15,-2 6 7-15,3 5-3 16,-2 0-2-16,2 1 15 15,0 5 1-15,1 0 0 16,-2 3 1-16,3 6 5 16,0 1-7-16,-2 9 8 15,-5 1-3-15,-1 1 4 16,-6 0-7-16,-1 1 7 16,-6-6-4-16,1-2 6 15,-6-6-6-15,-3 0 3 16,-4-3-8-16,-7-2 0 15,1-3-6-15,-2-1-1 0,1-5 1 16,0-4-19 0,6 0-8-16,5 2-59 0,8-2-37 15,13 1-278-15,10 2 38 16</inkml:trace>
  <inkml:trace contextRef="#ctx0" brushRef="#br1" timeOffset="142526.73">24754 6961 892 0,'55'-23'282'16,"-57"18"46"-16,0 3-193 0,2 1-82 15,-1 0 38-15,1 1 6 16,0 0 9-16,0 0-26 15,0 0-16-15,0 0-38 16,0 0-5-16,-1 0-18 16,1 0 2-16,0 1-5 15,0 1 12-15,1 2-7 0,5 16 11 16,10 42 0-16,-11-23 10 16,1 1-16-16,-3 3 9 15,-1-4-12-15,1 2 0 16,1-9-6-16,-6-6 6 15,6-9-8-15,-4-5 9 16,1-7 1-16,-2-3 22 16,4-3-2-16,-4 0 22 15,0-1-11-15,0-1 4 16,-4-2-22-16,-6-12 3 16,-20-43-31-16,23 26 6 15,7 1-3-15,1-3-2 16,2 6-6-16,6 1 3 15,3 8 0-15,7-1-6 16,3 4-1-16,10-4 4 16,5 6 0-16,10 0-25 15,0 1-26-15,11 7-87 0,-7 10 92 16,-11 11-432-16,-17 6 111 16</inkml:trace>
  <inkml:trace contextRef="#ctx0" brushRef="#br2" timeOffset="180371.09">2554 7236 957 0,'-15'-17'314'15,"6"0"55"-15,-2 8-240 0,2 7-30 16,-7 4-5-16,-1 3-35 15,-9 13 5-15,-2 2-28 16,-11 7-3-16,2 5-19 16,-8 8-1-16,4-5-11 15,-1 6 5-15,10-7-9 16,5-4 5-16,13-11-8 16,4-1 5-16,10-9-7 0,7 3 1 15,10-2-4 1,13-2 6-16,10-3-1 0,15 0 2 15,0-4 4-15,5 2 6 16,-12 6-7-16,-2 5 1 16,-17 2-3-16,-3 12 1 15,-13 1-10-15,-7 10 8 16,-12 4-5-16,-12 6 0 16,-5-9-13-16,-11 0 6 15,-6-15-7-15,-12-9 7 16,2-12 2-16,-7-6 9 15,7-6-1-15,2-3 5 16,17-2-7-16,5 0-36 16,14 4-36-16,18-3-326 15,13 0 60-15</inkml:trace>
  <inkml:trace contextRef="#ctx0" brushRef="#br2" timeOffset="180803.86">2768 7634 1087 0,'-12'-9'238'0,"9"2"106"16,3 6-315-16,0 2 53 16,-1-1 1-16,1 0 7 15,-1 0-13-15,1 0-6 16,-2 0-62-16,1 0-4 15,-1 2-9-15,-2 0 8 16,0 1-6-16,-9 8 5 16,-35 40-10-16,35-23-6 15,5-1-8-15,6 8-12 16,3-1-8-16,8 3-6 16,4-11 1-16,7 0-2 15,5-11 4-15,9-8 13 16,-3-7 11-16,7-9 5 15,-8-5 8-15,0-10 18 16,-14-3-4-16,-9-9 12 0,-12 2 7 16,-9-5 4-16,-9 9-14 15,-8 1-5-15,-2 11-20 16,-5 6-30-16,5 8-29 16,4 8-54-16,14 4-161 15,10-1-78-15,13-3-61 0</inkml:trace>
  <inkml:trace contextRef="#ctx0" brushRef="#br2" timeOffset="181154.51">2980 7656 1123 0,'-7'1'316'0,"6"-4"69"16,1 5-327-16,0-2-15 15,-2 0-21-15,2 1 12 16,0 1 0-16,2 4 12 15,3 14-17-15,17 40-6 16,-16-35-14-16,2 9 1 16,-3-2-8-16,0 1 5 15,-2-7-5-15,2-1 5 16,-5-11-8-16,0-3 7 0,0-9-1 16,-3-3 24-16,0-4-10 15,1 3 7-15,0-3-8 16,-7-21 5-16,-14-45-25 15,15 25 4-15,4 5-3 16,3 2-5-16,4 13-13 16,5 6-48-16,4 9-30 15,10 8-71-15,5 4 42 16,6-3-314-16,2-1 97 0</inkml:trace>
  <inkml:trace contextRef="#ctx0" brushRef="#br2" timeOffset="181560.13">3361 7387 1170 0,'-3'-20'328'0,"-2"1"102"15,2 10-328-15,-2-5 35 16,0 7-14-16,2-4 5 16,-1 2-16-16,3 1 1 15,1 4-49-15,2 2-11 0,-2 1-28 16,0 0-6-16,0 1-24 16,0 0-4-16,0 2-5 15,3 13 7-15,17 55-7 16,-14-15 8-16,1 0 2 15,-3 14 2-15,-2-11-6 16,2 11 11-16,1-13-4 16,4-5 2-16,0-16-6 0,-4-9-4 15,-3-14-7-15,4-6-2 16,-8-6-16-16,1-4-33 16,-1 2-42-16,1 1-97 15,-2-1-42-15,-1-1-266 16,-2-1 13-16</inkml:trace>
  <inkml:trace contextRef="#ctx0" brushRef="#br2" timeOffset="181768.89">3363 7679 1146 0,'-41'-41'251'0,"35"35"103"0,6 5-335 16,-2 1-16-16,1 0-17 15,0 0-34-15,0 1-14 16,-1 0-26-16,-1 1-12 16,1 2-2-16,1-1 25 15,1 0-3-15,1 0-4 16,2 0-169-16,20 2 49 16</inkml:trace>
  <inkml:trace contextRef="#ctx0" brushRef="#br2" timeOffset="182104.29">3502 7627 691 0,'5'-3'319'0,"-4"1"16"16,1 0-165-16,1-1-65 15,-2 1-30-15,1 0 1 16,-1 1-33-16,0 0 3 16,1 1-22-16,-2 1-2 15,2 2-19-15,5 13 17 0,15 49-4 16,-15-23 13 0,1 3-14-16,-2 3 10 0,0-9-19 15,-4-8-1-15,0-12-16 16,1-7-19-16,-6-10-19 15,1-8-59-15,1-12-54 16,2-29-234-16,1-11 23 16</inkml:trace>
  <inkml:trace contextRef="#ctx0" brushRef="#br2" timeOffset="182236.14">3560 7470 1045 0,'0'-7'214'15,"4"6"75"-15,1 1-329 16,-4 0-26-16,1 0-54 16,1 0-187-16,0 1 64 15</inkml:trace>
  <inkml:trace contextRef="#ctx0" brushRef="#br2" timeOffset="182697.48">3741 7661 1107 0,'2'8'248'0,"1"-1"91"16,-1 4-313-16,-1 2-34 16,2 10 3-16,-1-2 2 15,-2 5 9-15,1 1-8 16,0 1 3-16,-1-6-2 15,3-4 4-15,-3-7-7 16,2-4 9-16,-2-6-10 16,-3-2 5-16,3 0-5 0,-2-1-1 15,1-2-9-15,0-1 7 16,1-17-4-16,-2-41 8 16,2 37-4-16,3-7 3 15,4 6-2-15,3 1 5 16,2 7-12-16,5 3 9 15,-2 8 2-15,3 5 5 16,0 3-9-16,-1 4 9 16,-1 5-2-16,2 6 7 15,-1 5-8-15,-1 12 13 16,-5 0-10-16,0 6 9 16,-6-1-7-16,-1-4-1 15,-2-11-18-15,-2-6-19 16,-2-6-34-16,2-6-215 0,4-4-44 15,5-13-73 1</inkml:trace>
  <inkml:trace contextRef="#ctx0" brushRef="#br2" timeOffset="183420.19">4286 7690 1191 0,'5'-4'268'15,"-4"0"106"-15,0 2-311 16,-1 2 1-16,-1-1 33 16,0 0-2-16,0 0-3 15,-1 0-37-15,-1-1-24 16,0-1-35-16,-2 0 5 16,-12-4 0-16,-36-19-1 15,33 21-14-15,-1-1-20 16,7 5-19-16,-4 3-26 15,4 3-11-15,0 7-14 16,1 4 12-16,2 5-1 16,4 1 21-16,7 7 10 15,2-6 17-15,14 1 11 16,3-7 15-16,16-4 13 0,3-12 8 16,9-8 26-16,-7-8 7 15,3-8 30-15,-11-1 12 16,-6-1 38-16,-6 2-5 15,-7 0 30-15,-8 6-9 16,-1-2 14-16,-7 2-29 16,1 1 7-16,-1 3-32 0,0 1-7 15,0 2-38-15,1 5-11 16,0 2-23-16,0 1-6 16,2 2-21-16,0 0 2 15,0 1-5-15,0 5 2 16,6 28-2-16,11 56 10 15,-9-24 2-15,3 21 9 16,-5 3-3-16,-3 26 3 16,-4-10-1-16,-4 13-13 15,-4-18-11-15,-3-8-5 16,-2-31-4-16,-3-12 1 16,5-26 13-16,-10-10 5 15,-3-12 6-15,-9-12-2 16,-3-13-8-16,-8-20 2 15,9-9-3-15,2-30 4 0,19-3-2 16,13-24-3-16,11 13-1 16,17-8 7-16,11 25-11 15,9-2-12-15,0 26 3 16,1 5-41-16,-11 15-60 16,-8 10-359-16,-13 15 81 15</inkml:trace>
  <inkml:trace contextRef="#ctx0" brushRef="#br2" timeOffset="184987.07">5430 7342 756 0,'22'-67'306'16,"-19"52"38"-16,-2-2-178 15,-2 9-26-15,0-2-22 16,-3 1-31-16,-3 0-14 16,0 4-24-16,-6 1-20 15,-2 4-11-15,-7 5-11 16,-4 1-4-16,-8 9-6 15,0 0 6-15,-6 6-8 16,3 1 7-16,3 8-4 16,8 1 1-16,4 6-3 15,8-3 3-15,6 1-8 16,8-10 3-16,11-1-7 0,4-8 6 16,16-3 1-16,4-7 5 15,11-2-2-15,-2-6 10 16,7-2-6-16,-10 0-2 15,-2 1-2-15,-11 3 1 16,-4 4-9-16,-11 3 1 16,-2 8-2-16,-11 6 2 15,-4 7 0-15,-5 5 8 16,-8 10-6-16,-2-6 7 0,-7 1-14 16,-1-8 7-16,-10-5-8 15,0-12 12-15,-13-4-9 16,3-10 13-16,-2-3-11 15,10 0 0-15,2-3-26 16,15-1-17-16,8 1-69 16,13 4-254-16,12-13 49 15</inkml:trace>
  <inkml:trace contextRef="#ctx0" brushRef="#br2" timeOffset="185403.75">5692 7322 1001 0,'3'-20'244'16,"-8"5"101"-16,3 5-273 16,-1-1 16-16,-1 3 27 15,1-1 26-15,2 2-1 16,-2-3 10-16,2 4-40 15,2 4-14-15,-2-1-25 16,0 2-17-16,1 0-17 0,0 1-12 16,0 0-15-16,0 0-11 15,0 0 0-15,0 2-14 16,2 8 10-16,5 30-3 16,4 41 6-16,-8-24-7 15,-1 1 14-15,-3 6-12 16,1-7 7-16,-1 1-1 15,-1-13 7-15,4-5-14 16,-1-17 3-16,0-9-20 16,1-8-1-16,-3-9-17 15,-4-6-22-15,-3-7-83 16,-1-4-18-16,-5-10-82 16,2 1-244-16,-3-3 56 15</inkml:trace>
  <inkml:trace contextRef="#ctx0" brushRef="#br2" timeOffset="185552.66">5563 7586 888 0,'-37'-39'275'0,"35"38"59"15,3-4-226-15,2 3-62 16,-2 1-6-16,2 0-12 16,11-1-27-16,51-2-26 0,-22 5-93 15,2-1-230-15,13 0 24 16</inkml:trace>
  <inkml:trace contextRef="#ctx0" brushRef="#br2" timeOffset="186002.98">5853 7523 967 0,'21'-8'303'16,"-28"6"63"-16,2-1-256 16,3 3-45-16,1-1 17 15,0 1-21-15,1 0-7 16,0 0 1-16,0 0-23 15,0 0-25-15,0 0-11 16,0 0 1-16,0 1-3 16,0 1 7-16,0 1-10 15,0 11 9-15,1 52-3 0,-2-31 4 16,1 4-26-16,0-7 2 16,0-3-18-16,3-14-4 15,7-7-3-15,-1-10 17 16,10-9-7-16,4-8 9 15,4-11 6-15,-4-3 2 16,2-8 5-16,-7 6 23 16,-6 2 11-16,-6 11 9 15,0 5 15-15,-5 10 4 0,-2 2-12 16,0 4 0-16,0 1-19 16,-1 0-9-16,1 1-11 15,0 2 4-15,0 8-7 16,-1 14 10-16,5 40-15 15,5-29 6-15,3-1-18 16,1-8-14-16,3-2-53 16,2-10-22-16,3-9-269 15,2-13 43-15</inkml:trace>
  <inkml:trace contextRef="#ctx0" brushRef="#br2" timeOffset="186586.36">6434 7252 823 0,'-4'-9'364'0,"0"-2"14"15,2 5-160-15,1 4-104 16,1-2 20-16,-1 3-29 15,1 0 4-15,0-1-10 0,0 0-14 16,0 0-26-16,0-1 0 16,0 1-10-16,0 0-6 15,0 0-10-15,0 0-11 16,0 0-9-16,0 1-8 16,0 0-5-16,0 2-6 15,0 3 2-15,4 29-1 16,5 46 2-16,-7-19-5 15,-2-5 7-15,0 8 0 16,0-9 0-16,0-2 0 16,0-14 2-16,1-3-4 15,-1-17-1-15,0-6 1 16,0-8 1-16,-1-5-5 16,-2-4 0-16,2 3-25 15,-1-3 1-15,-9-13-29 16,-30-45 10-16,16 33-23 0,4 5 20 15,2 6-34-15,2 11 14 16,-3 5-25-16,5 7 16 16,-1 6-3-16,3 3 31 15,4 6 4-15,8 1 19 16,4 1 4-16,7 1 13 0,4-1-5 16,2-6 12-16,5 0 6 15,-1-7-2-15,3-2-40 16,-4-6-21-16,7-9-281 15,-4-4 45-15</inkml:trace>
  <inkml:trace contextRef="#ctx0" brushRef="#br2" timeOffset="187388.5">6535 7553 1042 0,'1'-2'221'15,"-1"1"97"-15,3 0-305 16,-3 0-7-16,1 1 6 16,0-1 13-16,3 0-7 15,1-1 1-15,14-1-9 0,32-6-5 16,-32 5-4-16,-5 0 5 16,0-3 0-16,-3 0 7 15,0-2-6-15,-2 0-3 16,-2-3 1-16,-3 0 0 15,-2-1-13-15,-2 3-7 16,-6-1-16-16,-1 3-7 0,-5 4-25 16,-2 3 4-16,-7 4 5 15,3 4 22-15,-1 6 3 16,1-1 24-16,3 6 3 16,4 0 6-16,3 9-1 15,4 0 16-15,5 9-1 16,8-2 2-16,5 4-5 15,6-12 0-15,7-6-14 16,0-12-4-16,5-12-29 16,-5-10-8-16,-1-10-16 15,-8-4-1-15,-2-8 0 16,-9 6 38-16,0 2 48 16,-6 8 40-16,-1 2 41 15,-1 9 15-15,0 2 13 16,0 1-29-16,1 4-23 0,2 2-33 15,-2 0-23-15,0 0-20 16,1 1-7-16,0 0-1 16,1 2 0-16,2 3 12 15,9 17-5-15,14 33 3 16,-21-27-5-16,-4 1-3 16,-2-3-4-16,-2-8 4 15,0-5-2-15,-1-8 2 16,2-4 1-16,1-3 7 0,-1 0-9 15,1-3 1-15,0-1-4 16,0-22 0-16,5-40-7 16,2 37 10-16,0 2-4 15,-1 8 3-15,5 6-8 16,0 4 2-16,4 3-8 16,0 2 2-16,1 2-5 15,0 5 7-15,2 4-2 16,-3 2 5-16,3 6-4 15,-3 6 7-15,1 6-7 16,-7 0 7-16,-1 7-15 16,-4-5-10-16,1-3-34 15,-3-11-19-15,-2-3-74 16,2-7-229-16,-1-10 47 16</inkml:trace>
  <inkml:trace contextRef="#ctx0" brushRef="#br2" timeOffset="187820.79">7230 7168 1058 0,'-7'-16'274'0,"4"2"87"0,0 3-277 15,3 2 0-15,-2 0 32 16,1 0 16-16,2-2 5 15,0 4-19-15,2 2-18 16,-1 2-34-16,-2 1-10 16,0 1-6-16,0 0 0 15,0 0 3-15,2 0-15 16,-2 0-11-16,1 0-7 16,1 0-8-16,-2 0-19 15,0 0 3-15,0 2-3 16,1 2 2-16,7 32-5 15,9 49 9-15,-17-11-1 16,0 1 3-16,-5 3-3 16,0-15 5-16,-1 2-2 15,2-21-1-15,0-2 1 0,4-11 2 16,-2-6-19-16,2-11-14 16,1-6-34-16,-1-5-16 15,-3-8-72-15,-2-6-39 16,-1-10-83-16,-7-5-223 15,-4-9 14-15</inkml:trace>
  <inkml:trace contextRef="#ctx0" brushRef="#br2" timeOffset="187965.58">7095 7402 839 0,'0'-11'345'0,"3"2"15"16,1 3-228-16,11 2-24 15,5 2-55-15,15 0-17 16,8 0-7-16,14 6-76 15,-1 3 105-15,1-4-441 16,-10-6 112-16</inkml:trace>
  <inkml:trace contextRef="#ctx0" brushRef="#br2" timeOffset="189166.12">1898 8340 846 0,'-11'-7'217'0,"5"0"73"16,3 3-253-16,1 2-11 0,4 1-21 15,-2 1 2-15,0 0-6 16,0 0 34-16,1 0 14 16,2 0 28-16,0 0 4 15,8 0 9-15,10-1-26 16,44-6 7-16,-25 2-25 15,18 2 0-15,5-3-8 16,21 0 4-16,-3 2-17 16,14 0 2-16,-10-1-13 0,15 3 0 15,-11 1-10-15,15-3 7 16,-8 1 0-16,19-3 12 16,-8-2-1-16,18-2 11 15,-5 3-3-15,23-2 0 16,-10 2-13-16,21 2 1 15,-12 1-9-15,28 0-2 16,-19 1-5-16,27 0 4 16,-14-2-4-16,25 0-3 15,-18 0 2-15,30-5 8 16,-20-1-8-16,30-1 9 16,-22 0 3-16,25-1 10 15,-29 3-7-15,22 1 13 0,-29 0-5 16,19 2-2-1,-25 3-10-15,17 2 1 0,-31 1-6 16,11 4-4-16,-30-1-1 16,5 0 3-16,-30 0-3 15,-4-2 0-15,-29 1 1 16,-10 2 2-16,-28-1-24 16,-13-2-66-16,-19-2-69 0,-25-11-65 15,-15-7-297 1</inkml:trace>
  <inkml:trace contextRef="#ctx0" brushRef="#br2" timeOffset="203851.91">9239 7391 1114 0,'2'-12'371'16,"6"-32"64"-16,-12 37-290 16,2 4-35-16,1 2-8 15,1 0-48-15,0 0-5 16,0 1-23-16,0 1-8 16,0 3-22-16,3 12 5 15,7 47 0-15,-6-26 4 0,0-7-6 16,-1 5 0-16,0-7-3 15,-2-3 3-15,-1-5-2 16,2-4-7-16,-1-6-6 16,-1-4 7-16,2-4-1 15,-1-10 2-15,0-3 11 16,1-11 12-16,-2-4-8 16,1-9 7-16,-2 0-6 15,-1-7 6-15,-2 4-4 0,-1-2 22 16,1 9-13-16,-1-1 18 15,2 12-7-15,1 4 10 16,1 6-13-16,0 4 1 16,2 5-17-16,3 3 0 15,-4-2-20-15,2 1 1 16,2 3-3-16,15 13 3 16,40 46 3-16,-31-23 7 15,-3 0-7-15,4 7 5 16,-4-2-3-16,2 4 1 15,-3-7-4-15,-4-5 2 16,-6-9 1-16,-3-9 5 16,-6-13-2-16,-3-9 19 15,-4-8 0-15,-1-14 6 16,2-8-9-16,-3-10 10 0,-3 0-14 16,5-9 5-16,-3 9-9 15,0 2 6-15,3 9-10 16,1 5-12-16,0 12-22 15,1 5-82-15,3 8-66 16,8 7-98-16,8 4-269 16,9-2 14-16</inkml:trace>
  <inkml:trace contextRef="#ctx0" brushRef="#br2" timeOffset="204234.5">9944 7394 985 0,'34'30'235'0,"-37"-32"95"0,3 2-290 15,3 1 38-15,-4-2 9 16,0 0 2-16,0 0-8 16,1-1 1-16,0 2-52 15,0 0-14-15,0 0-15 16,0 0 2-16,3-1-3 15,21-1 6-15,42-7-5 0,-26 5-48 16,-1 1-51-16,-1 6-314 16,-7 5 38-16</inkml:trace>
  <inkml:trace contextRef="#ctx0" brushRef="#br2" timeOffset="204687.23">10018 7622 855 0,'-1'-1'357'0,"-6"-3"9"16,7 0-171-16,-1 4-137 15,1 0 24-15,0 0-8 16,0-1-2-16,1 1-4 16,3-1-13-16,26-1-24 15,51-6-14-15,-30 5-3 16,8-1-98-16,-15 5-113 16,-12-1-253-16,-28-7-50 0</inkml:trace>
  <inkml:trace contextRef="#ctx0" brushRef="#br2" timeOffset="-209565.46">10984 6994 1024 0,'35'-53'365'0,"-38"33"69"16,1 10-257-16,-1 5-41 15,-1 3-11-15,3 1-9 16,1 1-37-16,0 0-13 0,0 0-39 15,0 1-13-15,0 2-19 16,5 20 7-16,6 41 3 16,-11-24-5-16,0 0-4 15,0 4 8-15,1-2-5 16,0 2-2-16,-1-11-1 16,1-5-50-16,1-10-46 0,-5-6-124 15,3-7-288-15,-4-17 17 16</inkml:trace>
  <inkml:trace contextRef="#ctx0" brushRef="#br2" timeOffset="-208965.54">11362 6985 931 0,'40'-26'281'15,"-47"19"57"-15,-1 3-222 16,1 1-48-16,-2 1 30 16,-3 4-11-16,-4-1 14 0,2 2-25 15,-2 0-14-15,-1 1-33 16,1 1-4-16,4 0-16 16,-1 3-1-16,2 1-6 15,2 4-2-15,2 2-6 16,0 5 7-16,5 5-4 15,2 11-1-15,2 4-2 16,9 7-2-16,1-5-12 0,5 1 1 16,2-12-2-16,4-9 0 15,-8-15-4-15,9-2 19 16,2-14 0-16,2-16 8 16,3-7 2-16,-1-12 13 15,-7-6-12-15,-5-4 4 16,-9 9-6-16,-13-2 4 15,-3 9-10-15,-9 5 2 16,-4 10-6-16,-7 7 1 16,2 8-5-16,-2 10-6 15,2 5-26-15,5 5-56 16,7 4-33-16,6 4 1 16,10-2-276-16,12-1 86 15</inkml:trace>
  <inkml:trace contextRef="#ctx0" brushRef="#br2" timeOffset="-208548.63">11707 6957 771 0,'0'-8'395'0,"-4"3"-37"16,-2 3-120-16,3 3-213 16,3-1 36-16,-2 0-6 15,0 0 19-15,-1 1-4 16,1 0 7-16,-1 2-41 0,0-1 0 15,-1 0-17-15,1 0 6 16,0 0-10-16,-1 1 6 16,1-1-20-16,0 1 10 15,0 0-10-15,-2 8 2 16,-11 39-10-16,13-32 10 16,0 4-7-16,4 10-1 15,3 1-1-15,4 7 9 16,7-1-13-16,6-2-2 15,3-10 3-15,5-7 1 16,0-9-11-16,3-10 15 16,-5-8 0-16,0-10 8 15,-6-7 1-15,-4-15 15 16,-7 1-10-16,-7-8 9 16,-12 3-11-16,-8-4-2 0,-3 13-13 15,-13 5-3-15,0 9-43 16,-6 12-116-16,7 20-286 15,2 7 25-15</inkml:trace>
  <inkml:trace contextRef="#ctx0" brushRef="#br2" timeOffset="-207614.63">11004 7581 757 0,'-33'-5'244'0,"2"1"43"16,-1-2-171-16,5 3-38 16,3-1 28-16,9 1-17 15,2 2 23-15,5-1-24 0,4 3 9 16,2 0-26-16,2-2 8 15,0 1-24-15,0 0 3 16,2-1-28-16,13 1 11 16,62 1-5-16,2-5 17 15,-1 0-7-15,40-1 14 16,-6 1-14-16,15-2-7 16,-20 5-15-16,13 2 7 15,-34-1-15-15,0-1 4 16,-21 2-6-16,-8 0 3 15,-19-2-8-15,-8 2 2 16,-16-1-14-16,-8 1-36 16,-8-2-45-16,-12 2-148 15,-9 2-149-15,-20 1-160 16,-1-5-107-16</inkml:trace>
  <inkml:trace contextRef="#ctx0" brushRef="#br2" timeOffset="-206714.58">11300 7929 882 0,'-4'-1'247'0,"1"-1"70"0,0-1-236 16,0 0 18-16,-1 0-8 15,2-1-3-15,1 0 0 16,1 0-9-16,3-4-23 16,2 1 3-16,12-3-3 15,43-29 0-15,-30 37-7 16,3 2-5-16,-5 0-12 0,2 6-11 15,-8 2-11-15,0 4-8 16,-10 1 2-16,-1 5-6 16,-6-1 0-16,-6 8 3 15,-4-4 5-15,-3 4-14 16,-2-7-1-16,-4 2 0 16,2-10-5-16,-5-4-15 15,1-5 17-15,-2-2-8 16,5-3 2-16,0 0 5 15,5-3 13-15,2 4-12 16,5-1 8-16,5 4-12 16,-4-1 4-16,0 1-8 15,3 0 11-15,14 1-2 16,38 10 13-16,-30-1-4 16,-3 0 6-16,1 5-11 0,-7 2 5 15,-1 3-4-15,-6-2 5 16,-1 5-7-16,-9-3 8 15,-6 5-5-15,-4 1 8 16,-12 1-7-16,-4-5 7 16,-11-7-9-16,-1-10 4 15,-5-8-28-15,6-10-17 16,2-16-100-16,11-4-273 0,8-16 38 16</inkml:trace>
  <inkml:trace contextRef="#ctx0" brushRef="#br2" timeOffset="-205015.14">10611 7002 461 0,'-47'-33'386'0,"43"23"-80"16,4 2 19-16,-2 5-251 15,1-1 43-15,1 4-16 16,0 0 14-16,0 0-13 0,0 0-6 15,0 0-44-15,0 0-4 16,-1 0-28-16,0 2 14 16,1 13-16-16,-1 68 29 15,-1-20-2-15,-3 31 6 16,-1 3-24-16,-6 30 7 16,0-6-28-16,-4 12-1 15,1-21-6-15,1 4 10 16,3-28-15-16,3-7-11 15,5-26-22-15,1-3-74 16,4-19-70-16,-2-20-309 16,-6-23 21-16</inkml:trace>
  <inkml:trace contextRef="#ctx0" brushRef="#br2" timeOffset="-204680.6">10497 6874 1184 0,'5'-11'327'0,"-2"1"84"15,-6 7-339-15,3 1-38 16,2 3-5-16,-2-1-27 16,2 0 3-16,2 1 6 15,30 6-43-15,43 3-57 16,-19-17-326-16,3-8 49 15</inkml:trace>
  <inkml:trace contextRef="#ctx0" brushRef="#br2" timeOffset="-203799.35">12218 6906 912 0,'-9'-4'196'0,"0"1"88"16,2 2-271-16,5-2 19 16,1 3-5-16,1 0-5 15,0 0-1-15,1 0 1 16,1 0-17-16,7 1 3 16,9 2 7-16,36 7 3 15,-33-6-3-15,1-1 14 16,-4-1-4-16,-3 1 20 15,-6-2 6-15,-4-3 33 16,-3 0 4-16,-2 1 34 16,-1 1-6-16,0 0 8 15,0 0-25-15,0 0-6 16,1 0-35-16,0 0-3 16,0 0-21-16,0 0-7 0,0 0-16 15,0 0 2-15,0 0-16 16,0 1 2-16,0 1-2 15,0 10 4-15,-1 51-7 16,-5-5 10-16,-1 13-1 16,-8 27 29-16,1 0-6 15,-1 26 5-15,4-15-3 0,2 7-1 16,8-25-31-16,4 1 5 16,1-24-20-16,1-3-36 15,0-19-43-15,-5 1-155 16,-9-12-307-16,-10-13 27 15</inkml:trace>
  <inkml:trace contextRef="#ctx0" brushRef="#br2" timeOffset="-203322.28">12759 7406 897 0,'15'-40'317'0,"-17"34"37"16,0 2-218-16,1 3-93 15,1 0 14-15,0 0 8 16,0 0-1-16,3 0 7 16,0-1-7-16,21 1-28 15,39 1-27-15,-30 0-52 16,-5 4-29-16,-4-4-77 16,-9 2-39-16,-4 1-230 15,-10 6 35-15</inkml:trace>
  <inkml:trace contextRef="#ctx0" brushRef="#br2" timeOffset="-203147.75">12730 7475 624 0,'0'-2'372'0,"6"2"-63"0,1 1-81 15,-6-1-169 1,4 0-1-16,21 0 9 0,40 0 3 15,-28 0-46-15,-5 0-88 16,15 1-304-16,-4 1 24 16</inkml:trace>
  <inkml:trace contextRef="#ctx0" brushRef="#br2" timeOffset="-202431.57">13422 7226 700 0,'-39'-12'418'16,"35"2"-50"-16,-1-1-82 16,6 4-241-16,1 1 27 0,-1-1-6 15,5 2-4-15,2 0 1 16,0 0-18-16,2 2-25 16,4 0-16-16,-2 1-2 15,1 7-4-15,1-1 0 16,-1 6-4-16,-2 1 3 15,-1 4-8-15,-4 0 4 16,-3 6-7-16,-4 1 0 16,-3 1-5-16,-3-1-3 0,1-3-19 15,-3-4 7-15,2-5-5 16,2-5 6-16,-2-1 9 16,4-3 24-16,0-1-4 15,2 0 12-15,1-1 2 16,-2-1-1-16,2 1-4 15,0 0 8-15,0 0-14 16,0 1 3-16,0 0-4 16,0-1 1-16,2 1-1 15,-1-1 10-15,2 0-10 16,8 0 10-16,8-1-4 16,29-1 0-16,-33 8-4 15,-4 4 3-15,-1 5-10 16,-5 2 6-16,-2 6-4 0,-6 0 2 15,-6 4 3-15,-3-3 5 16,-5-1-7-16,-1-5 5 16,-5-3-5-16,3-8 2 15,-6-3-2-15,-1-4 7 16,-5-4-7-16,6-2 9 16,-2-3-6-16,7 1-5 15,3-3-54-15,13 1-37 16,14-6-294-16,8-2 34 15</inkml:trace>
  <inkml:trace contextRef="#ctx0" brushRef="#br2" timeOffset="-201504.3">13951 7054 1357 0,'-9'34'260'0,"-1"-28"137"16,4 5-405-16,-7 2 25 16,0 4 12-16,-5 1 2 15,0 0 11-15,-2 7-4 16,0-4-23-16,0 0-10 0,4-1 0 16,3-4-13-16,4-8 0 15,1 1-11-15,4-4 4 16,1-3-10-16,3 1 8 15,-2-3-2-15,1 0 10 16,1 0-3-16,0 0 10 16,0 0-8-16,0 0 7 0,0 0-1 15,0 0 2 1,0 0-2-16,0 1 4 0,0 1 0 16,0-2 1-16,0 0-4 15,0 0 7-15,0 0-2 16,0 0-2-16,1 0-1 15,1 1 6-15,-1 0-4 16,1 0 5-16,1 0-2 16,0 0 2-16,8 3-4 15,35 14-3-15,-28-17-2 16,3-2 5-16,10 3 0 16,-2 0-2-16,4 2-27 15,-6-1-19-15,-1 1-39 16,-12-2-20-16,0 2-31 15,-8-2 16-15,-1 1 8 16,-4-2 35-16,-1-1 16 0,-1-1 37 16,0 0 15-16,0-1 18 15,-3 0 24-15,2-2 20 16,-1 0 30-16,0-1 13 16,-5-12 13-16,-14-34-12 15,17 34 7-15,-2 2-18 16,1-4 4-16,2 3-10 15,3-1 8-15,-4 1-12 16,6-2 6-16,-4 4-6 0,3-1 0 16,-4 0-10-16,4 1 1 15,-2 3-5-15,3 1-6 16,-1 3-5-16,1 4-1 16,-1 0-2-16,0 2-12 15,0 1 6-15,0 0-16 16,0 0 0-16,0 1-19 15,1 2 1-15,2 12-20 16,8 58 9-16,-8-8-2 16,-2 8 5-16,-2 13-12 15,-1-3-47-15,-3 14-212 16,0-14-215-16</inkml:trace>
  <inkml:trace contextRef="#ctx0" brushRef="#br2" timeOffset="-198283.06">9349 8919 748 0,'39'-49'368'0,"-35"35"-2"16,-3 6-146-16,-1 4-137 16,1 2 6-16,-1 4 7 15,0-2-14-15,0 0 6 16,0 0-12-16,0 1-27 16,0 1-24-16,0 1 0 15,1 14 1-15,0 55-10 16,-2-25 4-16,-2 18-2 15,-1-1-9-15,0 4-7 16,3-13 7-16,0-5-7 16,1-23 3-16,1-5-2 15,0-13 6-15,1-2-6 0,-2-9 13 16,0-2 1-16,0 3 6 16,0-1-11-16,-1-3 11 15,0-8-17-15,-5-38 1 16,-2 21-11-16,0 0 3 15,2-14-13-15,-1-1 10 16,1-3-14-16,4 6 14 16,-3-3-3-16,1 13 13 0,2 4-7 15,-2 7 18 1,2 2-8-16,1 11 6 0,1 1-7 16,0 4 2-16,2 2-16 15,-2 1 0 1,1 0-8-16,3 0 5 0,10 3-3 15,47 18 12-15,-19-4-9 16,-3 4 11-16,3 5-9 16,-9-3-2-16,-6 2-12 15,-12-5 2-15,-4 4-7 16,-14-1 9-16,-9 5-7 16,-8-5 6-16,-12 0-12 15,-1-9-1-15,-6-5-33 16,4-9-7-16,0-3-58 15,11-5-15-15,2-5-298 16,13 0 56-16</inkml:trace>
  <inkml:trace contextRef="#ctx0" brushRef="#br2" timeOffset="-197951.69">10015 9017 975 0,'-1'4'301'0,"-1"-2"79"0,0 0-235 15,-1 0-12-15,1-1 12 16,1 0-43-16,0 1-15 16,1-1-35-16,1 0-24 15,1 0-22-15,3 0-15 16,11 5-27-16,36 14-88 16,-36-15-51-16,5-2-296 15,-1-2 6-15</inkml:trace>
  <inkml:trace contextRef="#ctx0" brushRef="#br2" timeOffset="-197767.01">10003 9244 1243 0,'-5'-8'252'0,"8"6"142"0,5 3-344 16,5 4 53-16,4-3 14 15,9 1-1-15,7-2-16 16,12 1-158-16,1-9-421 16,-2-9 69-16</inkml:trace>
  <inkml:trace contextRef="#ctx0" brushRef="#br2" timeOffset="-195784.35">10955 8920 1111 0,'27'-50'290'15,"-36"40"96"-15,4 2-286 16,2 3 8-16,-1 2 28 16,1-1-10-16,3 3 12 15,0 0-27-15,-2 0-25 16,2 0-35-16,0 0-19 15,0 1-15-15,0 0-11 16,2 1-7-16,-2 3 1 16,9 23 3-16,10 51-2 15,-16-24 4-15,-3 16 1 16,-4-2-2-16,1 7-3 0,5-9-1 16,0-4 0-16,3-18-12 15,-1-10-42-15,1-15-41 16,-3-8-135-16,-2-8-258 15,-1-9-45-15,-1-10-160 16</inkml:trace>
  <inkml:trace contextRef="#ctx0" brushRef="#br2" timeOffset="-195217.46">11162 9217 984 0,'30'12'284'16,"-30"-20"80"-16,-2 4-258 15,2-1-9-15,0 5 18 16,0 0-3-16,-1-1-13 0,1 0 0 16,-1 1-35-16,0 0-20 15,1-1-7-15,-1 1 5 16,1 0-9-16,-2 0-11 16,2 0-4-16,0 0-16 15,0 1-7-15,-1 1-6 16,1 2 8-16,-2 5-4 15,1 9 5-15,1 41-8 16,3-36 6-16,0 3-21 16,4 1-3-16,8-1-10 15,-1-8 9-15,9-5-14 16,3-7 11-16,7-9-6 16,-3-6 9-16,5-7-8 15,-7-5 18-15,-3-10 4 16,-7 0 17-16,-12-9-2 15,-10 2 7-15,-10-2-3 0,-6 9 0 16,-8 3-8-16,-1 13 2 16,-3 8-3-16,5 7 5 15,4 9-69-15,10 4-40 16,12 4-75-16,13-5-243 16,15-6 8-16</inkml:trace>
  <inkml:trace contextRef="#ctx0" brushRef="#br2" timeOffset="-194615.63">11723 9124 1342 0,'-3'-6'300'0,"-3"-3"123"16,-1 7-387-16,0 0 45 16,-1 2 17-16,-2 1-2 15,-2 0 2-15,-2 4-5 16,0 2-58-16,0 2-21 15,1-1-8-15,-2 3-2 16,3-2-4-16,-4 2-23 16,5 1-4-16,0 4-21 15,3-1-5-15,0 5-8 16,4-5 14-16,3 4-13 0,5-3 19 16,4-2-3-16,4-5 15 15,7-2 4-15,2-5 24 16,1-3 2-16,-3-7 10 15,0-3 8-15,-7-1 8 16,1-2 10-16,-6-2 11 16,2-4 5-16,-3-2-1 15,1 0 14-15,0 0-8 0,-3-1 7 16,0 8 0-16,-1 3 9 16,-1 3-6-16,-1 4 2 15,-1 3-11-15,0 1-14 16,0 1-14-16,0 0-23 15,0 1-8-15,0 4-8 16,1 29 14-16,4 56-16 16,-1-23 19-16,-3 18-10 15,-1-1 8-15,2 16-14 16,-3-10 10-16,3-1-24 16,1-15 8-16,-4-6-27 15,-1-22 7-15,-6-9-4 16,-9-12 17-16,-13-5-1 15,-5-13 24-15,-14-11-16 16,-1-10-5-16,-11-12-22 16,12-6-13-16,5-10-63 0,20-3-55 15,20-15-378-15,22 3 67 16</inkml:trace>
  <inkml:trace contextRef="#ctx0" brushRef="#br2" timeOffset="-191867.32">12012 9875 476 0,'-36'9'294'0,"38"-15"-4"16,-1-3-60-16,1 1-86 16,0-3 5-16,1 2-41 0,-3 0-5 15,3 4-23 1,1-1-1-16,2 2-24 0,1-1-9 15,1-1-12-15,3-1-10 16,-1 4-12-16,3 1-1 16,-1 1-5-16,3 3-1 15,-3 3-1-15,-1 3-3 16,-3 1 0-16,-2 4-3 16,-1 1-1-16,-4 0 5 15,-1 0 2-15,-5 1-5 16,2-2 4-16,-2 0 1 15,-1 0-6-15,-2 1 5 16,2-1 1-16,-7 1 0 16,2 0-2-16,-5 0 0 15,3 0-4-15,-3-2 5 16,3-4-1-16,1 2-1 0,2-3 4 16,0 0 4-16,5 1-2 15,-2-1-3-15,5-3 3 16,1 1-1-16,0-2-3 15,1-3 1-15,0 0 0 16,0 0 5-16,0 0-3 16,0 0-3-16,0 0 0 15,0 0 8-15,0 0-6 0,0 1 11 16,-3-1 4-16,3 0-5 16,0 0 1-16,0 0 5 15,0 0-8-15,0 0 0 16,0 0 4-16,0 1 1 15,0-1-4-15,0 0 7 16,0 0-1-16,0 0-5 16,0 1-4-16,0-1-1 15,0 0-8-15,3 1 6 16,-2 0 6-16,2 0 2 16,17 1 0-16,43 2 4 15,-27-6-7-15,7-2-2 16,-5 0-2-16,2 2-4 15,-10 2-3-15,-1 0-2 16,-13 1 5-16,1 2-16 16,-8-2-27-16,-5 2-126 15,-8 0-360-15,-9-9 45 0</inkml:trace>
  <inkml:trace contextRef="#ctx0" brushRef="#br2" timeOffset="-189135.97">12430 8911 401 0,'-43'-18'274'0,"31"12"-10"16,6 2-59-16,-2-1-47 16,6 1-28-16,2-3 11 15,3 2-28-15,5-1 7 16,1 1-35-16,6-1 13 15,1 2-19-15,5 0 1 16,2 0-23-16,8 6 4 16,-4 0-26-16,6 4-11 15,-5 2-12-15,1 4 3 16,-8-2-14-16,-4 4-5 16,-7-1 0-16,-8 3 1 0,-6 0-4 15,-9 7 4-15,-7-1-4 16,-7 1-3-16,-1-3-4 15,-5-4 5-15,9-5-5 16,3-1 8-16,8-7 6 16,0 1 12-16,10-2-8 15,1-1 8-15,1-4-7 0,1 2 1 16,0 0-13-16,0-1-2 16,2 0-6-16,9-4 8 15,47-14-3-15,-28 17 7 16,0 2-2-16,-4 7 2 15,-4 5-2-15,-2 5-1 16,-9 4-6-16,-5 7 3 16,-5 0-2-16,-3 3 4 15,-4-2-1-15,-3-1 5 16,-2-6-1-16,-5-1 4 16,-6-10-3-16,-11 0 1 15,-1-3-8-15,-9-5-9 16,2-4-9-16,-1-4-20 15,10-5-19-15,6-4-54 0,15-6-112 16,15-15-175 0,19-4-23-16</inkml:trace>
  <inkml:trace contextRef="#ctx0" brushRef="#br2" timeOffset="-188719.15">13166 8786 1137 0,'0'-2'299'15,"-6"0"87"-15,2 5-298 16,3-3-26-16,-1 1 34 16,-4 2-12-16,-15 10 12 15,-36 27-19-15,30-17-27 16,2 0-35-16,-1 2 0 15,7 1-21-15,-1-1 7 16,6-7 3-16,-2-1-2 16,4-6-8-16,-1-4 14 15,7-2-10-15,2-3-1 16,0 0 3-16,3-2 7 16,1 0-16-16,0 0 5 0,-1 0-3 15,1 0 0-15,1 0-11 16,1 0 18-16,3 0-7 15,20 0 7-15,36 1 3 16,-26-2-5-16,0 1-22 16,3 0-29-16,-8 0-35 15,-1-2-82-15,-12 0-38 16,-6-2-244-16,-6 0 28 16</inkml:trace>
  <inkml:trace contextRef="#ctx0" brushRef="#br2" timeOffset="-188321.51">13118 8935 1335 0,'-42'-80'331'0,"37"65"132"15,2 10-384-15,4-9 58 16,5 5-10-16,-2-4 15 16,1 1-19-16,0-3 4 15,1 9-66-15,-3 0-2 16,0 2-38-16,3 5 8 15,-2 8-26-15,0 7 15 16,1 8-22-16,-3 20 18 16,-3 5-11-16,-2 21 11 15,-1 7-9-15,1 13 5 16,3-9-25-16,3 3-117 0,4-19-138 16,1-14-351-16,-12-33-42 15</inkml:trace>
  <inkml:trace contextRef="#ctx0" brushRef="#br2" timeOffset="-187669.17">10578 8776 843 0,'-1'-20'195'0,"-2"5"84"0,3 4-221 16,-3 2 15-16,2 1 33 15,-1 0 4-15,1 3 19 16,-2-2-17-16,1 5-14 16,2 1-30-16,-2 1 1 15,2 0-15-15,0 0 2 16,0 0 0-16,0 0-10 16,0 1-8-16,0 1 4 15,3 14-5-15,8 62-1 16,-11-20 9-16,-6 26 2 15,-2 9-12-15,-2 26-5 16,-3-7-7-16,3 13-10 16,4-17-6-16,7-2-4 15,0-29-3-15,4-7-6 16,0-26 9-16,-2-9-27 0,-3-20-18 16,1-5-52-16,-6-8-8 15,-8-2-102-15,-8-5-29 16,-11-3-266-16,-2-15 29 15</inkml:trace>
  <inkml:trace contextRef="#ctx0" brushRef="#br2" timeOffset="-187369.48">10544 8782 725 0,'-7'-8'260'0,"3"3"34"16,0 0-176-16,0 3-54 15,4 2 11-15,-1 0 10 16,1 0-5-16,0 0 19 15,0 0-12-15,0 0-19 16,1 0-16-16,4-1-8 0,22-3-38 16,55-16-118-16,-20-2-299 15,13-11 39-15</inkml:trace>
  <inkml:trace contextRef="#ctx0" brushRef="#br2" timeOffset="-186267.41">13223 8643 461 0,'-13'-6'368'0,"2"-2"-84"16,-3 2-9-16,9 4-245 0,0 2 27 16,2 0-2-16,3 0-7 15,1-1 2-15,2 0-7 16,1 0-28-16,23 0 0 15,33-5 14-15,-30 5 13 16,-5-1 3-16,2 1 10 16,-8 0-1-16,-1 0 6 15,-4 1-6-15,-6 0 7 16,-3 0 0-16,-1 1 11 16,-4 1-6-16,-2-2 6 15,2 0-11-15,-1 0 3 16,0 0-17-16,1 0 4 15,-2 0-12-15,1 0 2 16,0 0-10-16,0 0 2 16,1 0-9-16,0 0-1 15,0 0-8-15,0 0-6 0,0 1-5 16,1 1 6-16,1 1 0 16,9 21-1-16,20 44 5 15,-20-24 0-15,0-2-8 16,-3 13 2-16,-2-4 4 15,-2 11-3-15,-3 4 2 16,-4 23 6-16,2-3-5 16,-2 16 4-16,-1-4-4 0,4 19 0 15,4-13-8-15,-1 12-20 16,2-5-60-16,-1 24 7 16,-15-16-530-16,-28-10 123 15</inkml:trace>
  <inkml:trace contextRef="#ctx0" brushRef="#br2" timeOffset="-185669.33">13995 9015 798 0,'-41'-37'230'0,"33"33"83"15,3 1-206-15,1 2 27 16,2 1 13-16,-1-1 6 15,2 1-16-15,1 0-11 16,-1 0-52-16,1 0-20 16,1-1-19-16,3 1-14 15,-2 0-7-15,7 0-9 0,9 0-1 16,37 2-43-16,-33-4-21 16,2 1-70-16,-4-3-23 15,-4-1-63-15,-5 1 48 16,-7 1-242-16,-7 4 101 15</inkml:trace>
  <inkml:trace contextRef="#ctx0" brushRef="#br2" timeOffset="-185251.42">13956 9136 1049 0,'-2'0'323'16,"0"-4"83"-16,2 3-260 16,0 1-13-16,-1 0 16 15,0 0-43-15,1 0-8 16,0 0-26-16,1 0-36 16,2 0-20-16,13 1-8 15,54 3-4-15,-12-10-134 16,4-3-136-16,6-11-141 15,-16-2-100-15</inkml:trace>
  <inkml:trace contextRef="#ctx0" brushRef="#br2" timeOffset="-166838.43">15055 8799 643 0,'9'-38'253'0,"-10"27"40"15,-1 8-161-15,2 1-4 16,0-3-20-16,-2 4 4 16,1 0-29-16,0 1-5 15,-1 0-37-15,0 1-4 16,-3 0-15-16,0 2 18 15,-9 4-8-15,-36 26 17 16,35-25-10-16,-1 3 8 16,2-5-18-16,-1 4 1 15,3 1-19-15,0 5 0 16,0 4-13-16,0 9 2 16,4 0-1-16,-1 6 3 15,4-2-5-15,3 1 5 16,5-5-9-16,7-1 1 0,2-4-3 15,8-4 8-15,6-5-2 16,8-1 11-16,-2-6-2 16,6-2 5-16,-5-5-5 15,-5-1 3-15,-7-3-9 16,0-1 4-16,-5-4-3 16,0 1 4-16,-5-4-8 15,0-6 8-15,-7 1-4 0,-4-6 3 16,-3 1-3-16,-5-2 8 15,-2 5-5-15,-5-1 16 16,0 6-6-16,-10 2 0 16,-1 4-11-16,-10 6 8 15,-3 8-16-15,-9 4-19 16,8 2-52-16,4 3-211 16,23-4-177-16,28-13-67 15</inkml:trace>
  <inkml:trace contextRef="#ctx0" brushRef="#br2" timeOffset="-161956.75">3008 10353 697 0,'0'-14'218'0,"-1"10"65"15,-1 2-147-15,2 2-12 16,-2 0 18-16,2 0-15 0,-1 0-10 16,1 0-34-16,-1 1-1 15,0 0-17-15,0 1 15 16,-6 5 0-16,-5 21-9 15,-45 40-22-15,26-20-4 16,3 3-23-16,-1 8-16 16,8-6-4-16,1-3-12 15,10-13-19-15,3-12-41 16,7-15-16-16,3-11-50 16,6-6-27-16,9-27-297 15,7-10 79-15</inkml:trace>
  <inkml:trace contextRef="#ctx0" brushRef="#br2" timeOffset="-161732.78">3187 10317 1297 0,'-9'22'255'16,"-3"-2"137"-16,-2 4-382 15,-6 8 25-15,1 2 16 16,-2 0 14-16,0-3-3 15,0 11-3-15,5-2-31 0,0 2-23 16,5-3-26-16,-1-4-43 16,6-14-29-16,-3-3-53 15,2-9-33-15,6-6-253 16,1-10 62-16</inkml:trace>
  <inkml:trace contextRef="#ctx0" brushRef="#br2" timeOffset="-161517.54">2789 10534 1157 0,'-1'1'289'0,"-1"-2"93"16,2 1-296-1,0-1-22-15,1 0 24 16,3-1-6-16,26-8-6 0,44-13-27 15,-24 11-84-15,-3 3-75 16,3 3-262-16,-13 3-86 16,-9 4-107-16</inkml:trace>
  <inkml:trace contextRef="#ctx0" brushRef="#br2" timeOffset="-161329.68">2751 10735 777 0,'1'8'508'16,"3"-10"-110"-16,5-3-48 15,11 5-366-15,14-1-1 16,7-4 23-16,22-4-52 16,7 3-72-16,8-14-283 15,-7-4 14-15</inkml:trace>
  <inkml:trace contextRef="#ctx0" brushRef="#br2" timeOffset="-160772.78">3497 10444 1639 0,'12'-48'364'0,"-21"38"151"16,3 4-466-16,1 5-11 15,1-3 29-15,-3 1-6 0,5 2 2 16,0 0-12-16,0 1-29 16,2 0-28-16,0 0-5 15,0 1-3-15,0 2 3 16,0 17 10-16,-1 53-8 15,2-23-5-15,-1 18-24 16,2-7-9-16,-1 0-10 16,1-17 0-16,4-9 8 15,-2-25 21-15,3-11 14 16,0-10 8-16,5-12-1 16,1-10-1-16,6-10 4 15,1 1-7-15,2 0 4 16,-1 11 6-16,-1 11-4 15,-2 11-8-15,-3 9-1 0,-3 4-7 16,-1 14-1-16,-3 9 8 16,-4 16 10-16,-3 2-1 15,-5 12 0-15,-6-7-2 16,-10 0 1-16,2-11-18 16,-7-6-32-16,-2-15 2 15,-3-11-7-15,2-15-21 16,-2-14-19-16,3-4 16 0,4-11-58 15,10-3-169-15,11-6-73 16,12 7-59-16</inkml:trace>
  <inkml:trace contextRef="#ctx0" brushRef="#br2" timeOffset="-160406.52">3876 10453 1281 0,'-5'-44'372'16,"-1"37"90"-16,-1 2-294 16,5 4-69-16,4 0 43 0,-4 1-5 15,2 0-7-15,0 0-39 16,0-1-32-16,0 0-41 15,0 1-7-15,0 0-8 16,0 0-7-16,2 1-1 16,-2 1-7-16,1 11 1 15,8 64 5-15,-12-21 6 16,0 19 2-16,-1 2 7 0,0 3-2 16,2-16-2-16,5-13-18 15,5-19-20-15,4-13-74 16,-1-13-43-16,7-16-139 15,3-4-286-15,3-16 29 16</inkml:trace>
  <inkml:trace contextRef="#ctx0" brushRef="#br2" timeOffset="-160003.71">4175 10701 1312 0,'5'1'355'16,"-5"-5"109"-16,-2 3-322 16,1 1-23-16,0 0 13 0,-1-1-28 15,0 0-13-15,-2 0-44 16,1 1-26-16,0 0-21 16,-2 0-7-16,1 1-4 15,0 0-19-15,0 0-17 16,0 2-31-16,2-1-5 15,-3 1-18-15,1 5 12 0,-3 8 2 16,-4 34 24-16,15-29 4 16,1-5 22-16,6-1 6 15,2-8 13-15,8-9 12 16,4-5 10-16,7-10 5 16,-6-3 0-16,1-9 5 15,-9-1-2-15,-10-3 0 16,-10 3-2-16,-14 4-7 15,-3 8-5-15,-12 7-7 16,2 7-14-16,3 5-54 16,11 2-35-16,9-1-307 15,14-5 42-15</inkml:trace>
  <inkml:trace contextRef="#ctx0" brushRef="#br2" timeOffset="-159690.28">4583 10638 1326 0,'-6'6'283'16,"-3"-7"126"-16,3 6-378 15,2-3 45-15,0-1 30 16,3-1 25-16,-2 0 2 16,1 0-4-16,-1 0-70 15,-1 0-25-15,-1 0-25 0,0 1-8 16,-10 3-5-16,-33 19-17 15,34-13-16-15,0 5-26 16,3-1-8-16,1 4-31 16,3-1 5-16,6 3-2 15,6-6 16-15,7 3-6 16,9-4 25-16,11-7-20 16,7-6-9-16,16-7-66 15,4-9-225-15,9-13 39 16</inkml:trace>
  <inkml:trace contextRef="#ctx0" brushRef="#br2" timeOffset="-159355.9">4764 10401 1279 0,'-20'-21'326'15,"7"1"140"-15,3 8-350 16,4-4 46-16,4 4 1 15,0-5 10-15,2 4-26 16,0 0-23-16,0 5-52 16,0 3-18-16,0 5-30 15,0 1-9-15,0-1-10 0,0 2-7 16,2 5-4-16,3 26 5 16,5 47-2-16,-10-16-3 15,0 6 4-15,-1 17 8 16,-1-9-10-16,3 1 1 15,1-16 4-15,2-12-36 16,3-21-29-16,-1-9-58 16,1-15-24-16,2-14-90 15,-2-9-23-15,12-14-302 16,1-8 56-16</inkml:trace>
  <inkml:trace contextRef="#ctx0" brushRef="#br2" timeOffset="-159181.08">5011 10591 678 0,'3'10'557'0,"-4"1"-130"0,-4 1-57 16,-7 8-265-16,-3 4-52 15,-10 9-2-15,-4-1-8 16,-4 1-4-16,4-6-32 16,1-1-79-16,10-11-49 15,5-6-84-15,8-6-160 16,4-7-92-16,7-8-36 0</inkml:trace>
  <inkml:trace contextRef="#ctx0" brushRef="#br2" timeOffset="-159031.08">4822 10773 888 0,'13'-34'389'0,"-6"37"-11"16,-3-2-209-16,11 8-93 16,5 4-32-16,12 5 12 15,2 0 2-15,9 5-1 16,-5-2-17-16,-3 0-54 15,-9-1-75-15,-13-2-346 16,-19-3 54-16</inkml:trace>
  <inkml:trace contextRef="#ctx0" brushRef="#br2" timeOffset="-158373.59">5744 10378 1204 0,'6'-52'402'0,"-13"42"61"15,5 1-278-15,2 1-103 16,0-1 45-16,0 1-13 15,2 3-4-15,-4 2-16 16,2 1-29-16,0 2-47 16,0 2-17-16,1-1-5 0,0 3-5 15,10 24 3-15,9 58 0 16,-18-28 6-16,1 22 5 16,-4-3 4-16,-3-2-9 15,-1-16 0-15,1-7 3 16,2-24-2-16,0-9-18 15,-1-12-16-15,3-7-24 16,-1-8-38-16,-5-12-176 16,-10-6-285-16,-11-16 30 15</inkml:trace>
  <inkml:trace contextRef="#ctx0" brushRef="#br2" timeOffset="-158221.98">5454 10661 1299 0,'2'2'317'0,"13"-9"101"0,10-2-360 16,18-6-46-16,7-5 3 15,12 2-20-15,-2 5-57 16,4 3-275-16,-13 5-94 16,-4 1-124-16</inkml:trace>
  <inkml:trace contextRef="#ctx0" brushRef="#br2" timeOffset="-157857.72">5894 10560 1098 0,'-1'3'424'15,"0"-1"17"-15,0-1-222 16,1 0-161-16,0 0 47 16,0 0-9-16,0 0-4 15,0 2-14-15,0 0-27 16,3 7-47-16,6 18-6 15,12 40 2-15,-11-25 0 16,-5-3 1-16,1-3 1 16,-6-11-2-16,2-11-2 15,-3-10 4-15,1-3 3 16,-3-7 2-16,2 3-4 16,1-1-2-16,-3-12-2 0,-5-47-3 15,8 24-7-15,4 2 3 16,4-2-9-16,7 8-11 15,7 3-34-15,-1 10 1 16,6 8-38-16,-3 6-24 16,-2 5-73-16,-6 5-22 15,0 0-250-15,-8-3 20 16</inkml:trace>
  <inkml:trace contextRef="#ctx0" brushRef="#br2" timeOffset="-157372.16">6373 10566 1337 0,'19'28'398'16,"-25"-28"71"-16,-1 4-323 15,1-1-109-15,-4 4 28 16,-2-4-7-16,-2 2 3 15,-1 1-14-15,-1 1-33 16,2-1-35-16,1 3-28 16,0-2-17-16,3 5-37 15,-3-3-3-15,4 3-8 16,0 0 16-16,3 5 6 0,3-2 33 16,5 6 17-16,4-4 15 15,3 4 8-15,0-10 10 16,5-3 5-16,-6-7 10 15,5-8 29-15,-1-5 10 16,3-9 19-16,-3-4 7 16,5-7 13-16,-8 3-11 0,2-8 12 15,-3 11-15-15,-3 4 10 16,-2 6-24-16,1 5-21 16,-4 8-24-16,1 4-13 15,2 5-19-15,-3-5-3 16,2 3 9-16,8 28-7 15,14 36-10-15,-11-29-42 16,-2-8-19-16,5-4-62 16,-2-12-17-16,3-8-158 15,2-12-89-15,-3-12-21 16</inkml:trace>
  <inkml:trace contextRef="#ctx0" brushRef="#br2" timeOffset="-156989.06">6546 10616 1054 0,'-1'-6'399'15,"-2"0"46"-15,1 5-260 0,2 0-84 16,0 1-12-16,0 1-42 16,0 1 0-16,0 5-8 15,4 18-2-15,4 35-12 16,-3-29-11-16,-3-7-9 16,1-4 2-16,0-6-9 15,-3-7 0-15,0-5 1 0,-1-4 7 16,1 1-1-16,-1-2 0 15,1 0 0-15,0-1 8 16,0-13-10-16,5-42 1 16,1 33 1-16,2 0 2 15,4 5-8-15,1 0 7 16,1 7-7-16,1 4 5 16,-3 4 1-16,3 4-1 15,-2 2-5-15,2 5-2 16,-1 1-3-16,2 9-4 15,-2 4 3-15,3 10-5 16,-2 2-13-16,-4 3-55 16,-3-4-30-16,-2-5-74 15,-3-10-48-15,6-3-249 16,7-13 51-16</inkml:trace>
  <inkml:trace contextRef="#ctx0" brushRef="#br2" timeOffset="-156540.16">7067 10547 1454 0,'-4'-2'292'0,"4"2"137"15,0 0-425-15,0 0 70 16,0 0 17-16,-3 0 13 16,2 0 12-16,0 0 0 15,0 0-69-15,-1 0-6 16,-1 0-10-16,-2 1 1 15,1 0-10-15,-3 0-4 16,-1 1-10-16,-1-1-6 16,-31 12-4-16,34-10-1 15,0 0-5-15,2 4-18 16,2 1-8-16,0-1-11 16,2 1-8-16,0 3-13 15,2-4 14-15,5 3 8 16,3-1 11-16,6 2 11 15,2-4 18-15,3 1 6 16,-2 1 4-16,1 3-5 16,-3-2-4-16,-4 4 7 0,-2 1-4 15,-6-1-8-15,-3-1 5 16,-7 2 1-16,-7-1-8 16,-9-3-11-16,-1-1-11 15,-3-3-46-15,2-6-24 16,2-8-42-16,9-2-27 15,9-14-292-15,8-9 93 16</inkml:trace>
  <inkml:trace contextRef="#ctx0" brushRef="#br2" timeOffset="-156107.56">7311 10622 1441 0,'-1'0'386'0,"1"-5"119"15,-2 3-395-15,2 2 30 16,0 0 4-16,0-1 1 16,0 1-9-16,0 0-22 15,0 0-69-15,0 0-18 16,2 1-25-16,-1 0-1 16,1 3 3-16,5 5-8 15,20 48-5-15,-20-27 3 16,-4 0 1-16,-1-2-8 15,-2-9 8-15,2-3 0 0,-2-8 0 16,-2-7 6-16,2-6 10 16,-1 3-10-16,0-3 2 15,0-38 2-15,1-41-11 16,-2 20 4-16,1-5 16 16,-2-6-8-16,-1 6 0 15,-1-19-6-15,4 4-7 0,1-5-6 16,4 15 5-16,4 8 7 15,3 25-8-15,3 13-50 16,3 17-24-16,13 10-51 16,4 11-34-16,10 13-105 15,0 7-14-15,0 11-260 16,-10-2 8-16</inkml:trace>
  <inkml:trace contextRef="#ctx0" brushRef="#br2" timeOffset="-155854.83">7230 10566 1448 0,'3'-8'298'15,"-6"3"137"-15,3 4-430 16,2-3 19-16,-2 3-3 16,0 0-9-16,4 0-13 15,16-1-94-15,49-6-72 0,-18 4-292 16,-4 0-2-16</inkml:trace>
  <inkml:trace contextRef="#ctx0" brushRef="#br2" timeOffset="-155091.59">7502 10691 1310 0,'4'-1'284'0,"5"-9"107"15,5 4-374-15,7-2-30 16,2-3 10-16,4 1 4 15,-4 0 12-15,-1 0 2 16,-6 1-6-16,-3 1-1 0,-6-1 1 16,-2-1 2-16,-5-1-2 15,-2 0 5-15,-1 1 3 16,-3-3 9-16,-4 4-3 16,-1 1-3-16,-1 0-7 15,-2 1-14-15,-1 4-20 16,-1 6-27-16,0 5-8 15,-3 9-6-15,1 8 6 0,4 12 1 16,7 4 25-16,8 8 2 16,6-8 10-16,11 1 0 15,4-12 11-15,4-7-2 16,1-8 7-16,7-10-27 16,-3-10-22-16,7-11-55 15,-5-7-25-15,0-12-56 16,-6 0 32-16,-2-5 76 15,-10 6 86-15,-4 1 106 16,-5 12 90-16,-3 1 54 16,-3 11-27-16,-1 1-2 15,1 4-62-15,-2 0-11 16,2 4-61-16,0 0-17 16,0 0-36-16,0 0-11 15,0 0-19-15,0 1-3 16,3 2-6-16,4 9-1 15,24 47-2-15,-20-24 4 0,-5-1-2 16,-2 4-4-16,-5-6 1 16,0-2 2-16,-4-9-3 15,3-2 0-15,-1-11 5 16,3-5 11-16,-1-5 9 16,0-1 2-16,-1 0 2 15,2-12 0-15,6-52-9 0,3 20-14 16,3 1-3-16,6 1-2 15,2 9-4-15,5 5-10 16,-1 16-3-16,5 5-25 16,-5 7-16-16,8 3-60 15,-8 2-35-15,4 5-94 16,1-1-261-16,-2 0 35 16</inkml:trace>
  <inkml:trace contextRef="#ctx0" brushRef="#br2" timeOffset="-154826.12">8536 10683 1426 0,'3'4'353'15,"-2"-6"105"-15,-1 2-404 16,0 0-9-16,1-1 8 16,1 0 5-16,2 0 0 0,4-1 2 15,11-3-42-15,35-3-39 16,-33 8-31-16,1 1-83 16,-5-1-66-16,8-6-314 15,-6-2 18-15</inkml:trace>
  <inkml:trace contextRef="#ctx0" brushRef="#br2" timeOffset="-154656.5">8552 10833 915 0,'0'-2'559'0,"9"-1"-95"15,4 3-121-15,9-4-297 16,5 0-22-16,13 0 6 15,-2 1-26-15,2 2-372 0,-7 2-106 16,-13-15-129-16</inkml:trace>
  <inkml:trace contextRef="#ctx0" brushRef="#br2" timeOffset="-151041.92">9524 10766 526 0,'-1'-1'434'16,"0"-2"-72"-16,0-1 33 15,-1-4-263-15,-1-6 9 16,-2-28-15-16,10 32-16 16,1 5-53-16,9-1-8 15,0 5-23-15,5 0-9 0,0 4-10 16,7 6 4-16,-3 1-8 16,3 6 1-16,-2 3-4 15,-4 6-2-15,-7-3-2 16,-7 7 2-16,-6 1-2 15,-12 4 5-15,-5-3 1 16,-12 5-8-16,1-6 1 16,-4-3 10-16,3-6-3 0,1-3-3 15,10-6 6-15,1-2 2 16,3-4-6-16,6-2 1 16,-1-4 8-16,2 1 0 15,2 0 2-15,2 0-4 16,1-2-4-16,1 0 2 15,1 1 0-15,2-1-12 16,14-1 5-16,59-11 5 16,-25 3-5-16,7-2-10 15,-4 3 6-15,-1 3 3 16,-16 4-9-16,-8 2 2 16,-13 2-1-16,-10 2-37 15,-13 0-19-15,-10 3-106 16,-3-1 88-16,-1-4-389 15,5-6 94-15</inkml:trace>
  <inkml:trace contextRef="#ctx0" brushRef="#br2" timeOffset="-150555.68">10174 10859 523 0,'-4'-2'291'0,"-1"-1"-6"16,1 0-66-16,-2-2-83 16,1 1-6-16,-2-4 64 15,-31-37-1-15,31 33-5 16,-1 0-49-16,3 0 13 16,2 5-47-16,1 0-13 0,1 3-16 15,1 2 7-15,0 2-33 16,0 0-19-16,2 0-18 15,5 3-5-15,23 5-8 16,45 20-5-16,-33-11 3 16,8 10-3-16,-7 1-1 15,1 5 2-15,-12-5 1 16,-5 1-2-16,-8-9-17 16,-6-5-41-16,-10-7-32 0,1-4-61 15,-4-5-37-15,-3-7-48 16,2 6-271-16,0-1 80 15</inkml:trace>
  <inkml:trace contextRef="#ctx0" brushRef="#br2" timeOffset="-150319.31">10483 10678 1261 0,'-18'-20'285'0,"12"8"119"16,1 6-357-16,-2 3 61 16,-2 1-1-16,-5 8-10 15,-3 5-3-15,-9 17-23 0,0 8-62 16,-13 18-6-16,4 3-32 16,-3 12-103-16,6-8-59 15,12 0-305-15,15-22-25 16</inkml:trace>
  <inkml:trace contextRef="#ctx0" brushRef="#br2" timeOffset="-149723.36">10864 10689 1035 0,'-3'-8'309'0,"-4"1"86"16,0 3-258-16,2-2-26 15,-2 4 31-15,0 2-37 16,-4 0-5-16,0 0-23 16,0 6-20-16,0 0-35 15,-2 3-5-15,3 3-12 0,-2 5-6 16,2 0-6-16,-4 10 4 15,4 4-3-15,0 5 0 16,5 2-1-16,2 4-13 16,4-9-8-16,7 1-3 15,4-7 3-15,7-2-3 16,2-8 11-16,5-5 5 16,-1-5 1-16,1-11 5 15,-3-4 8-15,-2-6-1 16,-7 1-1-16,-5-4-6 15,-8 1-19-15,-7 1-17 16,-7-1-3-16,-8 3-22 16,-1 4 0-16,-4 7-9 15,1 4-1-15,2 7-57 16,8 2-97-16,12 1-142 0,7-5-28 16</inkml:trace>
  <inkml:trace contextRef="#ctx0" brushRef="#br2" timeOffset="-149291.47">11318 10862 723 0,'-2'-3'286'0,"-2"0"83"16,2-2-175-16,-1 4 32 16,2-1-20-16,-1 0-9 15,1 0-52-15,-2-1 0 16,0 0-48-16,2-1-5 15,-2 1-20-15,1 0-14 16,1 0-30-16,1 1-8 16,0 1-17-16,2 1-11 0,7 2-1 15,23 16 6-15,31 25-1 16,-26-16-5-16,-7-2 2 16,-3-2-25-16,-6-6-32 15,-1-5-72-15,-7-5-42 16,-2-2-96-16,2-5-258 15,2-6 39-15</inkml:trace>
  <inkml:trace contextRef="#ctx0" brushRef="#br2" timeOffset="-149059.1">11538 10834 998 0,'-16'-12'478'0,"6"0"-36"15,6 6-172-15,-1 1-224 16,3 1 21-16,0 1 38 16,1 1-1-16,0 1 0 15,0 1-33-15,-1 1-38 16,-2 2-34-16,-7 16-12 16,-54 55-25-16,23-13-116 15,0 6-76-15,2 4-311 16,7-15-33-16</inkml:trace>
  <inkml:trace contextRef="#ctx0" brushRef="#br2" timeOffset="-146976.22">12008 10710 1240 0,'-38'-46'315'0,"31"33"126"16,2 5-342-16,-2 0 14 15,4 4 19-15,0-2 7 16,1 4-25-16,0 1-5 16,2 1-60-16,0 0-23 15,2 2-29-15,0 7 0 16,8 21-5-16,6 47 3 15,-11-30 1-15,2 5-2 16,-1-10-35-16,-3 0-53 16,-1-12-62-16,0-4-156 15,-4-12-152-15,-10-8-46 16,-2-12-130-16</inkml:trace>
  <inkml:trace contextRef="#ctx0" brushRef="#br2" timeOffset="-146442.5">12306 10744 1149 0,'-9'-4'261'0,"-2"1"130"16,3 2-324-16,-3 0 55 16,0-2 15-16,-2 3 5 15,1 0-11-15,-2 0-1 16,3 3-54-16,0-6-6 16,2 3-23-16,-1-1-5 15,3 2-20-15,1 2-8 16,0 2-14-16,1 2-2 15,3 1-8-15,-1 3-11 16,3 2-5-16,3 7-9 0,3 0-7 16,1 6-7-16,4 0 2 15,5 3 0-15,3-6 9 16,4-1 6-16,0-10-1 16,2-3 12-16,-5-7 8 15,0-10 1-15,-3-5 5 16,-2-10 17-16,-3-2 3 15,-5-10 4-15,-5-1-1 16,-5-6-5-16,-7 6-11 0,-9-2 5 16,-5 11-17-16,-7 9 1 15,-5 12 5-15,1 12-37 16,10 5-48-16,11 8-76 16,16-1-48-16,23-3-265 15,13-8 27-15</inkml:trace>
  <inkml:trace contextRef="#ctx0" brushRef="#br2" timeOffset="-146073.33">12694 10719 1241 0,'-6'-2'365'0,"-2"-3"81"16,1 1-331-16,-1 0-38 15,4 2 17-15,-3 1 26 0,4 1-10 16,2-1 13-16,0-1-59 15,0 2-27-15,0 0-31 16,0 0-2-16,-1 2-17 16,0 1 13-16,-2 19-7 15,-8 45 2-15,8-34-15 16,0 13-7-16,3-8-27 0,9-1-18 16,5-10-13-1,11-6 9-15,6-14 5 0,9-6 15 16,0-10 17-16,5-14 11 15,-11-4 9-15,-7-13 12 16,-11-1 1-16,-12-8 21 16,-12 7-5-16,-12-9 9 15,-6 10-2-15,-12 1 3 16,-1 14-15-16,-3 12-21 16,8 15-62-16,9 11-237 15,17 5-148-15,13-2-79 16</inkml:trace>
  <inkml:trace contextRef="#ctx0" brushRef="#br2" timeOffset="-145691.39">13212 10779 875 0,'-2'3'273'0,"-1"-2"94"16,1 0-226-16,-2 0 10 15,2 0 1-15,-3 0 10 16,3 0-40-16,-1 0-8 15,3-1-51-15,3 0-16 16,17-1-37-16,59-2-1 16,-31 3-9-16,9 0-20 15,-9 1-20-15,1-1-43 16,-12 0-35-16,-3-2-73 16,-8 0-22-16,-2-4-245 15,-13-3 44-15</inkml:trace>
  <inkml:trace contextRef="#ctx0" brushRef="#br2" timeOffset="-145302.43">13385 10710 1277 0,'-2'-6'334'16,"-1"-2"151"-16,2 3-351 15,1-2 44-15,1 4 20 16,-2 2-2-16,1 0-41 15,0 0-7-15,0 1-71 16,0 0-24-16,0 0-33 0,0 0-3 16,0 1-15-16,0 1-7 15,1 11-10-15,4 64 13 16,-7-25-13-16,-1 17-121 16,-4 1-136-16,-13-8-374 15,-1-16-49-15</inkml:trace>
  <inkml:trace contextRef="#ctx0" brushRef="#br2" timeOffset="-143725.35">14080 10581 1215 0,'-6'-7'311'0,"0"-5"115"16,3 6-337-16,-2 4 18 16,4 2 20-16,0-1 24 15,1 1-14-15,0 0-5 16,0 0-57-16,0 0-40 15,0 0-34-15,0 1-10 16,0 3-6-16,0 37 2 0,-4 43 10 16,-5-13 6-16,-2-1-9 15,-2-1-75-15,3-16-74 16,11-7-398-16,8-25 27 16</inkml:trace>
  <inkml:trace contextRef="#ctx0" brushRef="#br2" timeOffset="-143059.31">14365 10672 883 0,'-2'-6'268'15,"-5"-4"81"-15,3 3-230 16,-2-2-10-16,-1 5 16 16,0 0 16-16,2-1-25 15,-2 0 14-15,-1 4-34 16,-3-3-19-16,0 1-22 16,1 1 0-16,-1 2-20 0,2-1-13 15,2 2-9-15,1 7-7 16,1 0-13-16,0 11-3 15,2 7 2-15,-1 9-4 16,3 1-2-16,4 9-3 16,2-4-2-16,5 0-13 15,4-4 0-15,5-6-1 16,-2-9-2-16,5-7 9 16,-1-11 10-16,2-12 15 15,-2-10 3-15,5-11 2 16,-10-5 1-16,-1-12 10 15,-7 2-8-15,-12-7-9 16,-7 4 7-16,-4 1-4 16,-1 12-6-16,-8 4-2 15,6 16 2-15,-3 5-3 0,7 9-16 16,3 7-61-16,9 6-33 16,10 2-50-16,12 4-30 15,20-6-252-15,6-9 84 16</inkml:trace>
  <inkml:trace contextRef="#ctx0" brushRef="#br2" timeOffset="-142693.65">14719 10623 813 0,'2'-3'458'15,"-7"-5"-39"-15,-1-1-111 16,0 4-223-16,-1-1 42 16,0 0-22-16,1 1 12 15,-1 1-1-15,0 2-10 16,1 2-49-16,0 0-4 15,5 0-21-15,-1 0-13 16,0 0-12-16,0 1 3 16,-3 1-10-16,1 1-5 15,-6 9 7-15,-26 44-2 16,27-31-3-16,3 7-4 16,1 3 2-16,5 7-5 15,4-4-7-15,4 3-13 16,4-10-5-16,8-1-16 15,1-10-2-15,3-7 10 16,-3-12 12-16,3-9 17 0,-2-9 16 16,0-18 12-16,-1-5-7 15,-6-16-5-15,-11-3-12 16,-17-9-8-16,-11 16-29 16,-30 7-125-16,-7 21 148 15,-18 14-477-15,-4 14 88 16</inkml:trace>
  <inkml:trace contextRef="#ctx0" brushRef="#br2" timeOffset="-138569.6">15453 10659 748 0,'-50'35'413'16,"41"-44"-27"-16,3 3-79 15,4 4-195-15,-1-3 37 16,3 4-13-16,-1 0-25 16,1 0-26-16,0 0-28 0,3 0-46 15,0-2-12-15,15 0 11 16,43-11-49-16,-31 11-34 16,6 0-111-16,-3 2-9 15,-5 0-315-15,-12 1 31 16</inkml:trace>
  <inkml:trace contextRef="#ctx0" brushRef="#br2" timeOffset="-138327.98">15376 10818 1115 0,'-12'0'308'0,"5"-3"72"15,4 3-299-15,1 0-7 16,2 0 30-16,1-2 13 16,1 1-2-16,12-2-5 15,57-11-47-15,-14 2-106 16,2 5-131-16,4-4-110 16,-15-3-211-16</inkml:trace>
  <inkml:trace contextRef="#ctx0" brushRef="#br2" timeOffset="-134111.53">16370 10432 1362 0,'-3'-12'419'15,"2"0"-211"-15,-3 1-88 16,3 6 40-16,1 2-18 16,-3-2 0-16,2 4-19 15,1 1-26-15,0-1-43 0,0 1-27 16,0 0-17-16,0 1-13 16,1 2 3-16,5 21-8 15,7 48 10-15,-7-14 0 16,-5 2 10-16,3 7-12 15,-5-13 9-15,1-1-7 16,0-19-5-16,0-9-73 16,3-12-60-16,4-4-207 15,6-14-232-15,0-38-47 16</inkml:trace>
  <inkml:trace contextRef="#ctx0" brushRef="#br2" timeOffset="-133327.55">16627 10522 781 0,'31'7'256'0,"-34"-13"61"16,-2 0-179-16,1 0-12 16,-1-3 24-16,1 3-22 15,0-3 7-15,1 1-25 16,0 1-2-16,1-1-33 15,4-1 3-15,-2 1-19 16,5-4-9-16,0 1-26 0,8-1 0 16,-2 3-18-16,11 1-6 15,-4 4 1-15,6 3 2 16,-5 5-5-16,-1 5 5 16,-5 3-1-16,-1 4-3 15,-5 4 0-15,-4 4 0 16,1-2-2-16,-2 1 7 15,-3-3-1-15,1-2-4 16,0-7 3-16,-5 2 0 16,2-4-5-16,-3 0 1 15,2-4 6-15,-4 3-6 16,4-6-1-16,-4 5-2 16,2-4-1-16,-1 0 5 15,3-2 1-15,1 1-3 16,1-2 3-16,2 0-2 0,0-2-4 15,2 1 5-15,0 0-2 16,1-1 5-16,6-1-2 16,14-5 1-16,32-3-5 15,-27 11 7-15,-1 3-4 16,2 6-1-16,-5 3 2 16,-2 5-4-16,-7 3-7 0,-5 8-1 15,-7-2 4-15,-11 6-6 16,-7-3-5-16,-10 4-14 15,-2-6 0-15,-12-1-1 16,1-11-3-16,-7-6 5 16,3-10 17-16,-3-7 2 15,5-4 1-15,5-2 0 16,11 0-11-16,8-1-55 16,11 3-39-16,11 0-336 15,6-2 51-15</inkml:trace>
  <inkml:trace contextRef="#ctx0" brushRef="#br2" timeOffset="-132794.25">17246 10521 891 0,'0'-4'335'16,"0"-3"37"-16,-3 4-204 0,2 2-70 16,-1 0 17-16,-1 0 19 15,0-1-13-15,-1 0 4 16,-1 0-39-16,1 0-23 16,-1 0-26-16,-2-1 4 15,-3 1-9-15,-34-5-8 16,36 9-10-16,0 3 0 15,1 0-13-15,0 2-1 16,1 3 1-16,1 6-4 16,0 5-4-16,2 16-1 15,4 2 1-15,5 9 0 16,3-3 4-16,8-1 3 16,0-15-1-16,9-3 1 15,-2-14 3-15,3-8-5 16,-1-9-2-16,5-11 3 15,-6-6-1-15,0-11-4 0,-7-7 6 16,-6-10 0-16,-9 5-2 16,-8-7 2-16,-6 11-1 15,-12 6-4-15,-1 13-3 16,-9 1-8-16,3 12-17 16,0 5-57-16,12 6-32 15,4 2-71-15,15 3-24 16,21-2-275-16,18-1 72 0</inkml:trace>
  <inkml:trace contextRef="#ctx0" brushRef="#br2" timeOffset="-132410.49">17613 10464 957 0,'6'-1'406'0,"-10"-1"12"16,-1 1-231-16,4 0-55 15,-1 0-25-15,-2-1 16 16,0 1-6-16,-1 0 16 15,-3 0-37-15,-2-2-17 16,-30-6-27-16,32 7 5 16,3 1-20-16,0 1-2 15,0 1-11-15,4-1-5 16,0 1-18-16,0 1 2 16,-3 3-6-16,-5 15 0 15,-13 41-3-15,17-19 4 0,2 2-1 16,3 8 0-16,6-3 2 15,8 1 3-15,5-15-4 16,8-5-12-16,4-14-4 16,6-5 4-16,-2-14 4 15,2-12 2-15,-7-7 10 16,-4-16 4-16,-13-6-3 16,-7-12 2-16,-10 4-2 0,-12-6-1 15,-8 8-2-15,-13 4-25 16,-6 14-45-16,-15 12-186 15,4 24-328-15,2 4 9 16</inkml:trace>
  <inkml:trace contextRef="#ctx0" brushRef="#br2" timeOffset="-111712.52">18696 9794 1261 0,'0'-9'267'0,"-6"-2"121"16,-3 18-375-16,-4 5-4 16,0 6 1-16,-7 8 12 15,-3 2 8-15,-12 17 9 16,-1 8 8-16,-8 24 5 16,4 8-15-16,0 16-4 0,13-5-10 15,13 9-14-15,21-16-10 16,26 7 1-16,14-13-4 15,23 1-5-15,4-19-3 16,9-7-7-16,-23-23-9 16,-9-10-16-16,-20-14-5 15,-15-6 22-15,-16-10-13 16,-7-7-48-16,-6-4-22 16,-2-2-284-16,3 0 17 15</inkml:trace>
  <inkml:trace contextRef="#ctx0" brushRef="#br2" timeOffset="-111247.42">19067 10489 935 0,'-36'-16'210'0,"35"11"138"16,-1 3-258-16,2 2 57 16,0 0 5-16,0 0-2 15,0 0-51-15,0 0-17 0,0 0-64 16,0 0-11-16,0 2-7 16,0 8 8-16,4 24-10 15,5 48 16-15,-4-35-6 16,-3-1 3-16,-4-8-13 15,2-9-17-15,-2-18-26 16,-1-3-24-16,0-10-51 16,3-26-333-16,-2-13 89 0</inkml:trace>
  <inkml:trace contextRef="#ctx0" brushRef="#br2" timeOffset="-111121.49">18987 10369 1242 0,'-7'-35'200'0,"7"38"119"16,0-3-403-16,3 4-269 15,-3-2 2-15,0 0-108 16</inkml:trace>
  <inkml:trace contextRef="#ctx0" brushRef="#br2" timeOffset="-110447.84">19473 10473 887 0,'-5'-5'364'16,"-1"3"7"-16,-2 2-186 0,-1 2-114 15,-1 2 10-15,-3-1 27 16,3 1-11-16,-5 1-4 16,4 0-35-16,-4 1-20 15,3-2-26-15,-5 3 0 16,4-1-1-16,-3 1-1 16,3-2-9-16,2 3-10 15,0-3-13-15,2 2-24 16,7-1-10-16,4 2-13 15,2 0 6-15,8-3 10 16,5 1 25-16,0-4 12 16,1-3 13-16,0-3 19 15,-2 0 10-15,-5-2 28 16,-5 1 3-16,-1 0 23 16,-2 2-4-16,0-1 6 0,-3 3-17 15,0 0 25-15,0 0-16 16,0 0 7-16,0 0-3 15,-2 0 3-15,1 0-19 16,1 0-4-16,0-1-18 16,0 1-9-16,0 1-20 15,0 0-14-15,0 0-5 0,0 1 0 16,1 3 0-16,8 26 0 16,11 54 2-16,-13-11 3 15,-1 7-6-15,-5 11-7 16,-2-7-14-16,-4 7-16 15,1-18-13-15,-4-10-7 16,2-19-1-16,-11-14 28 16,-6-18 9-16,-15-6 15 15,-5-9 5-15,-15-14-13 16,6-7-29-16,-1-10-45 16,13-1-32-16,11-7-118 15,20 9-262-15,18-4 45 16</inkml:trace>
  <inkml:trace contextRef="#ctx0" brushRef="#br2" timeOffset="-109914">19697 10547 1223 0,'-4'-4'323'0,"2"1"130"15,2 0-333-15,0 2 5 16,0 1 6-16,0 0 3 16,0 0-54-16,0 0-13 15,0 0-46-15,0 1-23 16,2 3-9-16,2 25 11 15,7 42-3-15,-7-28 4 16,1-6-6-16,-2-4-3 16,-1-14-6-16,0-6 4 15,2-9-3-15,-2-4 19 16,-4-7 1-16,0-12 5 16,0-6-10-16,1-13 2 15,4-4-12-15,1 0 4 16,1 10-5-16,4 3 6 0,1 13-12 15,2 6 5-15,0 4-5 16,3 3 1-16,0 4 2 16,2 4 7-16,-3 0-4 15,2 9-3-15,-3 3-2 16,0 9 3-16,-4 6 3 16,0 6-4-16,-4-2-2 15,-1 1-26-15,0-10-28 16,0-4-45-16,3-9-30 0,4-6-66 15,1-6-244-15,3-21 55 16</inkml:trace>
  <inkml:trace contextRef="#ctx0" brushRef="#br2" timeOffset="-109448.73">20265 10529 800 0,'-2'-1'352'0,"2"0"10"16,-1 1-154-16,0 0-91 15,0 0 7-15,0 0 17 16,-3 0-22-16,-2 0-11 0,-10 1-48 16,-38 10-27-16,36-8-19 15,1 0 3 1,3-1-4-16,2 2-14 0,1 0-13 15,1 5-22-15,2 4-22 16,3 11-8-16,3 4-5 16,4 10-1-16,4-1 15 0,10 1 6 15,1-9 7-15,8-4-4 16,-1-11 10-16,5-5 7 16,-5-11 8-16,1-8 13 15,-7-12 10-15,-3-13 17 16,-6-6 1-16,-5-7 6 15,-6 4-6-15,-7 6 5 16,-3 14-15-16,-9 3 0 16,1 15-6-16,0 1-24 15,4 5-22-15,8 4-38 16,8 0-26-16,10 0-50 16,8 0-26-16,13-1-165 15,3-4 34-15</inkml:trace>
  <inkml:trace contextRef="#ctx0" brushRef="#br2" timeOffset="-109131.6">20338 10532 733 0,'69'-14'442'0,"-66"8"-4"16,-3 0-103-16,1 2-104 16,-1 3-12-16,0 0-67 15,0 0-16-15,0 1-59 16,0 0-16-16,0 0-41 16,0 1-4-16,0 3-20 15,5 17 3-15,3 46 4 16,-3-23 0-16,1-1-5 15,-4-2 7-15,3-9-6 0,-3-8 1 16,-1-12-5 0,-1-6 6-16,-3-7 1 0,-3-8 12 15,0-8-6-15,-4-8 11 16,0-9-12-16,5-11-5 16,3 3-14-16,8-3-1 15,7 8-18-15,9 5-10 16,2 12-9-16,5 5-25 15,1 7-24-15,0 8-70 16,-5 4-29-16,3 6-331 16,-5 1 47-16</inkml:trace>
  <inkml:trace contextRef="#ctx0" brushRef="#br2" timeOffset="-108799.09">20747 10484 1389 0,'29'-7'327'15,"-31"2"146"-15,-1 5-387 16,6 0 28-16,-6 0 11 16,3 0 7-16,0 0-29 15,0 0-16-15,0 0-59 0,0 1-17 16,3 1-14-16,-2 7 2 15,4 16 0-15,8 47 4 16,-13-29-5-16,0 2 6 16,0-7-5-16,-2-6 1 15,0-17-10-15,1-7-11 16,2-6-10-16,-3-15-30 16,-3-7-43-16,1-20-90 15,0-5-27-15,-5-18 57 16,4 9-349-16,-1-1 146 15</inkml:trace>
  <inkml:trace contextRef="#ctx0" brushRef="#br2" timeOffset="-108680.24">20731 10303 998 0,'0'-12'371'0,"-1"1"39"16,2 0-248-16,1 2-96 16,0 4-15-16,2-1-42 15,0 2-68-15,0 4-52 16,-3 1-302-16,2 1 20 15</inkml:trace>
  <inkml:trace contextRef="#ctx0" brushRef="#br2" timeOffset="-108248.27">21012 10467 1266 0,'0'5'309'0,"-3"5"103"15,-5 2-358-15,0 6-16 16,-1 2-3-16,-1 12 9 16,-1 1-4-16,2 6-5 15,3-2-25-15,0-4-8 16,4-13-16-16,2-7 1 16,-1-11 5-16,2-8 13 15,1-5 4-15,-1-19 11 16,2-4-4-16,1-5 9 15,1-3-13-15,0-2 13 0,1 14 3 16,2 1 6-16,0 9-10 16,3 7 2-16,-3 8-21 15,1 2-4-15,0 5-4 16,1 6-2-16,0 2-2 16,3 7 6-16,-2 2-2 15,0 4-1-15,-5-1-1 16,1 8 5-16,-3-4-14 0,2 6-33 15,-2-4-45-15,9 0-82 16,5-10-26-16,11-16-268 16,7-20 37-16</inkml:trace>
  <inkml:trace contextRef="#ctx0" brushRef="#br2" timeOffset="-107615.95">21510 10449 1487 0,'-17'-4'299'0,"7"4"148"16,0 4-443-16,2 0 36 15,3 1 12-15,-2-1 9 16,-1 0 2-16,0 1 2 16,0 0-44-16,-5 0-4 0,0-4-7 15,-1 0-4-15,-1-2-2 16,-6-2-2-16,3 0-22 15,0 3-19-15,2 0-11 16,3 2-16-16,3 3-16 16,3 5 6-16,5 2 14 15,2 2 0-15,3 0 10 16,5 1 9-16,1-1 7 16,6-3 4-16,-1-4 13 0,2-1 23 15,-1-7 19-15,2-5 31 16,-4 0 10-16,1-3 28 15,-1-1-8-15,0 0 14 16,-2 1-24-16,0-2 18 16,-2 1-21-16,-1 1 14 15,-1 3-12-15,-4 1 10 16,-3 1-19-16,0 3 3 16,0 0-18-16,-1 1-3 15,1 0-18-15,0 0-14 16,0 0-10-16,0 1-6 15,1 3-9-15,7 20 4 16,10 53 3-16,-7-10 4 16,-2 2-3-16,1 20 4 0,-5-11-5 15,-4 9-5-15,-2-13-12 16,-5 2-16-16,-6-14-13 16,-9-5-7-16,-5-19-1 15,-17-7 12-15,-11-15 6 16,-22-9 4-16,-4-11 4 15,-12-12 13-15,7-7-10 16,3-15 10-16,25 1-15 0,9-5-72 16,26-2-108-16,21-2-307 15,19 12-5-15</inkml:trace>
  <inkml:trace contextRef="#ctx0" brushRef="#br2" timeOffset="-106912.66">22158 10427 1489 0,'0'-9'331'0,"0"-28"140"0,0 37-432 15,0-1 33-15,0 1 5 16,0 0-2-16,0 0-3 15,0 0-15-15,0 1-40 16,0 2-12-16,3 17-7 16,8 44-1-16,-9-28 4 15,-1 6 0-15,0-7-1 16,2-3-1-16,-1-11 2 0,-2-8 7 16,0-12 7-16,0-12 31 15,-2-9 0-15,-2-14 3 16,3-9-3-16,-1-18 0 15,1 1-31-15,1-22 3 16,1 3-6-16,5-12 1 16,-1 10-12-16,3 1 6 15,-2 27-8-15,1 7-1 16,-5 23-7-16,1 10-3 16,-2 5-16-16,7 3-29 15,3 8-12-15,14 4-62 16,8 2-50-16,15 14 217 15,-1 2-584-15,6 2 235 16</inkml:trace>
  <inkml:trace contextRef="#ctx0" brushRef="#br2" timeOffset="-106332.52">21848 10463 1290 0,'-4'-8'257'0,"2"2"129"16,5 1-384-16,11 1 4 15,8 0 1-15,15-3 0 16,11-1 0-16,23 0-14 16,-2 0-18-16,11 0-30 15,-13 2-10-15,-2 2-24 16,-23 4 4-16,-9 3-2 16,-15-2 28-16,-5 1 11 15,-9-1 37-15,-4-2 42 16,-3-1 26-16,2 1 35 15,-1 0 14-15,0-1 13 0,-1 1-18 16,1-1 17-16,0 0-21 16,0 0 2-16,0 0-17 15,-1 0 7-15,2 1-25 16,0 0-8-16,0 0-14 16,0 0-9-16,1 1-22 15,1 2 2-15,0 4-4 16,7 28 0-16,5 34-4 15,-10-26 4-15,-6-3-7 0,6-4-3 16,-2-10 3-16,-2-4-13 16,2-11-12-16,-1-12-20 15,-4-11-43-15,1-11-134 16,-2-10-46-16,-1-15-248 16,-3 0-46-16</inkml:trace>
  <inkml:trace contextRef="#ctx0" brushRef="#br2" timeOffset="-106234.77">22322 10183 1223 0,'-1'-4'256'0,"2"2"82"15,5 8-387-15,-5-6-77 16,2 2-249-16,13 7 39 16</inkml:trace>
  <inkml:trace contextRef="#ctx0" brushRef="#br2" timeOffset="-105815.64">22634 10380 1133 0,'-7'-5'408'0,"3"8"19"16,1 4-269-16,1 5-133 16,-3 0-9-16,2 8 11 15,-2 1 2-15,0 3 8 16,1-3-10-16,2 1-20 15,0-9-9-15,0-6-11 16,0-3-11-16,2-3-4 16,-1-2 7-16,1 0-13 15,0-2 5-15,1 0-3 16,1-10 3-16,20-52-4 16,-9 33 15-16,5-1 8 15,0 6 6-15,0 8 3 16,-4 9 4-16,-2 3 6 15,-2 6-1-15,2 6 7 16,-3 1 3-16,2 11 8 0,-1 4-6 16,0 13 4-16,-3 1-6 15,1 6-4-15,-4-3-11 16,1 0-15-16,-3-12-22 16,1-3-64-16,2-11-47 15,5-20-290-15,3-7 33 16</inkml:trace>
  <inkml:trace contextRef="#ctx0" brushRef="#br2" timeOffset="-105315.11">23171 10389 1252 0,'-2'-3'294'0,"2"3"110"16,0 0-354-16,-1 0 9 15,-1-1 21-15,1 1 19 16,0-1-2-16,1 1-5 16,-2 0-43-16,0 0-18 15,0-1-18-15,-5 0-5 16,-10 0-2-16,-36-2-2 16,36 3-16-16,0 4-26 15,2 3-14-15,-1 6-8 16,2 3-10-16,-3 7-21 0,2 1 15 15,4 4-18-15,7-5 0 16,5-4-9-16,6-7 26 16,8-5 10-16,2-7 32 15,0-7 17-15,1-3 22 16,2-7 21-16,-3-2 16 16,-1-6 15-16,-3 3 8 15,-2-3 18-15,-3 5-7 16,-1 4-2-16,-4 6-12 15,-2 2-16-15,1 8-26 0,5 5-17 16,-1 1-15-16,5 11-6 16,6 4 1-16,6 9-2 15,0-1-16-15,8-1-35 16,4-7-22-16,6-8-63 16,1-14-166-16,1-14-74 15,-5-9-50-15</inkml:trace>
  <inkml:trace contextRef="#ctx0" brushRef="#br2" timeOffset="-105049.56">23490 10226 601 0,'-9'-70'451'0,"2"-5"-58"16,3 13-80-16,-3 9-110 15,3 14-53-15,-1 12 5 16,2 15-11-16,-1 4 0 0,4 5-40 16,-1 2-10-16,2 2-46 15,-1-1-12-15,0 0-24 16,0 1-8-16,0 1-6 15,0 5 6-15,4 19-4 16,7 50 4-16,-6-28 2 16,-4 23 13-16,-4-2 2 15,-2 14-5-15,-1-6 0 16,-2 1 3-16,1-26-14 0,5 0-3 16,1-18-2-16,3-9-100 15,2-14-104-15,2-13-390 16,-10-18-3-16</inkml:trace>
  <inkml:trace contextRef="#ctx0" brushRef="#br2" timeOffset="-103949.7">23744 10286 1092 0,'-4'4'497'0,"-26"31"-36"15,20-31-244-15,-2 5-159 16,3 0-61-16,2 1 7 16,1 1 5-16,3 1-4 0,3 2 7 15,4 1-9-15,6 1-4 16,6-1-7-16,4-3-1 15,4-2-27-15,-1-5 9 16,2-4-9-16,-6-3 11 16,-2-3 1-16,-5-2 24 15,-3-4 4-15,-2 0 22 0,-4 0 11 16,-1 2 15-16,-2-1 8 16,0 3 1-16,0 3-9 15,0 2-16-15,0 2-15 16,0 0-11-16,0 0-19 15,0 0-2-15,1 1-7 16,3 0 10-16,13 7-28 16,43 24 12-16,-27-15-26 15,-3-4 2-15,-2-1-15 16,-6-4 28-16,-7-4 6 16,-5-5 34-16,-3-10 15 15,-4-6 14-15,-3-10 19 16,-2-4 1-16,-9-9 1 15,-4 5-8-15,-6-2 4 16,-1 8-18-16,1 3-9 16,7 8-7-16,1 6-20 0,5 8-38 15,5 3-91-15,3 10-29 16,-1 9-31-16,1 5-14 16,12 10-277-16,5-1 151 15</inkml:trace>
  <inkml:trace contextRef="#ctx0" brushRef="#br2" timeOffset="-103614.08">24187 10301 1591 0,'-1'-3'338'0,"1"0"160"16,0 6-470-16,0-3 9 15,0 0 0-15,0 0-4 16,0 0-10-16,0 2-2 15,0 1-17-15,2 15-9 16,8 43 7-16,-7-29-1 16,0-4 3-16,0 0-6 15,-1-9 1-15,-1-7-2 16,1-6 6-16,-1-4-5 16,-2-4 11-16,0 1 9 0,0-1 7 15,0-4-7-15,-3-17 5 16,-7-44-10-16,9 35-6 15,5 0-7-15,1 4-3 16,4 2-20-16,2 5-7 16,2 5-54-16,0 4-44 15,6 5-119-15,2 7-276 16,-1-4 18-16</inkml:trace>
  <inkml:trace contextRef="#ctx0" brushRef="#br2" timeOffset="-103283.2">24458 10287 1354 0,'11'28'444'0,"-13"-29"48"15,6 0-347-15,-2-1-94 16,-4 1-18-16,2 1 6 15,0 0 2-15,0 0-13 16,0 0-6-16,0 1-17 16,0 0-4-16,0 0-12 15,0 1 11-15,0 3-6 0,-1 15 2 16,-5 45-2-16,2-33 14 16,3-4-8-16,-3-11-13 15,3-3-27-15,2-12-7 16,1-11-75-16,-5-7-64 15,8-12-328-15,-7-8 48 16</inkml:trace>
  <inkml:trace contextRef="#ctx0" brushRef="#br2" timeOffset="-103164.74">24305 9932 1122 0,'6'-14'373'0,"-5"4"-16"16,-2 6-292-16,1 2-207 15,5 4-276-15,-4-2 55 16</inkml:trace>
  <inkml:trace contextRef="#ctx0" brushRef="#br2" timeOffset="-102632.86">24649 9911 1542 0,'31'9'348'0,"-31"-11"171"0,1 2-437 15,-1 0 2-15,0 0 5 16,0 0-1-16,0 0-36 16,0 0-11-16,0 0-30 15,0 0-8-15,1 1-2 16,1 2-2-16,5 7 3 15,27 60-3-15,-24-31 7 0,-5 23-10 16,-5 1 4-16,-3 9-1 16,-3-12 6-16,-1-3-9 15,3-19 9-15,1-5-4 16,2-14 2-16,2-1-18 16,0-9-10-16,-1-3-30 15,-2-9-6-15,0-8-69 16,-1-5-34-16,-6-12-70 15,-1-1-12-15,-2-9-65 16,1 8-82-16,-4-3 36 16,5 15 126-16,-2 2 103 15,3 5 110-15,-1 4 212 16,5 5 58-16,0-3 21 16,5 3-40-16,0 2-2 15,0 0-49-15,1 0-27 0,0 0-55 16,4-1-24-16,17-4-28 15,46-8-46-15,-32 2-64 16,9 10-117-16,-6-1-277 16,6-8 5-16</inkml:trace>
  <inkml:trace contextRef="#ctx0" brushRef="#br2" timeOffset="-102216.46">24919 10375 1346 0,'0'-8'310'15,"3"2"106"-15,-2 1-379 16,3 0-42-16,4 2-2 16,0 0 18-16,2-1-4 15,-1 2 2-15,4-2-6 16,-5 1-1-16,3-3-6 15,-1 1 3-15,0-4-8 16,-1-1 7-16,-2-4-7 16,0-3 1-16,-7-3-7 15,-1-1 6-15,-5-2-8 0,-1 2 10 16,-6 3 1-16,-2 6 6 16,-4 7-5-16,-2 7 9 15,-4 9-7-15,5 8 2 16,-2 12 5-16,7 3 7 15,7 9 7-15,9-4 10 16,11 4 0-16,13-8-3 0,13-1-7 16,2-8-5-16,13-8-48 15,-4-10-43 1,7-13-322-16,-12-8-36 0,-7-8-139 16</inkml:trace>
  <inkml:trace contextRef="#ctx0" brushRef="#br2" timeOffset="-101965.47">25161 9867 1316 0,'-4'-17'387'16,"1"7"104"-16,2 3-330 15,1 6-70-15,4 6-3 16,-4-5 1-16,4 3-23 15,10 23-6-15,54 69-7 0,-34-18-3 16,-4 35-9-16,-10 1-10 16,-15 29-14-16,-16-6-4 15,-18 13-51-15,-8-27-39 16,-26 13 125-16,-2-46-637 16,-33-29 204-16</inkml:trace>
  <inkml:trace contextRef="#ctx0" brushRef="#br2" timeOffset="-85552.43">16355 11582 768 0,'-82'16'166'0,"54"-18"81"15,2-1-168-15,6 1 29 16,7-2 50-16,5 0 2 16,3 0 7-16,3 2-38 15,2 1-11-15,0 1-44 16,1-1-2-16,2-1-14 15,14 1 0-15,55-7-21 0,-9-3-1 16,4 1 1-16,14-1 3 16,-7 2-20-16,0 1-7 15,-20 6-5-15,-10 1-14 16,-21 1-16-16,-9-1-10 16,-11 1-19-16,-12-1-95 15,-4-1-64-15,-16-3-281 16,-3 3-12-16</inkml:trace>
  <inkml:trace contextRef="#ctx0" brushRef="#br2" timeOffset="-85233.72">16439 11407 1162 0,'-6'-8'282'15,"2"3"115"-15,2 0-322 16,-1-2 96-16,2 0 5 16,1 1-5-16,-3 0-18 15,2 2 31-15,1 4-117 16,0 0-8-16,0 0 3 16,0 0-8-16,0 0-41 0,0 1-9 15,1 1-1-15,3 11-2 16,12 60 4-16,-10-10 3 15,-5 7-1-15,1 7-6 16,-1-9-1-16,5-9-24 16,0-24-40-16,6-13-144 15,7-16-94-15,2-17-306 16,-5-20-51-16</inkml:trace>
  <inkml:trace contextRef="#ctx0" brushRef="#br2" timeOffset="-84752.19">16945 11414 937 0,'31'-29'282'16,"-33"26"78"-16,-1 0-192 16,2 0-5-16,1 2 55 15,-1 0-18-15,0 0-15 16,1-1-33-16,0 1-8 15,0 0-52-15,0 0 2 16,0-1 5-16,0 1-14 16,0 0-45-16,0 0-10 15,0 0-8-15,0 1-11 16,0 1-17-16,1 4 3 16,7 24-1-16,9 49-1 15,-10-32 7-15,1 5 2 16,-2-6-4-16,1-4-37 15,-3-16-26-15,-2-5-69 0,0-9-43 16,-7-11-134-16,-2-10 20 16,1-14-300-16,3-7 35 15</inkml:trace>
  <inkml:trace contextRef="#ctx0" brushRef="#br2" timeOffset="-84201.55">17341 11396 1383 0,'33'10'262'0,"-34"-10"189"16,-1 0-338-16,2-1 23 15,-1 1 7-15,0 0 1 16,0-1-21-16,0 1-51 16,0-1-19-16,-1 1 16 15,1 0 4-15,0 0-23 16,0-1-25-16,-1 1-10 0,1 0-16 16,0 0 0-16,-1 0-2 15,1 0-14-15,-2 0 4 16,1 0-3-16,-1 1-5 15,-2 1 0-15,0 3 6 16,-9 19-9-16,-31 37 0 16,32-29-6-16,6 1-10 15,6 5-11-15,1-6 1 16,7 1-9-16,2-9 1 0,8-9 5 16,0-8 15-16,8-8 6 15,-4-12 13-15,4-9 8 16,-7 0 5-16,0-14 2 15,-7 2 2-15,-5-6 1 16,-4 5 1-16,-5 0-4 16,-2 9-2-16,-5 4 3 15,-2 11-2-15,-4 3-37 16,2 2-26-16,0 3-87 16,3 1-52-16,11 5-288 15,9 1 27-15</inkml:trace>
  <inkml:trace contextRef="#ctx0" brushRef="#br2" timeOffset="-83767.97">17700 11421 1403 0,'-12'0'244'16,"10"-1"148"-16,-1 1-367 15,1 0 97-15,1-1 22 16,1 1-3-16,-2 0 9 15,1 0-27-15,0 0-97 16,-1 0 4-16,1 0 4 0,1 0 3 16,0 0-28-16,0 0-2 15,0 0-7-15,0 0 1 16,0 0-2-16,0 0-3 16,-2 1 0-16,1 1 3 15,-1 2-4-15,-4 21-3 16,-8 37 2-16,10-26-11 15,3-1-7-15,3 5-10 16,3-6 2-16,7-5-7 16,6-6-20-1,-1-7 41-15,6-15 14 16,5-10 9-16,1-12 3 16,-2-11 3-16,0-12-1 15,-7-1-7-15,-6-10-2 16,-9 9 2-16,-9 1-2 15,-8 11 1-15,-15 8-23 0,-10 14-55 16,-19 15-169-16,-5 9-291 16,-2 7-11-16</inkml:trace>
  <inkml:trace contextRef="#ctx0" brushRef="#br2" timeOffset="-77853.77">16303 12208 701 0,'-37'5'471'16,"-1"-1"-391"-16,2 1 9 15,-1 1 3-15,7 2 66 0,9-7-10 16,1-2-13-16,5 0-37 15,4 1 10-15,1-4-45 16,4 4 7-16,2-3 11 16,1 4 14-16,2-1-20 15,0 0-10-15,1 0-10 16,0 0-6-16,0 0-15 16,0 0-18-16,0 0-13 0,1 0-6 15,3 0 2-15,18 0 14 16,56-2 13-16,-5-2 2 15,11 2 4-15,27-4-1 16,3-3-9-16,23 1-1 16,-9-1 3-16,24-4 4 15,-17 3-8-15,20-2 3 16,-19 0-6-16,21-2-1 16,-21 2-7-16,12 1 0 15,-28 2-5-15,5 3 2 16,-31 4-1-16,-4 1 0 15,-28-1 0-15,-6 1-3 16,-21-1 0-16,-7-1 0 16,-12 2-6-16,-3 0-57 15,-5 0-60-15,-3 1 117 16,-5-2-603-16,-6-2 185 16</inkml:trace>
  <inkml:trace contextRef="#ctx0" brushRef="#br2" timeOffset="-77220.2">16774 12487 1226 0,'-17'-41'230'16,"13"36"165"-16,2 3-344 16,3-1 5-16,-1 3 37 15,0 0 49-15,0 0-22 16,0-1-11-16,-1 1-22 16,1 0-6-16,-1 0-48 15,1 0-11-15,0 0-6 0,0 1-1 16,0 2-20-16,1 10 7 15,6 49-6-15,-7-21 5 16,-2-3-6-16,-1 4 0 16,3-3-144-1,2-7-36-15,6-12-345 16,8-16 11-16</inkml:trace>
  <inkml:trace contextRef="#ctx0" brushRef="#br2" timeOffset="-76801.5">17224 12435 1531 0,'4'0'236'0,"-8"0"191"16,1 5-413-16,2-5-52 15,-2 1 61-15,-2 1 10 16,-9 6 2-16,-37 25-26 16,30-25-13-16,4-1-18 0,1 2-15 15,1-1-28-15,-4 7-14 16,3 0 11-16,-2 5 12 16,3 0 12-16,3 0 22 15,3-3 15-15,2-3 10 16,4-4-4-16,2-4 7 15,0-1-8-15,2-3 7 16,-1-2-4-16,1 0 17 16,1 0 5-16,3 0 10 15,10-1 2-15,41-6-1 16,-32 3-17-16,7-1 0 16,-1 3-11-16,7 1-47 15,-4 0-32-15,3 3-69 16,-8-1 29-16,2-2-300 15,-7-3 84-15</inkml:trace>
  <inkml:trace contextRef="#ctx0" brushRef="#br2" timeOffset="-76503.13">17222 12455 1491 0,'-8'-5'259'15,"3"-5"194"-15,4 5-377 0,-1 2 58 16,3-1 15-16,-2 3 3 16,1-1-18-16,0 1-32 15,0 0-74-15,0 0 15 16,0 0-18-16,0 1-7 16,0 0-35-16,1 1 2 15,0 2-4-15,9 37 11 16,3 48 0-16,-9-15-56 15,2-1-31-15,-1 7-130 16,0-18-73-16,9-15-300 16,6-23 2-16</inkml:trace>
  <inkml:trace contextRef="#ctx0" brushRef="#br2" timeOffset="-75954.36">17602 12540 1085 0,'-2'-4'434'0,"-4"-4"-6"15,-1 2-208-15,-2 0-171 16,1 2-25-16,1 0 44 16,-2 0 2-16,0 0-2 15,2 2-26-15,-1-3 6 16,1 1-19-16,-1 0-9 16,1-1-19-16,3 2-3 15,-3 1-10-15,3 4-3 16,3-2-2-16,-2 2-3 15,1 1 2-15,-9 29 6 16,-6 43 0-16,12-25-8 16,6-1-10-16,7 1-10 15,4-15-18-15,10-10-13 16,6-11 4-16,10-10-12 0,-2-10 8 16,5-16 11-16,-10-4 13 15,-5-19 16-15,-11-1 22 16,-12-9 19-16,-11 8 7 15,-6-5 32-15,-5 19-3 16,-5 2 16-16,1 13-15 16,-4 6 5-16,4 10-36 0,-1 6-50 15,5 6-44-15,9 6-68 16,9-1-54-16,14 0-237 16,10-4 43-16</inkml:trace>
  <inkml:trace contextRef="#ctx0" brushRef="#br2" timeOffset="-75587.08">17922 12470 1100 0,'2'-4'418'15,"-4"1"13"-15,1 1-202 16,1 0-155-16,-2 1 46 16,1 0-8-16,-1 0 12 15,1 1-21-15,0-1-23 16,1 1-39-16,-2 0 3 15,1 0-12-15,1 0-5 16,-1 0-26-16,1 0-3 0,-1 0-1 16,0 0-7-16,1 1-10 15,-3 1-1-15,2 2-11 16,-4 21-2-16,-10 47 0 16,8-22-13-16,3-1-11 15,8 2-7-15,8-16-8 16,14-12-1-16,9-13 10 0,14-8 6 15,-1-13 16-15,0-10 15 16,-10-3 12-16,-7-12 14 16,-17 1 12-16,-11-10 4 15,-15 7-15-15,-20-7-39 16,-14 10-67-16,-16 10-354 16,2 9 58-16</inkml:trace>
  <inkml:trace contextRef="#ctx0" brushRef="#br2" timeOffset="-74986.56">19187 11713 1552 0,'-11'-11'271'0,"-10"7"170"0,-7 22-494 16,-4 12 50-1,-8 21 28-15,-5 15 0 16,-1 33 15-16,13 5-11 15,3 26-5-15,20-9-18 16,23 14-2-16,18-30-15 0,25-1-26 16,9-25-57-16,21-8-197 15,-6-31-180-15,-5-13-54 16</inkml:trace>
  <inkml:trace contextRef="#ctx0" brushRef="#br2" timeOffset="-74518.53">19284 12286 1033 0,'-7'-13'434'0,"3"8"-8"15,3 0-155-15,1 4-223 16,0 1 0-16,0 0-3 16,0 0 5-16,0 1-51 15,1 2 5-15,1 1 2 16,12 23 4-16,10 34-12 0,-16-27 13 15,-2-4-2-15,-1-4-4 16,-2-10-2-16,-2-5 17 16,-1-8-3-16,-1-3 25 15,1 1 4-15,-1-2 8 16,-1-1-17-16,1-1-3 16,0-4-31-16,-2-21-12 15,2-34-17-15,10 32-7 16,4 2-9-16,3-3-9 15,1 13-14-15,1 4-52 16,2 5-46-16,0 12-328 16,-6 12 48-16</inkml:trace>
  <inkml:trace contextRef="#ctx0" brushRef="#br2" timeOffset="-73786.47">19732 12351 1215 0,'-1'2'260'0,"0"0"100"16,0-1-312-16,-1 1-73 15,1-1 25-15,-1 0 22 16,2 0 0-16,2 0 2 15,0 0-41-15,1-1 4 16,10-1-7-16,40-8-17 16,-34 0-5-16,-1-5-4 15,-2 1-2-15,-2-2 25 16,-10-1 9-16,-3 0 17 16,-2 3 14-16,-9-1 13 15,-2 4-12-15,-7 3 13 16,-1 3-10-16,-8 5-4 15,6 5-13-15,-4 10 11 16,7 1-15-16,4 10 0 16,7 0-8-16,12 7-3 15,7-3-13-15,13 0 0 0,9-8-23 16,9-8-28-16,2-13-9 16,10-12-49-16,-7-10-20 15,3-9 29-15,-10 2 48 16,-6-6 59-16,-12 7 80 15,-3 0 82-15,-12 6 13 16,-5-1 35-16,-2 10-22 0,-4-1 6 16,-3 8-63-16,-2 1-12 15,-2 3-41-15,-4 3-9 16,0 1-31-16,-2 3 18 16,4 0-9-16,3 0-9 15,7 0-13-15,-1 0 0 16,6 0-13-16,7 2-4 15,4-3-5-15,13 2-21 16,5-1-5-16,6 0 2 16,-1 1-1-16,0 3 10 15,-10-1 16-15,-6 4 4 16,-7 1-6-16,-8 4 3 16,-8-2-3-16,-6 4-5 15,-1-2-14-15,-9-3-30 16,3-7-19-16,0-5-58 0,9-7-94 15,3-11-161-15,10-5 0 16</inkml:trace>
  <inkml:trace contextRef="#ctx0" brushRef="#br2" timeOffset="-73385.2">20424 12240 1531 0,'-2'3'302'0,"0"-7"209"16,1 4-441-16,1 0 7 16,-1 0 25-16,0 0 13 15,1 0-52-15,0 0-21 16,0 0-14-16,0 0-15 16,0 0-22-16,0 1 2 15,0 2 2-15,0 0 3 16,0 12-7-16,5 48-17 15,2-33-13-15,1 1-25 16,7-1-7-16,4-3-5 16,1-11 14-16,10-4 4 15,1-12 17-15,0-16 5 0,-4-9 12 16,0-8 10 0,-11-3 9-16,-6-7 21 0,-8 5 3 15,-4-2 9-15,-8 7 4 16,1 5-3-16,2 9-21 15,0 8-19-15,2 8-73 16,1 8-121-16,4 5-186 16,16 1-94-16,1-5-124 15</inkml:trace>
  <inkml:trace contextRef="#ctx0" brushRef="#br2" timeOffset="-73071.45">20842 11981 1611 0,'-4'-11'349'0,"0"0"214"15,3 7-460-15,0 0 18 16,1 2 18-16,-1 1 22 16,1 1-56-16,0 0-18 15,0 0-21-15,0 0-28 16,0 0-35-16,0 0-5 15,0 1-11-15,1 2 0 16,1 12 4-16,8 61 3 16,-8-20-6-16,-2 12 11 0,-3-4-14 15,2 0-62-15,-2-16-38 16,4-10-74-16,4-14-74 16,5-13-90-16,0-12-229 15,-1-12 29-15</inkml:trace>
  <inkml:trace contextRef="#ctx0" brushRef="#br2" timeOffset="-72721.05">21125 11963 823 0,'0'-4'554'0,"-2"-3"-68"15,0 3-66-15,2 3-227 16,-1 0-53-16,0-1 54 15,1 1-33-15,0-1-33 16,0 1-38-16,0 0-2 16,0 0-60-16,0 0-4 15,0 0-17-15,0 0-5 16,0 1-13-16,0 1 3 16,0 1-7-16,2 12-3 15,7 60 5-15,-9-12 6 0,-5 5 0 16,0 12 8-16,-2-7-2 15,-1-4-14-15,5-22-21 16,0-8-49-16,3-18-50 16,0-8-62-16,1-10-25 15,-1-10-97-15,-1-11-43 16,2-8-160-16,-4-4-13 16</inkml:trace>
  <inkml:trace contextRef="#ctx0" brushRef="#br2" timeOffset="-72594.86">20989 12234 1315 0,'4'4'264'0,"0"-4"161"16,7 5-337-16,9-5-5 15,6-2 3-15,20-5-61 16,12-3-140-16,7-22-360 16,-8-3-5-16</inkml:trace>
  <inkml:trace contextRef="#ctx0" brushRef="#br2" timeOffset="-71787.28">21870 12144 1044 0,'32'-11'324'16,"-33"7"105"-16,-2 0-274 0,1 6-8 15,1-2-19-15,0 1-15 16,-5 2-38-16,-1 17-32 16,-41 39-11-16,37-33-22 15,6 0-4-15,9 1-8 16,5-8 8-16,8 0-30 16,4-7 8-16,5-5-24 15,-2-6-2-15,4-7-10 16,-5-5 26-16,-1-4-7 15,-2 0 28-15,-7-2 6 0,-6 4 7 16,-4-1 9-16,-2 1 10 16,-3 3 1-16,0-1 3 15,2 5-2-15,-2 3-19 16,1 6-15-16,1-3-3 16,0 3-10-16,1 0 4 15,5 14-7-15,20 36 4 0,-9-31-15 16,-1-7 4-16,3-1-3 15,0-5 8-15,1-8 11 16,-2-6 20-16,3-10-1 16,-4-3 15-16,-1-14 15 15,-8-6 0-15,-7-11 2 16,-7 1-1-16,-9 1-14 16,-7 11-8-16,-9 8-14 15,1 12-8-15,-1 8-80 16,4 5-55-16,11 8-91 15,13 5-252-15,17-3 2 16</inkml:trace>
  <inkml:trace contextRef="#ctx0" brushRef="#br2" timeOffset="-71470.73">22321 12047 1230 0,'4'-3'350'0,"-2"0"92"0,0 3-310 16,-2 0-43-16,0 0-3 15,1 1 6-15,1 0-3 16,1 3-29-16,5 15-8 16,38 50-16-16,-39-31-15 15,-1 6-17-15,-6-5-1 16,-3-1-3-16,0-14 2 0,-2-5-3 16,3-8 5-16,-1-6 0 15,0-4 15-15,2-9 1 16,-3-7 1-16,3-10 2 15,0-8-4-15,5-15-15 16,3 2-11-16,8-2-21 16,0 8-17-16,4 8-52 15,1 14-53-15,8 6 24 16,1 9-406-16,7-2 108 16</inkml:trace>
  <inkml:trace contextRef="#ctx0" brushRef="#br2" timeOffset="-71003.34">22693 12052 1208 0,'-2'0'430'0,"0"-1"37"16,0 0-278-16,1-1-97 16,0 1-10-16,0-1 15 15,1 1-2-15,0 0-31 16,0 1-15-16,1 1-27 16,0 3-19-16,6 30-6 15,3 40 3-15,-11-26-2 16,-2-4 2-16,-2-5-21 15,3-14-21-15,-1-10-53 0,2-10-28 16,1-9-81-16,-1-9-44 16,1-19-269-16,1-15 48 15</inkml:trace>
  <inkml:trace contextRef="#ctx0" brushRef="#br2" timeOffset="-70873.46">22569 11817 1144 0,'-2'-4'288'0,"6"2"86"16,-3-1-331-16,-1 2-49 16,2 0-37-16,2 1-331 15,16 0 75-15</inkml:trace>
  <inkml:trace contextRef="#ctx0" brushRef="#br2" timeOffset="-70570.88">22871 11808 1503 0,'-9'6'389'0,"6"-9"168"0,2 1-435 16,-2 2 8-16,3-1-24 15,0 1 8-15,0 0-62 16,0 1-6-16,3 0-24 15,-3 2-10-15,6 14-13 16,14 52 5-16,-14-29 1 16,-1 12-1-16,-3 1-6 15,0 9 6-15,-3-11-7 16,2-4-57-16,0-13-35 16,3-10-114-16,0-14-74 0,9-19-327 15,2-20 21-15</inkml:trace>
  <inkml:trace contextRef="#ctx0" brushRef="#br2" timeOffset="-70253.75">23078 11792 919 0,'-2'-12'487'16,"0"9"-24"-16,2-3-83 15,0 3-222-15,0 2 36 16,-1 0-19-16,1 0-7 15,0 0-61-15,0 0-29 16,0 0-52-16,0 0-6 0,1 1-11 16,1 1-15-16,0 1 7 15,7 13-6-15,18 51 1 16,-21-16-6-16,-3 5 11 16,-3 12-8-16,-4 0 10 15,-1 2-2-15,3-14 0 16,-2-7-2-16,3-18-4 15,1-11-68-15,0-14-39 0,-4-6-70 16,0-5-68-16,-15-11 10 16,-2-2-318-16,-11-19 98 15</inkml:trace>
  <inkml:trace contextRef="#ctx0" brushRef="#br2" timeOffset="-70096.08">22747 12018 1103 0,'1'-1'377'16,"6"-2"37"-16,8-1-222 16,9 2-136-16,12-2 4 15,7-2-9-15,14-1-21 16,-1-1-103-16,8-1-386 16,-8 3 77-16</inkml:trace>
  <inkml:trace contextRef="#ctx0" brushRef="#br2" timeOffset="-69704.66">23301 12100 981 0,'6'8'445'0,"-4"-8"-28"0,2 2-171 15,1-1-242-15,-5-1-5 16,1 0 12-16,1 0-3 15,1 0 3-15,2 0-5 16,7 0 3-16,32-5-7 16,-33-1 3-16,-1-4-9 15,0-3 4-15,-1-4-13 16,-5-1 2-16,2-7-10 16,-5 2 2-16,-9 0-8 15,-4 3 7-15,-5 5 1 16,-12 6 7-16,2 7-1 15,2 5 10-15,2 9-3 16,6 6 4-16,7 7-10 16,6 5 7-16,9 6-5 15,7-2 6-15,10 5 0 0,8-3 1 16,9-7-63-16,1-12-31 16,1-13-291-16,-3-16 23 15</inkml:trace>
  <inkml:trace contextRef="#ctx0" brushRef="#br2" timeOffset="-69371.36">23571 11982 1023 0,'-4'-8'376'0,"4"5"39"15,0 2-242-15,0 1-77 16,0 0-21 0,0 1 3-16,0 1 0 0,0 1-1 15,0 16-1-15,4 46-2 16,-6-34-32-16,2 11-11 15,-1-5-16-15,-3-1-9 16,1-11-4-16,1-6-2 16,0-11 11-16,1-5 2 15,1-6 5-15,0 1 5 16,-1-3 2-16,1-23-12 16,6-43-2-16,4 24-7 15,4 5-4-15,8 1-6 16,1 13 5-16,1 5-12 15,-2 11 1-15,0 8-3 0,-5 10 4 16,1 11-34-16,-5 4-31 16,-1 11-142-16,-4 4-318 15,-4-3 21-15</inkml:trace>
  <inkml:trace contextRef="#ctx0" brushRef="#br2" timeOffset="-68611.06">24198 11996 748 0,'2'-4'462'15,"0"-1"-47"-15,0 0-105 0,-1-1-145 16,0 2-49-16,0 0 7 16,0 0-33-16,0 3-26 15,0 1-39-15,0 4-7 16,3 13-18-16,6 50 7 15,-10-35-2-15,2 1 0 16,-1-7-6-16,-1-5-25 16,0-11-46-16,-1-9-88 15,-1-15-74-15,-4-19-275 16,-2-8 6-16</inkml:trace>
  <inkml:trace contextRef="#ctx0" brushRef="#br2" timeOffset="-68461.38">24081 11722 1200 0,'-1'3'305'0,"5"-1"75"15,4 3-308-15,4 2-106 16,7-1-36-16,0 3-32 16,6 4-278-16,1 5 30 15</inkml:trace>
  <inkml:trace contextRef="#ctx0" brushRef="#br2" timeOffset="-68070.69">24386 12009 1344 0,'-8'4'300'0,"5"-2"126"15,3 2-378-15,-2 2-27 16,1-6 3-16,0 1 11 15,0 2-13-15,0 3-6 16,-2 8-19-16,-5 33-22 16,8-36-19-16,-2-5-5 15,2-3-2-15,0-3 18 16,0-2 17-16,0 0 11 16,0-2 4-16,2-11 6 0,13-43-8 15,-4 29 11-15,0 6 2 16,0 1 9-16,1 8-4 15,1 3 3-15,-1 8-11 16,3 4 5-16,0 6-9 16,0 9 6-16,1 2-6 15,-1 9 6-15,-1 0-6 16,-2 5 8-16,-2-4-34 16,-1 2-65-16,-6-7-49 0,5-10-290 15,-2-15 12-15</inkml:trace>
  <inkml:trace contextRef="#ctx0" brushRef="#br2" timeOffset="-67737.94">24717 11734 1358 0,'-3'-11'324'0,"1"-1"186"16,-2 6-380-16,4 4 40 15,-2-2-7-15,1 3 19 16,1 0-76-16,0 0-15 16,0 0-51-16,0 0-14 15,0 1-31-15,1 0 11 16,0 1-7-16,2 2-2 16,3 8-4-16,26 53 11 0,-27-26-9 15,-5 15 2-15,-6-2 0 16,-6 9 3-16,1-5-7 15,-2 4 6-15,4-13-19 16,3-6-46-16,4-14-24 16,3-8-78-16,3-14-49 15,1-18-95-15,1-10-238 0,-4-13 42 16</inkml:trace>
  <inkml:trace contextRef="#ctx0" brushRef="#br2" timeOffset="-67592.38">24581 11953 943 0,'12'-4'381'16,"9"-1"-3"-16,14-2-187 15,6 0-209-15,9 2-31 16,-6-2-32-16,3 0-243 16,-6 3-54-16,3 2-82 15</inkml:trace>
  <inkml:trace contextRef="#ctx0" brushRef="#br2" timeOffset="-67269.21">24966 11904 846 0,'30'0'355'16,"-30"2"-3"-16,0-2-193 15,-2 0-58-15,2 0-23 16,-2 0 45-16,1 0-3 16,0 0 7-16,0 0-27 15,0 1-9-15,-2 1-44 0,1 0 1 16,0 1-25-16,-1 0-3 15,-3 7-12-15,-14 42-3 16,15-32-7-16,2 8 5 16,2 1-9-16,7 6-13 15,2-7-16-15,5-1-1 16,5-6-7-16,1-11 12 16,2-14 18-16,5-13 16 15,-4-7 6-15,-3-12 10 16,-8 0-16-16,-12-8-5 15,-14 10-4-15,-19 2-56 16,-11 11-57-16,-24 14-369 16,-1 11 55-16</inkml:trace>
  <inkml:trace contextRef="#ctx0" brushRef="#br2" timeOffset="-66504.89">22802 12766 633 0,'-32'-48'506'0,"32"29"-57"16,-1 5-61-16,2 2-183 15,2 2-56-15,-2 0 7 16,2 6-44-16,-2 2-13 15,1 1-26-15,-2 1-18 16,0 2-35-16,3 7-11 16,14 26-12-16,12 52 6 15,-16-32 0-15,0 11-2 16,-3-5-1-16,-2 4 5 16,-1-16-7-16,-1-2-2 15,-2-19 5-15,1-8-1 16,-3-13-8-16,-6-8 5 15,-2-7 0-15,-9-10-23 0,-5-7-8 16,-8-10-9 0,0 0-4-16,-5-5-23 0,8 9 19 15,1 7-1-15,6 10 8 16,1 6-15-16,7 9 17 16,-3 11 8-16,0 10 11 15,1 14 1-15,4 8 17 16,3 6 1-16,8-5 1 0,12-3-10 15,8-10-4-15,16-15-40 16,5-14-42-16,14-10-206 16,-4-14-143-16,5-15-57 15</inkml:trace>
  <inkml:trace contextRef="#ctx0" brushRef="#br2" timeOffset="-66188.69">23095 13005 1256 0,'5'-40'341'16,"-14"34"122"-16,0 0-293 0,7 4-57 16,1 1 18-1,0 1-14-15,1-1-35 16,0 1-51-16,0 0-11 0,1 1-21 15,0 2 1-15,6 20 2 16,9 46-4-16,-14-31 1 16,0 4-14-16,-2-11-17 15,-1-6-35-15,0-12-19 0,1-5-42 16,-4-11 2 0,-2-12-56-16,1-4-18 0,-4-20-226 15,0-4 11-15,-1-12-113 16</inkml:trace>
  <inkml:trace contextRef="#ctx0" brushRef="#br2" timeOffset="-66088.96">23027 12779 1013 0,'-2'-9'290'0,"1"8"56"15,0 1-296-15,6 5-125 16,-3-5-244-16,2 2-30 16,12 4-144-16</inkml:trace>
  <inkml:trace contextRef="#ctx0" brushRef="#br2" timeOffset="-65622.05">23332 12912 1261 0,'1'-2'316'15,"-3"0"106"-15,-2 2-333 16,3 0-34-16,-1 0 13 15,0 0 17-15,-1 2-7 0,-2 0-17 16,1 0-20-16,-2 0-15 16,3 1-18-16,-2 0 1 15,0-1-1-15,2 0-2 16,-2 0-2-16,0 0-5 16,2 1-8-16,-1-2-8 15,1 0-6-15,-1 0-12 16,2 0-4-16,0 0-12 15,0 1 9-15,1 0 10 16,1 2 10-16,1 1 3 16,6 10 16-16,29 38 6 15,-17-33-4-15,7 5-2 16,-4-5 5-16,3 3-10 16,-6-7-9-16,-5 2-9 15,-9-9-1-15,-3 4-11 16,-12-9 9-16,-10 2 2 0,-4-2 9 15,-9-3-2-15,2-3 4 16,5 1-35-16,10-5-24 16,12-4 18-1,14-7-342-15,18-11 104 0</inkml:trace>
  <inkml:trace contextRef="#ctx0" brushRef="#br2" timeOffset="-65288.45">23578 12773 1365 0,'-14'-21'276'0,"-1"-1"174"16,3 9-390-16,1-1 42 15,2-1 165 1,3 3-151-16,4 5-4 16,-2-2-43-16,2 2-7 15,3 6-22-15,0 0-11 16,-1 0-15-16,0 1-4 15,0 1-13-15,0 1 2 16,2 11 0-16,11 62-3 16,-8-27 0-16,-1 11 7 15,-3-3-5-15,-1 10 4 16,-1-14 5-16,1-2-7 0,0-12-5 16,0-6-40-1,1-18-33-15,0-3-80 0,1-8-45 16,7-14-216-16,2-13-131 15,7-12-35-15</inkml:trace>
  <inkml:trace contextRef="#ctx0" brushRef="#br2" timeOffset="-65124.47">23699 12914 1338 0,'-18'8'269'0,"-4"6"140"16,-3 1-394-16,-2 5 7 15,5-2-1-15,-1 7 4 16,3-8-19-16,8 3-92 16,4-7-62-16,8-8-278 15,9-11-10-15</inkml:trace>
  <inkml:trace contextRef="#ctx0" brushRef="#br2" timeOffset="-64939.46">23555 13023 1176 0,'1'-2'282'16,"0"1"93"-16,1 0-297 0,0 1-39 15,1 1 34-15,11 5 12 16,49 19-3-16,-32-14-27 16,4 3-100-16,-2-1-105 15,-1-3-306-15,-13-5-7 16</inkml:trace>
  <inkml:trace contextRef="#ctx0" brushRef="#br2" timeOffset="-64655.44">23813 12573 1459 0,'0'-22'379'16,"-7"3"125"-16,6 4-371 16,1 11-52-16,3 3 14 15,5 5-7-15,6 13-12 16,4 11-29-16,11 26 1 16,3 13-20-16,1 25 3 15,-6 6-7-15,-5 21-8 0,-13-11-8 16,-17 8-31-16,-16-16-59 15,-33 3-101-15,-13-28-420 16,-14-13 50-16</inkml:trace>
  <inkml:trace contextRef="#ctx0" brushRef="#br2" timeOffset="-62206.6">2692 13475 1201 0,'35'-39'265'0,"-36"37"111"15,0 5-347-15,-9 7-6 16,-2 10 40-16,-9 19 37 15,-4 14 12-15,-11 21-3 16,4 9-23-16,-3 12-37 16,8-12-45-16,4-6-28 15,9-23-10-15,5-14-57 16,6-24-34-16,6-18-73 16,8-20-265-16,12-20 46 15</inkml:trace>
  <inkml:trace contextRef="#ctx0" brushRef="#br2" timeOffset="-61904.38">2772 13612 1280 0,'5'3'275'16,"-5"-3"116"-16,2 1-361 16,-2-1-15-16,0 0 34 15,0 0 52-15,0 0 53 16,0-1 6-16,1 0-19 0,0-1-31 15,0-1-43-15,1 1-59 16,-2 0-5-16,1 0-18 16,0 0 8-16,0 2-16 15,0 2 12-15,4 17-9 16,-1 59 19-16,-14-13-10 16,-4 4 12-16,-3 9-11 15,0-12-14-15,5-8-44 16,3-20-15-16,6-16-64 15,4-22-31-15,5-20-269 16,-3-12-29-16,-1-13-87 16</inkml:trace>
  <inkml:trace contextRef="#ctx0" brushRef="#br2" timeOffset="-61693.56">2535 13771 1233 0,'-9'-7'288'0,"4"3"105"16,4 2-338-16,2-1-22 15,1 2 33-15,-1-1 14 16,20-6 21-16,50-16-18 0,-17 14-76 16,-1 6-80-16,8 3-222 15,-17 5-199-15,-4 10-52 16</inkml:trace>
  <inkml:trace contextRef="#ctx0" brushRef="#br2" timeOffset="-61498.07">2464 13967 1242 0,'-6'3'329'0,"10"-6"70"15,5 3-322-15,10-3-97 16,12-3 15-16,21-6 16 16,9-2 10-16,31-2-135 15,5 3-284-15,5 1 40 0</inkml:trace>
  <inkml:trace contextRef="#ctx0" brushRef="#br2" timeOffset="-60629.95">3776 13549 959 0,'33'15'415'0,"-37"-15"-16"0,-6 0-200 16,-4 3-181-16,0 1-10 15,-4 1 45-15,-1-1-9 16,-1 0 4-16,5 2 1 16,0-2-14-16,4-1-40 15,-1 1-1-15,5-1-14 16,1-2-9-16,0 1-8 16,3 3-6-16,3-2-6 0,0-3 9 15,2 1 4-15,-1 2 6 16,2 2 4-16,19 7 16 15,40 35 4-15,-26-35 4 16,-4-2 0-16,3 5 8 16,-7-3-11-16,-3 4-4 15,-8 2 0-15,-9 2-7 16,-8-4-7-16,-7 4 8 16,-10-5-4-16,-7-1 5 15,-5-4 11-15,-8-4 5 16,0-5 0-16,0-7 10 15,4-1-5-15,4-6-5 16,8 0-11-16,4 3-58 16,12-1-44-16,9 5-251 15,10 2 16-15</inkml:trace>
  <inkml:trace contextRef="#ctx0" brushRef="#br2" timeOffset="-60206.08">3967 13725 1299 0,'28'-12'243'0,"-31"4"107"16,3 3-389-16,5 2-41 15,1 0 17-15,-5 2 41 16,1-1 19-16,3 1 24 15,12-3-10-15,36-5 6 16,-37 6-21-16,-1-4 4 16,-6-1-2-16,-2 1 13 15,-5-3-1-15,-4-3 26 16,-5 1-5-16,-6-3 8 16,-2 0-2-16,-7 2 7 15,-1 5-21-15,-4 2 6 16,2 4-11-16,0 6-4 15,4 5-12-15,5 5-4 0,8 6-12 16,9 10 5-16,7-1-5 16,13 4 7-16,0-5-4 15,10 0-12-15,-3-14-26 16,5-7-42-16,-5-6-40 16,3-7-260-16,-9-5 50 15</inkml:trace>
  <inkml:trace contextRef="#ctx0" brushRef="#br2" timeOffset="-59839.02">4238 13688 1174 0,'74'-16'287'0,"-71"12"89"15,2 2-321-15,4 0-62 16,2-2 4-16,-1-1 37 15,0-2-2-15,3 1-1 16,-2 0-5-16,0-3 3 16,-3 1-36-16,-1 3 8 15,-5-4-3-15,0 0 17 16,-5 2-4-16,0-2 4 0,-2-1-9 16,-1 3 4-16,-4 0-14 15,-3 0 1-15,-1 2-4 16,-4 5 5-16,3 0-3 15,-4 7-2-15,7 3-6 16,2 11 2-16,4 2-3 16,4 8 1-16,7 3 3 15,8 5-4-15,8-8-17 16,13-3-68-16,6-10 63 16,10-13-360-16,-3-11 79 0</inkml:trace>
  <inkml:trace contextRef="#ctx0" brushRef="#br2" timeOffset="-59521.96">4591 13377 1493 0,'-3'-8'297'0,"-6"2"153"15,8 4-443-15,-1-2 99 16,1 1 32-16,1 2 6 15,0 0-5-15,0 0 14 16,0 0-103-16,0 0-23 0,0 0-4 16,0 1-3-16,0 0-13 15,0 1-9-15,0 1-3 16,4 14-6-16,15 58 8 16,-13-13-5-16,0 6 9 15,-4 12-5-15,-3-13 2 16,2-3-33-16,-1-23-25 15,2-8-71-15,0-19-71 16,4-5-100-16,-1-14-269 0,2-10 19 16</inkml:trace>
  <inkml:trace contextRef="#ctx0" brushRef="#br2" timeOffset="-59312.26">4837 13583 1412 0,'-1'7'361'15,"0"-4"93"-15,-1 1-355 16,-1 1-117-16,-4 1 28 16,-9 5-1-16,-37 25-30 15,34-26-55-15,-1 8 20 16,3 4-422-16,-1-2 107 0</inkml:trace>
  <inkml:trace contextRef="#ctx0" brushRef="#br2" timeOffset="-59104.82">4662 13741 1297 0,'7'-2'347'0,"-3"0"75"0,0 1-336 15,2 1-104-15,5 1 32 16,36 14 31 0,-24 0 15-16,2 3 1 0,15 6-32 15,-3-1-86-15,6 0 50 16,-5-5-475-16,-2-6 119 16</inkml:trace>
  <inkml:trace contextRef="#ctx0" brushRef="#br2" timeOffset="-58641.53">5526 13645 979 0,'-2'-1'261'15,"0"0"67"-15,0 0-238 16,-1 1-63-16,1 0 41 16,1 0 69-16,0 0 42 15,1 0-28-15,0-1-4 16,2 0-43-16,3-1-65 15,12-6-64-15,40-10-93 16,-37 14-63-16,3 4-234 0,-9 2-87 16,-4-4-92-16</inkml:trace>
  <inkml:trace contextRef="#ctx0" brushRef="#br2" timeOffset="-58440.07">5481 13802 1297 0,'0'-2'295'0,"2"1"111"0,6 2-335 15,-6-1-33-15,1-1 47 16,17-2 32-16,49-5-23 16,-27 6-106-16,0 2-442 15,-14 5 54-15</inkml:trace>
  <inkml:trace contextRef="#ctx0" brushRef="#br2" timeOffset="-55773.89">6442 13619 905 0,'-43'25'264'0,"34"-38"53"16,6 3-248-16,2-9 10 16,1 0-9-16,1-7 86 15,4-3 9-15,5 1-11 16,2 4-41-16,5 1-16 15,0 7-77-15,3 4-3 16,-1 5-11-16,4 6 15 16,-7 4-14-16,3 8-6 0,-3 6-8 15,2 13 12-15,-9 3-16 16,-1 15 12-16,-8 1-2 16,-5 6-14-16,-8-6-9 15,-10 2 13-15,-2-14-8 16,-2 0-2-16,-1-13 9 15,3-4 11-15,10-10-2 16,3-5 12-16,7-6 4 16,4 1 9-16,2-1-10 0,-1 0-10 15,2 0-11-15,3-1-1 16,22-8-6-16,40-12 5 16,-33 15 2-16,5 3 4 15,-4 2-4-15,-5 1-24 16,-7 0-24-16,-2 1-63 15,-8 1-60-15,4 1-282 16,-2-2 32-16</inkml:trace>
  <inkml:trace contextRef="#ctx0" brushRef="#br2" timeOffset="-55390.48">6927 13716 1000 0,'-18'-58'294'0,"5"43"63"0,4 5-223 16,0 3-77-16,5-3 93 15,0 1-1-15,2 1-3 16,2 2-34-16,4-1-8 16,3 4-89-16,7 1-1 15,3 1-11-15,10 4 6 16,-1 4-6-16,9 9-4 16,-5 6 0-16,5 6 4 15,-6 5-2-15,7 2 0 16,-10-5-4-16,0-4-32 15,-6-7-32-15,-5-8-88 16,-7-8-52-16,2-4-299 16,0-10 28-16</inkml:trace>
  <inkml:trace contextRef="#ctx0" brushRef="#br2" timeOffset="-55170.5">7187 13506 1125 0,'-9'3'281'15,"-2"-1"85"-15,2 5-322 16,-1 8-19-16,0-1 2 16,-5 0 22-16,-2 3 53 0,-3 10 15 15,-1 6-24-15,-2 10-7 16,4 1-28-16,-2 6-72 16,7-11-22-16,0-4-35 15,5-9-38-15,0-3-79 16,8-7 113-16,6-10-369 15,7-9 114-15</inkml:trace>
  <inkml:trace contextRef="#ctx0" brushRef="#br2" timeOffset="-54524.26">7380 13505 1022 0,'-2'-10'252'16,"1"2"109"-16,0 3-288 15,2 1 13-15,1 0 41 16,-2 2 20-16,1 0-29 15,1 0-7-15,2 0-32 0,12-5-38 16,37-9-31-16,-30 16 2 16,-5 2-5-16,3 5 10 15,-3 5-17-15,-2 7-2 16,-3 5-2-16,0 7 5 16,-8 0-7-16,-3 2 5 15,-2-4-7-15,-7 0 6 16,-3-7-4-16,1-2 2 15,-2-6-2-15,0-5 9 16,3-4 0-16,-1-7 2 16,5-3 0-16,-2-4 0 15,1 0-1-15,4-2 3 16,1 3-11-16,3-2 2 16,2 6-3-16,9 2 2 15,1 2-13-15,7 2 10 16,2 2-5-16,7 5 8 0,-6 2-7 15,2 3 15-15,-5 0-11 16,-1 5-1-16,-8-4-7 16,-4 6-2-16,-9 1-15 15,-7 3-3-15,-9-1-3 16,-7 3 5-16,-7-8 7 16,-7-1 13-16,0-8 12 15,-3-4 10-15,9-7-7 0,4-5-8 16,11-5-23-16,9-7-72 15,9-5-58-15,9-5-282 16,7-12 14-16</inkml:trace>
  <inkml:trace contextRef="#ctx0" brushRef="#br2" timeOffset="-53890.42">8147 13402 1004 0,'11'0'539'0,"-7"1"-75"16,-5 5-165-16,-1 2-277 16,-5-1-25-16,-4 5 49 15,-3 1 1-15,-8 8 5 16,0-1 0-16,-2 7-15 16,1 0-35-16,0 1-3 0,5-5-9 15,-2 2-5-15,7-6-2 16,2-2-9-16,4-8-7 15,5-1 2-15,2-5 0 16,0-2 4-16,0-1 12 16,0-1 9-16,0 0 2 0,3 0 9 15,10 0-1-15,49-8 2 16,-32 5-7-16,10-1-8 16,-2 2-25-16,3 2-57 15,-7-2-40-15,-8 4-46 16,-6 0-10-16,-10-2-12 15,-8 0 30-15,-7 1 21 16,-5-6 54-16,-7-4 72 16,1 0 65-16,-6-3 81 15,7-2 35-15,-2-4 44 16,3 5-33-16,4-1 9 16,2-2-54-16,0 0 52 15,7 2-33-15,1-1-9 16,0 1-37-16,4 0 30 15,2 2-64-15,3 1 0 0,-1 1-10 16,-1 2 17-16,-2 3-42 16,-2 4-6-16,0 5-15 15,-3-1 1-15,1 6-19 16,6 35 10-16,6 55-2 16,-5-21 8-16,-1-5-6 15,3 6 1-15,-2-17 0 16,0-9-1-16,-3-17-32 0,-4-6-81 15,-5-10-92-15,-23-6-416 16,-14-9 23-16</inkml:trace>
  <inkml:trace contextRef="#ctx0" brushRef="#br2" timeOffset="-53336.95">8870 13687 1004 0,'-100'24'284'0,"77"-30"64"16,3 2-278-16,4 3-16 16,6 0-9-16,0 1 90 15,7 0 11-15,4-2-6 16,2 1-27-16,-2 0-10 15,4 0-85-15,29-7-15 16,42-8 4-16,-14 2 5 16,-3 5-9-16,6-2-1 15,-10 7-7-15,-6 0-31 0,-16 3-41 16,-7 0-79 0,-13 1-64-16,-10-2-273 0,-10 2 20 15</inkml:trace>
  <inkml:trace contextRef="#ctx0" brushRef="#br2" timeOffset="-53049.99">8922 13559 1187 0,'-5'-12'303'0,"-1"-2"123"16,3 5-324-16,2 1 11 16,1 2 7-16,1-4 81 15,0 0-4-15,0 0 3 16,0 2-51-16,0 2-25 15,1 4-74-15,0 1-19 16,-2 1-14-16,0 0-2 16,0 2 5-16,3 14-3 15,13 62-23-15,-8-17 7 16,-1 3 5-16,1 8-3 16,-3-11-42-16,3-1-109 15,0-18-174-15,-8-11-335 16,-1-19-59-16</inkml:trace>
  <inkml:trace contextRef="#ctx0" brushRef="#br2" timeOffset="-47225.07">9834 13557 1014 0,'33'-7'299'16,"-33"-3"77"-16,0 4-264 0,1-4-14 15,4 2 37-15,0-1 13 16,0 2-13-16,1 1-34 16,2 3-22-16,1 2-61 15,-1 1-28-15,3 5-6 16,0 1 13-16,1 6-8 15,-2 3-3-15,-3 9 2 16,-3 4 0-16,-5 8-14 16,-8 0 12-16,-4 6-5 15,-2-9 9-15,-5-2-4 16,3-9 14-16,0-5-8 16,6-8 17-16,5-2-7 15,1-4 1-15,3-2 1 0,3-2 4 16,-1 0-17-1,0 1 2-15,0-1 0 0,1 1 3 16,1 0-5-16,2 0 9 16,14 0-7-16,47-2-12 15,-20-2-96-15,3-2-55 16,9-2-298-16,-6 0-9 0</inkml:trace>
  <inkml:trace contextRef="#ctx0" brushRef="#br2" timeOffset="-46891.43">10246 13578 1280 0,'-7'-12'287'0,"0"4"126"16,4 6-371-16,0 1 73 16,3-1-1-16,0 1-12 0,3 0-13 15,-2 0 5-15,4 0-89 16,23-1-8-16,36 2 7 16,-22 12 8-16,-3 3-12 15,5 9-7-15,-7 0 10 16,-1 8-25-16,-7-2-16 15,-3-1-60-15,-6-5-36 16,-4-3-107-16,-4-9-245 0,-1-13 28 16</inkml:trace>
  <inkml:trace contextRef="#ctx0" brushRef="#br2" timeOffset="-46683.51">10522 13440 1314 0,'-14'2'331'16,"-3"3"99"-16,2 11-355 16,3 8-82-16,-5 2 56 15,0-1 13-15,-6 12-3 16,3 2 8-16,-1 8-21 16,2 1-50-16,5 1-56 15,3-13-48-15,9-6-118 16,5-11-249-16,9-11 5 15</inkml:trace>
  <inkml:trace contextRef="#ctx0" brushRef="#br2" timeOffset="-46225.71">10838 13447 1367 0,'-9'-5'272'0,"1"3"135"16,2 5-377-16,-7-1 48 15,3 0 12-15,-4 0-2 16,2 2 4-16,-1-2-23 16,2 3-55-16,3 4-8 15,0 1 3-15,2 3-7 16,1 5 3-16,3 4-16 15,2 3 8-15,4 13-9 16,0 5 8-16,5 6-27 16,3-3 8-16,4 2-24 15,-2-12-1-15,4-8-3 16,2-10 23-16,1-4-3 16,-2-12 24-16,4-9 2 15,-6-7 2-15,0-10-14 16,-2-2 3-16,-3-8-9 0,-8 4 3 15,-6-1-10-15,-7 8 12 16,-13 5-3-16,-4 11 3 16,-12 6-10-16,1 9 2 15,0 3-51-15,11 3-24 16,10 1-306-16,17-5 55 0</inkml:trace>
  <inkml:trace contextRef="#ctx0" brushRef="#br2" timeOffset="-46000.04">11134 13675 1365 0,'-2'-10'279'0,"2"5"145"16,1-1-393-16,4-1 62 15,3 1 45-15,9 0-4 16,4-4-12-16,10 3-14 15,4 2-65-15,6 4-63 16,-3 1-18-16,1 1-57 16,-11 1-42-16,3 2-121 0,-12-7-271 15,-1-8 34-15</inkml:trace>
  <inkml:trace contextRef="#ctx0" brushRef="#br2" timeOffset="-45691.11">11607 13497 797 0,'-2'-2'569'15,"1"-6"-120"-15,1 2-22 16,1 5-354-16,0-1 85 16,-1 1 11-16,0 0-14 15,0-1-16-15,0-1-27 16,0 1-93-16,1 1-12 15,2 0 7-15,-3 2-5 16,1 2-14-16,2 19-2 16,6 47 2-16,-10-19 0 15,-3 0 4-15,3 0 1 16,2-10-13-16,4-6-46 16,2-15-34-16,5-9-105 15,1-8-65-15,0-3-339 0,-5-11 41 16</inkml:trace>
  <inkml:trace contextRef="#ctx0" brushRef="#br2" timeOffset="-45424.54">11869 13345 1530 0,'0'-2'297'15,"17"1"162"-15,7 5-370 16,1 5 10-16,2 10 1 16,1 5-3-16,-6 14 0 15,-8 9-94-15,-1 21-6 16,-9-2 6-16,-8 8-10 16,-3-8 7-16,-9 4-65 15,-8-16-49-15,-17 1-33 16,-4-16-402-16,-10-14 73 15</inkml:trace>
  <inkml:trace contextRef="#ctx0" brushRef="#br2" timeOffset="-45042.08">9544 13294 1246 0,'-27'-9'271'0,"-4"12"111"16,3 14-357-16,-5 7-31 15,4 3 36-15,2 28 15 16,4 15 11-16,2 27 17 16,12 3 3-16,11 22-36 15,13-15-10-15,21 7-47 16,15-28-50-16,28-4-108 15,7-19-280-15,11-17 23 16</inkml:trace>
  <inkml:trace contextRef="#ctx0" brushRef="#br2" timeOffset="-44441.66">12359 13560 1097 0,'1'-4'273'16,"-2"-4"96"-16,1 3-274 16,-4-1-34-16,2 1 65 15,1-1 31-15,-1 2-16 0,1-1-30 16,2 1-17-16,1 0-57 15,2 0-29-15,18-2 3 16,41 4 7-16,-30 16-1 16,6 9-12-16,-5 2 0 15,-1 9-1-15,-6-1-5 0,0 2-5 16,-8-6-12-16,-1-1-76 16,-4-9-63-16,0-5-368 15,-3-10 30-15</inkml:trace>
  <inkml:trace contextRef="#ctx0" brushRef="#br2" timeOffset="-44192.06">12672 13457 871 0,'-1'-3'505'0,"1"0"-78"16,-2-1-150-16,0 3-220 15,1 1-50-15,1 0 93 16,-1 0 6-16,0 1 2 16,-1 4-7-16,-12 27-8 15,-21 46-85-15,8-20-19 0,-2-5-24 16,2-1-77-16,6-10-44 16,3-4-107-16,11-15-260 15,20-7 32-15</inkml:trace>
  <inkml:trace contextRef="#ctx0" brushRef="#br2" timeOffset="-43842.86">13075 13521 1522 0,'-4'-6'313'0,"-1"-3"144"16,2 4-397-16,0-2 19 15,-1 2 6-15,3 0 14 16,-1 1 10-16,1 3-22 16,1 1-45-16,0 0 0 15,0 0-9-15,0 0-10 16,0 0-25-16,0 1-5 15,0 2 3-15,3 9 3 0,8 51 2 16,-9-18-5-16,-2 2 6 16,0 4-45-16,0-4-55 15,1 1-151-15,6-16-82 16,6-10-253-16,5-14-53 16</inkml:trace>
  <inkml:trace contextRef="#ctx0" brushRef="#br2" timeOffset="-43376.05">13351 13520 1243 0,'5'2'425'0,"-5"-4"38"16,-1 0-324-16,0 1-44 15,0 1-7-15,0 0 4 16,0 0-2-16,0 0 2 16,0 0-60-16,1 0-32 15,-3 0 3-15,2 0-3 16,-1 1-1-16,1 1-12 0,-2 0-9 16,0 2-14-16,-6 13-5 15,-13 46-18-15,20-29 4 16,2 10-13-16,2-4 4 15,7 4-3-15,4-12 12 16,5-6 9-16,3-14 20 16,9-6 10-16,-2-13 9 15,7-13 0-15,-5-7 1 0,-4-15 6 16,-8 1-2-16,-11-10-8 16,-13 5 4-16,-10-3-4 15,-3 10-10-15,-11 4-3 16,1 14 8-16,-4 8-1 15,4 11-1-15,2 10-57 16,13 5-38-16,13 6-135 16,10-1-163-16,30-9-28 15</inkml:trace>
  <inkml:trace contextRef="#ctx0" brushRef="#br2" timeOffset="-43042.74">13771 13546 1208 0,'3'1'403'0,"-5"-4"45"16,-1-2-310-16,2 4-101 0,0 0-33 16,0 1 138-16,0-1-3 15,-1 1 2-15,-1-1-4 16,1 0 9-16,0 0-142 16,0 0-9-16,1 1-3 15,0 0 2-15,0 1-8 16,-1 1-8-16,-1 8 1 15,-1 25-6-15,-2 37-6 0,10-26-19 16,0-8 3-16,3-5 0 16,0-13 8-16,4-7 7 15,0-9 28-15,7-9 17 16,-1-8 10-16,6-10-5 16,-2-23-13-1,-7-3-33-15,-16-4-40 16,-14 3-66-16,-28 8-389 15,-5 24 85-15</inkml:trace>
  <inkml:trace contextRef="#ctx0" brushRef="#br2" timeOffset="-42588.98">14634 13579 695 0,'-40'7'574'16,"33"-8"-144"-16,4-5-45 0,2 3-302 15,4 3-32-15,-3-1 86 16,0 0-9-16,5 0-1 16,19-2-14-16,41-7-26 15,-31 5-98-15,5 0-69 16,-8 3-55-16,2 0-122 16,-2 0-307-16,-2-3 21 15</inkml:trace>
  <inkml:trace contextRef="#ctx0" brushRef="#br2" timeOffset="-42410.32">14628 13742 1320 0,'-8'2'341'16,"-1"-5"100"-16,6 2-358 15,11 1-51-15,7-8 41 16,19 3 43-16,11 2-52 15,23 4-193-15,2 2-326 16,0-2-50-16</inkml:trace>
  <inkml:trace contextRef="#ctx0" brushRef="#br2" timeOffset="-39709.32">15660 13351 961 0,'22'-40'363'15,"-36"38"12"-15,-3 3-192 16,-2 5-152-16,-3 3 74 16,1-1 0-16,-3 5 5 15,2 1-17-15,-4 8 2 16,4 1-89-16,0 13 4 15,8 2-9-15,4 7-2 16,10 1-3-16,13 4 5 16,9-6-4-16,14-1 6 15,7-8-15-15,6-8-14 16,-1-9-9-16,2-8-10 0,-12-8-10 16,-1-9 17-16,-14-7 14 15,-5-11 15-15,-12-7 6 16,-8-7 15-16,-14 4 0 15,-12 3 5-15,-9 11-9 16,-14 11 2-16,0 12-7 16,-5 10 2-16,9 4-12 15,7 5-24-15,17-1-32 0,16-1-78 16,17-10 124-16,23-13-428 16,4-11 137-16</inkml:trace>
  <inkml:trace contextRef="#ctx0" brushRef="#br2" timeOffset="-39160.1">16100 13493 993 0,'3'-10'292'0,"-1"-2"61"16,-2 4-253-16,0-4-40 15,-1 2 13-15,-1-2 79 16,0 0-11-16,1 1-4 0,-1 3-35 16,-1 1-16-16,0 4-65 15,-3-1 20-15,-1 0-10 16,-6 1 5-16,-1 2-1 16,-4 1-14-16,-2 1-18 15,-5 1 9-15,0 3-12 16,-4-2 1-16,4 2-1 15,0 4 5-15,5-1-11 0,7 2 8 16,8 0-7-16,3 1-1 16,8 0-4-16,11 6 8 15,5 1-5-15,11 5 7 16,6-2 0-16,3 7 0 16,0-3-3-16,-3 8 7 15,-5 0-5-15,-2 6 3 16,-7-3-2-16,-7 3 7 15,-10-10-14-15,-5 2 2 16,-10-9-2-16,-8-1-2 16,-4-7-17-16,-8-4-1 15,-3-9-2-15,-4-9 1 16,4-7-1-16,1-10 16 16,10-4 0-16,5-12-4 15,9 1-8-15,8-9-18 0,8 4-24 16,12-4-40-16,5 9-42 15,16 2-324-15,0 13 68 16</inkml:trace>
  <inkml:trace contextRef="#ctx0" brushRef="#br2" timeOffset="-38843.92">16418 13677 1287 0,'-6'1'325'16,"0"-6"107"-16,1 3-314 16,3-3-13-16,-1 1 33 15,3 3-11-15,0-1-9 16,0-1-38-16,3 0-54 15,9-3-35-15,52-23 8 16,-28 24-3-16,8-1-10 16,-7 4-20-16,4 2-38 0,-10 3-47 15,-5 4-84 1,-11-1-41-16,-3-1-275 0,-13-4 39 16</inkml:trace>
  <inkml:trace contextRef="#ctx0" brushRef="#br2" timeOffset="-38592.59">16638 13556 975 0,'-52'-44'409'0,"37"31"-1"0,4 3-156 15,5 4-195-15,2 0 97 16,2-2 31-16,2 2 5 16,2 1-41-16,-1 0-2 15,-1 4-83-15,2 0-19 16,-2 1-15-16,2 1 17 15,3 2-6-15,9 26-8 16,14 53-16-16,-18-18 12 16,-4 1-15-16,-2 6-7 15,3-9-59-15,5-8-203 16,-3-20-401-16,-1-21 17 16</inkml:trace>
  <inkml:trace contextRef="#ctx0" brushRef="#br2" timeOffset="-34361.21">17061 13477 820 0,'2'-7'290'0,"9"-10"56"16,14-28-208-16,-21 36 12 16,-2 2-5-16,-1 3 74 15,-2 2-21-15,1 1-22 16,0 0-47-16,0 0-21 16,0 1-74-16,0 0-15 15,0 0-2-15,1 1 2 16,0 2-15-16,8 21-7 15,12 48 3-15,-13-16 5 16,-4 3-2-16,0 11-7 16,-1-8-31-16,6 0-140 15,2-16-90-15,-1-14-300 0,-2-20-63 16</inkml:trace>
  <inkml:trace contextRef="#ctx0" brushRef="#br2" timeOffset="-33827.27">17494 13458 606 0,'1'-3'254'15,"0"0"47"-15,-1-2-142 16,0 0 16-16,0-1-21 16,0 1 31-16,-1-1 4 15,0 2-9-15,0 0-47 16,1-1-13-16,-1 2-47 0,1 0-21 15,0 0-18-15,0 1-2 16,0 1-7-16,0 1-2 16,1 2-24-16,5 19 0 15,12 51 5-15,-14-14-28 16,2 2-32-16,-1 6-162 16,4-9-322-16,-3-5 24 15</inkml:trace>
  <inkml:trace contextRef="#ctx0" brushRef="#br2" timeOffset="-32910.89">17978 13438 1149 0,'-1'-5'252'16,"-4"-2"110"-16,1 6-322 0,-4-1 32 16,-1 0 38-16,-4-4 50 15,2 2-2-15,-2-1-11 16,1 0-47-16,0 2-8 15,3 1-46-15,-2-2-3 16,3 2 2-16,-2-1-10 16,2 1-29-16,2 0-5 15,1 2-5-15,2 0-3 16,1 0 0-16,0 1-4 16,-1 2 1-16,-3 13 1 15,-14 48 2-15,13-24-8 16,7 0-4-16,4 7-12 15,9-5-4-15,11-3-36 16,8-9-2-16,13-14-7 16,1-16 6-16,7-15 8 15,-6-12 36-15,-5-10 10 0,-13 1 18 16,-12-8 21-16,-13 7 5 16,-11-8-3-16,-10 8 2 15,-9-1 3-15,-2 8-16 16,-7 5-13-16,2 13 2 15,1 5-6-15,8 5-24 16,4 5-57-16,10 4-22 16,12 2-40-16,10-4-20 15,18 5-25-15,7-4 36 0,13 0 12 16,-8-4 37-16,2 0 63 16,-12-3 71-16,-7 1 72 15,-14-2 41-15,-2 2 55 16,-7-1-15-16,-2 1 18 15,-1 0-22-15,0-1 26 16,0 1-56-16,0 0-27 16,-1 0-44-16,1 0-17 15,0 0-46-15,0 0 6 16,1 0 3-16,-2 0-5 16,1 0-12-16,0 1-3 15,1 1-5-15,0 9-5 16,2 16 5-16,10 45-10 15,-3-34-3-15,4 6-4 0,0-10 1 16,3-2-1-16,1-11 9 16,3-11 8-16,-5-14 8 15,10-15 5-15,-5-9 0 16,1-14 14-16,-5-1 1 16,-9-3-6-16,-17 7-4 15,-13 2-19-15,-11 8-23 0,-17 7-81 16,-3 13-89-16,-9 12-342 15,11 9 27-15</inkml:trace>
  <inkml:trace contextRef="#ctx0" brushRef="#br2" timeOffset="-32360.29">19084 13502 856 0,'-8'-2'336'16,"-3"-1"5"-16,-31-12-176 16,35 14-149-16,1 0 49 15,5 1 32-15,0 0 21 16,1 0-2-16,0 0-17 15,1 0-51-15,3 0-17 16,20 0-23-16,46-4 7 16,-29-1 4-16,7 1-54 15,-11 2-61-15,-1 3-107 0,-13 5-269 16,-9 6 8-16</inkml:trace>
  <inkml:trace contextRef="#ctx0" brushRef="#br2" timeOffset="-32185.15">19052 13678 1162 0,'6'4'437'15,"-10"-7"-15"-15,12 3-223 16,4-2-246-16,9-3 48 16,9-2 61-16,16 1-94 15,7 0-94-15,12-8-299 16,-10-3-82-16</inkml:trace>
  <inkml:trace contextRef="#ctx0" brushRef="#br2" timeOffset="-31590.56">19879 13435 1410 0,'-19'-38'280'0,"18"33"172"0,3 5-377 15,-2-1 24-15,-1 1 1 16,1 0 13-16,0 0-30 15,-1 0-44-15,0 0-25 16,1 3 3-16,0 4-14 16,1 27 1-16,6 36 1 0,-5-25-31 15,1 0-38-15,3 3-158 16,-1-6-287-16,-3-11-32 16,4-19-213-16</inkml:trace>
  <inkml:trace contextRef="#ctx0" brushRef="#br2" timeOffset="-31243.68">20196 13396 1496 0,'0'-7'323'0,"-3"1"164"0,1 3-400 16,-1 0 49-16,3 2 2 16,-2 0 8-16,0 0-14 15,1 0-35-15,0 0-54 16,1 0-9-16,0 1-11 16,0 0-14-16,0 0-5 15,0 1-19-15,0 1 7 16,4 13 3-16,8 54 2 15,-6-22-11-15,-3 5-23 16,2 3-76-16,-1-7-70 0,6-3 106 16,1-11-537-16,4-20 179 15</inkml:trace>
  <inkml:trace contextRef="#ctx0" brushRef="#br2" timeOffset="-30711.06">20596 13372 1948 0,'2'-16'398'0,"-8"1"200"16,0 46-580-16,-1-30 0 15,-1-1 0-15,4 0-6 16,-1 1-14-16,4-1 1 15,-1 1-9-15,-2 1 6 16,-5 5-11-16,-44 57 9 16,36-29-21-16,4 12 0 15,2-2-19-15,5 5-3 16,6-11-11-16,9-1 4 16,3-10 7-16,10-4 5 15,2-12 9-15,7-3 11 16,-3-8 3-16,2-9 7 15,-7-4 5-15,-5-8 5 16,-8 3 0-16,-7-3 4 0,-8 2-17 16,-9-1-13-1,-11 6-27-15,-12 1-22 0,-2 2-14 16,0 7-57-16,9 1-38 16,12 4-258-16,16-7 30 15</inkml:trace>
  <inkml:trace contextRef="#ctx0" brushRef="#br2" timeOffset="-30077.54">21052 13442 1112 0,'5'-11'222'0,"2"1"135"16,-2 2-319-16,1 2 55 15,-2 0 33-15,-1 3 51 16,-1 1-22-16,-2 1-11 16,-2 0-62-16,1-1-18 15,-1 1-51-15,0 0 23 16,-1 0-5-16,-2-1 9 16,-6-1-20-16,-38-10 7 15,28 8-33-15,-1 2 11 16,2 1-11-16,-5 0 11 0,8 2-14 15,-3 1 11-15,5 1-8 16,1 3 5-16,3 1-8 16,-1 4 8-16,1 1-8 15,0 7 2-15,3-2-3 16,-1 7 1-16,6 1-3 16,6 2 4-16,4-3-2 15,9 4 6-15,6-6-2 0,7 0 3 16,2-5-4-16,8-3 6 15,-6-2 0-15,6 3 6 16,-3-3-6-16,0 2 8 16,-8 0-7-16,-1 3 4 15,-10 1-14-15,-2 3 11 16,-4 2-4-16,-5 2 0 16,-3-2-3-16,-7 2 6 15,-7-3-8-15,-11 2 4 16,-2-3-4-16,-7-1-6 15,-3-10-11-15,-4-4 8 16,9-8 2-16,0-12 6 16,7-4 10-16,8-10 7 15,5-4-3-15,14-13-18 16,9 2-21-16,16-10-38 16,11-1-60-16,16-3-374 0,-3 14 81 15</inkml:trace>
  <inkml:trace contextRef="#ctx0" brushRef="#br2" timeOffset="-10297.57">19901 14425 771 0,'-42'11'313'0,"36"-14"4"15,-2 1-165-15,2 1-55 16,4-1-18-16,1 1 23 16,1 1-4-16,0-1-12 15,1 0-44-15,3 0 12 16,8 0-11-16,53-10-1 16,-26 5-7-16,10-3-2 15,-4 1-48-15,8-1-77 0,-5-1-44 16,0 3-320-16,-8 5 27 15</inkml:trace>
  <inkml:trace contextRef="#ctx0" brushRef="#br2" timeOffset="-10014.09">20019 14283 1281 0,'-5'-15'294'16,"-2"8"125"-16,5 4-313 15,2 0-21-15,0 1 46 16,0 2 11-16,0 0-5 16,0 0-56-16,0 0-13 15,0 0-52-15,0 0-11 16,0 1-14-16,0 3 0 15,4 18 1-15,12 51-27 16,-10-30-45-16,4 16-153 16,-5-7-313-16,0-10 10 15</inkml:trace>
  <inkml:trace contextRef="#ctx0" brushRef="#br2" timeOffset="-9223.46">20437 14337 1263 0,'29'-43'330'15,"-32"38"104"-15,3 4-333 16,1 0-29-16,-1 1-13 15,0 0 14-15,0 0-17 16,0 0-27-16,0 1-19 16,0 6 3-16,2 22-18 15,4 47-1-15,-4-31-36 0,1 11-127 16,2-8-320-16,-5-14 26 16</inkml:trace>
  <inkml:trace contextRef="#ctx0" brushRef="#br2" timeOffset="-8714.8">20828 14392 1838 0,'-8'-4'332'16,"-3"0"180"-16,-4 3-513 16,3 3-40-16,-2 0 45 15,1-2 47-15,0 3 13 0,5-2-22 16,2 0 3-16,2 2-31 16,3-2-4-16,0-1-14 15,0 0-16-15,1 0-17 16,-1 1-19-16,0 1-15 15,0 1-22-15,0 19 0 16,1 47-14-16,3-33 4 16,5 5-4-16,1-5 20 0,8-4 15 15,-1-17 22-15,12-8 21 16,0-13 13-16,6-14 16 16,-2-10 8-16,0-9 33 15,-10 1 4-15,-6-6 24 16,-8 8-15-16,-12-5-5 15,-7 8-27-15,-12-1-9 16,-4 10-31-16,-9 6-8 16,5 12-12-16,3 4-47 15,11 6-33-15,5 1-52 16,12 0-80-16,19 1-155 16,6 0 9-16</inkml:trace>
  <inkml:trace contextRef="#ctx0" brushRef="#br2" timeOffset="-8398.55">21174 14289 981 0,'2'-2'379'16,"0"1"31"-16,-2 2-218 15,-2-2-60-15,0 1-33 16,0 0 35-16,-1 0-20 16,-1 1-15-16,-1 1-40 15,0 2-5-15,1 1-45 0,-8 15-1 16,-2 36-17-16,23-29-23 15,3 3-16-15,8 5-11 16,0-2-18-16,7-3-7 16,-2-7 20-16,6-9 17 15,-4-12 21-15,3-19 20 16,-6-7 13-16,-5-12 21 16,-8-2 1-16,-7-11 16 15,-13 10-6-15,-12-5-3 16,-7 14-22-16,-18 5-59 15,-6 17-79-15,-17 18-364 16,-1 15 50-16</inkml:trace>
  <inkml:trace contextRef="#ctx0" brushRef="#br2" timeOffset="-7814.35">19505 14865 1555 0,'-24'-14'352'0,"6"1"119"15,11 10-470-15,6 1-48 16,4 3-13-16,-2-1 40 15,3 0 24-15,22 0 47 0,52-2 22 16,-11-2 20-16,2-2-30 16,27-1-1-16,1 1-29 15,29-3-1-15,-2 0-10 16,35 1 7-16,-10 1-9 16,29-2 9-16,-12 2-6 15,24 0-3-15,-20 1-8 16,16-1 9-16,-27-2-10 15,0 0 1-15,-31 1 1 0,-11 0 7 16,-32 3-16-16,-10 2 9 16,-30-1-9-16,-11 0 6 15,-19 3-10-15,-8 0 6 16,-7-1-22-16,-2 2-63 16,0 0-65-16,1 1-57 15,-1 2-385-15,-3 8 65 16</inkml:trace>
  <inkml:trace contextRef="#ctx0" brushRef="#br2" timeOffset="-7281.5">20224 15114 1357 0,'-7'-21'362'0,"3"2"108"16,2 8-378-16,-2 3-9 15,2 5 0-15,1-1 47 16,0 3-13-16,1 1-14 16,0 0-31-16,0 1-24 0,0 3-49 15,4 25-12-15,7 42-26 16,-2-16-116-16,-1-3-93 15,10 3-331-15,-1-15-29 16</inkml:trace>
  <inkml:trace contextRef="#ctx0" brushRef="#br2" timeOffset="-6698.13">20586 15138 659 0,'-6'-9'1019'15,"1"0"-595"-15,0-1-321 16,1 2-45-16,-2 1 35 0,6 4-1 15,0-5-22-15,1 0-24 16,7-2-8-16,-1-2-39 16,4-2 3-16,1 0-8 15,3 3 8-15,-3 3-5 16,3 1 7-16,-2 4-13 16,3 3 11-16,-3 3-4 15,0 7-1-15,-1 0-5 16,1 8 7-16,-4 2-4 0,2 9-3 15,-7-1-5-15,-2 6 6 16,-7-4-9-16,-4 4 6 16,-5-6-6-16,-5-2 12 15,3-6-11-15,-3-2 15 16,5-7-3-16,3-3 9 16,3-2-5-16,3-3 7 15,3-2-6-15,2 0-3 16,0-1-3-16,0 0 2 15,0 0-1-15,1 0 5 16,1 0 6-16,7-1 14 16,13-1-4-16,47-7 4 15,-30 2-3-15,13-1-8 16,1 2-45-16,13 1-145 16,1 7-211-16,4 3-130 15,-15-3-169-15</inkml:trace>
  <inkml:trace contextRef="#ctx0" brushRef="#br2" timeOffset="-6197.96">21243 15015 1057 0,'-23'-38'454'0,"14"28"-11"15,-1 5-207-15,-1-1-129 16,0 3-24-16,-2 1 26 16,3-1 0-16,-1 3-23 15,-1 0-42-15,1 2-8 16,3 1-36-16,1 5-2 15,-3-1-12-15,0 13 8 16,1 3-5-16,1 14 2 16,0 1-1-16,3 8 6 15,9-6-6-15,2 5-6 16,8-10-4-16,13-1-14 0,4-11-10 16,10-4-4-16,-2-12-3 15,4-6-10-15,-9-4 9 16,-6-7 11-16,-10-1 7 15,-10-4 12-15,-12 1 7 16,-13-4 8-16,-9 4-2 16,-13-4 4-16,-2 12-7 0,-9 0 9 15,11 7-18-15,3 6-70 16,14 8-46 0,10-3-55-16,23 5-251 0,16 0 38 15</inkml:trace>
  <inkml:trace contextRef="#ctx0" brushRef="#br2" timeOffset="-5648.49">21744 14990 1257 0,'0'-12'283'15,"-2"2"106"-15,-2 3-344 16,3 2-38-16,-3 1 56 0,2 0 25 15,0 2 21-15,0 1-12 16,1 0-8-16,0-1-48 16,-1 0-8-16,0 0-19 15,-1 0 16-15,-1-2-2 16,-2 1 1-16,-12-6-5 16,-35-12 0-16,30 19-19 15,-9 0 1-15,0 2-5 0,-4 2-3 16,2 3-5-16,2 0 9 15,7 4-8-15,8 5-4 16,7 1 0-16,9 7-2 16,9 2-5-16,14 6 6 15,3-5 1-15,15 5 8 16,-3-5 0-16,7-2 7 16,-6-6-7-16,4 3 8 15,-8-6-5-15,2 2 8 16,-10-1-8-16,-3 3 9 15,-7-1-6-15,-6 5-2 16,-6-2-5-16,-5 3 5 16,-7-1-10-16,-11-2 2 15,-3-2 1-15,-7-2-2 16,-1-6-3-16,1-4 9 16,7-7 2-16,0-11-4 15,8-8-3-15,6-15-7 0,9-4-19 16,10-19-35-16,12 0-43 15,17-8 1-15,-1 9-388 16,4 5 99-16</inkml:trace>
  <inkml:trace contextRef="#ctx0" brushRef="#br3" timeOffset="8265.92">2621 15310 968 0,'6'-46'313'0,"-11"36"62"0,-2 6-262 16,0 2 5-16,-3-3-30 15,-2 4 7-15,-2 1-14 16,-6 3-25-16,0 3-26 16,-6 8-19-16,0 3-10 15,-5 3-11-15,3 2 9 0,0 2-7 16,4-2 7-16,2 1-12 16,6-3 4-16,5 2-12 15,3-6-1-15,5 1-15 16,5-4 5-16,6 2-4 15,7-4 11-15,7 0 6 16,5-2 13-16,9 1 2 16,-1-1 6-16,5 5-2 15,-3 5 0-15,2 11-2 16,-5 3-1-16,-2 7-3 16,-8 1 7-16,-6 7-7 15,-8-6 7-15,-6 5-5 16,-8-7 3-16,-10 1-6 15,-5-9 9-15,-15 1-6 16,-5-12 1-16,-7-3-21 16,0-10-19-16,-3-10-38 0,12-10-15 15,3-7-166-15,11-9-110 16,12-3-8-16</inkml:trace>
  <inkml:trace contextRef="#ctx0" brushRef="#br3" timeOffset="8782.96">2943 15813 1131 0,'-1'-41'279'16,"-8"38"96"-16,-2 2-284 15,4 2-28-15,0 1 26 16,0-1 16-16,-2-1-18 16,5 1-31-16,-3 2-19 15,3 0-27-15,-5 1-16 16,3 3 13-16,-3 3-12 15,2 1 3-15,1 3-20 0,5 3 7 16,-3 4-20-16,4 1 3 16,2 4-21-16,4-3 9 15,4 0-18-15,2-6 16 16,8-4 2-16,-1-9 18 16,3-7 1-16,0-7 20 15,2-11-8-15,-7-4 12 0,-1-9-4 16,-7 0 10-16,-7-3-7 15,-6 10 8-15,-13-2-14 16,-3 9 9-16,-5 7-13 16,-2 6 9-16,0 4-20 15,6 8-10-15,9 2-80 16,4 1-161-16,17 4-100 16,13-2-83-16</inkml:trace>
  <inkml:trace contextRef="#ctx0" brushRef="#br3" timeOffset="9116.71">3199 15731 1244 0,'0'-9'322'0,"-1"3"109"16,-1 5-339-16,1 1-5 0,0 0-8 16,-1 0 2-1,1 1-18-15,0 3-21 0,0 11-26 16,-3 49-10-16,6-34 0 15,0 7-6-15,3-4 1 16,0-1-5-16,-1-10 8 16,0-6-8-16,-4-7 7 0,0-6 9 15,0-5 10-15,-5-9-9 16,4-5 8-16,-1-12-3 16,1-5-6-16,0-7-11 15,3 3 5-15,2 0-4 16,2 6-1-16,2 4-1 15,1 7-4-15,6 5-54 16,3 8-35-16,9 7-116 16,8 8-306-16,14 0 35 15</inkml:trace>
  <inkml:trace contextRef="#ctx0" brushRef="#br3" timeOffset="9650.74">3774 15398 1039 0,'8'-67'319'16,"-13"56"84"-16,2 4-244 15,-2 3-33-15,1 1 25 16,3 2-5-16,0 0-24 16,0 1-36-16,1 0-27 15,0 0-40-15,0 0-18 16,0 2 3-16,1 2-7 16,6 27 4-16,6 55-4 15,-12-21 7-15,0 17-4 16,-4-5 4-16,-1 9-4 0,2-14 9 15,0-6-11-15,-2-20 7 16,3-9-1-16,-1-17-8 16,0-10-33-16,-2-11-4 15,-5-12-118-15,-2-8-60 16,-9-10-249-16,-3-2-27 16,-1-3-118-16</inkml:trace>
  <inkml:trace contextRef="#ctx0" brushRef="#br3" timeOffset="9825.1">3594 15779 1116 0,'-35'-34'236'0,"33"34"124"15,3 0-320-15,5-1-7 16,-6 0 3-16,3 0-5 16,16-1-15-16,57-1-33 15,-23 2-30-15,16-2-74 16,-1 0-29-16,8-2-226 15,-12 2 17-15</inkml:trace>
  <inkml:trace contextRef="#ctx0" brushRef="#br3" timeOffset="10083.09">4055 15716 670 0,'2'-3'378'0,"-4"0"-15"16,1 0-101-16,-1-1-122 0,0 1-17 15,0 0 5-15,1 0-31 16,0 2-19-16,1 0-30 16,0 2-11-16,1 4-7 0,4 23-1 31,6 37 3-31,-7-27-12 0,-2-5-2 0,-1-1-10 16,-1-9 2-16,0-8-24 15,-1-7 4-15,-4-13-81 16,1-9-55-16,1-14-353 15,-1-6 43-15</inkml:trace>
  <inkml:trace contextRef="#ctx0" brushRef="#br3" timeOffset="10213.78">4006 15446 1142 0,'-1'-4'386'15,"5"-3"35"-15,3 4-272 16,1 3-157-16,5 1-77 15,-1 2-54-15,2 8-282 16,-2-2 7-16</inkml:trace>
  <inkml:trace contextRef="#ctx0" brushRef="#br3" timeOffset="10615.66">4284 15722 1154 0,'5'0'398'0,"-4"4"24"16,0 6-271-16,-2 1-146 16,2 7-11-16,-2 5 3 15,1-2 7-15,-2 5-4 16,0-7 7-16,0 1-7 16,2-9 5-16,0-4-5 15,-1-6 3-15,0-1-7 16,0-1 0-16,0-2-9 15,0 0 0-15,0-2-7 16,0-13-1-16,8-42-3 16,6 35 11-16,4-3 1 15,-1 5 6-15,1 3 4 16,-3 5 5-16,0 7-3 0,2 5 5 16,2 6-5-1,2 4 4-15,2 9-3 0,-1 1 4 16,-3 10-10-1,-5 3 8-15,0 4-34 0,-6-4-29 16,0-2-12-16,1-8-330 16,6-13 74-16</inkml:trace>
  <inkml:trace contextRef="#ctx0" brushRef="#br3" timeOffset="11249.23">4959 15692 1468 0,'-9'-11'332'15,"1"5"129"-15,-5 1-421 16,-2 5-32-16,-10 3 3 16,-1-1 14-16,-8 7-10 15,3-1-8-15,-3 4-37 16,5 3-31-16,2-2-65 15,10-5-11-15,3 3-34 16,8-1 16-16,5-2-1 16,2 0 50-16,5-3 12 15,2-1 49-15,5 0 17 0,0-2 42 16,7-1 38-16,-6-2 30 16,2 1 31-16,-5-1 22 15,0-1 27-15,-7-3-7 16,4 2 5-16,-4-2-13 15,0-3-3-15,1-1-25 16,-1-1-8-16,-5 0-22 16,1 1-9-16,0 0-14 0,-1 1-15 15,2 5-12-15,1 0-14 16,-2 1-12-16,1 2-18 16,0 2 3-16,3 1-14 15,9 17 14-15,23 56-13 16,-25-25 16-16,2 24-7 15,-4 4 3-15,-6 17-6 16,0-5 14-16,-3 6-15 16,-4-16 4-16,-5 3-22 15,-1-20-2-15,-9-6-17 16,-4-17 9-16,-13-15-7 16,1-17 30-16,-8-16 7 15,5-18 15-15,0-23-4 16,13-5 9-16,9-23-9 15,13 0-10-15,22-13-20 16,11 7-8-16,16-8-32 0,3 20-29 16,17 3-142-16,-8 24-287 15,1 15 29-15</inkml:trace>
  <inkml:trace contextRef="#ctx0" brushRef="#br3" timeOffset="11848.77">5732 15336 1073 0,'-10'-4'255'16,"4"2"129"-16,6 2-303 16,3-2-5-16,-3 1-2 15,3-1-2-15,22-3-33 0,61-15-11 16,-25 8-12 0,22-2-3-16,-6 3-9 0,4 1-3 15,-13 6 1-15,-6-1-10 16,-22 5-29-16,-11 1-74 15,-10 5-49-15,-11-1-265 16,-9 3 9-16</inkml:trace>
  <inkml:trace contextRef="#ctx0" brushRef="#br3" timeOffset="12160.04">6017 15328 1011 0,'-7'-8'331'0,"3"1"56"16,-1 3-188-16,5 2-91 15,0 1 21-15,0 1 4 16,-2 0-15-16,2 0-61 16,0 0-19-16,2 1-22 15,-2 2-1-15,7 18 2 16,8 56 10-16,-10-26 1 15,-6 16-7-15,1 0-7 16,-3 2-1-16,2-15-10 0,0-2 0 16,2-18-7-16,0-8-47 15,1-11-45-15,-1-6-124 16,1-9-253-16,-3-11-55 16,2-4-140-16</inkml:trace>
  <inkml:trace contextRef="#ctx0" brushRef="#br3" timeOffset="12681.62">6492 15555 1190 0,'-9'0'287'16,"-3"-3"103"-16,0 3-331 16,1 2-31-16,-2 0 1 15,-2 3 22-15,-2-1-7 16,-2 1-3-16,1 0-9 0,-2 4-8 16,1 0-19-16,-1 0-10 15,4 4-11-15,2 4-20 16,3 2-16-16,5 7-21 15,4 0-5-15,6 4-7 16,4-6 12-16,4-3 9 16,2-9 20-16,5-7 14 15,-1-5 17-15,2-5 11 16,-2-6 13-16,0-6 10 16,-5 0 9-16,-2-6 23 15,-3-1 6-15,0-3 20 16,-3 7 5-16,-1 0 12 15,0 9-10-15,-2 6-1 16,-2 6-29-16,2 4-11 16,-2-4-26-16,1 2-15 15,9 20-7-15,17 44-4 0,-12-31-22 16,2 3-56-16,1-6-34 16,5-5-250-16,-5-10-91 15,2-11-67-15</inkml:trace>
  <inkml:trace contextRef="#ctx0" brushRef="#br3" timeOffset="12999.17">6751 15276 1254 0,'-6'-15'319'0,"1"2"134"16,2 7-325-16,4 0 13 15,-1 2 124 1,0 3-168-16,0 1-37 16,0 0-48-16,-1 1-5 15,1 3-7-15,0 9-3 16,9 50 0-16,-4-16 6 16,-4 8 0-16,-2 14 3 15,1 0-2-15,1 6 5 16,1-14-5-16,3-3 1 0,2-18-2 15,2-7-26-15,-3-14-23 16,0-9-44-16,-2-11-52 16,3-14-118-16,1-3-267 15,8-16 28-15</inkml:trace>
  <inkml:trace contextRef="#ctx0" brushRef="#br3" timeOffset="13189.05">7006 15517 1020 0,'-1'13'379'0,"-6"0"25"16,-5 0-236-16,-8 7-117 15,-1 3-22-15,-8 5 7 16,0-1-12-16,-1 4-16 16,8-6-36-16,2-1-95 15,5-8 121-15,10-4-425 16,9-7 101-16</inkml:trace>
  <inkml:trace contextRef="#ctx0" brushRef="#br3" timeOffset="13387.49">6816 15724 1260 0,'0'-2'257'0,"0"1"152"0,1 1-362 16,2 1 30-16,0 1 16 15,17 9-2-15,38 23-25 16,-28-19-9-16,-5 0-40 16,1 0-61-16,-9-3-38 15,-4-1-101-15,-4-5-297 16,-3-2 38-16</inkml:trace>
  <inkml:trace contextRef="#ctx0" brushRef="#br3" timeOffset="13815.42">7146 15758 596 0,'1'-5'310'16,"0"-1"-29"-16,1-1-66 15,2 2-173-15,6-5 9 16,41-25-3-16,-30 29-3 16,-5 0-20-16,-2 2-12 15,-4 4-5-15,-1-1 25 16,-10-3 6-16,0 1 10 0,-4-1 1 16,4 3-2-16,-1-2-21 15,0 0 0-15,-1-1-11 16,-2-4 3-16,-1-3-4 15,-26-26-8-15,24 38-10 16,-5 5-1-16,2 7-2 0,-3 10 0 16,0 1 5-16,-1 10 2 15,7-3 1-15,4 2 1 16,8-4 0-16,9-1 2 16,9-7-11-16,12-5-67 15,5-8-50-15,15-6-270 16,-4-7 5-16</inkml:trace>
  <inkml:trace contextRef="#ctx0" brushRef="#br3" timeOffset="14265.8">7628 15588 1042 0,'-5'-6'361'0,"1"-2"34"15,-2 3-250-15,-1 2-95 16,-1 1 3-16,0 0 38 15,2 0 4-15,-3 1 6 0,3-3-21 16,-1 4-10-16,3 0-30 16,-2 1-1-16,5-1-4 15,0 0 4-15,-1 0-8 16,0 0-4-16,-1 0-10 16,0 0-8-16,0 0-6 15,-2 0-1-15,1 2-4 0,-5 0-1 16,-2 2 1-16,-35 26-2 15,38-18 0-15,-1 0-16 16,4 0-7-16,3 0-15 16,6 0 1-16,5 1-6 15,3 0 14-15,11-2 10 16,0-4 18-16,8 0 1 16,-2-1 7-16,3-1-3 15,-3 3 0-15,-1 4 2 16,-8-3 0-16,-3 3-4 15,-10 2 2-15,-4 5-5 16,-7-1-1-16,-9 8 3 16,-5-6 3-16,-9 2-17 15,1-4-40-15,-7-5-131 16,0-11-308-16,3-7 19 0</inkml:trace>
  <inkml:trace contextRef="#ctx0" brushRef="#br3" timeOffset="15338.45">2028 16402 1284 0,'-2'-4'281'0,"-2"0"121"16,5 3-377-16,-1 0 5 15,0 0 10-15,1 1 22 16,1 0-4-16,9-1 25 16,21-1-21-16,52-5-4 15,-25 1-19-15,21-1 16 16,2-2-17-16,26 0 9 15,-8 1-9-15,21-1 0 16,-9 1-18-16,16 2-2 16,-17 2-16-16,19 0 1 15,-17-1-2-15,12-2 5 16,-11 0-6-16,19-1 9 16,-15-1 0-16,20 0 8 15,-12 1-2-15,19-1 9 0,-19-1-6 16,20 2 6-16,-16-1-7 15,16 1 2-15,-20 0-8 16,19 1 13-16,-20 1-10 16,17 1 14-16,-18 1-10 15,18-1 18-15,-14 0-17 16,18-1 20-16,-13 0-17 16,24-3 8-16,-20 4-15 0,16-2 8 15,-22 0-18-15,4-5 4 16,-22 4 1-16,2-2 2 15,-26 5-6-15,2-2 5 16,-23 4 1-16,3 2-4 16,-15 0-1-16,0-3 10 15,-10 3-15-15,-2-1 1 16,-12-1 4-16,-5 3-5 16,-10-3-4-16,-7 3 18 15,-7 3-12-15,-3-4-16 16,-2-2-33-16,1 3-109 15,-1 0-140-15,-4-1-356 16,-20-4-18-16</inkml:trace>
  <inkml:trace contextRef="#ctx0" brushRef="#br3" timeOffset="198368.48">8989 15365 873 0,'33'-35'242'0,"-33"33"65"16,1 1-248-16,-2 1-8 0,1 0-12 15,0 0 0-15,0 0-11 16,0 0-2-16,0 1-17 16,1 1-2-16,0 5-10 15,6 22 7-15,7 37-5 16,-10-26 8-16,-2-5-7 15,3 2 5-15,-1-8-4 16,-4-8 4-16,2-10-2 0,-1-3 3 16,-2-6 0-16,1-4 8 15,-2-2 1-15,1 2 0 16,0-1-2-16,-1-11 10 16,-12-48-14-16,9 23 2 15,1 0 7-15,0 0 16 16,3 6-6-16,-1 2 25 15,1 12 0-15,0 1 1 16,-1 5-17-16,2 3 2 16,1 5-15-16,-2 1-5 15,2 2-7-15,-1 2-11 16,1 1-10-16,1 0-4 16,1 3-2-16,19 5-4 15,36 45 12-15,-28-24 3 16,-2-1 0-16,9 6 0 15,-5-3 6-15,6 4-2 0,-4-7 4 16,1 2-2-16,-9-8-2 16,-2-4-5-16,-8-9-3 15,-2-1-1-15,-7-9 6 16,-2-4 7-16,-3-1 6 16,-1-10 5-16,-2-5 0 15,-2-12-3-15,-2-5-1 16,0-8-5-16,-1 6-2 0,2-2-2 15,2 13-10-15,1 2-28 16,2 11-26-16,4 3-98 16,2 8-274-16,3 4 40 15</inkml:trace>
  <inkml:trace contextRef="#ctx0" brushRef="#br3" timeOffset="198928.7">9822 15408 678 0,'-2'-4'165'0,"1"1"62"15,0 0-182-15,1 1 13 16,0-1 11-16,0 1 32 0,2 0-2 16,3 0 0-16,8-2-31 15,41-3-8-15,-32 6-34 16,6 1-5-16,-2 0-29 16,-2-1-67-16,-3 1-107 15,0 1-163-15,-15 1-46 16</inkml:trace>
  <inkml:trace contextRef="#ctx0" brushRef="#br3" timeOffset="199124.61">9857 15523 939 0,'-3'1'289'16,"1"-6"48"-16,2 4-225 15,0 1-78-15,1 0 3 16,1 0 3-16,7 0-5 16,22 1-45-16,49-1-348 15,-27-5 91-15</inkml:trace>
  <inkml:trace contextRef="#ctx0" brushRef="#br3" timeOffset="199801.78">11060 14827 1039 0,'-3'-8'218'16,"-5"7"97"-16,-4 9-301 15,0 3-10-15,-13 8 19 16,-2 3 0-16,-1 13 3 16,-3 2-6-16,-2 9 2 15,7 1-17-15,1-1 3 16,5-11-4-16,6-7 7 16,6-12-2-16,3-6 1 15,5-8 4-15,-1-1 7 16,1-3 2-16,0 2-1 15,-1-1 1-15,1-1-7 16,1 1-7-16,1 0-3 16,2 0 2-16,18-2-5 0,35-8-2 15,-23 11 2-15,-3-1-4 16,2 1-42-16,-6 1-96 16,-3-1-241-1,-10-8 77-15</inkml:trace>
  <inkml:trace contextRef="#ctx0" brushRef="#br3" timeOffset="200107.69">10974 15063 1117 0,'-32'-66'273'0,"24"48"101"16,6 11-320-16,-2 0 21 15,3 2 10-15,0 0 20 16,1 2-5-16,-1 2-12 15,1 0-29-15,0 0-23 16,0 1-19-16,0 0-10 16,0 0 6-16,0 0-13 15,0 0-2-15,0 1-8 16,1 2 3-16,5 18-1 16,10 47 7-16,-9-19 0 15,-4-1 5-15,4 7 0 16,-7-14-1-16,4 0-4 15,-2-16-16-15,5-1-65 0,-4-10-50 16,1-5-98-16,2-5-245 16,-6-8 18-16</inkml:trace>
  <inkml:trace contextRef="#ctx0" brushRef="#br3" timeOffset="200618.68">11196 15048 889 0,'-4'-3'277'0,"2"-1"45"15,1 0-228-15,0 3-46 16,0 0-3-16,0 0 30 15,1 0 1-15,-2 0-3 16,1 0-18-16,1 0-13 16,-2 0-31-16,1 0-7 15,0-1-2-15,1 1 0 16,-2 0-2-16,1 0-3 0,0 1-2 16,0 1-2-16,0 1-1 15,-5 13-1-15,-6 45 0 16,10-25-10-16,5-1-11 15,3-2-10-15,2-7-1 16,8-3-3-16,-1-11 14 16,5-7 11-16,0-7 9 15,4-7-9-15,-4-9 5 0,0-7 1 16,-5-1 5-16,-4-6 6 16,-6 2 17-16,-5-4-1 15,-6 7-2-15,-4-2-12 16,-4 9-7-16,-4 3-10 15,-1 9-4-15,-3 9-21 16,2 9-8-16,3 8-68 16,6 3-214-16,11-4 40 15</inkml:trace>
  <inkml:trace contextRef="#ctx0" brushRef="#br3" timeOffset="201002.96">11573 14997 1149 0,'15'-6'277'0,"-13"0"130"0,-1 5-317 16,-2 1 22-16,1-1 0 15,-2 0 9-15,1 1-36 16,0 0-18-16,-1 0-44 16,1 0-14-16,1 0-15 15,-2 0 0-15,0 1-4 16,0 1-12-16,0 2-4 15,-5 21-19-15,-7 41-12 16,13-23-19-16,1-3 2 0,4 11-13 16,3-9 11-16,6-4 4 15,-2-14 20-15,6-7 10 16,2-12 21-16,5-8 14 16,0-9 11-16,1-11 4 15,-2-4 6-15,-5-15 2 16,-10 1 4-16,-8-7 2 15,-6 5 5-15,-11-2-10 16,-3 13-4-16,-5 5-36 16,-3 14-38-16,-7 12-103 15,4 9-219-15,2 6 10 16</inkml:trace>
  <inkml:trace contextRef="#ctx0" brushRef="#br3" timeOffset="201467.65">10757 15510 618 0,'-7'0'312'0,"4"-2"-25"15,3-1-115-15,0 2-103 16,0 0-14-16,2 0 28 15,1 0-1-15,26-2-5 16,45-2-22-16,-14 1-12 16,9 0-22-16,20-2-3 15,-2-1-1-15,14 2 3 0,-10 3-3 16,10-2-7-16,-16 2-1 16,3 0 1-16,-20 1-6 15,-6-1-3-15,-22 0-8 16,-11 2-54-16,-16-1-26 15,-16-4-311-15,-11-2 44 16</inkml:trace>
  <inkml:trace contextRef="#ctx0" brushRef="#br3" timeOffset="202135.17">11091 15702 868 0,'5'-23'217'0,"3"8"71"15,6 1-229-15,0-2-21 16,6 7 12-16,-3 4 2 15,4 6-2-15,-5 7-16 0,-2 8-5 16,-4-3-11-16,-4 13-3 16,-4-1-3-16,-8 5 1 15,-1 0-1-15,-5 7-9 16,1-8 1-16,1-5-8 16,2-7-3-16,3-5-17 15,2-9-2-15,4-9-40 16,2-4-5-16,6-7-2 15,1-4 13-15,5 0 6 16,-1 6 39-16,5 4 17 16,-1 6 7-16,0 5 9 15,-1 4 7-15,1 4 4 16,-3 4 1-16,1 9-3 16,-8 1-5-16,0 8-10 0,-4-1-4 15,-7 2-7 1,-5-5 0-16,-7 4 2 0,-3-9 3 15,-11-1-4-15,0-2 0 16,-15-3-8-16,1-5-10 16,-9-5-23-16,4-5-19 15,-7-13-253-15,14-6 64 16</inkml:trace>
  <inkml:trace contextRef="#ctx0" brushRef="#br3" timeOffset="202834.58">10398 15023 671 0,'3'-12'184'16,"-2"1"53"-16,-1 3-176 0,-1 2 25 16,-3 0 8-16,3 2 30 15,0 3 4-15,0 0-3 16,0 0-31-16,1 0-5 16,0 0-23-16,0 1-6 15,0 0-12-15,0 0-17 16,0 0-20-16,1 2 2 15,1 5 0-15,9 35 5 16,7 46 11-16,-13-17 4 16,-5 0-9-16,-2 23-9 15,-2-9-7-15,1 12-4 16,2-15-1-16,5 0-2 16,-2-25-1-16,3-5-29 15,-3-23-20-15,0-6-70 0,-2-11-57 16,-10-5-277-1,-2-11 34-15</inkml:trace>
  <inkml:trace contextRef="#ctx0" brushRef="#br3" timeOffset="203269.53">10378 15037 679 0,'-5'-5'191'16,"2"1"61"-16,2 2-184 15,1 2 18-15,0 0-4 16,0-1 0-16,1 0-14 16,2 0-13-16,11-3-32 15,60-20-63-15,-22 9-158 16,20-4-122-16,-6 3-61 16</inkml:trace>
  <inkml:trace contextRef="#ctx0" brushRef="#br3" timeOffset="204133.67">12131 14948 415 0,'-33'-19'33'0,"33"21"71"15,1-1-118-15,1 3 11 16,-2-4 24-16,1 0 4 15,2 1-6-15,-2 0-7 16,2 0-7-16,1 0-1 16,4 0-1-16,7 0 2 15,31 3 4-15,-33-8 34 16,-3 1 14-16,3 0 33 16,-5 0 10-16,1 0 18 0,-4 2-28 15,0-1-1-15,-4 2-21 16,-2 0 16-16,1 0-5 15,0 0 19-15,0 0-2 16,0 0 8-16,0 0-20 16,0 0-4-16,-1 0-23 15,1 0-13-15,0 0-16 0,0 0-10 16,0 1-9-16,0 2 9 16,3 17 5-16,9 59 13 15,-4-30 0 1,0 16 2-16,0-2-14 0,0 14-3 15,-4-9-13-15,1 15 2 16,-1-3-17-16,0 6-63 16,-2-9-65-16,-6 7-323 15,-5-18 22-15</inkml:trace>
  <inkml:trace contextRef="#ctx0" brushRef="#br3" timeOffset="204752.74">12777 15323 779 0,'8'-33'182'16,"-7"32"80"-16,-1 1-217 15,5-2 14-15,-5 1 4 16,4 0 9-16,-2 0-14 0,15-1-10 15,40-6-28-15,-28 6-9 16,-3 0-14-16,-1-1-42 16,-4 2-32-16,-1 1-242 15,-7 2 31-15</inkml:trace>
  <inkml:trace contextRef="#ctx0" brushRef="#br3" timeOffset="204961.26">12798 15417 717 0,'-2'-1'332'0,"1"0"3"0,2-1-165 16,-1 2-54-16,0-1-37 15,1 0 6-15,1 0-23 16,2 0-16-16,25 0-88 15,52 4-344-15,-29-2 72 16</inkml:trace>
  <inkml:trace contextRef="#ctx0" brushRef="#br3" timeOffset="206433.78">13667 15070 933 0,'-3'-3'241'0,"1"-1"82"16,1-1-247-16,-3 1 17 15,2-1 6-15,1 2 11 16,-1 0-9-16,1 1-19 15,0-1-34-15,0 1-24 16,0 1-16-16,1 1-1 16,0 2 3-16,0 9 1 15,3 24 3-15,5 44 2 16,-6-35-9-16,-2 5-42 16,0-10-34-16,2-4-88 15,0-7-30-15,0-7-251 0,2-9 23 16</inkml:trace>
  <inkml:trace contextRef="#ctx0" brushRef="#br3" timeOffset="207166.44">13825 15146 761 0,'34'-10'175'0,"-37"7"72"15,4 3-213-15,-6-6 20 16,4 5 9-16,0 0 20 15,1-1-1-15,-2-1-5 16,1-1-29-16,0 1-11 16,0-1-19-16,0-1-7 15,1 0-3-15,2-5-7 16,23-31-1-16,-12 34-4 0,3 2 0 16,0 2-2-16,-3 2 5 15,4 3 2-15,-2 4 0 16,1 5 5-16,-5 2-1 15,0 7 2-15,-6 0 0 16,-4 9 0-16,-4-4-2 16,-2 2-2-16,1-5 3 15,-3 0-10-15,3-9-1 0,-3-3-12 16,3-4 0-16,0-4-11 16,0-2 10-16,3-1 0 15,0 0 6-15,1-1 2 16,-2 0 1-16,1 0-10 15,1 0 6-15,1 0 2 16,2-2 1-16,9-2 6 16,43-16 8-16,-26 16 8 15,-2 9 6-15,0 1 4 16,-5 3 1-16,0 6 0 16,-8 3-9-16,-2 1-6 15,-10-1-2-15,-4 5-2 16,-8-4 0-16,-6 2 2 15,-4-4 3-15,-8 3-3 16,-2-7 4-16,-7 0-8 16,3-6-3-16,-4-2-13 0,10-4-7 15,0-7-29-15,10-4-14 16,3-4-193-16,13 0-71 16,3-1-50-16</inkml:trace>
  <inkml:trace contextRef="#ctx0" brushRef="#br3" timeOffset="207957.53">14494 15015 1080 0,'-8'2'259'0,"1"-1"86"16,0 4-306-16,-1 2-2 16,0-1 5-16,-4 6 12 15,1-2 1-15,-3 6-7 16,2 1-20-16,-4 4-13 16,0-3-14-16,-2 3-7 15,6-2-8-15,-7-5-6 16,6-1-6-16,1-1-8 0,4-1 7 15,-1-4 2-15,6 1 9 16,-2 0 7-16,3-4 5 16,2-3-1-16,1 0 3 15,-1-1-3-15,0 0 0 16,1-1 9-16,0 1 5 0,2 0 7 16,0 0 2-16,8 0 0 15,4 1-1-15,41 8-3 16,-18-12 2-1,2 3-11-15,1-3-4 16,4 0-8-16,-3-1-35 16,-15 4-19-16,-3-1-37 15,-9 1-9-15,-6-1-9 16,-4 2 26-16,-7-2-2 16,-2-1 37-16,3 1 11 15,-1-1 20-15,-2 1 12 16,-2-1 28-16,-8-3 26 15,-30-17 18-15,33 11 25 16,2 0 14-16,2-9 14 16,0-2-12-16,1-4 2 0,1 2-15 15,3-2 8-15,-1 4-12 16,2-2 7-16,-2 4-9 16,3 1-5-16,-3 4-16 15,1 2-1-15,1 7-15 16,-1-1-1-16,-1 4-9 15,3 2-2-15,0 0-9 16,0 0-3-16,0 1-14 16,0 1-4-16,0 1-3 0,2 10 1 15,9 60-1-15,-8-13 0 16,1 5 2-16,-2 11-19 16,1 0-36-16,-3 14-134 15,0 0-268-15,-4 10-72 16,1-17-185-16</inkml:trace>
  <inkml:trace contextRef="#ctx0" brushRef="#br3" timeOffset="211885.2">15518 15140 924 0,'1'-4'288'15,"-1"0"74"-15,0-1-247 0,0 1 13 16,0 1-12-16,0-1 14 16,0 2-30-16,0 0-11 15,0 0-42-15,1 1-26 16,0 1-21-16,2 1 5 16,-3 2-4-16,8 23 10 15,8 43 4-15,-13-24 1 16,-1-7-8-16,-1 10 0 15,-1-9-10-15,4 0-8 16,-2-9-20-16,-2 0-49 16,-1-14-35-16,0-1-73 15,-1-8-36-15,-2-10-226 16,2-9 43-16</inkml:trace>
  <inkml:trace contextRef="#ctx0" brushRef="#br3" timeOffset="212265.61">15484 15115 860 0,'-3'-6'222'0,"1"-6"80"16,2 7-238-1,3 2 12-15,0 0-6 0,-3 1-1 16,1 1-15-16,3 0-9 16,3 0-25-16,16 0-5 15,34 8-9-15,-29 4-2 16,-4 4 0-16,3 8-6 16,-3 0-2-16,-6 5 5 15,-5-2-3-15,-5-1-8 16,-10-5 5-16,-5-3-5 15,-10-4-9-15,-9-1-4 16,-4-5-5-16,-9-2-15 16,2-4-7-16,0-5-34 15,9-5 51-15,10-4-295 0,15-3 93 16</inkml:trace>
  <inkml:trace contextRef="#ctx0" brushRef="#br3" timeOffset="212574.43">15974 15265 777 0,'-1'2'267'0,"-2"1"25"16,1-2-183-16,-1 0-35 16,0-1 3-16,-1 0 15 15,2 0-1-15,0 0-14 16,2 0-42-16,1 0-22 16,2 0-13-16,10 1-25 15,42 4-9-15,-28-4-82 16,-6-1-5-16,-1 7-260 15,-8 1 26-15</inkml:trace>
  <inkml:trace contextRef="#ctx0" brushRef="#br3" timeOffset="212765.95">15899 15437 1032 0,'-7'-1'291'0,"7"-2"60"15,3 1-292-15,-2 0-7 16,2 1-29-16,27-2 4 16,44-6-9-1,-21 6-374-15,-7 3 103 0</inkml:trace>
  <inkml:trace contextRef="#ctx0" brushRef="#br3" timeOffset="214365.48">16673 15038 780 0,'17'-76'263'16,"-20"63"63"-16,2 6-203 16,-2 2 20-16,3 2-20 15,-2 2 23-15,2 0-28 0,0 0-23 16,0 1-42-16,2 2-11 16,-2 3-30-16,9 26 3 15,6 44-1-15,-8-20 3 16,-4-1-8-16,-2 8-10 15,3-10-30-15,-3 3-84 16,-2-10-64-16,-6-1-279 16,-2-15-7-16</inkml:trace>
  <inkml:trace contextRef="#ctx0" brushRef="#br3" timeOffset="-214612.78">16842 15340 757 0,'19'-36'215'16,"-20"34"65"-16,-3 1-176 16,2 0-17-16,1 0 29 15,0 0-7-15,-1 0 1 16,0 0-30-16,-1 0-13 16,1 0-34-16,0 0-13 15,1 1-18-15,0 0-8 16,0 1-3-16,0 1 2 15,1 1-1-15,3 12 5 16,13 39-2-16,-4-30-9 16,0-5-9-16,6-1-14 15,-4-7-8-15,6-5 1 16,-1-10 10-16,-1-9 6 0,1-4 19 16,-1-6 8-16,-4-1 4 15,-5-4 1-15,-3 7 3 16,-8-6 1-16,-3 6 0 15,-6 5-6-15,3 4-3 16,-8 3-4-16,2 10-7 16,0 4-23-16,3 0-18 15,4 6-64-15,11 1-226 0,9 4 34 16</inkml:trace>
  <inkml:trace contextRef="#ctx0" brushRef="#br3" timeOffset="-214031.08">17334 15268 1232 0,'-6'-8'290'0,"0"3"110"15,-6 0-344-15,-3 3 10 16,2-1 5-16,-4 3 22 16,-1-3-11-16,3 4-12 15,2-1-40-15,2 4-23 16,1-1-32-16,3 5-26 15,3 1-13-15,2 6-28 0,2 1-9 16,8 6-26 0,4-2 15-16,3-2 2 0,5-3 24 15,3-5 20-15,-6-4 37 16,0-6 20-16,-8-2 14 16,2-3 24-16,-4 0 8 15,-3-2 23-15,1 1 8 16,-3-3 26-16,-3 0-3 15,0 0 21-15,0 1-19 0,0-2 1 16,-2 1-25-16,3-1-8 16,-4 3-25-16,3-3-3 15,-2 2-15-15,5 4-4 16,-6 0-11-16,4 3-5 16,0 0-6-16,2 1-7 15,0 1-6-15,-2 4 9 16,7 25-1-16,4 54 0 15,-14-29 8-15,0 17 12 16,-2-6-9-16,1-1 9 16,3-16-2-16,1-6 3 15,0-19-11-15,0-9 3 16,1-8-8-16,-6-4-1 16,-6-4-7-16,-7-4-16 15,-4-1-15-15,-10-4-48 16,0-2-22-16,-8-6-60 0,5-2 38 15,4-17-287-15,13-4 94 16</inkml:trace>
  <inkml:trace contextRef="#ctx0" brushRef="#br3" timeOffset="-212814.77">17510 15917 620 0,'0'-3'205'15,"1"-2"38"-15,0 0-122 16,4-4-40-16,-2-1 21 16,20-29 1-16,-20 31-9 15,4 2-29-15,-1 1-18 16,2 3-23-16,2 1-10 15,-1 1-1-15,2 2-2 16,-1 0-1-16,2 5 2 16,-4-1 1-16,2 7 0 15,-4-1 1-15,-1 6-1 16,-3-1-2-16,-2 6-2 16,-3-3 2-16,-4 3-5 0,1-1 7 15,-12 7 2 1,0-1 0-16,-4-1-3 0,3-1 5 15,0-5-11-15,6-6-2 16,5-8-1-16,1-1 1 16,2-2-6-16,4-3 3 15,1-3-12-15,0 1-4 16,1 0-25-16,1 0-13 0,1 0-61 16,6-1-32-16,3-1-230 15,26-10 27-15</inkml:trace>
  <inkml:trace contextRef="#ctx0" brushRef="#br3" timeOffset="-212564.45">17550 16135 751 0,'-4'2'245'15,"1"-1"44"-15,0 0-167 16,1 0-38-16,0 0 26 16,0 0 0-16,1 0-6 15,2 1-21-15,3-2-21 0,12 0-36 16,54-4-11-16,-17 1-34 16,1 2-60-1,5-5-325-15,-2 2 56 16</inkml:trace>
  <inkml:trace contextRef="#ctx0" brushRef="#br3" timeOffset="-211048.02">17861 14977 996 0,'-2'0'250'0,"0"-1"105"16,1 0-271-16,0 0 23 15,0 0 4-15,0 0 5 16,0 1-26-16,1 1-7 16,0 2-40-16,3 19-10 15,9 51-12-15,-9-21 0 16,2-1-12-16,-3 5-6 16,-1-9-14-16,2-1-41 0,-2-12-42 15,5 1-100-15,-2-13-269 16,5-7 25-16</inkml:trace>
  <inkml:trace contextRef="#ctx0" brushRef="#br3" timeOffset="-210398.09">18015 15204 705 0,'33'-38'180'0,"-33"30"67"15,1 0-183-15,1-2 9 16,1-2 0-16,2-1 5 15,0 2-11-15,3-1-17 16,0 2-25-16,0 3-4 16,1 2-13-16,1 0-2 0,1 3-5 15,0 3 3-15,0 2-6 16,0 5 7-16,0 0 1 16,-2 4 5-16,-4 4 1 15,-2 7 4-15,-4 9 13 16,-5 1-20-1,-1 4 0-15,0-3-5 0,0-13 2 16,2-8-1-16,3-5 1 16,0-7-2-16,-1-3-4 15,3 0-11-15,0 1-10 16,0-1-6-16,1-3 3 16,1 0-1-16,0-4 6 15,4 0 7-15,32-28 6 16,-29 36-1-16,4 5 11 15,0 4 7-15,2 6 9 16,-5 1 3-16,2 5 6 16,-2-1-9-16,-1 2 0 15,-5-2-10-15,-4 2 2 16,-1-2-6-16,-9 0 5 16,-5-4-5-16,-5 0 1 15,-2-5-2-15,-8-2-7 16,3-6-6-16,0-2-10 0,5-3-12 15,4-6-66-15,11-3-252 16,10-11 58-16</inkml:trace>
  <inkml:trace contextRef="#ctx0" brushRef="#br3" timeOffset="-210032.02">18544 15080 1348 0,'5'4'276'16,"-7"-2"122"-16,-1 3-378 16,2-5-16-16,-1 1 35 15,-3 1 15-15,-9 6 5 16,-40 27-8-16,31-15-17 16,4-2-28-16,2 2-9 15,4-5-7-15,2 0-9 16,6-7-7-16,1 0-12 15,2-4 3-15,0 2 2 16,2 1 8-16,-1-7 7 16,1 1 11-16,0 0 2 15,0 1 2-15,0 0-1 16,1 0 0-16,0 0 0 0,2 1 1 16,4 2-8-16,13 3-11 15,34 9-31-15,-29-13-21 16,3-1-48-16,-5-3-21 15,3 1-231-15,-5-1 18 16,-4 1-85-16</inkml:trace>
  <inkml:trace contextRef="#ctx0" brushRef="#br3" timeOffset="-209748.52">18567 15252 738 0,'-14'-56'433'0,"9"34"-58"15,4 6-103-15,1 2-154 16,1-1-18-16,2 1 40 16,0 2-2-16,2 0 7 15,-3 0-46-15,3 3-5 16,-3 5-34-16,-2-1-3 16,1 4-18-16,-1 1-7 15,0 1-20-15,1 2-3 16,1 10-8-16,15 57 2 15,-9-26-2-15,0 10 3 16,0 2-5-16,-3 12-78 16,-1-4-73-16,-12 13-423 0,-8-9 41 15</inkml:trace>
  <inkml:trace contextRef="#ctx0" brushRef="#br3" timeOffset="-208982.06">16326 14835 861 0,'-7'-11'215'0,"0"2"87"16,1 5-242-16,3 2 31 15,1-1 6-15,1 3 18 16,1 0-16-16,0 0-11 16,0 0-41-16,0 1-8 15,0 3-15-15,1 18 12 0,7 46 4 16,-5-13 17-16,1 9-10 16,-1 20 6-16,-2-1-17 15,1 19 0-15,-1-12-18 16,2 8-7-16,3-14-13 15,0 0 3-15,0-18-9 16,2 0-15-16,-3-21-25 16,-4-2-81-16,1-9-60 0,-3-6-280 15,-3-16 9-15</inkml:trace>
  <inkml:trace contextRef="#ctx0" brushRef="#br3" timeOffset="-208649.28">16333 14823 726 0,'-6'-16'285'15,"4"5"14"-15,0 7-160 16,2 2-75-16,-2 1 4 16,2 1 17-16,0 0-6 15,2 0 3-15,1-1-25 0,28-1-13 16,39-7-21-16,-16 1-27 15,7 2-56-15,22 2-333 16,-1 3 63-16</inkml:trace>
  <inkml:trace contextRef="#ctx0" brushRef="#br3" timeOffset="-207779.9">18842 14809 453 0,'-37'-19'131'0,"32"15"60"15,2 0-116-15,0 0 33 0,3 3 3 16,-3 0-2-16,2-2-30 16,0 1-16-16,1 0-37 15,1 0-14-15,0 0-11 16,2 0 3-16,1-1-4 15,9-2 2-15,33-8 1 16,-31 11 10-16,-2 5 5 0,0-2 19 16,-2-1 4-16,-3 0 20 15,-1 0-3-15,-4-2 16 16,1 3-4-16,-4-2 16 16,0 1-8-16,-3 0 21 15,3 0-10-15,0 0 8 16,-1 0-17-16,1 0-1 15,0 0-28-15,0 0-11 16,0 0-18-16,0 0-1 16,0 0-12-16,0 1 11 15,0 2 1-15,4 14 3 16,2 48-5-16,-3-18 8 16,1 5-17-16,-2 20 1 15,1 0-6-15,2 16 2 16,-1-6-6-16,1 17 5 15,0-6-36-15,-5 20-170 0,-8-4-329 16,-7 7 22-16</inkml:trace>
  <inkml:trace contextRef="#ctx0" brushRef="#br3" timeOffset="-195168.08">16084 16545 678 0,'-15'-1'346'0,"2"-3"-30"16,5 0-146-16,3 1-76 15,2 2-35-15,5 0 0 16,-2 1 3-16,1-1-12 16,2 0-23-16,19 0-11 15,40-2-10-15,-23 0-28 16,-7 0-22-16,5 3-91 0,-2 0-244 15,-1-3 23-15</inkml:trace>
  <inkml:trace contextRef="#ctx0" brushRef="#br3" timeOffset="-194965.05">16094 16624 1036 0,'-1'-6'257'16,"3"-1"76"-16,12 1-284 16,5-1-36-16,12 0-3 15,5 1 6-15,11 1-57 16,0 5-44-16,12-2-258 16,-6-9 10-16</inkml:trace>
  <inkml:trace contextRef="#ctx0" brushRef="#br3" timeOffset="-194267.64">16862 16439 851 0,'-7'-16'265'0,"3"2"45"16,1 0-219-16,0 5-41 0,1-1 4 15,2 1 4-15,0-1 5 16,-1 3-6-16,0 0-9 16,-2 0-20-16,-2 0-10 15,-3 0-5-15,-6-1-2 16,4 2-2-16,-8-1-2 15,3 3 4-15,-4 1-10 16,2 0 4-16,-5 4-3 16,2 3 1-16,-2 0-3 15,2 2 4-15,4 2-2 16,4 1 3-16,0 0-4 16,4 1 2-16,2 4 0 15,2-3-1-15,4 4-1 16,2-1 4-16,4 1 0 15,3-3 2-15,6 3 0 0,4-5 1 16,10 2-3-16,0-1 2 16,8 0-2-16,-2-2-1 15,3 2-3-15,-6-2 4 16,4 6-5-16,-6-1 2 16,0 9-2-16,-4 0 0 15,-2-1-1-15,-9-2 4 16,-2 4-7-16,-8-8 3 0,-10 3-1 15,-7 0 1-15,-12 3-2 16,-7-1-1-16,-8-1-4 16,1-4 2-16,-6-6-4 15,8-8-1-15,-4-7 3 16,8-8 5-16,3-9-11 16,7-2 7-16,11-11-1 15,9-3 0-15,14-9-12 16,9 2 6-16,4-2-4 15,3 10-6-15,5 8 243 16,-4 11-593-16,-3 4 279 16</inkml:trace>
  <inkml:trace contextRef="#ctx0" brushRef="#br3" timeOffset="-191971.57">2230 16897 1269 0,'-7'2'340'0,"-5"6"79"16,0 9-369-16,-3 15-26 15,-4 8-33-15,1 9 4 16,0 2 1-16,-5 8 0 16,6-8-21-16,1-1-41 0,4-12-28 15,5-7-48-15,5-13-37 16,9-12-216-16,6-10 59 16</inkml:trace>
  <inkml:trace contextRef="#ctx0" brushRef="#br3" timeOffset="-191759.15">2404 16887 926 0,'4'-1'462'0,"-5"1"-54"16,-2 3-194-16,2-2-157 16,-1 2-44-16,-5 10 10 15,-27 51 7-15,14-15 6 16,2 1-17-16,-1 10-5 15,3-5-16-15,0-1-43 16,9-16-44-16,-1-7-100 16,3-14-255-16,4-11 18 15</inkml:trace>
  <inkml:trace contextRef="#ctx0" brushRef="#br3" timeOffset="-191524.78">2038 17108 1114 0,'-13'-2'301'16,"4"-4"73"-16,8 4-315 16,-1 4-23-16,4-6-24 15,-2 3 3-15,2 0-2 0,16 0-2 16,50-7-30-16,-18 6-52 15,2 3-46-15,6-1-271 16,-10 0 23-16</inkml:trace>
  <inkml:trace contextRef="#ctx0" brushRef="#br3" timeOffset="-191300.36">2060 17276 1181 0,'-11'-6'252'0,"6"2"97"16,6 1-344-16,6 2-2 16,7-3-1-16,14-2 16 0,14-1 5 15,24 0-19-15,10 0-61 16,24 4-313-16,-6 3 68 15</inkml:trace>
  <inkml:trace contextRef="#ctx0" brushRef="#br3" timeOffset="-190618.62">2838 16919 1198 0,'-18'-11'274'16,"14"3"107"-16,4 8-335 15,0-1 20-15,0 2-6 16,-1-1 0-16,1 1-10 15,0 2-14-15,2 9-38 16,11 60-1-16,-5-27 3 0,-1 8 10 16,-1-6-5-16,0-4-2 15,1-14-6-15,1-9-8 16,-3-11-14-16,4-5-8 16,-4-7-6-16,5-5-6 15,-3-4 4-15,-1-7 10 16,1-2 11-16,2 0 9 15,-3 3 5-15,3 1 6 16,1 10 0-16,2 3 0 16,-2 4 1-16,5 8 14 15,-4 5-2-15,2 7 5 16,-2 0-5-16,-1 7 1 16,-5 0-11-16,0 2-2 15,-5-6-11-15,-5-2-12 16,-2-4-10-16,-9-5-29 0,-4-3-28 15,-9-6-36-15,2-4-5 16,-5-9-37-16,6-3-57 16,1-10-86-16,7-3 8 15</inkml:trace>
  <inkml:trace contextRef="#ctx0" brushRef="#br3" timeOffset="-190266.78">3339 16901 1243 0,'2'-11'310'16,"-10"0"97"-16,3 5-318 15,1 3-32-15,-2-2 15 16,-1 1 3-16,1 2 1 15,3 1-30-15,-1-2-12 16,3 3-25-16,-1 0-4 16,2 0-13-16,0 0 1 15,0 1-8-15,0 1 10 16,2 0-5-16,-1 1 8 16,2 11-6-16,10 53 7 0,-12-26-6 15,1 10 8-15,5 1-1 16,1 7 7-16,0-11-12 15,3-3-58-15,2-14-47 16,-3-3-196-16,-1-16-171 16,-5-7-44-16</inkml:trace>
  <inkml:trace contextRef="#ctx0" brushRef="#br3" timeOffset="-189833.99">3644 17190 1139 0,'-3'-15'340'0,"0"7"44"15,-1 3-299-15,-3 5-68 16,1 0-10-16,-4 1 19 15,-3 1 11-15,0 4 1 16,-2-1-19-16,2 3-5 0,4 2-16 16,1 2-15-16,4-1-17 15,3 4-30-15,3-1-23 16,5 5-30-16,5-4-5 16,7 1-17-16,-1-7 16 15,6-4 3-15,-1-6 34 16,-1-9 26-16,-4-4 44 0,-3-9 58 15,-4 0 37-15,-4-5 31 16,-5 3-3-16,-7 0-8 16,-1 6-42-16,-5 4-27 15,-2 4-35-15,-1 4-27 16,3 7-32-16,3 5-245 16,7-1-16-16,7 1-96 15</inkml:trace>
  <inkml:trace contextRef="#ctx0" brushRef="#br3" timeOffset="-189567.65">3943 17142 875 0,'-1'-3'390'16,"4"-1"-16"-16,-3 2-144 16,0 1-162-16,-1 0 29 0,0 0 0 15,-2 1 2-15,0 0-26 16,-1 0-28-16,-5 1-43 15,-5 3-4-15,-34 14-6 16,32-6 6-16,5-2-5 16,3 5-12-16,4-1-13 15,9 3-11-15,6-4-18 16,6-2-29-16,12-5-15 16,7-5-61-16,5-6-204 0,8-1-39 15,-8-4-90-15</inkml:trace>
  <inkml:trace contextRef="#ctx0" brushRef="#br3" timeOffset="-189218.15">4073 16898 1288 0,'-11'-17'284'0,"2"-2"118"15,9 9-384-15,1-2 22 16,6 2 6-16,-2-1 20 16,2 4-6-16,0 0 5 15,-3 5-32-15,5 3-10 16,-3 4-18-16,2 6 13 0,1 4-5 16,1 13 11-16,-7 6-3 15,0 17 6-15,-2 2-14 16,-2 6 6-16,1-9-10 15,0 2 3-15,1-19-15 16,1-4-15-16,2-6-22 16,-1-6-47-16,-2-11-34 15,2-3-77-15,1-10-249 0,1-8-10 16,-1-7-118-16</inkml:trace>
  <inkml:trace contextRef="#ctx0" brushRef="#br3" timeOffset="-189048.31">4234 17100 894 0,'26'-3'503'0,"-33"2"-75"16,0 2-152-16,-3 5-233 16,4 1-48-16,-8-2 4 15,-1 5-20-15,-1 1-64 16,3-1-49-16,-2 3-294 15,5 2 17-15</inkml:trace>
  <inkml:trace contextRef="#ctx0" brushRef="#br3" timeOffset="-188852.19">4149 17196 1097 0,'4'1'328'0,"6"-1"59"0,8 1-258 15,38 3-88-15,-24 0 7 16,-2 1-5-16,1 2-22 16,-1 3-68-16,-2 4-55 15,-5-1-329-15,-8-1 48 16</inkml:trace>
  <inkml:trace contextRef="#ctx0" brushRef="#br3" timeOffset="-188212.11">4932 16835 1116 0,'-13'-13'300'0,"4"3"96"16,3 3-307-16,2 4 23 0,0 2-13 16,3 2 8-16,1-1-24 15,0 1-13-15,0 2-41 16,4 24-3-16,6 49-9 15,-5-19 7-15,0 1-3 16,2 12-6-16,-1-10-16 0,-1-4 5 16,0-16-14-16,2-8-42 15,-6-13-32-15,1-6-87 16,-5-7-59-16,1-6-263 16,-3-6 22-16</inkml:trace>
  <inkml:trace contextRef="#ctx0" brushRef="#br3" timeOffset="-188014.1">4783 17137 1157 0,'-3'-4'331'16,"2"1"67"-16,2 0-283 15,-1 2-70-15,1 0 12 16,2 0 0-16,15-4 0 15,50-7-27-15,-20 7-78 0,3 1-71 16,9 0-86-16,-6 2-250 16,-6-2 10-16</inkml:trace>
  <inkml:trace contextRef="#ctx0" brushRef="#br3" timeOffset="-187635.15">5180 17105 1280 0,'-1'3'290'0,"0"-1"117"15,0 0-371-15,0-1-12 16,1 0-6-16,0 2 3 16,0 3-8-16,1 17 0 15,4 38-13-15,-1-29 3 16,3-7-5-16,0-1 2 15,-1-8-5-15,2-4-9 16,-2-6-7-16,-2-3-2 16,-2-3 1-16,-2-4 8 15,0 3 6-15,-2-3 8 16,0-1 2-16,-5-18 0 0,-10-41-4 16,10 33 3-16,5 2-3 15,4 3 2-15,7 6-6 16,6 4-13-16,5 4-23 15,11 5-66-15,4 3 91 16,9 3-378-16,0-4 103 16</inkml:trace>
  <inkml:trace contextRef="#ctx0" brushRef="#br3" timeOffset="-187050.07">5695 17114 849 0,'-42'-41'272'0,"36"36"73"15,2 4-226-15,0-1-8 16,3 2-26-16,0 0 1 0,1 0-28 16,-2 1-1-16,-1 0-20 15,1 1 0 1,-1 0-11-16,0 2-4 0,-6 10-15 16,-35 34-4-16,35-34-14 15,3 2-20-15,0-5-14 16,6 4-20-16,2 1-11 15,5 2-11-15,2-4 14 16,3 3-7-16,0-4 16 0,2-3 3 16,-1-4 11-16,2-4 9 15,0-4 13-15,0-5 11 16,-2-4 11-16,0-3 11 16,-1-1 9-16,-3-4 21 15,-1 2 6-15,-2-3 21 16,-2 2-2-16,-2 4 13 15,1 3-10-15,-3-1 6 16,-2 9-22-16,2 1 5 16,-1-1-19-16,1 3-15 15,0 0-18-15,0 2 3 16,1 1-12-16,2 9 2 16,17 44 7-16,-8-27-13 15,1-1-37-15,8-5-66 0,5-8-245 16,7-1-29-16,-1-9-122 15</inkml:trace>
  <inkml:trace contextRef="#ctx0" brushRef="#br3" timeOffset="-186652.52">5978 17129 1079 0,'-8'-2'386'0,"1"7"23"0,1 4-229 16,1 3-155-16,0 4 7 15,0 0-1-15,1 6 3 16,1 1-14-16,3 23-24 16,1-26-25-1,1-9-7-15,-1-4-2 16,2-4-3-16,-2 0 11 16,-1-4 16-16,0-1 3 15,0 1 2-15,2-2 4 16,-1-1 2-16,5-15-1 15,17-37-4-15,-13 30 5 16,0 5 0-16,3 3 2 16,-2 4-2-16,2 3 4 15,1 7-5-15,3 1 7 16,-3 3 2-16,4 10 10 0,-3 3 5 16,0 8 6-16,-6 5-4 15,1 5-3-15,-4-6-11 16,2 4-33-16,1-7-45 15,3-3-346-15,6-13 69 16</inkml:trace>
  <inkml:trace contextRef="#ctx0" brushRef="#br3" timeOffset="-186219.06">6413 17100 1269 0,'-4'-8'279'0,"-2"1"115"16,4 7-365-16,-2 0 8 16,3 0 5-16,-1 0 9 15,-2 0-3-15,0 0 1 16,-3 0-31-16,-6 3-6 16,-26 13-6-16,28-8 2 15,3 0-9-15,0 1 2 16,0-5-3-16,-4 4-4 15,2 1-11-15,2-4-9 16,2 2-13-16,0 1-16 0,5-3-8 16,5-1 0-16,0 2 9 15,4-2 14-15,4 3 18 16,5-2 10-16,0 2 5 16,7 0 8-16,1 0 0 15,4 2-1-15,-4 2 1 16,3 4 5-16,-9 1-8 0,0-1 0 15,-9-1-1-15,-8 1 8 16,-6-1-3-16,-12-5 3 16,-4 1-4-16,-10-2-15 15,-2-5-49-15,-2-6-308 16,11-1 74-16</inkml:trace>
  <inkml:trace contextRef="#ctx0" brushRef="#br3" timeOffset="-185501.88">6758 17164 785 0,'2'-12'338'16,"-2"2"13"-16,0 6-116 16,-1-1-124-16,2 1 22 15,-2 3-2-15,0 0-7 16,0 0-48-16,1 0-20 15,-2 0-36-15,1 1-3 16,0 1-12-16,0 2 10 16,0 7-7-16,-5 14-1 15,-5 35-2-15,8-32 3 0,-2-6-12 16,4-3 2-16,1-6-5 16,-1-4 2-16,1-7-3 15,2-4 3-15,-3 2 3 16,1-2 10-16,0-4-5 15,4-26 1-15,2-41-3 16,-3 18 2-16,1-2-7 16,-2-9 5-16,1 5-2 0,-4-11 8 15,0 14-2 1,0-4 3-16,1 13-2 0,-2-5 0 16,4 16-7-16,5 5 0 15,-3 12-4-15,6 5-3 16,2 15-11-16,6 10-4 15,0 6-6-15,8 9-25 16,3 3-30-16,8 7-101 16,1 3-278-16,2 0 34 15</inkml:trace>
  <inkml:trace contextRef="#ctx0" brushRef="#br3" timeOffset="-185184.19">6581 17109 757 0,'-6'-9'383'0,"3"0"-39"16,2 4-137-16,5 3-173 15,3-1-25-15,-6 3 13 16,1 0 0-16,11 0-1 16,46-2-7-16,-15 2-26 15,1-1-59-15,18-9-294 16,-9-4 57-16</inkml:trace>
  <inkml:trace contextRef="#ctx0" brushRef="#br3" timeOffset="-184751.55">7006 17241 1201 0,'-8'-16'244'16,"1"7"77"-16,5 6-355 16,2 1-11-16,2-2-2 15,-2 3 27-15,0 0 28 0,0-2 4 16,3 0-17-16,1 0-26 16,12-8-17-16,39-26-12 15,-37 25-7-15,0-1 6 16,-6 3 23-16,-3-3 13 15,-4 4 15-15,-7-7 16 16,-3 3 11-16,-4-3 11 16,-4 4 1-16,-2-1 0 15,-1 6-11-15,-2 3-5 16,1 2-9-16,0 4 4 16,0 5 2-16,0 13 13 15,0 5 7-15,4 10 11 16,3 3-4-16,7 5-1 15,4-9-12-15,10 1-7 16,7-9-19-16,9-6-47 16,5-9-43-16,16-6-243 0,2-7 20 15</inkml:trace>
  <inkml:trace contextRef="#ctx0" brushRef="#br3" timeOffset="-184385.77">7340 17031 1108 0,'-17'-6'349'16,"1"-2"65"-16,4 5-296 0,2 3-9 16,2 1-33-16,4 1 12 15,1 4-22-15,2 5-9 16,-1 5-36-16,5 9-5 16,-1 5-13-16,1 8 8 15,0 0-12-15,1 1 1 16,0-6-3-16,2-1 7 15,-3-9-8-15,1-6 0 16,1-5-8-16,-4-4-3 16,-1-5-3-16,0-6 6 15,-1 2 8-15,-2-3 4 16,1 0 3-16,-7-22 1 16,-9-38-5-16,16 26-8 15,5 0-11-15,10-9-23 16,9 6-17-16,10 2-21 15,4 9-17-15,7 7-47 0,-2 13-19 16,-1 1-254-16,-13 4 39 16</inkml:trace>
  <inkml:trace contextRef="#ctx0" brushRef="#br3" timeOffset="-183808.09">8174 17208 1023 0,'-48'-48'269'0,"37"36"75"16,2 5-284-16,5 3 12 16,4 2-10-16,1-2 11 15,-1 4-6-15,2-1-11 16,-2 0-36-16,3 0-6 16,3 0-14-16,11 1-37 15,35 4-44-15,-30 3-77 16,-2-1-258-16,4 3 18 15</inkml:trace>
  <inkml:trace contextRef="#ctx0" brushRef="#br3" timeOffset="-183502.23">8072 17313 1196 0,'-3'-4'284'0,"0"-1"97"0,3 4-329 16,0 1-34-16,0 0 33 15,0 0 10-15,0 0 14 16,0 0-1-16,0 0-6 16,2 0-30-16,7 1 4 15,13 3-20-15,43 4-2 16,-26-8-11-16,8 1 3 15,-2-1-23-15,3 2-45 16,-11-1-48-16,-5 4-183 16,-21 1-198-16,-20-4-29 15</inkml:trace>
  <inkml:trace contextRef="#ctx0" brushRef="#br3" timeOffset="-180453.79">9105 17036 739 0,'-34'-49'186'16,"35"33"74"-16,2 4-204 15,2 0 9-15,0 4-5 16,5-2 3-16,-2 3-12 0,5 2-6 15,-1 1-17-15,6 4 6 16,-3 4-11-16,4 4 1 16,-5 2-6-16,0 8-9 15,-3 3-11-15,-2 5 1 16,-5 1-4-16,-4 8 1 16,-3-3 5-16,-4 5-2 15,-3-6 2-15,-3 0 0 16,-2-7-1-16,-4-2 1 15,1-6 3-15,0-2 4 16,2-6 4-16,0-1-6 16,2-4 1-16,4 0 0 15,0-1-4-15,3 0 6 16,0 1 9-16,3-3-1 16,2 1 3-16,2-1-5 15,0 0-7-15,1 0 5 0,1 0 0 16,1 0 7-16,8 0 11 15,12-1 6-15,34-4-4 16,-24 1 6-16,0-2-8 16,7 1-8-16,-6 1-8 15,2 2-25-15,-7 2-33 16,-5 3-81-16,-8 0-112 16,-2 1-174-16,-9-1-40 0</inkml:trace>
  <inkml:trace contextRef="#ctx0" brushRef="#br3" timeOffset="-180036.32">9443 17160 1018 0,'-3'-74'322'0,"-2"63"44"0,4 3-276 16,-2 0-43-16,6 3-13 15,0-3 16-15,0 0 3 16,6 1 1-16,3 1-10 15,7 1-15-15,2 4-12 16,8 1 5-16,-2 1 1 0,4 7 1 16,-3 4-3-16,3 8-6 15,-3 4-5 1,-1 9-4-16,-4-3-4 0,3 6-7 16,-6-9-11-16,1 1-49 15,-4-10-32-15,2-1-69 16,-6-10-29-16,0-2-238 15,-5-8 53-15</inkml:trace>
  <inkml:trace contextRef="#ctx0" brushRef="#br3" timeOffset="-179835.07">9769 17014 701 0,'-10'-8'446'16,"4"-5"-81"-16,2 7-63 0,2 2-250 15,2 4-2-15,-2 0-1 16,1 3 2-16,-2 1-15 16,-8 32-12-16,-15 41-16 15,7-22-14-15,2-4-20 16,1 4-61-16,7-16-48 16,9-3-285-16,5-15 31 15</inkml:trace>
  <inkml:trace contextRef="#ctx0" brushRef="#br3" timeOffset="-179152.86">10242 17040 1004 0,'2'-9'215'0,"3"-1"95"15,0 5-288-15,0 0 5 0,-1 2 5 16,0 0 0-16,-4 2 1 16,0-1 7-16,0 0-11 15,-1-1-3-15,-1-2 10 16,-4-8 4-16,-21-34-10 15,12 32 3-15,1 5-3 16,-5-1-7-16,3 4-8 16,-3 3-5-16,-2 3-10 15,-1 2-3-15,2 4-1 0,-2 2 0 16,3 2-1-16,2 4 4 16,5-2 1-16,0 1-3 15,4 0 3-15,5 5 0 16,0-3-5-16,4 5-2 15,4 0 4-15,5 4-1 16,6-3 4-16,9 0-1 16,1-3 2-16,7 0 2 15,-1-6-1-15,7 2 0 16,-6 2 2-16,3 1 0 16,-6-1 0-16,-3 11 1 15,-8-4-1-15,-6 4 6 16,-8-4 1-16,-5 3-2 15,-10-6-1-15,-3 2 0 16,-5-1-6-16,-9-1-1 0,2-5 2 16,-4-4-4-16,1-10-4 15,0-8-9-15,7-8-5 16,1-9 0-16,6-6 3 16,7-12-3-16,9 0 3 15,6-7-25-15,10 0-22 16,8-5-61-16,5 11-185 15,7 0-67-15,-3 15-72 16</inkml:trace>
  <inkml:trace contextRef="#ctx0" brushRef="#br3" timeOffset="-178551.52">10691 17077 810 0,'-66'-23'273'0,"58"11"47"16,4 5-217-16,2 0 12 16,-1 5-21-16,1-1 17 15,2 2-15-15,0 1-12 16,0 0-33-16,0 0-6 15,3 1-16-15,2 2 9 16,14 3 1-16,41 51-6 16,-32-37-9-16,10 9-6 15,-5 0-11-15,3 5-1 0,-7-7 1 16,-1 2-5 0,-11-9-16-16,-3-5-32 15,-4-6-25-15,-8-5-67 0,0-2-45 16,-7-5-263-16,3 2 42 15</inkml:trace>
  <inkml:trace contextRef="#ctx0" brushRef="#br3" timeOffset="-178305.11">10831 17045 1016 0,'-10'1'252'0,"-2"2"97"15,2 6-271-15,-1 6 3 16,-2 1-1-16,-3 10 14 16,-2 1-22-16,-2 10-18 15,3 1-31-15,-3 1-11 16,4-7-12-16,0-3-17 16,6-7-19-16,-3-4-48 15,7-8-24-15,0-6-79 16,8-4-216-16,4-6 43 15</inkml:trace>
  <inkml:trace contextRef="#ctx0" brushRef="#br3" timeOffset="-177902.82">11187 16947 1120 0,'-3'0'387'0,"-4"3"28"16,0 2-295-16,-2 8-74 16,1 4-35-16,-6 3 11 15,2 2-1-15,-6 6-2 16,4-1-7-16,-6 5-7 16,5-6-6-16,1-3-5 15,6-8 1-15,2-1-9 16,6-9-5-16,3 2-6 15,0-2 7-15,1-2 0 16,-4-3 4 0,0 0 15-16,0 0-2 15,3-1 2-15,1 0-1 16,2 0 1-16,14-3-1 16,35-7 0-16,-24 9-2 15,1 2 0-15,3-2-34 0,-4 2-27 16,0 0-73-16,-10 0-34 15,-2 0-239-15,-7 3 29 16</inkml:trace>
  <inkml:trace contextRef="#ctx0" brushRef="#br3" timeOffset="-177603.44">11227 17036 1111 0,'-15'-24'339'15,"4"2"74"-15,2 3-265 16,5 6-47-16,2 0 3 16,0 2-7-16,4 1-11 15,-2 2-32-15,2 1-11 16,0 3-18-16,0 1-7 16,-2 2-8-16,0 1 2 15,0 1-10-15,1 2-3 16,3 5 5-16,6 29 11 15,5 37-4-15,-10-19 0 16,0-2 2-16,-2 5-5 16,3-10-11-16,1-4-46 15,3-10-49-15,6 0-140 0,0-12-287 16,-2-6 2-16</inkml:trace>
  <inkml:trace contextRef="#ctx0" brushRef="#br3" timeOffset="-177070.18">11592 17035 846 0,'-15'-9'363'0,"-1"-3"-6"16,5 1-184-16,-2 1-78 15,2 3-26-15,3 0 7 16,-1 2-3-16,3 1-11 16,3 2-34-16,0 1-9 15,2 1-16-15,0 0-3 16,0 1-5-16,-1 0 3 15,1 1-5-15,-1 4 1 0,-3 15 4 16,-6 42-2-16,11-31-1 16,2 7-2-16,6-2 1 15,6-1-12-15,3-10-1 16,7-4-16-16,2-10-4 16,1-8-8-16,-1-8 9 15,1-9 7-15,-3-6 14 0,0-6 5 16,-7-2 13-16,-5-7-3 15,-8 1-1-15,-9-8-1 16,-6 4 1-16,-7-5-1 16,-2 12 1-16,-3 2-10 15,1 12 1-15,-4 9-5 16,4 10-12-16,1 6-50 16,6 6-29-16,7 5-250 15,11-1 24-15</inkml:trace>
  <inkml:trace contextRef="#ctx0" brushRef="#br3" timeOffset="-176670.84">11948 17031 1171 0,'0'-10'299'0,"4"-2"116"0,-1 5-312 15,-3 1 2-15,0 3-1 16,-3 2 11-16,2 0-29 15,0 0-8-15,0 0-37 16,0 0-10-16,1 0-14 16,-2 0-5-16,1 0-14 15,0-1-11-15,0 2 2 0,-1 3-1 16,0 5 5-16,-2 25-4 16,-6 31 6-16,13-27-21 15,2-3-4-15,6 0-13 16,2-10 1-16,9-1-9 15,-4-11 13-15,9-6-6 16,-3-10 12-16,4-9 8 16,-6-3 8-16,0-10 13 15,-8-1 10-15,-6-9 3 16,-6 3-1-16,-10-6 4 16,-4 6-12-16,-12 1-27 15,-4 10-45-15,-17 7-296 16,-1 9-77-16,-7 2-110 15</inkml:trace>
  <inkml:trace contextRef="#ctx0" brushRef="#br3" timeOffset="-175803.44">12651 17123 836 0,'-69'-14'247'0,"57"9"62"16,0-2-190-16,5 3-30 15,1-1 14-15,3 1-15 16,1 0-7-16,2 4-37 15,0 0-18-15,0 0-19 16,0 0 6-16,3 0-4 16,3 0 3-16,18 0-1 15,45-3-8-15,-31-1-4 16,10 3 1-16,-4-2-5 16,3 0-28-16,-8 2-27 0,-2-4-86 15,-10 1-253-15,-4-7 27 16</inkml:trace>
  <inkml:trace contextRef="#ctx0" brushRef="#br3" timeOffset="-175519.58">12734 16912 1089 0,'-2'-7'296'0,"0"-1"75"16,0 5-304-16,2 3-4 0,0 0-11 16,0 0 9-16,0 0-2 15,0 1 3-15,2 2-22 16,0 11-3-16,18 47-4 16,-13-21 1-16,-2 1-9 15,3 5-6-15,-4-7-12 16,2 1-31-16,0-12-37 15,-3-5-91-15,1-9-58 0,-4-3-252 16,-5-9 2 0</inkml:trace>
  <inkml:trace contextRef="#ctx0" brushRef="#br3" timeOffset="-175137.42">13304 16878 949 0,'5'-4'555'0,"-5"2"-98"15,-6 1-156-15,3 1-249 16,0 1-41-16,-1 1 10 16,-13 10 12-16,-41 35 0 0,36-22-4 15,-1 5-23 1,5-4-18-16,0 2-26 0,6-10-10 15,3 1-32-15,4-7 0 16,2-2-2-16,1-6 21 16,0-1 9-16,2-2 25 15,0-1 13-15,0 0 10 16,2 0 7-16,-1 0 6 16,1 0 5-16,1 0 2 0,16 0 3 15,37-3-5-15,-21-2-1 16,1-2-7-16,12 3-24 15,-5 0-31-15,2 6-89 16,-9-4-273-16,-2-3 34 16</inkml:trace>
  <inkml:trace contextRef="#ctx0" brushRef="#br3" timeOffset="-174837.37">13337 16906 1076 0,'-7'-21'316'16,"3"3"80"-16,0 4-255 15,4 3-28-15,1-2 13 0,-1 1-11 16,0 0-4-16,4 4-37 16,-4 2-13-16,2 2-26 15,1 4-9-15,-3 0-11 16,0 0-4-16,4 3-9 15,-3 1 8-15,11 21 1 16,10 53 3-16,-18-28-2 16,-4 16 1-16,4-1-10 15,3 6-3-15,-2-13-16 0,4-2-71 16,0-16-65-16,-3-6-384 16,-1-14 37-16</inkml:trace>
  <inkml:trace contextRef="#ctx0" brushRef="#br3" timeOffset="-174320.27">13720 16914 1128 0,'-3'-12'272'0,"-1"3"92"0,0 4-329 16,0 3-9-16,-1 1 1 15,5 1 14-15,-3-1-2 16,1 0 0-16,-2 1-8 16,1 0-14-16,0 1-14 15,0 0 1-15,-1 1 1 16,0 1-6-16,1 3 1 15,-7 14-2-15,-11 38-2 0,19-21 0 16,2-1 5-16,3 9-2 16,6-7 2-16,8-1 3 15,0-12-7-15,8-4-16 16,1-11-9-16,5-8-15 16,-5-8-6-16,6-8-1 15,-9-9 17-15,-2-9 6 16,-10-6 16-16,-5-9 8 15,-6 1 7-15,-6-5-3 16,-5 7 6-16,-7 8 6 16,-5 12-9-16,-6 8 1 15,2 10 1-15,0 8-3 16,7 6-4-16,3 3-8 16,10 3-29-16,5 3-72 0,11-5-249 15,6-2 29 1</inkml:trace>
  <inkml:trace contextRef="#ctx0" brushRef="#br3" timeOffset="-173952.25">14074 16909 1154 0,'0'-10'284'0,"-3"4"133"16,0 2-306-16,0 2 12 15,1 1-2-15,1 0-3 16,-2 0-37-16,2 0-15 15,-3 1-40-15,2 0-12 16,-3 0-4-16,3 2-1 16,-2 1-13-16,-7 21-3 15,-7 47 8-15,18-22 2 16,4 0-3-16,8 6-10 16,3-12-4-16,7-4-20 15,5-11-11-15,7-11-20 16,-1-12 5-16,3-10-1 15,-6-8 18-15,0-17 7 16,-9-5 19-16,-4-13 10 16,-13-1 6-16,-8-7-1 15,-9 4 1-15,-12 3-5 0,-5 14-5 16,-9 6-21-16,-1 15-26 16,-5 12-97-16,10 10-266 15,8 4 37-15</inkml:trace>
  <inkml:trace contextRef="#ctx0" brushRef="#br3" timeOffset="-173418.89">14742 17010 791 0,'28'-4'285'15,"-34"0"51"-15,1 2-161 16,5 3-40-16,0-2 18 16,0 0-30-16,1 0 0 15,3 0-44-15,7 0-24 16,15-1-29-16,40-2-8 16,-33 3-27-16,3-2-42 15,-7 4-32-15,-2 2-94 16,-11 1-49-16,-6-2-224 15,-6 2 10-15</inkml:trace>
  <inkml:trace contextRef="#ctx0" brushRef="#br3" timeOffset="-173226.41">14758 17159 818 0,'-8'-5'322'0,"4"4"37"15,5-1-164-15,6-2-68 16,-6 3 0-16,2-2-20 16,20-3-20-16,43-11-36 15,-19 16-55-15,-1 2-88 0,5-2-353 16,-11 5 58-16</inkml:trace>
  <inkml:trace contextRef="#ctx0" brushRef="#br3" timeOffset="-171920.42">15958 16974 701 0,'-3'-3'254'0,"-1"1"50"16,-6 1-148-16,-10 1-34 15,-35 17 21-15,37-4-26 16,0 8 9-16,1-1-30 15,-3 9-10-15,5 17 17 16,-1 1-84 0,8 2-5-16,3-2-13 0,15-1 5 15,6-19-6-15,11-6-6 16,-1-4-13-16,7-6-19 16,-4-9-21-16,2-5-28 15,-8-4-3-15,-1-6 5 16,-6-2 19-16,-4-4 17 15,-4 0 25-15,-8-5 13 16,-3 4 8-16,-8-2 4 16,-7 4-1-16,-9 5 19 15,-1 9-2-15,-9 4 12 16,1 6 7-16,2 7 2 16,10-1-11-16,2 6 0 15,15-4-29-15,9 1-71 16,10-5 198-16,13 0-510 15,11-4 172-15</inkml:trace>
  <inkml:trace contextRef="#ctx0" brushRef="#br3" timeOffset="-171320.85">16446 17166 770 0,'-10'-18'198'0,"0"1"65"15,0 7-204-15,-1-4 22 16,2 3 2-16,-4-4 14 16,1 4-7-16,0 0-13 15,0 4-41-15,-1 1-7 16,4 2-17-16,-8-2 1 15,1 2-5 1,-2 1 6-16,0 3-5 0,-1 3 6 16,2 2-4-16,0 4 3 15,2 1-5-15,2 2 8 16,2 1-4-16,2 1 10 16,6 0 0-16,3 2 12 0,3-3-9 15,7 0 4 1,7-1-9-16,7-1 0 0,4-1-15 15,12-2 4-15,0-2-8 16,5 1 2-16,-5 0-5 16,0 3 6-16,-10 1-6 15,-5 3 4-15,-10 2-4 16,-6 3 5-16,-7-1-5 16,-6 4 3-16,-7 0-6 0,-7 2-13 15,-4-3-12-15,-5 2-6 16,-1-7-6-16,-5-6-4 15,4-8 11-15,2-6 9 16,7-9 10-16,5-10 3 16,6-4 5-16,9-8 5 15,9-2-1-15,7-5-2 16,7 2-7-16,11-4-21 16,3 6-16-16,3 3-62 15,-5 10-259-15,2 6 61 16</inkml:trace>
  <inkml:trace contextRef="#ctx0" brushRef="#br3" timeOffset="-170820.68">16718 17179 688 0,'-7'-13'388'0,"-24"-36"-54"0,22 36-62 16,2 6-202-16,0-1 16 15,2-2 1-15,1 4 4 16,1 4-34-16,3 1-15 16,-1 0-30-16,1 1-5 15,0 0-4-15,0 2 4 16,0 1-5-16,0 7 2 15,1 11-2-15,6 40 4 16,-6-32-4-16,3 7 3 16,5-4-4-16,8 2 2 15,4-10-5-15,8-6-8 16,1-8-10-16,8-6-14 16,-6-11-6-16,2-4-15 15,-3-5-1-15,-4-10 2 16,-7-1 17-16,-6-7 4 0,-8-1 13 15,-10-8 14-15,-9 6 7 16,-10 1 11-16,-4 10 8 16,-11 8 16-16,5 14-2 15,-9 10 0-15,7 11-11 16,6 7-21-16,9-1-38 16,10 3-86-16,13-4-229 15,18-1-45-15,8-9-131 0</inkml:trace>
  <inkml:trace contextRef="#ctx0" brushRef="#br3" timeOffset="-170405.22">17220 17085 1088 0,'7'-13'317'0,"-9"-1"73"15,-5 2-300-15,-3 3 14 16,2 4-22-16,-4-3 21 15,-1 3-15-15,-1-1-1 16,2 3-33-16,-4-2-8 16,7 3-21-16,-1 2-5 15,5 5-12-15,-2 6-4 16,2 4-13-16,-1 10 1 0,2 4 3 16,2 6 1-16,3 1-3 15,7 5 2-15,5-5-13 16,7 2-13-16,3-10-9 15,5-5-10-15,-1-11-3 16,2-9 10-16,-5-8 14 16,3-8 12-16,-7-4 10 15,1-10 8-15,-8 1 3 16,-5-10 6-16,-5 2-5 0,-6-7 4 16,-7 8-3-16,-9-3-2 15,-2 14-29-15,-17 6-90 16,-1 13-58-16,-13 5-271 15,8 4-15-15</inkml:trace>
  <inkml:trace contextRef="#ctx0" brushRef="#br3" timeOffset="-169820.9">17788 17198 741 0,'-15'-9'268'16,"7"5"34"-16,1 1-133 16,3-1-62-16,1 3 18 15,3 1-12-15,0 0-7 0,0 0-46 16,0 0-1-16,3 0-26 15,8-1 5-15,14-1-8 16,43-5 5-16,-31 3-25 16,6-1-2-16,-1 2-9 15,3 2-22-15,-10 0-29 16,-2 2-42-16,-10 4-28 16,-4-3-49-16,-8 1-17 15,-4 0-205-15,-8-5 58 16</inkml:trace>
  <inkml:trace contextRef="#ctx0" brushRef="#br3" timeOffset="-169502.08">17911 17035 1179 0,'-8'-13'288'0,"1"-3"108"15,6 10-321-15,1 4 11 16,0 3-4-16,0-2 7 16,0 1-19-16,0 1-12 15,0 1-38-15,1 1 5 0,5 17 2 16,15 47 12-16,-17-32-2 16,3 10-1-16,-6-4-17 15,1 0-4-15,3-6-11 16,-2-6-1-16,2-11-8 15,0-4-17-15,-1-6-28 16,-1-6-78-16,3-6-58 16,-1-5-320-16,2-1 34 15</inkml:trace>
  <inkml:trace contextRef="#ctx0" brushRef="#br3" timeOffset="-169105.15">18478 16956 1436 0,'1'-8'315'16,"-5"0"124"-16,-4 8-408 16,2 3-36-16,-13 7 7 15,-4 4 5-15,-6 9 5 16,-1 3-7-16,-3 5-3 15,8-1-5-15,3-2 3 16,8-8-8-16,2-4 3 0,4-6-5 16,4-2 3-16,0-5-3 15,3 0 9-15,-1-2-2 16,2-1 9-16,0 0-5 16,1 1 4-16,0 1-3 15,1-1 4-15,2 0-7 16,7 3 7-16,38 10-5 0,-27-11 3 15,0-1-2-15,4 4 1 16,4-2-5-16,-1 2-24 16,0 1-34-16,1-1-81 15,-4-2-29-15,-9 1-275 16,-7-2 27-16</inkml:trace>
  <inkml:trace contextRef="#ctx0" brushRef="#br3" timeOffset="-168804.36">18419 17004 1197 0,'-10'-19'314'0,"1"-3"108"16,6 9-324-16,2 3-4 15,1 2-4-15,0 1 13 0,0 3-27 16,0 3-14-16,0 0-32 15,0 1-13-15,0 0-21 16,0 1 3-16,1 1 1 16,2 6 7-16,7 21-6 15,9 48 11-15,-15-33 2 16,2 13-6-16,-3-7-7 0,1 4 0 16,3-11-32-16,3 3-106 15,0-11-77 1,-4-10-295-16,0-10-26 0</inkml:trace>
  <inkml:trace contextRef="#ctx0" brushRef="#br3" timeOffset="-168254.36">18852 16989 1003 0,'-18'-11'283'0,"6"0"67"16,3 3-236-16,3 4-54 15,1 1 14-15,3 2-6 16,2 2-3-16,-2-1-34 0,2 0-14 16,0 0-22-16,0 0-10 15,-1 1 4-15,0 2 6 16,0 10 0-16,-9 54 2 16,5-32 10-16,2 7-9 15,4-3-5-15,6 2-3 16,2-12-2-16,7 2-10 15,5-10-14-15,3-7-17 16,-1-8-3-16,3-7-5 16,-6-6 5-16,-3-6 20 15,-3-4 19-15,-2-7 20 16,-5 2 12-16,0-7 13 16,-4 0-7-16,-1-6-1 15,-2 6-11-15,-4-4-1 16,-4 4-13-16,-4 3 1 15,-3 7-4-15,-5 3-12 0,4 7-15 16,-4 5-34-16,5 5-35 16,2 2-240-16,6 4 42 15</inkml:trace>
  <inkml:trace contextRef="#ctx0" brushRef="#br3" timeOffset="-167838.89">19158 16989 1264 0,'8'-2'297'0,"-7"2"110"15,0 0-357-15,-2 0 4 16,1 0-2-16,0 0 10 16,0 0-8-16,0 0-6 15,0 0-33-15,-1 0-8 16,0 0-11-16,1 0-1 15,0 1-4-15,0 2 7 16,-2 12 1-16,-1 51-3 16,3-25 3-16,5 2-2 15,3-5-8-15,4-2-8 16,3-9 0-16,2-8-7 16,-1-8-2-16,2-7 5 0,0-9 8 15,-4-12 10-15,-1-4 8 16,0-8 10-16,-4-4-2 15,-1-4 3-15,-5 2-7 16,-5-7 0-16,-4 7-11 16,-6-2-10-16,-4 8-18 15,-8 3-57-15,-6 13-54 0,-11 10-291 16,-1 4 34 0</inkml:trace>
  <inkml:trace contextRef="#ctx0" brushRef="#br3" timeOffset="-167077.87">20407 16932 859 0,'-68'31'349'0,"60"-35"18"16,3 1-188-16,1 2-52 15,6 1-18-15,-2 0 15 16,0 0-24-16,0 0-30 16,1 0-52-16,1-1-10 15,1 1-18-15,18-1-11 16,40 0-24-16,-30 1-103 16,-5 2-68-16,-2 1-244 15,-14 0-30-15</inkml:trace>
  <inkml:trace contextRef="#ctx0" brushRef="#br3" timeOffset="-166887.12">20322 17109 1162 0,'-3'7'352'0,"4"-7"52"0,-1 0-280 16,0-1-106-16,0 0 6 15,1 0 7-15,4 0-12 16,24-3-62-16,56-7-383 16,-27-7 84-16</inkml:trace>
  <inkml:trace contextRef="#ctx0" brushRef="#br3" timeOffset="-166155.41">21353 16740 963 0,'-3'-4'242'16,"-1"3"75"-16,2 1-249 15,2 0-44-15,0 0-5 16,0 0-5-16,1 0-1 16,1 0-17-16,3 0 2 15,22 2 4-15,42 7 0 16,-32-6 1-16,3-2-2 0,-7 0-6 15,-5-1 3-15,-11 0 2 16,-3 1 1-16,-8 0 5 16,-2-1 1-16,-4 2 5 15,-2-2 22-15,2 0 2 16,0 0 8-16,0 0 5 16,0-2 3-16,0 2-18 0,0 0 3 15,0 0-4-15,0 0 5 16,0 0-5-1,-2 0 1-15,2 0-9 0,0 0 0 16,-1 2-14-16,0 1 24 16,0 10 7-16,-8 57 10 15,2-24-2-15,1 13 9 16,1-6-27-16,3 3-11 16,2-10-9-1,1-7-19-15,-1-15-28 16,3-7-23-16,-2-10-55 15,-1-5-34-15,3-8-341 16,3-11 73-16</inkml:trace>
  <inkml:trace contextRef="#ctx0" brushRef="#br3" timeOffset="-165522.81">21838 16758 860 0,'-1'-8'269'16,"0"5"43"-16,1 0-206 16,0 3-72-16,0-1 0 15,0 1-6-15,0 0 3 16,1-2-12-16,1 1-7 16,1 0-6-16,10 1 7 15,3 0-6-15,37 6-2 16,-37-1 0-16,1 4 3 15,-2 2-5-15,0 6-2 16,-3 0 6-16,-4 7 0 16,-4 1-4-16,-4 6 5 0,-4 1 2 15,-5 7-1-15,-1-3 1 16,1 2 4-16,-1-5-5 16,0-5-2-16,4-15-1 15,1-2 4-15,1-6-5 16,3-5 0-16,1-2 4 15,0 2 1-15,0 0-1 0,0 0-2 16,0 0 3-16,0 0-5 16,0 0-3-16,0 0-1 15,0 1-2-15,0-1-3 16,0 0-1-16,1 0 0 16,1 0 0-16,4 0 3 15,21 0-1-15,46 1 0 16,-35-1-7-16,7 0-57 15,-8 1-37-15,-2-2-273 16,-10-4 28-16</inkml:trace>
  <inkml:trace contextRef="#ctx0" brushRef="#br3" timeOffset="-164972.68">22278 16807 1005 0,'-3'-6'231'0,"0"0"100"16,3 4-282-16,0 2 2 16,-2-1-3-16,2 1 9 15,0 0-13-15,0 0-10 16,0 0-20-16,0 0 0 16,0 0-11-16,0 0-3 15,0 0 0-15,0 0-6 16,0 0-4-16,0 1-4 15,0 0 6-15,0 2 5 16,0 9 7-16,3 47 1 16,0-30 2-16,6 4 0 15,0-5-12-15,8 5-17 0,2-8-11 16,3-5-29-16,-3-12-11 16,6-8 6-16,-6-9 16 15,-2-10 16-15,-5-6 33 16,-2-7 18-16,-5 2 6 15,-5-4 9-15,-3 2-5 16,-3 0-8-16,-5 8-11 16,-6 1-4-16,-1 7-18 0,-3 5-32 15,1 6-23-15,-1 4-256 16,4 6 43-16</inkml:trace>
  <inkml:trace contextRef="#ctx0" brushRef="#br3" timeOffset="-164554.49">22633 16791 1032 0,'-3'-9'384'16,"0"6"28"-16,1 0-201 15,2 5-149-15,0-4 15 16,-1 1-1-16,0 1-7 15,1 0-24-15,0-1-17 0,0 1-21 16,0 0-6-16,0 0-8 16,0 0-11-16,0 0 0 15,0 1-15-15,0 0 5 16,-2 3 10-16,2 12 11 16,3 49-8-16,1-31 18 15,4 7-9-15,2-7-8 16,3 2-20-16,2-10-2 15,3-7-15-15,-1-14 0 0,4-6-2 16,-4-12 19-16,3-12 12 16,-5-3 15-16,-2-6 5 15,-5-1 11-15,-5-3 5 16,-4 4 1-16,-4 1 2 16,-4 7-4-16,-9 4-31 15,-6 6-39-15,-14 9-99 16,-4 8-252-16,-23 7 22 15</inkml:trace>
  <inkml:trace contextRef="#ctx0" brushRef="#br3" timeOffset="-163963.5">20901 16618 860 0,'-1'-8'402'16,"-2"0"-20"-16,3 3-136 15,-2 2-184-15,2 1 5 0,0 2-6 16,0 0-20-16,0 2-27 16,2 1 8-16,3 20-13 15,13 59 10-15,-7-27 14 16,0 13 4-16,0-5-23 15,0 9-1-15,-2-16-8 16,2 3 0-16,0-15-1 16,-5-4-3-16,-1-13-3 0,-1-3-16 15,1-10-24-15,-5-4-73 16,1-3-42-16,-2-3-300 16,-4-1 25-16</inkml:trace>
  <inkml:trace contextRef="#ctx0" brushRef="#br3" timeOffset="-163137.99">20851 16638 956 0,'-5'-8'207'15,"2"1"81"-15,0 4-281 0,5 2-16 16,-2 1-6-16,1 0 6 15,1-1 7-15,12 0 1 16,45-3 2-16,-15-2 5 16,3 0-3-16,20 2 1 15,4-7 1-15,29 3-1 16,-1 0 1-16,21 0 1 16,-10 5-1-16,20 1 1 15,-21 0 4-15,15 2 11 16,-17 0 5-16,16 1 13 15,-19 0 4-15,9 2 4 16,-19 0-8-16,0 0-13 16,-18-1-12-16,-2 3-3 15,-16-1-7-15,-1 4-7 16,-12-4 4-16,-10 2 5 16,-12-4-3-16,-7-1 0 0,-9-3 16 15,-3 3 25-15,-4-2 9 16,-1 1 9-16,1 0 4 15,-1 0-14-15,0 0-25 16,1 0-23-16,0 0-11 16,0 0-5-16,0 0 0 15,0 0 2-15,0 0 8 16,0 0 6-16,0 1 4 0,0-1 7 16,0 0 5-16,0 1 1 15,0-1-1-15,1 1 22 16,0 0-6-16,1 1 3 15,3 1-2-15,1 1-4 16,5 4-22-16,35 32 6 16,-35-21-8-16,1 11 1 15,-2 1 7-15,0 11-2 16,-2-5-6-16,-2 8 4 16,1-5 0-16,1 11-10 15,0-5 0-15,-1 8 3 16,4-4-8-16,4 4-1 15,-2-9-6-15,3-2-49 16,-4-10-46-16,1-3-113 16,-6-9-271-16,-5-5 20 0</inkml:trace>
  <inkml:trace contextRef="#ctx0" brushRef="#br3" timeOffset="-162373.25">20817 17326 759 0,'-4'0'238'0,"4"-1"39"0,-3 0-185 16,3 1-60-16,0 0 1 15,0 0 3-15,1 0 15 16,1 0 8-16,0-1 16 15,9 0 4-15,19 0 5 16,39 0-19-16,-19 0-11 16,3 1-24-16,20-3-8 15,-3 0-10-15,18 0 0 16,-3 2-2-16,15 0 4 16,-13 0 1-16,15 2 1 15,-11-1 4-15,10 2-3 16,-9-2-4-16,15 1-1 15,-16-1-4-15,16-1-5 16,-11-2 2-16,8-2-4 16,-13 1 1-16,11-1-1 15,-21 2 2-15,5-1 3 16,-17 3-2-16,1-2 1 16,-14 1-1-16,4 1-4 0,-13 0-3 15,2-1 2-15,-11 2 0 16,1 0 0-16,-10-1 3 15,0 1-18-15,-8 0-16 16,-1 1-65-16,-9-2-38 16,-10 6-298-16,-10 2 38 15</inkml:trace>
  <inkml:trace contextRef="#ctx0" brushRef="#br3" timeOffset="-160451.62">2126 17876 936 0,'33'-36'317'16,"-33"35"13"-16,0 0-225 15,0 4-130-15,0-3-6 16,-3 2 19-16,2 10 31 16,-12 60 10-16,0-9 6 15,-2 4-1-15,-6 10 1 0,3-6-23 16,4-8-30-16,8-22-27 16,7-11-219-16,11-20-98 15,6-15-66-15</inkml:trace>
  <inkml:trace contextRef="#ctx0" brushRef="#br3" timeOffset="-160156.18">2360 17917 1220 0,'-5'-5'295'0,"-5"-1"97"16,7 3-358-16,1 3-12 15,2 0-8-15,0 0 16 16,0 0-6-16,-2 1 5 16,1 3-7-16,-2 20-7 15,-11 51-12-15,5-23 7 16,2-2-5-16,-1 14-1 16,1-8-9-16,0-4-32 15,3-8-31-15,2-6-68 16,-1-16-36-16,-1-9-214 0,1-12 1 15,-4-8-73-15</inkml:trace>
  <inkml:trace contextRef="#ctx0" brushRef="#br3" timeOffset="-159929.66">1989 18028 1168 0,'-13'-14'283'0,"2"-9"105"16,12 15-326-16,5 1 9 15,4 1-4-15,10 0 1 16,10-1-9-16,16 2-17 16,2 2-31-16,16 3-68 15,-1 5-54-15,1 4-256 16,-12-1-77-16,0 1-107 15</inkml:trace>
  <inkml:trace contextRef="#ctx1" brushRef="#br3" timeOffset="178604.53">8425 17897 0,'0'0'0,"0"0"15,0 0-15,0 0 16,0 0 0,0 0-16</inkml:trace>
  <inkml:trace contextRef="#ctx1" brushRef="#br3" timeOffset="179674.36">7050 14487 0,'0'0'0,"0"0"15,0 0 1,0 0-16,0 0 16,0 0-16,0 0 15,0 0-15</inkml:trace>
  <inkml:trace contextRef="#ctx1" brushRef="#br3" timeOffset="181553.34">7620 14838 0,'0'0'16,"0"0"-16,0 0 16,0 0-1,0 0-15,0 0 16</inkml:trace>
  <inkml:trace contextRef="#ctx1" brushRef="#br3" timeOffset="191570.64">2488 12127 0,'0'0'0,"0"0"16,0 0-1,0 0-15,0 0 16,0 0-16,0 0 15</inkml:trace>
  <inkml:trace contextRef="#ctx0" brushRef="#br3" timeOffset="-139808.96">3183 17690 628 0,'-4'1'142'0,"0"0"79"16,0 0-163-16,-6 1 40 15,-1 0 8-15,-36 6 21 16,30-7-15-16,-1-3-9 16,0 1-40-16,-1 5-9 0,2 0-21 15,-1 0-8-15,4 4-14 16,1 0 1-16,3 0-4 15,5-1-6-15,3-1-1 16,2 1 0-16,2-1-5 16,5 1 2-16,4-3 4 15,7 0 1-15,-1-1 1 16,7 0 5-16,1 0-4 16,0 4 1-16,-3 2-1 15,-2 4 0-15,-4 0-7 0,-6 7-1 16,-6-3 2-16,-4 5 0 15,-4-3 0-15,-12 1 1 16,-1-4 2-16,-8 0-4 16,-3-5-6-16,-2-2-3 15,4-3-2-15,4-5-14 16,5-5-7-16,5-1-30 16,6-1-19-16,9-1-54 15,3 0-194-15,14 1 2 16,1-1-91-16</inkml:trace>
  <inkml:trace contextRef="#ctx0" brushRef="#br3" timeOffset="-139409.03">3229 17869 1025 0,'-5'-9'249'15,"7"-1"85"-15,5 5-302 0,4-1-6 16,5-1-18 0,4 1 0-16,2 0-11 0,0 2-18 15,-2-2-15-15,-3 1-6 16,-4 0-2-16,-2-1 4 16,-6-2 20-16,-1-1 10 15,-6 1 10-15,0-1 5 16,-4 1 4-16,2 2-3 15,-4 1 2-15,-6 3-5 16,-5 2-2-16,-4 1 3 16,-2 4 1-16,0 1-3 15,3 5 5-15,2 7 12 16,7 1 4-16,1 8 7 16,7 2 5-16,6 6 7 15,4-3-13-15,12 5-4 16,6-6-9-16,12-4-33 0,2-10-41 15,14-15-289-15,-3-15 53 16</inkml:trace>
  <inkml:trace contextRef="#ctx0" brushRef="#br3" timeOffset="-139009.48">3566 17860 1035 0,'-6'-39'259'0,"-1"34"84"16,5 5-301-16,2 1-17 16,2 1-17-16,-2-2 3 15,1 0-7-15,2 0-4 16,7 0-1-16,10-1-6 16,31-2-8-16,-33-4-6 15,-5-1 3-15,-1 0 4 16,-7 0 3-16,-1-2 7 15,-3 2 6-15,-3 1-1 16,-2 0-3-16,-3 2-6 16,-3 1 1-16,-4 2 0 15,-1 2 0-15,-2 4 6 0,0 2 3 16,-2 5 6-16,2 4 5 16,0 10 5-16,5 1 0 15,3 9 7-15,9-2-7 16,11 3 0-16,7-7-7 15,16 0-25-15,6-13-24 16,12-10 101-16,3-12-414 16,10-12 152-16</inkml:trace>
  <inkml:trace contextRef="#ctx0" brushRef="#br3" timeOffset="-138674.22">3982 17644 918 0,'-17'-18'398'0,"4"4"-14"15,10 8-187-15,0 1-142 16,3 6-5-16,-1-1 19 16,1-1 5-16,-1 1-6 15,1 0-29-15,0 0-15 16,0 0-20-16,1 1 1 15,0 1 3-15,2 2-5 16,4 9 2-16,22 46 7 0,-19-31-7 16,-2 10-2-16,-3-2 3 15,2 8 0-15,-5-4-10 16,0 0-4-16,-2-10-6 16,2-1-27-16,-4-13-17 15,1-5-37-15,-1-7-12 16,1-10-81-16,4-7-236 15,7-15 58-15</inkml:trace>
  <inkml:trace contextRef="#ctx0" brushRef="#br3" timeOffset="-138469.53">4154 17729 1201 0,'-5'-7'352'16,"-3"5"67"-16,-1 6-315 15,-1 0-88-15,-3 7-9 16,0 0-2-16,-6 8-6 16,3 0-15-16,-2 7-51 15,4-2-32-15,1 0-88 16,5-9-188-16,8-7-28 16,0-6-88-16</inkml:trace>
  <inkml:trace contextRef="#ctx0" brushRef="#br3" timeOffset="-138309.06">4012 17875 702 0,'0'-3'372'16,"1"-1"-35"-16,1 1-154 16,-1 1-61-16,4 1-57 15,21 2-1-15,36 13-1 16,-24 3-11-16,-3 0-28 16,6 4-23-16,-13 0-36 15,0 5 185-15,-15-10-551 0,-16-12 221 16</inkml:trace>
  <inkml:trace contextRef="#ctx0" brushRef="#br3" timeOffset="-137492.8">8263 17756 663 0,'-60'-14'176'0,"44"15"73"16,3 2-134-16,4-1 5 16,4 0 24-16,3-2-14 15,3 1-5-15,-1-1-54 16,2 0-3-16,2-1-24 0,29 0-4 15,41-3-11-15,-22 0-18 16,-1 4-50-16,0 4-79 16,-14 1-50-1,-4 7-235-15,-13 3 3 0</inkml:trace>
  <inkml:trace contextRef="#ctx0" brushRef="#br3" timeOffset="-137311.4">8242 17954 1075 0,'-12'-8'301'0,"4"0"76"16,8 4-297-16,9-1 3 0,6-1-29 16,15 0 8-16,4-1-12 15,16 5-121-15,-1 3-347 16,2 0 69-16</inkml:trace>
  <inkml:trace contextRef="#ctx0" brushRef="#br3" timeOffset="-134977.51">9286 17759 606 0,'-40'-43'239'16,"36"33"19"-16,1 1-164 15,3 4 0-15,0 1-41 16,0 0 5-16,0 3-9 16,1 1 10-16,1 0-17 15,1 0 10-15,9 1-10 0,39 14 6 16,-36-6-23-16,1 8 2 16,-5 5-13-16,-3 7-2 15,-4 4-10-15,-4 11 6 16,-6 0-7-16,-6 12 0 15,-2-6 1-15,-6-2-1 16,-2-8-1-16,1-7 2 16,4-18 0-16,0-7 0 15,6-5 1-15,2-5 2 16,4-2-3-16,3-2 5 16,5-3 1-16,7-3 7 15,3 1-6-15,10-5 2 16,6-3-5-16,11 5 2 15,3 4-6-15,7 0 4 16,-6 6-3-16,1 6 0 0,-10 2-16 16,-3 1-49-16,-10 1-39 15,2 3-274-15,-5-8 32 16</inkml:trace>
  <inkml:trace contextRef="#ctx0" brushRef="#br3" timeOffset="-134676.18">9676 17929 989 0,'-7'-71'263'0,"9"56"69"16,5 9-277-16,3 0 10 15,1 1-20-15,2-1 15 16,2 2-2-16,3 5-10 16,1 1-17-16,8 7-4 15,0 1-18-15,8 7 2 16,-1 3-6-16,5 5 0 16,-2-3-9-16,0 2-17 15,-7-4-29-15,1-3-62 0,-11-6-47 16,4-5-240-16,-2-7 26 15</inkml:trace>
  <inkml:trace contextRef="#ctx0" brushRef="#br3" timeOffset="-134461.53">10025 17784 1106 0,'-22'-15'267'0,"0"8"100"15,2 9-307-15,1 7-7 16,-1 4-10-16,-1 9 12 16,0 4-21-16,1 9-6 15,4 0-26-15,3 7-31 16,2-4-39-16,7-4-85 16,4-10-254-16,4-15 29 15</inkml:trace>
  <inkml:trace contextRef="#ctx0" brushRef="#br3" timeOffset="-134044.68">10271 17783 984 0,'-7'-18'328'0,"-1"5"46"16,5 9-282-16,1 1 8 16,2-1-49-16,0 3 13 15,0 0-3-15,0 0 13 16,0 0-24-16,0 0-1 15,0 0-23-15,0 1 2 16,0 1-13-16,1 2 14 16,3 18-5-16,9 50 10 15,-10-29-12-15,0 16-4 16,-1-5-14-16,1 7 3 16,0-16-4-16,3-2-15 15,-1-18-31-15,1-8-88 16,-2-10-64-16,3-4-295 15,-1-9 5-15</inkml:trace>
  <inkml:trace contextRef="#ctx0" brushRef="#br3" timeOffset="-133360.79">10466 17808 703 0,'13'-38'158'0,"-15"31"76"16,3 5-191-16,2 0 39 16,-3 1 8-16,0 0 27 15,2 0-10-15,-2-1-12 16,2 1-39-16,2 0-9 16,5 0-31-16,9 2-1 15,31 8-6-15,-33 1 6 0,-3 4-7 16,-1 5 13-16,-8-3-2 15,-3 9 0-15,-3 1-7 16,-4 1-1-16,0-2-7 16,-3 4-1-16,1-9-5 15,-2-1 0-15,3-9-3 16,1-4-5-16,3-7-7 0,-3-4-4 16,5-4-5-16,1-1 7 15,-3 0-2-15,1 1 10 16,1 2 7-16,1 0 10 15,0 2-11-15,6 2 14 16,3 4-2-16,4 3 7 16,1 2-7-16,5 5 15 15,-1 3-4-15,0 4 2 16,-2 5-6-16,-2 8 4 16,-4-5-10-16,-4 1 1 15,-6-7-9-15,-4-2 5 16,-2-7-7-16,-3 1 4 15,-7-2-1-15,-2-4-2 16,0 0-14-16,-8-3-23 16,-7-5-164-16,2-1-149 15,2 4-15-15,1-3-102 16</inkml:trace>
  <inkml:trace contextRef="#ctx0" brushRef="#br3" timeOffset="-131807.12">10956 17799 770 0,'12'-57'284'0,"-9"49"40"16,-2 3-209-16,-2 3 1 15,-4 1-37-15,4 1-2 16,-4 1-19-16,-8 3-5 16,-45 27-18-16,27-9-12 15,5-1-7-15,-1 6-8 16,5-2-2-16,3 1-7 0,8-9 3 16,4 2-4-16,7-11 4 15,0 1-3-15,1-3 3 16,2-2-6-16,0-2 3 15,-3-2 1-15,1 0-3 16,3-1 5-16,9 0 3 16,45-5-6-16,-32 2 2 15,11-1 0-15,-3 3-4 16,2-1-15-16,-6 3-7 0,-4-1-35 16,-8 2-13-16,-4 3-47 15,-6-2-18-15,-2 0-228 16,-5 1 52-16</inkml:trace>
  <inkml:trace contextRef="#ctx0" brushRef="#br3" timeOffset="-131527.63">11006 17871 889 0,'-44'-68'278'0,"33"47"78"15,0 7-233-15,3 0-10 16,-2 3-13-16,3 3 4 15,4 2-20-15,1 0-3 16,4 2-25-16,-2 4-14 16,0 0-15-16,0 0-14 0,2 3-9 15,5 4 6-15,2 24 7 16,37 47-4-16,-38-27 3 16,-1 14-7-16,1-8-1 15,-2 1-24-15,1-13-27 16,-1-5-110-16,6-12-233 15,-2-8-84-15,-1-7-145 16</inkml:trace>
  <inkml:trace contextRef="#ctx0" brushRef="#br3" timeOffset="-131091.33">11320 17942 703 0,'0'-1'277'0,"-1"0"40"16,-1-1-137-16,1 1-48 16,-2 0-1-16,1 0-29 15,1 0-18-15,1 0-41 16,2 0-14-16,3 0-13 0,27-3-9 15,35-2 0-15,-23 5-4 16,-5 0-5-16,0 0-29 16,-7 1-10-16,-2-1-42 15,-9 1-13-15,-2 1-56 16,-7-1-18-16,0 0-195 16,-6-1 35-16</inkml:trace>
  <inkml:trace contextRef="#ctx0" brushRef="#br3" timeOffset="-130828.31">11488 17846 1023 0,'-9'-12'270'0,"1"1"108"16,4 4-277-16,4 2 3 0,0 2-4 15,0 2 5-15,0 0-26 16,0 0-13-16,1 0-21 15,0 1-12-15,3 1-8 16,-3 2 5-16,9 17 6 16,15 48-10-16,-23-29 3 0,2 14-11 15,0-5-12-15,1 1-76 16,1-6-64-16,5 1-363 16,0-20 36-16</inkml:trace>
  <inkml:trace contextRef="#ctx0" brushRef="#br3" timeOffset="-130161.18">12392 17426 1075 0,'-23'-15'246'0,"4"5"96"16,2 14-301-16,-3 10 10 16,-3 10 4-16,0 21 27 15,-3 10 0-15,0 12-12 16,6 4-20-16,3 9-17 16,8-13-23-16,16 6-5 0,10-4-7 15,15-3-32 1,11-15-34-16,15 0-98 0,2-13-263 15,10-12 23-15</inkml:trace>
  <inkml:trace contextRef="#ctx0" brushRef="#br3" timeOffset="-129644.25">12444 17763 977 0,'-4'-17'242'0,"-2"4"76"15,8 7-288-15,3 2-4 16,4 0-15-16,4 3-6 15,2-1 1-15,5 3 8 16,-1 1-6-16,2 5 7 16,-5 0 7-16,-1 7 5 0,-6 1-9 15,-3 10 7-15,-2-1-9 16,-4 11-1-16,-2-3-8 16,-2 4 5-16,-1-4-9 15,-1 3 2-15,2-11-3 16,-2 3 1-16,3-11-4 15,2-1-4-15,-1-7-4 16,1 0 4-16,1-11 0 0,0 5-3 16,0-4 8-16,0 1 0 15,0 0-1-15,1 0 3 16,1 0 0-16,6-1 0 16,20-6 1-16,48-10-2 15,-28 13 0-15,8 1 0 16,-7 3-2-16,0 3-16 15,-17 6-30-15,-8-1-72 16,-12 3-238-16,-6-9 26 16</inkml:trace>
  <inkml:trace contextRef="#ctx0" brushRef="#br3" timeOffset="-129310.06">12936 17935 882 0,'-21'-84'277'16,"14"67"59"-16,6 9-239 15,-1 0 20-15,3 1-27 16,1 1 4-16,6 0-16 0,3 3-17 15,8 1-38-15,6 3-12 16,4 4-6-16,4 7-1 16,-2 4-4-16,0 9 2 15,-7 1 1-15,-1 8-21 16,-6-2-18-16,0 4-36 16,-3-8-40-16,1 1-259 15,-2-11-27-15,-2-13-93 16</inkml:trace>
  <inkml:trace contextRef="#ctx0" brushRef="#br3" timeOffset="-129100.19">13103 17791 1146 0,'-8'-21'276'15,"-2"3"98"-15,4 13-329 16,2 5 2-16,-2 2-9 15,-3 7 5-15,-2 7-7 16,-7 18-7-16,-1 4-16 16,2 18-14-16,3 6-22 15,4 2-45-15,7-13-43 16,8 0-302-16,6-13 49 16</inkml:trace>
  <inkml:trace contextRef="#ctx0" brushRef="#br3" timeOffset="-128477.58">13583 17757 660 0,'2'-6'212'0,"0"3"69"0,-2-2-176 16,0 4 0-16,-1 0-17 15,0 0-7-15,0-1-31 16,0 0-5-16,-2 0-14 16,-1-2-6-16,0 1-1 15,-7-5 7-15,-39-21-7 16,26 24 2-16,0 4-3 15,-5-3-4-15,2 4-10 0,-3 1 4 16,9 0-3-16,2 1-1 16,4 5-1-16,7-2 5 15,4 2-6-15,4 3 0 16,6-4 3-16,3 5 5 16,6 0-5-16,7 4-1 15,2 0 2-15,8 5 1 16,-2-3-2-16,5 6 4 15,-1-2 1-15,6 4 0 16,-11-2-2-16,0 4-4 16,-8-2-3-16,-6 1-1 15,-11-4-5-15,-5 5 0 16,-8-2 3-16,-7 1-2 16,-3-7 1-16,-6 0-1 15,0-11-1-15,-2-8-8 0,5-9 0 16,0-14-10-16,9-8-3 15,3-5-3-15,8-3 6 16,8-7-5-16,7 7-3 16,10 1-28-16,4 7-17 15,3 4-65-15,-3 10-246 16,3 13 52-16</inkml:trace>
  <inkml:trace contextRef="#ctx0" brushRef="#br3" timeOffset="-128161.02">13937 17877 573 0,'-5'-3'341'16,"1"-2"-30"-16,-3 0-61 15,-36-20-137-15,36 21 1 16,2 3-9-16,1-1 0 16,4 1-31-16,0 0-14 15,0 1-26-15,1 0-7 0,3 0-11 16,16 1-6-16,47 5-4 16,-20-5-15-1,-5-1-26-15,6 1-55 0,-10 2-23 16,-2-2-62-16,-11 0-11 15,-3 0-207-15,-11 2 58 16</inkml:trace>
  <inkml:trace contextRef="#ctx0" brushRef="#br3" timeOffset="-127811.63">14399 17761 1174 0,'1'-22'287'16,"6"9"97"-16,0 4-316 15,-2 3-12-15,0-1 12 16,5 2-1-16,-3-1 13 16,-4 4-18-16,2 0-11 15,-1 4-18-15,-4-2-11 16,0 1-10-16,0 1 3 15,0 4-1-15,0 25 7 16,-7 42 6-16,-3-24 2 0,-2 1-5 16,0 12-9-16,4-11-7 15,5-4-1-15,-1-11-15 16,4-6-40-16,3-19-25 16,1-7-76-16,2-6-53 15,11-22-295-15,3-13 47 16</inkml:trace>
  <inkml:trace contextRef="#ctx0" brushRef="#br3" timeOffset="-127528.08">14499 17508 1048 0,'12'-25'247'0,"5"4"105"15,2 10-294-15,3 5 17 16,-2 4-2-16,6 8 16 16,-6 7-11-16,5 12 6 15,-6 11-24-15,0 19 0 16,-7 2-15-16,-4 20 7 16,-7-1-22-16,-6 16-8 0,-5-8-4 15,-4 0-8-15,-6-19-14 16,-8 0-33-16,-3-24-36 15,-4-5-109-15,7-8-298 16,4-8 28-16</inkml:trace>
  <inkml:trace contextRef="#ctx0" brushRef="#br3" timeOffset="-126612.22">15129 17825 960 0,'-35'-62'260'16,"35"46"86"-16,5 11-268 15,2 1 11-15,3 4-12 16,6 1 19-16,1 3-13 16,6 7 9-16,3 5-29 15,5 7-2-15,0 5-21 16,3 8-4-16,-8-3-23 0,2 3 3 15,-8-5-17-15,1 0-28 16,-4-8-33-16,3 0-52 16,-7-9-35-16,7-4-308 15,-5-16 65-15</inkml:trace>
  <inkml:trace contextRef="#ctx0" brushRef="#br3" timeOffset="-126395.3">15441 17742 1056 0,'-14'-15'296'15,"3"10"79"-15,-2 7-264 16,1 7-33-16,-5 11 4 0,-1 7-14 16,-7 10 0-16,-3 3-37 15,-4 9-6-15,3-6-24 16,2 7-35-16,8-10-33 15,9-5-55-15,10-16-43 16,12-13-270-16,6-20 54 16</inkml:trace>
  <inkml:trace contextRef="#ctx0" brushRef="#br3" timeOffset="-126062.08">15775 17726 1131 0,'5'-9'293'16,"-18"9"88"-16,4 7-286 15,-3 2-27-15,-13 8 3 16,2 3-5-16,-8 9-1 16,-1 2-34-16,1 7-6 15,10-4-16-15,1-3-4 16,8-8-12-16,6-7-8 15,5-9-8-15,4-4 4 16,3-5 1-16,-5 1 12 0,3-1 6 16,17-5 4-16,43-10-4 15,-25 11 5-15,-6 4-20 16,4 0-42-16,-7 4-29 16,-1 1-64-16,-9 1 114 15,8-2-380-15,-10-2 149 16</inkml:trace>
  <inkml:trace contextRef="#ctx0" brushRef="#br3" timeOffset="-125795.54">15824 17874 1002 0,'-63'-65'304'0,"50"48"78"15,4 6-280-15,2 1 21 16,4 4-36-16,1 3 11 15,4-1-24-15,-2 3-10 16,0 1-33-16,2 1-1 16,-1 1-14-16,1 2 10 15,7 20 3-15,13 46 15 16,-22-29-11-16,0 17 2 16,0-3-17-16,1 2-7 15,-2-10-30-15,5 3-86 16,2-19-63-16,-3-4-333 0,3-8 3 15</inkml:trace>
  <inkml:trace contextRef="#ctx0" brushRef="#br3" timeOffset="-125312.72">16074 17865 816 0,'-1'-13'290'0,"-1"1"43"15,-3 4-207-15,-2 4-25 16,4 3-20-16,-4 1 13 16,1-1-20-16,5 1 1 15,-2 0-33-15,0 1-12 16,-1 0-18-16,-1 2 0 15,-3 6-12-15,-26 45 2 16,29-31-4-16,1 8 3 16,2 1-4-16,2 6 4 15,2 0-4-15,3-6-2 16,4-7-6-16,4-8-9 16,3-11-7-16,5-11-7 0,4-7 5 15,2-16 5-15,0-6 8 16,4-10 9-16,-9-2 8 15,-3-3-1-15,-9 7-1 16,-6-1 2-16,-11 8-10 16,-7 7 2-16,-6 10 0 15,-8 11 4-15,1 7-5 0,0 6-2 16,10 6-25-16,7 6-62 16,13-2-45-16,10 4-231 15,9-3 12-15</inkml:trace>
  <inkml:trace contextRef="#ctx0" brushRef="#br3" timeOffset="-124912.74">16414 17850 942 0,'-3'-12'291'0,"-1"1"72"16,0 3-258-16,-3 3 14 15,-2 0-29-15,-1 1 16 16,1-2-17-16,-2 3-6 15,4 0-31-15,1-1-10 16,1 4-22-16,2 2-10 0,3-2-12 16,-1 1 3-16,0 1-4 15,0 10 3-15,0 47 3 16,1-23 5-16,3 5-6 16,1 15 0-16,5-9-9 15,7-1-13-15,3-11-14 16,3-9-6-16,2-18 0 15,6-8 8-15,-6-6 7 0,3-12 10 16,0-9 3 0,-3-12-5-16,-6-3-7 0,-2-8-1 15,-10 2 1-15,-6-1 8 16,-6 13 2-16,-12 3 7 16,-5 14 4-16,-9 8-4 15,1 13-17-15,-4 7-28 16,6 7-43-16,9 6-298 15,16-1 55-15</inkml:trace>
  <inkml:trace contextRef="#ctx0" brushRef="#br3" timeOffset="-124615.63">16957 17933 823 0,'22'-27'308'0,"-31"17"47"0,3 3-179 16,2 3-50-16,3-1 4 15,1 3-39-15,1 1-13 16,0 0-42-16,3 1-8 15,12 0-28-15,41 7-19 16,-38-2-28 0,3 2-41-16,-8-1-26 15,-1 0-74-15,-6-2-222 0,-7 0 55 16</inkml:trace>
  <inkml:trace contextRef="#ctx0" brushRef="#br3" timeOffset="-124411.26">16866 18039 783 0,'-12'-2'369'0,"7"-3"-17"0,5 3-180 16,2 4-44-16,-2-4-45 16,1 1 19-16,1 1-9 15,11 0-1-15,49 1-48 16,-26 1-37-16,-1 0-76 15,1 2-376-15,-15-10 77 16</inkml:trace>
  <inkml:trace contextRef="#ctx0" brushRef="#br3" timeOffset="-117196.76">17834 17774 616 0,'-23'-38'193'15,"22"35"46"-15,-1 0-143 16,2 2-17-16,-1 1 11 15,0-1-8-15,0 0 8 16,0 0-20-16,1 0-2 16,-4 0-12-16,1 1-5 15,-1 0-16-15,-9 2-1 16,-38 15-4-16,34-3-12 0,0 1 3 16,-1 7 5-16,1 2 1 15,0 7-3-15,2-1 4 16,2 6-9-16,9-5-7 15,6 7-4-15,9-1-3 16,9 0-3-16,5-10 2 16,7-2-8-16,11-10-29 15,0-9 1 1,-4-6-7-16,-4-6 4 0,-7-10-1 16,-14-2 23-16,-3-8 4 15,-4-3 11-15,-5 3-2 16,-3 4 4-16,-6-3-3 15,-3 7 6-15,-7 5-7 16,-6 3 11-16,-9 3 3 16,-2 7 1-16,-7 6-2 15,-2 4 4-15,-5 5-8 16,8 7-1-16,5 9-23 16,13 5-32-16,21 2-339 15,13-3 87-15</inkml:trace>
  <inkml:trace contextRef="#ctx0" brushRef="#br3" timeOffset="-115810.95">18173 17872 436 0,'-2'-5'150'16,"-1"1"43"-16,1-1-115 15,0 1 3-15,0 1-7 16,0 0 5-16,-1-1-19 15,2 1 10-15,0 0-13 16,1-1 7-16,0 1-8 16,0 0 5-16,0 0-12 0,0 0-3 15,0 1-12-15,0 0-8 16,0 0-9-16,0 0-6 16,0-1-3-16,1 1 0 15,0 0-1-15,2-1-4 16,-1-1 1-16,1 1 2 15,0 1-6-15,2-1 4 16,1 0 2-16,10-3 3 16,33-11-4-16,-25 15 3 15,0 3-2-15,2 0 4 16,-6 1-4-16,3 1 5 16,-8 1-3-16,1 2-2 15,-5 0-6-15,-1 3 6 16,-4 2-4-16,4 1 1 0,-7-1 3 15,2 7 4-15,-2-3-6 16,-3 3 4-16,-4 0 0 16,-1 2-4-16,-1-5-1 15,-3 3 3-15,-3-2-3 16,-1 2 3 0,-2-2 4-16,-5 3-5 0,1-3-1 15,-2-3 3-15,4-4-6 16,-3-3 2-16,2 1 3 15,3 2 0-15,3 0 8 16,2-1-5-16,7-2-1 16,0-3-1-16,1-6-5 15,2 2-5-15,0 0 0 16,0 1-6-16,0 1-17 16,2 0-17-16,-1 1-65 15,0 0-27-15,1 0-238 16,1 1 26-16</inkml:trace>
  <inkml:trace contextRef="#ctx0" brushRef="#br3" timeOffset="-115480.21">18216 18129 797 0,'-5'-1'210'16,"-28"0"88"-16,33 0-215 16,0 0 7-16,1 1-3 15,-1 0 13-15,2-1-22 0,0-1 2 16,5 1-19 0,22-2-2-16,34-7-16 0,-19 7-6 15,0 1-17-15,11 3-5 16,-5 1-9-16,5-1-2 15,-13 6-4-15,-2-5 1 16,-15 0-5-16,-9-2-20 16,-8 2-21-16,-9-5-66 15,-9 5-24-15,-10-5-276 16,-6 0 40-16</inkml:trace>
  <inkml:trace contextRef="#ctx0" brushRef="#br3" timeOffset="-112597.22">18795 17848 641 0,'0'-6'210'0,"-1"1"32"15,1 0-172-15,-3 1 5 16,1-1-18-16,0 2 11 16,-1 0-2-16,-1 1 4 15,-2 1-21-15,-7 3-6 16,-34 17-10-16,34 1 7 16,-1 1-12-16,3 5-7 15,2 2-3-15,3 7 2 16,3-4-13-16,6 10-3 15,6-8 0-15,1 0 1 16,6-8-5-16,4-6 0 16,3-12 1-16,5-1-13 15,-5-5-7-15,4-6-6 0,-9 2 2 16,-1-3 2-16,-6-4 14 16,-3 0 13-16,-4-2 10 15,-5-4 2-15,-4 0 4 16,-6 5 0-16,-5 1-6 15,-8 3 1-15,0 7-4 16,-6 3 0-16,6 2-1 16,3 2-7-16,8 4-7 0,3-5-37 15,6 4-31-15,5-1-187 16,7 2-107-16,10-13-48 16</inkml:trace>
  <inkml:trace contextRef="#ctx0" brushRef="#br3" timeOffset="-111930.18">19286 17841 816 0,'-1'-12'254'15,"1"2"46"-15,-1 3-211 16,0 3-41-16,0 2-10 16,1 1 0-16,-2 0-9 15,1 0 2-15,-1 0-17 16,0-1 3-16,-2 1 0 16,0-1 1-16,-5 0-5 15,-6-2 4-15,-35-8-9 16,33 9-3-16,-1 3-1 0,1 0 5 15,5 1-4-15,-1 1 4 16,4 3 4-16,0 0-3 16,1 1-1-16,1 3-3 15,1 1-2-15,3-2 2 16,0 3 2-16,6 1-3 16,0-1 2-16,8 2 4 15,2 1-5-15,11 0 3 16,1-2 0-16,7 1-2 15,1-2-6-15,6-1 6 16,-8-1-5-16,5 5-1 16,-9 0 2-16,-2 5-2 15,-5 5-3-15,-5 2 2 16,-6-1 1-16,-5-2 1 16,-6-4 3-16,-4-6 1 0,-6-4-1 15,-6-2-2-15,-4-1-1 16,-4 2 0-16,-3-4 0 15,-4-1-3-15,9-3 4 16,-3-2 0-16,4-5-2 16,0-7 0-16,6-5 3 15,3-11-1-15,3-2-1 16,10-5 2-16,7 6-6 0,7-3-13 16,6 8-21-1,10-1-45-15,2 4-37 0,9 3-270 16,0 10 46-16</inkml:trace>
  <inkml:trace contextRef="#ctx0" brushRef="#br3" timeOffset="-111147.38">19744 17909 635 0,'-11'-6'199'0,"1"2"30"16,2 0-133-16,1 1-50 15,-2 2 22-15,4 0 11 0,0 0 5 16,4 1-23-16,0-1-14 15,1 1-26-15,0 0-15 16,0 0-8-16,0 0-2 16,0 0-4-16,0 0 0 15,0 0 10-15,1 0 3 16,0 0 1-16,3 0 1 16,0 0 2-16,19 0-4 15,34-2-6-15,-26 1 5 16,-4 0 0-16,8-3-16 15,-4 3-16-15,-2 0-56 16,-6 0-236-16,-11 1 40 16</inkml:trace>
  <inkml:trace contextRef="#ctx0" brushRef="#br3" timeOffset="-110780.3">19843 17833 1172 0,'-63'-44'248'0,"60"37"117"16,1 5-337-16,4 1 13 16,-2 1 2-16,0 0 2 15,0 0-6-15,0 0-10 16,0 0-19-16,0 0 0 15,0 0-1-15,0 0 0 16,0 0 0-16,0 1 0 16,0 1-1-16,0 1 9 15,0 16 6-15,7 45-3 16,-5-31 0-16,2 12 1 16,-3-3-13-16,3 5-3 15,0-9 0-15,1-3-14 16,-1-11-26-16,0-6-56 15,-2-8-46-15,0-2-303 16,0 2 43-16</inkml:trace>
  <inkml:trace contextRef="#ctx0" brushRef="#br3" timeOffset="-110080.57">20311 17788 1082 0,'-2'-3'291'0,"2"4"63"16,-1 0-298-16,0-1-52 15,0 0-5-15,-2 2 6 16,-2 2 8-16,-14 10 3 15,-36 42 2-15,32-32-6 16,6-5-7-16,3-1-2 16,5-9-8-16,5-2-6 15,2-3-5-15,-1 1-3 16,0-1 1-16,2-4 6 16,1 0 4-16,-2 1 0 0,1-1 5 15,0 0 2-15,0 0-2 16,0 0 2-16,1 0 4 15,0 1-1 1,0 0 1-16,0 0-5 0,0 0-1 16,0 0 0-16,0 0-2 15,0 0 4-15,-2-1 2 16,2 0 1-16,0 2-1 16,-2-2-4-16,1 1-1 0,0 0 3 15,0 0-2-15,1 0 2 16,-3 0 5-16,1 0-2 15,1 0-2-15,1 0 5 16,-3 1-2-16,2 1-2 16,0-1-2-16,0 0 2 15,0 0-3-15,1 2-2 16,-2-1 1-16,1 0 6 16,0-1-2-16,0 0 2 15,1 1 2-15,0-1-4 16,0 0-6-16,0 0 0 15,0-1-4-15,0 0-2 16,1 1 5-16,3-1 5 16,6 2-6-16,53 12-13 15,-31-16-3-15,8 0-25 0,-5 1-19 16,1-2-48-16,-7-1-199 16,-5 3-6-16,-8-5-93 15</inkml:trace>
  <inkml:trace contextRef="#ctx0" brushRef="#br3" timeOffset="-109729.89">20332 17926 1009 0,'-40'-52'227'0,"33"38"104"15,5 6-275-15,-1 1 10 16,2 3 12-16,1 1 17 16,-3 2-9-16,3-1-9 15,0 1-22-15,0 0-12 16,0 0-18-16,0 0-5 16,0 1-9-16,0 0-5 15,0 0-7-15,0 0-5 16,0 0-3-16,0 1-5 15,0 2 3-15,3 14 4 0,4 42 4 16,-5-20 2-16,2 5 5 16,-1 2-37-16,3-5-34 15,0-1-92-15,1-7-269 16,1-5 25-16</inkml:trace>
  <inkml:trace contextRef="#ctx0" brushRef="#br3" timeOffset="-109146.5">20597 17923 1056 0,'-2'-5'289'0,"0"-1"77"15,0 5-288-15,1 0-28 16,0 0-5-16,-1 0 7 16,1 0-7-16,1 0-6 0,0-1-18 15,-1 2-12-15,1 0-6 16,0 0-4-16,-1 0 2 15,0 0-1-15,1 0 0 16,0 0-4-16,0 0-1 16,0 0-13-16,0 0-2 15,0 0-5-15,0 2 3 16,-1 1 2-16,0 3 6 16,1 21 3-16,4 37 5 15,2-25-19-15,2-5-12 0,6 0-22 16,0-11-20-16,3-10-21 15,2-10 13-15,1-7-18 16,-2-8 22-16,0-15 23 16,-3-2 23-16,-4-11 22 15,-4 3 29-15,-4-1 42 16,-2 11 18-16,-2 3 10 16,-2 8-17-16,-6-1 7 15,-1 7-34-15,-4 0-33 16,-4 3-14-16,-5 4-24 15,3 3-24-15,0 3-39 16,6 3-228-16,7 1 52 16</inkml:trace>
  <inkml:trace contextRef="#ctx0" brushRef="#br3" timeOffset="-108680.4">20904 17821 1205 0,'-3'-5'259'0,"2"3"115"16,1 0-351-16,-2 2-10 15,2 0 2-15,-1 0-3 16,1 0-3-16,0 0-3 16,0 0-8-16,0 0 1 15,0 0-1-15,0 0-3 16,0 0-1-16,0 0-6 15,0 2-2-15,0 0 4 16,0 1 1-16,0 5-1 16,0 10 7-16,7 40-2 15,-4-32-4-15,5 9 0 16,1-6-3-16,4 5-20 16,1-6-2-16,4-2-8 15,-3-10-8-15,2-6 4 0,-2-11 20 16,3-8 7-16,-5-5 12 15,1-8 12-15,-5-2 5 16,-1-2 10-16,-5 1-4 16,-2-9-10-16,-6 4-3 15,-6-4 3-15,-1 0-11 16,-7 2 14-16,-1 8 7 16,0 2-21-16,0 10-10 15,-1 5-29-15,2 8-38 16,-3 13-253-16,0 8 67 15</inkml:trace>
  <inkml:trace contextRef="#ctx0" brushRef="#br3" timeOffset="-108395.31">21373 17841 1166 0,'-3'-6'273'0,"6"1"108"16,-3 4-333-16,0 1-22 0,0 0-11 15,1 0-1-15,1 0-19 16,18 1-35-16,46 8-24 15,-25-5-64-15,-6 3-139 16,0 0-109-16,-13-2-43 16</inkml:trace>
  <inkml:trace contextRef="#ctx0" brushRef="#br3" timeOffset="-108202.82">21352 18019 1086 0,'0'0'309'0,"0"2"78"16,1-4-287-16,-1 2-20 15,0 0-14-15,1 0-11 16,1 0-22-16,22 2-110 16,56-4-204-16,-17-11-155 15,-6-3-95-15</inkml:trace>
  <inkml:trace contextRef="#ctx0" brushRef="#br3" timeOffset="-106781.59">22224 17635 645 0,'6'-34'293'16,"-9"33"31"-16,2-1-155 16,-3 1-16-16,3 1-45 15,0-1-7-15,0 0-38 16,0 1-21-16,1 0-26 15,-1 0-9-15,0 1-8 16,-2 2 1-16,-6 11 5 0,-29 49 0 16,22-35 2-16,2 10-3 15,7-3-4-15,13 10-4 16,5-2 0-16,11 4-32 16,6-6-16-16,5 1-40 15,-3-12-17-15,2-8-30 16,-7-11 21-16,-1-14-1 15,-4-13 37-15,-2-9 20 16,-4-2 30-16,-3-11 3 16,-4 8 17-16,-6-4 18 15,-3 6 8-15,-9 4 5 16,-4 10 8-16,-8 6 3 16,-4 8-9-16,-8 3 3 15,0 5 3-15,-3 3 2 0,5 2 1 16,4 4-23-16,9-1 14 15,13-3-280-15,10-1 78 16</inkml:trace>
  <inkml:trace contextRef="#ctx0" brushRef="#br3" timeOffset="-106264.92">22631 17754 1080 0,'-4'-61'256'0,"-3"55"88"16,4 0-295-16,3 6-19 16,-2 0 6-16,0-1 4 15,1 0-2-15,1 1-11 16,0 0-19-16,0 0-13 15,0 0-6-15,-1 0-1 16,0 1 3-16,1 1-4 16,-2 1 5-16,0 11 7 15,-8 44 1-15,7-22-1 16,-1 1 2-16,5 8-4 0,5-5-4 16,5 4 1-16,2-3 0 15,7-4-11-15,-1-9-11 16,6-3-31-16,-4-12-14 15,5-14-9-15,-3-11 10 16,1-10 14-16,-7-4 33 16,1-6 16-16,-7 1 14 0,-4 0 21 15,-6 6 17-15,-3 2 13 16,-4 4 7-16,-4 6 2 16,-1 6-16-16,-6 7-14 15,2 4-14-15,-5 7-14 16,1 4-10-16,-1 6-34 15,8-2-32-15,8 2-288 16,8-6 58-16</inkml:trace>
  <inkml:trace contextRef="#ctx0" brushRef="#br3" timeOffset="-105764.96">23005 17720 852 0,'-14'-13'280'0,"9"8"30"16,-2-2-164-16,6 4-118 16,-1 3 24-16,1 0 13 15,1-1 2-15,0 0-23 16,0 0-14-16,0 0-16 0,0 0-5 15,-2-1-9-15,1 2-9 16,1 0 1-16,-2 2-3 16,1 0 2-16,-2 9 1 15,-11 45 4-15,3-24 4 16,6 0 1-16,4 8-3 16,4-3 3-16,3 2-2 15,5-6-5-15,4 1-16 16,3-12-10-16,-1-2-27 15,-1-10-2-15,1-9 2 16,-6-9 16-16,0-8 11 16,1-7 31-16,3-7 7 15,-6-1 4-15,0 0 22 16,-4 6 15-16,-5 5-1 16,-5 8 1-16,-7 4-1 15,-1 4-15-15,-6 4-8 0,2 1-4 16,-5 5-10-16,5 4-14 15,0 5-37-15,10 2-43 16,2 3-290-16,14-6 60 16</inkml:trace>
  <inkml:trace contextRef="#ctx0" brushRef="#br3" timeOffset="-105098.38">23421 17710 779 0,'-3'-11'168'0,"1"0"128"16,-1 3-212-16,2 4 13 15,-1-2 8-15,0 4 2 16,2 1-45-16,0 0-13 15,0 0-16-15,0 0-6 16,-1 1-9-16,0-2-2 16,0 1-6-16,-3 0-3 15,-1-1-4-15,-2 0 2 0,-10-5-7 16,-35-9 1-16,38 10 4 16,-4 2-5-16,3 2 0 15,0 4 0-15,2 4-3 16,0 4-2-16,3 3 3 15,0 5 0-15,5 0-1 16,3 0-1-16,4-2 4 16,3 2-6-16,5 0 3 0,8 3-1 15,0-1-2-15,12 4 2 16,1-2 9-16,5 1-6 16,-4-4 5-16,3 1 2 15,-10-4-3-15,-2-2-3 16,-9-3 1-16,-1 2 0 15,-7-3 4-15,-3 0-6 16,-4 1-1-16,-5 3 0 16,-2-1 0-16,-7 4-2 15,-8-2 10-15,-3 2-11 16,1-6-8-16,-1-4-2 16,4-2 0-16,2-8 0 15,6-6 14-15,0-5 9 0,3-5 2 16,4-10 7-16,3 4-4 15,4-4-8-15,6 0-3 16,8-5-11-16,7 5-10 16,7-8-1-16,1 5-13 15,3-1-40-15,-8 9-7 16,-5 3-252-16,-15 11 41 16</inkml:trace>
  <inkml:trace contextRef="#ctx0" brushRef="#br3" timeOffset="-104348.15">21778 17631 869 0,'-5'-9'184'0,"2"0"107"16,0 8-238-16,2-2 19 0,1 3 5 16,0-1 11-16,0 1-22 15,0-1-11-15,0 1-22 16,0 0 2-16,0 0-11 16,0 0-10-16,0 0-12 15,0 1-6-15,1 2-7 16,3 21 13-16,8 43 9 15,-9-18 4-15,1 0 2 16,-1 12-3-16,2 2-8 16,1 9 1-16,2-15 0 0,2 0-23 15,0-11-18-15,2-8-78 16,-1-9-277-16,-9 2 45 16</inkml:trace>
  <inkml:trace contextRef="#ctx0" brushRef="#br3" timeOffset="-103465.36">21777 17584 1030 0,'-5'-14'220'0,"4"5"88"0,2 3-296 16,4 5-34-16,4-3 8 15,9 1 14-15,14-1-1 16,8 0 9-16,21-1-4 16,3 4 0-16,17 0 1 15,-2 2 10-15,14 1 6 16,-11 2 6-16,7 0-3 16,-11 2-2-16,6-1-9 15,-12 1-9-15,14-3-4 16,-6 2 1-16,15-3-2 15,-6 1 3-15,12-1 1 16,-13-1-4-16,9 0 2 16,-24 2-1-16,-1-4 1 15,-20 0-2-15,-7-3 5 16,-17 2-1-16,-4-2 1 0,-8 3-3 16,1-1 5-16,-4 2-3 15,6 3-4-15,-1 2 1 16,7 1 2-16,-6 1-7 15,2 2-9-15,-8-3 6 16,-3-3 2-16,-7 1 0 16,0-2 13-16,-5-4 11 15,2 1 2-15,0 1-3 0,0-1 8 16,0-1-4-16,0 2 16 16,0 0 4-16,0-1 8 15,0 0-4-15,0 0 3 16,0 0-15-16,0 0-3 15,0 1-3-15,0 0-6 16,0 0-8-16,0 0-10 16,0 0-4-16,0 1-4 15,0 0 0-15,0 0 1 16,0 0 1-16,0 0 0 16,0 2 5-16,2 0 3 15,0 6 1-15,6 16 1 16,6 36 0-16,-8-19-2 15,-1-2-3-15,-1 12-3 16,-1-4 3-16,3 9-1 16,-2-9 1-16,4 6 3 0,2-10 0 15,2-3-43-15,-3-9-41 16,1-1-67-16,-3-11-287 16,-14-3 30-16</inkml:trace>
  <inkml:trace contextRef="#ctx0" brushRef="#br3" timeOffset="-102632.48">22046 18267 490 0,'-22'-11'367'16,"7"0"-87"-16,4 3-36 15,0 3-213-15,3 2-22 16,3 0 0-16,-2 0 2 16,1 1 3-16,1 1-5 0,2 0 5 15,2 0 1-15,0 1 3 16,1 0-4-16,0 0-4 15,0 0-7-15,0 0-2 16,0 0-5-16,0 0 0 16,-1 0-4-16,-1-1-15 15,-2-1 3-15,-1 1 4 16,-9-2 3-16,-35-11 4 16,37 12 17-16,3 0 5 15,3-1 5-15,3 2 10 16,2 1 3-16,1-1 3 15,0 1-11-15,0 0-6 16,0 0-14-16,1 0 1 16,1 0 0-16,2 0 9 15,22 2 2-15,49 6 8 0,-27-8-5 16,17-1 0-16,-2 0-6 16,20 0-7-16,-4 3-6 15,16 1 3-15,-10 0-5 16,15-1 8-16,-14-2 0 15,12 0 0-15,-10-2-1 16,14 0-1-16,-10 1-6 0,10 1 4 16,-12-2-2-1,0 1 1-15,-19 3-3 0,-2-2 4 16,-19 0-6-16,-4-3 10 16,-12 1 9-16,1-3 12 15,-6 1 1-15,0 1 4 16,-6 4-7-16,4-1-11 15,-4 1-7-15,3 3-48 16,-1 2-32-16,-1 7-304 16,-6 1 48-16</inkml:trace>
  <inkml:trace contextRef="#ctx0" brushRef="#br3" timeOffset="-96182.79">19962 15064 341 0,'-17'-43'223'15,"14"35"-25"-15,1 1 7 16,0 0-116-16,1 2 49 16,0 1 12-16,1 3 13 15,0 1-29-15,0 0-14 16,0 0-49-16,0 0-17 15,0 1-24-15,0 3 5 16,1 14-3-16,6 56 10 0,-6-28 5 16,1 13 0-16,-2-2-13 15,-1-1-10-15,0-8-11 16,0 3-2-16,-1-10-11 16,5-1-37-16,-2-9-43 15,6-3-18-15,-1-13-346 16,-1-21 72-16</inkml:trace>
  <inkml:trace contextRef="#ctx0" brushRef="#br3" timeOffset="-95516.61">19903 15080 1015 0,'-2'-9'204'0,"4"3"103"16,5 1-299-16,5 0 5 15,4-4 13-15,11 0 1 0,6-3-1 16,14-2 8-16,6-2-17 15,18-1-11-15,0 0-2 16,20 1-2-16,-3 5-7 16,14 1 4-16,-10 2 5 15,12 3-5-15,-15 2 0 16,16-1 6-16,-15-1-6 0,13 1-3 16,-11-1 5-16,18-1 4 15,-19 0-6-15,8 0 0 16,-13 2 6-16,1 1-4 15,-19 1-3-15,2 2 6 16,-13 0-4-16,-1 1 1 16,-17 2 4-16,-4-2 6 15,-11-1-2-15,-11 0 11 16,-6 0 10-16,0 0 25 16,-6 0 1-16,0 0 4 15,-1 0-4-15,0 0-12 16,-1 0-22-16,1 0-6 15,0 0-7-15,0 0 1 16,0 0-4-16,-1 1-1 16,0 1 2-16,1 1 0 15,-4 7-2-15,-3 17 8 16,-5 39 3-16,9-20 2 0,-4 3 6 16,2 8 2-16,4-1-7 15,1 1-3-15,3-12-7 16,4-2-1-16,0-11-5 15,-3-7-26-15,-1-10-38 16,-7 2 238-16,-12-12-638 16,-13-8 255-16</inkml:trace>
  <inkml:trace contextRef="#ctx0" brushRef="#br3" timeOffset="-94917.46">19974 15642 779 0,'-5'-6'281'16,"-1"0"20"-16,4 3-199 15,0 0-28-15,2 3-19 16,0 0 14-16,0 0-6 0,0 0-1 15,1 0-34-15,0 0-4 16,1 0-9-16,4 0 18 16,18 1-2-16,52-2 17 15,-26-3-7-15,17-4-7 16,6-2-16-16,20-3-2 16,-1 1-9-16,17-3 5 15,-3 2 0-15,15 1-2 16,-15 1 0-16,19-3-5 15,-14 3-5-15,18-2-3 16,-17 2 4-16,6-3 1 16,-22 2-3-16,4 0 3 15,-27 2 2-15,0 1-3 16,-17 3-2-16,-2 4 4 16,-11 3-6-16,3 1-31 15,-8 2-29-15,5 2-72 0,-9 2-43 16,1-2-247-16,-11-1 26 15</inkml:trace>
  <inkml:trace contextRef="#ctx0" brushRef="#br3" timeOffset="-93599.35">16414 12468 957 0,'-3'-3'247'0,"2"-1"78"16,-2 4-275-16,3 0-1 16,0 0-9-16,0 0 3 15,0 0 4-15,3 2 17 16,-3 1-8-16,13 30-3 16,6 46-5-16,-12-18-8 15,-5 4-21-15,-1 9-6 16,-3-13-5-16,1 7-2 15,-1-9 0-15,2 1-3 16,0-17 3-16,-1-2-7 16,1-20-11-16,1-9-23 15,-3-17-10-15,-1-20-115 0,4-13-253 16,3-17 49-16</inkml:trace>
  <inkml:trace contextRef="#ctx0" brushRef="#br3" timeOffset="-92883.99">16364 12509 937 0,'-7'-4'341'0,"9"0"14"16,-1 2-216-16,-1 1-132 16,1 0-4-16,2-2 16 15,1 1 9-15,24-9 7 16,38-11 0-16,-17 14-4 15,7 1-19-15,21 1-6 16,-2-2-5-16,23-4 0 16,-3 0 0-16,21-5 0 15,-8 1 3-15,15 1 0 16,-14 4-2-16,6 0-1 16,-19 4 1-16,6 1-2 15,-19 2 0-15,3 0-1 0,-17 1 2 16,-1 0-1-16,-16 3 2 15,1 1-2-15,-15 1 1 16,-4 1 0-16,-12-1 1 16,-6-2 0-1,-8 1 1-15,-3 0-1 16,-2-1 1-16,-2 0 1 16,-1 0 2-16,0 0 4 0,1-1 0 15,0 1 5-15,1 0 5 16,1 0 1-16,8 0 5 15,2 1-1-15,36 8 3 16,-36-9-6-16,-2 3-3 16,-1-1-4-16,1 1 3 15,-2-2-6-15,0 0 2 16,-1 0 1-16,-2-1-8 16,-1 1-3-16,-1 0 3 15,-4-1-3-15,0 0 3 16,1 0 4-16,0 1 3 15,2 0-4-15,-3 0 8 16,2 2-3-16,0 0 0 16,1 5 1-16,7 18 6 15,6 33-5-15,-16-15-2 16,0 4 3-16,-5 12-7 0,0-2-7 16,-2 9 2-16,4-12 0 15,-1 0-4-15,5-14 2 16,3 0-1-16,1-11-18 15,-3 1-88-15,-3-9-60 16,-12-7-336-16,-8-10 5 16</inkml:trace>
  <inkml:trace contextRef="#ctx0" brushRef="#br3" timeOffset="-92282.68">16354 13215 1179 0,'-12'-6'265'16,"4"0"93"-16,4 1-343 15,1 3-8-15,2 0 6 16,1 1 8-16,0 0 9 0,0 0 5 15,1 0-13-15,4 0-12 16,6-2-6-16,62-14 4 16,-25 5 0-16,26 0 13 15,3-4 12-15,24 0 9 16,-1 3 3-16,21 0 3 16,-9 5-12-16,21 2 2 15,-13 0-12-15,17 4-9 16,-20-2 0-16,10-5-6 15,-16 0-11-15,13-3 3 16,-16-3 2-16,8-3-1 16,-16 2 6-16,3 0 1 15,-26 4-4-15,-5 3-2 16,-20 4-5-16,-7 3 1 16,-21 0-4-16,-6 2-4 15,-12 0-16-15,-15 0-96 0,-15 2 73 16,-19 1-425-16,-9-2 78 15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5T03:04:17.351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38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11-25T03:04:41.448"/>
    </inkml:context>
  </inkml:definitions>
  <inkml:trace contextRef="#ctx0" brushRef="#br0">3480 2427 708 0,'-59'-20'174'0,"39"18"58"16,2 3-208-16,-4 2 0 15,6 4-2-15,-2-1 31 0,2 0 13 16,-4-2 30-16,5 6 1 15,-2 4 5-15,0 7-35 16,-1 13 5-16,4 8-30 16,2 15-9-16,4 5-13 15,9 13 0-15,7-6-18 16,15 5-4-16,6-16-3 0,12-5-10 16,1-19-20-16,9-14-70 15,-6-15-46-15,5-12-215 16,-10-12-4-16</inkml:trace>
  <inkml:trace contextRef="#ctx0" brushRef="#br0" timeOffset="1800.22">3793 2787 892 0,'46'6'257'0,"-49"-10"60"16,-1 1-252-16,0 1-38 0,4 2-17 15,-1 0-1-15,-1 0-9 16,0 1 6-16,0 0 1 16,-1 1 8-16,-2 2 1 15,1 0 3-15,-6 7-8 16,-28 40 2-16,27-35-11 16,2 2 2-16,3-1-8 0,0 0 0 15,5 1-3-15,4 0-3 16,3-1-11-16,5-3 2 15,2-3 0-15,4-4 4 16,0-6 4-16,7-4 9 16,-4-5 1-16,3-9 6 15,-3-2-4-15,-1-2 4 16,-7-4-2-16,-2-7 4 16,-7 3-13-16,-3 0-1 15,-5-2-5-15,-7 5 8 16,-8 10-4-16,-4 8 11 15,-8 7-3-15,1 7-13 16,3 5-33-16,3 8-249 16,7-3-15-16,11-3-99 15</inkml:trace>
  <inkml:trace contextRef="#ctx0" brushRef="#br0" timeOffset="2267.48">4304 2707 1188 0,'4'0'295'15,"-10"2"89"-15,-2 2-342 0,2 4-36 16,-1 1-21-16,-8 2 4 16,6 1 2-16,-5-1 0 15,-3-3 1-15,-2-1 13 16,1-1-4-16,-3-2-1 15,5 1 5-15,-4 2 1 16,4-1-6-16,0 0 6 16,4 0-4-16,4 0 2 15,4-2-4-15,1-3-7 16,1-2-8-16,2 1-6 16,0 0-4-16,2 0 2 15,-1 1 7-15,7 2 6 16,14 5 7-16,39 16 2 15,-31-10 2-15,2-2 1 16,-3 2-3-16,-2 5 8 16,-7-4-6-16,-6 1-8 0,-4-1-10 15,-12-1-3-15,-8-3-14 16,-11 1-11-16,-7-2-2 16,-12-1-9-16,1-3-5 15,-6-2 4-15,9-4 14 16,3-6 7-16,10-3 1 15,9-9-114-15,14-7-120 16,14-19-14-16</inkml:trace>
  <inkml:trace contextRef="#ctx0" brushRef="#br0" timeOffset="2709.27">4536 2513 1175 0,'-2'-10'258'0,"-2"4"109"15,1 3-350-15,1 2-5 16,1 1-5-16,0-2 13 16,1 1 10-16,-2-1 34 15,1 0 3-15,0-1 20 0,0-1-7 16,-1 0-8-16,-1 0-27 15,1-2-3-15,1 2-19 16,-2-1-2-16,2 1-7 16,-1 0 3-16,1 0-9 15,1 1-3-15,-2 0-7 16,1 1 1-16,1-1-9 16,0 2 0-16,0 2-4 15,0 4 8-15,6 29 1 0,4 54 0 16,-6-31 0-16,1 13 7 15,1-2-2-15,0 6-1 16,1-17 0-16,-1-5-19 16,-1-18-28-16,-1-12-47 15,-2-11-35-15,-1-5-57 16,-2-9-8-16,-2-7-233 16,-2-6 62-16</inkml:trace>
  <inkml:trace contextRef="#ctx0" brushRef="#br0" timeOffset="2893.35">4437 2801 1412 0,'-22'-20'304'15,"35"16"101"-15,6 4-416 16,18-1-45-16,6 2-33 15,22-4-102-15,3-7-215 16,18-6 19-16</inkml:trace>
  <inkml:trace contextRef="#ctx0" brushRef="#br0" timeOffset="3583.31">5614 2674 775 0,'-45'34'215'0,"27"-32"48"15,-1 4-206-15,-3 2-50 16,3 0-2-16,-3 1 17 16,5-2 6-16,-2-2 18 15,5-2 9-15,0 4 0 0,3-3-14 16,2 4-13-16,3 5-19 15,4 7-9-15,1 1-3 16,4 7-5-16,3 1 3 16,6 0-3-16,2-7-1 15,7-2-6-15,-2-8 4 16,5-7 6-16,-5-10 1 16,7-7 1-16,-7-6 3 0,2-9 7 15,-3-1-5-15,-5-6-3 16,-10 0-4-16,-4-3-2 15,-8 10-6-15,-8 0 3 16,-6 10 3-16,-8 7 2 16,-2 6 2-16,-3 6 0 15,4 5-25-15,3 4-56 16,9 0-213-16,13 0 32 16</inkml:trace>
  <inkml:trace contextRef="#ctx0" brushRef="#br0" timeOffset="4050.85">5836 2707 889 0,'-3'0'483'0,"5"-5"-52"16,-3 3-139-16,1 2-262 15,-1 0-11-15,0 0-20 16,1 0-5-16,0 0 5 15,-2 0 0-15,0 1-3 16,1 1 2-16,0 5 3 16,-2 24-2-16,-7 36-1 0,6-28-3 15,4 2 1-15,0-4 1 16,2-11-2-16,1-6 0 16,3-9 6-16,-5-8 7 15,3-2 9-15,-7-10 28 16,3-6 2-16,-1-11 2 15,1-12-4-15,-5-20-10 16,1 1-25-16,-4-17 6 16,1 5-9-16,-4-4 5 15,1 4 0-15,-1-10-1 16,1 15-4-16,-1 0 11 16,3 13-13-16,3 12 5 15,2 18-7-15,3 8-25 16,2 10-31-16,9 5-33 15,2 4-26-15,11 8-45 16,3 0-7-16,13 9-22 0,-4 0-221 16,3-2 64-16</inkml:trace>
  <inkml:trace contextRef="#ctx0" brushRef="#br0" timeOffset="4269.74">5656 2629 1445 0,'-6'-3'353'0,"2"-3"76"16,1 2-463-16,9 8-56 15,8 0-24-15,9 4-16 16,8-2 21-16,19-4 15 15,4-7-17-15,21-5-243 16,0-4 60-16</inkml:trace>
  <inkml:trace contextRef="#ctx0" brushRef="#br0" timeOffset="5416.3">6850 2431 923 0,'-25'-47'269'0,"16"36"65"15,6 2-257-15,-1 4-17 16,0 4-13-16,3 0 10 16,0 0-11-16,0 1 23 15,0-1-9-15,1-1 19 16,-1 2-7-16,1 0 4 15,0 0-26-15,0 2-17 16,0 0-32-16,0 7-7 16,2 22-8-16,6 47 7 15,-6-31 2-15,-3 5 5 0,3-9-6 16,1-4-2-16,-1-16-11 16,2-6 1-16,-2-10 0 15,0-5 14-15,-3-2 4 16,0 0 19-16,0-1 3 15,0 0 6-15,1-1-12 16,-2-3-1-16,-1-20-14 0,-5-47 3 16,0 31-8-16,-2-11 9 15,1 5 6-15,1-2 19 16,2 13-2-16,-1 3 14 16,5 15-3-16,1 6-2 15,1 7-29-15,-1 3-9 16,2 2-19-16,-1 0-12 15,0 0-7-15,1 0 15 16,0 1 5-16,3 3 8 16,4 8 7-16,46 47 4 15,-31-32-3-15,7 7 6 16,-5-7-4-16,6 0-13 16,-5-8-11-16,-1 0-10 15,-6-9-14-15,-1-2 2 16,-4-7 15-16,4-5 14 0,-2-7 10 15,4-5 12 1,-1-4 1-16,2-10 7 16,-4-4-6-16,1-10 3 0,-4 2-5 15,1 1 8-15,-4 9 1 16,-4 7 18-16,-3 15 2 16,-1 5 11-16,-3 3-13 0,0 2-6 15,0 0-16-15,0 0-6 16,0 0-13-16,0 0 10 15,0 0-8-15,0 0-4 16,0 1 0-16,0 3 12 16,4 14-9-16,8 58 8 15,-2-28 5-15,-3 11 8 16,1-3-16-16,-2 2 7 16,2-10-1-16,0-2 0 15,-1-12-6-15,-1-5-8 16,0-12-23-16,-2-6-45 15,-4-5-30-15,1-7-43 16,-1-8-45-16,5-10-223 16,4-5 65-16</inkml:trace>
  <inkml:trace contextRef="#ctx0" brushRef="#br0" timeOffset="5849.36">7483 2610 1106 0,'1'-4'303'0,"-1"4"31"15,2 0-347-15,-2 0-88 16,0 0-25-16,0 0-11 16,3 0 40-16,1 0 70 15,-1-1 44-15,3 0 33 16,-2-1 15-16,1-1 15 15,-1-2-26-15,-1 0-11 16,0-1-21-16,2-1-6 16,27-33-21-16,-30 34-8 15,0-1-10-15,0 0-13 16,-2-1-6-16,0-1 4 16,-4 4 5-16,-3 0 7 15,-3 1 7-15,-2 4 10 16,1 2 0-16,-3 1 4 15,1 5-5-15,0 7 9 0,2 3-4 16,-1 9 6-16,9 2-3 16,3 6 9-16,6-5-2 15,12 1 7-15,6-7-3 16,8-4 1-16,1-9-21 16,8-10-257-16,-2-10 73 15</inkml:trace>
  <inkml:trace contextRef="#ctx0" brushRef="#br0" timeOffset="6217.16">7701 2476 1054 0,'0'-2'280'0,"1"2"72"15,0-2-303-15,-1 2-35 16,1 1-18-16,3 0 4 15,-2 1 1-15,9 5 8 16,34 44 0-16,-33-25 5 16,-1 4-7-16,2 4 7 15,-3-2-9-15,-4 3 2 16,1-8-2-16,-4-4 2 16,0-10-5-16,-1-2 7 15,-2-9-5-15,-2-2 35 16,2-2 20-16,0 0 9 0,-2-1-5 15,1-13-3-15,-2-49-39 16,3 19-27-16,3 7-12 16,3 0 5-16,0 9 4 15,1 7 7-15,-2 14-12 16,4 3-87-16,4 5-58 16,8 5-262-16,3 2-21 0</inkml:trace>
  <inkml:trace contextRef="#ctx0" brushRef="#br0" timeOffset="6917">8354 2476 1402 0,'-1'8'240'0,"1"-9"65"16,0 3-457-16,-2-2-14 16,2 0-5-16,-2 0 14 0,1 0 93 15,0 0 78 1,0 0 21-16,-4 0 18 0,-1 1 8 16,-14 1-2-16,-29 5-48 15,21-2 4 1,15 3-21-16,6 2-16 15,3 7-12-15,3 1-16 16,4 4-10-16,6-6-1 16,6-1 6-16,4-7 13 0,7-5 23 15,-1-6 18-15,2-3 18 16,-3-4 7-16,-1-2 34 16,-7 0 7-16,-3 0 20 15,-6-2-1-15,-4-1 18 16,-2 3-19-16,-3-3 13 15,-4-1-15-15,1 3 14 16,-2 8-16-16,1-3 4 16,0 5-27-16,4 3 1 15,2 1-30-15,0-2-6 16,0 0-18-16,0 0-5 16,0 1-18-16,0 1 10 15,1 2-2-15,7 23 9 16,10 47 0-16,-5-12 11 15,-6 8-5-15,0 16 7 0,-1-4-8 16,-1 9 1-16,-3-19-4 16,-2-9-2-16,-6-17-12 15,-8-9-2-15,-3-14-1 16,-15-5 6-16,-3-7 4 16,-15-9 4-16,3-2 1 15,-9-10-13-15,8-4-8 16,-1-11-16-16,12 0-11 0,0-7-25 15,11 5-3-15,9-1-26 16,6 11-33-16,4 1-242 16,8 10 65-16</inkml:trace>
  <inkml:trace contextRef="#ctx0" brushRef="#br0" timeOffset="7416.42">8616 2599 1051 0,'1'-6'247'0,"-2"3"53"15,3 2-335-15,-2 1-53 16,0 0-4-16,0 0 3 15,0 1 34-15,2 0 56 16,-2-1 47-16,0 0 10 16,1 0 20-16,0-1-3 15,1 0-6-15,0-1-43 16,2-2-5-16,3 0-11 0,8-6-1 16,33-20-12-16,-33 19 5 15,-3 2 2-15,-2 1 3 16,-6 2-11-16,0 0 13 15,-5 2-2-15,-5-1 0 16,5 4-7-16,-2-1 7 16,0 0-10-16,-4 0 5 15,-6-3-6-15,-32-7-3 16,35 18 5-16,-3 4-1 16,0 6-8-16,-1 11 7 15,-1 7 2-15,2 7 0 16,5-3-5-16,12 4 5 15,8-10-7-15,22-7-36 16,14-16-1-16,18-15-274 16,-4-14 54-16</inkml:trace>
  <inkml:trace contextRef="#ctx0" brushRef="#br0" timeOffset="8898.74">9486 2182 675 0,'-56'10'338'0,"46"-16"-27"15,1 0-136-15,2 2-137 16,3 1-36-16,3 3-6 16,2-1-11-16,-1 1 5 15,0 0 8-15,1-1 18 16,1-1 7-16,2 1 16 15,14-3 0-15,39-9 4 16,-34 10-20-16,5 0 9 0,-7 0-9 16,5 2-2-16,-7 0-11 15,0 1 5 1,-12-1-9-16,2 2 9 0,-8-1 5 16,1-1 23-16,-4 0 11 15,2 1 33-15,0 0-6 16,0 0 0-16,-1 0-18 15,1 0-10-15,0 0-37 16,0 0 0-16,0 0-12 0,0 0 0 16,0 0-7-16,-1 0 14 15,1 0-8-15,0 0 7 16,0 0-7-16,0 0 7 16,0 0-16-16,0 0 5 15,0 0-4-15,0 0 6 16,0 0-10-16,0 0 12 15,0 0-4-15,0 0 1 16,0 0-4-16,0 0 8 16,0 0-10-16,0 0-3 15,0 1-2-15,0 2 9 16,1 12-6-16,3 52 4 16,1-26 6-16,-3 11 0 15,1 0-7-15,1 3 6 16,1-7 0-16,-1 0 2 0,-1-14-2 15,-1-1 2-15,0-5-9 16,-6-2-6-16,-3-8-10 16,-9-3 0-16,-7-3-11 15,-16-5-6-15,-5-5-2 16,-10-7-3-16,0-7-4 16,-4-15-13-16,12-3-3 0,3-10-11 15,15 4 0 1,8 0-17-16,16 11-7 0,12 3-27 15,14 11-208-15,12 2 43 16</inkml:trace>
  <inkml:trace contextRef="#ctx0" brushRef="#br0" timeOffset="9532.15">9913 2395 865 0,'33'31'225'16,"-33"-32"62"-16,-1 1-235 16,0-1-49-16,1-1-1 15,-1 2-6-15,1 0 7 16,0 0 2-16,0 0 23 15,0 0 4-15,0 0 5 16,0 0-1-16,0 0-3 16,0 0-23-16,0 0-1 15,-1 2-13-15,1 0 1 16,-2 2-1-16,-1 15 5 16,-4 37-5-16,8-31 5 15,1-6-6-15,5-3-1 16,3-5-6-16,6-4 10 15,-3-5-3-15,9-7 5 16,-4-4 4-16,0-6 8 16,-5 0-8-16,-2-5 12 0,-7-1-14 15,-6-3-5-15,-1 3-3 16,-5-2 13-16,-6 6-12 16,-7 4 4-16,-1 5-2 15,-5 8-3-15,1 4-16 16,1 3-3-16,7 3-14 15,5 5-40-15,8-1-26 16,15 2-204-16,9-1 22 0</inkml:trace>
  <inkml:trace contextRef="#ctx0" brushRef="#br0" timeOffset="9849.1">10321 2424 668 0,'-7'-7'428'16,"2"5"-67"-16,0 4-69 16,2-1-263-16,2-2-5 15,1 1-24-15,0 0 4 16,0 0-5-16,0-1 6 16,0 0 4-16,0 0 22 15,0 0-5-15,0 1 9 0,-2 0-8 16,2 0-10-16,0 1-20 15,0 2 0-15,0 12-1 16,6 52 0-16,-1-31 4 16,2 7 7-16,1-9-17 15,4-6-28-15,-1-9-16 16,1-8-38-16,-2-14-39 16,0-15-247-16,-6-6 61 0</inkml:trace>
  <inkml:trace contextRef="#ctx0" brushRef="#br0" timeOffset="9990.95">10207 2199 1303 0,'2'-2'270'0,"-2"1"46"15,7 2-429-15,-7-2-281 16,3 0-3-16</inkml:trace>
  <inkml:trace contextRef="#ctx0" brushRef="#br0" timeOffset="10515.79">10568 2368 1283 0,'0'3'300'16,"2"7"99"-16,-2 0-371 16,1 8-31-16,2 5-7 15,-3 8 0-15,2 0 4 16,-2 7 1-16,-1-5-3 0,1 2 2 16,-1-10-2-16,-3-6 6 15,5-12 0-15,2-2 10 16,-3-6 8-16,0 0 11 15,0-2-8-15,0-1 5 16,4-19-12-16,19-46-5 16,-10 33-11-16,4-6 5 15,-4 9-6-15,0 3 13 16,-5 7-5-16,-2 6 5 16,-3 10-5-16,1 2 6 15,0 3-13-15,2 4 4 16,-6-3-7-16,3 1 8 15,-1 0-5-15,7 0 7 0,7 0-3 16,32 7 7-16,-37-5-2 16,0-1 6-16,-4-3-3 15,-4 12 4-15,3-4-5 16,0 10 1-16,2 3-6 16,-1 10 7-16,2-4-5 15,-2 7 7-15,-1-4-3 16,3 2-6-16,2-7-54 0,6-5-381 15,-5-11 101-15</inkml:trace>
  <inkml:trace contextRef="#ctx0" brushRef="#br0" timeOffset="13376.14">11700 2424 697 0,'-4'0'191'16,"2"-2"50"-16,0 5-199 16,2-3-14-16,0 0-2 15,2 0 15-15,1-1 11 16,16-2 23-16,40-5-8 16,-21-1-3-16,4 3-27 15,4-2-23-15,-2 0-44 0,5 1-74 16,-8 6-216-1,-1-4 27-15</inkml:trace>
  <inkml:trace contextRef="#ctx0" brushRef="#br0" timeOffset="14398.96">11874 2541 135 0,'-39'17'169'0,"33"-15"-8"16,3 0-11-16,1-2 17 16,2 0-37-16,-2 0-7 15,2 0-33-15,-1 0-9 16,0 0-29-16,0 0-2 16,0 0-11-16,1 0 3 15,-3 0-8-15,2 1-2 16,0 0-9-16,0 0 0 15,0 0-11-15,1 0-2 16,-2 0-1-16,1 0 6 0,0 0-4 16,0 0 8-16,0 0 2 15,1 1 3-15,-3-1 0 16,2 0-1-16,0 0-7 16,0 0 2-16,1 0-6 15,0-1-1-15,0 0 3 16,0 1-4-16,0-1-2 0,0 0-4 15,0 0-4-15,-1 1-1 16,1-1 1-16,-2 1 6 16,1-1 2-16,0 0 1 15,-1 0-2-15,1 0-4 16,1 0-4-16,-2 0 3 16,1 0-2-16,0 0-2 15,0 0 6-15,0 0-3 16,1 0-2-16,-2 0-1 15,1 0 3-15,-1 1 2 16,1-1-2-16,0 2 0 16,0-2 2-16,0 0-4 15,0 0-3-15,0 0 1 16,0 0 1-16,0 0 4 16,0 0 2-16,-1 1 1 15,1-1-1-15,-1 1-3 16,0 0-4-16,0 0 1 0,0 0 2 15,-2 0 3-15,1 0 3 16,0 0 1-16,-1 0 4 16,1 0 4-16,0 1-2 15,0-1 2-15,-1 0-2 16,2 0-6-16,0 0-7 16,0-1 1-16,0 0-5 0,0 1 1 15,2 0 3-15,4 0-2 16,13 3-3-16,68 1-23 15,-20-10-45-15,30-4-306 16,-5 0 65-16</inkml:trace>
  <inkml:trace contextRef="#ctx0" brushRef="#br0" timeOffset="16738.53">3507 3922 1001 0,'0'-12'265'0,"-2"5"67"15,-1 1-288-15,1 8-37 16,0-2-15-16,0 2 6 0,-3 7 0 16,-14 32 11-16,-24 48-6 15,10-21 3-15,0 6-11 16,-4 6-8-16,10-11-17 16,0-8-11-16,12-21-19 15,6-17-69-15,14-16-187 16,9-18 36-16</inkml:trace>
  <inkml:trace contextRef="#ctx0" brushRef="#br0" timeOffset="17033.05">3697 3950 809 0,'6'-4'509'15,"-7"18"-99"-15,1-10-96 16,0 0-346-16,0 3 0 16,0-6-4-16,0 2 10 15,-2 0 25-15,0 11 1 16,-5 35-2-16,-1-24 4 16,-1 2-6-16,-5 10 5 15,-1-3-1-15,1 14 2 16,-2 0 2-16,3 0-23 0,4-11-25 15,4 0-40-15,-1-18-31 16,2-11-118-16,2-6-129 16,0-17 3-16</inkml:trace>
  <inkml:trace contextRef="#ctx0" brushRef="#br0" timeOffset="17289.77">3394 4112 1177 0,'-4'-4'313'16,"-1"-3"72"-16,11 5-326 15,1 2-77-15,9-1-4 16,4 1-4-16,13-2 10 15,0-1 0-15,7-1-22 16,-2 3-22-16,1-1-74 16,-6 1-235-16,3 3 38 15</inkml:trace>
  <inkml:trace contextRef="#ctx0" brushRef="#br0" timeOffset="17520.97">3240 4360 971 0,'-7'1'475'16,"2"-4"-54"-16,6 0-207 16,10 6-274-16,17 0-4 15,10-1-9-15,24-5-9 16,9-5 36-16,27-6-43 15,2-6-45-15,17-7-226 16,-13-2 40-16</inkml:trace>
  <inkml:trace contextRef="#ctx0" brushRef="#br0" timeOffset="18264.97">4601 3950 1035 0,'-11'-18'302'15,"-1"14"56"-15,2-1-261 16,3 2-82-16,5 1 0 15,0 5-3-15,1-4 4 16,1 1-17-16,0 0 1 16,0 2-2-16,0 1 13 15,1 15-2-15,7 48 9 16,-7-33-1-16,0 7-3 16,-1-3-11-16,1 0 1 15,1-11-1-15,3-3-1 0,-5-13 1 16,3-3 5-16,-3-7-2 15,1 0 6-15,-1 0 1 16,0-1 1-16,0 0-15 16,0-3-5-16,2 0-14 15,2-8 0-15,29-37-7 16,-15 33 6-16,-2 5 2 0,3 5 9 16,-3 4-7-16,3 4 6 15,-6 2 4-15,2 11-1 16,-4-1-1-16,1 6-2 15,-5 1-5-15,1 3-7 16,-5-5-5-16,-5 3 3 16,-3-6 1-16,-3 0-3 15,-4-7 0-15,-4-2 7 16,2-7-7-16,-9-5 10 16,3-4 7-16,-2-8 6 15,4 1-2-15,0-2-9 16,8 6-22-16,1 2 0 15,5 4-272-15,1-3 73 16</inkml:trace>
  <inkml:trace contextRef="#ctx0" brushRef="#br0" timeOffset="18681.12">4937 3961 1308 0,'-8'-14'295'0,"3"6"113"16,2 2-387-16,0 2-27 16,4 2-11-16,-2 1 1 15,1 0 1-15,0 0 12 16,0 0 8-16,0-1 25 15,0-1 5-15,0 0 22 16,0 0 0-16,0 1 1 16,0-1-16-16,0 1-10 15,0 1-25-15,0 0-12 16,1 1-15-16,1 2-5 16,0 10 5-16,14 60 6 15,-11-34 2-15,0 14 12 16,2-3 0-16,0 4 5 0,2-10-10 15,0-1-38-15,-3-13-32 16,1-4-61-16,-3-10-56 16,1-18-246-16,-2-13 47 15</inkml:trace>
  <inkml:trace contextRef="#ctx0" brushRef="#br0" timeOffset="19164.66">5216 4143 1108 0,'5'1'267'16,"-6"-2"52"-16,1 2-325 15,0-2-92-15,0 1 10 16,0 0 13-16,0 0 39 16,0-1 58-16,-3 1 50 15,2-1 2-15,0 0 13 16,-1 0-10-16,-1-1-19 16,-1 1-50-16,1 0 5 0,0 1-18 15,0 0-6-15,-1 1-5 16,2 3 2-16,0 4-13 15,1 14 6-15,3 31-5 16,8-29 2-16,-1-2-3 16,3-5 9-16,1-6-1 15,3-5 13-15,0-11 4 0,1-10 14 16,-2-2-6-16,0-8 8 16,-4 0-4-16,-4-4-2 15,-5 5-9-15,-2 0 2 16,-3 6-12-16,-7 2-10 15,0 8-15-15,-3 4-29 16,1 0-27-16,-2 2-225 16,2 5 47-16</inkml:trace>
  <inkml:trace contextRef="#ctx0" brushRef="#br0" timeOffset="19514.32">5771 4065 1279 0,'-2'-4'277'0,"0"1"92"16,-1 0-394-16,2 3-55 15,0 0-6-15,0 1-7 16,-4 1 24-16,1-1 29 15,-13 4 19-15,-37 10 14 16,31-11 24-16,3-2 1 0,1 3 11 16,6 1-11-1,2 5 4-15,4 2-12 0,3 8-3 16,2 2-13-16,9 2 3 16,8-1-5-16,11-3-2 15,8-7-21-15,17-10-34 16,-2-8-46-16,12-11-207 15,-6-5 18-15</inkml:trace>
  <inkml:trace contextRef="#ctx0" brushRef="#br0" timeOffset="19937.4">6019 3780 1025 0,'-4'-8'335'15,"-1"-1"45"-15,3 3-267 16,0 3-81-16,1 2-27 16,1 0 4-16,0 0-8 15,0 1 8-15,0 0 2 0,0 0 31 16,0 0 8-16,0 0 27 15,0 0-2-15,0 0 9 16,0 0-21-16,0 0-9 16,0 0-32-16,0 0-14 15,0 1-21-15,0 4-4 16,5 27-8-16,8 51 10 16,-8-32 8-16,2 9 6 15,0-7-3-15,1 4 5 16,-2-15-4-16,4-1 2 15,-3-15-10-15,-4-6-10 16,-2-14-5-16,1-2-12 16,-2-4-16-16,0-1-16 15,0-2-77-15,1-1-290 16,5-12 55-16</inkml:trace>
  <inkml:trace contextRef="#ctx0" brushRef="#br0" timeOffset="20148.43">6263 3958 739 0,'0'1'474'0,"-1"-1"-91"0,-2 8-69 16,2-7-312-16,-1 2-31 16,-5 12-37-16,-26 49-33 15,14-37-23-15,2-1-29 16,1-9 19-16,1-6 18 15,4-10 16-15,-1-4-159 16,2-5 70-16</inkml:trace>
  <inkml:trace contextRef="#ctx0" brushRef="#br0" timeOffset="20397.64">6086 4106 1138 0,'0'1'325'0,"1"0"50"0,1 1-312 16,2 0-50-16,19 12-27 15,46 27 12-15,-31-23 9 16,8 0 3-16,-6-3-8 16,5-1 3-16,-12-5-10 15,0 0-9-15,-15-4-19 16,-2-2-28-16,-10-1-21 15,-2-7-86-15,-8-6-201 16,1-6 35-16</inkml:trace>
  <inkml:trace contextRef="#ctx0" brushRef="#br0" timeOffset="21146.66">7066 3731 1033 0,'-2'-11'282'0,"-4"1"70"16,3 3-294-16,1 3-22 0,1 3-22 15,1 0 0-15,-1 0-1 16,1 0 18 0,0 1 3-16,0 0 30 15,0 0 4-15,0 0 22 0,0 0-18 16,0 0-5-16,0 0-31 15,0 0-24-15,0 0-26 16,1 2-5-16,3 17-6 16,11 63 4-16,-10-25 13 0,1 11 6 15,-1-4 7-15,-2 5-3 16,4-18-29-16,-2-2-30 16,-2-16-19-16,2-7-18 15,-3-14-7-15,-2-5 27 16,-1-8 27-16,-4-9-44 15,-6-4-256-15,-2-13 77 16</inkml:trace>
  <inkml:trace contextRef="#ctx0" brushRef="#br0" timeOffset="21398.67">6901 4027 681 0,'-5'-2'337'16,"4"2"-19"-16,1 0-152 15,0 0-107-15,0 0-52 16,1 0 3-16,0 0-16 16,3 0-1-16,1 0 1 15,16 0 6-15,37 0-7 16,-18-6-5-16,6 2-14 0,15-4-41 15,0 0-47-15,6 0-195 16,-14 2 14-16</inkml:trace>
  <inkml:trace contextRef="#ctx0" brushRef="#br0" timeOffset="21814.09">7344 4006 1132 0,'-1'0'269'0,"-3"0"98"16,1 0-329-16,0-1-12 15,1 0-16-15,1 1-3 16,-2 0-4-16,0 0 4 16,2 0-10-16,1 0 3 15,-2 1 1-15,2 1 16 0,0 9-9 16,3 24 9-1,4 34 2-15,-4-31 0 0,2-6-21 16,0-1 6-16,-2-13-5 16,2-4 3-16,-3-7-2 15,-2-3 20-15,-1-6 9 16,0 1 17-16,0-2-9 16,0-11 0-16,-5-53-24 0,6 24-11 15,3 3-22-15,4-3 0 16,2 11-2-16,-1 5 13 15,0 9-4-15,1 8-26 16,-1 3-18-16,7 5-33 16,2 2-28-16,13 0 139 15,0 4-395-15,5 5 185 16</inkml:trace>
  <inkml:trace contextRef="#ctx0" brushRef="#br0" timeOffset="22399.02">7860 3993 1376 0,'-6'-2'269'16,"3"-2"111"-16,0 2-410 15,2 2-24-15,0 0-8 16,0 0 5-16,-4 1 24 0,0 2 8 16,-14 4 3-16,-37 16 25 15,34-20 1-15,-1 2 1 16,7-2 3-16,-1 5-1 16,0-1-7-16,5 8-3 15,6 0-5-15,1 11-15 16,2 1-4-16,11 5-7 15,1-6-2-15,2-1-3 16,3-10 12-16,4-6 4 16,-6-8 9-16,4-5 7 15,-2-6 9-15,2-11 2 16,0-1-2-16,0-8 3 16,-3 2-1-16,-1-4 9 15,-7 9-2-15,-2-2 11 0,0 9-3 16,-3 3 14-16,-2 6-11 15,-1 0 8-15,2 7-10 16,0 0-5-16,1 0-13 16,0 0 0-16,0 0-21 15,0 1 9-15,1 3 3 16,5 17 8-16,9 48-5 16,-1-25 16-16,0 1-4 0,3 6 0 15,1-11-19-15,5-8-20 16,-3-11-21-16,3-19-51 15,-2-17-143-15,1-16-89 16,-8-8-36-16</inkml:trace>
  <inkml:trace contextRef="#ctx0" brushRef="#br0" timeOffset="22847.46">8036 3945 777 0,'-3'0'266'0,"-3"2"39"16,3 4-214-16,0 4-30 15,2 1-30-15,0 7 9 16,5 0-15-16,2 8 18 16,0-1-15-16,1 9 5 15,-2-3-11-15,1 6 0 16,0-7-17-16,1-1 13 0,-1-11-10 16,-1-6-3-16,-2-6 4 15,0-3 8-15,-3-4-1 16,0 0 4-16,0-1-3 15,2-3-8-15,5-20-14 16,13-42-1-16,-10 33-9 16,3-4 1-16,-3 8 3 15,4 5 8-15,-4 7-9 16,2 2 10-16,-3 10 0 0,-3 0 4 16,2 4-7-16,2 2 4 15,-2 0-2-15,3 4 3 16,1 1-4-16,2 6 3 15,-6 2 1-15,3 6 5 16,-2 3-4-16,0 7 10 16,-3-3 0-16,1 4-1 15,-1-6-5-15,-1-4-12 16,-4-10-31-16,2-4-51 16,1-5-22-16,2-9-257 15,6-7 41-15</inkml:trace>
  <inkml:trace contextRef="#ctx0" brushRef="#br0" timeOffset="23380.76">8681 3883 1034 0,'0'6'325'0,"0"-6"39"16,0 0-259-16,0 0-119 15,0 1 6-15,-1 1-8 16,0 1-1-16,0 3 3 0,-2 4 1 16,-13 29-2-16,10-37 4 15,-2-1 10-15,-3-1 12 16,3-1-7-16,-4-3 8 16,5 1 1-16,-2-3-4 15,7 5-7-15,0-1-2 16,-1 2-16-16,2-1-17 15,0 1-11-15,0 0 0 16,0 1 4-16,-2 1 9 16,-1 1 12-16,-2 8 15 15,-25 36 0-15,25-32 2 16,3-2-3-16,7 0-3 16,1-4-2-16,8-3-5 15,6-2-5-15,6-4 6 16,3-3 3-16,2 0 0 0,-3 0 8 15,-1 0 10-15,-6 5-2 16,-4 1 5-16,-4 4-1 16,-2 2 3-16,-7 5-5 15,-3 0 1-15,-4 1-7 16,-8 6 4-16,-5-2-9 16,-7-1-3-16,0-1-11 0,-3-3-34 15,8-8-37-15,0-6-207 16,3-5 25-16</inkml:trace>
  <inkml:trace contextRef="#ctx0" brushRef="#br0" timeOffset="23930.51">9111 4031 774 0,'-7'-11'526'0,"1"1"-104"16,5 5-95-16,-3 2-312 0,4 3-46 16,0 0-12-16,0 0-12 15,0 0 13-15,0 0 15 16,-1 0 34-16,0-1 23 15,1 1 16-15,0 0-5 16,0 1-6-16,0 1-21 16,0 6-3-16,1 19-11 15,3 45 8-15,-2-35-2 16,-2 0 1-16,4-12-6 0,-2-6 7 16,-1-12 0-16,2-4 26 15,-3-3 11-15,-2-1 32 16,1-1-6-16,0-2 5 15,-3-19-31-15,-12-51-5 16,7 30-31-16,-1-14 9 16,-1 4-8-16,-3-18 11 15,3 5-10-15,-1-14 1 16,1 12-9-16,-2-3 5 16,6 19-8-16,0 7 6 15,4 16-5-15,3 5-3 16,3 13-17-16,5 2-28 15,6 7-27-15,6 2-20 16,8 4-22-16,8 4-44 0,5 7-18 16,10 3-267-16,-2 5 47 15</inkml:trace>
  <inkml:trace contextRef="#ctx1" brushRef="#br0">10819 15000 0</inkml:trace>
  <inkml:trace contextRef="#ctx0" brushRef="#br0" timeOffset="24280.25">8885 3947 950 0,'-4'-13'246'0,"0"8"32"0,1 5-279 15,3 4-88-15,0-4 3 16,0 1 15-16,0 0 31 16,0 0 61-16,0 0 48 15,0 0 29-15,0-1 18 16,0 0 0-16,0 0-21 16,0 0-51-16,1 0-26 15,1 0-12-15,2 0-10 16,10 2 3-16,51 8-20 15,-25-9-27-15,16-2-310 16,1-3 79-16</inkml:trace>
  <inkml:trace contextRef="#ctx0" brushRef="#br0" timeOffset="24765.35">9347 4027 874 0,'-3'-3'345'0,"2"1"2"16,-3 2-208-16,4 0-171 0,0 0-28 15,0 0-16-15,0 2-17 16,0-1 33-16,2-1 13 15,0 0 38-15,-2 0 25 16,2-1 23-16,2-2 5 16,0 1-8-16,13-7-9 15,31-18-10-15,-28 17-4 16,-4 0-8-16,1-4-2 16,-6 3 2-16,-2-2-4 15,-6 0-3-15,-4 0-5 16,-4 3-3-16,-6-2-9 15,0 2 2-15,-7-1-8 16,0 4 3-16,-1 3-6 16,1 4 4-16,1 6 1 0,3 4 10 15,1 6-2-15,0 4 12 16,0 7-1-16,2-1 7 16,2 10 9-16,5-1 8 15,8 4 0-15,5-3 6 16,15 2-9-16,5-12-15 15,15-5-69-15,4-12-217 16,13-16 40-16</inkml:trace>
  <inkml:trace contextRef="#ctx0" brushRef="#br0" timeOffset="25213.66">9625 3913 961 0,'-2'-4'295'16,"0"1"51"-16,8 2-257 15,-6 1-75-15,3 0-9 16,0 0-10-16,10 0 0 16,35 8 11-16,-34-4-2 15,-6 2 9-15,3 7 6 16,-4 3 9-16,-3 11 4 0,0 2 5 15,1 10-4-15,-5-3-2 16,1 1-16-16,1-8-1 16,-1-4-5-16,1-11-2 15,1-5 5-15,-3-6 7 16,0-5 33-16,-2-4 5 16,1 4 0-16,0-2-2 15,0-19-6-15,-2-42-31 0,2 27-14 16,4 3-3-16,1-3-5 15,0 4 0-15,3 3-12 16,1 3 7-16,4 2-13 16,2 5-17-16,12 8-53 15,-2 3-16-15,12 6-56 16,1 4-31-16,6 3-216 16,-4-1 59-16</inkml:trace>
  <inkml:trace contextRef="#ctx0" brushRef="#br0" timeOffset="25537.27">10232 3876 998 0,'22'38'203'16,"-23"-39"49"-16,2 6-298 15,0-2-33-15,-1-3 2 16,0 0-2-16,0 1 61 0,1 0 45 16,1-1 35-16,2 0 18 15,2-1 10-15,9 0-13 16,32-10-38-16,-27 8-16 15,-1 2-20-15,6 4-59 16,-2-1-41-16,-2-1-216 16,-3 2 9-16</inkml:trace>
  <inkml:trace contextRef="#ctx0" brushRef="#br0" timeOffset="25761.31">10293 4045 584 0,'-5'3'264'0,"5"-2"8"15,0-1-138-15,0 0-61 16,0 0-19-16,1 0-17 16,3 0 10-16,1 0 8 15,18 0-1-15,32 1-3 16,-26 1-17-16,-2 0-37 0,5 3-327 15,-5-1 87-15</inkml:trace>
  <inkml:trace contextRef="#ctx0" brushRef="#br0" timeOffset="27079.76">11138 3717 783 0,'-63'-43'217'0,"57"33"59"16,-4 5-221-16,3 0 10 15,4 2-13-15,3 0-2 16,0 2 1-16,0 0 15 15,0 0-15-15,0-2 7 16,0 1 7-16,1 0 10 16,0 0-13-16,0 0 2 15,0-1-12-15,-1 1-11 16,0 1-23-16,2 1-16 16,-2 2-12-16,4 14-3 15,8 59 1-15,-12-13 7 16,-1 1 9-16,0 7 0 15,1-14 1-15,1-2 0 0,4-19 0 16,-2-7-1-16,2-14-1 16,-2-4-1-16,-1-9 1 15,1-6-2-15,1-5-5 16,4-7-8-16,4-5-1 16,4-5-5-16,0 3-1 0,6 0 4 15,-5 8 9 1,3 3 0-16,-4 6 2 0,0 4-1 15,-3 3-3-15,2 4 1 16,-4 4-3-16,-1 3 1 16,-1 4 4-16,2 5-1 15,-2-2-3-15,-2 7 7 16,-1-6-2-16,-5-1-5 16,0-3 1-16,-3-2 0 15,-2-4-4-15,-5 0-5 16,-3-4 6-16,-8 0-5 15,-3-2-6-15,-4-2-14 16,2-4 3-16,-5-5-18 16,5-2-5-16,1 0-22 15,4-1 0-15,-1 4-33 16,5 3-3-16,3 3-194 0,2 4 58 16</inkml:trace>
  <inkml:trace contextRef="#ctx0" brushRef="#br0" timeOffset="27596.45">11622 4061 745 0,'19'11'318'16,"-28"-18"-21"-16,0 3-164 15,1 1-139-15,5 1-24 0,2 1 3 16,1 1 8-16,0-1 26 16,0 0 14-16,0 0 38 15,1 0 18-15,0 0 18 16,-1 0-11-16,1 0-6 15,0 0-36-15,0 1-18 16,0 0-21-16,1 2-2 16,7 12-11-16,24 54 5 15,-22-29 3-15,2 12 2 16,-1-10-5-16,2 3 8 16,-3-14-4-16,-2-5 6 15,-4-16 0-15,-2-2 13 16,-3-8-4-16,-1-5 17 15,-1-9-6-15,-4-8 1 16,3-3-11-16,-4-7 0 0,3 5-13 16,4-3 0-16,0 7-8 15,5-2-2-15,1 4-9 16,5 1-34-16,5 3-34 16,10 0-65-16,7 1-250 15,20 2 37-15</inkml:trace>
  <inkml:trace contextRef="#ctx0" brushRef="#br0" timeOffset="27996.57">12354 3950 611 0,'32'-2'241'0,"-35"2"6"16,-1-2-113-16,2 4-93 15,2-2 27-15,0 0-11 16,0-1 6-16,1 0-17 16,2 0-10-16,0-1-28 15,23-7 6-15,34-10-8 16,-19 10 3-16,-5 1-7 0,6 0 4 16,-8 4-22-1,4-1-63-15,-9 2-240 0,-1-3 41 16</inkml:trace>
  <inkml:trace contextRef="#ctx0" brushRef="#br0" timeOffset="28329.3">12545 3778 943 0,'-17'-7'406'0,"6"-4"-18"16,5 0-218-16,2 5-178 15,1 6-35-15,7 0 1 0,-4-1 3 16,0 1 28-16,1 0 4 16,0 0 29-16,0 0 10 15,0 0 16-15,0 0-9 16,0 0 5-16,0 1-20 15,1 4 2-15,9 26-20 16,9 49 8-16,-13-30-9 0,0 9 4 16,1-9-33-16,2 7-57 15,0-12-61-15,7-8-261 16,1-16 8-16</inkml:trace>
  <inkml:trace contextRef="#ctx0" brushRef="#br0" timeOffset="29028.98">13088 3595 1039 0,'-2'-6'224'0,"2"4"85"15,2-1-299-15,-2 2-27 16,0 1 5-16,0-1 4 16,0 0 36-16,1 0 19 15,0 0 39-15,0 0 11 16,0 0 21-16,2 0-24 0,-3 0-13 15,1 1-39-15,0 0-16 16,0 0-24-16,0 2-2 16,1 2-8-16,5 33 2 15,5 41 5-15,-8-20 7 16,-2-1-8-16,3 0 7 16,-1-13-3-16,2-7-2 15,0-14-8-15,1-6 4 16,-2-10-3-16,2-4 7 15,-4-5 2-15,1-4 4 16,2-3-3-16,0-11-3 16,2 1-8-16,1-6-10 15,-1 2-9-15,0-2 5 16,-1 10 2-16,-3-2 4 16,0 9 5-16,1 1 4 0,-1 5-4 15,3 5-3 1,1 3-3-16,4 7 2 0,0 3-1 15,4 3 6-15,-3 1 4 16,3 2 3-16,-5-7-9 16,-2-2 4-16,-3-1-4 15,-2-5-8-15,-3-2-2 16,-4 1 4-16,-1-2-2 0,-6 0 6 16,-4 2 0-1,-3-3-8-15,-2-1-5 0,-6 2-23 16,5-3-24-16,-2-2-50 15,4-1-196-15,0 0-13 16,7-2-91-16</inkml:trace>
  <inkml:trace contextRef="#ctx0" brushRef="#br0" timeOffset="29580.03">13698 3847 957 0,'-2'-4'165'16,"0"4"34"-16,-4 4-317 15,5-4-45-15,1 1 2 0,-3 2 5 16,1-1 71-16,-2 0 115 16,1 0 59-16,0 0 52 15,-2 0 26-15,0 1 29 16,-2-1-75-16,-5 2-14 16,-29 16-44-16,32-19-12 15,3 5-33-15,2 2-7 16,2-3-16-16,1 3 3 15,1 2-10-15,3-3 1 16,0-3 2-16,4 3 6 16,2-5-4-16,6 1 10 15,2 3-1-15,8 0 2 16,-1 0-4-16,3 3 6 16,-3-2-8-16,1 4 5 15,-5 0-2-15,-1 3 5 16,-6 0-7-16,-4 1 8 0,-8 0-5 15,-4 0-3-15,-4 1-4 16,-12 2 8-16,-5-1-5 16,-9-1 4-16,-4 0-5 15,-6-5-21-15,7-7-23 16,0-6-38-16,10-6-240 16,13-11 58-16</inkml:trace>
  <inkml:trace contextRef="#ctx0" brushRef="#br0" timeOffset="30097.02">14347 3745 835 0,'-8'-3'346'0,"1"-5"0"16,1 3-193-16,1 3-135 15,5 2-27-15,0 0 1 16,0 0-8-16,0 0 7 15,1 0 8-15,0 1 6 16,2 0-2-16,0-1 5 16,9-1 2-16,46-7-1 15,-32 1-10-15,7-2-10 16,2 2-25-16,6 3-69 16,-9 3-171-16,5 4-60 15,-10 2-91-15</inkml:trace>
  <inkml:trace contextRef="#ctx0" brushRef="#br0" timeOffset="30379.42">14407 3891 880 0,'-18'-8'269'0,"9"2"45"15,2 1-230-15,4 5-86 0,0 0-12 16,3-2-18-16,0 2 3 16,0 0 6-16,0 0 30 15,0-1 20-15,0 0 22 16,1 0-4-16,1-1 1 16,5 0-25-16,24-8-18 15,40-10-45-15,-16 17-66 16,5 2-224-16,10-10 23 15</inkml:trace>
  <inkml:trace contextRef="#ctx0" brushRef="#br0" timeOffset="31345.72">15530 3569 915 0,'-3'-9'372'15,"-3"-2"-1"-15,-8-28-196 0,13 38-159 16,2-1-14-16,0 2-1 16,-1 0-2-16,0 0 5 15,0 0 2-15,0 0 10 16,-1 0-8-16,0 1 3 15,0 1 1-15,0 1-3 16,-1 19-7-16,-3 36 10 16,7-26-7-16,4-6 2 15,4 3-1-15,-1-10 0 0,-1-1-6 16,0-9 9-16,-3-3-2 16,-3-4 2-16,-1 0 1 15,-1-2 7-15,0-2-4 16,-1 1 1-16,1 0-4 15,0 1-2-15,0-1-6 16,0 0 4-16,3-1-10 16,0-3 0-16,22-5-2 15,34-41-1-15,-28 35-6 16,-8 7 10-16,-1 5-6 16,-8 5 6-16,2 4-10 15,-3 6 5-15,2 9-7 16,-2 3 7-16,-2 7-7 15,-1 6 10-15,-4 3-6 0,-5-2 3 16,-1 3-20-16,-1-10-1 16,-10-2-10-16,-1-11 4 15,-5 0-1-15,-4-10 20 16,-5 0-21-16,2-2-15 16,-9 0-66-16,-3-5-227 15,-2 4 27-15</inkml:trace>
  <inkml:trace contextRef="#ctx0" brushRef="#br0" timeOffset="31642.87">15565 3637 1063 0,'-4'-42'242'16,"3"38"79"-16,1 0-326 16,1 0-34-16,1 3-12 0,-1 0-2 15,9-1 6-15,20-4 18 16,47-5-56-16,-30 5-61 15,16 0-133-15,-4 2-29 16</inkml:trace>
  <inkml:trace contextRef="#ctx0" brushRef="#br0" timeOffset="32162.44">16079 3554 1091 0,'26'1'243'0,"-35"-6"77"16,2 3-317-16,0 1-31 16,3 2 4-16,2-1-1 15,0 0 18-15,1 0 2 16,0-1 16-16,0 1 8 15,-2-1 12-15,0 0 8 16,-1 1 3-16,1 0-9 16,0 0-12-16,-1 1-11 0,-1 1-10 15,1 2-2-15,-8 15 1 16,-14 51-7-16,26-28 4 16,6 16 2-16,3-5 2 15,5-3-16-15,2-14 7 16,6-6-9-16,-1-16 5 15,5-6-6-15,-2-11 15 16,0-9 2-16,-2-5 9 0,0-14 0 16,-6-3 3-16,-3-6 4 15,-6 2 6-15,-3-8-13 16,-8 7-6-16,-3-2-5 16,-4 8 0-16,-9 1-16 15,-2 9 11-15,-7 5 0 16,-1 8 3-16,-8 6-46 15,4 7-13-15,1 5-51 16,9-1-32-16,6 0-184 16,15 0 41-16</inkml:trace>
  <inkml:trace contextRef="#ctx0" brushRef="#br0" timeOffset="32613.03">16568 3526 983 0,'0'-3'281'16,"0"1"68"-16,-1 1-276 15,1 0-31-15,-1 0-21 16,1 1-12-16,0 0-8 16,-2 0-8-16,1 0 11 15,1 0 5-15,-1 0 13 0,0 0 6 16,0 0 6-16,1 0-3 15,-3 0-2-15,2 0-18 16,-1 1-1-16,-1 1-4 16,-2 1-3-16,-4 11-7 15,-29 44 4-15,31-18-5 16,2-1 1-16,5 13 0 16,6-6 5-16,10 3-7 15,5-15 4-15,6-2-1 16,2-16-3-16,5-4-3 15,-4-12 10-15,0-3-3 16,-6-10 5-16,-4-8 3 16,-8-5 15-16,-2-8 6 15,-8-6 1-15,-2-10-6 16,-6 4 0-16,-8-6-19 16,-4 8-11-16,-14 2-14 0,-6 14-22 15,-22 9-111-15,-5 20-245 16,-27 11 24-16</inkml:trace>
  <inkml:trace contextRef="#ctx0" brushRef="#br0" timeOffset="34003.25">3414 5140 976 0,'-11'-37'226'16,"7"37"82"-16,1-1-279 15,0 6-26-15,2-4-3 16,-1 2-6-16,-8 31 7 16,-10 48 2-16,1-15 1 15,1 2 3-15,-4 8 6 16,0-13-5-16,2-4-4 16,7-19 3-16,3-10-14 15,7-16-15-15,5-14-48 16,9-12-40-16,10-15-209 15,6-4 20-15</inkml:trace>
  <inkml:trace contextRef="#ctx0" brushRef="#br0" timeOffset="34311.98">3684 5201 906 0,'1'-5'277'0,"-2"-1"59"16,-2 1-244-16,2 4-24 15,0 0-17-15,0 0-5 16,0 0-13-16,-1 0-6 16,2 1-19-16,0 0-4 15,0 0-7-15,0 0 0 16,-1 1 2-16,0 2-2 16,-2 26 0-16,-13 54 5 15,1-26 3-15,-2 12-4 16,-1-7 0-16,1 5-2 15,5-17-21-15,3-10-37 16,5-16-19-16,2-12-28 16,4-19-174-16,1-19-69 15,0-3-21-15</inkml:trace>
  <inkml:trace contextRef="#ctx0" brushRef="#br0" timeOffset="34578.71">3242 5399 1353 0,'-2'-10'328'16,"-1"4"98"-16,2 3-395 0,7 6-50 15,-5-3-10-15,2 0-17 16,18 4 8-16,51 7 6 15,-28-15 14-15,13-6 0 16,-2-3 14-16,6-8-5 16,-5 9-6-16,1 2-51 15,-14 4-33-15,-3 5-70 16,-17 8-211-16,-17 4 24 16</inkml:trace>
  <inkml:trace contextRef="#ctx0" brushRef="#br0" timeOffset="34811.81">3149 5618 1166 0,'-5'-3'290'15,"7"-3"79"-15,7 3-334 16,16 1-28-16,13 0-11 15,21-1 0-15,5-1 6 16,19 0 3-16,0-3-18 0,14 2-64 16,-8-2-39-16,12 2-255 15,-15-1 7-15</inkml:trace>
  <inkml:trace contextRef="#ctx0" brushRef="#br0" timeOffset="35561.4">4904 5190 1014 0,'-10'-2'231'15,"-3"1"86"-15,-38 10-291 16,34 3-25-16,1 5-3 16,3-3-4-16,-4 0 2 15,4-4 0-15,0 0 9 16,3-7 4-16,0 2 0 15,4-4 3-15,2 2-2 16,4-1-8-16,-2-2-7 16,2 1-1-16,0 2 1 15,0 0 4-15,0 8-6 0,4 3 10 16,17 35-3-16,-7-38-2 16,2 0 2-16,-2-2 5 15,4 0-5-15,-2-6 4 16,3 3 1-16,-4-2-5 15,4 1 3-15,-5 0 0 16,1 2 1-16,-5 2-1 16,1 4-4-16,-5-1-1 15,-3 5-1-15,-2-1-1 0,-8 1 1 16,-4-1 1-16,-4-1 3 16,-1-1-2-16,-2-3-4 15,4-6-10-15,-1-5-3 16,-1-3-17-16,-6-5-18 15,3-3-2-15,-7 3-4 16,8 1 0-16,1 0-9 16,8 4-191-16,6 1-2 15,12 1-79-15</inkml:trace>
  <inkml:trace contextRef="#ctx0" brushRef="#br0" timeOffset="36045.15">5209 5442 1073 0,'-3'-10'249'16,"-3"6"77"-16,1 2-316 15,3 0-52-15,2 2-19 16,0 0-43-16,0 0 11 15,0 0 4-15,0 0 27 16,0 0 41-16,0 0 49 0,2-1 19 16,1-1 6-16,1 0-6 15,9-5-22-15,38-15-11 16,-34 16-12-16,1-5-1 16,-6 1-1-16,1-2-1 15,-2 0-1-15,-5 0-7 16,-2 2-5-16,-6-3 4 15,-2-1 2-15,-5 1 7 16,-2 3 10-16,-1 0 2 16,0 4 0-16,-1 7-4 15,-1 3-3-15,-3 9-5 16,3 4 1-16,-3 11-4 16,1-1 0-16,0 11 6 15,6 1-2-15,1 4 0 16,8-6 2-16,9 1 2 15,7-11-5-15,13-7-3 0,6-11-11 16,12-12-189-16,3-7-76 16,8-7-50-16</inkml:trace>
  <inkml:trace contextRef="#ctx0" brushRef="#br0" timeOffset="36477.91">5527 5468 977 0,'30'-39'255'15,"-32"35"65"-15,4 5-275 16,2 2-56-16,-3-3-15 16,2 0-10-16,0 1 1 15,7 0 9-15,4 0 10 16,32 1 13-16,-30-10 14 15,-1 1 10-15,2-5 1 16,-4 0 3-16,0-1 4 16,-4 3-11-16,-1-1-4 0,-5 3-7 15,-1-3-19 1,-2 2-7-16,-6-2-8 0,-7 0-1 16,-9 3-1-16,2 4 14 15,-5 1 0-15,4 4 7 16,1 6-2-16,6 4 6 15,-1 7-1-15,2 6 1 16,-1 8 3-16,5 2 4 16,1 6-6-16,8-8 3 0,9 6 1 15,4-9-3-15,10-5-2 16,9-8-3-16,9-14-3 16,3-14-273-16,16-12 82 15</inkml:trace>
  <inkml:trace contextRef="#ctx0" brushRef="#br0" timeOffset="36860.8">5957 5075 1111 0,'-5'-9'258'0,"0"1"101"0,3 5-326 15,2 2-9-15,0 1-7 16,0-1-8-16,0 1-2 16,0 0 13-16,0 0 9 15,0-1 19 1,0 1 5-16,0 0 9 0,0 0-11 16,0 0-11-16,0 0-24 15,1 1-7-15,0 2-9 16,7 15-3-16,19 52 2 0,-16-18 3 15,-1 3 1-15,2 9 1 16,-3-11-1-16,2-4 1 16,0-17 0-16,-3-4-2 15,-1-14-3-15,-4-5-3 16,-1-5-6-16,-2-4-20 16,0-1-21-16,0-1-101 15,0-1-276-15,4-16 43 16</inkml:trace>
  <inkml:trace contextRef="#ctx0" brushRef="#br0" timeOffset="37108.44">6262 5256 1158 0,'24'25'395'16,"-27"-23"29"-16,-1 1-295 15,-4 8-123-15,3 1-44 16,-2 2-58-16,0 4-11 16,-3-3-4-16,4-4 13 15,-10-3 14-15,6-1 59 16,-6-7 20-16,3 1 7 16,-4-2-11-16,4 2-16 0,-2 2-62 15,2 6-225-15,-3 4 35 16</inkml:trace>
  <inkml:trace contextRef="#ctx0" brushRef="#br0" timeOffset="37328.61">6079 5400 1245 0,'0'-1'352'0,"1"1"53"16,2 0-337-16,1 2-64 15,16 9-20-15,45 34 2 16,-32-21 17-16,4-1-4 16,-7-3 0-16,0-4-30 15,-9-5-23-15,-1-2-75 0,-8-3 100 16,6-8-380-16,-7-2 114 16</inkml:trace>
  <inkml:trace contextRef="#ctx0" brushRef="#br0" timeOffset="38095.15">7109 5341 314 0,'-53'16'220'15,"48"-16"-44"-15,3-2-10 16,1 3-139-16,1-2 17 0,0 1 9 16,0-1 33-16,0 1 9 15,0 0 20-15,0 0-11 16,0-1 0-16,1 1-27 15,2-1-15-15,0 0-21 16,14-1-5-16,37-8-10 16,-32 5-4-16,-3 2-7 15,4 0-26-15,-9 0-24 16,2 1-42-16,-1 2-17 0,-1 0-79 16,-7 2-166-16,2 3 39 15</inkml:trace>
  <inkml:trace contextRef="#ctx0" brushRef="#br0" timeOffset="38462.08">7064 5527 304 0,'-1'-1'238'0,"-4"1"-70"0,2 0-12 16,2 0-168-16,0 0-4 16,0 0 23-16,0 0 31 15,-1 0 59-15,2 0 19 16,0 0 23-16,0 0-9 15,0 0-1-15,0 0-40 16,0 0 0-16,0 0-17 0,0-1-3 16,2 1-15-16,0 0 3 15,2 0-17-15,26 0-10 16,40 1-43-16,-10-2-376 16,-1-1 95-16</inkml:trace>
  <inkml:trace contextRef="#ctx0" brushRef="#br0" timeOffset="51525.8">15547 4735 789 0,'0'-1'198'0,"0"0"67"15,-2-1-207-15,1 0-11 0,0 1 3 16,1 0 1-16,-2 0 6 16,1-1-3-16,0 1 7 15,0 0 5-15,0 0-3 16,1 1-14-16,0 0-12 16,0 2-17-16,0 3-12 15,3 19 0-15,9 40-3 16,-10-34 1-16,0 7-3 15,-2-7 0-15,2 2-2 16,-2-9 5-16,2-3-1 16,1-10 0-16,-3-3 2 15,0-7 5-15,1 1 4 16,-1-2 0-16,0 0-8 16,1-1-1-16,1-2-20 15,5-1 1-15,19-13-5 16,36-12 3-16,-31 25 1 0,-5 5 13 15,-1 5-9-15,-4 1 6 16,-4 8-6-16,-5 1 3 16,1 8-7-16,-3 2 7 15,-8 5-2-15,0 1 9 16,-6 9-10-16,-5-5 12 16,-5 3-6-16,-5-5-3 0,-4 0-12 15,2-11-1-15,-10-6-39 16,5-6-14-16,-7-8 41 15,-4-12-324-15,-4-13 114 16</inkml:trace>
  <inkml:trace contextRef="#ctx0" brushRef="#br0" timeOffset="51827.07">15515 4855 818 0,'-2'-7'221'15,"-1"2"53"-15,2 0-220 16,0 4-43-16,1 1-3 15,0 0-5-15,1 0 3 16,3-1 6-16,13 0 5 16,54-9-2-16,-28 1 0 15,15-4-20-15,2 5-31 16,12-1-202-16,-10 1-56 0,-3 3-68 16</inkml:trace>
  <inkml:trace contextRef="#ctx0" brushRef="#br0" timeOffset="52794.59">15980 4821 800 0,'0'28'326'0,"0"-30"-16"16,1-1-185-16,0 6-165 0,-1-3-2 16,2 1-9-16,-1 0 17 15,1 1 22-15,0 0 29 16,0-1 19-16,0 0 11 16,1 0 26-16,-2 0 12 15,0 0-6-15,0 0-13 16,0 0-6-16,0 0-28 0,0 0-15 15,0 1-6-15,0 0-9 16,0 1-2-16,2 7-5 16,1 11 6-16,10 47-1 15,-8-33 1-15,-2 4-4 16,5-2 6-16,4 6-4 16,0-9 0-16,1 1 3 15,1-9-1-15,1-5 2 16,-2-10-1-16,3-6-4 15,-2-9 2-15,-1-8 0 16,-1-3-1-16,2-8 2 16,-4-2 5-16,-3-6-4 15,-2 1-1-15,-4-5-3 16,-5 2-3-16,-6-2-7 16,0 7 5-16,-10 1-7 0,-6 7 5 15,-4 7-1-15,1 7-1 16,-8 5-40-16,8 5-8 15,2 2-30-15,7-1-10 16,5 2-16-16,20-6-73 16,11-5 107-1,19-3-23-15,7-1 25 16,16-1 14-16,-5 2 40 0,5 3 26 16,-11 3 49-16,-1-1 16 15,-14 5 5-15,-4-1 4 16,-12 1-6-16,-5-1 6 15,-7 2-3-15,0-3 3 16,-5-1-5-16,0-1 11 16,0 0-9-16,0 1-5 15,0 0-6-15,0-2-5 16,0 2-20-16,0 0-11 16,0-1-3-16,-3 1-14 15,2 0-3-15,0 1-2 16,0 2 0-16,0 0-10 15,1 16 9-15,0 48-1 16,1-29-3-16,7 10 2 16,3-3 3-16,6 3-4 0,5-9 5 15,7-5-4-15,-2-13 3 16,4-10 5-16,-3-14 4 16,-1-15-2-16,-5-7 6 15,-3-11 7-15,-7 0-3 16,-11-10-8-16,-9 2-2 15,-10-3-11-15,-5 6-16 16,-14 3-45-16,-7 13-34 16,-26 19-318-16,-14 16 58 0</inkml:trace>
  <inkml:trace contextRef="#ctx0" brushRef="#br0" timeOffset="53758.3">11192 4925 1031 0,'-22'-37'213'0,"21"30"98"0,1 6-306 16,1 0-8-16,-1 1 2 15,0 0-3-15,0 0 9 16,3 0 14-16,-3 1 18 15,1 0 8-15,0 0 4 16,0 1 5-16,0 3-4 16,8 20-13-16,4 40-9 15,-5-23-2-15,0 2-7 16,5 4-16-16,1-6 3 0,3-2-3 16,-2-10 3-16,1-6-2 15,-6-12 8-15,1-8-1 16,-3-7 4-16,2-7-1 15,0-4-1-15,3-7-1 16,1-2-4-16,6-2-7 16,-1 4-4-16,5 4-1 15,-3 6 0-15,4 4-7 16,-4 8 6-16,1 8-5 16,-7 2-1-16,2 9-14 15,-3 5 7-15,-5 11-11 16,1 0 1-16,-6 6-8 15,-5-6 11-15,-5-1-10 16,-8-11 15-16,-8-3 2 16,-8-9 8-16,-10-3-14 0,-3-9-1 15,-4-9-18-15,5-4 1 16,0-8-5-16,14-4 17 16,6-3-2-16,11 9 15 15,10 0-32-15,7 7-31 16,10 2-219-16,6 4 40 15</inkml:trace>
  <inkml:trace contextRef="#ctx0" brushRef="#br0" timeOffset="54192.39">11791 5253 761 0,'1'-3'449'0,"-2"-2"-72"16,-1-3-106-16,1 6-291 15,2 4-12-15,-1-2-11 16,0 1 7-16,2 0 11 16,-1 1 18-16,2 1 2 15,0 0 12-15,-1 3 0 16,6 11 13-16,12 39 3 0,-17-30 2 15,3 8 12-15,1-2-5 16,2-2-11-16,-1-4 5 16,3-3-4-16,-3-11-16 15,-1-6 5-15,-3-3 8 16,0-8 3-16,-4-6 10 16,2-9-2-16,-1-5-3 0,1-14-9 15,3-1-8-15,7-9-12 16,3 5-1-16,3 1-8 15,1 16-8-15,3 5-40 16,-1 16-25-16,6 3-60 16,-1 8 40-16,11-4-293 15,-3-1 90-15</inkml:trace>
  <inkml:trace contextRef="#ctx0" brushRef="#br0" timeOffset="54558.75">12600 5136 738 0,'20'37'223'15,"-26"-35"30"-15,-1-2-195 16,3 2-61-16,3-2-4 16,0 0-2-16,0 0 13 0,1 0 28 15,-3 0 16-15,2 0 18 16,1 0 10-16,0 0-1 16,0 0-19-16,1 0-16 15,3-1-17-15,21-3-13 16,42-8-4-16,-21 6-6 15,-3 1 2-15,9 3-44 16,-12 2-24-16,2 2-72 16,-10 1-156-16,-5-5-44 15,-10 1-68-15</inkml:trace>
  <inkml:trace contextRef="#ctx0" brushRef="#br0" timeOffset="54841.32">12763 5094 844 0,'-13'-7'239'16,"-1"-1"65"-16,4 3-227 15,1 0 0-15,2 2-4 16,4 1 6-16,2-1-4 16,0 2 3-16,1-1-12 15,0 1-3-15,0-1-9 16,0 0 9-16,0 0-11 15,0 0-4-15,1 1-9 16,0 1-16-16,0 1-7 0,1 4-9 16,12 29-9-16,12 56-2 15,-15-32 3-15,3 13-105 16,0-5-66-16,5-3-282 16,0-23-27-16</inkml:trace>
  <inkml:trace contextRef="#ctx0" brushRef="#br0" timeOffset="55508.3">13405 4823 785 0,'29'-41'183'16,"-32"35"68"-16,-2 2-214 0,5 4-7 15,3-3 11-15,-3 3 4 16,-1 0 31-16,1 0 12 15,0 0 22-15,0 0 1 16,0 0 10-16,0 0-32 16,-2 1-29-16,2 2-26 15,2 12-12-15,5 53-16 16,-2-17-1-16,-1 1 5 0,1 6-5 16,0-4-4-16,1 0 0 15,0-11 4-15,0-6-2 16,-1-13 4-16,-1-6 1 15,-2-14 4-15,3-5 5 16,-2-7 6-16,-3 5-7 16,4-7-3-16,31-58-16 15,-14 32-8-15,7-3-9 16,-5 10 4-16,1 6-4 16,-7 11 11-16,1 7-9 15,-7 8 3-15,0 11-6 16,-5 4 4-16,-1 14 0 15,-5 6 5-15,-5 13-8 16,-2-2-4-16,-5 4-13 16,-3-10-4-16,-2-9-2 0,0-14 10 15,-5-8-4-15,1-14 11 16,-6-9 6-16,1-8-4 16,-4-14-31-16,7-3-8 15,-3-5-62-15,9 6-31 16,1 5-161-16,6 14 12 15,7 4-59-15</inkml:trace>
  <inkml:trace contextRef="#ctx0" brushRef="#br0" timeOffset="56008.3">14131 5079 1043 0,'0'-4'247'15,"-4"3"83"-15,1 0-295 16,2 1-39-16,0 0 0 16,-1 1 4-16,-1 0-6 15,0 1 3-15,0 0 18 16,-2 0 6-16,-2 3 16 15,-5-1 7-15,-35 17 6 16,35-20-16-16,1 1-3 0,2 1-17 16,3-1-3-16,2 0-8 15,0 1-1-15,3-3-4 16,0 0 0-16,-1 1 0 16,1 1-2-16,1 1-1 15,1 1 3-15,4 9 2 0,27 36-3 16,-12-32 4-16,11 5 6 15,-1-1-3-15,7 3 0 16,-2-5 4-16,0 2 0 16,-6-3-5-16,0-1 2 15,-13-5-2-15,-4 0-3 16,-7-2-3-16,-12 1-3 16,-9 0-2-16,-18 1 2 15,-10 1-7-15,-23-1-54 16,-6-2-38-16,-18-5-274 15,7-14 21-15</inkml:trace>
  <inkml:trace contextRef="#ctx0" brushRef="#br0" timeOffset="58541.05">2146 6991 1025 0,'14'-81'276'0,"-22"64"71"15,-4 9-289-15,4 5 1 16,3 0-12-16,-3 4-10 0,-4 4 3 16,-11 17-9-16,-3 10-16 15,-9 13-12-15,-1 8 2 16,3 17-10-16,11-3 3 16,7 9-6-16,10-8-2 15,11 3-17-15,5-17 3 16,13-5-13-16,3-18 4 15,16-12-13-15,2-17 24 16,11-14-11-16,-6-14 8 0,8-16 3 16,-11-6 22-16,-5-16-3 15,-16-2 16-15,-11-10 23 16,-17 6 10-16,-15-3 2 16,-11 13 12-16,-11 5 0 15,-6 18-19-15,-4 6-18 16,6 17-7-16,-2 8-49 15,14 11-27-15,6 10-73 16,15 9 22-16,17 12-286 16,10 0 64-16</inkml:trace>
  <inkml:trace contextRef="#ctx0" brushRef="#br0" timeOffset="59092.11">2577 7392 974 0,'-1'-9'283'0,"-2"-6"82"15,-7-30-265-15,5 36 4 16,5 7-21-16,-1-3-15 15,1 3-20-15,0 2-21 16,1 1-22-16,3 2-11 16,6 15 3-16,46 45-4 0,-30-27 1 15,-1-1-2-15,-4-4 3 16,-1 2-1-16,-2-7 6 16,-4-3 3-16,-4-7 5 15,-3-4 6-15,-4-9 7 16,-1-12 15-16,-3-9-2 15,2-11-2-15,2-6-2 16,-1-15-10-16,0 3-11 16,1 1-4-16,-1 11-1 15,-2 5-6-15,1 15-8 0,3 14-106 16,1 10-23-16,4 13-168 16,-2 10-137-16,1 9-28 15</inkml:trace>
  <inkml:trace contextRef="#ctx0" brushRef="#br0" timeOffset="59509.52">2939 7489 970 0,'28'25'272'0,"-27"-31"21"16,0 4-263-16,3 0-73 0,-4 1 6 15,2 0 4-15,0 0 34 16,2 0 9-16,9-2 1 16,37-10-14-16,-33 7 0 15,-2-3 1-15,-1-1 4 16,-5-2-4-16,-2 0 8 16,-3-2 7-16,-1-3 4 15,-5 1-2-15,0 3 7 16,-4 1-11-16,-1 2-2 0,-6 3-8 15,3 5 2-15,-2 3-13 16,1 7 11-16,-4 6-13 16,2 9 9-16,-3 8-10 15,4 3 10-15,3 7-5 16,3 1 6-16,8 7-5 16,9-5 9-16,9-1-8 15,7-10 6-15,13-10-14 16,-1-18-7-16,11-14-81 15,-1-14-196-15,2-15 29 16</inkml:trace>
  <inkml:trace contextRef="#ctx0" brushRef="#br0" timeOffset="59893.15">3318 7403 972 0,'-1'-6'205'0,"0"6"93"15,2 4-279-15,-1-4 7 16,0 0 30-16,0 1 12 16,0 1 6-16,0 0-2 15,1 4-16-15,4 11-32 16,9 36-2-16,-11-31-9 0,2 10-3 16,-2-1 1-16,-1 3-2 15,0-1-3-15,-2-5-3 16,1-12 7-16,-3-6-4 15,1-6 7-15,1-6 12 16,0-8 0-16,0-17-24 16,1-9 0-16,5-11-14 15,-2-5-15-15,5-5-2 16,1 13 19-16,1 6-2 16,-3 14 10-16,1 5-4 15,-3 12-6-15,5 3-35 16,0 6-16-16,9 3-50 15,2 7-29-15,7 10-229 16,-2 0 56-16</inkml:trace>
  <inkml:trace contextRef="#ctx0" brushRef="#br0" timeOffset="60441.94">3868 7356 1241 0,'3'-1'245'0,"-3"2"124"16,-3-1-365-16,3 0 13 16,0 0 26-16,-1 0-5 15,0 0 4-15,0-1-2 16,-2 0-30-16,-1 0-20 15,0 0-1-15,-5 0-30 16,-2-1-9-16,-35 2-13 16,36 7 1-16,-4 3 1 15,2 0 32-15,-3 7 7 16,3 0 17-16,2 7-1 16,3-1 6-16,4 2-6 15,6-6 4-15,-2-6-9 16,5-6 6-16,3-4-2 0,2-6 11 15,5-6-10-15,5-6 9 16,3-8-6 0,-3-2 4-16,1-4-11 0,-11 3 14 15,-2 0 7-15,-3 10 11 16,-2 1-9-16,-2 9 12 16,1 2-13-16,-4 5-11 0,-1-1-16 15,2 0 9-15,0 2-15 16,0 1 12-16,4 15 1 15,13 40 13-15,-5-28-8 16,4-3 2-16,4-3-29 16,3-7-16-16,12-7-124 15,4-10-165-15,7-7 3 16</inkml:trace>
  <inkml:trace contextRef="#ctx0" brushRef="#br0" timeOffset="60691.75">4180 7118 972 0,'-6'-8'213'0,"-2"-1"86"15,5 7-284-15,-2 2-1 16,3 2 10-16,1-2 6 16,-1 1 12-16,1 2 6 0,-6 14-3 15,-10 47-8-15,15-31-1 16,-1 7 1-16,6-3-6 15,1 7-7-15,2-6-4 16,4 6-9-16,1-10-4 16,1 0-44-16,0-10-30 15,0-6-195-15,-4-10-119 16,2-10-60-16</inkml:trace>
  <inkml:trace contextRef="#ctx0" brushRef="#br0" timeOffset="60991.71">4403 7076 1315 0,'-3'-6'299'0,"2"2"103"16,-2-1-377-16,1 2-32 15,1 0 14-15,1 1 2 16,-2 1 15-16,2 0-2 15,0 1 0-15,0 2-13 16,0 1 0-16,2 13-4 16,5 46 4-16,-3-20 4 0,-3 6 9 15,-5 14-2-15,3 3 0 16,-2 7-4-16,1-5-5 16,0 3-11-16,4-14-43 15,-1-5-103-15,6-26-304 16,-3-32 25-16</inkml:trace>
  <inkml:trace contextRef="#ctx0" brushRef="#br0" timeOffset="61690.73">5617 7021 1050 0,'-6'-41'242'0,"-7"40"90"16,3 4-300-16,-6 3-8 15,0 5 12-15,-11 4 0 16,0 1 9-16,-5 5-5 0,5-1-14 16,-2 9-16-16,11 5-1 15,1 11-14-15,8 1 5 16,6 8-5-16,6-3 1 15,14-5-11-15,10-11 6 16,15-11-31-16,8-13-3 16,22-12-44-16,-6-13-28 15,14-8-248-15,-12-4 53 0</inkml:trace>
  <inkml:trace contextRef="#ctx0" brushRef="#br0" timeOffset="62140.83">5874 7281 958 0,'4'-5'262'16,"-2"1"62"-16,0 0-266 16,0 1-27-16,-1 1 31 15,0 0 7-15,-1 0 9 16,-1 1 4-16,0-1-19 15,-2 2-38-15,0 0-12 16,-2 2-7-16,1-1-4 0,0 0 0 16,-2 0-8-16,1 1-6 15,-1 0-14-15,3 1 4 16,-6 8-11-16,-15 42 6 16,25-30 4-16,5-1 8 15,0 4-6-15,5-5 11 16,4-2-6-16,0-10 4 15,3-5 0-15,3-10 13 16,3-11-8-16,2-3 13 0,-1-10-7 16,-7-1 6-16,-5-3-11 15,-9 5 0-15,-9-1-16 16,-6 9-1-16,-5 4-4 16,-4 10 8-16,-1 6-8 15,3 6-13-15,1 6-55 16,11 2-35-16,12-3-209 15,13-2 10-15</inkml:trace>
  <inkml:trace contextRef="#ctx0" brushRef="#br0" timeOffset="62523.54">6246 7247 986 0,'5'-4'321'0,"-4"-3"55"15,-1 3-257-15,0 2-38 0,-1 2-2 16,0-1-2-16,0 0-1 15,-2 0 9-15,-1-1-31 16,0-1-15-16,0 2-9 16,-1 0-16-16,-5 0-11 15,1 1-2-15,-35 2-1 16,34-1-14-16,1-1 3 16,4 3-25-16,1 0-14 15,4 5-19-15,0 0 6 0,0 2-9 16,1 4 27-16,4 3 11 15,4-3 22-15,6 5-4 16,4 0 18-16,4 1-6 16,1-1 6-16,-1 3-4 15,-4-5 6-15,-3 3-8 16,-4-5 4-16,-7 4-21 16,-5-5 1-16,-9 3-1 15,-5-5 1-15,-13-3-36 16,-3-5-4-16,-6-3-62 15,8-9-232-15,-3-4-8 16,12-3-101-16</inkml:trace>
  <inkml:trace contextRef="#ctx0" brushRef="#br0" timeOffset="62909.61">6484 7005 939 0,'0'-25'367'0,"-3"5"20"0,-1 3-161 16,4 5-150-16,0-1 41 15,-2 4 15-15,-1-1 15 16,3 4-28-16,-1 1-11 16,1 5-38-16,0 0-22 15,0 0-19-15,0 0-12 16,0 0-4-16,0 0-8 15,0 0-6-15,0 0-11 16,0 0 5-16,0 2-9 16,0 0 8-16,1 17-2 15,8 53 9-15,-3-9-9 16,0 6 9-16,1 18-2 16,-1-10 5-16,0 6-5 15,-1-23 8-15,1-11-8 16,-1-19-11-16,-3-8-27 0,1-15-19 15,-2-2-50-15,-3-7-42 16,-1 1-17-16,0 0-337 16,-1-2 84-16</inkml:trace>
  <inkml:trace contextRef="#ctx0" brushRef="#br0" timeOffset="63070.28">6350 7139 1222 0,'0'-2'357'16,"10"-5"54"-16,7 6-317 16,5 1-99-16,13 3-20 15,8-3-44-15,16-5-342 16,9-1 89-16</inkml:trace>
  <inkml:trace contextRef="#ctx0" brushRef="#br0" timeOffset="64107.9">2067 7961 752 0,'-12'-3'204'15,"1"-1"56"-15,5 5-215 16,3-2-13-16,-1 1-7 16,2-1 7-16,1 0 7 15,1 0 20-15,-2 0 2 16,1 1-6-16,1 0-16 15,0 0-6-15,1 0-16 0,2 0 3 16,7 0 9-16,24 2 16 16,40 1 1-1,-14-4 5-15,4-1-5 0,19-3-2 16,-3 3-14-16,13 0-3 16,-11 1-10-16,12 1 0 15,-10 0-6-15,17 0 5 16,-7 0 0-16,29-4 24 15,-2-4 4-15,25-2 3 16,-4 3-4-16,25-3 5 16,-16 3-24-16,19 3-4 15,-15 0-4-15,18-1 2 16,-19 4-9-16,22-4-4 16,-22 1-5-16,24 0 9 15,-19-2-2-15,20-3-2 0,-24 5 5 16,19-1 4-1,-30-3-7-15,15 3-8 0,-25 4 5 16,6-2-1-16,-28 1-6 16,5 3 0-16,-25-2 4 15,-7-1-1-15,-22-3 0 16,-11 3 3-16,-19-1 5 16,-11 1-19-16,-11-4-30 15,-9-3-447-15,-12-5 118 0</inkml:trace>
  <inkml:trace contextRef="#ctx0" brushRef="#br0" timeOffset="64791.17">2713 8450 986 0,'9'-61'333'0,"-13"62"20"16,-2 8-221-16,-5 6-137 16,-7 17-3-16,-5 8 7 15,-6 25 20-15,-1 6-6 16,-2 12 1-16,7-9 3 15,7-2-49-15,5-27-38 0,12-14-52 16,10-26 25-16,15-28-275 16,4-28 89-16</inkml:trace>
  <inkml:trace contextRef="#ctx0" brushRef="#br0" timeOffset="65090.18">2839 8424 1227 0,'3'-3'278'16,"-3"3"101"-16,2 1-346 15,-2-1-35-15,0 0 46 16,-1 0 15-16,1 0 9 16,-1 0-3-16,1 0-4 0,-2 1-44 15,1 1-13-15,0 1-6 16,-5 17 4-16,-18 43-8 15,5-15 2 1,-1 3 3-16,-4 16 0 0,4-4-3 16,0-2-13-16,9-19-16 15,2-11-31-15,7-19-15 16,1-5-20-16,1-10 4 16,2-8-317-16,2-14 118 0</inkml:trace>
  <inkml:trace contextRef="#ctx0" brushRef="#br0" timeOffset="65328.53">2517 8621 1154 0,'-9'-6'245'0,"2"-2"105"16,6 8-341-16,1 1 26 15,4-2 7-15,-4 0-3 16,0 0 5-16,4-1-3 16,24 0-34-16,50-8-23 0,-34 6-22 15,8 1-61-15,-10 3-41 16,-7 1-251-16,-14 2 20 16</inkml:trace>
  <inkml:trace contextRef="#ctx0" brushRef="#br0" timeOffset="65522.43">2400 8927 1190 0,'6'-4'241'0,"8"1"115"15,10-1-347-15,19-4-8 16,10-3 8-16,26-2 8 15,6 0-30-15,25 6-343 16,-10-1 95-16</inkml:trace>
  <inkml:trace contextRef="#ctx0" brushRef="#br0" timeOffset="66306.98">3687 8435 1001 0,'-7'-24'330'16,"-3"5"50"-16,3 8-223 15,4 5-98-15,1 1 43 16,0 4-5-16,2 1-5 16,0 0-26-16,0 1-18 15,0 1-44-15,0 6-9 16,2 24-1-16,7 46 12 15,-5-29-3-15,5 11 5 16,2-4-5-16,1-4-2 16,0-10-14-16,1-9-14 15,-6-18-10-15,-1-6 7 16,-5-9 6-16,5-9 9 16,-3-6 9-16,4-11 10 0,0-7-8 15,4-2-3-15,1 4-3 16,2 3 5-16,2 11-5 15,1 5-1-15,0 7-4 16,2 7 0-16,-2 4-1 16,0 8 0-16,1 3-2 15,-2 10 2-15,-4 3-4 0,-1 8-14 16,-6-1-11-16,-5 0-15 16,-5-11-12-1,-6-3 5-15,-6-11 15 0,-11-8 16 16,1-8 20-16,-9-4 11 15,0-4-3-15,-1-4-3 16,9 0-16-16,1-1-47 16,14 7-203-16,6-17-46 15,14-3-92-15</inkml:trace>
  <inkml:trace contextRef="#ctx0" brushRef="#br0" timeOffset="66622.67">4109 8410 1276 0,'-5'-18'279'0,"0"12"120"15,2-1-357-15,1 5 7 16,1 0 43-16,-2 0 0 16,2 1 7-16,0 0-19 15,1 0-17-15,0 1-55 16,0 0-2-16,0 0-8 15,0 0 1-15,0 0-11 0,0 0 17 16,1 1-6-16,3 6 3 16,6 25-2-16,10 45 14 15,-14-27-16-15,-1 13 6 16,0-3-4-16,-1 2-9 16,3-11-44-16,4-5-105 15,-2-20-63-15,1-11-277 16,1-22-29-16</inkml:trace>
  <inkml:trace contextRef="#ctx0" brushRef="#br0" timeOffset="67021.14">4362 8667 1313 0,'6'-6'269'15,"-6"0"129"-15,0 4-393 16,0 0 29-16,0 0 6 16,-2 1 10-16,2 0-4 15,0 0 3-15,0 0-36 16,-2 0-12-16,1 0-7 16,0 0-1-16,1 1-12 15,0 0-9-15,-1 1-11 0,1 1-7 16,0 1-1-16,3 14 8 15,10 35 10-15,-4-31 9 16,1-3 3-16,2-10 8 16,0-4 2-16,2-10 15 15,3-6-2-15,-4-10 11 16,1-2-5-16,-2-3 3 16,-7 2-9-16,-5-1 2 15,-4 9-12-15,-3 2-9 16,0 5-18-16,-2 5-59 15,5 5-30-15,-2 5-74 16,6 1-186-16,12 1 20 16</inkml:trace>
  <inkml:trace contextRef="#ctx0" brushRef="#br0" timeOffset="67322.59">4812 8586 1050 0,'0'-3'392'15,"1"-2"27"-15,-3 1-250 16,1 3-130-16,0 0-2 16,-1 0 24-16,-1-1-6 0,0 1 15 15,0 0-26-15,-1 0-15 16,-1 0-29-16,0 0-8 16,-3 1-15-16,-2 0-14 15,-30 12-11-15,33-3-16 16,4 1-5-16,1 5-6 15,3 3 16-15,4 5 5 16,6-2 15-16,9 8 10 16,-3-10 0-16,15-3-29 15,5-16-27-15,20-16-281 16,-1-16 45-16</inkml:trace>
  <inkml:trace contextRef="#ctx0" brushRef="#br0" timeOffset="67694.53">5042 8410 1222 0,'0'-20'286'0,"0"9"112"16,1 3-320-16,-1 2 7 15,0-4 33-15,0 2-3 0,-1-1 12 16,0 2-37-16,-1 0-18 15,2 4-41-15,0 2-9 16,0 0-15-16,-1 0 0 16,1 0-9-16,0-1-1 15,0 2-7-15,0 0-6 16,0 0-3-16,0 2 1 16,0 0 4-16,1 4 6 15,4 23-4-15,7 44 6 16,-6-31 3-16,2 10-1 15,-1-1-1-15,3 2-8 16,-1-11-21-16,-2-4-35 16,-1-13-20-16,-3-8-51 15,1-9-22-15,-4-4-58 16,-3-6-222-16,2 0 44 16</inkml:trace>
  <inkml:trace contextRef="#ctx0" brushRef="#br0" timeOffset="67902.97">5259 8560 1351 0,'-11'-5'263'16,"10"3"133"-16,1 4-412 0,-1 5 1 15,-1-7-3-15,-1 1 12 16,1 1 0-16,-10 7-46 15,-43 47-40-15,29-28-70 16,4-6-230-16,0-12 10 16</inkml:trace>
  <inkml:trace contextRef="#ctx0" brushRef="#br0" timeOffset="68090.17">5096 8647 1026 0,'3'-2'360'0,"14"0"20"16,37 6-243-16,-21 13-126 16,4 0-7-16,10 6 16 15,-4 1 1-15,3 3-2 0,-10-3-62 16,-5 7-350-16,-17-10 83 16</inkml:trace>
  <inkml:trace contextRef="#ctx0" brushRef="#br0" timeOffset="68689.25">6214 8215 842 0,'-2'-15'289'15,"-3"3"56"-15,4 5-203 16,-1 2-24-16,-1 1 5 16,2 1-24-16,0 2 3 15,-1-1-24-15,1 1-11 16,1 0-26-16,0 0-11 16,0 1-21-16,0 0-13 15,0 2-5-15,1 10 5 0,18 56-3 16,-12-17 8-16,-4 5 6 15,-2 13 0-15,-2-8-10 16,1 10-24-16,0-9-36 16,3 0-69-16,-3-19-42 15,-5-7-279-15,-3-22 38 16</inkml:trace>
  <inkml:trace contextRef="#ctx0" brushRef="#br0" timeOffset="68922.81">5925 8531 1207 0,'-3'-6'297'16,"4"-1"83"-16,3 5-333 15,7 1-58-15,9-4 14 16,5 0 5-16,16-2 5 15,8 2 1-15,14-2-42 16,2 2-49-16,8-3-87 16,-7 3-201-16,-6 0-28 15,-16 3-104-15</inkml:trace>
  <inkml:trace contextRef="#ctx0" brushRef="#br0" timeOffset="69272.98">6445 8470 1008 0,'-4'-1'235'16,"0"0"92"-16,0 0-286 15,1-1 34-15,0 1 2 0,2 0-6 16,1 0-4-16,1 2-10 16,2 1-40-16,4 12-10 15,29 45 0-15,-22-24 0 16,-5-2 0-16,1 3-2 15,-3-11 0-15,-2-3 0 16,-1-10 2-16,-5-7 10 16,1-9-2-16,-4-8 0 15,2-6-1-15,-3-10-11 16,1-2-13-16,1-10-2 16,3 4-6-16,1-3-9 15,5 7 8-15,3 2-7 16,5 12-14-16,9 5-45 15,2 8-31-15,10 5-276 16,0 4 36-16</inkml:trace>
  <inkml:trace contextRef="#ctx0" brushRef="#br0" timeOffset="69806.38">7024 8442 1232 0,'3'-12'270'15,"-6"5"109"-15,0 5-367 16,-2 0-15-16,-5 2 17 16,-2-1-2-16,-8 5 4 15,-1 0 6-15,-7 7-8 16,0 3-28-16,-1 7-33 15,2 0-7-15,3 3-11 16,6-2-8-16,5 5 2 16,4-3 21-16,8 7 3 15,4 0 6-15,9 3-10 16,6-11-1-16,9-6-44 16,3-10-16-16,5-20-13 15,-1-14 21-15,-1-7 54 0,-8-2 74 16,-7-10 68-16,-9 9 38 15,-4-5 25-15,-5 6-26 16,-2 2 11-16,1 10-30 16,-1 4-5-16,0 11-24 15,0 3-13-15,2 7-41 0,-2 2-17 16,1-1-15-16,0 1-4 16,1 14 0-16,5 57 5 15,1-32 4-15,5 11-2 16,1-5 0-16,5-1-16 15,-2-13-16-15,4-7-23 16,-1-18-17-16,7-14-53 16,2-13-18-16,6-16-214 15,-5-6 35-15</inkml:trace>
  <inkml:trace contextRef="#ctx0" brushRef="#br0" timeOffset="70193.19">7339 8405 790 0,'1'-11'364'16,"-3"6"17"-16,0 2-182 15,2 1-97-15,0 2-28 16,-2 0-49-16,2 2-8 16,-1 0-2-16,0 6-5 0,1 19 2 15,1 41 1-15,-1-34-7 16,1 2-5-16,1-8-4 16,-4-3-11-16,2-11-8 15,-1-5-2-15,0-6 3 16,-1-8-8-16,2-6 2 15,-2-5-5-15,4-6 0 16,4-11-2-16,4 0 11 0,7-4 1 16,-1 6 12-16,4 4 1 15,-4 8 1-15,3 5 2 16,-4 6 8-16,1 3 11 16,-5 3 5-16,-1 6 8 15,-2-1 4-15,1 11 5 16,-3 0-5-16,1 12-1 15,-2-1 0-15,0 9 1 16,-3-4-9-16,1 2-2 16,1-11-13-16,1-2-57 15,1-9-43-15,7-8-303 16,2-8 36-16</inkml:trace>
  <inkml:trace contextRef="#ctx0" brushRef="#br0" timeOffset="70657.5">7861 8367 1118 0,'-3'-11'269'0,"3"7"88"16,0 1-319-16,0 4-22 16,0-1 39-16,-2 0 7 15,2 0 6-15,0 0 1 16,-2 0-7-16,1 0-46 0,0 0-6 15,0 0-5-15,-3 2-3 16,-1-1-1-16,-3 1-1 16,-6 2-2-16,-32 13-5 15,37-13-2-15,1 2-8 16,1-4 1-16,4 3-7 16,-1 0 0-16,2 0-3 15,-1 1 6-15,3 1-5 16,0 1 6-16,4-1 5 15,1 1 4-15,5 2 2 16,7 1 4-16,8 1 0 16,2 0-3-16,5 1-12 15,-6-1-5-15,0 1 1 16,-9-1-1-16,-4 2-2 16,-8-5 9-16,-7 1 8 15,-6-3 4-15,-7 2 3 0,-3-4 5 16,-4 2 4-16,1-2-5 15,-5-2-29-15,6-3-27 16,-1-4-166-16,8-4-136 16,11-5-36-16</inkml:trace>
  <inkml:trace contextRef="#ctx0" brushRef="#br0" timeOffset="71139.5">8118 8500 1401 0,'4'-13'332'15,"-5"6"118"-15,-1 0-390 16,1 4 6-16,2-2 21 16,-1 4-1-16,0 0 11 15,0 0-23-15,0 0-33 16,-1 0-33-16,1 1-11 15,0 0-9-15,0 2 4 16,1 3 5-16,5 15 0 0,9 38 1 16,-13-30-9-1,2-6-10-15,-2-4-5 0,0-6 2 16,0-5 8-16,-3-7 13 16,1-8 9-16,0-5 12 15,-2-11 4-15,-1-9-6 16,4-14 8-16,-4-1 3 0,-3-16 3 15,3 2-3 1,-1-8-1-16,-2 6-11 16,2-6-5-16,1 12-4 0,1 6-4 15,1 12 0-15,-1 8-4 16,4 15 0-16,-1 6-18 16,-1 8-22-16,6 3-51 15,6 5-20-15,3 5-81 16,3 5-42-16,14 11-282 15,-1-3 52-15</inkml:trace>
  <inkml:trace contextRef="#ctx0" brushRef="#br0" timeOffset="71384.39">8018 8266 1000 0,'1'2'239'15,"0"-1"85"-15,0-1-291 16,-1 0 21-16,0 0 12 16,0 0 8-16,1 2-5 15,1-1 0-15,1 0-30 0,19 4-85 16,51 7 182-16,-12-26-529 15,-2-4 178-15</inkml:trace>
  <inkml:trace contextRef="#ctx0" brushRef="#br0" timeOffset="71822.95">8264 8532 1321 0,'0'-3'296'0,"1"-1"85"16,1 0-394-16,4 1-24 15,13-7-5-15,37-13 11 16,-36 15 27-16,4 0 9 0,-3-1-1 16,4 0 1-16,0 0-8 15,-1 0-4-15,-4-2 3 16,-2-1 0-16,-6 0-1 15,-1 1 0-15,-7-4 4 16,-2 0 1-16,-4 2-1 16,-3-4-4-16,-8 0-1 15,-2-1-4-15,-1 6 1 0,-7 3-7 16,0 5 4-16,0 9-4 16,2 8 4-16,0 6-2 15,5 3 7-15,1 8 0 16,7 1 5-16,4 9 3 15,10-4 1-15,8 5-1 16,7-8 1-16,13-3 4 16,2-12-2-16,13-11-23 15,4-10-33-15,9-14-123 16,-4-10-178-16,1-7-17 16</inkml:trace>
  <inkml:trace contextRef="#ctx0" brushRef="#br0" timeOffset="72223.37">8810 8338 999 0,'-7'-9'336'16,"0"0"51"-16,4 4-269 15,0-1-46-15,2 6-15 16,-2-2 10-16,3 1-6 16,0-1 5-16,0 2-13 15,0-1-15-15,0 1-24 16,0 1-13-16,0 2-4 0,1 4 0 15,5 19 0 1,9 40 0-16,-11-30 4 0,-1 3 1 16,-3-5 4-16,0-4-6 15,0-11 2-15,-3-7 1 16,1-8-4-16,0-5 9 16,-2-4 2-16,3 3-6 15,0-3-4-15,-1-17-1 16,-4-43-13-16,7 26 6 15,2 5 2-15,4-5 4 16,3 9-1-16,1-5-8 16,4 11-10-16,7 2-22 15,3 10-18-15,10 2-26 16,0 10-11-16,0 3-55 16,-3 4-65-16,-11-2-173 15,-15-1 0-15</inkml:trace>
  <inkml:trace contextRef="#ctx0" brushRef="#br0" timeOffset="72587.6">9323 8356 771 0,'-4'-1'315'15,"1"0"-1"-15,0 0-162 16,1 0-105-16,1-1 44 15,1 1-4-15,1 1 19 16,2-1-10-16,16 0-14 16,38 0-55-16,-31 1-10 15,-2 3-25-15,-1 1-47 16,-5-3-49-16,-2 2-248 16,-6-1-73-16,-10-1-91 15</inkml:trace>
  <inkml:trace contextRef="#ctx0" brushRef="#br0" timeOffset="72938.17">9343 8495 1080 0,'0'-1'235'15,"1"0"99"-15,1 1-311 16,-2 0 44-16,0 0 11 15,1 0 36-15,1 0 9 0,5 1 0 16,16 3-53-16,43 4-12 16,-31-8-31-16,2 2-36 15,-8-2-92-15,-5-1-364 16,-24-3 61-16</inkml:trace>
  <inkml:trace contextRef="#ctx0" brushRef="#br0" timeOffset="86287.15">10290 8092 1002 0,'10'-46'262'0,"-12"36"79"15,2 8-292-15,-1 1 25 16,4 2-17-16,-3-1 13 16,0 1 1-16,0 2 12 0,2 16-20 15,9 54 6 1,-4-23-9-16,-1 7-5 0,-3-3-17 16,4 5-7-16,-3-13-24 15,2-1 0-15,0-14-7 16,-2-5-8-16,-1-9-20 15,-2-7-37-15,-2-15-37 16,-2-8-366-16,-1-6 74 16</inkml:trace>
  <inkml:trace contextRef="#ctx0" brushRef="#br0" timeOffset="86704.06">10782 8143 1018 0,'0'-1'230'0,"-1"2"107"15,-2 2-290-15,2-3 34 16,-1 1-9-16,-1 1 6 15,-2 2-18-15,-8 25-13 0,-43 37-40 16,27-25 2 0,-1-4-7-16,-3 6-3 0,5-11-6 15,2 2-3-15,6-10-13 16,5-1-2-16,7-11 3 16,5-3-1-16,1-8 4 15,3 1 10-15,3-4-1 16,-4 1 6-16,1 0 5 0,2-1 5 15,14-2-6-15,42-9 9 16,-33 6-8-16,7 3-2 16,3 2-11-16,4 0-25 15,-5 3-31-15,3 0-77 16,-11 1-224-16,-7 1 34 16</inkml:trace>
  <inkml:trace contextRef="#ctx0" brushRef="#br0" timeOffset="86987.28">10746 8317 985 0,'-12'-23'255'0,"2"3"91"16,4 6-282-16,2-2 31 16,2 5-9-16,2 1 27 0,0 4-11 15,0-1 10-15,1 5-31 16,-1 1 3-16,0 1-31 15,0 0-9-15,0 0-26 16,0 1-4-16,1 1-13 16,0 4-5-16,10 23-1 15,10 49 8-15,-14-23-4 16,0 9-1-16,-3-2-18 0,1 9-55 16,0-11-41-16,1-3-101 15,3-13-273-15,5-34 39 16</inkml:trace>
  <inkml:trace contextRef="#ctx0" brushRef="#br0" timeOffset="87519.87">11101 8269 821 0,'-2'-3'328'0,"0"-1"19"16,0-1-172-16,0 1-98 16,0 0 7-16,-1-1-30 15,0 1-2-15,1-1-17 16,1 2-14-16,-3 0-21 15,2 1 0-15,1 0-5 16,-2 0 0-16,1 2-3 0,1 3 5 16,-5 4-7-16,-4 28 8 15,-4 31-2-15,12-24-3 16,3-5-4-16,3 0-7 16,3-5-17-16,9-1-5 15,1-14-9-15,5-8-7 16,3-7 6-16,6-12 8 15,-4-8-3-15,5-11 14 16,-6 1 6-16,-2-12 9 16,-10 4 2-16,-7-8 12 15,-9 7 4-15,-14-7 14 16,-6 10 3-16,-8 4 9 16,-1 11-5-16,-2 6 3 15,6 8-10-15,3 8-36 16,11 4-28-16,6 6-60 0,10 3-219 15,15 1-6-15,8 0-100 16</inkml:trace>
  <inkml:trace contextRef="#ctx0" brushRef="#br0" timeOffset="87903.24">11578 8220 898 0,'3'-8'378'0,"-4"-1"17"16,-1 1-171-16,1 5-138 0,-4-2 31 15,0 3-27-15,4 1 0 16,-1 0-19-16,-2 0-19 16,1 0-41-16,0 1-3 15,-1 0-17-15,-1 1-8 16,0 1-3-16,-3 6-8 16,-32 51-11-16,35-25-1 15,6 1-9-15,1 5-9 16,7-5 4-16,7 0-6 15,4-7 1-15,6-3 12 16,3-11 13-16,2-6 6 16,-3-13 3-16,4-11 8 15,-8-6-3-15,4-12 5 16,-9-2 5-16,-3-12 12 0,-9 1 3 16,-8-7 17-16,-8 11-4 15,-10 2 1-15,-7 16-5 16,-11 13-20-16,-1 16-43 15,-11 13-90-15,6 13-239 16,7 11 19-16</inkml:trace>
  <inkml:trace contextRef="#ctx0" brushRef="#br0" timeOffset="88236.47">12124 8370 944 0,'-12'-3'232'0,"-28"-16"87"16,33 15-268-16,3 0 18 15,4 2-7-15,0 2 15 16,0-1-12-16,0 1 1 15,2 0-40-15,9-1 1 16,23 0-15-16,51-3-1 16,-31 2-5-16,12 0 6 0,-9-1-8 15,-2 3-18-15,-17 0-20 16,-8 2-38-16,-14-2-20 16,-9 1-52-16,-11-1-116 15,-9-2-102-15,-8-1-19 16</inkml:trace>
  <inkml:trace contextRef="#ctx0" brushRef="#br0" timeOffset="88657.2">12301 8244 965 0,'-5'-12'293'0,"2"1"75"16,1 6-269-16,1-2 30 15,0 2-9-15,1 3 5 16,0 0-10-16,0 1 7 15,0 0-58-15,0 0-16 16,0 0-20-16,0 1-6 16,0 1-22-16,0 1 13 15,2 11-3-15,10 58-5 16,-9-31-4-16,-1 16 13 16,-1 2-34-16,0 10-117 15,2-6 136-15,-3-14-505 0,-4-20 90 16</inkml:trace>
  <inkml:trace contextRef="#ctx0" brushRef="#br0" timeOffset="89253.69">12860 8078 691 0,'-1'-11'336'0,"-3"0"-14"16,3 3-122-16,-4 4-135 15,3-1-9-15,9 4-13 16,-7 0-13-16,1 1-3 15,3 0-27-15,24 0-18 16,34 2 3-16,-27 0-3 0,-2-5-4 16,0 2 7-16,-10-1 12 15,-1 1 4-15,-10-1 5 16,-4 3 10-16,-4 0 4 16,-3 0 21-16,0-1 9 15,-1 0 17-15,0 0-3 16,0 0 1-16,0 0-19 15,-1 0-7-15,1 0-15 0,-1 0 4 16,0 0-13-16,1 1 4 16,-2 2 1-16,0 13-3 15,-8 52-8-15,2-14 5 16,-5 4-9-16,-4 9-4 16,3-1-23-16,1 2-63 15,4-17-43-15,14-2-321 16,9-18 31-16</inkml:trace>
  <inkml:trace contextRef="#ctx0" brushRef="#br0" timeOffset="89836.7">13365 8146 775 0,'0'-6'238'0,"-1"1"56"0,2-1-191 15,-1 2-24-15,0 3 7 16,1-1-20-16,1-1-2 16,1 0-23-16,0 0-13 15,6-3-21-15,3 1 2 16,33-8-8-16,-32 17-5 16,-6-1 3-16,5 4 0 15,-4 1-6-15,0 4-4 16,-2-1 1-16,-3 12-6 15,-6 9 1-15,-5 16 25 16,-8 1 4-16,-5 6 9 16,2-8 4-16,0-11-6 15,8-18-22-15,3-4 6 16,6-12-8-16,0-1 6 0,2-1 4 16,0 0 3-16,0-1-2 15,0 1 9-15,0 0 1 16,0-1 10-16,0 1-5 15,0 0-3-15,1-1-6 16,1-1-3-16,3 1-10 16,25-2 0-16,42-7-5 0,-20 4-52 15,2 1-37-15,6 6-304 16,-11 2 39-16</inkml:trace>
  <inkml:trace contextRef="#ctx0" brushRef="#br0" timeOffset="90335.62">13964 8191 946 0,'-43'-40'285'16,"37"31"66"-16,1 4-243 0,1 3-32 16,1-2 3-16,2 3-18 15,1 0-6-15,-2 0-19 16,-1 0-10-16,1 1-19 16,0 0-4-16,-1 0-4 15,-2 1 0-15,-3 2-2 16,-6 4-5-16,-31 30-1 15,38-12-6-15,-3 2-1 16,7 10-9-16,5-3-5 0,4 1-6 16,3-9 2-16,9-3-5 15,0-11 10-15,10-4 8 16,1-10 7-16,9-7 5 16,-5-5 2-16,2-10 4 15,-8-4 3-15,-6-10-4 16,-12 0 1-16,-5-3 11 15,-10 6-6-15,-8 2 3 16,-6 12 1-16,-7 5-4 16,-4 9-5-16,2 6-16 15,4 5-28-15,6 5-51 16,12 1 96-16,25-1-345 16,8-5 109-16</inkml:trace>
  <inkml:trace contextRef="#ctx0" brushRef="#br0" timeOffset="90720.56">14387 8125 1238 0,'-2'-8'291'15,"-5"-1"109"-15,2 4-363 16,-3-1 22-16,1 1 5 16,-2 0 2-16,0 0 3 0,-2 2 1 15,5 3-32-15,0-1-13 16,-2 1-14-16,-1 1-12 15,2 2-11-15,-3 3-13 16,1 2-17-16,2 9-19 16,4 3 6-16,0 10 2 15,2 4 9-15,4 6 2 16,5-2 14-16,5-2-8 16,2-12-6-16,8-6-1 15,0-13 6-15,5-8 0 16,-3-7 7-16,0-10 9 15,-9-3 10-15,-2-8 25 16,-11-2 11-16,-3-7 16 16,-7 5-3-16,-3-3-6 15,-4 10-22-15,-4 4-14 16,-5 11-39-16,-11 9-74 0,-1 10-153 16,-3 8-108-16,8 0-87 15</inkml:trace>
  <inkml:trace contextRef="#ctx0" brushRef="#br0" timeOffset="91036.08">14734 8149 1011 0,'35'0'277'15,"-36"-6"88"-15,-1 5-287 16,4 1 23-16,-2 0-15 0,0 0-6 16,0 0-22-16,0 0-10 15,0 0-41-15,2 0-2 16,4 0-15-16,28 4 13 16,38 0-2-16,-21-5 5 15,-3-2-7-15,6 0-8 16,-14 0-20-16,-9 1-31 15,-11 1-18-15,-7-1-39 16,-10 0-32-16,-9-2-248 16,-5-2 65-16</inkml:trace>
  <inkml:trace contextRef="#ctx0" brushRef="#br0" timeOffset="91302.34">14964 8048 800 0,'-11'-9'364'0,"7"4"6"16,0-3-131-16,3 6-125 16,-1 0 31-16,2 2-18 15,0-1 4-15,0 0-41 16,0 1-22-16,0 0-44 16,0 0-20-16,0 1-19 0,0 1 14 15,0 2-5-15,3 28-2 16,4 42 4-16,-5-20-3 15,-1 1-42-15,1 4-77 16,-2-7-55-16,10-3-304 16,2-18 9-16</inkml:trace>
  <inkml:trace contextRef="#ctx0" brushRef="#br0" timeOffset="91820.67">15420 8005 1257 0,'-3'-1'322'0,"1"-1"106"15,0 0-359-15,2 0-20 16,-2 0 6-16,1 1-13 15,0-1-6-15,0 2-10 16,-1 2-9-16,2 0-24 16,2 2 6-16,3 25-12 15,8 30 12-15,-10-29-4 16,1-4 7-16,-4-5-23 0,1-8 7 16,1-3-13-16,-2-4-4 15,0-7-2-15,3-1 21 16,-3 1 2-16,1-2 15 15,2 0 3-15,1 0-1 16,10-7-9-16,33-21 2 16,-31 25-8-16,0 4 1 15,5 3-2-15,1 2 4 0,1 3-1 16,0 2 4-16,2 6-4 16,-8 0 5-16,2 5-4 15,-3 1 4-15,-2 5-8 16,-7-4 5-16,-2 6-11 15,-6-4-2-15,-8 5-22 16,-5-7 8-16,-11 3-28 16,-3-7-9-16,-5 0-50 15,5-7-14-15,0-1-250 16,10-5 45-16</inkml:trace>
  <inkml:trace contextRef="#ctx0" brushRef="#br0" timeOffset="92040.24">15420 8062 1083 0,'-7'-13'315'0,"7"-1"64"16,13 4-298-16,2 3-57 0,11-3-18 15,4 0-22-15,18 2-79 16,5 3-44-16,23 2-238 16,1 6-13-16</inkml:trace>
  <inkml:trace contextRef="#ctx0" brushRef="#br0" timeOffset="92486.51">16084 8009 1072 0,'-3'-5'226'0,"-2"2"106"15,1 2-311-15,3 0 11 16,-1 1 20-16,-1-1 7 16,-1 1 1-16,0 0 4 0,0 0-30 15,-2 0-17-15,0 0-6 16,-2 0-15-16,1 1-3 15,1 1-13-15,-1 1 4 16,-3 19-9-16,-31 40 14 16,29-21-3-16,0 4 11 15,1 6-3-15,1-9-3 0,7-2-18 16,3-14 6 0,8-9-5-16,7-9 4 0,11-12 7 15,2-7 18 1,12-14-24-16,-3-6-7 0,6-11-13 15,-12 2 1-15,-1-6 0 16,-14 9 29-16,-4-2 24 16,-12 10 19-16,-6 1-2 15,-6 7 3-15,-9 6-14 16,-5 7-12-16,-11 8-25 16,0 9-20-16,1 10 15 15,11 3-318-15,15 2 94 16</inkml:trace>
  <inkml:trace contextRef="#ctx0" brushRef="#br0" timeOffset="92935.5">16430 8072 996 0,'-1'-14'333'15,"1"0"45"-15,0 6-242 16,-2 5-99-16,1 3 16 15,0-1 15-15,1 1 4 16,0 0 4-16,0 0-7 16,0 0-30-16,0 0-30 0,0 0-11 15,-1 0-3-15,0 1-10 16,-2 0-4-16,0 1-21 16,-1 1 1-16,-4 5-7 15,-33 44 3-15,30-24 11 16,4 3 21-16,2 5-12 15,3 1 6-15,6-1 2 16,3-7 2-16,8-4 0 16,3-10 16-16,5-6 1 15,2-9 3-15,4-5 1 16,-8-9 0-16,5-10-5 16,-10-2-5-16,1-9-11 15,-11 0-2-15,1-5-9 16,-11 9 1-16,-7-3-4 15,-5 7 11-15,-8 3-6 0,0 8 9 16,-10 5-34-16,4 10-21 16,-4 5-221-16,11 7-68 15,16 2-78-15</inkml:trace>
  <inkml:trace contextRef="#ctx0" brushRef="#br0" timeOffset="93210.78">16920 8123 1204 0,'-2'-3'312'0,"-2"0"90"16,3 0-354-16,0 0 25 15,1-1-17-15,1 1 1 16,1 0-4-16,5-2-2 16,8-2-43-16,42-12-47 15,-33 17-43-15,10 2-82 16,-2-1 156-16,3 4-440 16,-12 0 155-16</inkml:trace>
  <inkml:trace contextRef="#ctx0" brushRef="#br0" timeOffset="93601.4">16945 8256 896 0,'1'-6'334'15,"0"0"56"-15,0 2-231 16,-1 3 17-16,3-1-42 15,-2-1-19-15,2 1-33 16,12-4-21-16,47-9-62 16,-20 19-157-16,-6-8-314 15,-1-7 39-15</inkml:trace>
  <inkml:trace contextRef="#ctx0" brushRef="#br0" timeOffset="95135.61">18019 7903 633 0,'50'-23'402'16,"-57"15"-59"-16,-4 4-62 16,-1 5-232-16,-7-6 2 15,1 5-5-15,-10-1-6 16,1 0-2-16,-8 4-18 16,5 4-12-16,-3 2-11 0,7-2-4 15,-3 8-9-15,10-6 3 16,-1 9-19-16,11-1-1 15,5 5-21-15,11-3 4 16,8 2-13-16,8-6 15 16,11-5-2-16,2-9 26 15,6-6-2-15,-3-6 16 16,-1-7 3-16,-12 2 13 0,-3-4 10 16,-7 2 7-16,-5-2 19 15,-3 4 14-15,-2-2 7 16,-1 2 5-16,-7 2 11 15,1 5-18-15,-2 1-9 16,2 5-6-16,-1 1-21 16,2 6-15-16,-1-4-5 15,0 2-3-15,0 1-4 16,-4 17 5-16,-7 50-2 16,5-28 3-16,1 18-3 15,2 2 3-15,4 15-12 16,2-10-27-16,11-2-89 15,0-13-283-15,6-19 34 16</inkml:trace>
  <inkml:trace contextRef="#ctx0" brushRef="#br0" timeOffset="95650.01">18322 7993 794 0,'0'-3'313'15,"0"0"39"-15,0-2-155 16,0 1-71-16,1-1 31 16,1-1-27-16,-2 1 5 15,1 0-21-15,0 1-9 16,0 0-35-16,0-1-5 16,0 2-19-16,0 0-19 15,-1 0-17-15,2 2-13 16,-1 1-2-16,0 2-4 15,4 12 5-15,18 60-5 16,-16-27 15-16,-1 11-29 0,-1-2-55 16,-2 3-105-16,0-8-127 15,1-16-137-15,-2-27-54 16</inkml:trace>
  <inkml:trace contextRef="#ctx0" brushRef="#br0" timeOffset="96101.45">18690 7998 794 0,'27'-31'388'0,"-28"23"-13"16,-2 3-166-16,-1 2-107 16,3-1-30-16,0 3 7 15,0 0-13-15,-1 0-4 16,0 0-26-16,-1 0-18 16,1 0-16-16,-1 0-15 15,0 0-11-15,-2 1-19 16,2 1-4-16,-2 1-13 15,0 2 6-15,-1 23 6 16,-35 36 20-16,33-22 5 16,2-2 7-16,4 11-5 15,5-7 4-15,8-4-5 16,4-12 5-16,12-10 9 0,3-18 7 16,7-15 0-16,-2-9 7 15,4-13-2-15,-13-1-3 16,0-8 6-16,-10 4 3 15,-5-2 12-15,-10 8 4 16,-7 4-6-16,-7 10-5 16,-11 5-2-16,-6 11-20 15,-8 3-24-15,0 5-13 0,1 4-43 16,10 3-27-16,10 3-53 16,12-2-182-16,24 4 39 15</inkml:trace>
  <inkml:trace contextRef="#ctx0" brushRef="#br0" timeOffset="96612.35">19102 7967 1140 0,'6'-9'326'16,"-9"5"79"-16,0 2-300 16,1 1-27-16,2 1 29 15,0-1-21-15,0 1 2 16,-1 0-15-16,0 0-23 15,0 0-41-15,0 0-5 16,1 0-9-16,-1 0 3 16,0 0-8-16,1 0-30 0,-1 1 2 15,0 1 5-15,-1 8-8 16,-2 20 6-16,-3 39 33 16,12-28-10-16,1-2-2 15,6 4 3-15,2-11 1 16,3-4 0-16,3-10 12 15,3-13 2-15,1-11 5 0,4-13 6 16,-2-9 3-16,0-13-3 16,-4 1 2-16,-6-10-8 15,-8 7-5-15,-11-3-6 16,-15 6-3-16,-22 4-35 16,-13 14-56-16,-25 17-364 15,-2 6 69-15</inkml:trace>
  <inkml:trace contextRef="#ctx0" brushRef="#br0" timeOffset="98063.46">2647 9493 949 0,'35'-23'479'0,"-34"19"-64"0,-3 4-224 16,3 2-171-16,-1-2-67 16,-1 1 1-16,0 2 10 15,-5 23 22-15,-7 52 14 16,2-18 0-16,2 1-1 15,-1 1 6-15,1-15-2 16,1-8-3-16,2-16-4 16,0-5-52-16,5-12-37 15,3-3-230-15,6-6-61 0,3-6-84 16</inkml:trace>
  <inkml:trace contextRef="#ctx0" brushRef="#br0" timeOffset="98384.92">2923 9485 827 0,'0'-10'415'0,"0"0"-31"16,0 8-158-16,2 2-174 16,2 0-13-16,-6 0 21 15,1 0-10-15,0 0 0 16,0 0-7-16,0 1-24 0,0 3-22 15,-2 6 2-15,-12 47 1 16,3-22-1-16,3 7 3 16,-5 8 3-16,2 4-6 15,-6 6 3-15,1-8 2 16,-1-5-2-16,5-12-5 16,2-10-12-16,5-12-9 15,4-4-20-15,2-7-9 16,1-8-69-16,-1-5 128 15,-1-2-418-15,-3-6 129 16</inkml:trace>
  <inkml:trace contextRef="#ctx0" brushRef="#br0" timeOffset="98634.19">2493 9660 1134 0,'-13'-2'268'16,"10"-3"100"-16,0 3-310 16,4 2-12-16,-1 0 17 15,2-1-10-15,1 0 2 16,21-3-31-16,50-8-13 16,-25 6-26-16,11 2-33 0,0 2-23 15,3 0-67-15,-11 3-192 16,0 0-75-16,-18 1-83 15</inkml:trace>
  <inkml:trace contextRef="#ctx0" brushRef="#br0" timeOffset="98817.49">2471 9901 1147 0,'-11'-7'268'15,"12"2"86"-15,7 4-339 0,13 0 9 16,6 0-2-16,21-2 9 16,10-3 10-16,31 1 3 15,6-3-57-15,20 10-373 16,-12 1 104-16</inkml:trace>
  <inkml:trace contextRef="#ctx0" brushRef="#br0" timeOffset="99634.05">4177 9572 904 0,'-47'-16'223'0,"29"18"93"16,0 4-252-16,-3 2 12 16,-1-1-2-16,0 1-12 15,4-2-14-15,0 1-13 16,7-2-19-16,0 0-11 15,7-2-3-15,-1 4-6 16,5-3-2-16,0 2-10 16,0-1 6-16,0-5 2 15,0 0-1-15,0 1 1 16,0 0 5-16,3 1-3 16,1 1 2-16,19 4 0 0,34 9 4 15,-26-12-1-15,-5 0 4 16,1 3-5-16,-4 4 7 15,3 6-12-15,-8 0 10 16,-2 5-9-16,-6 0 1 16,-5 2-10-16,-10-6 9 15,-3 3-10-15,-6-4 10 16,-8-3-2-16,-1-5 8 16,-6-1-14-16,0-5-1 0,1-6-34 15,4-2-8-15,5-3-53 16,10-5-216-16,9-6 53 15</inkml:trace>
  <inkml:trace contextRef="#ctx0" brushRef="#br0" timeOffset="100068.08">4432 9658 562 0,'19'15'376'0,"-29"-18"-71"16,4 1-43-16,2 1-245 0,4 0-5 15,0 1 5-15,0-1-2 16,0 1-15-16,1-1 3 16,0-1-11-16,1 1-3 15,3 0 1-15,4-2 15 16,6-3-2-16,28-14 5 15,-29 7-3-15,0 0 0 16,-3-1-3-16,-2 2 0 0,-4-1 4 16,-4 3 7-16,-6-1-10 15,-3 4-7-15,-3 1-6 16,-3 4 2-16,-8 4-9 16,2 2 10-16,-3 9 5 15,3 1 8-15,-2 9-2 16,5 3 5-16,4 15-7 15,7-1-1-15,6 6-2 16,6-5 2-16,13-1-6 16,4-12 7-16,15-7-38 15,3-12-27-15,16-8-250 16,-5-11 37-16</inkml:trace>
  <inkml:trace contextRef="#ctx0" brushRef="#br0" timeOffset="100453.06">4751 9697 945 0,'4'-2'238'16,"-1"0"68"-16,3 1-261 16,2 0-39-16,3-1 0 15,36-5-3-15,-35 6 7 0,1-4-7 16,0 1 5-16,1-1-7 15,-2-3 8-15,0-5-11 16,0 0 5-16,-3-5-4 16,0 3 8-16,-5-3-6 15,-3 4 2-15,-5 1-12 16,-5 3 4-16,-6 1-12 16,-4 6 1-16,-4 4-4 15,1 6 20-15,-2 7-8 16,3 5 12-16,4 8 2 15,4 3 5-15,6 10-7 16,7 0 4-16,11 3-8 16,8-5 5-16,16-2-6 15,4-12-7-15,16-13-40 16,4-11-37-16,6-11-230 16,-6-13 29-16</inkml:trace>
  <inkml:trace contextRef="#ctx0" brushRef="#br0" timeOffset="100825.76">5213 9426 1061 0,'-7'-12'263'16,"2"3"97"-16,1 4-278 15,0 1 12-15,4-1 27 16,0 4-3-16,0 0 7 15,0 0-23-15,0-1-26 16,0 1-36-16,0 0-10 16,0 0-14-16,0 0-8 15,0 1-7-15,0 1 2 16,1 2-5-16,5 17-2 16,11 44 5-16,-11-18-3 15,0 1 2-15,0 10 5 16,-1-7-3-16,1 4-8 15,0-16 11-15,1-4-5 16,1-14-11-16,-3-6-22 0,-3-9-7 16,-1-2-28-16,-1-4-14 15,0-1-72-15,0 0-16 16,3-2-286-16,10-18 29 16</inkml:trace>
  <inkml:trace contextRef="#ctx0" brushRef="#br0" timeOffset="101036.67">5467 9577 887 0,'-9'-1'367'0,"7"-3"2"0,0 4-184 16,2 0-167-16,0 0 35 16,-2 0 6-16,0 1-9 15,-3 1 10-15,-7 4-17 16,-42 37-53-16,35-21-53 15,2-2-21-15,2 3-68 16,7-2 12-16,7-5-262 16,7-6 73-16</inkml:trace>
  <inkml:trace contextRef="#ctx0" brushRef="#br0" timeOffset="101233.93">5350 9705 1183 0,'2'-3'253'0,"0"1"104"0,0 1-340 16,3 2 11-16,15 6 14 16,43 25 10-16,-30-15 14 15,10 2-2-15,-6 1-24 16,4 0-9-16,-8-5-11 16,-4-1-65-16,-14-4-68 15,-20-1-320-15,-15-14 25 16</inkml:trace>
  <inkml:trace contextRef="#ctx0" brushRef="#br0" timeOffset="102284.34">9603 9553 1088 0,'-46'-8'236'16,"33"2"96"-16,2 5-311 15,6 1 27-15,3 0 16 16,4-2 2-16,-2 2 11 16,2-1-12-16,2 0-30 15,30-5-20-15,33-7-8 0,-24 5-7 16,0 2 1-16,-4 4-59 15,-6 2-34-15,1 4-89 16,-12 2-229-16,-14 4 12 16</inkml:trace>
  <inkml:trace contextRef="#ctx0" brushRef="#br0" timeOffset="102603.38">9463 9669 1256 0,'7'-2'236'0,"16"3"133"16,11 1-366-16,25-2-1 15,12-2 19-15,19 1-51 16,-6 0-114-16,14-14-232 0,-17 1-16 16</inkml:trace>
  <inkml:trace contextRef="#ctx0" brushRef="#br0" timeOffset="111215.93">10603 9333 602 0,'-38'-66'459'0,"35"46"-88"15,-1 6-38-15,4 9-282 16,2 4-3-16,0-1 6 16,-2 2-20-16,0 3 21 15,1 0-9-15,4 22-3 16,14 45-15-16,-17-22 10 15,-1 1-16-15,-2 11 3 16,-1-5-12-16,-7 2 2 16,7-10-9-16,0-6-15 15,-1-12-32-15,9-13-78 16,7-15-54-16,14-24-49 16,4-13-212-16,0-14 33 15</inkml:trace>
  <inkml:trace contextRef="#ctx0" brushRef="#br0" timeOffset="111699.45">10760 9412 797 0,'2'-5'239'15,"0"1"63"-15,0 0-197 16,1-1-25-16,-1-1 18 16,4-9-35-16,26-33-2 15,-20 38-22-15,8-5-11 16,3 5-31-16,4 4 11 16,-2-2-5-16,4 7 3 15,-8 4-5-15,-1 9 5 16,-5 5-6-16,-3 12 4 15,-7 1-9-15,-7 10 8 16,-5 2 0-16,-7 10 0 16,-3-6-4-16,-3 4-1 0,1-11-13 15,1-4 5-15,4-14-3 16,-2-8 6-16,5-10 1 16,0-4 17-16,5-3-1 15,0-5 10-15,3 4-6 16,4-2 8-16,6 0-15 15,8 0-1-15,8 1-7 16,11 1 1-16,1-1-8 16,11 3 9-16,-3 2-6 0,3-3-64 15,-7-1-29-15,5-2-273 16,-12-8 17-16</inkml:trace>
  <inkml:trace contextRef="#ctx0" brushRef="#br0" timeOffset="112183.45">11443 9346 1171 0,'-1'-16'266'15,"-1"8"102"-15,-4 7-331 0,5-4-8 16,-1 5 27-16,1-1-7 16,0 0 9-16,0 0-13 15,0 1-11-15,-1 0-30 16,-1 0 0-16,1 0-7 16,0 1 3-16,0 2-6 15,-4 7 4-15,-21 48-5 16,19-23 3-16,3 8 1 0,0 5 4 15,6-1-7-15,6 4 4 16,3-10-6-16,4-1 0 16,5-15-5-16,6-6-7 15,0-11-17-15,4-10-6 16,-2-10-13-16,-3-9-1 16,-6-2 11-16,-7-5 17 15,-11 3 1-15,-10 3 8 16,-5 6 2-16,-12 5 4 15,-8 7-6-15,-2 6 12 16,4 5 5-16,1 4-10 16,12 0-33-16,17 2-68 15,13-4-219-15,22-8 19 16</inkml:trace>
  <inkml:trace contextRef="#ctx0" brushRef="#br0" timeOffset="112716.02">11985 9455 792 0,'12'-16'354'16,"-5"0"-15"-16,-7 5-157 15,1 0-164-15,-2 2-5 16,0 0 26-16,-3 0-1 0,0 1 16 16,-1 1-6-16,-4 2-1 15,2-2-25-15,-11 0 7 16,-1 0-15-16,-5-2 7 15,0 5-8-15,-8 0-1 16,6 4-8-16,-7 4 2 16,7 2-3-16,0 0 1 15,8 1-4-15,5 2-3 16,8 3-6-16,4 1 1 16,7 3-3-16,6 3 4 15,4-1 3-15,6 4 2 16,4-2-2-16,5 4 4 15,0-4-1-15,5 4 3 16,-3-3-1-16,0 2 4 16,-7-4-1-16,-3 2 0 0,-10-5-4 15,-6 4-1-15,-11 0-2 16,-10 4 1-16,-9-1-3 16,-12 3-2-16,-3-5-16 15,-5-6-9-15,7-5-6 16,-1-8-8-16,12-8 1 15,7-10 4-15,11-5 2 16,13-16 4-16,10-3 12 0,13-13 3 16,2 5 11-16,6-1 16 15,-9 10-2-15,3 8-7 16,-10 13-17-16,2 6-311 16,-5 8 86-16</inkml:trace>
  <inkml:trace contextRef="#ctx0" brushRef="#br0" timeOffset="113033.26">12377 9445 955 0,'-1'-7'229'0,"-3"3"94"0,2 1-268 15,1 2 26-15,1 0 10 16,0 0 14-16,0 0-11 16,0 0-4-16,0 0-44 15,1 0-15-15,2 0-18 16,12 0-3-16,49-6-8 16,-25 1 2-16,2 1-6 15,8 1 5-15,-7-2-12 0,1 2-21 16,-5 2-27-16,-3 0-45 15,-10 1-32-15,-4 2-66 16,-10-3-193-16,-9 2 43 16</inkml:trace>
  <inkml:trace contextRef="#ctx0" brushRef="#br0" timeOffset="113267.42">12719 9361 532 0,'-102'-36'405'0,"82"27"-54"16,7 3-78-16,2-2-118 15,3 2-51-15,3 0 11 16,0 3-16-16,4 0 19 16,-2 0-23-16,2 2-4 15,1 0-31-15,0 0-8 16,0 1-32-16,0 1 4 16,0 1-9-16,4 14 3 0,9 50-5 15,-12-21 5-15,0 6-12 16,3 13 3-16,1-5-43 15,3 12 184-15,6-10-665 16,-8-27 248-16</inkml:trace>
  <inkml:trace contextRef="#ctx0" brushRef="#br0" timeOffset="114083.23">13585 9162 972 0,'-9'-3'250'15,"-7"-1"75"-15,-31-4-276 16,27 12 11-16,1-1-13 16,-6 10 0-16,2 3 0 0,-6 9-7 15,6 1-22-15,-1 13-5 16,6-5-6-16,5 7-6 15,8-8-3-15,8 3-4 16,7-6-1-16,13 4 2 16,3-9-1-16,9-3-14 15,1-7-3-15,5-12-16 16,-7-8-6-16,1-8-8 16,-9-5 14-16,-4-4-2 15,-9 3 16-15,-6-4 5 16,-10 4 12-16,-8 1 1 15,-7 9 15-15,-7 2 1 16,-3 8 2-16,-5 5 2 16,5 5-1-16,-4 4-5 15,8 2-3-15,2 5-11 16,12-1-19-16,11-2-42 0,17-6-252 16,19-8 54-16</inkml:trace>
  <inkml:trace contextRef="#ctx0" brushRef="#br0" timeOffset="114532.16">13975 9151 1085 0,'-11'-5'261'0,"-2"3"105"16,3 4-312-16,-1 0 25 15,0 2-11-15,4 4-3 16,-1-1-14-16,-2 4-13 16,3 1-25-16,0 3-10 15,-1 0-2-15,-2 5-3 16,4-1 0-16,0 11-2 16,2 1 3-16,2 5-3 15,3-1 3-15,4 8-7 16,3-6-1-16,6 2-10 15,0-8-1-15,8-4-15 16,0-8 1-16,9-11-7 16,-3-8 2-16,8-9-38 15,-7-8-3-15,2-8-18 0,-13 0-4 16,-6-2-7-16,-11 3 40 16,-12 5 22-16,-9 9 22 15,-11 5 18-15,-4 6 20 16,-9 5 9-16,7 5 0 15,-4 7-1-15,11 3-7 16,7 5-30-16,13-2-253 0,20-7 65 16</inkml:trace>
  <inkml:trace contextRef="#ctx0" brushRef="#br0" timeOffset="114998.86">14352 9164 1163 0,'-11'-6'270'16,"2"-1"102"-16,3 7-331 15,-1 1-17-15,3 3 3 0,-2-2-4 16,0 6-2-16,-2 0-5 15,-3 7-7-15,1 4-7 16,1 8 0-16,2 0-1 16,-1 10 0-16,4-2-1 15,1 5-1-15,4-3-4 16,6 5 3-16,2-7-1 16,7-1 1-16,3-10 1 0,5-3-1 15,0-12-8-15,3-7-6 16,-2-6-3-16,-2-9 1 15,-5-5 2-15,-4-6 1 16,-4 1 6-16,-5-4-6 16,-8 5-7-16,-6 1-10 15,-5 7 3-15,-7 3-2 16,-4 9 8-16,-3 3 4 16,3 5-9-16,-3 3-51 15,5 1 75-15,9 2-332 16,13-1 87-16</inkml:trace>
  <inkml:trace contextRef="#ctx0" brushRef="#br0" timeOffset="115565.47">14921 9247 828 0,'5'-11'354'16,"-2"-2"-3"-16,-1 7-164 15,0-2-159-15,-1 4 15 16,1-2 21-16,-4 2 2 16,1 3 7-16,0 0-10 0,0 0-21 15,1-2-21-15,-3 1-8 16,0-1-6-16,-6-2 0 16,-15-8-1-16,-40-12-5 15,37 22 1-15,-6-2-2 16,7 5-8-16,2 0-5 15,7 3 2-15,4 1-6 16,6 4-2-16,5 3 2 16,4 4 3-16,5 6 0 15,4 1 4-15,6 5-1 16,2 0 5-16,6 4 4 16,-2-2 1-16,5 0-3 15,-3-4 4-15,1 3 1 16,-4-6 0-16,5 2 0 15,-6-6 4-15,0 0 2 16,-8-5-7-16,-1-2-25 0,-10-6-14 16,-7 4-11-16,-9-2-20 15,-11-2-37-15,-8 1 14 16,-7-7 6-16,0-7 14 16,1-5 30-16,10-4 54 15,5-3 23-15,11-1 7 16,11-2-5-16,10 0-11 15,16-3-12-15,9 1-15 0,7-1-7 16,-2 4 6-16,-2 3-39 16,-11 5-26-16,-3 7-249 15,-9 2 43-15</inkml:trace>
  <inkml:trace contextRef="#ctx0" brushRef="#br0" timeOffset="115898.65">15493 9266 868 0,'-3'-1'234'16,"-1"0"73"-16,0 0-203 15,1 0-13-15,-1 0 28 16,1-1-16-16,1 1 10 16,0 0-42-16,0 1-22 15,2 0-34-15,-3-1-3 16,3 0-18-16,3 0 7 16,11-3-1-16,56-13-14 0,-30 9-21 15,6 1-37 1,-4 1-32-16,0 2-53 0,-14 1-180 15,3-3-43-15,-12 0-57 16</inkml:trace>
  <inkml:trace contextRef="#ctx0" brushRef="#br0" timeOffset="116182.05">15643 9086 1236 0,'-13'-15'294'0,"6"1"130"15,4 6-355-15,1 0 50 16,0 3-6-16,0 2 16 16,2-1-19-16,-1 3-8 15,1 1-57-15,0 0-11 16,0 0-31-16,0 0-4 16,0 3-5-16,0 10 4 15,-2 60-5-15,-1-11 9 16,1 4-1-16,0 10-3 15,2-11-8-15,4 3-46 16,6-16-55-16,4-6-105 0,4-14-41 16,-3-17-267-16,-4-18 23 15</inkml:trace>
  <inkml:trace contextRef="#ctx0" brushRef="#br0" timeOffset="116682.17">16068 9173 1206 0,'-20'-15'334'0,"10"3"96"16,-48-26-331-16,76 32-17 15,-17 5 14-15,1-3 13 16,-2 4-11-16,0 0-6 0,0 0-40 15,-1 0-25-15,1 1-27 16,-1 4-7-16,0 22 4 16,0 44-1-16,1-33-14 15,2 4-13-15,2-8-4 16,3-5-16-16,2-13 1 16,-1 1 16-16,4-15 13 15,2-4 7-15,2-5 13 16,1-6-6-16,1-2-3 0,-2-6 2 15,0 0 0-15,-2 0 7 16,-1 5 3-16,0 5-8 16,-1 7-1-16,-2 4-10 15,0 7-8-15,-1 5 7 16,-2 6 5-16,3 2-2 16,-2 6 12-16,-3 3-2 15,-1-1-4-15,-3-2 2 16,-4-4 0-16,-6-1-7 15,-3-7-1-15,-6 0-26 16,-3-3-18-16,-6-3-47 16,-4-6-29-16,-5-8-195 15,6-2-67-15,-2-6-50 16</inkml:trace>
  <inkml:trace contextRef="#ctx0" brushRef="#br0" timeOffset="116883.45">16074 9114 1154 0,'-1'-10'315'16,"-1"-1"103"-16,2 7-329 0,5 0-13 16,3 1-18-16,9-2-20 15,9 1-21-15,12 1-80 16,12-1-71-16,19-1-304 15,-1 2 8-15</inkml:trace>
  <inkml:trace contextRef="#ctx0" brushRef="#br0" timeOffset="117331.89">16520 9046 942 0,'2'3'283'0,"1"-1"51"16,-1 1-250-16,-2-1-28 16,0-1 1-16,0 0 16 0,-2 0 8 15,0 0 5-15,1 0-31 16,0 0-16-16,0 1-21 16,-1 1-11-16,0 0-10 15,0 1 3-15,-5 14-2 16,-11 42-4-16,14-26 3 15,-4 11 3-15,3-1-2 0,3 5-5 16,2-8 2-16,5-5-6 16,6-12 0-16,3-7-4 15,6-9 3-15,3-9-2 16,1-5 4-16,6-8 4 16,-2-6 1-16,2-11 7 15,-7-3 3-15,-5-12 3 16,-9 1-6-16,-9-3-5 15,-7 7-6-15,-14 3-2 16,-6 13-3-16,-13 4 0 16,5 11 7-16,-5 8-10 15,12 6-15-15,6 5-60 16,14 5-39-16,15 4-260 16,14-3 25-16</inkml:trace>
  <inkml:trace contextRef="#ctx0" brushRef="#br0" timeOffset="117748.56">16970 9176 730 0,'7'-6'387'0,"-5"-5"-7"0,-3 1-163 15,-2 1-88-15,0 2-42 16,0 1-2-16,1-1-18 16,-4 2 3-16,2 0-19 15,-1 2-7-15,0 0-21 0,-1 1-6 16,2 1-8-16,2 0-3 15,1 1-7-15,-1 0-5 16,-1 1-7-16,-1 2 1 16,-6 13 1-16,-19 50-3 15,20-28 6-15,4 9 4 16,0-5 0-16,6 2-8 16,7-10 5-16,3-8 0 15,3-12 1-15,7-4 8 16,-1-9 14-16,4-8-4 15,0-5 5-15,2-12 6 16,-4-1-11-16,-1-11-3 16,-5 0 0-16,-5-9-11 15,-6 10-11-15,-7-3-3 16,-6 12-10-16,-12 5-21 16,-4 13-10-16,-4 5-40 0,-1 6-19 15,4 7-50-15,14 1 61 16,11 0-290-16,11-6 101 15</inkml:trace>
  <inkml:trace contextRef="#ctx0" brushRef="#br0" timeOffset="118017.81">17362 9172 833 0,'33'7'196'15,"-33"-12"77"-15,0 3-224 0,0 4 47 16,0-2 18-16,0 0 15 16,0 0-2-16,0 0-4 15,0 0-60-15,0-1-15 16,1 0-16-16,3 1-5 16,2 0-13-16,20-1-5 15,32 2-16-15,-25 1-48 16,-6 1-25-16,-1 2-65 15,-8 0-52-15,-10 2-221 16,-10-2 39-16</inkml:trace>
  <inkml:trace contextRef="#ctx0" brushRef="#br0" timeOffset="118386.89">17374 9378 935 0,'-3'-6'361'0,"5"4"20"16,2 1-227-16,-4 1-69 15,3 0-4-15,-1-1 11 16,12 0 1-16,45-3 9 16,-32 3-42-16,6 4-24 15,-2 0-23-15,3-1-42 16,-3 2-89-16,-8 4-361 15,-14-7 63-15</inkml:trace>
  <inkml:trace contextRef="#ctx0" brushRef="#br0" timeOffset="128050.4">18292 9067 798 0,'1'-4'233'0,"0"1"66"16,0 0-221-16,0 0 21 15,2-1-17-15,-1 1 4 16,0 0-16-16,0-2 1 16,0 1-39-16,1 0 0 15,-1-3-12-15,2-7 2 16,10-32-11-16,-17 32 10 16,-1 1-9-16,-4 0 4 15,-4 7-5-15,-8 0-4 0,3 4-8 16,-13 3 4-16,5 4-9 15,-5 2 6-15,4 3-4 16,0 1 6-16,7 1-4 16,5 1 0-16,7-1-8 15,9 1 6-15,4-1-5 16,7 3 5-16,6-2 0 0,10 4 7 16,5 0-1-16,11 1 8 15,-1-2-5-15,4 0 7 16,-5-2-3-16,1 5 2 15,-11 0-8-15,-4 6 6 16,-7-2-11-16,-9 2 4 16,-6-3-3-16,-13 4 2 15,-6-6-7-15,-12 2 5 16,-3-1-5-16,-14-1-3 16,0-10-5-16,-7-1 6 15,6-8-5-15,-5-12 6 16,13-9 0-16,7-8 8 15,9-8-15-15,11-13 2 16,16 0-8-16,11-5-7 0,7 9-12 16,12 3-54-16,1 16-284 15,4 6 69-15</inkml:trace>
  <inkml:trace contextRef="#ctx0" brushRef="#br0" timeOffset="128497.34">18898 8927 1273 0,'-6'5'260'0,"0"-3"125"15,-2 6-387-15,-8 5 16 16,-1 2 3-16,-7 7 5 16,-1 0-2-16,-9 11 9 15,4 0-18-15,-3 3-2 16,10-3-8-16,-1-4 3 16,11-10-7-16,4-6-2 15,7-6-4-15,1-4 4 16,1-4-1-16,0 0 3 0,0 1 1 15,0-1 3-15,1 0-1 16,3-2 5-16,10-3-5 16,47-18 4-16,-29 14-8 15,3 2 4-15,-2 4-5 16,-1 2 5-16,-3-1-4 16,-2 5-31-16,-5-2-32 15,-2 1-60-15,-8-5-33 0,-1-1-241 16,-7-5 45-16</inkml:trace>
  <inkml:trace contextRef="#ctx0" brushRef="#br0" timeOffset="128780.51">18906 9064 1067 0,'-43'-42'294'16,"34"35"87"-16,2 2-251 15,4 1-9-15,0 1 23 16,3 3-20-16,0-1 3 15,0 0-53-15,0 1-22 16,0 0-32-16,0 0-6 16,0 0-16-16,0 0 10 15,1 1-11-15,0 1-1 16,3 7-4-16,13 33 11 16,7 39-7-16,-18-18 0 15,-5 1 3-15,-3 4 1 0,0-15-18 16,2-1-32-16,0-17-31 15,1-7-78-15,8-13-43 16,7-12-291-16,0-11 44 16</inkml:trace>
  <inkml:trace contextRef="#ctx0" brushRef="#br0" timeOffset="129512.57">19188 9080 669 0,'15'-39'202'0,"-18"34"67"0,-1 2-175 16,0 1 17-16,3 2-15 15,1-2 7-15,0 1-29 16,0 0-2-16,0 1-22 16,0-1 3-16,0 1-19 15,0-1 7-15,0 0-19 16,1 0-5-16,3 0-9 15,2 0 4-15,8 0-10 0,36 2 3 16,-33 2-1-16,-2 5-2 16,-4 0-6-16,1 8 8 15,-3-1-7-15,-2 6 4 16,-4 1-5-16,-3 4 6 16,-4-1-4-16,-3 3 5 15,-1-5-5-15,-4-1 4 16,0-8-10-16,0-3-1 15,2-6-8-15,0 1 5 16,3-6-3-16,3 0 9 16,0-3-3-16,3 2 14 15,1 0-12-15,0 0 3 16,0 0-2-16,1-1 3 16,1 0-10-16,2 0 11 0,7-3 2 15,41-10 0-15,-33 19 1 16,1 2 4-16,-1 5-4 15,1 5 4-15,-5 0-5 16,-1 4 1-16,-6-1 0 16,-6 5 1-16,-6-4-8 15,-9 5 10-15,-9-3-6 16,-12 3-4-16,-5-8-7 16,-10 1-10-16,-1-7-12 15,-2-6-5-15,7-8-3 0,2-5-22 16,12-5-20-16,9-3-251 15,16-1 55-15</inkml:trace>
  <inkml:trace contextRef="#ctx0" brushRef="#br0" timeOffset="130175.85">19719 9121 648 0,'20'-40'383'0,"-30"30"-49"16,1 2-74-16,1 3-187 0,3 1-7 16,-1 0 23-16,-1 0-8 15,6 1-2-15,-4 1-28 16,3 2-7-16,2 0-28 15,0 0-4-15,-2 0-15 16,2 0 1-16,0 0-6 16,-1 0 6-16,0 2-4 0,0 1 8 15,0 5-1-15,-4 17 6 16,-6 35-5-16,8-20 3 16,2 1-4-16,7 7 4 15,4-5-6-15,9-1 6 16,2-12-2-16,10-2 5 15,0-12-7-15,3-6 8 16,-1-8-5-16,1-3 9 16,-6-6-4-16,-4-5 7 15,-5 0-7-15,-4-7 6 16,-8 1-10-16,-6-6 2 16,-5 6-9-16,-11 0-6 15,-5 9-9-15,-18 7 5 16,-2 12-4-16,-12 11-58 0,3 11-60 15,5 5-301-15,24-9 15 16</inkml:trace>
  <inkml:trace contextRef="#ctx0" brushRef="#br0" timeOffset="156776.2">20597 9285 948 0,'-45'-67'256'0,"34"38"92"16,4 11-249-16,-1 5-13 16,8 8-5-16,0 2-1 0,0 3-27 15,0 0-19-15,1 0-23 16,1 2-5-16,4 2-3 15,18 26 2-15,34 38 3 16,-28-22 2-16,-3-6-2 16,1 1-3-16,-7-13-2 15,-2-3 3-15,-7-13-3 16,-3-5 46-16,-2-9 32 0,6-15 7 16,7-13-2-16,13-28 6 15,9-13-45-15,15-21-61 16,5 3-41-16,11-5-104 15,-8 26-68-15,0 15-278 16,-22 24-1-16</inkml:trace>
  <inkml:trace contextRef="#ctx0" brushRef="#br0" timeOffset="157331.34">20769 9090 816 0,'-7'-11'345'0,"1"0"-5"16,4 4-156-16,2 4-161 16,3 4 15-16,-3-1 13 15,3 0 13-15,0 1 15 16,16 6-2-16,45 26-8 16,-32-8-8-16,2 12-13 15,-2 5-12-15,2 9-10 16,-7-4-12-16,0 6-9 15,-5-13 5-15,-3 0-12 16,-5-13 9-16,0-5 3 16,-5-9 6-16,0-4 20 0,-7-9 32 15,10-9 19-15,4-8 3 16,16-24-7-16,13-10-24 16,35-37-36-16,9-4-43 15,27-19-176-15,-4 9-358 16,15-12 45-16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03:14:45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7567 4182 1427 0,'-3'-1'12'0,"0"-1"59"16,0 0-2-16,0 1-1 0,2 0-3 16,0 0-17-16,0-1-60 15,0 2 18-15,0 0 6 0,0 0-1 16,1 0 14-16,0 0 11 16,0 0-2-16,0-1 4 15,0 0 0-15,0 1-7 16,0-1-8-16,0 0-22 15,0 1-4-15,0 0-6 16,0 0 10-16,0 0-9 16,2 0 13-16,16 1-8 15,34 6 12-15,-26-4-10 16,1-2 2-16,10 1-4 16,0-2 12-16,11-2-8 15,2-1 7-15,11 0-3 16,-3 0 4-16,11-1-11 15,-4 3 8-15,6-1-6 16,-8 0 3-16,11-1-5 0,-9 1 8 16,9 0-5-16,-11 2 2 15,13 2-3-15,-9-1 7 16,7 1-6-16,-3 2 3 16,16-4-3-16,-11-1 7 15,13-2-7-15,-3 1 3 16,11-1-4-16,-13-1 6 0,16-1-3 15,-12 3 7-15,12-1 0 16,-10-2 5-16,12 5-5 16,-12-1 0-16,13-1-6 15,-12 3 1-15,13 4-5 16,-12-3 5-16,14 2-5 16,-11 3 5-16,11-2-4 15,-11 0 4-15,8 1-6 16,-17 1 3-16,12-2-7 15,-17 0 4-15,7 0-4 16,-12-3 8-16,10 1-5 16,-13 1 8-16,12-1-1 15,-9 0 3-15,11 0-4 16,-7-1 5-16,14 1-1 0,-11-2 1 16,11 0-4-16,-12 0 1 15,13-1-1-15,-12 0 4 16,6 2 3-16,-14 0 7 15,4-1-1-15,-15 1 4 16,5-2-8-16,-9 0 1 16,9 3-8-16,-7-2 5 15,4 3-1-15,-9-2 1 0,10 0-7 16,-9 1 7 0,6-1-6-16,-5 2 1 0,3-2-2 15,-11 1 6-15,2-2-4 16,-8 1 8-16,4-3-7 15,-7 1 7-15,7-2-4 16,-7 1 6-16,12-3-2 16,-6 1 7-16,7 1-3 15,-5 1 4-15,8-1-5 16,-10 1 2-16,15-1-2 16,-11-3-1-16,13 1-6 15,-5 0 6-15,11 0-8 16,-14 1-3-16,11 0-3 15,-12-1 2-15,3 1-10 16,-15-2 10-16,-4 2-8 16,-17 0 6-16,-6 1-2 0,-13 1 9 15,-2 1-17-15,-2-1-19 16,0 1-156-16,-2 0-72 16,1 0-289-16,-1-1-71 15</inkml:trace>
  <inkml:trace contextRef="#ctx0" brushRef="#br0" timeOffset="6219.99">7900 5237 464 0,'-53'7'304'15,"51"-9"-68"-15,-1 1-61 16,3 1-224-16,0 0-15 15,0 0 13-15,0 0 11 16,0-1 46-16,0 1 65 16,0-1 56-16,3 1 0 0,-3-1-4 15,2 1-18-15,2 0-57 16,19 0-44-16,38 3 1 16,-21 2-7-16,-3-1 3 15,12 3-3-15,-2-3 5 16,16-1 0-16,-5-2 7 15,12 1-2-15,-3-4 1 16,11 1-4-16,-13-1 2 16,13 2-1-16,-10-3 5 0,12 0 3 15,-9-1 3-15,19 3 0 16,-15-1 2-16,17 2-5 16,-8 2 4-16,15-2-7 15,-8 1 3-15,23 4-11 16,-10-5 4-16,20 1-7 15,-13-1 8-15,13-1-11 16,-13-4 9-16,17 4-7 16,-14-2 5-16,12 2-7 15,-19-1 7-15,15 2-5 16,-20 0 6-16,5 1-6 16,-15 1 9-16,12 4-7 15,-16-1 4-15,11 1-2 0,-10-1 4 16,14-3-9-16,-9-3 7 15,17 2-5-15,-12-2 7 16,10 2-8-16,-16 0 6 16,5 0-2-16,-20-1 11 15,3-1-5-15,-14 1 16 16,3 0 6-16,-17 0 6 16,5 1-5-16,-12 0 2 0,6-2-11 15,0 1-5-15,8-2-6 16,-2 0 1-16,13 0-6 15,-8-2 4-15,5 0-4 16,-13 3 2-16,3-1-8 16,-15 2 4-16,-1-1-5 15,-15 2 3-15,-3-2 2 16,-11 2 13-16,-2-1 1 16,-5 0 10-16,-5-1-4 15,0 2-1-15,-1-2-41 16,-1-1-61-16,0 1-376 15,-3-1 73-15</inkml:trace>
  <inkml:trace contextRef="#ctx0" brushRef="#br0" timeOffset="7306.32">15508 5198 980 0,'-14'-9'171'0,"3"3"113"15,2 4-293-15,6 1 2 16,1-1 12-16,0 1 22 16,2 1 36-16,0 0 44 15,0 0-4-15,0 0-11 0,1 0-15 16,1 0-39 0,2 0-45-16,17 0-1 0,38 2 12 15,-17 0-8-15,-1 1 2 16,13 2-1-16,3-2 7 15,16-2 4-15,-5-1 5 16,22-1 8-16,-3-1 8 16,17 0 8-16,-6-1-1 0,22 0 7 15,-12 1-3-15,23-1-4 16,-9-2-8-16,27 1 5 16,-11 0-8-16,28 0-3 15,-9 3-1-15,24 0-3 16,-18 0-7-16,22 2 1 15,-26-1-2-15,19 0-3 16,-24 1 3-16,20-2 2 16,-20 0 0-16,24 0 5 15,-21-1 3-15,26 0 4 16,-26 3 1-16,8-2 0 16,-28-1-1-16,-2 2-2 15,-38 2-9-15,-10-1-4 16,-29 1-3-16,-12 1-5 15,-22-1-6-15,-10 0-58 0,-10 1-65 16,-16 7-237-16,-15-7-152 16,-22-17-88-16</inkml:trace>
  <inkml:trace contextRef="#ctx0" brushRef="#br0" timeOffset="17274.77">6959 13060 959 0,'-6'-10'199'0,"2"2"102"0,0 4-264 16,2 3 3-16,1-1 29 15,0 1-5-15,1 1 9 16,0 0-17-16,0 1 17 16,0 2-17-16,1 11 21 15,9 49-13-15,-8-21 19 16,-1 2-22-16,-2 14 9 15,2 2-24-15,-3 23 8 16,1-1-20-16,-2 24 3 16,1-8-14-16,0 18 6 15,-1-14-13-15,0 16 10 16,1-15-10-16,-2 22 17 16,1-8-10-16,-5 25 9 15,0-14-9-15,1 19 1 16,4-20-21-16,0 8 6 15,3-25-8-15,1 15 5 0,3-18-5 16,-1 17 2-16,2-18 0 16,3 20-4-16,1-17 0 15,-1 6 1-15,1-16 1 16,-2 11 7-16,-2-20 1 16,0 13-4-16,-5-12-2 0,1 10 3 15,-2-9-9-15,-1 10 8 16,2-13-9-16,0 7 12 15,2-13-8-15,3 4 8 16,-2-15-10-16,0 2 15 16,0-8-13-16,1 2 9 15,-2-10-12-15,0 2 8 16,-1-8-7-16,-1-3 3 16,-2-8-14-16,-2-7-18 15,-2-9-39-15,2-7-114 16,-3-9-80-16,-5-5-284 15,-1-10-19-15</inkml:trace>
  <inkml:trace contextRef="#ctx0" brushRef="#br0" timeOffset="18941.59">6892 13064 859 0,'-10'-6'190'0,"6"3"75"15,2 2-243-15,1 1-22 16,1 0 14-16,1-1 16 16,2 1 12-16,1-1 9 15,22 0 6-15,47 0-5 16,-31 0-15-16,17-3-6 16,2 3-11-16,19-3-3 15,-5 1 0-15,19 3-6 16,-4 0 3-16,15 0-6 15,-8 0 4-15,18 2-8 16,-6-3 8-16,17-2 2 16,-8 0 13-16,21-2-2 15,-14 0 13-15,13-2-2 0,-21 0-2 16,9 4-10-16,-25 3-1 16,-2-3-11-16,-24 1 2 15,-2 2-2-15,-24-2 3 16,-5-1-1-16,-11 0 3 15,-5 0-9-15,-9 0 1 0,-2 0-4 16,-7 0 4-16,0-1-1 16,-4 2 8-16,-1 0 5 15,-3 1 7-15,-2 1 2 16,0-1 4-16,0 1-5 16,0 0-4-16,0-1-9 15,0 1-2-15,0 0-12 16,0 0 3-16,0 0-7 15,0 0 5-15,0 0-7 16,0 0 7-16,1 0-3 16,-1 0 5-16,0 0 5 15,0 0 6-15,0 0 4 16,0 0 5-16,0 0 2 16,0 0-4-16,0 0 5 15,0 0-4-15,0 0-4 16,0 0 1-16,0 0-4 0,0 0-6 15,0 0-4-15,0 0 0 16,0 0-10-16,0 0 5 16,0 1-3-16,1 0 3 15,0 2-3-15,0 4 6 16,4 16-4-16,7 36 3 16,-9-23 0-16,-1 0 3 15,0 11-2-15,1 4 6 0,-2 11-6 16,0 2 4-16,0 15-2 15,-2-1-1-15,0 12-3 16,-3-7 4-16,-2 16-5 16,-1-9-1-16,-1 16 0 15,1-10 2-15,-2 18 0 16,5-12 0-16,1 17-3 16,1-14 7-16,2 18-10 15,3-17 7-15,1 20-2 16,0-17 3-16,0 12-5 15,-1-19 9-15,0 20-12 16,1-19 8-16,-1 13-5 16,0-18 7-16,0 17-11 15,0-19 11-15,-3 10-10 0,-2-12 8 16,-3 15-7-16,0-15 9 16,-2 11-10-16,-2-17 12 15,2 6-9-15,3-22 7 16,-1 9-12-16,4-20 8 15,1 10-9-15,0-8 13 16,0 5-10-16,0-14 7 16,0 11-4-16,0-17 9 15,-2 5-13-15,-1-13 8 16,2 3-4-16,0-9 4 0,-2 4-9 16,0-6 8-16,3 4-10 15,0-4 11-15,0 2-13 16,0-7 8-16,1 0-19 15,0-6 0-15,-1-1-60 16,-1-3-48-16,-3-2-133 16,2 8-269-16,-5 2 0 15</inkml:trace>
  <inkml:trace contextRef="#ctx0" brushRef="#br0" timeOffset="19773.88">7008 17743 1320 0,'-2'-37'162'0,"23"33"172"16,3 3-385-16,7 0-6 15,2-3 56-15,3 4 35 16,-1 0 20-16,11 0 10 15,-5 0 2-15,9 1 1 16,3-1-10-16,18-2-1 16,-2 0-3-16,22-1 0 15,1 1-2-15,17-2-8 16,-6 1-7-16,22-1-12 16,-10-3 1-16,20 2-1 15,-12-3 3-15,15 0-7 16,-19 2 8-16,15-1-7 15,-21 2-1-15,10 0-2 16,-20 3 7-16,4-2-6 16,-20 2 5-16,3-1-1 15,-22 0 1-15,-4 1-11 0,-18 3 2 16,-9-2-7-16,-18 0 1 16,-5 2-11-16,-10-1 5 15,-7-2-37-15,-4 0-56 16,4 0-180-16,-10 1-269 15,-68-12-25-15</inkml:trace>
  <inkml:trace contextRef="#ctx0" brushRef="#br0" timeOffset="38688.24">18292 12048 1226 0,'-3'-49'377'16,"1"37"74"-16,0 7-330 16,2 4-69-16,0 2-15 15,0-1-32-15,0 2-1 16,0 3-7-16,5 30 6 0,6 46-1 15,-5-23 3-15,1-4-6 16,1 11 5-16,-3-12-1 16,1-4 1-16,-3-15-6 15,0-5 8-15,-2-13-3 16,-1-5 1-16,1-8-3 16,-1-2 13-16,1-3-8 0,-1 0 3 15,0-2-4-15,2-12-1 16,11-48-12-16,-1 28 7 15,2 5-5-15,6 2 6 16,-4 8-4-16,7 3 6 16,-4 6-7-16,4 2 4 15,-5 5-3-15,2 8 4 16,-5 3-7-16,1 9 9 16,-5 7-6-16,0 13 3 15,-3 3 0-15,-3 7 4 16,-2-5-5-16,0 4 7 15,0-12-27-15,0-2-86 16,0-9-52-16,5-3-302 16,1-18-8-16</inkml:trace>
  <inkml:trace contextRef="#ctx0" brushRef="#br0" timeOffset="38933.51">18882 12367 1427 0,'3'-3'291'0,"-3"0"134"15,0 0-429-15,0-1 7 16,0 1-3-16,2 0 2 15,6-3 6-15,23-5-39 16,35 0-69-16,-27 11 1 16,-1 7-335-16,-2-2 52 15</inkml:trace>
  <inkml:trace contextRef="#ctx0" brushRef="#br0" timeOffset="39093.04">18944 12510 1442 0,'-5'-2'317'0,"5"-3"109"15,12 4-438-15,9 0-98 16,23-2-343-16,15-2 82 16</inkml:trace>
  <inkml:trace contextRef="#ctx0" brushRef="#br0" timeOffset="39579.91">19938 12542 928 0,'-9'-5'388'0,"-32"-23"-2"15,34 21-179-15,4 5-178 16,3 1 3-16,0 1-2 16,0 0-4-16,3 0-58 15,0 0-71-15,27 4-309 0,37 5 30 16</inkml:trace>
  <inkml:trace contextRef="#ctx0" brushRef="#br0" timeOffset="39758.55">20436 12500 1442 0,'0'-7'268'0,"4"2"113"16,2 3-451-16,7 0-39 15,5 2-26-15,9-4-285 16,8 5 87-16</inkml:trace>
  <inkml:trace contextRef="#ctx0" brushRef="#br0" timeOffset="39928.82">20902 12501 1126 0,'3'-5'352'0,"-4"-4"42"15,2 3-274-15,5 0-189 0,7 2-17 16,5 1-59-16,10-1-250 16,17 4 49-16</inkml:trace>
  <inkml:trace contextRef="#ctx0" brushRef="#br0" timeOffset="40085.64">21456 12478 1246 0,'-9'-8'202'0,"21"3"91"15,2 3-407-15,16 0-262 16,5-1 43-16</inkml:trace>
  <inkml:trace contextRef="#ctx0" brushRef="#br0" timeOffset="40219.48">21783 12480 1323 0,'1'-3'291'0,"2"-1"35"16,9 1-659-16,1 4-112 16</inkml:trace>
  <inkml:trace contextRef="#ctx0" brushRef="#br0" timeOffset="40656.68">22807 11881 1093 0,'-1'-1'243'0,"-4"9"113"16,-8 10-305-16,-12 22 30 15,-6 13-3-15,-16 27 7 16,-5 7-13-16,-12 19-13 16,1-3-42-16,-5 11 2 15,12-19-15-15,7-4-6 16,17-28-29-16,13-16-89 15,15-25 86-15,11-24-397 0,6-26 74 16</inkml:trace>
  <inkml:trace contextRef="#ctx0" brushRef="#br0" timeOffset="41020.47">22334 12049 1031 0,'-25'-10'588'15,"-1"-2"-85"-15,2 4-118 16,10 8-383-16,4 0 1 16,4 0-14-16,6 3-25 15,6 3-9-15,7 4-47 16,4 2-31-16,9 3-26 15,1-4 17-15,-1-1 4 16,-6-8 45-16,-4-3 38 16,-6-5 34-16,-4-9 24 15,-9-1 14-15,-1-4 36 16,-7 0 9-16,-7 2 29 0,-2 6-15 16,-7 8-10-16,2 8-45 15,0 10-110-15,7 7-76 16,15 6-279-16,15-3-18 15</inkml:trace>
  <inkml:trace contextRef="#ctx0" brushRef="#br0" timeOffset="41337.94">22796 12479 1730 0,'-14'-2'341'0,"5"6"171"16,1 5-515-16,3 5-7 15,5 4-2-15,7 0 6 16,4-1-6-16,6-2-30 16,2-5-34-16,5-11-27 15,-1-9-8-15,0-6 12 16,-10-4 29-16,-5-7 37 15,-9 3 33-15,-15-1 17 16,-4 5-8-16,-10 0-15 0,1 6-43 16,2 3-74-16,12 4-124 15,9 8-162 1,15 0-41-16</inkml:trace>
  <inkml:trace contextRef="#ctx0" brushRef="#br0" timeOffset="41655.44">23629 11935 1444 0,'-16'-8'411'0,"-11"9"88"16,-4 9-385-16,-11 11-100 16,-4 5-5-16,-9 10 0 15,7 2-5-15,-2 7 6 16,15-5-5-16,8-2-5 15,15-9 5-15,3-9 5 16,8-12-4-16,4-3 3 16,3-6 0-16,6-4-4 15,5 1-4-15,5-7 1 16,2 3-1-16,5 1 3 16,-4 2-5-16,3 1 1 15,-5 6-2-15,6-1-1 0,-4 1-11 16,2 0-74-16,2 3-70 15,4-4-354-15,-3-2 19 16</inkml:trace>
  <inkml:trace contextRef="#ctx0" brushRef="#br0" timeOffset="42059.81">23553 11916 1525 0,'-13'-16'357'15,"6"6"153"-15,5 6-399 16,1 2-10-16,1 4 22 16,0-2-25-16,0 0-12 15,0 0-47-15,0 0-10 16,1 1-28-16,0 2 5 16,6 17-1-16,11 65 1 15,-15-17-8-15,-4 28 4 16,-2 7-15-16,0 29-190 15,7 0-399-15,4-7 64 16</inkml:trace>
  <inkml:trace contextRef="#ctx0" brushRef="#br0" timeOffset="51335.89">6825 14652 943 0,'-30'-10'203'0,"6"1"97"15,11 5-268-15,2 2 14 16,10-4 0-16,9 2 5 16,6-3-5-16,15-3-1 15,12-1-15-15,24-2 7 16,8 1 0-16,27-4 2 16,3 2-10-16,25-3 2 15,-4 4-14-15,27-1 8 0,-10 4 3 16,29 2 11-16,-10 3-6 15,25-1 6-15,-19 0-9 16,18 1-10-16,-22 1-11 16,0 1-65-16,-31-1-76 15,-3 2-301-15,-37 0 13 16</inkml:trace>
  <inkml:trace contextRef="#ctx0" brushRef="#br0" timeOffset="52121.09">6910 15772 1031 0,'-3'-1'213'0,"1"0"100"16,1 2-310-16,0-1 5 15,1 0-3-15,0 0 13 16,0 0-4-16,0 0 26 16,1 0-7-16,3 0 15 15,20 0-6-15,53 0 10 0,-26-2-25 16,24 0 8-16,3-4-14 15,29 1 19-15,1-2-1 16,29 0 10-16,-5-3-13 16,27 0 0-16,-9 0-19 15,23 1-8-15,-17 2-9 16,18-1-9-16,-28 2-25 16,7 2-89-16,-31 0-41 0,5 5-262 15,-30-1-3-15</inkml:trace>
  <inkml:trace contextRef="#ctx0" brushRef="#br0" timeOffset="53268.61">6910 16799 767 0,'-32'-14'442'0,"9"7"-67"0,5 0-105 16,11 5-271-16,13 1-12 15,8 0 2-15,14-2 2 16,9 2 13-16,20 1 10 15,5 3 2-15,21-2 9 16,2 0-2-16,21-2 9 16,0-2 1-16,28-4 13 15,-6-1-8-15,36-1 9 16,-5-2-12-16,32-1-3 16,-14 5-12-16,32-3-9 15,-25 1-16-15,18 0-122 16,-27 3-56-16,11-1-258 15,-41 1-51-15</inkml:trace>
  <inkml:trace contextRef="#ctx0" brushRef="#br0" timeOffset="55269.97">5480 13425 1461 0,'-13'-10'273'0,"-7"9"156"15,-2 11-445-15,-7 13 7 16,-1 7 6-16,1 14 5 16,1 2-5-16,3 15-7 15,12-4-36-15,4 0-65 0,6-14-30 16,5-15-26-16,12-21-248 15,16-21 82-15</inkml:trace>
  <inkml:trace contextRef="#ctx0" brushRef="#br0" timeOffset="55476.48">5661 13352 1262 0,'-29'17'250'0,"11"15"131"15,-5 12-382-15,-7 14 8 16,3 5-7-16,-1 11 13 16,7-12-8-16,4-4 1 15,9-14-10-15,3-15-58 16,5-20-45-16,12-13-279 16,1-19 19-16</inkml:trace>
  <inkml:trace contextRef="#ctx0" brushRef="#br0" timeOffset="55698.06">5385 13504 1083 0,'-22'1'334'0,"6"-4"50"15,6 4-250-15,4 0-114 16,6-2 21-16,6-3 5 15,-5 3 8-15,14-5-15 16,60-17-21-16,-29 14-16 16,6 2-69-16,-6 3-67 0,0 7-302 15,-9 3 33-15</inkml:trace>
  <inkml:trace contextRef="#ctx0" brushRef="#br0" timeOffset="55892.67">5274 13708 1284 0,'-3'4'237'0,"5"-6"135"16,10 2-379-16,13-1 7 15,12-1 8-15,22 0-3 0,9 1-61 16,23 5-322-16,0-6 72 15</inkml:trace>
  <inkml:trace contextRef="#ctx0" brushRef="#br0" timeOffset="56269.43">6042 13614 1067 0,'-41'-40'360'16,"11"30"35"-16,-2 8-241 16,7 4-144-16,0 2 30 15,8-2 4-15,3 2 7 16,7 2-4-16,3 4-2 16,4 1-25-16,2 7-8 15,4 2-9-15,4 8 2 16,3 1-6-16,3 6-4 15,2-3-13-15,5 4-6 16,-3-8-10-16,2-3-7 16,-2-11-3-16,4-9 15 15,-1-12 13-15,6-15 10 0,-2-11 13 16,0-13 5-16,-6 0-2 16,-9-5-1-16,-15 15-6 15,-16 5-8-15,-12 17-45 16,-21 15-255-16,2 15-113 15,-3 12-88-15</inkml:trace>
  <inkml:trace contextRef="#ctx0" brushRef="#br0" timeOffset="56717.47">5516 14668 1303 0,'-8'-1'286'16,"-3"3"118"-16,1 9-388 15,-9 17-10-15,3 5-14 0,-4 14 7 16,2 6-5-16,2 11 2 16,7-9-14-16,3 2-49 15,1-10-37-15,5-7-34 16,6-18-261-16,7-16 57 16</inkml:trace>
  <inkml:trace contextRef="#ctx0" brushRef="#br0" timeOffset="56936.02">5688 14737 1316 0,'-1'-6'350'0,"-11"11"90"16,-1 6-362-16,-5 9-67 0,1 0-7 15,-2 8 6-15,4 1-7 16,3 5 6-1,4-5-8-15,2 5-8 0,2-2-40 16,-1 1-94-16,1-5-49 16,-4 7-252-16,2-12-22 15</inkml:trace>
  <inkml:trace contextRef="#ctx0" brushRef="#br0" timeOffset="57144.03">5363 14905 1471 0,'14'-4'305'0,"-12"1"141"16,4 2-430-16,11-3-17 16,8 1-5-16,13-2 14 15,5 1-43-15,7 3-121 16,-4 2-133-16,-7 4-160 15,-20 4-107-15</inkml:trace>
  <inkml:trace contextRef="#ctx0" brushRef="#br0" timeOffset="57324.86">5177 15194 1386 0,'27'-9'294'0,"6"7"127"0,19-7-414 16,9 4-79-16,17-4-54 16,-8 0-33-16,11-7-262 15,-2 3 31-15</inkml:trace>
  <inkml:trace contextRef="#ctx0" brushRef="#br0" timeOffset="57561.81">6030 14928 1579 0,'-8'-15'390'0,"1"-4"134"16,1 7-440-16,3 1-34 15,2 3-4-15,0 2 15 0,1 1-15 16,-1 2-7-16,1 3-18 15,0 1-9-15,1 1-15 16,6 25-16-16,11 60-65 16,-10 6-485-16,-7 4 124 15</inkml:trace>
  <inkml:trace contextRef="#ctx0" brushRef="#br0" timeOffset="58227.02">5555 16000 1151 0,'1'-7'474'0,"-3"2"-44"16,-4 4-207-16,-6 12-274 16,-2 10 12-16,-7 15 8 15,-2 8 33-15,-1 16-12 16,2-2-44-16,3 4-105 16,7-11-272-16,10-8 11 15</inkml:trace>
  <inkml:trace contextRef="#ctx0" brushRef="#br0" timeOffset="58460.85">5681 16041 1520 0,'-5'17'330'16,"-9"-1"139"-16,-1 9-439 15,-1 2-34-15,-2 1 4 16,2-1 2-16,3 2-11 16,3-2-24-16,1 1-108 15,2-1-56-15,3 1-273 16,-1-6-23-16</inkml:trace>
  <inkml:trace contextRef="#ctx0" brushRef="#br0" timeOffset="58698.9">5419 16131 1499 0,'-14'-16'317'0,"5"7"138"16,3 2-437-16,6 7-27 15,8-4 2-15,5 2 9 16,15-2-4-16,10 4-2 16,17 2-76-16,-1 1-63 15,6 5-311-15,-11-2 8 0</inkml:trace>
  <inkml:trace contextRef="#ctx0" brushRef="#br0" timeOffset="58883.33">5333 16357 1165 0,'-3'-5'401'0,"17"-1"0"16,9 1-265-16,17-3-175 15,10-2-55-15,20-1-61 16,3 1-245-16,17 5 16 15</inkml:trace>
  <inkml:trace contextRef="#ctx0" brushRef="#br0" timeOffset="59284.97">5975 16175 1315 0,'-13'-73'385'0,"11"54"60"16,1 2-342-16,2 2-91 15,4 5-16-15,5 2 5 16,-2 0 11-16,6 8-11 16,0 8 1-16,5 8-7 15,-3 8 3-15,1 15-9 16,-6 0 9-16,-5 9-8 15,-5-2 10-15,-3 6-4 16,-7-9 8-16,0-3-5 16,0-11 4-16,-2-8 1 15,4-10-1-15,2-5-3 16,3-5 5-16,3-1 3 16,-1-1-4-16,2 0 3 15,10-3 3-15,66-11-6 0,-24 7-2 16,21 4-120-16,-3 4-212 15,5 2-130-15,-14 3-147 16</inkml:trace>
  <inkml:trace contextRef="#ctx0" brushRef="#br0" timeOffset="59769.92">5630 17101 1520 0,'-3'-13'321'0,"-4"5"140"15,1 9-444-15,-6 10-27 16,1 6 4-16,-6 12 4 16,0 4-1-16,0 11-30 15,4-4-39-15,1 5-96 16,5-9-26-16,5-1-264 15,4-15 16-15</inkml:trace>
  <inkml:trace contextRef="#ctx0" brushRef="#br0" timeOffset="60008.51">5871 17013 1640 0,'-12'7'333'0,"4"0"139"16,-1 6-475-16,-5 9-29 15,2 7 3-15,-3 6 20 16,1-1 13-16,1 7-36 16,2-4-44-16,2-2-105 15,0-8-18-15,-1-3-277 16,3-11 14-16</inkml:trace>
  <inkml:trace contextRef="#ctx0" brushRef="#br0" timeOffset="60244.6">5503 17166 1543 0,'-3'7'292'16,"5"-15"151"-16,10 4-454 15,13-5-16-15,8-1 5 16,19 0 22-16,-1 1-30 0,10 1-110 16,-7 8-145-16,1 8-160 15,-20-4-101-15</inkml:trace>
  <inkml:trace contextRef="#ctx0" brushRef="#br0" timeOffset="60424.97">5468 17368 1572 0,'21'-18'215'15,"11"4"163"-15,16 4-496 16,8 5-68-16,14-2-278 16,-4 6 132-16</inkml:trace>
  <inkml:trace contextRef="#ctx0" brushRef="#br0" timeOffset="61000.6">6218 17079 1173 0,'1'-17'340'16,"0"6"63"-16,2 3-297 15,-2 1-104-15,4 2 0 16,0 1 0-16,1 1 2 16,3 4-7-16,1 5 4 0,1 2-7 15,2 11-1-15,-3 3-3 16,-1 8 2-16,-6-1-8 15,-2 5-14-15,-4-9-7 16,-2-1-21-16,-1-11-9 16,1-2-4-16,-1-9 11 15,2-5-1-15,0-7 18 0,2-1 10 16,2-3 10 0,3-1 13-16,4 3 6 0,5 3 10 15,6 1-4-15,5 7 4 16,3 3-5-16,3 7 9 15,0 4 0-15,-1 5 22 16,-4-2 2-16,-4 6 14 16,-7-4-3-16,-4-1 1 15,-9-1-21-15,-11 3 2 16,-7-1-22-16,-21 4 4 16,-9-1-63-16,-28-1-301 15,-11-9 80-15</inkml:trace>
  <inkml:trace contextRef="#ctx0" brushRef="#br0" timeOffset="62334.88">8085 18195 990 0,'-6'-55'356'0,"15"43"21"16,8 0-231-16,1 9-114 15,4 0 5-15,-2 4-4 16,6 10 16-16,-4 6 0 0,2 8 4 15,-1 9-24 1,-4 10 2-16,-3 3-18 0,-2 4 0 16,-3-2-13-16,-5 0 8 15,-4-10-7-15,-2-6-1 16,-4-10-7-16,-6-8 14 16,-2-15-8-16,-3-9 1 15,-1-11-1-15,0-11 2 16,4-4-14-16,6-13 9 15,7-5-2-15,10-8 7 16,4 8-5-16,11-5 8 16,5 9-13-16,17 4-65 15,6 16-76-15,21 2-286 16,1 15 3-16</inkml:trace>
  <inkml:trace contextRef="#ctx0" brushRef="#br0" timeOffset="67000.89">14364 12872 1018 0,'-15'-53'217'0,"12"46"96"15,3 5-293-15,0 2 15 16,0 0 2-16,0 0 9 16,0 1 19-16,0 1 17 15,1 10-14-15,7 56 12 16,-9-25 1-16,0 21-13 15,1 4-23-15,-3 21-3 16,2 1-13-16,-1 24-10 16,0-6-2-16,0 24-5 15,4-12 3-15,-2 19-8 0,2-15-1 16,5 15-6-16,-3-21 5 16,-1 25-3-16,0-9 8 15,-4 25-2-15,-4-10 7 16,0 26-4-16,2-17 1 15,-1 17-7-15,7-24 5 16,2 16-6-16,5-23 7 0,-1 16 3 16,-2-25 4-16,0 0-8 15,-2-28 6-15,-5 2-3 16,0-27 2-16,-1 1-1 16,-4-11 4-16,-2 2-2 15,5-15 4-15,-5 1-14 16,4-12 8-16,0 1-7 15,3-4 2-15,0 1-8 16,3-5 9-16,-1 1-8 16,4-4 8-16,-1 0-7 15,2-6 6-15,1-4-10 16,-2-8-2-16,0-6-23 16,-3-7-13-16,-5-3-73 15,-2-4-74-15,3-1-338 16,-5-2 38-16</inkml:trace>
  <inkml:trace contextRef="#ctx0" brushRef="#br0" timeOffset="67971.3">14410 12950 854 0,'-3'-4'194'16,"-1"0"81"-16,-2 2-239 15,6 0 2-15,-2 1 19 16,0 0 13-16,1 0 6 0,1 0-6 16,0 0-9-16,0-1-17 15,1 1-5-15,3 0-11 16,-1-1 4-16,18-2 4 16,46-5-2-16,-31 6 0 15,17-4 4-15,5 2-5 16,15-1-7-16,0 3-4 15,16-2-7-15,-6 2-5 0,17 1-3 16,-5 0 0-16,18-2-3 16,-12 1 3-16,20 2-5 15,-10-1 2-15,20-2-5 16,-9-1 3-16,24 2 0 16,-13-2 7-16,15 0 1 15,-17 3 3-15,13 0-2 16,-26 1-3-16,2-1-6 15,-29 0 5-15,-5 1-8 16,-28-1 7-16,-14 0 0 16,-20 1-1-16,-8 0-8 15,-13-1-3-15,1 2-80 16,-4 3-66-16,-3-2-294 16,0 1 2-16</inkml:trace>
  <inkml:trace contextRef="#ctx0" brushRef="#br0" timeOffset="68799.39">16963 12929 899 0,'-4'-81'222'0,"3"75"82"16,2 1-256-16,-3 4-5 15,2 1 0-15,0 0 24 16,-2 1 6-16,1 3 25 15,-2 12-5-15,-14 47 7 16,9-26-25-16,1 14-3 16,1 3-24-16,1 17 1 0,-1 2-15 15,3 15 0-15,0-4-10 16,3 21-3-16,0-7-8 16,0 15 0-16,0-8-6 15,0 21 1-15,-4-18-3 16,1 15-1-16,-1-15-1 15,-1 13 0-15,0-21-1 0,-3 17-2 16,1-16 1-16,-1 22 3 16,-2-11 0-16,-2 19 1 15,2-14 4-15,-1 22-3 16,0-14-1-16,3 12-1 16,2-17 2-16,4 8-5 15,1-20 2-15,1 4 1 16,0-21 0-16,1 6 1 15,-1-15-2-15,1 10 3 16,-3-14-3-16,2 13 2 16,-3-12-3-16,-1 5 2 15,-2-14-4-15,0 11 9 16,-1-16-2-16,-1-1 2 16,1-4-1-16,5-2 1 15,0-12-6-15,5-3 0 0,4-8-4 16,-1-2-26-16,1-9-32 15,-4-5-138-15,5-4-299 16,-15-8-10-16,-11-8-203 16</inkml:trace>
  <inkml:trace contextRef="#ctx0" brushRef="#br0" timeOffset="69451.5">14321 17337 1194 0,'-21'-7'357'0,"2"2"61"16,8 3-338-16,2 1-49 15,10 2-35-15,10-1 8 16,9 1 5-16,13 0 14 15,13-1 11-15,18-1 6 16,8-1-3-16,19-1 8 16,5 0-7-16,17 0 9 15,-2 1-3-15,26-1-1 16,-8 0-10-16,21 0-2 16,-9 0-8-16,25-3-6 15,-22 1-1-15,17-3 0 16,-18 2-4-16,5-3-3 15,-29 6-2-15,6 0-6 0,-24 3-10 16,0 0-22-16,-17 3-24 16,0-2-113-16,-18 1-70 15,-9 6-274-15,-23-3-22 16</inkml:trace>
  <inkml:trace contextRef="#ctx0" brushRef="#br0" timeOffset="70382.64">14476 13939 1094 0,'-43'-8'221'0,"-4"1"109"0,8 4-330 16,5 2 12-16,16 0 1 16,6-1 11-16,10 2 0 15,7 0 7-15,4 1-10 16,16-1 10-16,14-1-7 16,25-3 8-16,10-3-9 15,33-1 6-15,1-1-11 0,28-2 10 16,-4 0-7-16,28 0 14 15,-11-1 1-15,23 0 20 16,-13 2-12-16,19-2 8 16,-18 2-9-16,22-2-6 15,-26 3-19-15,7 1-3 16,-8 3-34 0,-18 3-43-16,-36 3-123 15,-19 1-279-15,-41 6 17 16</inkml:trace>
  <inkml:trace contextRef="#ctx0" brushRef="#br0" timeOffset="71265.2">14418 15221 976 0,'-91'-14'208'15,"67"10"91"-15,1 0-275 16,6 4-18-16,4-1 19 16,6 1 3-16,3-1 6 15,4 0-4-15,1 1 9 16,1 0-12-16,10 0 7 16,80 2 31-1,-18-1-42-15,26-6 5 0,12 0-10 16,26-2 16-16,-12 0 4 15,30-2 19 1,-10 2-6-16,25-1 9 0,-12 0-20 16,26-6-7-16,-17 3-18 15,23-3 3-15,-18 2-14 16,18-1 9-16,-29 5-11 0,5 1-2 16,-30 4-18-16,-1 2-68 15,-34 4-73-15,-7 0-286 16,-33-4 3-16</inkml:trace>
  <inkml:trace contextRef="#ctx0" brushRef="#br0" timeOffset="71982.75">14445 16302 626 0,'-4'-10'282'15,"-1"4"-12"-15,2 1-108 16,0 3-136-16,3 1 16 16,-3 0 8-16,3 0 8 15,0 0-1-15,3 1 1 16,-2 0-9-16,13 0 14 16,54 0 5-16,-8-1 3 15,11-2-3-15,31-2 0 16,9 1-8-16,40 0-4 0,0 0-7 15,32-1-3-15,-12-1-8 16,29 2-9-16,-20 0-12 16,22 1-5-16,-24 2-1 15,17 1-54-15,-29 1-61 16,4 0-287-16,-36 0-77 16,4-17-130-16</inkml:trace>
  <inkml:trace contextRef="#ctx0" brushRef="#br0" timeOffset="72713">17531 13109 1428 0,'32'-9'291'16,"-42"17"135"-16,-3 11-423 15,-3 4-6-15,-4 10-1 16,-3-1 4-16,-4 10 3 16,5-6-6-16,-1 5-68 15,7-4-44-15,5-1-80 16,9-10-234-16,8-10 11 16</inkml:trace>
  <inkml:trace contextRef="#ctx0" brushRef="#br0" timeOffset="72965.95">17747 13112 1444 0,'-9'-5'294'0,"-1"-1"144"15,4 9-428-15,-4 7-3 16,-5 0 3-16,-2 14 9 15,-3 0-3-15,0 14-2 16,1 1-4-16,2 8 0 16,6-7-22-16,2-1-62 15,3-14-47-15,4-5-279 16,-3-11-57-16,-3-9-108 16</inkml:trace>
  <inkml:trace contextRef="#ctx0" brushRef="#br0" timeOffset="73155.92">17408 13233 1212 0,'1'-14'389'0,"7"18"43"16,5-12-286-16,9-1-152 15,10 6-2-15,3-1 2 16,9-2-29-16,-4 6-59 15,1 6-340-15,-12-2 64 16</inkml:trace>
  <inkml:trace contextRef="#ctx0" brushRef="#br0" timeOffset="73338.55">17260 13467 1035 0,'-6'-2'497'0,"8"-3"-52"16,7-1-177-16,17-1-264 16,11-2-13-16,18-3-8 15,10 3-22-15,19-1-123 16,-1 4-288-16,9 3 23 16</inkml:trace>
  <inkml:trace contextRef="#ctx0" brushRef="#br0" timeOffset="73715.78">18042 13258 1558 0,'-13'-52'328'15,"-11"37"149"-15,2 11-461 0,-3 1-5 16,8 5 4-16,-3 0 6 15,7 1 1-15,2-1-2 16,5 3-7-16,4 4-6 16,4 5-6-16,3 4 0 15,0 4 3-15,2 8-8 16,-1-3-15-16,3 3-8 16,0-4-11-16,3-1-11 15,0-9 10-15,5-5 19 16,0-9 6-16,7-11 14 15,2-9 7-15,6-12 0 16,-2-5-7-16,0-4 5 16,-18-2-44-1,-12 6-40-15,-34 17-99 0,-16 11-283 16,-30 24 21 0</inkml:trace>
  <inkml:trace contextRef="#ctx0" brushRef="#br0" timeOffset="74187.92">17450 14166 1380 0,'-11'-3'290'15,"-2"14"131"-15,-3 10-406 16,-1 1-12-16,1 4 0 0,-2 4 0 15,4-5-3-15,1 6-15 16,6 2-56-16,4 0-83 16,5-7-271-16,9-11 11 15</inkml:trace>
  <inkml:trace contextRef="#ctx0" brushRef="#br0" timeOffset="74432.92">17564 14154 1378 0,'1'-7'379'15,"-8"-5"90"-15,5 9-367 16,0 1-93-16,-2-1 16 16,4 3 0-16,-3 0 0 0,1 3 2 15,0 1-8-15,-10 24-18 16,-15 45-11-16,16-27-25 15,-3 6-85-15,7-4-46 16,0-1-42-16,3-13-272 16,2-12 58-16</inkml:trace>
  <inkml:trace contextRef="#ctx0" brushRef="#br0" timeOffset="74644.27">17323 14249 1609 0,'3'1'314'0,"5"-11"165"16,4 0-488-16,13-2 6 16,5 5 2-16,9-2-6 15,-1 4-25-15,7 8-135 16,-10 5-50-16,-6 4-261 15,-14 4-59-15</inkml:trace>
  <inkml:trace contextRef="#ctx0" brushRef="#br0" timeOffset="74829.08">17266 14461 1537 0,'3'-1'309'15,"2"-3"149"-15,6 2-453 0,16-5-7 16,8-1 1-16,21-3 4 16,6 2-43-16,23-2-144 15,-1 5-279-15,5 2 0 16</inkml:trace>
  <inkml:trace contextRef="#ctx0" brushRef="#br0" timeOffset="75065.1">17932 14343 1407 0,'24'-57'468'0,"-33"33"54"16,3 10-341-16,-1 2-136 15,3 5 0-15,1 2 11 16,0-1-3-16,3 2-2 0,0 4-27 15,0 2-9-15,3 7-17 16,4 35-52-16,6 73-85 16,-6-4-433-16,-11-1 62 15</inkml:trace>
  <inkml:trace contextRef="#ctx0" brushRef="#br0" timeOffset="75568.97">17263 15436 1369 0,'11'-68'306'0,"-15"67"121"15,-1 9-398-15,-4 10-27 16,0 9 3-16,-6 14 4 15,0 4-1-15,-2 13 7 16,8 6-100 0,1-3-52-16,10-13-298 15,-2-8-1-15</inkml:trace>
  <inkml:trace contextRef="#ctx0" brushRef="#br0" timeOffset="75797.95">17465 15461 1691 0,'-3'-1'328'16,"-1"-3"176"-16,-2 3-504 16,3 1-10-16,0 1 9 15,-2 2 2-15,-9 18-6 16,-20 51 5-16,24-26-15 0,1 9-89 15,4-3-57-15,0 4-70 16,2-16-271-16,4-9 20 16</inkml:trace>
  <inkml:trace contextRef="#ctx0" brushRef="#br0" timeOffset="76015.95">17191 15535 1664 0,'2'0'349'0,"0"-5"145"16,4 5-488-16,-2-1-29 16,-1 0-5-16,32 0-25 15,37-3-37-15,-24 4-110 0,-5 1-228 16,-8 1-59-16,-14-1-128 15</inkml:trace>
  <inkml:trace contextRef="#ctx0" brushRef="#br0" timeOffset="76194">17070 15761 1667 0,'2'10'286'0,"10"-13"191"15,10 2-496-15,15-3-9 16,11-2 20-16,20-3-96 16,1 3-87-16,9 2-284 15,-11 3-41-15</inkml:trace>
  <inkml:trace contextRef="#ctx0" brushRef="#br0" timeOffset="76598.85">17686 15551 1473 0,'-13'-18'310'15,"9"8"139"-15,5 4-437 16,3 1-6-16,5-2-7 15,8 5 11-15,-3 0-8 0,7 4 5 16,-4 4-10 0,3 10 5-16,-8 0-10 0,1 14 11 15,-9 4-6-15,-1 9 4 16,-9-2-8-16,0 5 13 16,-2-5-9-16,-2-5 7 15,7-11-1-15,-1-2 4 16,3-12-8-16,0-5 5 15,1-5-6-15,-1-1 4 16,1-1 0-16,1 0 1 16,5 0-1-16,27-3 4 15,41-3-8-15,-16 7-87 16,-1 8-39-16,-3-2-329 16,-10 7 6-16</inkml:trace>
  <inkml:trace contextRef="#ctx0" brushRef="#br0" timeOffset="77124.45">17362 16517 1494 0,'-1'0'324'0,"0"1"117"0,0 7-428 15,0-7-38-15,-1 5 7 16,-11 35 5-16,-18 59-83 16,8-31-40-1,5 2-310-15,3-8 3 16</inkml:trace>
  <inkml:trace contextRef="#ctx0" brushRef="#br0" timeOffset="77366.89">17550 16539 1795 0,'-9'0'337'0,"-2"-1"186"16,1 8-527-16,0 7-25 15,4-1 23-15,-1 10-2 16,4 1 0-16,-1 12-49 16,3 8-43-16,-3 9-137 15,-4-4-282-15,3 1 8 16</inkml:trace>
  <inkml:trace contextRef="#ctx0" brushRef="#br0" timeOffset="77601.7">17269 16709 1732 0,'0'-7'319'0,"7"3"156"16,8 3-503-16,9-3-30 15,9 3 9-15,14-1-81 16,1 0-41-16,3 2-305 16,-12 6-21-16</inkml:trace>
  <inkml:trace contextRef="#ctx0" brushRef="#br0" timeOffset="77779.45">17206 16913 1732 0,'0'-11'293'15,"33"2"190"-15,10 0-530 16,91-12-272-1,-54 13-173-15,-10 6 6 16</inkml:trace>
  <inkml:trace contextRef="#ctx0" brushRef="#br0" timeOffset="78315.92">17866 16624 1049 0,'-9'-13'367'0,"6"7"24"16,0 0-253-16,3-1-81 15,1 4-14-15,-1 2 4 16,0-1 7-16,2 0-10 15,1 0-19-15,7-2-12 0,9 0-5 16,36-2-3-16,-40 12 3 16,2 3-6-16,-6 0 4 15,1 6-8-15,-3-1 6 16,-4 3-6-16,-3 0 2 16,-2 5-2-16,-5-4 10 15,-1 1-9-15,1-8 3 16,2-2-33-16,2-5-24 0,0-3-50 15,1-1 4-15,0 0 0 16,0-1 37-16,0 0 22 16,1 1 46-16,2 0 3 15,3 0 4-15,15 4 1 16,29 21 8-16,-27-5 4 16,-2 3 0-16,-2 4-2 15,-4-2-1-15,-3 3-9 16,-11-3-4-16,-6 4-3 15,-7-6 10-15,-11 0-11 16,-5-7 8-16,-16-6-17 16,-6-9-46-16,-4-8-347 15,4-11 85-15</inkml:trace>
  <inkml:trace contextRef="#ctx0" brushRef="#br0" timeOffset="79164.92">15775 17726 1662 0,'3'-22'326'0,"-8"6"161"16,-1 7-491-16,-2 9-14 16,-4 1 12-1,-7 8 15-15,-5 1 0 0,-6 4 7 16,1 3-9-16,-2 7-4 16,6-2-4-16,6-1 0 15,3-4-18-15,6-2-32 16,6-5-14-16,7-1-1 15,2-1 4-15,7 7 17 16,2-1 31-16,8 3 17 16,-1-1 1-16,6 1 0 15,-3-3 0-15,2 3-4 16,-1-2 1-16,-1 5 5 16,-9-5-2-16,-1-2-1 15,-6 3 0-15,-10-1 7 0,-4-3 0 16,-11 8-1-16,-10-2-26 15,-14 1 105 1,-5 0-534-16,-16-7 179 0</inkml:trace>
  <inkml:trace contextRef="#ctx0" brushRef="#br0" timeOffset="84931.02">17766 13674 632 0,'-37'38'281'0,"38"-41"7"16,-1 0-122-16,0 3-98 15,0 0-3-15,0 0 23 16,1-1-4-16,3 0 21 0,3-1-8 15,23-3 9-15,36-5-16 16,-22 6 1-16,2-2-24 16,10 5 1-16,-4-1-21 15,0-4 4-15,-8 9-15 16,-1-3 1-16,-11-3-11 0,-4 1 3 16,-7 2-8-16,-5-2 6 15,-9 0-11-15,-3 4 2 16,-4-2-23-16,-2 0-153 15,-2 0-211-15,-34-1-153 16,-46-10-167-16</inkml:trace>
  <inkml:trace contextRef="#ctx0" brushRef="#br0" timeOffset="85748.56">5661 14143 1128 0,'-44'29'234'0,"33"-30"145"16,7 0-312-16,0 1 39 0,3-1 12 16,1 0 14-16,0 0-32 15,1 0-15-15,6 0-38 16,29-5-2-16,41 1-12 15,-17 4 5-15,0-1-6 16,11 1 1-16,-3-1-9 16,5-3-3-16,-13 1-7 0,-1 3-4 15,-17-1-4 1,-4 2-3-16,-17 0-3 0,-7 0 0 16,-10-1-19-16,-10 9-198 15,-23-3-314-15,-30-2 21 16</inkml:trace>
  <inkml:trace contextRef="#ctx0" brushRef="#br0" timeOffset="121505.81">9116 13544 1166 0,'1'-5'136'15,"-1"3"108"-15,8 5-587 16,-7-3-13-16</inkml:trace>
  <inkml:trace contextRef="#ctx0" brushRef="#br0" timeOffset="122974.96">9475 13513 821 0,'-2'-2'230'16,"0"0"54"-16,-1-1-217 16,-1 1-45-16,0 1 11 0,-1 0 18 15,1 0 12-15,0 0 21 16,-1 0 1-16,3 1-5 15,-2 0-15-15,2 0-13 16,-2-1-23-16,2 1-11 16,1 0-10-16,-1 0-7 15,1 0 4-15,1 0 0 16,1 0 7-16,2 1 5 16,9 1 8-16,11 2-5 15,34 5 3-15,-26-8-4 16,2-1-4-16,10-3-5 15,0 1 2-15,14-2-3 16,-5 2 0-16,10-1-5 16,-5 3 6-16,11 0-1 15,-8-1 2-15,12 0 8 0,-6 0 4 16,16-2-8-16,-6 1 4 16,15 2-3-16,-8-1-2 15,14 0-3-15,-12 0 4 16,13-1-4-16,-11-3 1 15,6 2-7-15,-11 0 5 16,13-2 0-16,-9 2-2 16,12 0 0-16,-4 1 5 15,14-4-5-15,-11 3-1 0,17 1-1 16,-12-2-1-16,14 0-1 16,-12 1-1-16,11 1 1 15,-14-2 1-15,9 0-1 16,-11 1-1-16,12 0 0 15,-17-1 4-15,8 2-4 16,-13 0 3-16,10-2-5 16,-16 0 4-16,15 1-6 15,-15-2 7-15,12 3-5 16,-13-1 6-16,8 2-2 16,-15-3 2-16,8 2-5 15,-14-1 3-15,3 0 0 16,-14-1-1-16,3 1 1 0,-12 0 3 15,1 0-2-15,-8-1 0 16,2 2-4-16,-8-1 0 16,2 1-2-16,-6-1 3 15,0 2-6-15,-6-1 4 16,-2 1-1-16,-10 0 3 16,-3-1-1-16,-4 1 7 15,-3 1-1-15,-1-3-1 16,-3 2-3-16,0 1 1 0,0-1 2 15,0 0-2-15,0 0-6 16,-1-1-2-16,1 0-27 16,-2 0-24-16,0-1-62 15,0 1-33-15,-1-1-76 16,1 0-2-16,0-2-246 16,-2 1 66-16</inkml:trace>
  <inkml:trace contextRef="#ctx0" brushRef="#br0" timeOffset="123483.1">14120 13202 976 0,'-15'-11'334'0,"1"-2"67"15,2 1-254-15,-1 0-27 16,5 6-18-16,-2-2 0 0,3 2-15 16,2 2 4-16,2 3-22 15,2-2-11-15,1 3-18 16,0 0-14-16,0 0-12 15,0 1-6-15,2 2 4 16,3 1-6-16,11 10 4 16,48 42-3-16,-33-35 1 15,8 2-6-15,-4-3 1 16,1 2-5-16,-8-5 4 0,1-2-3 16,-11-4 1-16,-4-2-1 15,-6-1 8-15,-3-5-8 16,-8-1 10-16,-1 3 2 15,3-5 3-15,-3 2-4 16,-29 8-1-16,-65 67-114 16,21-20-131-16,-47 21-302 15,3-10-50-15</inkml:trace>
  <inkml:trace contextRef="#ctx0" brushRef="#br0" timeOffset="176834.45">9046 15144 807 0,'-14'-7'202'0,"7"3"57"16,6 3-235-16,3 1-31 16,-1 0-1-16,1-2 4 15,6 1 10-15,21-2 11 16,37-5 19-16,-23 2-5 16,-1 3-7-16,16-1-2 0,-2-1-3 15,15 0-3-15,-4-1 2 16,17-1-3-16,-7 2 0 15,14-2-8-15,-12 0 1 16,22-2 1-16,-12 0 4 16,13-4 2-16,-5 0 7 15,15-1-1-15,-11-1 5 0,14-2 1 16,-12 0 3-16,12 1-3 16,-18 2-1-16,19-3-5 15,-15 3-3-15,19-1 3 16,-12 2 3-16,17-5 0 15,-15 3 3-15,20-2-3 16,-13 3-5-16,11-2-6 16,-16 5-1-16,19-4-2 15,-17 1 1-15,14-1 3 16,-13 3 5-16,17-5 2 16,-19 4 1-16,15 1-2 15,-20 0-4-15,14 1-7 16,-18 2 0-16,11 0-6 15,-17 2 3-15,15-2-4 0,-18-2 4 16,8 1-5-16,-17 3 4 16,0-2-7-16,-22 2 7 15,1 3-4-15,-16-3 6 16,2 0 3-16,-8 1 7 16,-5 0-3-16,-11-1 6 15,-4 2-11-15,-9 0 2 16,-1 0-8-16,-2 3 1 0,0-2-5 15,-3 3 7-15,-3-1-7 16,-5 1 2-16,0 1-1 16,0 0 4-16,0 0-15 15,0 0 3-15,-2 0-44 16,1 0-23-16,0 0-57 16,-1 0-8-16,-1 1-36 15,-4 0 33-15,-16 4 0 16,-35 1 51-16,32-9 16 15,0-7 41-15,2-2 41 16,5 0 38-16,-2 0 28 16,2 0 23-16,2 0 14 15,1 3-22-15,4-2-2 16,6 2-15-16,0-1-9 16,5 5-11-16,0-3-1 15,1 4-2-15,1 0-6 0,-1 2-6 16,0 1 51-16,0-1-5 15,1 1-12-15,1 0-3 16,2 0-5-16,2 0-58 16,12 2-4-16,31 9 4 15,-28 0-5-15,-4 2 7 16,3 1-4-16,-3-2 1 16,1 0-7-16,-5 0 9 0,-4-4-10 15,-1 0 8-15,-4-1-7 16,-2-1 9-16,-1-1-12 15,-1-4 8-15,-1 1-8 16,-1 1 12-16,-1 4-6 16,-6 17 11-16,-59 49-37 15,23-19-71-15,-19 22-370 16,-15 0 66-16</inkml:trace>
  <inkml:trace contextRef="#ctx0" brushRef="#br0" timeOffset="179282.18">9275 16280 678 0,'-36'-34'184'0,"31"34"57"16,3 0-190-16,0 2-6 16,1-2-6-16,1 0 2 15,0 0-2-15,0 0-1 16,0 0-8-16,0 0-3 16,0 0-6-16,0 0-6 0,0 0-2 15,0 0 3-15,1 0 2 16,1 0 4-16,1 0 2 15,14 0 3-15,35 1-1 16,-24-6 3-16,2 2-4 16,8-3 7-16,2 1 4 15,14 0 8-15,-1-2-5 16,16-1 5-16,-1 1-13 16,17-5-2-16,-3 1-11 15,15-1 2-15,25-5 14 16,4 1-20-16,4-1 3 15,2 3-2-15,4-2 0 16,-28 5 2-16,11 0-3 16,-14 2-3-16,16-3 2 15,-15 1 1-15,17 1 4 16,-15-2 6-16,17 0-1 16,-12 3-4-16,13-3 1 15,-16-1-7-15,19-2-1 16,-14-2 3-16,14 2 0 15,-19 2 1-15,12-2-3 16,-18 5 1-16,11 0-5 16,-16 0-2-16,12-3 3 15,-14 2 5-15,11-1-4 16,-15 1 2-16,7-1 0 0,-16 3-8 16,8 1 5-16,-19 2 0 15,5-2 4-15,-12 4 2 16,3-3 1-16,-12 3-3 15,1-2-3-15,-12 2-4 16,2 0-2-16,-10 0-4 0,2-1-2 16,-11 0 1-16,1 2 1 15,-11-1-2-15,2-2 2 16,-7 4 2-16,4-4-2 16,1-1-1-16,0-2 4 15,0 4-4-15,2-3 1 16,-5 5 2-16,0-1-5 15,-9 4 3-15,1-1 0 16,-6-1-3-16,-2 0-5 16,0 2-1-16,0-1-10 15,-1 0-6-15,0 1-20 16,0 0-8-16,0-1-23 16,-2 0 3-16,0 0 6 15,-1-2 23-15,-5-1 12 16,-8-5 28-16,-38-24 11 0,35 19 5 15,0 0 8-15,2 1 3 16,-3-2 5-16,3 5-3 16,1-1 8-16,0 2-8 15,1 0 14-15,4 1 2 16,3 3 0-16,4-1-10 16,1 3-6-16,2 3-18 0,4 0-11 15,-2 0-4-15,0 0 1 16,0 1 6-16,4 0 4 15,2 3 2-15,15 8 3 16,34 24 0-16,-30-20-3 16,-5 1-1-16,1-1 1 15,-3-1-4-15,-5 2-1 16,-4-2 1-16,-3 3-5 16,-6-3-4-16,-10 5 1 15,-8-1 1-15,-15 10-24 16,-13 4-50-16,-28 24-131 15,-18 4-278-15,-25 18-3 16</inkml:trace>
  <inkml:trace contextRef="#ctx0" brushRef="#br0" timeOffset="181714.91">9089 17200 969 0,'-10'-6'190'0,"1"0"96"0,1 2-281 16,5 2-6-16,2-1 9 15,2 5 6-15,-1-4 0 16,0 2-2-16,3 0 3 16,0 0-2-16,10 0 3 15,57-2 34 1,-24 0-24-16,9-3 10 15,8-3-2-15,11 0 9 16,-5 3-7-16,13-4 7 16,-6 5-7-16,16-1 3 15,-5 4-8-15,13-3 4 16,-6 2-7-16,12-4-2 16,-9 1-5-16,14-3 1 0,-13-2-4 15,16 1 1-15,-11 1 1 16,16-1 0-16,-15 0-1 15,13 0-3-15,-14 0-1 16,15-2 4-16,-18-1-6 16,12 4 2-16,-13 0-3 15,14 2 1-15,-13 1-7 16,12 2 1-16,-11-3-1 16,13 1 0-16,-12 3-3 15,8 0 1-15,-10-1 2 0,15 1-4 16,-13 2 4-16,13-2 1 15,-13 1 1-15,12-1-4 16,-18 1 2-16,12-2-6 16,-14 2 1-16,7-2-4 15,-15 0 5-15,3 1-2 16,-18-2 2-16,1 3-2 16,-15 0 6-16,2 2-4 15,-12-1-2-15,0-1 0 16,-11 1 2-16,-1-1-2 15,-7-1-1-15,-4 0 3 16,-7 2-1-16,0-5 0 16,-9 5 0-16,1-2 2 0,0 1-3 15,2-2 1 1,1 1 1-16,10-3-2 0,-1 2 1 16,7-3 0-16,-3 2 1 15,5 1-1-15,-7-1 1 16,1 2-3-16,-2 1 3 15,-1-1-1-15,-6 2 0 16,3 0-2-16,-6-1 0 0,-3 1 1 16,-2 1-2-16,-1-3 0 15,-3 1 4-15,-3 0 0 16,0-1-2-16,0 1 5 16,0 0-3-16,0 0-7 15,0 0-3-15,-2 0 4 16,-1-1 0-16,1 0-2 15,-4-2 8-15,-14-7 5 16,-32-14-4-16,26 13 0 16,4 0 3-16,3-2 0 15,0 0-2-15,-2-2-1 16,5 3-1-16,-4-1 3 16,1 2-5-16,2 0 5 15,3 3 0-15,0 0 5 16,5 3-3-16,1 2 6 0,4 2-2 15,0 0-4-15,3 1-2 16,0 0-3-16,0 0-4 16,1 1 1-16,1 0 4 15,1 1-2-15,2 1 3 16,12 10 2-16,40 26-1 16,-32-22-2-16,0-2 1 15,3 1-2-15,-4-4 1 0,3 4-1 16,-7-7-2-16,1 1 2 15,-5-3 1-15,-3-2-3 16,-5-3 3-16,-2 1-3 16,-2-1 0-16,-4-1-2 15,-1 0 3-15,2 0-4 16,0 0 3-16,-1 0-1 16,0 0 2-16,-1 1 0 15,-2 2-2-15,-6 4 2 16,-44 44-2-16,21-15-9 15,-5 11-7-15,-19 23-171 16,-8 7 52-16,-20 5-356 16,9-14-28-16</inkml:trace>
  <inkml:trace contextRef="#ctx0" brushRef="#br0" timeOffset="214693.44">14499 13408 894 0,'-17'-12'196'16,"2"3"84"-16,1 4-260 16,2 0-2-16,1 2 1 15,2 1 14-15,0 1-4 16,2 1 8-16,2 0-14 16,4 1 3-16,0-1-11 15,0 0 4-15,1 0-7 0,-2 0 11 16,0 0-8-16,1 0 12 15,0 0-1-15,0 0 5 16,0 0-11-16,0 0 10 16,0 0-11-16,0 0 10 15,0 0-6-15,0 1 9 16,-1-1-13-16,2 0 7 16,-1 0-17-16,0 0 5 15,1 1-12-15,1 0 11 16,2 0-7-16,5 0 8 15,23 2-7-15,48 4 9 16,-28-8-9-16,18 2 9 16,1-2-3-16,17 2 10 15,-5-1-8-15,14 2 12 0,-9-1-12 16,15 3 4-16,-12-2-10 16,16 0 10-16,-12-1-12 15,13-1 9-15,-14-1-3 16,19-1 3-16,-17 0-7 15,12-1 1-15,-14 0-10 16,9 1 3-16,-17-1-6 16,10 0 5-16,-17 2-4 15,4 0 5-15,-13-1-7 0,4 2 10 16,-14-1-6-16,4 0 4 16,-11-1-2-16,1 1 3 15,-9-2-6-15,2 1 2 16,-10 0-4-16,6 1 5 15,-12 0-4-15,4 0 2 16,-7 0-8-16,-4 0-73 16,-9-2-75-16,-11 7-297 15,-17-3-1-15</inkml:trace>
  <inkml:trace contextRef="#ctx0" brushRef="#br0" timeOffset="-214408.87">14852 12912 1192 0,'-24'-5'241'0,"4"10"118"0,-10 9-343 16,-3 7 0-16,-9 13 8 15,3 4 12-15,-5 9-6 16,10 1-8-16,2 6-7 16,12-10-18-16,2-6-74 15,8-13-33-15,7-3-282 16,7-11 14-16</inkml:trace>
  <inkml:trace contextRef="#ctx0" brushRef="#br0" timeOffset="-214179.42">15169 12972 1593 0,'-25'10'296'0,"-13"11"167"0,0 8-476 16,-8 10-4-16,5-3 17 15,2 3-5-15,5-1-40 16,6 0-60 0,8-7-85-16,4 3-271 15,2-8 1-15</inkml:trace>
  <inkml:trace contextRef="#ctx0" brushRef="#br0" timeOffset="-213942.87">15414 13025 1348 0,'-20'10'485'0,"-5"0"19"16,0 5-287-16,-13 10-231 15,-1 3 9-15,-4 6-4 16,4-2 9-16,0 4-24 15,10-3-34-15,11 1-137 16,9-12-48-16,11 1-261 16,10-12-44-16</inkml:trace>
  <inkml:trace contextRef="#ctx0" brushRef="#br0" timeOffset="-213735.31">15820 12980 1603 0,'-5'3'310'0,"-16"10"162"16,-2 10-474-16,-20 7-5 15,5 5 11-15,-5 6 1 16,4-3 4-16,1 6-6 16,11-3-13-16,4-1-127 15,9-7-58-15,13-5-288 16,13-15-44-16</inkml:trace>
  <inkml:trace contextRef="#ctx0" brushRef="#br0" timeOffset="-213545.32">16120 12959 1630 0,'-36'16'303'0,"6"14"174"0,-8 7-493 15,-7 12 6-15,6 2 12 16,-3 6-6-16,11-9-23 16,4 2-130-16,10-8-58 15,9-8-264-15,22-17-59 16</inkml:trace>
  <inkml:trace contextRef="#ctx0" brushRef="#br0" timeOffset="-213351.59">16381 13000 1549 0,'-21'20'329'15,"11"0"148"-15,-15 16-451 16,-4 3-33-16,-6 9 5 16,5-6 6-16,0 3-18 15,5-9-31-15,7-3-124 16,10-11-45-16,16-9-264 15,18-17-36-15</inkml:trace>
  <inkml:trace contextRef="#ctx0" brushRef="#br0" timeOffset="-213180.96">16667 12959 1498 0,'-25'21'297'16,"-10"17"150"-16,-6 10-439 15,0 13-27-15,11-5 4 16,8-3-79-16,11-16-29 16,14-9-147-16,18-15-168 0,14-21-14 15</inkml:trace>
  <inkml:trace contextRef="#ctx0" brushRef="#br0" timeOffset="-213053.54">16889 13018 1466 0,'-38'49'334'0,"-5"19"127"16,3 10-479-16,-18 29-443 15,8-18 114-15</inkml:trace>
  <inkml:trace contextRef="#ctx0" brushRef="#br0" timeOffset="-192005.5">19940 13689 1325 0,'5'-27'325'0,"0"8"132"16,-1 5-363-16,0 7-10 15,-1 5-9-15,-2 8-17 16,-2 10-17-16,-1 5-16 15,-5 20-13-15,1 6 3 0,-4 17-1 16,2 0 1-16,7 8-9 16,3-11-3-16,9 2 1 15,6-16 1-15,9-6-4 16,11-14-50 0,5-14-83-16,9-20-383 15,0-17 49-15</inkml:trace>
  <inkml:trace contextRef="#ctx0" brushRef="#br0" timeOffset="-191805.38">19721 14031 1589 0,'-1'-2'319'15,"14"-6"153"-15,15 0-473 16,22-3-39-16,9 2-17 16,16-1-145-16,5 5-271 15,-1-2 24-15</inkml:trace>
  <inkml:trace contextRef="#ctx0" brushRef="#br0" timeOffset="-191421.75">20233 14065 1660 0,'9'32'415'16,"-11"-55"120"-16,2 20-463 15,1 2-85-15,2 7-5 16,-3-5 4-16,2 2 4 15,4 13 5-15,23 54-1 16,-16-33 10-16,1 5-6 16,-4-9 6-16,-1-3-2 15,-4-12 5-15,0-5-3 0,-3-10 7 16,-3-3 4-16,-1-7 10 16,0 5-2-16,1-2 2 15,-1-21 4-15,0-41-8 16,9 27-9-16,4 5 0 15,12-4-25-15,7 9-36 16,19 4-167-16,8 7-269 0,11-4-80 16,-14 2-210-16</inkml:trace>
  <inkml:trace contextRef="#ctx0" brushRef="#br0" timeOffset="-190890.59">19781 13437 1595 0,'-23'11'302'0,"-19"20"167"0,-3 16-486 15,-15 21 19-15,5 5 2 16,-2 24 17-16,19-3-5 16,16 21 4-16,25-7-10 15,34 16 2-15,21-20-24 16,33 11-84-16,15-25-89 0,42-10-301 16,-4-39-19-1</inkml:trace>
  <inkml:trace contextRef="#ctx0" brushRef="#br0" timeOffset="-190624.01">20789 13417 1879 0,'7'-8'348'0,"16"14"200"16,4 20-564-16,8 21-11 0,2 14 17 15,3 31 6 1,-15 9-1-16,-11 27 2 0,-14-2-14 16,-30 17-172-16,-19-21-90 15,-18-5-264-15,-24-35-109 16</inkml:trace>
  <inkml:trace contextRef="#ctx0" brushRef="#br0" timeOffset="-190057.55">18835 13742 1605 0,'-7'12'306'15,"-3"-14"163"-15,2 9-486 16,1 10 14-16,4 7 1 16,1 16 11-16,4 9-3 0,5 17 8 15,2 3-8-15,0 8 3 16,1-13-8-16,-2-6 7 15,-3-24-6-15,1-9 4 16,-3-15-4-16,-2-10 14 16,1-9-9-16,3-11 5 15,-1-5 0-15,6-12 10 16,2 2-15-16,5-3 8 16,-1 10-7-16,1 7-5 15,-1 12-19-15,2 12 0 16,-1 12-5-16,6 16-1 15,3 23-4 1,4 11-9-16,7 6-167 16,7-4-281-16,4-23 8 15</inkml:trace>
  <inkml:trace contextRef="#ctx0" brushRef="#br0" timeOffset="-189520.63">21673 13959 1493 0,'-46'0'322'0,"39"-8"143"15,4 6-431-15,6-3 0 16,5 1-7-16,12 0 9 16,7-2-14-16,9 1-2 15,3 1-29-15,4 3-68 16,-8 0-80-16,-2 2-329 16,-16 0 8-16</inkml:trace>
  <inkml:trace contextRef="#ctx0" brushRef="#br0" timeOffset="-189352.15">21576 14086 1648 0,'18'-4'298'0,"25"2"183"16,11 0-507-16,32-2-104 0,15-3-156 15,21-9-191-15,-20 3-102 16</inkml:trace>
  <inkml:trace contextRef="#ctx0" brushRef="#br0" timeOffset="-188871.8">23002 13893 1622 0,'-47'-41'357'15,"37"32"158"-15,7 3-454 16,2 5-31-16,5 7-1 16,-3-5-5-16,8 4-12 15,58 44-15-15,-12-9 3 16,3-3 3-16,10 5-35 16,-8-2-39-16,2-6-146 15,1-23-720 1,-11-12 276-16</inkml:trace>
  <inkml:trace contextRef="#ctx0" brushRef="#br0" timeOffset="-188689.82">23325 13916 1152 0,'-13'0'582'15,"-11"3"-69"-15,-8 6-175 0,-10 11-345 16,2 5-5-16,-3 13-21 15,2 8-36-15,2 12-141 16,12-4-138-16,14 3-164 16,14-18-108-16</inkml:trace>
  <inkml:trace contextRef="#ctx0" brushRef="#br0" timeOffset="-188432.28">23776 14076 2143 0,'-19'-31'422'16,"15"29"214"-16,6 2-639 15,-2 1 1-15,0-1-1 16,0 2-2-16,2 11 6 15,9 63-89-15,-7-21-170 16,-10 12-378-16,-5-13-13 16</inkml:trace>
  <inkml:trace contextRef="#ctx0" brushRef="#br0" timeOffset="-187108.56">18972 15313 1210 0,'-2'-3'359'15,"2"0"76"-15,1 3-347 0,-1 0-27 16,0 1-32-16,1 2 9 16,6 28-12-16,9 53 1 15,-7-27-6-15,-3 16-5 16,3-1-11-16,0 0 2 16,-6-17-3-16,4-7 5 15,-2-20-7-15,1-12 6 16,-1-17-1-16,6-15 9 15,0-8-8-15,6-14 6 16,5-11-2 0,2 0-10-16,2 12 2 15,1 6-5-15,1 17 0 16,-5 21-9-16,3 11 0 16,-3 12-2-16,-3 16-46 15,-2 9-84-15,3 20-331 16,-2-11 35-16</inkml:trace>
  <inkml:trace contextRef="#ctx0" brushRef="#br0" timeOffset="-186823.56">20040 15279 1375 0,'-12'-18'295'15,"4"9"134"-15,-1 11-376 16,3 6-7-16,-5 12 20 16,-3 7-2-16,-13 23 6 15,1 14-30-15,-7 29-5 16,1 7-20-16,9 22-3 15,16-7-20-15,13 6-85 16,20-25-75-16,15 2-333 16,10-31 0-16</inkml:trace>
  <inkml:trace contextRef="#ctx0" brushRef="#br0" timeOffset="-186490.49">20226 15563 1345 0,'-2'-22'293'0,"6"10"134"15,5 9-381-15,2 1 29 16,2 2 1-16,5 1 8 15,-4 4-15-15,2 6-6 16,-3 7-43-16,1 8-4 16,-6 8-8-16,-1 13 3 15,-5 4-10-15,0 13 4 16,-3-4-3-16,4 2 1 16,4-13-14-16,6-4-62 15,0-21-60-15,9-9-111 16,1-14-267-16,4-17 8 0</inkml:trace>
  <inkml:trace contextRef="#ctx0" brushRef="#br0" timeOffset="-186300.85">20166 15804 1183 0,'-5'-19'407'15,"26"8"32"-15,11 3-272 16,13 1-162-16,18 1-45 16,6 1-93-16,16 7-306 15,-12 2 29-15</inkml:trace>
  <inkml:trace contextRef="#ctx0" brushRef="#br0" timeOffset="-185875.08">20796 15813 1540 0,'-13'39'303'0,"-5"-32"160"0,5 5-453 16,2 2 16-16,1-2 4 15,3 0 5-15,4-1-6 16,1-1-7-16,1-2-19 16,1-3-5-16,-1-3-11 0,1-2-13 15,-1-1-17 1,1 0-5-16,0 0 1 0,0 0 7 16,1 0 14-16,0 0 22 15,1 1 1-15,1 0 6 16,3 1 0-16,12 5 4 15,33 20-8-15,-30-12 7 16,-3 1-10-16,1 6 4 16,-4-5-3-16,-6 3 0 15,-5 0 1-15,-6-1 3 16,-9-6-6-16,-10 6-92 16,-4-3-50-16,-6-3-297 15,4-2-10-15</inkml:trace>
  <inkml:trace contextRef="#ctx0" brushRef="#br0" timeOffset="-185607.79">21063 15451 1703 0,'-15'-25'356'0,"9"9"160"0,9 12-498 16,4 9-20-16,12 18 8 16,8 8-5-16,13 28 8 15,1 13-3-15,6 29 1 16,-10-1-10-16,-7 26 7 16,-14-13-20-16,-7 9-104 15,-12-22-98-15,-7-2-302 16,-3-36-40-16</inkml:trace>
  <inkml:trace contextRef="#ctx0" brushRef="#br0" timeOffset="-185266.18">21943 15840 1395 0,'1'-20'317'16,"4"8"129"-16,7 1-382 16,9 6-19-16,11-2 7 15,5 2-7-15,10 3-7 16,-1 3-49-16,4-1-187 16,-12 5-291-16,-9 4 14 15</inkml:trace>
  <inkml:trace contextRef="#ctx0" brushRef="#br0" timeOffset="-185116.49">22011 15903 1393 0,'17'-9'301'0,"33"-1"129"0,11 4-431 15,32 3-155-15,-1 4-274 16,19 1 26-16</inkml:trace>
  <inkml:trace contextRef="#ctx0" brushRef="#br0" timeOffset="-184791.53">23240 15668 1325 0,'-8'-22'344'16,"3"14"103"-16,1 1-338 16,7 7-38-16,4 0 14 15,2-1-11-15,6 3 3 16,5 0-29-16,9 9-18 0,2 1-19 15,11 10-1-15,-3 3-11 16,6 9 2-16,-5-2-19 16,1 6-109-16,-8-6-87 15,1-2-310-15,-9-14-35 16</inkml:trace>
  <inkml:trace contextRef="#ctx0" brushRef="#br0" timeOffset="-184615.73">23603 15598 1413 0,'-14'3'294'0,"2"9"152"15,-2-1-408-15,-6 10 19 16,0 9 4-16,-7 12 10 16,-1 4-21-16,-7 20-31 15,4-1-98-15,-4 10-414 16,4-12 86-16</inkml:trace>
  <inkml:trace contextRef="#ctx0" brushRef="#br0" timeOffset="-184158.78">23874 15828 1350 0,'-18'-9'317'0,"16"-1"138"16,2 8-395-16,0 2-6 16,0 1-8-16,0-1-14 15,0 0-20-15,0 0-1 16,1 0-9-16,1 1 8 15,2 1-3-15,0 0 6 16,6 2-5-16,2 4 6 16,30 31-6-16,-35-14 3 15,-3 4-8-15,-3 5 8 16,-8 2-7-16,-1 10-3 16,-1-7 0-16,-3-1 4 15,4-9-5-15,2-6 2 16,2-12 0-16,2-4 10 15,4-6-2-15,9-4 7 16,11-4-7-16,21-7 4 0,12-2-12 16,29 2-3-16,2 4-26 15,17 6-381-15,-15 0-93 16,-13-5-119-16</inkml:trace>
  <inkml:trace contextRef="#ctx0" brushRef="#br0" timeOffset="-180626.34">19559 16739 1295 0,'5'-17'319'15,"-4"10"104"-15,-1 5-375 0,1 10-14 16,0 6-6-16,2 15 0 15,-1 8-2-15,4 17 1 16,1 5-5-16,4 12-8 16,1-7-8-16,3 3 0 15,0-16-2-15,0-6-5 16,0-15-10-16,-3-10-48 16,2-13-49-16,3-7-73 15,4-4-273-15,2-9 25 16</inkml:trace>
  <inkml:trace contextRef="#ctx0" brushRef="#br0" timeOffset="-180422.76">19387 17050 1599 0,'-7'-24'327'15,"8"9"159"-15,11 8-472 16,21 1-16-16,11 1-18 16,23 2-133-16,8 1-50 15,9 0-284-15,-16-3-48 0</inkml:trace>
  <inkml:trace contextRef="#ctx0" brushRef="#br0" timeOffset="-180075.78">19868 17080 1553 0,'-7'2'319'0,"2"-1"143"16,1 0-458-16,0 0-17 15,2 2 5-15,1 0 1 16,1 12 6-16,16 49 2 15,-5-37 0-15,0 9-4 16,-3-10 2-16,0 0 1 0,-5-12 2 16,-1-4 1-16,-1-8 5 15,-1-1 7-15,-1-3 11 16,0 1-2-16,0-1 3 16,0-3-1-16,1-16-12 15,2-43-30-15,7 37-22 16,6-2-48-16,5 10-27 15,10 5-109-15,9 7-249 0,9-7 46 16</inkml:trace>
  <inkml:trace contextRef="#ctx0" brushRef="#br0" timeOffset="-179576.96">20432 16642 1704 0,'-25'-14'319'0,"-8"9"172"0,4 8-505 15,5 5-9 1,8-5 12-16,5 1-5 0,4-5-2 15,5 1-14-15,0 0-4 16,1 0-4-16,0 0 21 16,0 0 2-16,1 0 20 15,0 0 7-15,0 0 9 16,0-2-4-16,0 2 6 16,0 0-10-16,0 0-2 0,0 0-2 15,1 0 0-15,0 2 2 16,2 0 7-16,4 5 6 15,0 21 3-15,44 47 12 16,-35-25-2-16,1 19-1 16,-3 3-6-16,0 12-3 15,-3-7-14-15,2 5-4 16,-5-20 3-16,1 4-9 16,-3-17 0-16,1-5-1 15,-3-15 4-15,-1-3-12 16,0-15-15-16,-2-4-110 15,0-6-85-15,-6-6-314 16,4 3-25-16</inkml:trace>
  <inkml:trace contextRef="#ctx0" brushRef="#br0" timeOffset="-179407.93">20442 17449 1569 0,'-2'2'374'16,"2"-1"114"-16,2-1-445 16,-1 0-57-16,12 0-5 0,54 6-38 15,-30-4-63-15,17-2-368 16,-2-5 59-16</inkml:trace>
  <inkml:trace contextRef="#ctx0" brushRef="#br0" timeOffset="-179024.98">20884 16943 1295 0,'-2'-16'365'0,"-2"3"102"15,0 6-306-15,4 6-79 16,0 0 5-16,-1 1-10 16,1 0-20-16,0 0-38 15,0 0-12-15,0 0-9 16,0 1-2-16,0 0-1 16,1 2-4-16,4 14 4 0,14 49-2 15,-12-28 3 1,0 14 4-16,-2-4 2 15,-1 7-4-15,-1-11 7 0,-3-5-5 16,-6-14-1-16,0-5-10 16,-4-10-10-16,-11-4-88 15,-6-6-67-15,-10-5-82 16,1-1-248-16,2-5 3 16</inkml:trace>
  <inkml:trace contextRef="#ctx0" brushRef="#br0" timeOffset="-178827.3">20645 16931 1149 0,'-10'-9'491'15,"7"-1"-17"-15,8 5-239 16,10 0-216-16,10 1-22 15,22-1-1-15,10-3-63 16,27 2-406-16,-1 4 113 16</inkml:trace>
  <inkml:trace contextRef="#ctx0" brushRef="#br0" timeOffset="-178342.55">21194 17119 1412 0,'-35'-9'292'0,"34"7"147"16,1 6-405-16,0-4-5 0,0 0 12 15,0 0-6-15,-2 0-6 16,1 0-9-16,0 1-16 16,-2 2-8-16,0 5 2 15,-2 16-26-15,1 34-10 16,11-30-16-16,3-6-12 0,1-4-11 15,1-6 28-15,1-6 12 16,-2-4 20-16,1-5 11 16,1-2 13-16,1-10-2 15,-3-1-1-15,0-6 1 16,-4 1 7-16,-5 1 0 16,-6 3-9-16,-7 3-21 15,-5 5-17-15,-6 4-48 16,-3-1-21-16,-5 4-50 15,5 5-226-15,7 7 61 16</inkml:trace>
  <inkml:trace contextRef="#ctx0" brushRef="#br0" timeOffset="-178096.28">21395 17166 1480 0,'5'-15'400'15,"-5"5"105"-15,2 10-401 16,2-1-41-16,-2 1-14 16,-2 0 4-16,0 0-6 15,0 0-11-15,0 1-27 0,0 2-10 16,1 11 4-16,6 50-15 16,-7-34-17-16,-1 0-62 15,1-3-45-15,-1-8-126 16,0-11-29-16,-4-5-232 15,-4-8 16-15</inkml:trace>
  <inkml:trace contextRef="#ctx0" brushRef="#br0" timeOffset="-177948.18">21301 16959 1311 0,'0'-7'364'16,"0"0"79"-16,5 3-353 15,4 7-138-15,7 4-111 16,5 2-8-16,2 5-276 0,-2-2-10 16</inkml:trace>
  <inkml:trace contextRef="#ctx0" brushRef="#br0" timeOffset="-177626.56">21614 17124 1467 0,'-4'3'293'16,"2"3"148"-16,-1 7-422 0,-4 7-32 16,3 3 20-16,-2 6-5 15,3-3 4-15,3 0-12 16,1-8-5-16,2-4-44 16,2-7-3-16,-2-7-13 15,2-6 1-15,2-8-2 16,1-6 44-16,0-7 5 15,-2-4 19-15,3 3 26 16,-8 6 19-16,4 4 4 16,-3 11 3-16,3 4-11 15,-1 6-22-15,5 7-12 16,1 6-5-16,2 15-65 16,1 4-61-16,7 11-279 15,-1-3 15-15</inkml:trace>
  <inkml:trace contextRef="#ctx0" brushRef="#br0" timeOffset="-177241.22">22097 16833 1001 0,'-6'-7'439'0,"3"8"-21"16,-5 3-209-16,-4 8-156 15,2 9-36-15,-8 17 7 16,-4 6 1-16,-4 21-6 0,5 5-10 16,-1 7-35-16,6-12-64 15,4-4-101-15,8-22-253 16,-2-14-9-16</inkml:trace>
  <inkml:trace contextRef="#ctx0" brushRef="#br0" timeOffset="-176990.49">22111 16812 1477 0,'-7'-21'382'0,"5"5"133"16,2 10-422-16,1 3-8 15,0 4-26-15,-1-1-7 16,1 1-22-16,3 1-14 16,2 7-17-16,45 61-4 15,-25-24 6-15,1 16-5 16,-3 4 5-16,5 11-24 16,-10-11-19-16,0-4-75 15,-5-19-51-15,-3-10-106 16,-7-15-244-16,-10-10 23 15</inkml:trace>
  <inkml:trace contextRef="#ctx0" brushRef="#br0" timeOffset="-176814.73">22005 17128 1391 0,'-14'-8'335'16,"5"6"112"-16,12-3-394 15,7 2-31-15,10 5-11 0,19-5-92 16,11 0-77-16,12-6-297 16,-6-4-18-16</inkml:trace>
  <inkml:trace contextRef="#ctx0" brushRef="#br0" timeOffset="-176542.66">22478 16838 1703 0,'-7'-17'380'0,"-4"1"156"16,9 9-489-16,-1 4-21 16,3 4 0-16,0-1-12 15,0 0-4-15,0 1-4 0,1 1-9 16,2 11-6-16,13 52 10 15,-10-13 0-15,-1 7-3 16,0 12-32-16,-2-3-37 16,0 2-108-16,0-20-59 15,1-7-308-15,1-17 9 16</inkml:trace>
  <inkml:trace contextRef="#ctx0" brushRef="#br0" timeOffset="-176259.81">22631 16854 1785 0,'9'-19'379'0,"-13"5"194"16,2 10-519-16,4 3 8 16,-4 2 0-16,2-1-12 15,0 0-18-15,0 0-14 16,2 1-17-16,-2 1-7 15,3 2 7-15,5 23-7 16,8 45 1-16,-14-16 0 16,-3 5 6-16,1 14-10 0,-1-11-20 15,3 0-92-15,-1-19-67 16,2-7-144-16,-1-16-260 16,0-12-5-16</inkml:trace>
  <inkml:trace contextRef="#ctx0" brushRef="#br0" timeOffset="-176099.18">22356 17142 1084 0,'8'-17'548'0,"11"5"-65"16,7 5-194-16,15 2-272 15,9-3-51-15,11 6-129 16,-5 1-44-16,6-5-273 15,-13 0-52-15</inkml:trace>
  <inkml:trace contextRef="#ctx0" brushRef="#br0" timeOffset="-175760.39">22771 17066 1718 0,'-1'0'350'0,"0"-1"166"0,0-1-501 16,1 2-31-16,0 2 10 16,0 1 5-16,0 8-1 15,2 15 0-15,6 36 2 16,-4-29 1-16,0-3 1 16,0-3-3-16,0-8-8 15,2-6-8-15,-4-6 0 0,0-5 2 16,-2-3 3-1,0 0 0-15,-1-2 12 0,0 0-7 16,0-6-5-16,1-11-15 16,4-35-1-16,4 33-42 15,2 1-26-15,9 10-97 16,3 3 5-16,6 10-279 16,1 6 33-16</inkml:trace>
  <inkml:trace contextRef="#ctx0" brushRef="#br0" timeOffset="-173958.36">22786 16671 750 0,'7'-6'261'15,"3"4"7"-15,12-1-140 16,5 3-153-16,9 0 25 16,-3 0 21-16,3-1 16 15,-7 2 1-15,-3 0 23 16,-6-1-4-16,1-1 13 15,-5 2-5-15,-2 1 5 16,-2-1-17-16,-5-4 19 16,-4 6-1-16,-2-4 27 15,-1 1-1-15,-1-2 18 16,1 2-15-16,-2 0 5 0,1 0-27 16,0-1-13-16,1 1-28 15,0 0-15-15,0 0-17 16,1 3-4-16,0 0-1 15,11 26 1-15,14 43 5 16,-15-21 1-16,-4 1-5 16,-2 17 2-16,-5-8-5 15,0 10 4-15,-2-11 0 16,4 3 1-16,0-16-1 0,6 1 6 16,2-10-6-16,0 5-2 15,0-9-1-15,-3 2-3 16,-2-7-26-16,-3-1-98 15,-4-6-90-15,-4 8-335 16,2-5-16-16</inkml:trace>
  <inkml:trace contextRef="#ctx0" brushRef="#br0" timeOffset="-173733.75">22959 17626 2032 0,'-6'-24'535'16,"0"21"-431"-16,13-7-123 16,18 10-4-16,15-1 1 15,29 1-76-15,16 1-102 16,30-2-317-16,-4-11-8 0</inkml:trace>
  <inkml:trace contextRef="#ctx0" brushRef="#br0" timeOffset="-173186.29">23865 17066 1311 0,'-41'-42'403'0,"32"28"83"16,5 6-331-16,4 4-70 15,6 3-21-15,11-3-3 16,11 2-22-16,20 1-18 15,11-1-15-15,16 2-38 16,-2 1-52-16,7 1-149 16,-14 3-293-16,-18-5-7 15</inkml:trace>
  <inkml:trace contextRef="#ctx0" brushRef="#br0" timeOffset="-172983.82">23790 17228 1441 0,'-11'-10'397'0,"0"1"90"0,10 7-403 16,15 1-53-16,9 0-25 16,27-3-3-16,16 2-1 15,25 0-71-15,4 3-99 16,15 6-323-16,-16-6 5 15</inkml:trace>
  <inkml:trace contextRef="#ctx0" brushRef="#br0" timeOffset="-172759.31">24158 16679 1732 0,'-12'-42'372'0,"4"13"169"16,5 18-510-16,0 9-12 16,6 9-5-16,-7 25 0 15,-3 17-2-15,-11 49-4 16,-11 27 1-16,-16 52-51 16,-5 11-97-16,-18 35-414 15,2-24 55-15</inkml:trace>
  <inkml:trace contextRef="#ctx0" brushRef="#br0" timeOffset="-171794.56">19694 17984 1438 0,'-69'-84'363'0,"66"62"111"0,3 9-408 16,3 6-26-16,-1 6-14 15,-2 0 10-15,0 1-7 16,0 0-4-16,0 1-10 16,0 3-1-16,1 19-4 15,6 60 2-15,-2-13 5 16,2 11-13-16,3 3-5 15,4 0-2-15,8-19-32 16,-3-22-25-16,10-11-109 16,-4-15-57-16,8-16-285 15,-7-8 1-15</inkml:trace>
  <inkml:trace contextRef="#ctx0" brushRef="#br0" timeOffset="-171607.7">19478 18236 1399 0,'-8'-19'393'0,"6"10"65"16,13 4-361-16,13 4-129 15,22 1-22-15,9-3-54 16,23 6-350-16,-5 3 79 15</inkml:trace>
  <inkml:trace contextRef="#ctx0" brushRef="#br0" timeOffset="-171176.18">20064 18264 1485 0,'-5'-4'481'0,"-6"-3"53"16,-32-21-376-16,37 26-131 16,2 3-17-16,2 0 1 15,1-1 4-15,1 0-5 16,0 1-6-16,0 1-11 16,0-1 0-16,0 0-5 15,0 0 5-15,0 0-8 16,0 0-4-16,0 0-4 15,-2 0 7-15,0 0-6 16,1 1 3-16,0 1-11 16,0 0-8-16,0 0-1 0,1 3 1 15,3 8-1-15,21 32 16 16,-6-32 6-16,1-2 4 16,0 2 1-16,2 1 7 15,-3-4 3-15,-1-1 6 16,-4-2-9-16,-1 0 4 15,-10-1 4-15,-4 3 4 0,-6 5-22 16,-7 0-40-16,1-4-131 16,3-3-286-16,0-17 3 15</inkml:trace>
  <inkml:trace contextRef="#ctx0" brushRef="#br0" timeOffset="-170710.77">20727 17763 1350 0,'-32'-18'406'0,"3"7"67"15,3 3-339-15,3 7-133 16,3 3-5-16,8 0 2 15,1 0-12-15,3 2-14 16,2-1-31-16,3-1-2 16,1 1 1-16,0-3 11 15,2 0 17-15,0 0 31 0,0 0 15 16,0 0 11-16,0 0 12 16,0 0 2-16,0 0 3 15,0 0-5-15,0 2-2 16,0 0-8-16,2 5 9 15,2 15-3-15,12 46 7 16,-8-31-3-16,4 16 4 16,-3 5-9-16,4 12 5 15,-2-2-16-15,2 9-4 16,-4-10-6-16,2-9-4 16,-2-14-7-16,-3-4 1 15,1-16-2-15,-1-6-32 16,-6-9-32-16,0-3-122 15,0-9-55-15,0-8-281 16,0-5-18-16</inkml:trace>
  <inkml:trace contextRef="#ctx0" brushRef="#br0" timeOffset="-170549.5">20683 18404 1689 0,'-27'-3'291'16,"35"3"185"-16,11 0-505 0,15 0-15 16,12-2-38-16,27 2-396 15,6-4 107-15</inkml:trace>
  <inkml:trace contextRef="#ctx0" brushRef="#br0" timeOffset="-169893.1">21022 17992 871 0,'-12'-9'419'16,"3"-1"-28"-16,6 3-125 15,3 2-241-15,1 3-3 16,-1 2-6-16,2 0-4 16,2 0-18-16,19 1 4 15,40 4-1-15,-28-3-3 16,-6 1-4-16,-2-1 1 16,-10 1 1-16,-5-3 2 15,-7 0 6-15,-3-2 23 16,-2 1 12-16,-1 0 21 15,0 0 17-15,0 0 23 16,0 0-16-16,-1 0 1 16,1 0-19-16,-1 0-14 15,1 0-21-15,0 1-7 0,0 0-8 16,1 1-5-16,0 1-5 16,1 6-3-16,8 26 2 15,5 38-1-15,-10-34 1 16,-4 9-1-16,-2-10 0 15,-4-2 4-15,-2-2-3 16,-4-3 1-16,-3-10 2 16,-8-4-6-16,-2-9-20 0,-5-6-50 15,1-7-40-15,1-9-97 16,7-4-35-16,1-4-256 16,2 0 29-16</inkml:trace>
  <inkml:trace contextRef="#ctx0" brushRef="#br0" timeOffset="-169477.41">21627 18180 1466 0,'13'-32'363'15,"-30"32"125"-15,-1-7-379 0,5 4-73 16,-3-1 8-16,6 4-3 16,2 2-19-16,6-1-29 15,2 2-19-15,2 4-5 16,-2-6-21-16,1 2-8 16,6 19-26-16,16 42 2 15,-12-30-26-15,-2-6 15 16,-1-6 13-16,-2-11 32 15,2-8 20-15,1-8 29 0,1-9 11 16,0-3 7-16,1-11 4 16,-3 0-2-16,-6-4-8 15,-4 9-17-15,-3-1-16 16,-6 11-2-16,-6 2-30 16,1 5-6-16,0 2-30 15,-1 5-12-15,7 1-263 16,0 2 67-16</inkml:trace>
  <inkml:trace contextRef="#ctx0" brushRef="#br0" timeOffset="-169261.47">21910 18167 1455 0,'-2'-16'374'0,"-5"12"128"16,4-3-383-16,0 4-53 15,2-2 1-15,1 5-17 16,0 0-23-16,0 0-24 16,0 1-5-16,1 2-7 15,5 15-15-15,7 50-20 16,-7-26-85-16,1-2-52 0,-1-4-82 16,0-16-248-16,0-10 34 15</inkml:trace>
  <inkml:trace contextRef="#ctx0" brushRef="#br0" timeOffset="-169117.8">21861 17970 1460 0,'-12'-21'299'0,"8"13"130"16,3 4-451-16,5 5-103 15,4 5-43-15,7 5-273 16,-1-1-2-16</inkml:trace>
  <inkml:trace contextRef="#ctx0" brushRef="#br0" timeOffset="-168761.57">22141 18184 1449 0,'-4'6'283'16,"-1"-3"153"-16,1 0-434 15,-1 6-4-15,2 1 2 16,-2 4-10-16,1 0-24 0,3 2-59 16,2-1-26-16,-1-5-36 15,1-3-2-15,-1-5 16 16,-1-4 58-16,0 1 31 16,0-2 50-16,1-2 24 15,0-9 7-15,8-39 18 16,0 37 1-16,4 0 4 15,1 6-9-15,5 0 3 16,-2 6-9-16,5 1 4 16,-2 6-11-16,4 5 0 15,-2 8-8-15,6 14-13 16,-5 9-56-16,0 6-308 16,-10-7 76-16</inkml:trace>
  <inkml:trace contextRef="#ctx0" brushRef="#br0" timeOffset="-168261.98">22663 18018 1672 0,'-7'-17'366'0,"5"-2"154"16,1 12-486-16,1 1-17 15,1 5-5-15,-1 4-4 16,0-3-4-16,-1 2-1 16,0 14-9-16,-12 56-3 15,1-27 1-15,-4 12-35 16,2-5-22-16,-2-1-43 16,5-11-20-16,0-5-57 15,4-16 26-15,-3-11 14 16,7-9 44-16,-4-11 27 15,4-8 64-15,3-13 32 16,3-3 22-16,0-9 53 16,4 1 20-16,3-9 34 15,-1 9-2-15,4-2 1 0,3 6-50 16,2 4-12-16,1 14-37 16,4 1-16-16,-3 7-17 15,2 5-5-15,-2 5-10 16,5 5-1-16,-2 6-2 15,-1 6-3-15,-2 2-3 16,-2 14 5-16,-6 4-1 16,-2 11 2-16,-1 0 3 15,-6 7 0-15,1-6-33 0,-3-2-111 16,-1-8-78-16,-1-2-309 16,-6-11-31-16</inkml:trace>
  <inkml:trace contextRef="#ctx0" brushRef="#br0" timeOffset="-168087.27">22636 18210 1385 0,'-6'-16'421'16,"7"9"77"-16,4 0-340 15,4 3-143-15,10 1-2 16,4 1-13-16,15 4-129 15,5 2-98-15,9 9-276 16,-1 0-56-16</inkml:trace>
  <inkml:trace contextRef="#ctx0" brushRef="#br0" timeOffset="-167828.58">23008 17959 1366 0,'-12'-12'465'0,"14"1"48"0,-2 5-307 16,-3 3-177-16,4 1 1 15,-1 2-1-15,0 0-4 16,0 1-16-16,1 3-6 16,4 14-11-16,7 61 7 15,-14-26-6-15,-2 18-8 16,-5-4-46-16,1 5-141 15,2-15-71-15,7-12-257 16,2-28-70-16</inkml:trace>
  <inkml:trace contextRef="#ctx0" brushRef="#br0" timeOffset="-167562.09">23184 18021 1473 0,'2'-12'399'0,"0"-17"103"16,1 22-379-16,-2 5-89 16,1 4 9-16,-2-2-2 15,0 0-10-15,0 0-14 0,1 0-7 16,1 2-10-16,0 1-8 16,8 18 6-16,16 44-1 15,-21-26-1-15,-6 11 0 16,-3 3 6-16,-5 4-58 15,-2-8-47-15,1 5-136 16,5-15-146-16,1-18-146 16,1-19-81-16</inkml:trace>
  <inkml:trace contextRef="#ctx0" brushRef="#br0" timeOffset="-167399.37">23008 18258 1475 0,'-7'-23'428'16,"20"8"81"-16,7 1-362 0,8 6-157 15,18 4-46-15,10 1-39 16,15 7-147-16,3 8-270 16,9 4-10-16</inkml:trace>
  <inkml:trace contextRef="#ctx0" brushRef="#br0" timeOffset="-167060.52">23496 18249 1592 0,'-4'-7'348'0,"-15"-37"167"16,18 41-463-16,1 3-27 15,0 3 1-15,0-3-5 16,1 2-22-16,2 8-5 15,4 18 1-15,8 44 0 16,-10-39 3-16,-5 2 2 16,6-14 1-16,-5-3 4 15,2-13-3-15,-2 1 6 16,1-7 1-16,-2 0 6 16,-2-1-4-16,1-2 6 15,-1 0-4-15,2-18-7 0,2-36-1 16,1 26-3-16,1 6 0 15,2 1-8-15,0 7-9 16,11 5-88-16,1 5-84 16,13 14-347-16,0 5 9 15</inkml:trace>
  <inkml:trace contextRef="#ctx0" brushRef="#br0" timeOffset="-166250.8">23598 17866 1167 0,'-14'-24'289'0,"2"5"135"15,5 11-324-15,6 2-18 16,5 6-2-16,6 2-9 15,7 6-41-15,14 1-11 16,4 1-5-16,11 3-7 16,-1 0-6-16,1-1 1 15,-15-3-1-15,-3-2-5 16,-10-5 6-16,-6-1-1 0,-5-5 4 16,-1 0 6-16,-3 1 17 15,-1 0 24-15,-2 2 7 16,0 0 20-16,0 0 0 15,0 0-1-15,0 0-19 16,0 0 1-16,0 0-21 0,0 0-7 16,0 1-10-16,0 0-9 15,0 1-6-15,2 2-2 16,4 19 0-16,13 61-3 16,-14-28 2-16,4 25-2 15,-4 5 0-15,2 19 2 16,1-12 0-16,5 8-3 15,-1-16 7-15,1 2-3 16,-2-20-4-16,-1-11 5 16,-3-16-2-16,-2-14-2 15,-3-15 1-15,0-8 5 16,-3-3 6-16,1-5 11 16,-1 5-4-16,0-2 0 15,0-1-3-15,-1-12-10 16,-7-34-7-16,4 31 5 0,-2 3-3 15,4 1 1-15,-3 4-4 16,-1 4 2-16,-2 5-1 16,-9 9-1-16,-10 4-4 15,-19 12 2-15,-16 4-15 16,-25 10-151-16,-4-3-165 16,-41-16-283-16,0-19-109 15</inkml:trace>
  <inkml:trace contextRef="#ctx0" brushRef="#br0" timeOffset="-86453.99">10984 6151 1204 0,'-57'-13'224'0,"3"1"129"16,9 10-361-16,1 3-7 16,15 0 69-16,8 1 34 15,7-4-19-15,6 1-15 16,7 1 2-16,4 2-60 16,4 3-26-16,11 0 19 15,6 2 15-15,14 2 5 16,8-3-5-16,15 2 8 0,5-4-5 15,20 1 7-15,-2-3-4 16,21 2 9-16,-5-1-7 16,14 4 7-16,-10-4-3 15,19 2 4-15,19-5 20 16,4-3-22 0,6-1 7-16,0-1-3 15,5-5 4-15,-29 2-10 0,15-2 18 16,-16 0-8-16,11-3 8 15,-18 6-8-15,-3-1 7 16,-31 2-15-16,-2 1 0 16,-25 3-10-16,-13 0 3 15,-21-2-7-15,-5 2-1 16,-15 2-16-16,-9-3-96 16,-3-2 4-16,5 4-403 15,-32-9 40-15</inkml:trace>
  <inkml:trace contextRef="#ctx0" brushRef="#br0" timeOffset="-80525.71">8093 7944 547 0,'-47'-4'208'15,"5"-1"7"-15,1 4-111 16,8 3-96-16,3 0 4 15,9-1-4-15,2 1 12 16,7-2-1-16,2 1 21 16,3 0 0-16,4-1 74 15,4 1-3-15,-1-1-9 16,0 0-19-16,0 0-1 0,2 0-71 16,0 0-4-16,3 0-1 15,28 0 5-15,38-1-3 16,-14-1 8-16,3 1-2 15,21 0 7-15,-2 0-3 16,19-1 7-16,-6 1-12 16,17-1 9-16,-7 0-1 15,22-3 7-15,-14-1-11 16,23-2 11-16,-12 2-10 0,21-3 9 16,22 0 16-1,3-1-29-15,4 3 3 16,6 0-14-16,2 4 2 15,-33 3 0-15,21 3 4 16,-18 1-9-16,23-1 9 16,-20-1-6-16,24-1 3 15,-18 0-7-15,24-3 8 16,-19 1-3-16,24 1 5 16,-23-3-6-16,21 0 7 15,-21 5-4-15,22-4 7 16,-23-1-9-16,20 8 10 15,-22-3-4-15,21-1 14 16,-21 2-9-16,22 0 12 16,-23-3-5-16,21 4 3 0,-24-1-16 15,15-1 8-15,-27 0-10 16,12 5 3-16,-28-5-4 16,2 4 7-16,-25-1-9 15,3-1 8-15,-24-1-8 16,3 0 7-16,-19-2-7 15,1-1 7-15,-14-1-4 16,3 0 6-16,-12-1-7 0,6 2 3 16,-16 0-9-16,-5 2-4 15,-14 1-57-15,-21 9-152 16,-23 5-283-16,-57-8-6 16</inkml:trace>
  <inkml:trace contextRef="#ctx0" brushRef="#br0" timeOffset="-74576.88">23480 12755 956 0,'-99'-15'196'0,"82"9"96"16,1 4-287-16,5 2 22 15,8 1 0-15,2-1 13 16,3-1-6-16,-2 1 3 16,2 0-24-16,14 0 0 15,54 6-9-15,-13-5 7 16,1-3-4-16,7-3 6 16,-7 1-4-16,2-3 1 15,-14 4-8-15,-4 0 4 16,-11 3-9-16,-6 0-12 15,-10 1-30-15,-8-2-44 16,-7 0-253-16,-13 3 45 16</inkml:trace>
  <inkml:trace contextRef="#ctx0" brushRef="#br0" timeOffset="-74343.42">23239 12828 936 0,'1'-12'425'15,"4"5"-41"-15,14 5-150 16,8 7-272-16,14 2 18 16,6-3 49-16,14-1 9 15,2 2-2-15,12-3 9 16,1-1-38-16,17 7 9 15,-2 3-437-15,-5-4 137 16</inkml:trace>
  <inkml:trace contextRef="#ctx0" brushRef="#br0" timeOffset="-66760.53">16546 7323 1011 0,'8'-51'229'0,"-2"35"99"16,-3 4-295-16,2 4 6 15,1 3-3-15,1 3-11 16,-1 4-4-16,3 7-9 0,1 2-10 15,4 9-8-15,-1 2 10 16,4 8-4-16,-2 2 4 16,-2 6-5-16,-1-3 6 15,-3 0-9-15,-2-8 5 16,-3-4 0-16,-2-7 7 16,-4-7-3-16,2-4 10 15,-6-2 11-15,2-6 14 16,3 2 14-16,-2 0 10 0,0-1-6 15,0-1-18-15,-4-14-20 16,-16-45-16-16,27 21-13 16,2 1 2-16,7-3-6 15,7 12 6-15,6 2-44 16,1 9-21-16,12 3-90 16,4 7-240-16,4-8 28 15</inkml:trace>
  <inkml:trace contextRef="#ctx0" brushRef="#br0" timeOffset="-66066.19">16944 7469 974 0,'0'0'218'0,"0"-1"90"15,0 0-280-15,0 0-13 16,0-1 0-16,0 2-11 16,0 0 4-16,0 3-11 15,1 0 6-15,-1 6-6 16,1 9 11-16,4 38-11 16,-8-34 11-16,1-1-7 15,1-4 6-15,1-2-7 16,1-9 9-16,0-2-4 15,-1-2 15-15,0-3 21 16,0 0 7-16,0-2-8 16,1-1 7-16,4-14-17 0,17-35-21 15,-14 29-5-15,2 5 1 16,2-1-9-16,-2 5 8 16,3 0-6-16,-2 4 5 15,1-1-4-15,-4 5 8 16,1 2-8-16,-3 1 8 15,-1 3-11-15,0 1 10 0,2 2-6 16,-1 1 7-16,2 1-7 16,1 4 9-16,-1 4-8 15,-2 4 4-15,1 2-1 16,-2 1 1-16,0 4-3 16,-2-1 2-16,1 0-4 15,-2-1 3-15,-1-2 0 16,-1-4 0-16,0-3 1 15,-1-3 3-15,1-2-74 16,0-1-42-16,7-10-274 16,-1-10 7-16</inkml:trace>
  <inkml:trace contextRef="#ctx0" brushRef="#br0" timeOffset="-65744.42">17300 7577 959 0,'2'0'210'0,"-2"0"99"15,1 0-278 1,-1 0 18-16,1 0 15 0,0 0-14 15,0 0-2-15,2 0-4 16,-3 0-11-16,1 0-9 16,1-1 3-16,1 0-7 15,4 0 2-15,12-3-15 16,37-4-6-16,-27 5-40 16,-3 2-34-16,7-2-310 15,-6 3 56-15</inkml:trace>
  <inkml:trace contextRef="#ctx0" brushRef="#br0" timeOffset="-65179.18">17715 7506 1188 0,'2'-8'258'0,"-3"3"116"16,1 3-341-16,-2 1 26 0,1 0 18 15,0-1 6-15,0 1-1 16,-1 0-3-16,1 0-26 16,1 0-18-16,0 1 1 15,-1 0 1-15,0 0-4 16,1 0 1-16,0 0-9 15,0-1-2-15,0 1-9 16,0 0 2-16,0 0-5 16,0 0 6-16,0 0-9 15,0 0 3-15,0 0-16 16,0 0 5-16,0 1-12 16,0 2 9-16,0 17-5 15,0 48 7-15,-4-14-18 16,3 10-86-16,6 21-408 15,5-17 91-15</inkml:trace>
  <inkml:trace contextRef="#ctx0" brushRef="#br0" timeOffset="-52213.04">17361 8941 939 0,'-41'-9'185'0,"1"6"103"16,4 2-287-16,8 0 20 16,7-2 0-16,7 4 8 15,9-1 24-15,3 0 85 16,3 2-9-16,-1-2-14 16,0 0-8-16,0 0-18 15,0 0-91-15,1 0 4 16,1 0 10-16,1 0 7 15,15 2-12-15,59 4 7 16,-25-6-9-16,17-2 10 16,4-1-4-16,15 1 14 15,-9-3-1-15,18 3 12 16,-10-1-12-16,19 1 6 16,-10-4-11-16,19 4 0 15,-17 0-10-15,19-2 10 16,-15 2-12-16,15-1 4 0,-15 0-1 15,21 0 3-15,-18 2-8 16,16 0 6-16,-12 0-8 16,15 0 2-16,-16 1-4 15,14-2 5-15,-19-1-6 16,13-1 4-16,-17 2-5 16,12-1 4-16,-8 2-3 15,14-3 5-15,-13 4-3 16,16-2 2-16,-17 2-2 0,10-1 3 15,-18 0-5-15,9 1 6 16,-22-1 1-16,9 0 3 16,-17-2-5-16,4 0 8 15,-15-1-8-15,5 0 6 16,-14-2-5-16,-1 2 6 16,-17-1-9-16,-8 3 7 15,-13 1-10-15,-6 0-30 16,-12 1-73-16,-17 14-413 15,-7 1 82-15</inkml:trace>
  <inkml:trace contextRef="#ctx0" brushRef="#br0" timeOffset="-51136.82">17478 10922 551 0,'-16'-9'375'15,"6"3"-85"-15,-1 2-21 16,6 3-278-16,1 0 24 15,4 1 8-15,0-1 13 16,0 1-6-16,0 0 10 16,0-1-20-16,3 0 14 15,1 0 24-15,12-4 36 16,46-10-8-16,-21 7 5 16,28 0 43-16,6 0-112 15,15-1 15-15,6 1-5 16,8 5 10-16,-15 2-12 15,15 1 1-15,-10 1-15 16,14 2-1-16,-12 2-14 16,16-2 9-16,-11 0-8 15,16 3 6-15,-12-1-4 0,18-1 9 16,-9-1-8-16,20 1 10 16,-17 0-8-16,14-3 7 15,-15 2-7-15,10 1 13 16,-20 0-8-16,16 0 8 15,-11 0-8-15,15 0 5 16,-14-2-11-16,14 1 4 16,-15-1-6-16,8 1 6 15,-16 0-6-15,6-1 3 16,-18 1-3-16,3 1 3 16,-17 0-8-16,7-1 9 15,-13 2-7-15,3-1 5 16,-12-1 0-16,-3-1 10 15,-18 0-3-15,2-1 7 16,-15-2-5-16,-1 1 1 16,-6 1-10-16,-6-1 0 15,-6 0-10-15,-6-1-59 0,-9-2-138 16,-20 3-336-16,-30-8 6 16</inkml:trace>
  <inkml:trace contextRef="#ctx0" brushRef="#br0" timeOffset="70068.13">7512 13619 926 0,'-19'-18'353'0,"-1"-2"62"16,8 5-221-16,5 2-17 16,3 5-44-16,4 0-14 15,4 5-45-15,4 4-31 16,4 2-33-16,7 9-6 15,3 8 0-15,5 13-1 16,5 23 5 0,-2 6-3-16,-7 8-3 15,-5-2 3-15,-7-4-1 16,-10-27 1-16,3-8 1 16,-8-16 0-16,-3-9 1 15,1-13 2-15,-4-10 1 16,-1-8-4-16,3-12 1 15,5-4-4-15,12-12-8 0,10-1-7 16,18-6-42-16,10 8-56 16,23-4-118-16,-2 13-273 15,3 7 5-15</inkml:trace>
  <inkml:trace contextRef="#ctx0" brushRef="#br0" timeOffset="70599.53">8038 13879 1304 0,'-24'-1'280'0,"5"7"130"16,-1 6-379-16,-2 6 9 0,4-1-6 15,4 6 15-15,9 0-12 16,5 9-5-16,7 1-23 16,12 9 2-16,11-1-5 15,4-1-3 1,4-13 7-16,1-10-11 15,0-21 2-15,-9-18-10 16,1-19 3-16,-11-8-4 0,-4-10 7 16,-16 1 0-16,-16 3-38 15,-17 18-103-15,-32 26-301 16,-15 17 25-16</inkml:trace>
  <inkml:trace contextRef="#ctx0" brushRef="#br0" timeOffset="72183.12">13581 12645 948 0,'-24'2'227'16,"2"4"87"-16,-1 10-255 0,-1-3-4 15,-1 6 17 1,-1 9 84-16,3 0-89 16,6 0-6-16,6 2-20 15,5-2-5-15,13-9-12 16,4 1-6-16,4-5-8 15,6 1-1-15,2-6-7 16,6 1 2-16,-1-4-2 16,4 2-1-16,-5-1 1 0,1 5-1 15,-11 2-3-15,-2 6 2 16,-10 2 1-16,-13 5-6 16,-12 1 1-16,-14 1-7 15,-5-6-3-15,-6-2-1 16,6-7 1-16,-4-12-23 15,15-6-27-15,1-10-63 16,10-8-23-16,11-10-255 16,13 1 38-16</inkml:trace>
  <inkml:trace contextRef="#ctx0" brushRef="#br0" timeOffset="72605.48">13839 12954 1314 0,'-27'-2'276'0,"1"3"131"16,-4 3-377-16,5 1 1 16,4-1 18-16,7 1-3 15,6 1-2-15,8 1-18 0,10 7-5 16,6 4-15-16,15 5-7 15,4-1-13-15,9 0-12 16,-4-5-7-16,6-4-9 16,-10-7 3-16,-1-6 13 15,-10-7 15-15,-6-11 3 16,-12-10 4-16,-11-8 5 16,-12 1-3-16,-14 0-74 15,-11 12-62-15,-32 14-272 16,-8 11-3-16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03:23:33.2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11-23T03:23:37.430"/>
    </inkml:context>
  </inkml:definitions>
  <inkml:trace contextRef="#ctx0" brushRef="#br0">3084 15333 1256 0,'-5'-5'282'16,"-3"5"111"-16,0 9-380 0,-11 20 6 15,-3 10-14-15,-10 27 14 16,-2 7-3-16,-6 23 4 16,0 10 3-1,1-4-24-15,7-17-25 16,7-10-43-16,5-25-78 15,14-30-265-15,8-25 23 16</inkml:trace>
  <inkml:trace contextRef="#ctx0" brushRef="#br0" timeOffset="249.82">3253 15341 1482 0,'-23'-4'285'16,"7"13"152"-16,-2 13-450 15,-10 14 17-15,-1 7 1 16,-7 22 6-16,0 4-3 16,-2 15 4-16,10-6-10 15,-3 7 4-15,10-18-10 16,2-5-41-16,9-19-46 0,-1-9-85 15,12-18-274-15,7-19 23 16</inkml:trace>
  <inkml:trace contextRef="#ctx0" brushRef="#br0" timeOffset="459.27">2788 15608 1279 0,'-20'-4'361'0,"-2"-7"67"16,14 5-342-16,5 7-89 15,8-1-5-15,15 0 7 16,8 1 5-16,19 4 3 16,4-4-19-16,11 3-94 15,-5-2-49-15,2 8-277 0,-17-2-11 16</inkml:trace>
  <inkml:trace contextRef="#ctx0" brushRef="#br0" timeOffset="637.43">2545 15951 1553 0,'7'-9'311'16,"25"-5"154"-16,29 2-455 15,14 4-16-15,28-1-34 16,1 2-77-16,20 8-348 16,-10 0 46-16</inkml:trace>
  <inkml:trace contextRef="#ctx0" brushRef="#br0" timeOffset="1483.4">3618 15406 1409 0,'-10'-21'370'0,"-3"6"98"16,7 21-418-16,-2 14-7 16,1 7-32-16,0 13-8 15,5 6 7-15,1 17 5 0,3-2-1 16,2 9-6-1,0-8 2-15,-2 1-5 0,0-20-2 16,-2-9-3-16,1-15 2 16,-2-6-2-16,1-13 5 15,2-11-13-15,0-10-3 16,5-14 1-16,2-5 2 16,4-7-9-16,3 2 14 0,5 8-6 15,-1 13 6-15,3 6-6 16,-2 12 6-16,3 9-6 15,-2 7 10-15,4 10-7 16,-4 4 4-16,0 8-4 16,-9 3 5-16,-4 6-5 15,-7-2-2-15,-9 2-4 16,-8-7 0-16,-11-3-11 16,-6-13 1-16,-15-7-25 15,-1-10-22-15,-7-9-66 16,8-8-18-16,4-9-47 15,18-2-211-15,13-5 64 16</inkml:trace>
  <inkml:trace contextRef="#ctx0" brushRef="#br0" timeOffset="1832.22">3998 15520 1058 0,'-19'-22'443'0,"2"-7"-5"15,9 9-250-15,3 3-98 16,0 2-35-16,4 1 12 16,4 2 1-16,1 1-3 15,2 5-24-15,0 1-15 16,-2 3-14-16,0 3-4 15,-4-1-6-15,1 1-4 16,0 3 0-16,7 32-4 16,3 47 1-16,-11-9 5 15,-1 4 1-15,0 16 0 16,-5-8-5-16,6 0-98 16,1-21-69-16,8-4-340 15,0-35-7-15</inkml:trace>
  <inkml:trace contextRef="#ctx0" brushRef="#br0" timeOffset="2249.25">4271 15761 1383 0,'-2'-15'317'15,"-2"8"133"-15,1 3-363 16,3 3-7-16,0 0 2 16,-2 1-2-16,2 0-13 15,-1 0-42-15,0 0-18 16,0 1-9-16,0 0-2 16,-5 1 0-16,-1 4-9 15,-6 10-3-15,-32 37-22 16,37-35-5-16,4 3-21 15,6-4 4-15,5-4-7 16,6-6 18-16,5-1 3 16,5-9 27-16,3-8 6 15,-2-6 16-15,-1-5 2 16,-7-2 6-16,-7-4 1 16,-14 6-1-16,-7-1-6 15,-6 6 2-15,-11 1-3 0,0 9-14 16,-2 3-70-16,2 7-45 15,5 4-314-15,19 7 17 16</inkml:trace>
  <inkml:trace contextRef="#ctx0" brushRef="#br0" timeOffset="2499.41">4591 15725 1198 0,'10'-12'323'0,"-7"6"98"16,-3 3-315-16,-3 0 7 15,3 2-7-15,-3 0 2 16,0 0-14-16,-1 0-31 16,-5 0-39-16,-15 3-16 15,-31 13-6-15,30-6-6 16,4 2 4-16,-1 4-2 16,9 2-6-16,-1 2-28 15,7 3-16-15,10 2-38 16,10-2-26-16,16-4-65 15,10-8-1-15,19-10-276 16,6-8 53-16</inkml:trace>
  <inkml:trace contextRef="#ctx0" brushRef="#br0" timeOffset="2800.15">4859 15313 1407 0,'-21'-23'356'0,"9"6"228"16,6 7-495-16,3 6-4 15,-2-2-15-15,4 5-17 16,1 1-27-16,0 1-18 16,0 2-7-16,1 25-4 15,2 45 4-15,-1-16-2 16,-4 1 3-16,1 16-4 15,-2-5 2-15,2 0-3 16,0-15 7-16,1-3-7 16,2-20-11-16,1-8-61 15,0-13-40-15,4-15-132 16,2-8-285-16,13-13 24 16</inkml:trace>
  <inkml:trace contextRef="#ctx0" brushRef="#br0" timeOffset="2969.48">4985 15595 1481 0,'30'-53'312'15,"-38"60"139"-15,-1 5-430 16,-2 6-6-16,-1 2 4 0,-10 9-7 16,-2-1 6-16,-2 6-78 15,1-2-85-15,3 4-325 16,12-11 15-16</inkml:trace>
  <inkml:trace contextRef="#ctx0" brushRef="#br0" timeOffset="3162.23">4848 15716 1555 0,'0'-23'294'0,"9"26"163"16,6 11-461-16,13 1-1 15,4 2 21-15,15 4-8 16,1 4 6-16,14 4-12 0,-5-3-2 16,7 6-71-16,-14-4-72 15,-2-4-327-15,-18-13 27 16</inkml:trace>
  <inkml:trace contextRef="#ctx0" brushRef="#br0" timeOffset="3816.84">6093 15367 1328 0,'3'-28'338'0,"-7"12"101"15,4 7-380-15,0 9-24 16,-3 0 11-16,3 3-10 15,0-2 16-15,0 2 2 16,1 39-4-16,2 47-27 16,0-4 1-16,-2-2-15 15,1 12-5-15,1-13-14 16,-2-1-69-16,-4-24-82 0,-2-4-339 16,-7-28 16-16</inkml:trace>
  <inkml:trace contextRef="#ctx0" brushRef="#br0" timeOffset="4024.65">5830 15610 1255 0,'-21'-15'881'15,"12"1"-735"-15,11 10-136 16,6 5-18-16,20 6 4 15,13 5 6-15,22 3-1 16,7 2-33-16,19 2-128 16,-8-5-43-16,9 2-254 15,-19-6-53-15</inkml:trace>
  <inkml:trace contextRef="#ctx1" brushRef="#br0">6262 15662 0,'0'0'16,"0"0"-1,0 0 1,0 0 0</inkml:trace>
  <inkml:trace contextRef="#ctx0" brushRef="#br0" timeOffset="4749.62">6879 15684 1515 0,'-15'-22'356'0,"2"8"127"16,3 13-450-16,-3 4 3 15,0 2-21-15,-5 5 5 16,1 2-5-16,-3 3 1 16,4 3-11-16,-2 0-1 15,7-1-7-15,1 0-24 16,3-3-28-16,4 1-56 15,4-3-30-15,3 1-32 16,3 0 15-16,4-3 17 16,2-6 59-16,2-1 28 15,3-6 38-15,1-5 24 16,-3-3 18-16,-3-2 47 0,-5-1 16 16,-4-1 32-16,-4 1-3 15,-2 0 6-15,-2 4-48 16,1-1-20-16,-2 5-71 15,-2 14 64-15,5 7-504 16,-5 4 152-16</inkml:trace>
  <inkml:trace contextRef="#ctx0" brushRef="#br0" timeOffset="5432.33">6272 15715 880 0,'-2'-14'212'0,"-3"0"86"16,5 7-257-16,0 3 17 15,0-1-4-15,0 4 6 16,0 0-14-16,0 1 2 16,1 2-23-16,1 4 3 15,5 18-7-15,14 45 6 16,-14-32-5-16,-1 7 5 16,-1-6-13-16,-4 0 3 15,0-13-7-15,0-9 19 0,-3-8 13 16,2-6 25-16,-4-8 1 15,3-13 4-15,0-5-18 16,1-17-15-16,5-5-28 16,10-6-7-16,2 0-6 15,12 1-29-15,7 12-44 16,17 11-110-16,-1 12-268 16,8 12 14-16</inkml:trace>
  <inkml:trace contextRef="#ctx0" brushRef="#br0" timeOffset="6099.31">6852 15722 696 0,'-34'-59'335'15,"25"54"-20"-15,-2 4-99 16,0 3-166-16,-5 3 11 16,3 1-4-16,-3 6-2 15,2 2-19-15,-1 4-14 16,7 1-18-16,-3-1-2 15,8 1-5-15,1 1 0 16,5-5-2-16,4 2-4 16,5-3-4-16,-3-2-8 15,2-6-3-15,4-2 4 16,-4-7 5-16,2-5 7 16,-1-5 6-16,1-4 11 15,-4 1-1-15,0-5 7 16,-2 6 3-16,-3-2 24 0,-3 5 1 15,0 0 21-15,-1 3-3 16,0 3 0-16,2 4-20 16,-1 3-10-16,-1-1-18 15,0 0-4-15,1 1-9 16,2 1 2-16,0 2-2 16,4 20 0-16,41 40-6 15,-31-25-43-15,-3-3-49 0,1 0-159 16,-2-10-170-16,-3-14-39 15</inkml:trace>
  <inkml:trace contextRef="#ctx0" brushRef="#br0" timeOffset="6549.46">7024 15697 1162 0,'0'-20'343'0,"0"8"55"16,1 10-305-16,2 0-69 16,0 2-10-16,-3 0 8 15,0 1 5-15,1 1-3 16,1 7-12-16,6 15-5 0,13 36-7 16,-15-32 2-16,2-5 1 15,-2-1-3-15,0-4-2 16,-3-6 5-16,-2-6-7 15,-3-3 6-15,1-3 1 16,0-1 5-16,-1-2-4 0,0-1 4 16,-1-8-6-16,-10-44-2 15,15 36-5-15,5 1-2 16,1 4-4-16,8 1-1 16,-1 4 5-16,3 2 3 15,-1 4-1-15,6 5 7 16,-4 5-2-16,2 1-1 15,-3 7-2-15,-1 0 2 16,-4 2-6-16,-2 9 7 16,-4 2-6-16,-3 1-34 15,-3-1-32-15,-1-4-70 16,0-9-277-16,13-7 38 16</inkml:trace>
  <inkml:trace contextRef="#ctx0" brushRef="#br0" timeOffset="6981.99">7547 15659 1278 0,'2'-18'338'16,"-5"6"86"-16,0 7-353 16,0 4-23-16,2 2 5 15,0-1 11-15,0 0 1 0,-1 1-1 16,-2 1-34-16,1 0-15 15,-1 0-14-15,-3 1 1 16,-4 6-2 0,-35 28 1-16,37-29-5 0,0 1-8 15,3-3-11-15,1 1-22 16,0-3-9-16,2 1-12 16,1-1 5-16,2-4 2 15,0 0 22-15,1 1 6 16,1 1 9-16,1 0 8 15,17 8 8-15,46 21 5 16,-29-21 3-16,7 1 5 16,-8 2-2-16,1 1 1 15,-12-2-5-15,-5 0-1 16,-11-2-2-16,-8-1-2 0,-9-1 3 16,-14 0 6-16,-7-2-12 15,-14-1-52 1,1-3-43-16,-5-5-305 0,13-1 28 15</inkml:trace>
  <inkml:trace contextRef="#ctx0" brushRef="#br0" timeOffset="7582.06">7935 15766 1008 0,'-6'-58'311'0,"7"44"90"16,-1 4-231-16,-1 0-31 15,-1 3 18-15,0-1-27 16,0 8-18-16,2-1-44 16,-1 1-23-16,1 0-29 15,0 1-10-15,0 2-10 16,1 1-2-16,6 20 4 0,12 42 0 15,-15-33 1-15,1 1 2 16,-1-10-1-16,-2-3 1 16,0-9-2-16,0-6 9 15,-4-7-4-15,-1-7 9 16,-3-4-4-16,-1-11 6 16,-1-7-4-16,1-17 1 15,2-7-4-15,5-18 2 16,2-1-2-16,8-19-3 15,1 5 0-15,11-11-1 16,-2 13-4-16,7-6-3 16,-2 23-4-16,4 13-1 15,-5 24-5-15,7 20-12 16,-3 22-17-16,6 21-68 16,-2 15-69-16,5 24-340 15,-8 0 33-15</inkml:trace>
  <inkml:trace contextRef="#ctx0" brushRef="#br0" timeOffset="7824">7835 15622 1407 0,'-19'-22'291'0,"9"6"132"16,9 13-420-16,6 3-5 15,3 1-3-15,15 2-1 16,7-2-1-16,19 5-52 16,9-3-61-16,23 1-303 15,-4-8 31-15</inkml:trace>
  <inkml:trace contextRef="#ctx0" brushRef="#br0" timeOffset="8231.71">8203 15795 1418 0,'-7'-19'289'15,"14"8"124"-15,0 4-419 16,3 0-7-16,1 3-2 16,4 1 11-16,-4-3 8 15,3 5 0-15,-2 2-13 0,-4-3-3 16,1-1 2-16,-2-3 2 16,-6-1-1-16,0-9 10 15,-2 1-1-15,-5-1-1 16,-1 0-4-16,-8 2-3 15,0 7 0-15,-5 6 8 16,2 5 3-16,-5 11 3 16,4 7 2-16,2 9 8 15,3 2-6-15,7 10 1 16,8-4-4-16,7-1 0 16,8-3-8-16,10-6-23 15,6-10-31-15,11-12-76 16,-1-14 39-16,9-9-324 15,-15-8 66-15</inkml:trace>
  <inkml:trace contextRef="#ctx0" brushRef="#br0" timeOffset="8532.42">8457 15674 1235 0,'-7'-8'283'16,"3"5"108"-16,3 8-358 15,1 0-9-15,0-4-5 16,0 1 9-16,2 6-5 0,8 17 3 15,11 37-16-15,-14-26 0 16,-2-2-10-16,-3 3 4 16,-3-5-5-16,-4-5 6 15,2-10-1-15,-1-5 6 16,-1-8 1-16,1-6 20 16,-2-5 0-16,1-11 8 15,-1-6 1-15,3-12 4 16,3-4-19-16,8-7-3 15,6 2-6-15,10 2-4 16,0 9-9-16,6 5-17 16,-2 13-34-16,7 9-137 15,3 13-292-15,9 6 18 16</inkml:trace>
  <inkml:trace contextRef="#ctx0" brushRef="#br0" timeOffset="8943.35">9194 15749 1058 0,'-29'-50'433'0,"21"36"-4"16,4 8-248-16,6 0-123 16,8 1-40-16,11-1 5 0,3 2-1 15,15 1-6-15,-1 3-23 16,5 3-91-16,-7 3-62 16,-3 5-290-16,-17 4-8 15</inkml:trace>
  <inkml:trace contextRef="#ctx0" brushRef="#br0" timeOffset="9133.59">9121 15901 1435 0,'7'-3'295'0,"16"-3"143"15,13 2-413-15,19-1-11 16,6-1-4-16,13 3-140 15,-14 5-309-15,-24 3 39 16</inkml:trace>
  <inkml:trace contextRef="#ctx0" brushRef="#br0" timeOffset="74705.42">3118 5815 1111 0,'-4'-20'250'15,"6"6"95"-15,0 11-323 16,5 5-11-16,4 7-4 16,2 3 0-16,0 12 5 15,1 8-5-15,1 11-2 16,-1-1 1-16,-2 8-3 16,-5-7-2-16,0-4 3 15,-3-11-1-15,1-6-2 16,-5-11 7-16,0-10 45 15,-5-11 1-15,0-13-1 16,-2-6 2-16,4-16-8 16,0-5-44-16,6-6-1 15,6 7 0-15,6 2-2 0,5 13 2 16,9 8-42-16,2 16-61 16,15 9-315-16,0 4 46 15</inkml:trace>
  <inkml:trace contextRef="#ctx0" brushRef="#br0" timeOffset="75055.23">3552 6008 1364 0,'0'-19'276'0,"7"5"105"15,2 11-404-15,4-5-5 16,4 0-4-16,3-2 13 16,0 1 23-16,-1-3-5 15,-1 5-1-15,-2-4-1 16,-5 0 0-16,-7-8-3 16,-2 3 9-16,-7-4-1 15,-2 6 2-15,-5 0-1 16,-2 9 2-16,-5 3-6 15,0 8 2-15,-4 4-4 0,3 8-6 16,2 8-8-16,6-2 3 16,10 6-4-16,10 0 5 15,12 2-4-15,7-8-21 16,17-1-66-16,8-11-264 16,21-7 35-16</inkml:trace>
  <inkml:trace contextRef="#ctx0" brushRef="#br0" timeOffset="75454.56">4031 5846 715 0,'-10'-11'403'15,"1"1"-58"-15,3 10-94 16,2 2-241-16,-3 0 2 16,-2 4 4-16,0 0 1 15,-3-2 3-15,-3 5-2 16,2 0-9-16,-2 0-4 15,-1 0-2-15,1 3 1 16,-1-4-6-16,3 6-1 16,1-2-6-16,3 1-25 15,3-1-13-15,7 1-9 16,4-4 3-16,6-1 8 16,5-6 25-16,9-4 12 0,1-4 13 15,2-6 0-15,-4-3-3 16,0 1 5-16,-7-3 0 15,-5 0 7-15,-6 0 3 16,0 6 14-16,-6 1-1 16,0 6 0-16,-1 2-12 0,-2 9-4 15,2-5-14-15,1 1-2 16,0 19-6-16,10 45-20 16,2-32-30-16,9 0-286 15,2-11 60-15</inkml:trace>
  <inkml:trace contextRef="#ctx0" brushRef="#br0" timeOffset="75978.61">4431 5520 1316 0,'-15'-20'257'0,"8"8"109"16,4 8-404-16,2 9 0 15,1 1-1-15,0-4-7 16,0 1 26-16,0 24 8 0,5 45-2 16,2-18 11-16,-3 1 15 15,3 9 17-15,-2-7 4 16,0 4 5-16,-3-14-5 16,1-5-8-16,-2-16-13 15,-1-10-1-15,-2-12-5 16,-6-7-4-16,0-8-12 15,-8-5-13-15,0-4-9 0,-5-5-9 16,-1 1 2-16,-4 2 12 16,4 4 12-16,-5 9 8 15,2 9 8-15,-1 9-4 16,6 6-3-16,5 8 2 16,11-1 1-16,15 7 1 15,11-4 4-15,15 2-18 16,13-9-60-16,25-6-270 15,-9-18 51-15</inkml:trace>
  <inkml:trace contextRef="#ctx0" brushRef="#br0" timeOffset="76554.95">5535 5562 1212 0,'-3'-29'252'0,"0"7"118"15,-1 11-358-15,0 8-16 16,4 7-3-16,-6 7-4 16,0 7 2-16,-6 21-5 15,-2 4 13-15,0 21 13 16,5 4 7-16,3 5-2 15,8-10 10-15,6-3-8 16,2-19-4-16,3-10-10 0,1-13 5 16,8-9-4-16,1-10 5 15,9-7-17-15,7-4-24 16,6-7-92-16,1 4-269 16,2 0 32-16</inkml:trace>
  <inkml:trace contextRef="#ctx0" brushRef="#br0" timeOffset="76735.1">5338 5879 1318 0,'15'-19'256'0,"9"8"135"15,11 6-387-15,15-1-7 16,2 3-4-16,12 2-128 15,-4 4-256-15,14-5 26 16</inkml:trace>
  <inkml:trace contextRef="#ctx0" brushRef="#br0" timeOffset="77195.39">5874 5884 1336 0,'-3'44'243'16,"11"-34"149"-16,2 3-398 15,2 5-1-15,-1-2 21 16,-1 6-10-16,-2 1 4 0,-1 8-7 16,-4-1 4-16,-1-1-8 15,-2-5 7-15,-4-5-5 16,2-9 9-16,1-4-5 15,0-4 10-15,-2-5 8 16,2 2 6-16,0-3-8 16,0-1 6-16,-1-25-3 15,5-37-6-15,15 29-9 16,7 3 6-16,15 1-12 16,4 9 1-16,10 5-58 15,-3 13-97-15,8 8-282 16</inkml:trace>
  <inkml:trace contextRef="#ctx0" brushRef="#br0" timeOffset="78256.14">3316 6962 1679 0,'21'-80'324'16,"-32"77"163"-16,-2 23-497 16,0 12-13-16,-7 15 8 15,-1 3 7-15,-5 14-19 16,4-8-29-16,0 3-59 15,6-12-32-15,0-7-50 0,9-22 6 16,0-19-242-16,9-24 96 16</inkml:trace>
  <inkml:trace contextRef="#ctx0" brushRef="#br0" timeOffset="78470.52">3350 6763 1309 0,'0'-17'303'16,"-3"8"106"-16,2 8-384 15,5 10-24-15,1 9-4 16,4 7-6-16,10 15 7 16,1 6 5-16,3 12 1 15,1-5-2-15,0 5 2 16,-4-10-1-16,-4 0-6 16,-4-12-1-16,-8-3-97 15,-8-12-47-15,-11-11-263 16,-8-17-21-16</inkml:trace>
  <inkml:trace contextRef="#ctx0" brushRef="#br0" timeOffset="78618.32">3096 7164 1337 0,'27'-1'268'0,"15"-5"140"16,26-3-400-16,8 0-20 15,18-3-95-15,-12 2-294 16,-5-4 51-16</inkml:trace>
  <inkml:trace contextRef="#ctx0" brushRef="#br0" timeOffset="78871.22">3730 7034 1573 0,'1'1'328'0,"0"-1"139"16,-1 0-461-16,3 0-3 15,-3 0 0-15,1 1 0 16,0 1 12-16,3 6-10 16,5 28-3-16,8 51-3 15,-13-26-2-15,0 16 3 16,-4-7 0-16,0-2-56 15,-3-13-54-15,-2-9 55 16,-4-21-426-16,-5-23 107 0</inkml:trace>
  <inkml:trace contextRef="#ctx0" brushRef="#br0" timeOffset="79104.92">3715 7033 1464 0,'3'-10'257'0,"7"7"161"16,3 11-435-16,7 1-7 16,3 2 12-16,0 9 24 15,-2 0-8-15,-1 12-4 16,-3 0 2-16,-6 11-22 16,-2-7-20-16,-8-2-42 15,-5-12-9-15,-7-7-24 16,-2-15-18-16,-13-13-249 15,-4-10 96-15</inkml:trace>
  <inkml:trace contextRef="#ctx0" brushRef="#br0" timeOffset="79406.2">4087 7082 1664 0,'2'-6'336'0,"-4"-1"159"16,2 5-485-16,0 2 1 15,0 0 12-15,0 0 1 16,0 0 3-16,0 1-8 0,0 1-16 16,1 3-7-16,7 33-2 15,4 41 1-15,-8-15-2 16,-1 2 5-16,-1 5-1 15,0-12 2-15,5-1-39 16,-3-17-33-16,2-8-99 16,0-16-44-16,-3-12-301 15,-5-22 24-15</inkml:trace>
  <inkml:trace contextRef="#ctx0" brushRef="#br0" timeOffset="79653.6">4038 7071 1303 0,'22'-4'250'0,"7"7"131"15,12 7-392-15,2 1 8 16,0 8-2-16,-9 3 1 16,-5 9-3-16,-14 0-8 15,-8 7-35-15,-8-5-7 16,-4-3-18-16,-7-12 9 15,-8-3 11-15,0-16 20 16,-13-7-37-16,-1-9-156 0,0-10-81 16,5-5-84-16</inkml:trace>
  <inkml:trace contextRef="#ctx0" brushRef="#br0" timeOffset="79937.89">4363 6856 1280 0,'-9'-27'374'0,"6"10"86"15,1 8-338-15,1 4-74 16,2 3 2-16,0 4 1 16,-1-2-10-16,0 0-4 15,1 2-14-15,1 3-13 16,13 25-11-16,17 50-4 0,-23-27 4 15,1 16 0-15,-6 1 0 16,-5 8 2-16,-2-19 4 16,0 1-3-16,1-20-12 15,0-9-71-15,5-18-72 16,12-10-348-16,6-17 20 16</inkml:trace>
  <inkml:trace contextRef="#ctx0" brushRef="#br0" timeOffset="80089.34">4533 7190 1474 0,'37'-27'315'0,"-24"35"135"15,3 8-428-15,8 4-23 16,6 2-1-16,2 4 7 16,-3-6-4-16,5 2-69 15,1-6-81-15,12-5-305 16,-5-14 7-16</inkml:trace>
  <inkml:trace contextRef="#ctx0" brushRef="#br0" timeOffset="80356.34">4972 7236 1042 0,'-30'17'590'16,"6"-16"-84"-16,-8 39-121 0,2 13-373 15,-7 16 1-15,3 5 0 16,-9 17-9-16,6-2-55 15,-10 15-355-15,7-10-110 16,-6-23-132-16</inkml:trace>
  <inkml:trace contextRef="#ctx0" brushRef="#br0" timeOffset="80903">5698 6756 1362 0,'-3'-24'366'0,"-2"9"92"15,1 16-381-15,1 10-52 16,1 10-12-16,-3 9-21 16,2 12 9-16,0-1-4 15,3 11 3-15,2-6 0 16,1-2 2-16,1-12-5 0,3-4 8 15,-4-14-6-15,3-6 4 16,-2-4 2-16,1-7 10 16,0-4-10-16,7-4 10 15,-1-3-8-15,4-8 3 16,-1 3-13-16,5-2 9 16,-3 2-11-16,2 5 4 15,1 8-6-15,2 6 6 16,-3 6-7-16,1 8 3 15,-4 5-2-15,-2 5 3 16,-2 3-8-16,-3 6-73 16,0-1-67-16,-1-4-308 15,2-13 1-15</inkml:trace>
  <inkml:trace contextRef="#ctx0" brushRef="#br0" timeOffset="81171.48">6420 6518 1497 0,'-5'-21'348'0,"4"11"129"0,-4 8-431 15,-6 12-33-15,-1 3 1 16,-8 15-8-16,-5 1 5 15,-1 16-6-15,2 6 3 16,4 17-9-16,9-1 1 16,7 19-9-16,8-9-9 0,18 9-60 15,11-11-49-15,19-4-358 16,13-22 47-16</inkml:trace>
  <inkml:trace contextRef="#ctx0" brushRef="#br0" timeOffset="81503.67">6616 6722 1104 0,'1'-4'511'15,"-1"-2"-28"-15,0 1-204 16,0 0-253-16,0 2-9 16,1 1-19-16,1 2 4 15,-2 2 0-15,8 23-4 16,6 55 1-16,-7-16 1 16,-4-4 1-16,1 1-1 15,1-9 2-15,2-3-1 16,-1-17 0-16,7-4-14 15,-1-11-37-15,8-13-136 0,2-12-298 16,7-14 16-16</inkml:trace>
  <inkml:trace contextRef="#ctx0" brushRef="#br0" timeOffset="81669.57">6594 6983 890 0,'-33'24'553'0,"34"-33"-102"16,7 6-105-16,6 3-312 16,9-1-29-16,18 1-12 15,5-3-31-15,17 7-419 16,3 1 116-16</inkml:trace>
  <inkml:trace contextRef="#ctx0" brushRef="#br0" timeOffset="82021.39">6941 7065 1483 0,'-1'-4'315'0,"0"1"138"15,1 1-444-15,1 1-1 16,1 1-19-16,1 2 18 15,1 1-8-15,10 26 5 16,9 37-10-16,-22-27 10 16,-3-7-7-16,0-4 8 15,1-11-3-15,-2-5 6 0,3-8-4 16,0-3 38-16,-1-3 15 16,1 0 12-16,-2-1-2 15,2-17 9-15,2-46-44 16,3 28-17-16,3 5-14 15,3 3-5-15,4 11-14 16,5 3-40-16,3 8-77 0,12 4-391 16,2 3 64-16</inkml:trace>
  <inkml:trace contextRef="#ctx0" brushRef="#br0" timeOffset="82390.77">7358 6656 1592 0,'0'0'339'0,"0"0"148"0,15 25-471 15,17 42-16-15,-17-13-2 16,10 34 8-16,-12 37-5 15,-11 6 5-15,-30 41-95 16,-27 1-42-16</inkml:trace>
  <inkml:trace contextRef="#ctx0" brushRef="#br0" timeOffset="83536.48">3393 8340 1366 0,'-38'-50'277'0,"33"44"129"16,1 9-414-16,4 10 4 0,-1 0-6 15,1 8 6-15,2 2-2 16,1 1 7-16,4-5-10 16,-1-3-1-16,5-4-3 15,5-5 10-15,0-9-8 16,7-6 1-16,2-3-3 16,-2-5 2-16,-4 0-6 0,-2 0 9 15,-6 6 5-15,-5 2 6 16,-3 5-7-1,-1 2 2-15,-2 6-9 0,0-5 6 16,0 3-7-16,1 1 11 16,7 18 2-16,23 36 3 15,-12-34-11-15,8-3 3 16,-3-10-7-16,1-6 10 16,-4-8 1-16,-3-12 12 15,-4-6 1-15,-5-6 17 16,-3 0-15-16,-7-4 6 15,-5 7 0-15,-4 0 7 16,2 6-12-16,-2 1 1 16,3 7-27-16,4 5-122 15,7 7-280-15,8-4 32 0</inkml:trace>
  <inkml:trace contextRef="#ctx0" brushRef="#br0" timeOffset="83836.25">3886 8308 1364 0,'8'4'268'0,"-4"5"141"16,1 6-416-16,4 7 16 15,-1 0-5-15,0 11 8 16,-1-4-3-16,2 8 3 16,-4-6-5-16,2 1 2 15,-5-11-6-15,0-5 2 16,-2-8-2-16,-2-6 8 15,1-5-2-15,0 1 7 16,1-2-6-16,-6-16 6 16,-1-49-13-16,7 26 3 15,2 2-12-15,3 1 7 16,5 11-9-16,5 6-43 16,2 9-56-16,8 7-68 15,6 9-261-15,1-7 12 16</inkml:trace>
  <inkml:trace contextRef="#ctx0" brushRef="#br0" timeOffset="84064.21">4263 8358 1365 0,'0'-11'278'0,"-1"6"150"16,2 7-412-1,2 6 4-15,0 1-7 0,4 10 9 16,-2 4-19-16,2 10 3 16,-1-2-5-16,0 5 4 15,-2-6-6-15,-1-3-1 16,-2-14-44-16,-2-6-99 16,1-12-288-16,-7-16 21 15</inkml:trace>
  <inkml:trace contextRef="#ctx0" brushRef="#br0" timeOffset="84194.3">4174 8023 1105 0,'3'-11'306'16,"1"6"52"-16,10 12-347 0,2 4-155 16,12 3-241-16,10 0 18 15</inkml:trace>
  <inkml:trace contextRef="#ctx0" brushRef="#br0" timeOffset="84503.4">4477 8046 1422 0,'3'0'346'15,"1"-1"159"-15,-3-1-413 16,0 0-5-16,0-1 5 15,0 2-35-15,1 0-31 16,-2 1-14-16,2 1 8 16,1 1-19-16,3 9 4 15,30 54-1-15,-26-11 2 16,-4 5-10-16,-3 14 7 16,-5-3-9-16,1 3 6 15,-2-20-1-15,3-8 8 16,4-16-20-16,-3-11-73 15,0-11-74-15,-5-8-126 16,-4-10-251-16,-2-12-18 0</inkml:trace>
  <inkml:trace contextRef="#ctx0" brushRef="#br0" timeOffset="84655.66">4442 8323 1411 0,'9'-1'266'0,"13"-7"158"15,4 4-424-15,12-3 4 16,4 0 6-16,6 5-88 16,-10-2-85-16,8 6-260 15,-11 4-26-15</inkml:trace>
  <inkml:trace contextRef="#ctx0" brushRef="#br0" timeOffset="84985.93">4791 8475 1222 0,'-1'-3'192'0,"14"-1"153"16,6 3-370-16,11-2-28 16,2-1 21-16,3-6 15 0,-4 2-13 15,0-3-3-15,-13-1 21 16,-2-2 4-16,-9 0-8 15,-3-7 3-15,-6 0 6 16,-7 3 19-16,-3-1-4 16,-5 4 8-16,-1 5-4 15,-4 8 5-15,-2 3-17 0,-4 17 9 16,3 7-3 0,0 17 16-16,3 6 2 0,8 13 10 15,8-3-9-15,22 6-4 16,21-13-45-16,37-24-317 15,22-26 86-15</inkml:trace>
  <inkml:trace contextRef="#ctx0" brushRef="#br0" timeOffset="86019.79">5984 8080 912 0,'1'-20'306'15,"-1"4"107"-15,1 6-186 16,-2 6-61-16,1-1-17 16,1 5-34-16,-1 0-69 0,0 1-49 15,0 3-6-15,2 16 14 16,5 63-10-16,-5-24 17 16,-1 15-11-16,2 0 8 15,1 2-14-15,3-16 5 16,8-6-6-16,2-16 7 15,5-11-20-15,-2-12-34 16,2-12-113-16,-3-10 8 16,-2-14-309-16,-8-7 5 0</inkml:trace>
  <inkml:trace contextRef="#ctx0" brushRef="#br0" timeOffset="86196.23">5800 8402 1283 0,'5'-6'261'0,"11"5"131"15,9-1-386-15,14-1 13 16,14 0 1-16,20-2-17 16,2 0-58-16,16 6-338 15,-6-2 73-15</inkml:trace>
  <inkml:trace contextRef="#ctx0" brushRef="#br0" timeOffset="86668.84">6395 8433 1046 0,'-12'48'384'15,"10"-54"24"-15,2 5-190 0,5 7-197 16,-5-6 15-16,1 2-4 15,0 2-8-15,7 20-26 16,8 35 3-16,-11-25-3 16,-2-2 3-16,-1 0 2 15,-3-7 2-15,2-6-4 16,-2-10 7-16,1-5 6 16,-1-8 2-16,1-15 3 15,1-5 5-15,2-10-2 16,3-7-2-16,5-1-4 15,-2 5 0-15,13 4-18 16,6 10-47-16,18 13-333 16,5 7-85-16,25-2-127 15</inkml:trace>
  <inkml:trace contextRef="#ctx0" brushRef="#br0" timeOffset="87219.23">7139 8325 1147 0,'-6'-48'356'0,"1"37"68"16,2 6-296-16,4 4-97 16,1 3 5-16,-2-2-33 15,0 2-1-15,0 2-5 16,1 24 6-16,7 39-8 16,-5-32 3-16,-3-5-8 15,3-2-86-15,-1-11-57 0,0-6-270 16,-5-13-18-16</inkml:trace>
  <inkml:trace contextRef="#ctx0" brushRef="#br0" timeOffset="87368.98">7042 8134 1350 0,'1'-3'210'16,"3"5"122"-16,6 3-449 15,2 3-11-15,8 2-271 16,6 2 91-16</inkml:trace>
  <inkml:trace contextRef="#ctx0" brushRef="#br0" timeOffset="87719.28">7300 8322 1107 0,'-11'11'380'15,"5"2"32"-15,-1 6-250 16,3 6-167-16,-1-4 1 16,3-1 7-16,1-1-2 15,1-6 4-15,-1-4-8 0,3-2 11 16,-1-4 0-16,0-12 5 16,3-6-7-16,3-10 22 15,0-5-10-15,1-7 5 16,0 5-10-16,-2 2 8 15,-3 12-18-15,0 6 5 16,1 7-15-16,-4 7-3 16,3 3-7-16,-3-4 4 15,0 1-6-15,3 10 13 16,10 50 1-16,-8-25 9 16,1-2-24-16,3 1-107 15,1-6-46-15,8-11-253 16,1-18-39-16</inkml:trace>
  <inkml:trace contextRef="#ctx0" brushRef="#br0" timeOffset="88001.89">7534 8015 1454 0,'-4'-10'303'15,"0"-3"132"-15,2 10-432 16,3 2 0-16,1 2 4 0,-2-1 0 15,0 0 8-15,1 2 5 16,1 2-10-16,9 21-2 16,17 40-9-16,-16-15 8 15,-3 1-10-15,-4 11 2 16,-2-7-6-16,-2 11 9 16,-1-13-6-16,-1-3 6 15,0-15-6-15,1-8-67 16,0-12-55-16,-3-11-41 15,2-8-88-15,-11-9-194 16,-4-5 67-16</inkml:trace>
  <inkml:trace contextRef="#ctx0" brushRef="#br0" timeOffset="88118.3">7457 8306 1036 0,'0'-11'293'15,"1"8"63"-15,10 3-269 0,6 0-68 16,16-1-5-16,7 5-61 15,18-2-227-15,0 3-92 16,4-8-88-16</inkml:trace>
  <inkml:trace contextRef="#ctx0" brushRef="#br0" timeOffset="88435.68">7780 8302 1273 0,'-3'4'259'0,"-1"-1"129"15,1-1-374-15,1 0 64 16,0 0-1-16,0 0 6 16,-1-1-10-16,1 1-7 15,0 0-55-15,1 1-6 16,1 2-7-16,2 5 2 16,4 4-15-16,21 37-16 15,-17-33-15-15,1 3-13 16,0-5-7-16,-3-1 6 15,-1-7 19-15,0-7 28 16,-1-6 15-16,5-10 16 16,2-4 8-16,3-10 9 0,-5 2-13 15,-5-2 5-15,-9 7-7 16,-27 10-130-16,-17 17-319 16,-39-1 62-16</inkml:trace>
  <inkml:trace contextRef="#ctx0" brushRef="#br0" timeOffset="89317.08">3912 9300 1261 0,'-23'15'241'0,"-8"7"126"16,6 6-377-16,3-1-3 0,12-4 7 16,13 9 0-16,9-10 8 15,14 2-15-15,10-3-35 16,11-9-71-16,1-16-13 16,14-4-237-16,-11-7 18 15</inkml:trace>
  <inkml:trace contextRef="#ctx0" brushRef="#br0" timeOffset="89635.12">4234 9355 1312 0,'-13'3'264'0,"-3"5"130"16,4 4-396-16,-2 1 35 16,1-1 15-16,-3 4 2 15,5-1-1-15,4 3-8 16,4 1-32-16,6-1-26 15,10-7 0-15,10-1-95 16,9-5-9-16,11-8-6 16,-4-3-1-16,4-5 0 15,-15-2 97-15,-7-5 30 16,-13 3 14-16,-8-3 15 16,-8 2 9-16,-6-2 13 0,-3 4-5 15,-3 0 3-15,0 6-9 16,-2 2-13-16,6 5-28 15,4 0-84-15,6 5 104 16,6 2-383-16,7 1 91 16</inkml:trace>
  <inkml:trace contextRef="#ctx0" brushRef="#br0" timeOffset="89919.26">4493 9303 1335 0,'4'6'261'0,"-3"4"138"15,2 1-408-15,2 2 60 16,-3 2 4-16,0 7-2 16,0-2-1-16,-1 5-2 15,2 2-39-15,-3 1-8 16,0-8-3-16,0 0 2 16,0-7 2-16,0-3 0 15,0-10 7-15,0-10 4 16,-2-7 0-16,4-10-7 15,0-8-4-15,3-5-1 16,2 5-5-16,2 2-5 16,-1 9-9-16,5 9-86 0,2 8-54 15,9 7 7 1,4 7-312-16,3 3 72 0</inkml:trace>
  <inkml:trace contextRef="#ctx0" brushRef="#br0" timeOffset="90252.34">4733 9315 1264 0,'38'-21'257'16,"-37"25"122"-16,5 6-364 16,-3 2-6-16,6 0 52 15,-3 5 13-15,-1 7-2 16,2 3-4-16,3 4-18 15,-6-1-51-15,-3 0 1 16,2-10 3-16,-3-2 1 16,-1-7 2-16,2-5 5 15,2-7 3-15,-6-10-1 16,2-6 2-16,-1-8 1 16,1-4-5-16,1-8-1 15,1 6-4-15,8-2-9 16,4 8-5-16,12 5-16 0,4 12-51 15,11 6-133 1,0 7-259-16,-3-10-2 0</inkml:trace>
  <inkml:trace contextRef="#ctx0" brushRef="#br0" timeOffset="91818.4">5149 9489 956 0,'22'-3'189'16,"-31"-1"100"-16,3 2-282 0,2 2-7 15,3-3 5-15,1 3 43 16,0-1-6-16,1 1-26 15,2-1 2-15,12 0 5 16,42-12-43-16,-31 3 5 16,-4-3 26-16,-4-2 0 15,-10 1 3-15,-1-1 5 16,-6 0 4-16,-4 1 32 16,-6 3-2-16,-6 3-5 15,-5 7-5-15,-5 9-9 16,1 2-31-16,-1 10-7 15,7 1-5-15,8 3-12 16,7-4-8-16,15 2-36 16,12-8-25-16,16 0-22 0,7-8 1 15,14-9-8-15,-4-4 35 16,0-5 33-16,-12-4 28 16,-7 0 28-16,-16 2 36 15,-8-2 37-15,-7 5 20 16,-8-2 38-16,-1 5-5 15,-7-1 54-15,-1 2-26 16,-2 2-20-16,1 4-43 0,-3 0-10 16,5 2-69-16,2 1-25 15,5-1-5-15,4 7-3 16,6-4 4-16,12 5-6 16,4 1 7-16,10 4-5 15,1-4 10-15,3 3-16 16,-11 1 6-16,-4 5-2 15,-16-1 5-15,-5 5-1 16,-8-3 10-16,-4-1 0 16,-3-6 2-16,-3-7-34 15,3-5-54-15,3-10-61 16,5-9 16-16,13-8-289 16,7-3 78-16</inkml:trace>
  <inkml:trace contextRef="#ctx0" brushRef="#br0" timeOffset="92051.43">5804 9324 1055 0,'4'-2'242'0,"-2"5"86"0,0 4-303 16,-2-7 62-16,0 0 39 15,0 1 10-15,0 1 2 16,0 1 1-16,2 6-70 16,6 12-39-16,13 33-5 15,-13-25 11-15,-1 6-3 16,1 17-10-16,-6 3-4 0,-2 16-2 15,-1-6-10-15,-1 1 1 16,-2-17-4-16,4-12-35 16,1-18-53-16,6-13-107 15,3-16-69-15,4-28-249 16,-1-13-13-16</inkml:trace>
  <inkml:trace contextRef="#ctx0" brushRef="#br0" timeOffset="92252.36">5807 9242 1372 0,'4'-8'273'16,"10"9"136"-16,8 5-390 15,4 5-7-15,12 6 11 16,-6 2 8-16,2 4 0 16,-7 5-9-16,-4 5-24 0,-12-4-3 15,-11 4 2-15,-12-5 4 16,-11-2-23-16,-5-6-37 15,-8-7-65-15,3-11-32 16,-1-11-284-16,13-8 39 16</inkml:trace>
  <inkml:trace contextRef="#ctx0" brushRef="#br0" timeOffset="92852.38">6193 9310 1145 0,'10'-1'263'0,"-9"4"92"16,-2-1-315-16,-2 5 37 16,2-7 60-16,-2 0-1 15,0 1 7-15,0 0 4 16,-3 1-100-16,1 1-44 16,0 2-5-16,-1 4-15 15,-15 32-8-15,30-27-20 16,5-3-12-16,9 1-48 15,4 0 6-15,5-5-13 16,0-3 13-16,-2-1 8 16,-10-4 52-16,-5-3 14 0,-11-1 19 15,-9-7-16-15,-8-3 5 16,-6-5-2-16,0-3-4 16,-2-6 2-16,5 7 22 15,5-2-1-15,8 9-6 16,3 4-14-16,6 4-8 15,12 4-1-15,5 4 1 0,9 5 4 16,-2-1 18-16,4 8 15 16,-9-1 12-16,-2 0 19 15,-7-3 10-15,-5 0 30 16,-4-5 7-16,0-2 35 16,-5 0 2-16,-1-1 23 15,-1-1-21-15,0 0-3 16,0-1-40-16,0 1-17 15,0 0-30-15,0-2-8 16,0 2-17-16,0 0-3 16,0 0-5-16,0 0-1 15,0 3-7-15,2 0 0 16,2 17 2-16,12 39 2 16,-9-37-15-16,0 0-62 15,1-8-47-15,3-8-102 0,-1-9-38 16,-1-5-259-16,-8-8 43 15</inkml:trace>
  <inkml:trace contextRef="#ctx0" brushRef="#br0" timeOffset="92984.1">6386 9110 1361 0,'0'-3'228'0,"11"5"102"15,6 4-421-15,3 2-18 16,6 0-6-1,8 5-260-15,-4-7 135 0</inkml:trace>
  <inkml:trace contextRef="#ctx0" brushRef="#br0" timeOffset="93820.06">6720 9255 1344 0,'-2'8'264'0,"-2"11"139"16,3 2-412-16,-1 3 45 15,0-1-3-15,2 1 1 16,2-4-1-16,-2 1 3 0,2-2-37 16,5-6-17-1,-3-10-11-15,6-7-3 0,3-6 6 16,6-9 0-16,-2-5 18 16,9-8 8-16,-9 3 5 15,0 1-3-15,-5 8 0 16,-3 5-1-16,-2 11 1 15,0 6-4-15,-1 6 2 16,5 10 1-16,2 5 1 16,5 7 0-16,1 0 2 0,9 0-4 15,-3-7-3-15,8-5-22 16,-1-11-22-16,4-9-45 16,-6-7 3-16,1-9 5 15,-8-6 26-15,-6-9 34 16,-11 1 54-16,-3-2 35 15,-6 6 12-15,-3 1-1 16,-5 12-8-16,-5 3-13 16,-1 8-34-16,-3 7-23 15,-1 5-23-15,3 7-52 16,4 5-16-16,9 2-25 16,9-3-13-16,14 3 13 15,6-8 50-15,11-2 19 0,-1-6 25 16,-1-4 34-16,-10-4 25 15,-2-2 71-15,-12-4 35 16,0 0 33-16,-4-1-4 16,0-2 2-16,-2 1-65 15,3-1-24-15,-1-3-28 16,0 3 5-16,-5-2-15 16,-4-1-2-16,1 1-6 15,-2 1 1-15,0 2-14 0,3 5-1 16,1 5-11-16,4 14-7 15,4 10-4-15,6 23 2 16,6 10-4-16,5 27 5 16,-1 4 0-16,-2 20-1 15,-8-12-1-15,-11 9-6 16,-9-19-3-16,-10-5-1 16,-8-26-5-16,-9-10-3 15,-3-21 8-15,-9-14-3 16,3-13-2-16,-10-18 3 15,6-12 8-15,3-15-11 16,16-9 4-16,16-22-3 16,24 2-9-16,29-17-40 15,23 5-39-15,27 5-239 0,-5 26-162 16,-9 11-61-16</inkml:trace>
  <inkml:trace contextRef="#ctx0" brushRef="#br0" timeOffset="94517.63">4386 10219 1017 0,'17'-82'503'0,"-21"64"-48"15,5 13-162-15,-2 2-278 16,1 3 48-16,0 0 14 15,0 0-4-15,0 2 0 16,0 1-3-16,7 23-56 16,11 43-19-16,-7-22 4 15,-3-4 6-15,0 1-8 16,-2-15 3-16,1-4-4 16,-5-14 4-16,0-3-10 15,0-10 6-15,5-4-14 16,-3-5 9-16,8-4-11 0,3 0 1 15,4-3-8-15,3 5 17 16,4 7-10-16,-5 4 10 16,4 8-3-16,-8 5 4 15,3 10-10-15,-7 1 4 16,-2 6-22-16,-7-2 7 16,-7 1-13-16,-9-10 17 0,-8-1 3 15,-4-8 15-15,-9-6-5 16,1-5 3-16,-1-7-60 15,5-6-41-15,5-6-56 16,7-3-29-16,18 0-243 16,11 7 67-16</inkml:trace>
  <inkml:trace contextRef="#ctx0" brushRef="#br0" timeOffset="94870.2">4818 10350 1551 0,'43'3'295'0,"-43"1"165"15,4 2-467-15,-3 1 29 0,-1-2 50 16,2 2 9-16,0-4-2 16,-2-2-4-16,1 2-16 15,3 0-53-15,4 14-5 16,25 41-6-16,-22-34-3 15,2-2-23-15,-1-3 0 16,-2-5-24-16,0-8-1 16,0-4 8-16,1-4 18 15,3-10 2-15,0-6 28 0,4-11 4 16,-5-4-1-16,-1-6 0 16,-5 4 1-16,-2 5-8 15,-2 12 4-15,-3 6-17 16,1 9-26-16,-1 5-104 15,-1 6-33-15,1-7-303 16,1 2 0-16</inkml:trace>
  <inkml:trace contextRef="#ctx0" brushRef="#br0" timeOffset="95134.43">5391 10366 1457 0,'-2'-9'284'0,"0"3"146"16,1 7-430-16,1 2-13 0,0-3 8 16,-1-2 81-16,0 2 28 15,0 0-6-15,-4 3 0 16,-3 2 1-16,-47 53-77 16,30-30-29-16,5-4 2 15,2-1-44-15,13-1-17 16,6-5-63-16,14 0-13 15,18-9-57-15,10-8 6 0,16-10-268 16,3-7 80-16</inkml:trace>
  <inkml:trace contextRef="#ctx0" brushRef="#br0" timeOffset="95451.56">5611 10104 1180 0,'-10'-4'347'16,"-2"-1"55"-16,4 2-297 16,7 4-97-16,1-3 99 15,0 1 34-15,0-1 10 16,0 0-2-16,0 0-15 16,0 0-96-16,0 1-33 0,1 0-1 15,0 2-8-15,1 2 7 16,11 36-3-16,3 41 0 15,-12-18-3-15,-2 0 10 16,-1 6-8-16,4-14 3 16,0-2-1-16,0-10 2 15,1-7-13-15,2-14-10 16,-3-4-70-16,0-11-43 16,1-14-144-16,0-6-271 0,-2-12 16 15</inkml:trace>
  <inkml:trace contextRef="#ctx0" brushRef="#br0" timeOffset="95624.62">5835 10345 1465 0,'-9'3'294'0,"-3"11"144"16,1 7-431-16,-6 6-14 15,-4-2 6-15,1-5 15 16,3-5 8-16,-3-3-27 15,7-3-69-15,1-2-7 16,6 2-372-16,4-9 34 16</inkml:trace>
  <inkml:trace contextRef="#ctx0" brushRef="#br0" timeOffset="95801.17">5701 10473 1207 0,'3'-3'308'0,"1"1"84"15,7 4-316-15,40 21-92 16,-27-6 8-16,1-7 27 16,3-1 27-16,-2-4 4 0,5-2-69 15,0-3-75-15,0 3-313 16,-8-4-15-16</inkml:trace>
  <inkml:trace contextRef="#ctx0" brushRef="#br0" timeOffset="96436.37">6029 10476 1271 0,'37'-37'269'0,"-36"39"112"16,5 0-360-16,0 2-42 16,3 1 10-16,3-2 4 15,0-3 29-15,1-2-1 0,0-3 2 16,3-4 0-16,-4-1 3 15,-5-4-27 1,-1 1 3-16,-5-3 0 0,-3 3-1 16,-6 1-13-16,2 6 12 15,-8-1 0-15,0 4 1 16,-3 4-4-16,-3 4 15 16,0 5-14-16,2 4-8 15,6 8-2-15,4 0 4 0,7 7-9 16,8-5 3-16,12 1 5 15,2-5 7-15,12-5-1 16,4-7 6-16,9-9 3 16,-2-8 0-16,-2-9-5 15,-4-4 2-15,-9-9-4 16,-10-1 1-16,-7-10 3 16,-8 5 0-16,-6-11 14 15,-4 0 14-15,-4-4 27 16,1 8 22-16,0-4 21 15,4 13 2-15,1 6 4 16,2 4-14-16,2 4-8 16,-1 5-17-16,4 2-11 15,2 3-12-15,1 2-11 0,1 3-14 16,2 2-6-16,-2 4-2 16,3 6-7-16,-1 6-2 15,2 15-4-15,1 8 6 16,0 20-6-16,-2 5 7 15,1 12-8-15,-5-7 6 16,0 8-3-16,-3-15 1 16,0-6-4-16,-3-14 6 0,2-8-30 15,-2-15-31-15,-3-5-127 16,1-8-75-16,-8-6-325 16,0-6-18-16</inkml:trace>
  <inkml:trace contextRef="#ctx0" brushRef="#br0" timeOffset="96733.57">6435 10186 1592 0,'15'-18'293'0,"18"17"173"16,10 8-478-16,19-8-2 16,6 0-55-16,16-16-404 15</inkml:trace>
  <inkml:trace contextRef="#ctx0" brushRef="#br0" timeOffset="98652.05">2104 5762 1593 0,'-20'-29'337'0,"6"12"144"16,13 12-479-16,13 5-8 16,9 6-2-16,18 10-7 15,9 8 13-15,19 16-2 16,-2 3 7-16,2 8-4 16,-15-6 2-16,-2-3-4 15,-23-15 6-15,-8-9 8 16,-8-8 25-16,-1-12 22 15,-1-13 11-15,10-25-2 16,17-18-12-16,38-49-28 16,29-25-36-16,78-64-155 15,31-16-266-15,62-37-114 16</inkml:trace>
  <inkml:trace contextRef="#ctx0" brushRef="#br0" timeOffset="99490.71">2570 8510 1078 0,'-28'-13'438'0,"4"-3"-7"16,11 4-209-16,5 4-212 16,6 5 3-16,4 3-1 15,6 2 11-15,-6-1-4 0,8 3 7 16,61 38-10-16,-25-15 5 15,9 13-14-15,-6-4 3 16,2 2-12-16,-9-7 7 16,-3-7 5-16,-14-14 25 15,-1-8 25-15,-9-12 20 16,0-13 11-16,-2-8-1 16,13-23-22-16,5-13-35 0,33-42-33 15,26-22-73-15,84-72-494 16,33-24 126-16</inkml:trace>
  <inkml:trace contextRef="#ctx0" brushRef="#br0" timeOffset="135161.34">12890 5161 1828 0,'0'10'0'0,"3"10"-5"0,-3-1 6 15,2 2-4-15,0 18 3 0,2 2-4 16,-2-7 5-16,3-3-5 16,-3-15 10-16,-5-8-2 15,2-6 6-15,1-2 10 16,-1-1 5-16,1 0-13 15,0-11 2-15,7-54-5 16,-4 30-9-16,5-2-1 16,0 9 11-16,-4 4-5 15,1 12 3-15,1 4-11 16,-6 7-1-16,5 5-8 16,0 4 3-16,0 8-5 15,5 6 11-15,2 10-1 16,0 4 2-16,-1-1 0 0,0-5 5 15,-1-5-6-15,-6-13 2 16,-2-4 2-16,0-5 10 16,0-11-3-16,-1-5 5 15,1-4-4-15,0-8 2 16,2-5-11-16,1 3 5 16,0 5-9-16,1 5 9 15,-2 6-8-15,-1 8 1 16,3 4-13-16,-3 4 8 15,-3-4-9-15,0 0 7 16,8 9-2-16,44 44 11 0,-26-29-35 16,-1-1-28-16,12-5-8 15,-1-9-302-15,6-18 65 16</inkml:trace>
  <inkml:trace contextRef="#ctx0" brushRef="#br0" timeOffset="135611.34">13387 5283 1145 0,'0'-1'248'15,"0"0"107"-15,0 0-340 16,0 0 0-16,0-1 16 0,0 1 7 16,0 0-4-16,0 0 1 15,0 0-15-15,0 0-22 16,-1 0-22-16,0 0-7 15,0 0-23-15,0 0-1 16,0 1-17-16,-4 1 14 16,-4 9 0-16,-27 40 23 15,35-27-2-15,2-4 21 0,6-4 0 16,0-7 9-16,2-1-2 16,1-9 14-16,5-7-4 15,-1-4 3-15,0-8 2 16,2-2 9-16,-3-3 0 15,-4 4 7-15,0 2-1 16,-3 8 10-16,-1 4-2 16,-5 3-4-16,1 5-4 15,-1 0-3-15,0 0-14 16,0 0-2-16,0 0-4 16,5 13 1-16,22 44-5 15,-15-30 5-15,7-1-42 16,1-5-19-16,8-6-274 15,1-11 49-15</inkml:trace>
  <inkml:trace contextRef="#ctx0" brushRef="#br0" timeOffset="135913.24">13674 4965 1153 0,'-6'-18'262'16,"3"7"106"-16,2 8-339 15,-1 1-11-15,3 0 12 0,-1 2-6 16,0 0 4-16,0 0 1 16,0 0-3-16,0 0-15 15,0 0-8-15,0 0-7 16,4 6 6-16,9 22-7 16,14 37 4-16,-20-26-5 15,1 3 9-15,-1 6-7 16,-3-2 6-16,0 4-2 15,1-8 3-15,0 0-8 16,-1-14-5-16,-1-7-50 16,-2-13-6-16,-1-5-56 15,-1-6-59-15,0 1-203 16,0 1 41-16</inkml:trace>
  <inkml:trace contextRef="#ctx0" brushRef="#br0" timeOffset="136064.31">13684 5293 1192 0,'-44'-45'301'16,"47"41"59"-16,4 2-338 15,8-1-17-15,7-2-21 16,19 1-16-16,6 2-22 16,26-7-318-16,-2 1 72 0</inkml:trace>
  <inkml:trace contextRef="#ctx0" brushRef="#br0" timeOffset="136378.14">14074 5254 1050 0,'0'0'311'15,"0"-1"52"-15,0 1-271 16,0 0-85-16,0 0-1 15,0 0 2-15,0 0-1 16,0 0 2-16,0 0-14 16,-1-1 3-16,-1 1-7 0,2 0 6 15,-2 0-6-15,-9 2 10 16,-42 17-11-16,35-8 0 16,3 4-7-16,5 3 4 15,2 4-14-15,8 1 6 16,7 3-2-16,6-3 7 15,14-1-32-15,7-4-9 16,11-12-280-16,-1-9 57 16</inkml:trace>
  <inkml:trace contextRef="#ctx0" brushRef="#br0" timeOffset="136760.84">14189 4993 1188 0,'-20'-12'243'0,"3"5"111"16,9 12-353-16,0 4-5 16,4 6 3-16,1 8-8 15,6 0 12-15,-2 8-4 16,3 4 6-16,3 11-2 16,0-4 7-16,0 7-7 15,1-7 4-15,-2-2-1 16,-1-11-2-16,0-5-3 15,-4-12 1-15,-1-4-5 16,2-8 6-16,-2-9-29 0,4-7-5 16,-1-5 1-16,2 1 2 15,1-3-7-15,2 9 33 16,-4 2 0-16,-2 5 2 16,2 5-13-16,-1 4 9 15,-3-2-6-15,0 0 10 0,2 6-5 16,8 13 14-16,23 39-52 15,-18-35-17-15,10 3-269 16,2-9 40-16</inkml:trace>
  <inkml:trace contextRef="#ctx0" brushRef="#br0" timeOffset="136948.68">14375 5374 1012 0,'10'-82'300'15,"-14"77"45"-15,2 4-267 16,1 2-92-16,0-1-6 16,1 0 0-16,0 0 10 15,0 0 16-15,3 15-8 0,15 43 10 16,-11-30-6-16,4-2-24 16,-4-3-59-16,-4-7-255 15,7-3 42-15</inkml:trace>
  <inkml:trace contextRef="#ctx0" brushRef="#br0" timeOffset="137096.17">14335 5152 1072 0,'0'-7'258'16,"1"4"49"-16,4 6-325 15,-5-3-59-15,0 0-38 16,0 0-218-16,27 8 94 15</inkml:trace>
  <inkml:trace contextRef="#ctx0" brushRef="#br0" timeOffset="137828.29">14557 5305 1115 0,'-3'5'309'0,"3"2"56"15,-1-4-280-15,1-3-105 16,0 0 16-16,0 0-10 15,0 6 20-15,2 9-27 16,14 27-19-16,-5-37-50 0,1-1-4 16,4-9-9-16,1-8 26 15,0-4 19-15,-1-1 54 16,-2-3 14-16,-4 3 20 16,-4 6 19-16,-5 4 8 15,-1 3-11-15,1 5-7 16,-1 6-18-16,0-6-20 15,0 0-8-15,1 5 4 16,5 14-29-16,14 30-6 0,-12-32-16 16,2-11-1-16,1-8-6 15,-2-8 32-15,2-10 10 16,-4-5 22-16,-1-4 17 16,-5 2 24-16,-2 1 19 15,-4 7 11-15,-3 4-7 16,-1 6-16-16,-1 7-26 15,2 8-18-15,-6 2-19 16,8 8-5-16,1 6-22 16,3-2 1-16,9 5-20 15,5-4 10-15,2-2-2 16,4-6 21-16,-1-4 8 16,-3-9 18-16,0-2 12 15,-6-7 20-15,1-2 24 0,-2 0 12 16,-4 1 17-1,2-2 5-15,-1 8 9 0,-5 1-7 16,0 0-10-16,-1 3-17 16,1 0-21-16,0 0-22 15,1 0-20-15,0 0-2 16,0 0-6-16,0 0 8 16,7 22-5-16,19 48 8 0,-11-17-2 15,-3 7 1-15,-1 21-3 16,-4-2 3-16,-4 11-1 15,-3-14 2-15,-5-9-2 16,0-26 0-16,-4-14 1 16,-5-21 9-16,-6-19-3 15,-1-9 7-15,-4-20 4 16,4-8-15-16,3-23-45 16,12 2-38-16,12-13-79 15,16 13-268-15,20 10 33 16</inkml:trace>
  <inkml:trace contextRef="#ctx0" brushRef="#br0" timeOffset="138341.46">13120 5856 908 0,'-24'-11'547'16,"12"7"-93"-16,7-3-111 15,11 5-393-15,19 1 15 16,18-1 20-16,50-2 9 15,29 0 39-15,69-1 15 16,24 0-2-16,67 0-21 16,-4 1-6-16,52-1-14 15,-28-1-67-15,39-3-406 16,-62-7 111-16</inkml:trace>
  <inkml:trace contextRef="#ctx0" brushRef="#br0" timeOffset="147610.53">10173 15594 1003 0,'-21'-23'273'16,"9"3"60"-16,11 8-278 15,10 1-30-15,7 3-18 16,11 0 8-16,6 0 5 16,12 0 2-16,0 6-11 0,1 0 26 15,-5 7-8-15,-3 5-1 16,-11 4-5-16,-4 6 11 15,-8 4-26-15,-10 6 1 16,-7-1-1-16,-8 5 6 16,-4-7-9-16,-8-4 4 15,2-8-3-15,-3-6 5 16,7-8-9-16,3-2 0 16,5-3-12-16,6 0 3 15,5 0-9-15,8-1 1 16,6 2 0-16,10 5 9 15,0 4-3-15,8 5 1 16,-9 3-4-16,3 7 8 16,-9 1-4-16,-5 4 4 15,-8-1 3-15,-3 9 9 0,-14-3-9 16,-6-3 8-16,-8-5 0 16,-13-3 4-16,1-11-4 15,-10-6 6-15,0-5-12 16,-5-6-59-16,7-5-50 15,3-2-278-15,17-3 15 16</inkml:trace>
  <inkml:trace contextRef="#ctx0" brushRef="#br0" timeOffset="148476.37">11036 15705 1316 0,'-20'-26'278'16,"10"10"121"-16,3 5-389 16,5 11-19-16,4 0 9 15,16 13 0 1,7 6-1-16,15 6 9 16,1 2-9-16,9 10-13 15,-10-6-46-15,1-3-66 16,-10-6-37-16,1-6-237 15,-9-13 11-15</inkml:trace>
  <inkml:trace contextRef="#ctx0" brushRef="#br0" timeOffset="148655.37">11296 15620 1305 0,'-22'12'278'0,"1"7"120"16,-5 14-376-16,6 5-26 15,-3 10 5-15,3-7 0 0,0 3 3 16,5-5-8-16,1-2-69 16,5-14-57-16,11-13-271 15,9-18 1-15</inkml:trace>
  <inkml:trace contextRef="#ctx0" brushRef="#br0" timeOffset="148853.68">11220 15575 1397 0,'-18'-33'277'0,"9"42"142"15,4 10-419-15,0 4 1 16,1-1 1-16,0 6 4 16,3 0 8-16,1 6 5 15,3 6-7-15,1 8-6 0,1 0-44 16,-1 9-109-16,2-6-289 15,-3-11 23-15</inkml:trace>
  <inkml:trace contextRef="#ctx0" brushRef="#br0" timeOffset="149072.37">11014 15793 1592 0,'-6'-19'314'16,"5"10"155"-16,11 6-466 15,4 2-14-15,17-3 5 16,5 0 15-16,26 1-8 16,11 2-56-16,27 8-419 15,0 5 113-15</inkml:trace>
  <inkml:trace contextRef="#ctx0" brushRef="#br0" timeOffset="149525.84">12427 15334 1093 0,'-14'-12'384'16,"-7"10"24"-16,-6 10-245 16,-5 19-164-16,-1 11 3 15,-11 23 12-15,8 9 3 16,2 19 7-16,14 0-6 0,21 18-1 15,18-9-26-15,27 6-102 16,15-18-50-16,28-6-267 16,5-30-26-16</inkml:trace>
  <inkml:trace contextRef="#ctx0" brushRef="#br0" timeOffset="150058.84">12699 15622 1374 0,'-14'-22'290'16,"3"8"129"-16,4 9-404 15,7 6 3-15,0-1-8 16,0 0 3-16,2 1 3 16,0 1-4-16,0 3-10 15,3 28 3-15,40 36 0 16,-34-19-2-16,-2-2-3 0,-3 4 1 16,-1-9 3-16,0-5-4 15,1-14-4-15,1-6-3 16,-2-14 2-16,3-10-11 15,-1-10-8-15,5-11-2 16,2-7 7-16,3-5-1 16,-4 6 6-16,4 4 3 15,-3 13 5-15,1 6-1 16,-3 11-1-16,5 8 2 16,-4 6 6-16,2 13 0 15,-7 6-3-15,-2 8 1 16,-7 1 1-16,-3 1 2 15,-8-8 0-15,-3-5 0 16,-3-12 1-16,-4-7-1 16,-2-12-4-16,-4-12-41 15,3-6-36-15,0-9-62 0,3-6-27 16,9 0-232-16,7 4 52 16</inkml:trace>
  <inkml:trace contextRef="#ctx0" brushRef="#br0" timeOffset="150409.24">13161 15897 1493 0,'-1'-10'328'0,"0"1"129"16,1 9-436-16,2 4-21 15,1 2-12-15,-3-5 9 16,2 3 2-16,1 18-7 16,13 43 4-16,-9-21 3 15,0-4 1-15,-1-3-3 16,-4-11 6-16,1-7 0 16,-1-12 1-16,-4-3 3 15,0-5 1-15,1-2 5 16,0-1-5-16,-4-16 4 15,-11-47-5-15,10 26-2 16,6 5-2-16,3-3-2 0,7 11-9 16,6 2-50-16,11 8-78 15,14 8-334-15,5 6 39 16</inkml:trace>
  <inkml:trace contextRef="#ctx0" brushRef="#br0" timeOffset="150743.34">13644 15823 1085 0,'-11'-6'239'0,"5"2"104"16,5 5-312-16,2-2-10 0,-1 1 7 16,2 0 10-16,8 0-5 15,27 2-3-15,40 2-7 16,-21-4-13-16,-7-3-17 15,8-4-109-15,-11 3-263 16,-1 3 44-16</inkml:trace>
  <inkml:trace contextRef="#ctx0" brushRef="#br0" timeOffset="150976.74">13863 15667 1370 0,'-9'-19'284'0,"-5"10"138"16,12 4-400-16,2 5-4 15,1 4 0-15,-1-4 26 16,0 2 0-16,1 5-8 16,9 26-3-16,3 53-3 15,-5-22-26-15,-2 14-85 16,-1-5-85-16,5 7-301 0,7-22-6 15</inkml:trace>
  <inkml:trace contextRef="#ctx0" brushRef="#br0" timeOffset="151458.84">14329 15564 1794 0,'1'-18'366'16,"-11"-12"171"-16,9 22-531 16,2 8-15-16,0 2-2 15,-1-2 13-15,0 0 1 16,0 3 0-16,2 4-8 16,7 26 5-16,5 50-5 15,-8-30 1-15,-1 12 2 16,-5-7-1-16,1 0-5 15,-1-16 1-15,-2-4-18 16,0-19-6-16,3-4-3 16,2-14 4-16,1-9-7 15,4-6 5-15,6-10 1 16,-1-4 5-16,4-2-1 0,0 4 7 16,1 5 9-16,-3 9 6 15,1 6 1-15,-4 8 0 16,3 10 1-16,-2 5-3 15,-2 8 2-15,-1 2-2 16,-6 6-3-16,-4-1-2 16,-8 4-3-16,-5-8-3 15,-7 1 9-15,-3-10-4 16,-4-8-44-16,0-10-19 0,1-11-54 16,5-9-43-16,5-12-275 15,6-5 75-15</inkml:trace>
  <inkml:trace contextRef="#ctx0" brushRef="#br0" timeOffset="151859.34">14931 15884 1475 0,'-10'1'310'15,"2"-1"131"-15,-3 7-423 16,-4-1-11-16,-2 2 23 16,-1-3 29-16,0 3 19 0,0-3-14 15,3 0 1-15,4-1-24 16,2 0-29-16,3-3-14 16,1 0-4-16,5-2-12 15,0 1-14-15,0 0-6 16,1 0-3-16,3 1 8 15,2 1 8-15,11 6 15 0,37 17 4 16,-33-16 8-16,4 3-1 16,-3 2-1-16,2 8 0 15,-7 0 0-15,-7 5-3 16,-10-4-4-16,-13 0 4 16,-7-4-9-1,-12-5-81-15,-4-4-57 0,-7-4-46 16,4 3-279-16,1-20 26 15</inkml:trace>
  <inkml:trace contextRef="#ctx0" brushRef="#br0" timeOffset="152092.44">15066 15477 1558 0,'-1'-22'346'15,"8"2"132"-15,9 17-450 16,11 14-30-16,6 8-1 16,14 17 6-16,-3 14 24 15,3 34 2-15,-9 12 0 16,-6 40-4-16,-20 7-3 16,-18 24-170-16,-21-10 26 0,-42 20-386 15,-18-40-14-15</inkml:trace>
  <inkml:trace contextRef="#ctx0" brushRef="#br0" timeOffset="172104.79">10068 16365 763 0,'-35'-41'171'16,"34"40"72"-16,1 1-203 15,3 3-10-15,-3-3 19 16,1 3 3-16,0 1 18 16,8 18-15-16,10 40 0 15,-11-33-19-15,1 4 0 16,-4-5-21-16,4 2 4 0,0-7-2 15,-3-4 10-15,-3-6 18 16,2-2-27 0,-3-5 0-16,-1-5-9 15,-2-1 17-15,1 0-5 16,0 0 11-16,0-1-7 16,-1 1 0-16,1 0-18 15,0 0 7-15,0 0-15 0,0-1 8 16,0 0-3-1,0 0 1-15,0 0-7 0,1 1 10 16,2 0-7-16,0 0 4 16,12 0-1-16,45 2 6 15,-30-6-5-15,12 0-1 16,4 1 0-16,15-1 4 16,1-1-10-16,16 2 7 15,-1-2-3-15,18 2 4 16,0-1-7-16,17 2 8 15,-3-3-8-15,23 6 7 16,-13-1-8-16,21 0 6 16,-9 5-4-16,21 0 6 15,-15-5-8-15,25 6 7 16,-16-1-5-16,19 2 2 16,-18-3-5-16,22 5 6 0,-22-5-4 15,22 0 5-15,-19 0-3 16,21-2 4-16,-19 0-6 15,24-3 8-15,-19 1-6 16,20 2 4-16,-22-2-6 16,14 1 5-16,-23 3-7 15,11-3 7-15,-28-2-4 16,10 1 7-16,-22-1-6 0,3-2 8 16,-24 3-5-16,0-1 7 15,-23 0-5-15,-4-1 12 16,-19 1-4-16,-4 1 5 15,-14-1-6-15,-8 1 5 16,-11 1-9-16,-4 0 5 16,-5-3 5-16,-2 2 10 15,-2 0-4-15,-1 0 10 16,1 0-9-16,-1 0 0 16,0 0-10-16,0 0 4 15,1 0-8-15,0 0 3 16,0 0-10-16,0 0 1 15,0 0-6-15,0 0 2 16,0 0-4-16,0 0 5 0,0 0-2 16,0 0 11-16,0 0-2 15,0-1 13-15,1 0-1 16,1-2 4-16,1-1-11 16,12-15 4-16,41-43-14 15,-28 29-46-15,-2 10-145 16,-11-6-322-16,-5 6 9 15</inkml:trace>
  <inkml:trace contextRef="#ctx0" brushRef="#br0" timeOffset="208131.37">12708 4961 1413 0,'30'-13'266'0,"-33"4"146"16,4 7-383-16,-1 1 70 15,2 0 0-15,-2 1-16 16,1 1 3-16,2 1-39 0,7 7-70 16,48 47 7-16,-32-27 17 15,7 0 1-15,-1-5-3 16,5-2 10-16,-9-15 5 16,11-9 34-16,-5-9 11 15,8-18 17-15,-2-11-9 16,19-22-1-16,-1-11-33 0,27-26-25 15,16-10-90 1,71-54-495-16,4-15 123 0</inkml:trace>
  <inkml:trace contextRef="#ctx0" brushRef="#br0" timeOffset="-103302.34">2792 5384 961 0,'-8'-21'204'15,"-2"7"92"-15,4 9-288 16,2 1-13-16,2 4-2 16,1 0 1-16,0-1 36 15,1 0 107-15,0 1 4 16,-1 0-4-16,1 0 2 16,0 2-41-16,0 3-99 15,1 37 2-15,3 45 3 0,-4-8-2 16,4 6 2-16,0 20-3 15,3-9-1-15,0 11 4 16,1-21-3-16,-3-3 1 16,1-19 2-16,-1-1-1 15,0-19 0-15,-4-1 6 16,0-9-1-16,-2-2 2 16,-4-9-1-16,2 3 1 15,-2-6-4-15,0 0 1 16,0-2-2-16,0-4 1 15,3-6-6-15,1-1 3 16,2-4-4-16,-1-2 4 16,0-1-4-16,0 0 6 15,0 0-5-15,0 0 7 0,0 0 3 16,0 0 11-16,0 0 2 16,0 0 8-16,0 0-5 15,0 0-5-15,0-1-4 16,0 1-6-16,0-1-3 15,0 1 5-15,0 0-3 16,0-2-7-16,0 2-2 0,0 0-11 16,1 0-10-1,3 0 14-15,11-1 3 0,54-2-2 16,-26 0 2-16,18-2 10 16,-4 1-13-16,17-1 8 15,1-2 1-15,12 1 8 16,-9 0-1-16,14-2-5 15,-10 3-10-15,16-2 7 16,-10 1-1-16,21-2-4 16,-7-1 4-16,28-4 12 15,-9 0-3-15,23-1 6 16,-9 1-1-16,21-1 3 16,-19 2-11-16,17 1-1 15,-19 3-3-15,18 0 2 16,-24 0-2-16,13 3 1 15,-21 2-2-15,6-3 4 0,-21 2-4 16,11 0 1-16,-22-1 0 16,8 3 1-16,-17-2-2 15,8 2 1-15,-19 0-3 16,8 2 2-16,-19-4 2 16,2 3-3-16,-17-1 2 15,0 2 1-15,-16 2-2 16,-4 2-4-16,-12-4 4 0,-4 0 2 15,-9 1 5-15,-2-3 4 16,-2-1 3-16,-1 3 6 16,1 0 5-16,-1 0 3 15,1 0 3-15,-1 0 4 16,1-2-10-16,-1 0-1 16,-1-1-11-16,0-2-4 15,-2-14-4-15,-8-41-2 16,6 32 0-16,3-15 1 15,3-2 0-15,-4-17-1 16,2-3 3-16,-2-18-7 16,5 3 1-16,2-14 0 15,-1 7-2-15,4-9-1 16,3 16 4-16,-5-2-3 16,2 17 1-16,0 0 1 0,0 19 1 15,-3 4 1-15,2 16 0 16,-3 6-2-16,0 14-4 15,-2 1-6-15,-1 4-2 16,0 1-3-16,0 0-3 16,0-1 3-16,0 1 4 15,-1 0 1-15,1-1 4 0,1 1 5 16,-1 0-2-16,0 0 2 16,0 0 3-16,-1-1-1 15,-3 0-3-15,-13 0 0 16,-47 0-1-16,18 1-3 15,-3 2-2-15,-19 1 3 16,-2 2 4-16,-14 0-2 16,2 1 0-16,-17-2 1 15,10 0 1-15,-21 2-4 16,7-1 7-16,-19 2-2 16,10 1-2-16,-20 0 0 15,10-2 1-15,-20 1-1 16,10-1 2-16,-11-4 3 15,13-2-1-15,-19 1-1 16,18-2 1-16,-19 1-4 0,12 2 1 16,-21 5-3-16,19-1 4 15,-18 5-4-15,23 5 3 16,-7-4-3-16,28-3 5 16,-6 1-4-16,22-2 4 15,0-3-4-15,17-1 5 16,-1 0-5-16,22-2 3 0,4-2-3 15,16-1 4-15,4 0-5 16,13-2 4-16,2 2-3 16,11-1 2-16,2 1-1 15,3-2-4-15,1 7-3 16,0-2-5-16,-7 8-69 16,0 8-103-16,-1 26-381 15,-1 3 29-15</inkml:trace>
  <inkml:trace contextRef="#ctx0" brushRef="#br0" timeOffset="-94083.02">12444 2758 931 0,'1'-7'175'0,"-3"3"100"0,0 4-283 15,2-1 9-15,0-1-4 16,-1 2 8-16,0 0-4 16,0 0 56-16,-1 0 39 15,2 0 23-15,0 0-6 16,0 0 0-16,0 0-56 16,0 0-39-16,0 0-23 15,0 2 6-15,0 1-2 0,0 17 9 16,5 47-4-16,-7-12 18 15,-4 7 1-15,-3 16 10 16,2 1-5-16,0 20 7 16,-2-5-17-16,4 3 2 15,3-12-8-15,-2-2 4 16,4-18-9-16,0-12 11 16,-1-13-2-16,2-4 13 15,-1-16 0-15,0-6 8 16,0-5-8-16,0-3 0 15,-1-7-17-15,0 1-6 16,1-2-17-16,0 1-39 16,0-1-72-16,0-2-78 15,0-3-16-15,1-19-246 0,0-33 34 16</inkml:trace>
  <inkml:trace contextRef="#ctx0" brushRef="#br0" timeOffset="-93500.78">12211 3527 1040 0,'1'-42'201'0,"-3"34"107"16,2 8-305-16,0 0-3 16,-1 0 1-16,1 0 12 15,0 0 12-15,0 0 104 16,0 0 0-16,0 0 8 15,0 0-9-15,0 0-8 0,0 0-109 16,0 0-7-16,0 1-9 16,0 1 9-16,1 3-4 15,6 21 5-15,13 46 2 16,-3-20 6-16,-2-3-7 16,6 9-2-16,-3-8-6 15,6-4 4-15,-7-14-3 0,0-5 8 16,-6-18 1-1,-3-1 12-15,-6-7 3 0,0-2 28 16,-3 0 0-16,1 1 15 16,0 0-8-16,0-1 1 15,1-1-30-15,2-2-8 16,0-2-17-16,19-26 1 16,43-34-9-16,-21 25-1 15,3-1-10-15,11-8-38 16,-3 4-38-16,1-5-122 15,-17 15-318-15,-34-1 40 16</inkml:trace>
  <inkml:trace contextRef="#ctx0" brushRef="#br0" timeOffset="-88227.15">13012 2856 896 0,'-2'-5'187'15,"0"0"82"-15,0 2-263 16,0 0-14-16,0 1 13 15,-1 0 22-15,1 2 11 16,-1 0 152-16,-2 0-1 16,-7 5-15-16,-39 21-18 15,30-11-6-15,0 2-149 0,1-1-3 16,6-4 5-16,2-2 0 16,4-4-3-16,0-2 1 15,5-2-6-15,3 0-9 16,0 0-8-16,0-2-2 15,2 0-5-15,-2 1 18 16,2 0 12-16,2 1 11 16,1 0 0-16,10 6 5 15,31 21-13-15,-29-16-3 16,-4 2-5-16,0 2 2 16,-4 0-8-16,-3 1-4 15,-5-1-2-15,0-2-2 16,-5-2-7-16,1-3 2 15,-3-3-5-15,1-2-14 16,-1-3-13-16,5-1-44 0,-1 0-28 16,1-2-277-16,1 0 51 15</inkml:trace>
  <inkml:trace contextRef="#ctx0" brushRef="#br0" timeOffset="-87734.22">13177 2986 921 0,'-4'-4'143'0,"3"-1"185"15,-1 2-271-15,1 2 0 16,1 0 1-16,0 0-9 15,0 0-76-15,0 1-1 16,0-1 0-16,0 0 23 16,1-1 5-16,1-2 5 15,2 1-7-15,1-1 5 16,6-4-3-16,31-24 3 16,-36 26 5-16,-1-3 11 15,-5-2-4-15,-1 1 6 0,-4-1-2 16,-1-4-6-16,-2 2-9 15,-3 4-3-15,-1 1-11 16,2 4 7-16,-2 6-2 16,-1 5 3-1,1 1-1-15,0 7 6 0,0 3-9 16,1 9 5-16,2-2-1 16,4 7 3-16,3-3-5 0,7 4 1 15,2-5-6-15,8 0 8 16,1-10-4-16,9-3 6 15,3-9-13-15,9-9-31 16,-1-9-7-16,13-11-267 16,-3-6 52-16</inkml:trace>
  <inkml:trace contextRef="#ctx0" brushRef="#br0" timeOffset="-87368.48">13437 2936 1243 0,'-1'-2'135'0,"0"1"267"16,0 0-383-16,1 0-39 0,0-2 42 15,1 1 2-15,1-1-89 16,3 0 10-16,6-5 51 16,35-34 14-16,-39 30-6 15,0-1 6-15,-4 0-8 16,1-2 4-16,-6 4-8 15,-1-5 7-15,-3 4-7 16,-2 0 4-16,-2 4-9 0,-2 2 1 16,3 4-7-16,-4 2 7 15,3 8-4-15,3 6 6 16,1 3-2-16,0 13 4 16,4-2-4-16,4 6 1 15,-1-4-1-15,5 3-2 16,6-9-3-16,8-1-9 15,3-12-27-15,14-16-90 16,6-14-189-16,3-32 9 16</inkml:trace>
  <inkml:trace contextRef="#ctx0" brushRef="#br0" timeOffset="-87102.41">13733 2454 1242 0,'-7'-5'239'0,"-1"3"130"15,3 3-284-15,1 0 4 16,2-2-9-16,2 0-3 16,0 1-1-16,0 0-90 15,0 1 1-15,0 1 8 16,1 2 3-16,4 21-3 16,10 50 3-16,-10-28-2 15,2 23 7-15,-1 1 0 16,3 8 2-16,1-13-6 15,3-3-9-15,0-21-24 0,-3-9-50 16,-3-18-41-16,-6-12-52 16,1-11-255-16,-4-23 50 15</inkml:trace>
  <inkml:trace contextRef="#ctx0" brushRef="#br0" timeOffset="-86927.92">13898 2675 1387 0,'4'4'182'0,"-4"1"190"15,0 5-373-15,-2 8-13 0,-16 33 27 16,0-25-77-16,-1 4-36 16,-2 2-308-16,1-8 3 15</inkml:trace>
  <inkml:trace contextRef="#ctx0" brushRef="#br0" timeOffset="-86750.1">13771 2824 1327 0,'3'4'217'16,"8"2"180"-16,48 21-410 15,-29-20 29-15,8-2 2 16,2 3-25-16,4 0-101 15,-8 1-36-15,-3-6-254 16,-13 0 3-16</inkml:trace>
  <inkml:trace contextRef="#ctx0" brushRef="#br0" timeOffset="-86368.46">12890 3552 976 0,'-19'-5'473'16,"9"1"-15"-16,3-1-157 0,7 2-293 15,12 1 6-15,18-7 4 16,15-3-16-16,35-13 26 16,18-1 22-16,36-15 2 15,5 2-4-15,30-6-6 16,-12 6-21-16,12-8-9 16,-24 12-8-16,2-1 3 15,-33 7-8-15,-9 2 2 16,-33 11-2-16,-13 2-24 15,-26 5-39-15,-12 0-132 16,-16 12-308-16,-16 1 23 16</inkml:trace>
  <inkml:trace contextRef="#ctx0" brushRef="#br0" timeOffset="-84885.9">7182 4193 1395 0,'-22'-23'292'0,"3"-2"135"16,9 12-418-16,4 4 1 15,4 7 0-15,4 2 4 16,-1 1 5-16,-1-1 7 16,0 0 3-16,0 0-11 15,2 0-2-15,1 2-5 16,17 8-2-16,53 64-6 15,-32-25 7-15,12 20 0 16,-4-1-3-16,6 16-4 16,-8-11 2-16,2 4-2 15,-8-16 0-15,-5-3 0 16,-10-21 1-16,-5-7-3 16,-10-12 6-16,-3-9-12 15,-7-9-3-15,-2-3-67 0,-8-8-107 16,-10-13-290-1,-6-6 2-15</inkml:trace>
  <inkml:trace contextRef="#ctx0" brushRef="#br0" timeOffset="-84619.04">7440 4837 1585 0,'-6'-11'324'16,"7"5"137"-16,2 2-468 0,9 4-5 16,5-4 0-16,5 6 1 15,8 0 18-15,5 6-5 16,-2 0 1-16,3 4-2 16,-4-1 0-16,1-5-2 15,-11-1 7-15,0-3-3 16,-6-4 6-16,-3-9-3 15,-3-7-31-15,10-21 34 16,1-9-483-16,-2-18 138 16</inkml:trace>
  <inkml:trace contextRef="#ctx0" brushRef="#br0" timeOffset="-83335.51">6021 3928 1270 0,'-11'-12'279'16,"-4"18"115"-16,0 5-372 15,-3 9-18-15,-1 6 1 16,4 2-8-16,6-3 4 15,7 5-7-15,3-7 4 16,6 3-11-16,5-5 7 16,3-2-8-16,3-10 7 0,7-3-8 15,1-6 10-15,3-4-6 16,-3-2 11-16,4 5-4 16,-10 3 6-16,2 4-8 15,-9 2 0-15,-3 4-10 16,-8 2 4-16,-4 1 0 15,-5 0 9-15,-4 4-10 16,0-6-1-16,-1 1-37 16,3-6-14-16,-2-4-47 15,7-8-246-15,4-9 63 16</inkml:trace>
  <inkml:trace contextRef="#ctx0" brushRef="#br0" timeOffset="-82753.24">6341 4012 1221 0,'-11'-16'250'0,"10"6"104"16,7 0-371-16,5 0-5 16,3-7-3-16,-1 2 8 15,1-1 12-15,-5 2 7 16,-3 4-1-16,-4 2 4 0,-2-3-6 15,-4-1 0-15,-4-5-3 16,0 3 5-16,-3 1-13 16,-2 4 11-16,-1 2 4 15,2 9 4-15,0 0-8 16,4 4 12-16,-2 7-11 16,3 4-2-16,4 6-4 15,3 1 4-15,6 7-10 16,4-6 9-16,8 0-3 15,3-9 7-15,7 0-7 16,1-14 8-16,6-10-4 16,1-10 6-16,3-13 0 15,-4-8 11-15,-1-12-4 16,-9 0 4-16,-5-10-5 0,-10 9 2 16,-8 3 3-16,-5 11 10 15,-7 7-5 1,-3 13-3-16,-3 8 3 0,3 6-6 15,-2 4-12-15,2 5 7 16,-4 10-5-16,2 3-5 16,3 16-5-16,7 3 2 15,5 8-7-15,11-2 5 0,9-1-3 16,4-12 2-16,11-8-6 16,-1-10 4-16,5-14-16 15,-5-11-12-15,6-24-49 16,-4-8-9-16,1-21-269 15,-9 0 50-15</inkml:trace>
  <inkml:trace contextRef="#ctx0" brushRef="#br0" timeOffset="-82453.61">6707 3173 1108 0,'-6'-7'250'0,"0"2"99"15,5 2-327-15,1 3 7 16,0 0 4-16,0 0 3 16,0 0 13-16,0 0-7 0,0 1-8 15,1 2-8-15,3 8-10 16,34 64-7-16,-17-26 6 16,7 22-3-16,-4-5-2 15,3 9-3-15,-7-13-1 16,-1-3-6-16,-3-21 2 15,-2-7-3-15,-7-14 2 0,-1-8-1 16,-4-6-9-16,-2-13-98 16,4-8-164-1,3-17-140-15,1-9-105 0</inkml:trace>
  <inkml:trace contextRef="#ctx0" brushRef="#br0" timeOffset="-82317.64">6991 3325 1154 0,'0'3'246'0,"-13"37"108"16,-20 43-344-16,10-21-6 15,9-3-11-15,1-1-47 16,13-20-32-16,7-11-270 16,5-24 39-16</inkml:trace>
  <inkml:trace contextRef="#ctx0" brushRef="#br0" timeOffset="-82152.96">6965 3468 1146 0,'13'0'293'15,"10"9"79"-15,18 1-296 0,12 4-92 16,9-1 10-16,14-1 7 16,-8-4-2-16,-3-6-66 15,-19-6 54-15,-15 1-359 16,-23-1 71-16</inkml:trace>
  <inkml:trace contextRef="#ctx0" brushRef="#br0" timeOffset="-81765.58">6274 4561 1373 0,'-32'-7'403'0,"10"-2"89"0,14 0-403 15,10-4-21-15,13 0-52 16,27-15-5-16,16-10-4 16,39-23 14-16,19-7 6 15,37-22 2-15,0 8-5 16,23-13-7-16,-21 13-13 15,4-7-9-15,-36 18-18 16,-13 2-108-16,-42 23-66 0,-12 11-320 16,-46 16-20-16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03:21:53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10867 5166 647 0,'-46'-5'206'0,"11"1"40"0,3 0-176 16,9 4-18-16,5 0-18 15,9 0-7-15,2 0 13 16,4 0 33-16,3 1-15 16,0-1-13-16,1 0-3 15,1 0-19-15,3 1-43 16,21 4 14-16,50 8 17 15,-28-9-1-15,13-1-7 16,0 0 6-16,18-2-7 16,-4-1-3-16,17-2-1 15,-1 0 5-15,20-2 1 16,-6-2 6-16,21 3-7 16,-13 0 3-16,14-4-1 15,-17 4 4-15,18 3-6 0,-16-2 8 16,17-2-6-16,-11 2 8 15,23 1-6-15,-17-3 7 16,17-3-4-16,-12 3 3 16,16-1-5-16,18-1 14 15,1 1-10 1,2 1-3-16,-1 0 5 16,3 1 0-16,-37 2 8 0,17 0-4 15,-16 1 2-15,14 1-5 16,-19-1-2-16,17 1-8 15,-17-1 6-15,11 3-4 16,-13-2 2-16,15 2-5 16,-15 0 5-16,18 3-10 15,-17-5 5-15,21 2-2 16,-16-2 7-16,19-2-5 16,-17-1 12-16,18 0-4 15,-19 0 6-15,16-2-1 16,-22 1 3-16,6 1-4 15,-23-2 4-15,2 1 5 16,-27 1 6-16,-8 0-2 0,-24-1-3 16,-10 1-3-16,-21 1-11 15,-9 0-8 1,-7 2 2-16,-5-1-51 0,0 0-70 16,0 0-324-16,0-1 36 15</inkml:trace>
  <inkml:trace contextRef="#ctx0" brushRef="#br0" timeOffset="1373.38">4941 7645 913 0,'-24'-5'207'16,"1"0"84"-16,6 5-272 0,4 0 1 15,5 3-8-15,2-1 73 16,5-2 24-16,0 2-18 16,1-2-20-16,0 0 4 15,1 0-73-15,3 1-26 16,15 3 18-16,49 13 18 15,-32-13-3-15,14-1 0 16,0 0 3-16,16-2 11 16,-2-1 0-16,23-1 0 15,-4-2-2-15,21 0-1 16,-4 0-8-16,22-1 4 16,-9-1 3-16,19 1 0 15,-15 0-2-15,20 1-2 16,-21 4-5-16,17 1-6 0,-13 1 5 15,21-1 11-15,-16 0 6 16,28 0 3-16,-10-2 6 16,22 0-1-16,-12-1-15 15,27-2-9-15,-18 0-2 16,23-2-5-16,21 2-4 16,-7 1 4-16,-7 1 2 15,-8 0-3 1,-13 4 8-16,-48-2 5 0,11 4 5 15,-20 0 0-15,15-3 17 16,-13-1-2-16,15 1-5 16,-19-3-4-16,4-2-2 15,-24-2-13-15,-1-2-5 16,-24-1-2-16,-8-2-1 16,-20 3 1-16,-12-1-25 15,-18 2-79-15,-30 0-413 16,-44-11 87-16</inkml:trace>
  <inkml:trace contextRef="#ctx0" brushRef="#br0" timeOffset="13596.95">7698 10187 879 0,'-9'-20'200'15,"8"10"79"-15,1 3-254 0,2 3-9 16,5 1-6-16,1 0 4 15,3-1-1-15,4 0 7 16,9-1 54-16,4-2 12 16,15 2-2-16,8 0 2 15,24 3-17-15,-1 2-50 16,26 1-20-16,0 0 7 0,20 2-9 16,26-6 12-1,10 0 4-15,11-1 2 16,4-2 13-16,16-4 4 15,-30 3 8-15,19-2-4 16,-15 2-4-16,18 3-10 16,-24 2-5-16,16 3-12 15,-26 2 3-15,15-2-3 16,-26-1 5-16,12-2-10 16,-26-3 9-16,6-6-8 15,-26 1 1-15,4-3-4 16,-27-2 8-16,-4 2-5 15,-24 3 3-15,-7 2-2 16,-21 4 3-16,-7 1-20 16,-11 2-31-16,-3 3-111 15,-7 3 123-15,4-5-402 0,0-2 79 16</inkml:trace>
  <inkml:trace contextRef="#ctx0" brushRef="#br0" timeOffset="14556.97">7083 9528 742 0,'43'-29'212'16,"-47"21"44"-16,0 6-209 15,2 0-18-15,3 2-10 0,-2 0 10 16,1 0 8-16,0 0-8 16,1 0 6-16,4 0-1 15,35 0 58 1,62-2-42-16,-10 3-12 15,9-3-3-15,14 1-33 16,-21 2 9-16,6-1 8 16,-18-2 7-16,2 2-6 15,-15 0 10-15,-3 2-15 16,-19-1-4-16,-2 0-8 16,-19-2 6-16,-7 2-9 15,-13-2 2-15,-3-1-17 16,-13 3-16-16,-17-1-52 15,-12 1-15-15,-19 1-268 16,-13 5 49-16</inkml:trace>
  <inkml:trace contextRef="#ctx0" brushRef="#br0" timeOffset="14823.01">7067 9538 974 0,'-4'-10'208'0,"4"3"88"16,4 9-282-16,8 6-11 16,7-1-2-16,14-2 19 15,7-4 10-15,17-6 79 16,4-2 4-16,24 2-7 16,1-3-7-16,28 5-13 15,-2 4-81-15,16-2-4 16,-15-1 6-16,2 0-8 15,-29 2 5-15,-7 6-11 16,-27 0-54-16,-22 9-356 16,-33-2 94-16</inkml:trace>
  <inkml:trace contextRef="#ctx0" brushRef="#br0" timeOffset="20250.59">12189 10912 427 0,'-60'3'131'16,"13"-1"45"-16,2 0-89 15,9-2-3-15,4-3 29 16,11 0-17-16,6 0 7 15,5 1-31-15,5 1-3 16,3 1-32-16,2-2 0 16,0 2-14-16,0-1 35 15,0 0-7-15,1 0-2 16,4 0-7-16,18 1 2 16,50-1-36-16,-13-2 7 15,4 0 3-15,22 0 5 16,-5 1-8-16,20 1 6 15,-8-1-6-15,21 1 12 16,-7-3-4-16,20-1 14 16,-10 0-5-16,19 2 13 0,-13 0-11 15,15 1 11-15,-17 0-11 16,15-2 4-16,-17 1-9 16,11-1 6-16,-17-1-15 15,8 0 2-15,-18-1-5 16,-1 1 6-16,-25-2-10 15,-7-2 11-15,-23 4-5 16,-13-3 7-16,-17 0-10 0,-4 2 5 16,-11 4-11-16,-2 0-9 15,0 3-43-15,-2 0-107 16,-2 2-72-16,-24 11-260 16,-61 36-36-16</inkml:trace>
  <inkml:trace contextRef="#ctx0" brushRef="#br0" timeOffset="35070.65">22182 11911 597 0,'-8'-2'204'15,"2"0"48"-15,-1 2-164 16,1 0 3-16,1 2-22 16,4-2 3-16,0 0-17 15,1 0 4-15,0 0-12 16,0 0 59-16,0 0-9 16,0 0 4-16,0 0-4 0,2 0-4 15,7 1-65-15,26 4-2 16,39 6-10-1,-20-5 16-15,0-1 8 0,8-3 11 16,-7 0 6-16,7-3 2 16,-10-1-23-16,4 1-7 15,-12 0-10-15,0 2-3 16,-11-1-3-16,-1 2 4 16,-10-1-2-16,-2 3-2 15,-7-2-3-15,0 0 0 16,-9-1-4-16,2 1-3 15,-5-1-4-15,-2-1-31 16,0 0-53-16,-2 0-131 16,-1 0-289-16,-20 0 4 15</inkml:trace>
  <inkml:trace contextRef="#ctx0" brushRef="#br0" timeOffset="37755.08">13026 12597 752 0,'-65'11'182'0,"44"-13"73"16,4 1-225-16,-3 2 15 0,0-1-9 16,-1 1 15-16,2 0-5 15,0-1 13-15,5 1-13 16,3-2 10-16,4 0-15 15,3 1 8-15,4 1 3 16,0-2 16-16,0 1-13 0,1 0 6 16,1 0-17-16,3 0-15 15,20 1-22-15,44 7 13 16,-30-8-8-16,14 1 17 16,0-2 0-16,10-1 7 15,-5 1-6-15,9-1 14 16,-11-1-15-16,1 0 8 15,-8 4-3-15,0-2 1 16,-11 0-15-16,2 1 4 16,-6 0-10-16,-7-1 4 15,-9 1-11-15,-5-1 1 16,-8 1-7-16,-6-2-14 16,-6 3-62-16,-14 1-403 15,-11-4 100-15</inkml:trace>
  <inkml:trace contextRef="#ctx0" brushRef="#br0" timeOffset="38657.21">14400 12639 484 0,'-8'-1'100'0,"0"3"71"0,0 1-130 16,-1 0 23-16,4-4 12 15,-4 1 20-15,5 0-16 16,-2-3 2-16,2 1-19 15,1 2-1-15,1 0-14 16,0 0 2-16,0 0-10 16,1 1 0-16,0-1-10 0,0 0-6 15,0 0-3-15,1 0 2 16,0 0 0-16,2 0 9 16,9 2 10-16,23 2 8 15,40 2-5-15,-17-2 1 16,0-4-8-16,13 2-2 15,-10 0-9-15,6-3 6 16,-15 2-2-16,2 2 1 16,-18-3-9-16,-4 0-5 15,-13 1-10-15,-6 0-8 16,-12-4-9-16,-5 0-90 16,-6 1-13-16,-12-13-14 15,-7-5-288-15,5-4 85 16</inkml:trace>
  <inkml:trace contextRef="#ctx0" brushRef="#br0" timeOffset="39669.85">18716 12572 974 0,'-20'-10'217'16,"7"-3"85"-16,4 2-281 16,6 10-21-16,-1 0 4 15,5 2-7-15,-1-1 23 16,2 0-3-16,0-1 15 16,16 0 3-16,53-2 47 15,-25-1-16-15,19 2 19 16,3 2-12-16,18 2-1 15,-2 3-45-15,17 0 11 0,-8 2-16 16,13-1 18-16,-9 0-2 16,9-2 19-16,-13 2-14 15,11-1 4-15,-9 1-19 16,18 2 2-16,-8-1-16 16,22 1 11-16,-10-2-7 15,14 2 7-15,-17-4-5 16,9 5 2-16,-20 0-9 0,9 1 1 15,-18-2-8-15,9 2 5 16,-20-2-5-16,3-3 2 16,-19 0-4-16,-4-1 5 15,-18-2-5-15,-7-2 6 16,-17-2-4-16,-7 0 6 16,-10 0-4-16,-4 0 0 15,-2 2-20-15,1 0-119 16,-1-1-112-16,-10-3-280 15,-66-32-62-15</inkml:trace>
  <inkml:trace contextRef="#ctx0" brushRef="#br0" timeOffset="40461.08">6133 13482 1212 0,'-98'-47'239'16,"79"36"119"-16,7 11-358 16,3 2-7-16,7 1 7 15,0-3-7-15,4 1 18 16,-2-2-3-16,2 0 30 15,6-1 46-15,32-4 12 0,58-8-17 16,-23 6 2-16,25-1-26 16,-2 3-46-16,22-4 6 15,-9-3 20-15,19-2 0 16,-11 2 4-16,18-1-1 16,-17 3-6-16,8 2-13 15,-21 3-3-15,0-1-2 16,-23 5 4-1,-18-1-14-15,-32 6-34 16,-20 6-59-16,-52 10-418 16,-21 2 92-16</inkml:trace>
  <inkml:trace contextRef="#ctx0" brushRef="#br0" timeOffset="57318.01">13587 13467 885 0,'-65'-11'189'16,"-4"2"102"-1,10 4-283-15,14 3 15 16,5-2 5-16,14 2 19 15,19 0-7-15,5 2 11 16,7 0-15-16,-4 0-2 16,3 0-20-16,31 4 3 0,42 5-11 15,-17-3 3-15,1-1-5 16,23 2 7-16,-1-2-2 16,18 1 8-16,-4-1 3 15,22 2 20-15,-6-2-3 16,23-1 9-16,-6-1-3 15,24 2 5-15,-14 1-15 0,23-2 9 16,-11 0-7-16,22 1 6 16,-18-3-9-16,28 0 2 15,-18-2-11-15,22 0-2 16,-22-1-12-16,25-2 0 16,-22 1-8-16,23-4 5 15,-23-1-4-15,22 0 4 16,-22 1-8-16,17-2 7 15,-24 3-6-15,18 0 5 16,-24-1-5-16,14 1 7 16,-25-1-8-16,11 1 6 15,-24-1-6-15,10 1 3 16,-23-3-6-16,7-1 5 16,-22 1-9-16,4-1 3 0,-24 1-3 15,-2 1 4-15,-19 1-2 16,-4 2 2-16,-19-1-6 15,-4 3-2-15,-17-1-7 16,-6 1-133-16,-11 5-286 16,-13-1 50-16</inkml:trace>
  <inkml:trace contextRef="#ctx0" brushRef="#br0" timeOffset="62292.56">9267 8119 856 0,'-1'-2'253'16,"0"0"46"-16,0 0-232 15,0 0-50-15,0 1 77 16,1-1 15-16,0 2-2 16,1 2 6-16,1 1-9 15,3 10-87-15,20 44-20 16,-21-24 3-16,-2-1-5 0,0 1 5 16,-2-5-3-16,-2-5 1 15,1-11-19-15,0-6-61 16,-1-6-38-16,-2-4-284 15,3 2 21-15</inkml:trace>
  <inkml:trace contextRef="#ctx0" brushRef="#br0" timeOffset="62456.71">9194 7910 1085 0,'15'-6'190'0,"-1"-1"105"16,3 6-342-16,2 1-218 16,-3 2 25-16,-1 6-70 0,-7 1-175 15</inkml:trace>
  <inkml:trace contextRef="#ctx0" brushRef="#br0" timeOffset="62740.93">9501 8168 929 0,'3'1'262'16,"-3"-5"50"-16,5 0-119 15,-5 3-72-15,2 0-3 16,2-1-2-16,15-3 7 16,37-7-119-16,-27 11-28 15,-4-2-33-15,3 2-74 16,-6 0-39-16,-2 1-266 16,-7 1 20-16</inkml:trace>
  <inkml:trace contextRef="#ctx0" brushRef="#br0" timeOffset="62933.47">9518 8304 978 0,'1'0'205'16,"1"0"92"-16,3 0-285 15,-4 0-9-15,1 0 2 0,8 0 66 16,17 2 6-16,44 2-84 15,-27-8-139-15,12-6-161 16,-7-10-133-16</inkml:trace>
  <inkml:trace contextRef="#ctx0" brushRef="#br0" timeOffset="63382.88">10073 8157 1180 0,'6'-3'229'16,"-4"1"118"-16,0-1-266 15,0 0 24-15,-2-1-6 16,-2 1-2-16,1 0 1 15,-1 0-84-15,1-1-28 16,-3 2 4-16,2 1 4 16,-1 1 3-16,0 1-7 0,-1 1 5 15,0 2-1-15,-6 13 1 16,-12 40-4-16,21-24 6 16,1-2-3-16,9 5 7 15,2-7-5-15,6-2 6 16,5-13-6-16,7-4 1 15,-4-10-5-15,6-9 17 16,-5-4-4-16,1-9 11 16,-7-3 0-16,-4-8 5 15,-10-1-11-15,-11-3-1 16,-11 5-16-16,-18 1-34 16,-6 10-70-16,-17 10-340 15,-3 3 57-15</inkml:trace>
  <inkml:trace contextRef="#ctx0" brushRef="#br0" timeOffset="65415.09">4360 9498 1417 0,'-6'-24'294'0,"-8"5"133"16,-3 18-425-16,-14 11-10 15,-7 6 2-15,-13 11 4 16,0 2 5-16,-7 9 2 16,14-5 5-16,6-1-5 15,15-9-3-15,5 0 2 16,9-12-1-16,9-3 1 16,5-2 2-16,8-2 5 0,3-4-7 15,11 2 5-15,2 4-1 16,8 0-4-16,1 0-3 15,2 3 2-15,-4 6-4 16,0 4 0-16,-8 1 1 16,-4 11-5-16,-8-3-6 15,-11 7 6-15,-10-3-6 16,-11 0-1-16,-9-6 7 16,-16-2-1-16,-2-8-4 0,-12-11-84 15,2-6-46-15,8-11-291 16,19-10-3-16</inkml:trace>
  <inkml:trace contextRef="#ctx0" brushRef="#br0" timeOffset="65915.03">4589 9989 1080 0,'41'-22'254'0,"-49"19"88"0,-3 3-296 16,2 3-29-16,-3-2 42 15,3 2 10-15,-5-2 9 16,3 4-7-16,0 0-16 16,1 2-40-16,-2 6-10 15,2 4-10-15,1 10-2 16,2 2 2-16,2 16-2 15,8 0-4-15,5 3-7 16,3-8-2-16,9-6 0 16,2-18 7-16,7-12 13 15,0-12 13-15,5-21 10 16,-3-8 6-16,-4-12 4 16,-7-6-2-16,-13-9-6 15,-9 14-7-15,-18 5-39 16,-12 17-90-16,-20 24-326 0,0 16 48 15</inkml:trace>
  <inkml:trace contextRef="#ctx0" brushRef="#br0" timeOffset="67016.55">4180 12283 1052 0,'-8'-34'358'0,"1"6"37"15,6 6-259-15,3 9-109 16,6 6-14-16,4 3-4 16,3 5-4-16,8 13-1 15,9 20-5 1,-3 11 8-16,1 19 10 16,-3 2 8-16,-6 6 1 15,-8-13-7-15,-1-9-2 0,-5-21-12 16,-3-4 30-16,0-21 16 15,-8-17 7-15,0-12-3 16,2-10-9-16,-2-13-41 16,8-14-36-16,2 2-13 15,9-7-14-15,4 6 2 16,12 3 1-16,3 18 14 16,15 8-63-16,3 15 52 0,12 4-361 15,-9 3 72-15</inkml:trace>
  <inkml:trace contextRef="#ctx0" brushRef="#br0" timeOffset="67515.05">4778 12671 1125 0,'-1'-5'255'16,"-1"-2"109"-16,0 2-321 0,0 1 31 15,-4 1-3-15,-6-3 10 16,-36-4-10-16,34 22-17 16,6 3-31-16,5 5-14 15,4 6-7-15,8 7-8 16,7 0 4-16,11 6-1 15,6-4 0-15,10-1 0 16,-2-11 2-16,3-7 6 16,-11-11 4-16,1-15 10 15,-10-11-1-15,-1-19 5 16,-11-3-10-16,-13-13-5 16,-13 5-38-16,-26 9-420 15,-25 13 127-15</inkml:trace>
  <inkml:trace contextRef="#ctx0" brushRef="#br0" timeOffset="77059.89">10652 8343 1074 0,'-8'-57'316'16,"7"52"46"-16,1 8-314 15,-3 1-26-15,2-3-32 16,0 2-4-16,-1 23 10 0,-7 48-47 15,6-32-45 1,11-2-265-16,3-14 19 0</inkml:trace>
  <inkml:trace contextRef="#ctx0" brushRef="#br0" timeOffset="77460.89">11071 8158 1403 0,'-11'-11'313'0,"6"2"136"16,1 1-384-16,2 4-5 0,3 0 24 15,-1 2-6-15,0 1-6 16,0 0-26-16,0 0-20 16,-1 1-23-16,1 0-9 15,-2 0 0-15,1 0-4 16,1 0 0-16,0 1-3 16,0 3 9-16,0 8-1 15,4 45 5-15,-1-27-4 16,-1-2 3-16,6 0-26 15,0-8-20-15,-3-7-48 16,1-9-25-16,0 0-51 16,-5-5 7-16,-2-6-38 15,1 0-212-15,0 5 81 16</inkml:trace>
  <inkml:trace contextRef="#ctx0" brushRef="#br0" timeOffset="77638.08">11097 8010 1218 0,'-9'-3'252'15,"-3"5"120"-15,-2 5-371 0,-6 9 9 16,-2 2-4-16,-2 12-66 16,4 2-48-16,-5 1-263 15,7-10 11-15</inkml:trace>
  <inkml:trace contextRef="#ctx0" brushRef="#br0" timeOffset="78038.87">11023 8442 1474 0,'-1'-15'304'0,"-3"6"137"0,6 4-433 16,7 2-10-16,7-3 1 15,21 0-31-15,9-1-83 16,28 4-330-16,27-10 51 16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23T03:27:24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5338 5089 533 0,'-6'0'166'0,"-1"1"48"15,1 0-144-15,5 0-12 16,-2 1-21-16,2-2-20 15,0 0-4-15,1 0 11 16,-1 0 13-16,-1 0 88 16,1 0 14-16,0 0-21 15,1 0-20-15,0 0-8 16,1 0-81-16,2 0-11 16,0 0 11-16,8 0-3 15,10 0 0-15,42 1-8 0,-30-1 4 16,11-1-2-16,-2-1 1 15,13 0-4-15,-2-1 7 16,5 1-7-16,-6-2 3 16,5 2 2-16,-6 1 6 15,2 0-5-15,-6 1 6 16,6 0-6-16,-6 1 5 16,10 2-8-16,-7 0 0 15,8-1-2-15,-6-1 5 16,9-1-7-16,-8-1 9 0,11 0-3 15,-2-1 5-15,8-1-2 16,-8 1 0-16,12-1-6 16,-15 0 5-16,10-2-3 15,-9 1 0-15,8-1 3 16,-10 4-2-16,10 1 2 16,-11 0-2-16,6 1-2 15,-6-1 3-15,7-2-3 16,-7-1 3-16,5 0-1 15,-7 3 6-15,7-1-9 16,-9 2 11-16,5 0-4 16,-5-1 1-16,5-3-1 15,-5-1 7-15,9 0-11 16,-5 1 5-16,6 0 1 0,-4 2-2 16,11 1-3-16,-7 0 6 15,10-2-4-15,-5 0-2 16,12 0-2-16,-7 0 5 15,8-2-5-15,-8 4 2 16,4-2-4-16,-13 1 4 16,6-1-5-16,-10 1 1 0,5 0 1 15,-9-1 5-15,7 0 3 16,-6 2 5-16,6-2 2 16,-5 0-1-16,12-1 0 15,-6 3-2-15,10-4-2 16,-9 2 3-16,10 1-1 15,-12 0 3-15,9 0 0 16,-11 2-3-16,6-1-1 16,-10 0 1-16,2-1-2 15,-8 0 4-15,8-1 3 16,-7 2-2-16,10-2 2 16,-3 1 4-16,10-1-4 15,-8 2-5-15,11-1 2 16,-9 0-4-16,11-1-1 15,-10 3 1-15,12-3 2 0,-9 1-5 16,4 0 4-16,-6 1 1 16,6-2 3-16,-9 1-1 15,8-1 7-15,-4 1-2 16,12 3-6-16,-10-2-5 16,8 2 0-16,-5 1-6 15,10-1 0-15,-8-2-1 16,12 1-4-16,-9 0 6 0,9-1-2 15,-10 1 0-15,8-2 0 16,-12 0 3-16,6 0-6 16,-12 0 7-16,0-1 1 15,-11 0 3-15,5 1 1 16,-9-1 6-16,5 1 1 16,-4-1 1-16,9 2-2 15,-10-1-2-15,8 1-5 16,-9 1-6-16,13-1 0 15,-10-1-4-15,17-3 4 16,-4 2 5-16,9-1 0 16,-8 1 3-16,1-1 0 15,-18 3 2-15,0-3-8 16,-13 3 9-16,-2-1-6 16,-7 1 7-16,1 2-3 15,-6 3-2-15,0-5-5 0,-3 0 1 16,2 1 0-16,-1-2 0 15,2-4 10-15,-4 4-3 16,-1 1 1-16,-5-3 1 16,-2 2-5-16,-5 2-3 15,0-1-2-15,-4-1-1 16,-1 1-3-16,0 0-8 0,-1-1-149 16,-1 1-45-16,-3 0-357 15</inkml:trace>
  <inkml:trace contextRef="#ctx0" brushRef="#br0" timeOffset="50282.47">16892 4815 995 0,'-61'-5'364'16,"45"-7"36"-16,8 3-235 16,-1-1-112-16,6 4-7 15,3-1 1-15,-1-1-14 16,9 5-4-16,6 3-14 16,9-2-20-16,6 3-32 15,17-2-91-15,0 0-39 16,5-1-262-16,-11-2-6 0</inkml:trace>
  <inkml:trace contextRef="#ctx0" brushRef="#br0" timeOffset="50477.38">16816 4947 1287 0,'-24'-13'322'15,"11"4"97"-15,4 6-365 16,7 1-55-16,9 2-10 16,14 3-4-16,25-4-36 15,19-5-59-15,45 0-305 16,8-15 49-16</inkml:trace>
  <inkml:trace contextRef="#ctx0" brushRef="#br0" timeOffset="51233.53">17981 4681 1299 0,'-7'-50'268'0,"-1"38"128"15,2 5-392-15,2 3 5 16,4 2-3-16,1 2-9 16,-1 0-9-16,0 0 8 15,2 1-9-15,1 1 5 16,2 2 8-16,8 1 8 15,34 43-5-15,-36-28 4 0,0 0-6 16,-2 0 0-16,-3-1-2 16,-2-2 2-16,-1-7-4 15,-2-4 3-15,0-4 0 16,-2-2 5-16,1 0-1 16,-1 0 13-16,1-1-4 15,-2 0 2-15,1 0-4 16,-2 0 1-16,2 0-14 15,1 0-10-15,-2 0-13 0,2 0 8 16,0-1-2-16,2 2 0 16,-1 2 11-16,3 0 13 15,7 4-6-15,35 46 1 16,-34-31-1-16,-1 6 2 16,-5-4-6-16,-3 3-1 15,-5-2-4-15,-2-2 4 16,-6-6-3-16,-3-4 3 15,-5-11 1-15,-2-7-13 16,0-5-6-16,-2-7-17 16,7 0-15-16,0-2-61 15,10 7-161-15,7-3-79 16,5 1-74-16</inkml:trace>
  <inkml:trace contextRef="#ctx0" brushRef="#br0" timeOffset="51832.49">18676 4462 1160 0,'-6'-17'302'0,"2"8"93"0,-2 5-320 15,3 4-68-15,-2 1 10 16,3 0-5-16,-1 1-3 16,-10 20 6-16,-34 56 6 15,20-6-4-15,7 8-4 16,6 27-1-16,14-8-3 15,17 12-6-15,19-16-19 0,25-4-101 16,4-24 29-16,14-32-328 16,-11-33 25-16</inkml:trace>
  <inkml:trace contextRef="#ctx0" brushRef="#br0" timeOffset="52382.73">18835 4712 1540 0,'-1'4'342'15,"0"-2"134"-15,0-1-456 16,0 0-19-16,0 0-2 16,0 0-12-16,0 1 10 15,1 6-1-15,0 19 1 16,1 40-4-16,-1-33 9 16,0-4-5-16,1 2 6 15,0-12-5-15,0-8 3 16,1-1-2-16,-1-4 3 15,-1-7-3-15,2-3 6 16,-2 2-11-16,0-2 5 16,2 0-2-16,-1 0 1 0,0 0-5 15,1-1 5-15,0 1-8 16,0 1-8-16,0 0-3 16,2-1-1-16,-1 3-2 15,9 5 5-15,34 31 5 16,-38-8-8-16,-2 0-12 15,-3-5-13-15,-3-4-13 16,-5-5-7-16,3-8 10 0,-7-5 24 16,-1-4 15-16,-4-9-16 15,-2-1-11-15,-1-9-26 16,4 3-38-16,4-4-24 16,12 8-212-16,5 1 64 15</inkml:trace>
  <inkml:trace contextRef="#ctx0" brushRef="#br0" timeOffset="52717.71">19116 4964 1329 0,'5'-7'293'15,"-5"4"115"-15,1 1-392 16,0 4-20-16,-1 0 2 15,0 0-1-15,0 4 7 16,5 22 2-16,6 38-1 0,-9-32-3 16,-1 6 1-16,-3-10-4 15,3 0 3-15,-1-8 0 16,-1-7 0-16,2-8 2 16,-2-7 16-16,1-8-6 15,-1-14 6-15,1-4-6 0,0-10 3 16,1-1-17-16,1-7 6 15,3 11-7-15,0-2-3 16,-1 11-19-16,8 5-76 16,6 8-48-16,9 7-284 15,9 9 8-15</inkml:trace>
  <inkml:trace contextRef="#ctx0" brushRef="#br0" timeOffset="52957.44">19547 5011 1397 0,'-3'-4'303'0,"0"0"119"15,-1-1-411-15,3 2-22 16,-1 0 4-16,2-1-7 15,4 1 11-15,27-5-13 16,51-4-81-16,-30 11-48 16,7 2-273-16,-13-2-6 0</inkml:trace>
  <inkml:trace contextRef="#ctx0" brushRef="#br0" timeOffset="53303.03">19754 4804 969 0,'-77'-4'439'15,"69"-8"-9"-15,3 4-169 16,3 4-225-16,1 3 19 16,2 2-12-16,-1-1-14 15,0 0-11-15,0 1-1 16,1 2-25-16,4 15 0 15,13 45 1-15,-11-14 10 16,-3 0-12-16,6 12-94 0,3-5-79 16,7-2-270-16,4-24-39 15</inkml:trace>
  <inkml:trace contextRef="#ctx0" brushRef="#br0" timeOffset="53716.47">19985 4753 1784 0,'7'0'365'16,"-5"-1"151"-16,-1-1-526 15,0 1-11-15,1-1 2 0,-2 1 6 16,1 0 16-16,0 1-4 15,1 2-5-15,1 10-2 16,13 55-1-16,-9-26 4 16,-3 7 4-16,0-4 4 15,0 0-2-15,0-10 0 16,0-5-5-16,-1-14-4 16,-2-5-15-16,1-7-3 15,5-7 3-15,-2-5-2 16,8-6-4-16,2-3 13 0,2-4 2 15,-2 2 2-15,4 3 2 16,-3 7 4-16,1 4-7 16,0 6 1-16,0 6-2 15,-3 2 0-15,-1 10-3 16,-3 3 1-16,-6 4-12 16,-2-2-9-16,-7 7-25 15,-4-4-6-15,-5-2-11 16,-2-7 5-16,-7-6 9 15,-4-11 21-15,-3-10-18 16,3-7 11-16,1-8-25 16,9-2-40-16,11-2-239 15,11 4 66-15</inkml:trace>
  <inkml:trace contextRef="#ctx0" brushRef="#br0" timeOffset="54148.97">20454 4924 1441 0,'0'0'302'0,"0"-1"134"0,0 0-427 16,0 1-1-16,0 0 6 16,-1 0 13-16,0 1 2 15,0 0-1-15,-1 0-10 16,1 1-6-16,-1 0-12 15,0 0 2-15,0 1-1 16,0-1-1-16,-1 1-1 0,1 0 0 16,-1 1-8-16,0 4 0 15,-4 1 0-15,-13 33-14 16,17-35-8-16,2 0-9 16,3-3 4-16,4 3 3 15,1 0 9-15,9 1 12 16,-1 0 15-16,9 3 1 15,-1-1-6-15,3 1 3 16,-3-1-3-16,0 6 2 16,-5 2-4-16,-5 1 2 15,-8 4-3-15,-9 2 1 16,-9-2-5-16,-16-2-32 16,-2-4-46-16,-6-4-64 15,4-8-266-15,-1-19 23 16</inkml:trace>
  <inkml:trace contextRef="#ctx0" brushRef="#br0" timeOffset="54472.99">20647 4574 1620 0,'9'-44'334'0,"11"48"155"0,12 18-479 16,7 12-11-16,12 28 20 16,-4 15 4-16,0 33 10 15,-21 16 0-15,-23 41 3 16,-30-5-43-16,-39 38-507 16,-37-22 154-16</inkml:trace>
  <inkml:trace contextRef="#ctx0" brushRef="#br0" timeOffset="57083.56">16898 5927 1259 0,'-73'-20'341'16,"58"8"81"-16,6 6-338 15,2 2-82-15,7 2 6 16,0 1-6-16,1 1-2 15,1 0 1-15,15 1-10 16,54 9-33-16,-21-7-92 16,1-1-34-16,0 9-252 0,-14-3-18 15</inkml:trace>
  <inkml:trace contextRef="#ctx0" brushRef="#br0" timeOffset="57248.58">16748 6051 1104 0,'15'-7'360'15,"9"-2"-1"-15,34 1-306 16,21 1-224-16,32 2-245 16,2-1 33-16</inkml:trace>
  <inkml:trace contextRef="#ctx0" brushRef="#br0" timeOffset="58199.55">17810 5864 797 0,'-6'-73'443'0,"2"52"-64"15,4 9-112-15,0 6-264 0,0 5-1 16,1 1-2-16,-1 0 4 15,0 1 3-15,3 0-3 16,-2 1-5-16,4 6-6 16,2 19-1-16,33 35 6 15,-32-24-2-15,-4-3 1 16,-1 4 4-16,-2-8-2 16,-4-1-2-16,1-7 2 0,-4-6 2 15,0-7 4-15,-4-3 3 16,2-4 2-16,-6-2 3 15,5 0-4-15,-1-1-4 16,4 0 2-16,2 1-3 16,3-2-6-16,1 1-2 15,0 0-2-15,0 0 3 16,0 0 1-16,0 0 2 16,0 0 5-16,0 0 2 15,0 0-3-15,0 0 3 16,0 0 2-16,0 0 8 15,0 0 7-15,0 0 14 16,0 0 1-16,1 0 15 16,-1-1-2-16,0 1 1 0,0 0-12 15,0 0-2-15,0-1-15 16,0 1-6-16,0 0-8 16,0 0-2-16,0 0-2 15,0 0 0-15,0 0 2 16,0 0 0-16,0 0 0 15,0 0-1-15,0 0-1 16,0 0-1-16,0 0-3 16,2 0 2-16,2 0-2 0,30 2-13 15,50 4-44-15,4-5-273 16,12 2-160-16</inkml:trace>
  <inkml:trace contextRef="#ctx0" brushRef="#br0" timeOffset="59348.82">18892 5447 1251 0,'-13'-2'292'16,"-4"9"108"-16,-12 13-352 16,-4 10-30-16,-8 29 12 15,2 10-12-15,9 32 11 16,13 4-9-16,24 22 2 15,20-9-14-15,22 5-2 16,11-26-31-16,16-8-105 16,-8-29 37-16,16-21-337 15,-11-29 27-15</inkml:trace>
  <inkml:trace contextRef="#ctx0" brushRef="#br0" timeOffset="59815.8">18993 5858 1539 0,'-1'-19'371'16,"-2"17"111"-16,4 3-432 15,0 4-61-15,-1-4 2 16,0 2 2-16,4 24 11 15,9 43 2-15,-4-20-2 16,2-2-6-16,-2 0 3 16,0-11-4-16,-3-7-3 15,-2-15-4-15,1-8 7 16,-2-10-5-16,7-11-7 16,1-3-4-16,5-9 8 15,2-2-9-15,-1 0 6 16,-3 7 9-16,-5 6 9 15,-2 6-6-15,2 9-2 0,-2 4 0 16,2 8-1-16,0 4-5 16,-3 9 2-16,-1 1 5 15,-4 9-11-15,-2-4-11 16,0 6-26-16,-5-10-17 16,0-1-8-16,-7-13 8 15,-4-7 7-15,-4-13-1 16,-4-9-19-16,2-6-16 15,3-4-34-15,4-1 13 0,7 0-223 16,7 10 89-16</inkml:trace>
  <inkml:trace contextRef="#ctx0" brushRef="#br0" timeOffset="60165.5">19512 6132 1426 0,'-13'-5'303'0,"12"3"137"15,1 3-429-15,0 0 2 16,-1-1-15-16,1 1 8 16,0 3-5-16,-2 19 5 0,-1 45-6 15,1-27 9-15,0-5-7 16,2-2 1-16,-1-12-3 15,1-5 3-15,1-9-4 16,-1-2 3-16,0-7 1 16,-1-9 5-16,1-7 0 15,0-15 4-15,1-7-5 16,2-3 3-16,3 3-4 0,0 1-2 16,-2 12-7-16,3 2-5 15,3 9-50-15,9 5-123 16,5 6-275-16,17-1 9 15</inkml:trace>
  <inkml:trace contextRef="#ctx0" brushRef="#br0" timeOffset="60393.94">19883 6101 1438 0,'-2'0'309'16,"0"-1"126"-16,1-1-407 0,1 0-27 15,1 0 7-15,3 0-4 16,27-1 11-16,35-1-19 16,-21 5-85-16,-3 1-62 15,14 0-296-15,-4-1-7 16</inkml:trace>
  <inkml:trace contextRef="#ctx0" brushRef="#br0" timeOffset="60633.36">20051 5954 1125 0,'-20'-23'425'15,"4"11"18"-15,6 3-232 16,10 7-182-16,-5 0 36 15,7 4-3-15,-2-2-2 16,0 0-8-16,0 1-10 16,1 3-39-16,2 13 0 15,11 52-4-15,-7-18 0 16,-2 0-30-16,1 15-126 16,0-8-76-16,12 1-270 15,6-31-62-15</inkml:trace>
  <inkml:trace contextRef="#ctx0" brushRef="#br0" timeOffset="61132.53">20409 5828 311 0,'0'0'1389'0,"0"0"-859"0,-3 1-136 0,3-1-388 15,0 0-11-15,0 0 5 16,0 0-3-16,0 0 11 16,0 0-8-16,1 8 1 15,3 18-8-15,9 42 2 16,-6-34 0-16,-2 9 1 16,1-8-5-16,-1-1-11 15,0-10-6-15,-2-5-2 16,1-11-5-16,-1-3 9 15,-1-7 13-15,3-5 8 16,-5 6-3-16,0 0 8 16,2-4-1-16,5-11 0 15,36-29-3-15,-34 34 3 0,0 7-9 16,-4-1 3-16,0 3-5 16,3 6-1-16,-2 1-2 15,5 6-7-15,0 4-12 16,0 10-16-16,-3 2-13 15,-5 5-24-15,-4-2-8 16,-4 4-1-16,-3-11 17 16,-3-4 17-16,1-7 28 15,-3-11-1-15,0-11-7 0,-3-9-24 16,1-5-17-16,1-10-113 16,6 3-143-16,-3-1 21 15</inkml:trace>
  <inkml:trace contextRef="#ctx0" brushRef="#br0" timeOffset="61615.3">20826 5990 751 0,'-1'4'505'0,"0"-3"-91"16,0 0-57-16,-1 0-328 15,0 0 5-15,-1 0 29 16,1 1-13-16,1 1 6 0,-2-1-13 16,1 1-7-16,-2 0-33 15,1 6 3-15,0 0-5 16,-14 34 5-16,16-36-8 16,-1 1 3-16,2-6-5 15,-1 1 5-15,1-3-2 16,0 0 7-16,0 0-2 0,0 0 6 15,0 0-5-15,0 0 1 16,0 0-5-16,0 0 0 16,0 0-4-16,0 1-7 15,0 1-2-15,1-1 5 16,1 1-5-16,0 1 10 16,5 6 6-16,14 5 2 15,34 32-5-15,-31-31 6 16,-2 1-10-16,-6 0-2 15,-5 0-7-15,-7 1-24 16,-8 2-1-16,-15-2-35 16,-7-3-48-16,-13 4-65 15,-1-8-8-15,-5-4-240 16,11-5 35-16</inkml:trace>
  <inkml:trace contextRef="#ctx0" brushRef="#br0" timeOffset="61957.84">21021 5736 1348 0,'9'-29'318'16,"8"0"133"-16,0 13-401 0,9 6 25 15,3 8-4-15,6 15-3 16,-4 12-9-16,2 29 6 15,-5 16-28-15,-4 33-2 16,-11 11-15-16,-10 34-7 16,-14-8-37-16,-15 20-212 15,-19-19-290-15,-32-12-5 16</inkml:trace>
  <inkml:trace contextRef="#ctx0" brushRef="#br0" timeOffset="64231.9">22283 5687 1335 0,'27'-68'323'0,"-30"61"103"16,3 8-391-16,-1 5-20 15,1 5-18-15,-1 13 0 16,1 5 3-16,0 11-6 16,3 4 8-16,3 3-6 15,4-5 0-15,2-2-1 16,-2-15 6-16,0-4-6 16,-3-10 9-16,-3-5 9 0,-2-7 2 15,2-7-3-15,-1-6 5 16,3-8-10-16,1-1-2 15,2-5-7-15,-1 6 5 16,1 4-10-16,-1 6 9 16,1 7-10-16,0 2 3 15,4 8-3-15,-1 4 6 16,2 9-9-16,-1 2 1 0,0 10-6 16,0 2-8-16,-8 4-30 15,1-1-19-15,-4 2-37 16,-5-7 2-16,-7-8 1 15,-1-8 36-15,-13-12 8 16,-2-11 30-16,-9-9-3 16,5-4 7-16,2-7-30 15,8 2-12-15,11 0-208 16,12 9 48-16</inkml:trace>
  <inkml:trace contextRef="#ctx0" brushRef="#br0" timeOffset="64748.57">22754 5963 1248 0,'0'-12'255'15,"0"3"168"-15,0 8-357 16,-3 1-7-16,3-1 8 15,-1 0-17-15,1 1-35 16,0 0-16-16,0 1 2 0,1 1-1 16,2 3 1-16,3 17-1 15,11 38 4-15,-12-25-6 16,-1-2 6-16,3 2-5 16,-5-7-2-16,3-5-10 15,-1-11 4-15,-2-4 7 16,0-7 11-16,1-5 2 15,-3 1 12-15,0-1-4 16,0-8-9-16,9-50-5 16,-5 33-2-16,-1 2-5 15,0 10 4-15,1 4-9 16,0 9-1-16,4 6-3 16,-2 3 7-16,6 7-9 15,-3 5 12-15,3 7-5 16,0 2 8-16,-3 3-11 0,-4-3 4 15,1 6-6-15,-4-9 2 16,-4-2-4-16,-3-2 8 16,-6-6-27-16,-6-8-32 15,-12-7-58-15,-1-7-24 16,-9-11-39-16,7 0-215 16,3-5 79-16</inkml:trace>
  <inkml:trace contextRef="#ctx0" brushRef="#br0" timeOffset="65056.51">23215 5948 1124 0,'-44'-23'247'0,"32"18"146"15,5 3-307-15,4 2 17 16,3 0 4-16,0-1-5 0,0 0-41 16,2 1-25-16,-1-1-24 15,5 0-5-15,19-1-6 16,45-5-53-16,-31 6-50 15,5 3-97-15,-8 2-261 16,-5 4 12-16</inkml:trace>
  <inkml:trace contextRef="#ctx0" brushRef="#br0" timeOffset="65224.06">23238 6028 1203 0,'-3'2'198'0,"0"0"146"16,4 0-359-16,8 2-19 0,30 4-22 15,53 7-280-15,-31-13 54 16</inkml:trace>
  <inkml:trace contextRef="#ctx0" brushRef="#br0" timeOffset="65614.31">23914 5812 1418 0,'-6'-54'308'16,"5"39"149"-16,-5 5-404 15,6 7-9-15,0-1 21 16,1 3-8-16,-1 1-8 16,0 0-16-16,0 0-1 15,0 0-20-15,0 0-3 16,0 0-9-16,0 0 5 16,0 0-8-16,1 3 3 15,1 4-2-15,6 25 0 16,7 38-2-16,-9-26 6 0,0-1-4 15,-2-3-1 1,0-8 5-16,0-4 0 0,-3-7-10 16,-1-8-41-16,1-6-55 15,0-4-124-15,4-8-278 16,11-8-1-16</inkml:trace>
  <inkml:trace contextRef="#ctx0" brushRef="#br0" timeOffset="65776">23952 5677 1237 0,'-6'-12'273'15,"3"7"111"-15,-3 4-363 16,3 4-11-16,2-3 0 16,-1 2-5-16,-3 1-2 15,-4 15-73-15,-41 48-316 16,32-39 73-16</inkml:trace>
  <inkml:trace contextRef="#ctx0" brushRef="#br0" timeOffset="66139.77">23833 6061 1415 0,'1'1'293'16,"1"-1"133"-16,0 0-414 16,8-1-4-16,22-2-4 0,48-2-17 15,-23 4-72-15,10 1-347 16,-7-1 63-16</inkml:trace>
  <inkml:trace contextRef="#ctx0" brushRef="#br0" timeOffset="66791.67">22385 6610 1041 0,'-42'-10'241'0,"15"5"101"16,5 1-260-16,14 5-17 15,7-2-5-15,5 2 4 0,12-1-11 16,3 1-32-16,20-2 12 15,8 0 11-15,27-3 18 16,7 0 7-16,28 0 12 16,1-2-10-16,38-1-2 15,-4 3-15-15,30 0 0 16,-12 2-22-16,18-3-1 16,-21 4-10-16,10-1-2 15,-28 1-9-15,5 0 2 16,-28 2-2-16,-7-1-5 15,-31 1-1-15,-12 0-4 16,-22 0 3-16,-14 1-8 16,-18-1 6-16,-8-1-19 15,-6 0-21-15,-10-1-176 16,-6 2-313-16,-7-6 22 0</inkml:trace>
  <inkml:trace contextRef="#ctx0" brushRef="#br0" timeOffset="79185.82">6008 6010 1020 0,'-4'-9'217'0,"3"4"87"16,1 4-302-16,2 1-4 15,-2 0 1-15,0-1 95 16,1 0 6-16,1 0-2 16,1-1-6-16,14 0-2 15,39-2-96-15,-24 4 2 16,3-1 6-16,11 2 0 16,4 0-1-16,17-2 5 15,-2 0 3-15,14-1 1 16,-1-1 2-16,11 0 9 15,-9 1-2-15,9 0 4 16,-12 1 3-16,5 0 0 16,-13 3-5-16,2-1 7 0,-13 0-5 15,5-1 3-15,-12 0 3 16,1-2 3-16,-13 1-8 16,-3-2 0-16,-16 1-10 15,-5 0-8-15,-8 2-6 0,-4 0-10 16,-3 0-23-1,0 0-115-15,1 0-50 0,1 1-278 16,7-1-33-16</inkml:trace>
  <inkml:trace contextRef="#ctx0" brushRef="#br0" timeOffset="80100.84">8809 5933 962 0,'-20'-9'207'0,"4"1"89"0,2 4-279 15,7 2-15-15,5 2-2 16,0 0-6-16,2-1 45 16,0 1 42-16,0 0-8 15,0 0 1-15,2 0 9 16,-1 0-39-16,7 0-44 15,18 0 11-15,50 1 8 16,-30 2 5-16,22 0 17 16,4-1 5-16,18 1 6 15,5 0-4-15,19-3-5 16,0-1-18-16,18-4-4 16,-6 1-9-16,7-2 1 15,4 2 5 1,-17 3-14-16,-19 3 4 15,-17 0-5-15,-25 4-7 0,-35-4-19 16,-7 0-92-16,-13-2-60 16,-17 2-279-16,-5-13-12 15</inkml:trace>
  <inkml:trace contextRef="#ctx0" brushRef="#br0" timeOffset="177129.67">4826 6848 717 0,'-4'-10'177'0,"-4"2"58"0,1 5-210 16,2-2-5-16,2 2-12 15,2 2 0-15,1 0-3 16,0 1 7-16,0 0 28 16,0 0 53-16,0-1-3 15,0 1-3-15,0-1-10 16,0 0-20-16,0 1-47 16,0 0 2-16,1-1 4 0,1 1 22 15,4-1-12-15,27 0 7 16,37-6 0-16,-18 6 6 15,4-2-24-15,16 5 4 16,-2-1-11-16,14-1 5 16,-8 1-6-16,14 0 11 15,-11-1-7-15,16 0 10 16,-8 1-5-16,17-3 7 16,-10 1-8-16,22-1 8 15,-11 0-12-15,21-1 2 16,-12 3-8-16,22-3 3 15,-10 3-8-15,19-1 8 16,-8 1-1-16,20-3 5 16,-14 2-1-16,19-1 6 15,-16-1-5-15,18-1-1 16,-15 5-4-16,20-4 1 0,-19 1-6 16,24-3 3-16,-16 2-4 15,24-1 5-15,-18 1-4 16,23-1 11-16,-17 1-4 15,20-2 2-15,-23-1-8 16,21 2 6-16,-22 0-4 16,9 3 0-16,-23 4 2 15,14-1 4-15,-23 2-5 0,22-1 5 16,-15-1 2-16,21 0-2 16,-15-2 0-16,18-2 3 15,-29 1-7-15,16-2-3 16,-29-3 0-16,-3 2 3 15,-32 0-2-15,1-3 12 16,-38 2 3-16,-5-1 8 16,-22 3-5-16,-7 1-1 15,-13-2-13-15,-1 6-14 16,-5 2-50-16,-1 8-147 16,-6 3-295-16,-9-19 10 15</inkml:trace>
  <inkml:trace contextRef="#ctx0" brushRef="#br0" timeOffset="179409.86">7432 7755 328 0,'-18'0'143'16,"0"-2"28"-16,0 0-58 0,-1 0-47 15,3 2 5-15,-2 0 19 16,5-1-18-16,0 1 4 16,2-1-8-16,1 1 1 15,5-1-21-15,2 2 26 16,0-3 17-16,3 2-19 15,0 0-15-15,0 0-8 16,0 0-32-16,2 0-29 16,-1 0 14-16,2 0 7 15,2 0 15-15,22 1 11 16,37 2 10-16,-19-3 9 16,3-3 4-16,15 2-7 15,-1 0-14-15,16 0-3 0,-6 0-5 16,16 3 0-16,-11-2-1 15,10 0-1-15,-12 2-5 16,7-1 0-16,-9 1-3 16,13 2 5-16,-8 1-3 15,17-1 4-15,-8 0-7 16,12-1-3-16,-5-1-3 0,15 1-1 16,-16 1-7-16,16 0 13 15,-13-2 5-15,6 3 0 16,-15-4-1-16,8 3 3 15,-16 2-13-15,1-3-2 16,-18 0-3-16,-1 0 4 16,-15-4 0-16,-4 0 1 15,-13 1-3-15,-6-2-1 16,-10 2-1-16,-5 2-20 16,-4-4-48-16,-8 17-373 15,-9-10-65-15</inkml:trace>
  <inkml:trace contextRef="#ctx0" brushRef="#br0" timeOffset="186827.89">21062 4605 1023 0,'-7'-16'202'0,"-1"4"95"15,6 9-303-15,-1 3-7 16,2 4 5-16,1-4 12 0,0 1 11 16,0 1-1-16,0 5 3 15,6 16-8-15,21 32-6 16,-8-28-3-16,7-8 8 16,8-4 28-16,3-11 27 15,20-14 31-15,10-14 13 16,25-23-7-16,-2-10-23 15,12-20-23-15,-10 0-56 0,8-13-131 16,-16 14-288-16,11-3 31 16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09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38 11266,'-9'-10'1937,"22"5"1103,2 5-3384,7 1-216,0-1 24,6 4-136,-2-4-104,8 7-2233,2-3 585</inkml:trace>
  <inkml:trace contextRef="#ctx0" brushRef="#br0" timeOffset="1">676 16 12403,'4'-9'1720,"11"5"1089,5 10-3930,10-4-471,3 0-1225,17-4-407,-5-9-305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10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2 5049,'-16'-1'0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27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 15 6617,'-1'-1'147,"1"0"-1,-1 0 0,0 0 0,0 0 0,0 0 0,0 0 0,0 0 0,0 0 0,0 0 1,-1 1-1,1-1 0,0 0 0,0 1 0,-1-1 0,1 1 0,0-1 0,0 1 1,-1 0-1,1 0 0,0 0 0,-1-1 0,1 1 0,-1 0 0,1 1 0,0-1 1,-1 0-1,-1 0 0,0 2-76,-1 0 0,1 1 0,0-1 0,-1 0 0,1 1 0,0 0 1,0-1-1,-4 7 0,-13 13 17,1 0-1,1 2 1,1 0 0,1 1 0,1 1 0,2 1 0,-17 44 0,29-70-85,1 0 0,-1 0 1,1-1-1,-1 1 1,1 1-1,0-1 0,-1 0 1,1 0-1,0 0 1,0 0-1,0 0 0,0 0 1,0 0-1,0 0 1,0 0-1,0 0 0,0 0 1,0 1-1,0-1 1,1 0-1,-1 0 0,1 0 1,-1 0-1,1 0 1,-1 0-1,1 0 0,-1-1 1,1 1-1,0 0 1,-1 0-1,1 0 0,0-1 1,0 1-1,0 0 1,-1-1-1,1 1 0,0 0 1,0-1-1,0 1 1,0-1-1,0 0 0,0 1 1,0-1-1,0 0 0,1 1 1,-1-1-1,0 0 1,0 0-1,0 0 0,0 0 1,0 0-1,2-1 1,8 0 19,1-1 1,0 0 0,-1-1 0,14-5-1,1 0 2,-18 6-22,-1 1 0,1 0 1,1 0-1,-1 1 1,0 0-1,0 0 0,0 1 1,0 0-1,0 1 0,0-1 1,-1 2-1,1-1 1,8 4-1,-12-3-1,1-1 0,-1 1-1,1 0 1,-1 0 0,0 1 0,0-1-1,-1 1 1,1 0 0,-1 0 0,0 0 0,0 1-1,0-1 1,0 1 0,-1-1 0,0 1 0,0 0-1,0 0 1,-1 0 0,1 0 0,-1 0 0,0 7-1,1-1-19,-1-1 0,0 1 0,-1 0 0,-1-1 0,1 1 1,-2 0-1,1-1 0,-1 1 0,-1-1 0,0 0 0,-1 0 0,0 0 0,0 0 0,-1 0 0,0-1 0,-1 0 0,-11 15 0,15-23-82,1 0 0,0 1-1,-1-1 1,1 0 0,0 0 0,-1 0 0,0 0 0,1 0 0,-1 0-1,1-1 1,-1 1 0,0-1 0,0 1 0,1-1 0,-1 1-1,0-1 1,0 0 0,0 0 0,1 0 0,-1 0 0,0 0 0,0 0-1,0 0 1,1-1 0,-4 0 0,-16-10-1851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28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16 278 6753,'-15'-8'9120,"38"44"-8185,5 29-930,20 74 0,-52-170 37,1 1 1,3-49-1,-1 33 3,1 38-38,-1 1-7,1 0-1,0 0 0,0 0 1,1 0-1,0 0 0,0 0 1,0 0-1,4-8 1,-5 15-2,0-1 0,1 1 0,-1 0 0,0-1 0,1 1 0,-1 0 0,0 0 0,1 0 0,-1-1 0,1 1 0,-1 0 0,0 0 0,1 0 0,-1 0 0,1 0 0,-1 0 0,0-1 0,1 1 0,-1 0 0,1 0 0,-1 0 1,0 1-1,1-1 0,-1 0 0,1 0 0,-1 0 0,1 0 0,-1 0 0,0 0 0,1 1 0,-1-1 0,0 0 0,1 0 0,-1 0 0,0 1 0,1-1 0,-1 0 0,0 1 0,1-1 0,-1 0 0,0 1 0,0-1 0,1 0 0,-1 1 0,0-1 1,0 1-1,16 21-60,-14-18 45,17 27-18,-16-25 25,0 1 0,1 0 0,0-1 1,1 0-1,-1 0 0,1 0 1,0-1-1,12 10 0,-17-15 10,1 1-1,-1-1 1,0 0-1,1 0 1,-1 0-1,1 1 0,-1-1 1,0 0-1,1 0 1,-1 0-1,1 0 1,-1 0-1,1 0 1,-1 0-1,1 0 1,-1 0-1,0 0 1,1 0-1,-1 0 1,1 0-1,-1 0 0,1 0 1,-1 0-1,0-1 1,1 1-1,-1 0 1,1 0-1,-1 0 1,0-1-1,1 1 1,-1 0-1,0-1 1,1 1-1,10-20 8,-1-27 33,-9 42-34,2-32 16,-3 29-21,1 0 1,-1 0-1,1 0 1,1 0-1,0 1 0,0-1 1,4-11-1,-4 18-4,0-1 1,0 1-1,0 0 0,0 0 0,-1 1 1,1-1-1,0 0 0,1 1 0,-1-1 0,0 1 1,0 0-1,0 0 0,0 0 0,0 0 1,0 0-1,0 0 0,0 0 0,1 1 0,-1-1 1,0 1-1,0-1 0,2 2 0,8 0-6,19 2-172,0-2 1,0 0-1,0-3 1,33-4-1,-51 4-102,0-1-1,0-1 0,0 0 0,0-1 0,0 0 0,0-1 0,-1 0 0,0-1 1,0 0-1,-1-1 0,21-17 0,-29 22 317,-1-1 0,0 0 0,1-1 0,-1 1 0,0 0 0,0-1 0,-1 1 0,1-1 0,-1 1 0,1-1-1,-1 0 1,-1 1 0,1-1 0,0 0 0,-1-7 0,1 10 57,-1-1 0,0 0-1,-1 1 1,1-1-1,0 1 1,0-1 0,-1 0-1,1 1 1,-1-1 0,1 1-1,-1-1 1,0 1 0,0-1-1,1 1 1,-1 0 0,0-1-1,0 1 1,0 0 0,-1 0-1,1-1 1,0 1 0,0 0-1,-1 0 1,1 1-1,0-1 1,-1 0 0,1 0-1,-1 1 1,1-1 0,-1 0-1,1 1 1,-1 0 0,0-1-1,1 1 1,-1 0 0,0 0-1,1 0 1,-3 0 0,1 1 6,0 0 0,0 0 1,-1 0-1,1 0 0,0 1 1,0-1-1,0 1 0,0 0 1,1 0-1,-1 0 0,0 0 1,1 1-1,0-1 0,-1 1 1,-1 3-1,-26 34-867,29-38 854,0-1-142,1 0 0,-1 0 0,0 0 0,1 0 0,0 0 1,-1 1-1,1-1 0,0 0 0,-1 0 0,1 1 0,0-1 0,0 0 0,0 1 0,0-1 0,0 0 0,0 1 1,0-1-1,1 0 0,-1 0 0,1 1 0,-1-1 0,0 0 0,1 0 0,0 0 0,-1 0 0,1 1 1,0-1-1,-1 0 0,1 0 0,1 1 0,25 19-896,-27-21 949,2 2 4,0 0-1,0-1 1,1 0 0,-1 1-1,0-1 1,0 0 0,1 0 0,-1-1-1,0 1 1,1 0 0,-1-1 0,1 1-1,-1-1 1,1 0 0,-1 0 0,1 0-1,-1 0 1,1 0 0,-1-1 0,1 1-1,-1-1 1,1 1 0,-1-1 0,1 0-1,-1 0 1,0 0 0,0-1 0,0 1-1,1 0 1,-1-1 0,0 1 0,-1-1-1,1 0 1,2-2 0,3-6 215,0 0-1,0-1 1,-1 0-1,-1 0 1,8-21-1,1-3 772,-13 34-964,-1 0 0,1 0 0,0-1 0,-1 1 0,1 0 0,0 0 0,0 1 0,0-1 0,0 0 0,0 0 0,0 0 0,0 0 0,0 1 0,0-1 0,0 1 0,0-1-1,0 1 1,1-1 0,-1 1 0,0-1 0,0 1 0,0 0 0,1 0 0,0 0 0,2 0-17,-1 0 0,1 0 0,-1 1 0,0 0 0,1 0 0,-1 0 0,0 0 0,7 3 0,3 4-379,-1 0 1,1 0-1,11 11 0,17 11-4072,-19-22 1253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29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37 8394,'-3'-4'536,"0"0"0,0 1 1,-1 0-1,0 0 0,1 0 0,-1 0 1,0 1-1,-12-9 4258,21 17-3244,6 20-1586,-1 1-1,-1 0 1,-2 0-1,0 1 1,4 55-1,11 47-1713,-18-114 868,1 0-1,0-1 1,1 0-1,0 0 0,17 26 1,7-5-2904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29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3 9114,'-8'-3'545,"-13"11"8465,33 5-8426,6 6-752,-9-8 155,0 0 0,-1 1-1,-1 0 1,0 1-1,-1 0 1,0 0-1,-1 0 1,0 0-1,-1 1 1,-1 0-1,2 15 1,5 84-104,-5-49-1483,18 97 0,-8-118-1792,8-15-341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29.9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1 253 9074,'1'-5'302,"0"0"-1,1 1 1,0-1-1,0 0 1,0 0-1,0 1 1,1 0 0,4-7-1,-4 9-223,0 0 0,-1 0-1,1 0 1,0 0 0,1 0-1,-1 1 1,0-1 0,0 1 0,1 0-1,-1 0 1,1 0 0,-1 0-1,5 0 1,-2 0-184,1 1 0,-1-2 0,0 1 1,0-1-1,0 0 0,0 0 0,0-1 0,10-6 0,-14 7 107,0 0 0,0 0 0,0 0 0,-1 0 0,1-1 0,-1 1 0,1-1 0,-1 1 0,0-1 0,0 1 0,0-1 0,0 0 0,0 0 0,-1 1 0,1-1 0,-1 0 0,0 0 0,0 0 1,0 1-1,0-1 0,0 0 0,-1-3 0,0-1-10,0 0 0,-1 1 0,1-1 0,-2 0 1,1 1-1,-1-1 0,1 1 0,-2 0 0,1 0 1,-9-11-1,11 15 6,0 1 0,-1 0 0,1-1 0,0 1-1,-1 0 1,1 0 0,-1 0 0,1 0 0,-1 0 0,0 0 0,0 0 0,1 1 0,-1-1 0,0 0 0,0 1 0,0 0-1,1-1 1,-4 1 0,3 0 2,-1 1 0,1-1-1,0 1 1,0 0-1,-1 0 1,1 0 0,0 0-1,0 0 1,0 1 0,0-1-1,0 0 1,0 1-1,0 0 1,1-1 0,-1 1-1,1 0 1,-1 0 0,-1 3-1,-4 7-8,0 0-1,1 0 1,0 0-1,1 1 1,1 0-1,0 0 1,0 1-1,2-1 1,-1 1-1,2-1 1,0 1-1,1 0 1,0 0-1,1-1 0,0 1 1,5 20-1,-5-31-47,0 0 0,-1-1-1,1 1 1,0 0-1,0-1 1,1 1 0,-1-1-1,1 1 1,-1-1-1,1 0 1,0 0 0,0 0-1,0 0 1,0 0-1,0 0 1,0 0-1,0 0 1,1-1 0,-1 1-1,1-1 1,-1 0-1,1 0 1,-1 0 0,1 0-1,0 0 1,0 0-1,-1-1 1,1 0 0,0 1-1,0-1 1,0 0-1,-1 0 1,1 0-1,3-1 1,41-11-1482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1-12T03:16:21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6251 5259 0,'50'0'156,"-25"0"-140,49 24-16,50-24 31,74 0-15,-74 0 0,50 0-1,-100 0-15,1 0 16,-25 0-1,-26 0 1,51 0 0,49 0-1,25 0 1,24 0 0,-98 0-1,-26 0 1,-24 0-1,0 0 1,49 0 15,-24 0-15,74 25 0,25 0-1,0-25 1,-1 25-1,-24-25 1,0 0 0,-74 0-1,49 0 1,75 25 0,-25-25-1,24 0 1,26 0-1,24 0 1,-74 0 0,49 0 15,-98 0-15,-1 0-1,0 0 1,-49 24-1,49-24 1,25 0 0,74 0-1,398 0 1,-274 0 0,0-24-1,-148 24 1,0-25-1,-75 0 1,0 0 15,50 25-15,0 0 0,148-25-1,-98 25 1,-75-49-1,-74 49 1,-26 0 468,1 0-452</inkml:trace>
  <inkml:trace contextRef="#ctx0" brushRef="#br0" timeOffset="3250.93">6276 6251 0,'99'0'94,"50"0"-79,0 0-15,-50 0 16,75 0-16,123 0 15,-73 0 1,-1 0 0,25 0 15,-25 0-15,124 25-1,75-25 1,0 0-1,24 0 1,-223 0 0,-123 0-1,-51 0 32,1 24-47,248-24 16,24 0-1,50 0 1,-99 0 0,-75 0-1,-98 0 17,-1 0-17,-25 0-15,1 0 16,297-49-1,-99 49 1,-75 0 0,-24 0-1,-75 0 1,-25 0 0,25 0-1,25 0 1,-74 0-16,74 0 15,-25 0 1,-49 0 15,0-25-15,-1 25 0,26 0-1,-1 0 1,0 0-1,1 0 1</inkml:trace>
  <inkml:trace contextRef="#ctx0" brushRef="#br0" timeOffset="42294.4">5854 4589 0,'0'49'78,"25"-24"-62,25 0-16,-26 25 16,1-50-1,25 0 251,-1-25-266,1-50 16,25 26-16,-1-1 15,25-24-15,224-75 16,24 50-1,-124 49 17,-148 25-17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9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20 204 8250,'39'-29'1616,"-38"28"-1571,0 1 1,-1-1-1,1 1 0,0-1 1,0 1-1,-1-1 0,1 1 1,0 0-1,0 0 0,-1-1 1,1 1-1,0 0 0,0 0 0,0 0 1,0 0-1,0 0 0,-1 0 1,1 0-1,0 0 0,0 0 1,0 0-1,0 1 0,-1-1 1,1 0-1,0 0 0,0 1 0,-1-1 1,2 1-1,10 3-492,-7-5 456,11 0-4,0 0 0,0-1 0,0-1 0,-1 0 0,18-7 0,-30 9-22,0 0 0,0 0 1,0-1-1,0 0 0,0 1 1,0-1-1,0 0 1,-1-1-1,1 1 0,-1 0 1,1-1-1,-1 1 1,0-1-1,0 0 0,0 0 1,0 0-1,0 0 1,-1 0-1,0 0 0,1 0 1,-1 0-1,0-1 1,-1 1-1,1 0 0,0-1 1,-1 1-1,0 0 1,0-1-1,0 1 0,-1-7 1,0 7 12,1-1 1,-1 1-1,-1-1 0,1 1 1,0 0-1,-1 0 0,0 0 1,0 0-1,0 0 1,0 0-1,0 0 0,0 1 1,-1-1-1,1 1 1,-1-1-1,0 1 0,0 0 1,0 0-1,0 0 0,0 1 1,0-1-1,0 1 1,0-1-1,-1 1 0,1 0 1,-1 1-1,1-1 0,-1 0 1,1 1-1,-7 0 1,1-1 35,-1 1 0,1 0 0,0 0 0,-1 1 0,1 0 0,0 1 1,0 0-1,0 1 0,0 0 0,-15 7 0,19-8-7,0 1 0,1 0-1,-1 0 1,1 0 0,0 0-1,0 1 1,1 0-1,-1 0 1,1 0 0,-1 0-1,1 0 1,1 1 0,-1-1-1,0 1 1,1 0 0,0 0-1,-2 7 1,3-7-4,1 0 0,0-1 0,0 1 0,0 0-1,0 0 1,1-1 0,0 1 0,0 0 0,0-1 0,0 1 0,1-1 0,-1 1 0,1-1-1,1 1 1,-1-1 0,0 0 0,1 0 0,0 0 0,6 6 0,0-1-6,1 1 0,1-2 1,-1 1-1,1-2 0,0 1 0,1-1 1,0-1-1,0 0 0,0-1 1,17 5-1,-5-3-457,0-2-1,0 0 1,0-1 0,41 0 0,25-9-1337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30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13 142 7650,'-10'-32'3855,"8"23"-401,10 25-1077,-8-16-2372,81 202 334,-79-194-252,-5-13-75,-6-27-67,8 16-4,0-1-1,0 1 1,2-1 0,0 0 0,1 1-1,8-32 1,-8 40-238,0 0-1,1 0 1,0 1-1,1-1 1,0 1-1,0 0 1,0 0-1,1 1 1,0-1-1,0 1 1,1 0-1,-1 0 1,1 1-1,1-1 1,-1 1 0,1 1-1,11-7 1,34-9-2984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39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87 9074,'-1'-14'1355,"1"1"0,0-1 0,1 1 0,2-15 0,-3 27-1345,0 1 1,0 0-1,0 0 1,0 0 0,0 0-1,0-1 1,0 1-1,0 0 1,1 0 0,-1 0-1,0-1 1,0 1-1,0 0 1,0 0-1,0 0 1,0 0 0,0 0-1,0-1 1,1 1-1,-1 0 1,0 0-1,0 0 1,0 0 0,0 0-1,1 0 1,-1 0-1,0 0 1,0-1 0,0 1-1,0 0 1,1 0-1,-1 0 1,0 0-1,0 0 1,0 0 0,1 0-1,-1 0 1,0 0-1,0 0 1,0 0 0,0 0-1,1 0 1,-1 0-1,0 1 1,0-1-1,0 0 1,0 0 0,1 0-1,-1 0 1,0 0-1,0 0 1,0 0 0,0 0-1,1 1 1,-1-1-1,0 0 1,0 0-1,0 0 1,0 0 0,0 0-1,0 1 1,0-1-1,0 0 1,0 0-1,1 0 1,7 13 48,1 19 3,-2-1 1,0 1-1,-2 0 0,-2 1 0,-1 62 0,-5-20-27,-21 108 0,9-125 17,17-133 43,1 64-104,-1 0-1,2-1 1,0 1 0,0 0 0,1 1 0,0-1 0,1 1 0,0 0-1,1 0 1,0 1 0,15-16 0,-17 21 4,0-1 1,0 1-1,1 0 1,0 1-1,0 0 1,0 0-1,0 0 1,0 0-1,1 1 1,-1 0-1,1 0 1,-1 1-1,1 0 1,0 0-1,-1 1 1,1-1-1,0 1 1,0 1-1,-1-1 1,1 1-1,0 1 1,7 1-1,-4 1-4,0 0-1,0 1 0,-1 0 0,1 0 1,-1 1-1,0 0 0,-1 1 0,0 0 1,0 0-1,0 0 0,-1 1 0,0 1 1,0-1-1,-1 1 0,9 17 0,-10-17-1,0 0-1,-1 0 1,0 0-1,0 1 1,-1 0-1,-1-1 1,1 1-1,-2 0 1,1 1-1,-1-1 0,-1 0 1,0 0-1,0 0 1,-1 0-1,0 1 1,-5 16-1,5-23 6,-1-1 0,1 1-1,-1-1 1,0 1 0,0-1-1,0 1 1,-1-1 0,1 0-1,-1 0 1,0 0 0,1-1-1,-1 1 1,0-1 0,-1 1-1,1-1 1,0 0 0,-5 2-1,2-2-43,-1 0 0,1 0-1,-1 0 1,0-1 0,1 0-1,-1 0 1,0-1-1,0 0 1,-8-1 0,-5-1-285,1-1 1,-1-2-1,1 0 1,0-1-1,-32-14 1,25 7-1781,-44-30-1,40 21-465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39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54 246 9178,'22'-14'1534,"2"0"0,26-11 0,-26 14-1655,-1-1-1,25-18 1,-41 25 132,0 0 0,-1-1 1,1 0-1,-1-1 0,0 1 1,-1-1-1,1 0 0,-1-1 1,-1 1-1,6-12 0,-9 18-11,-1 0 0,1-1 0,0 1 0,-1 0 0,1-1 0,-1 1 0,1-1 0,-1 1 0,0-1 0,0 1 0,1-1 0,-1 1 0,0-1 0,0 1 0,-1-1 0,1 1 0,0-1 0,0 1 1,-1-1-1,1 1 0,-1-1 0,1 1 0,-1 0 0,0-1 0,1 1 0,-1 0 0,0-1 0,0 1 0,0 0 0,0 0 0,0 0 0,0 0 0,0 0 0,-1 0 0,1 0 0,0 0 0,0 0 0,-1 1 0,1-1 0,0 1 0,-1-1 0,1 1 0,-1-1 0,1 1 0,-1 0 0,1-1 0,-1 1 0,-1 0 0,-7-1-3,1 0 0,-1 1-1,0 0 1,1 0 0,-1 1 0,-11 2 0,5 1-11,-1 0 1,1 1-1,0 1 0,1 0 1,0 1-1,0 1 0,0 0 1,-18 14-1,29-19 11,1-1 0,-1 1 0,1 1 0,-1-1 0,1 0 1,0 1-1,0 0 0,1-1 0,-1 1 0,1 0 0,0 1 0,0-1 0,0 0 0,1 0 1,-1 1-1,1-1 0,0 1 0,0-1 0,1 1 0,-1 0 0,1-1 0,0 1 0,0 0 1,1-1-1,-1 1 0,1 0 0,0-1 0,0 1 0,1-1 0,-1 0 0,1 1 1,0-1-1,0 0 0,4 6 0,0-2-5,0-1 0,0 1 0,0-1 0,1 0 0,0-1 0,0 1 1,1-1-1,0-1 0,0 0 0,0 0 0,1 0 0,0-1 0,0 0 0,0-1 0,0 0 1,13 3-1,-1-2-503,1-1 0,-1 0 0,1-2 0,0 0 0,-1-1 1,25-4-1,17-8-1952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0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159 11 9378,'-2'-10'4513,"2"10"-4412,0 0-1,0 0 0,-1 0 1,1 0-1,0 0 0,0 0 1,0 0-1,-1 0 0,1 0 0,0 0 1,-1 0-1,1 0 0,0 0 1,0 0-1,-1 0 0,-25 7 241,8-1-216,-64 12-106,81-18-21,0 0 1,-1 0-1,1 1 1,0-1 0,0 1-1,-1-1 1,1 1-1,0-1 1,0 1-1,0-1 1,0 1-1,0 0 1,0 0 0,0 0-1,0 0 1,0 0-1,0 0 1,0 0-1,1 0 1,-1 0-1,0 0 1,1 0 0,-1 0-1,0 0 1,1 1-1,0-1 1,-1 0-1,1 0 1,0 1-1,0-1 1,-1 0 0,1 0-1,0 1 1,0-1-1,0 0 1,1 1-1,-1-1 1,0 0-1,0 0 1,1 1 0,-1-1-1,1 0 1,-1 0-1,2 2 1,0 2-5,1 0 0,0-1 0,0 1 0,0-1 0,0 1 0,1-1 0,0 0 1,0-1-1,7 7 0,47 17-19,2 1-22,-56-26 43,0 1 1,0-1 0,0 1-1,-1 0 1,0 0 0,1 0-1,-1 0 1,0 1 0,0-1-1,-1 1 1,4 5 0,-6-8-11,1 1 0,-1-1 0,1 0 0,-1 1 1,0-1-1,1 0 0,-1 1 0,0-1 0,0 0 0,0 1 1,0-1-1,0 0 0,0 1 0,-1-1 0,1 0 0,0 1 1,-1-1-1,1 0 0,-1 1 0,1-1 0,-1 0 0,1 0 1,-3 2-1,1 0-17,0 0 0,-1 0 0,0-1 0,1 1 0,-1-1 0,0 0 0,0 0 0,-1 0 0,-3 2 0,3-3-257,1 1 0,-1 0 0,0-1 1,0 1-1,0-1 0,0 0 0,0 0 0,0-1 0,0 1 0,0-1 0,0 0 0,0 0 0,0 0 0,0-1 1,0 1-1,0-1 0,-6-2 0,5-5-2271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0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1 158 8546,'3'-18'1256,"2"-1"0,0 1 0,1 0 0,1 1 0,1 0 0,0 0 1,11-16-1,-14 34 424,-1 11-1251,1 29-768,-3-30 508,4 67-81,-4 1-1,-14 148 1,-43 160-3359,50-408-2582,3-14 2046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1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 11779,'5'-18'2696,"22"6"929,18 5-3473,22 1-680,8 2-512,23 4-2657,-9 3 352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1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95 251 7658,'-32'-17'2692,"28"14"-2508,0 1 0,0-1 0,0 1 1,0 0-1,0 1 0,0-1 0,-1 1 0,1 0 0,-1 0 1,1 0-1,-1 0 0,-6 1 0,43-1-112,1-2 0,-1-2 0,34-8 1,-44 8-168,0-1 0,-1-1 1,0-1-1,0-1 1,39-23-1,-58 30 93,1 0 0,0 0 0,-1 1-1,1-2 1,-1 1 0,0 0 0,0 0 0,0-1-1,0 1 1,0-1 0,0 0 0,-1 1 0,1-1-1,-1 0 1,1 0 0,-1 0 0,0 0 0,-1 0-1,1 0 1,0-1 0,-1 1 0,0-6-1,0 6 14,-1 1-1,0-1 0,0 0 1,0 1-1,0 0 0,0-1 1,0 1-1,-1 0 0,1-1 1,-1 1-1,0 0 0,0 0 1,0 0-1,0 0 0,0 1 1,0-1-1,0 0 0,0 1 1,-1 0-1,1-1 0,0 1 1,-1 0-1,0 0 0,1 0 1,-1 1-1,-3-1 0,-11-3 12,1 2 0,-1 0 0,1 1-1,-1 0 1,0 2 0,1 0 0,-1 0-1,0 2 1,-28 8 0,43-11-17,-1 1 1,1 0-1,-1 0 0,1 1 1,-1-1-1,1 0 1,0 1-1,0-1 1,0 1-1,0 0 0,0 0 1,0 0-1,0 0 1,1 0-1,-1 0 1,1 0-1,-1 1 1,1-1-1,0 0 0,-2 5 1,2-2 5,1-1 1,-1 1-1,1 0 1,-1-1-1,2 1 1,-1 0-1,0 0 1,1-1-1,0 1 1,0-1-1,2 6 1,1 2 14,1 0 1,1 0 0,-1 0 0,2-1 0,0 0 0,0 0 0,17 18 0,-13-19-66,0-1 0,0 0 0,1-1 0,0 0 1,0-1-1,1-1 0,0 0 0,0 0 0,1-1 0,-1-1 1,1 0-1,19 2 0,-10-3-624,0-1-1,0 0 1,1-2-1,-1-1 0,0-1 1,41-9-1,23-14-2627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1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15 157 8162,'-14'-73'3176,"17"58"49,10 9-1657,4 3-1504,9 3 88,-2 4 17,5 8-1,-3 6-64,3 12 0,-2 2-264,0 7-665,-7-5-359,10-5-2185,-6-14-39</inkml:trace>
  <inkml:trace contextRef="#ctx0" brushRef="#br0" timeOffset="1">362 37 9986,'-10'-22'3521,"-13"8"264,13 17-2489,-5 10-1016,-3 7-288,-10 20 48,-2 11-88,-10 17-1072,4 8 160,8 6-2801,11-34-104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2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43 248 8746,'-39'-27'2039,"39"27"-1982,0 0-1,-1 0 1,1-1-1,0 1 1,0 0-1,0 0 1,-1 0-1,1 0 1,0-1-1,0 1 1,0 0 0,0 0-1,-1 0 1,1-1-1,0 1 1,0 0-1,0 0 1,0-1-1,0 1 1,0 0-1,0 0 1,0-1 0,0 1-1,0 0 1,0 0-1,0-1 1,0 1-1,0 0 1,0 0-1,0-1 1,0 1 0,0 0-1,0 0 1,0-1-1,0 1 1,0 0-1,0 0 1,0 0-1,1-1 1,-1 1-1,0 0 1,0 0 0,14-8 509,23 1-986,-34 6 633,21-3-270,-1 0-1,1-2 0,-1-1 1,27-12-1,-45 17 57,0 0-1,0-1 1,0 0 0,0 1-1,-1-2 1,1 1-1,-1 0 1,0-1 0,0 0-1,0 0 1,-1 0 0,1 0-1,-1-1 1,0 1-1,0-1 1,-1 0 0,1 0-1,-1 0 1,0 0-1,-1 0 1,1 0 0,-1-1-1,0 1 1,0 0 0,0-7-1,-1 11 7,0-1 0,0 0 1,0 1-1,0-1 0,-1 1 0,1-1 0,0 1 0,-1 0 0,1-1 0,-1 1 1,0-1-1,1 1 0,-1 0 0,0-1 0,0 1 0,0 0 0,0 0 0,0 0 1,0 0-1,0 0 0,0 0 0,0 0 0,-1 0 0,-1-1 0,-1 0 2,1 1-1,-1 0 1,0 0-1,0 0 1,0 0-1,0 1 1,0-1-1,0 1 1,-6 0-1,-5 2-2,0 0 0,0 1 0,0 0 1,-15 6-1,25-8-3,1 1 1,0-1-1,0 1 1,0 0-1,0 0 1,1 1-1,-1-1 1,0 1-1,1 0 1,0 0-1,-1 0 1,1 0-1,0 0 1,1 1-1,-1-1 1,1 1-1,-1 0 1,1 0-1,0 0 1,1 0-1,-1 0 1,1 0-1,-1 0 1,0 7-1,2-6-1,0 1-1,0 0 1,0 0-1,1 0 1,0-1-1,0 1 1,0 0-1,1-1 1,0 1-1,0-1 1,0 1-1,1-1 1,0 0-1,0 0 1,0 0-1,0-1 1,1 1-1,4 4 1,0-2-280,-1 0 1,1-1-1,1 0 1,-1-1 0,1 1-1,0-2 1,0 1-1,0-1 1,16 4 0,40 9-1843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2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59 10714,'8'-50'2641,"-12"42"848,1 9-3097,-5 2 80,-3 1-152,-4 8 48,-1 9-72,-2 10-16,6 6-272,1 11-336,7-3-440,5-4-504,10-7-241,4-12-351,10-15-1585,13-14 664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1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759 33 8290,'3'-25'2288,"-10"18"625,-6 21-2425,-15 33-16,-9 29-160,-28 57 32,-14 25-88,-29 56 32,-3 17-112,-12 56-1072,19-17-2304,17-11 383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2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71 8698,'-30'-2'4502,"-12"16"-2170,36-12-1849,0 1 0,0-1 0,1 0 1,-1-1-1,-1 1 0,1-1 0,-7 0 0,19 20-214,4 2-335,-7-14 1,0 0 0,1-1 0,0 1-1,0-1 1,1 0 0,0 0 0,0-1-1,1 1 1,0-1 0,10 9 0,-14-15 11,-1 1 0,1-1 0,0 0 0,0 0 0,0 1 0,0-1 1,0-1-1,0 1 0,0 0 0,1 0 0,-1-1 0,0 1 0,0-1 0,0 0 1,1 1-1,-1-1 0,0 0 0,1 0 0,-1-1 0,0 1 0,0 0 0,0-1 0,3 0 1,-1-1-2,0 0 1,-1-1-1,1 1 1,-1-1-1,0 1 1,0-1-1,0 0 1,0 0-1,0 0 1,-1-1 0,4-6-1,3-5 56,-2 0 1,0-1-1,0 0 0,-2-1 0,5-18 1,-4 14 200,-4 16-59,0 0 1,-1 0-1,1 1 0,-1-1 1,0 0-1,0-1 0,-1 1 1,0 0-1,0 0 0,0 0 1,0 0-1,-2-9 202,7 47-151,3 26-170,8 51-643,-13-97-2,0-1 1,0 1 0,1 0-1,1-1 1,10 20-1,-13-28 261,0-1 1,0 0-1,1 0 0,0 0 0,-1 0 0,1-1 0,0 1 1,0-1-1,1 1 0,3 1 0,34 10-4696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3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45 8922,'0'-1'258,"-1"-1"-1,0 0 1,1 1 0,-1-1-1,1 0 1,0 1 0,-1-1-1,1 0 1,0 1 0,0-1-1,0 0 1,0 0 0,0 1-1,1-4 1,1-11 5143,13 67-4290,-8 5-1053,-2 0 0,-3 0 0,-2 0 0,-10 70 0,4-49-442,5 125 0,7-171-326,-2-19-741,4-35-6479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3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77 10610,'6'-10'5649,"13"14"-5440,8-3-169,14-1-8,12-2 32,19-8-80,2 3-112,18-4-585,-5 1-223,2-2-328,-19 2-328,-7 0-1569,-22 10 664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4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118 240 7338,'-10'3'362,"5"-1"-3,0-1 0,0 1 0,0-1 0,-1 0 0,1-1 0,0 0 0,-7 0 0,10 0-38,0 0 0,0-1 0,1 1 0,-1-1 0,0 1 0,1-1 0,-1 0-1,0 0 1,-11-6 5574,12 41-5927,-1 24 87,-12 81-1,1-29-1564,13-96 51,18-41-5938</inkml:trace>
  <inkml:trace contextRef="#ctx0" brushRef="#br0" timeOffset="1">67 1 10002,'3'7'1440,"5"-2"-1440,5 6-2368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4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21 12523,'-2'2'527,"0"0"0,0-1 0,-1 1 1,1-1-1,-1 0 0,1 1 0,-1-1 1,0 0-1,1-1 0,-4 2 0,2-1-444,-1 0-1,1 0 1,0 1-1,0-1 1,0 1 0,0 0-1,-4 3 1,4-2-124,0 0 0,0 1 0,0-1 1,0 1-1,1 0 0,-1 0 0,1 0 0,0 0 1,0 0-1,1 1 0,-1-1 0,1 1 1,0 0-1,0-1 0,1 1 0,0 0 0,-1 0 1,1 0-1,1 0 0,-1 1 0,1-1 1,0 0-1,0 0 0,1 0 0,-1 0 0,1 0 1,0 0-1,0 0 0,1 0 0,0 0 1,0 0-1,0 0 0,0-1 0,1 1 0,-1-1 1,1 0-1,0 0 0,1 0 0,-1 0 1,1 0-1,0-1 0,0 1 0,0-1 0,5 3 1,-5-4-31,-1 0 1,0-1 0,1 0 0,-1 0 0,1 0-1,0 0 1,-1 0 0,1-1 0,-1 1 0,1-1-1,0 0 1,0 0 0,-1 0 0,1-1 0,-1 0 0,1 1-1,5-3 1,-1 0 30,-2 1 0,1-2 0,0 1 0,-1-1 0,1 0 0,-1 0 0,0-1 0,10-9-1,-11 9 50,0 0 0,-1 0 0,0-1 0,0 0 0,0 0 0,-1 0 0,1 0-1,-1 0 1,3-11 0,-5 14-5,-1 0 1,1 0-1,0-1 0,-1 1 0,0 0 0,0-1 1,0 1-1,0 0 0,0-1 0,-1 1 1,1 0-1,-1-1 0,0 1 0,0 0 1,0 0-1,0 0 0,-1 0 0,1 0 0,-4-4 1,-3-1-123,-1 0 1,0 0-1,-1 1 1,0 0-1,0 1 1,0 0-1,-1 0 1,0 1-1,0 1 1,0 0 0,-20-5-1,72 16-3596,48-2 2632,-9 0 1500,-41-2 158,-10-2 1146,0 2 0,53 13-1,-81-16-1650,-1 0 0,1 0 0,-1 1-1,1-1 1,-1 0 0,0 1 0,1-1 0,-1 0 0,0 1 0,0-1 0,1 0-1,-1 1 1,0-1 0,0 1 0,1-1 0,-1 1 0,0-1 0,0 1 0,0-1-1,0 0 1,0 1 0,1-1 0,-1 1 0,0-1 0,0 1 0,0-1 0,0 1-1,-1-1 1,1 1 0,0-1 0,0 1 0,0-1 0,0 1 0,0-1-1,-1 0 1,1 1 0,0-1 0,0 1 0,-1-1 0,1 1 0,-1-1 0,-14 26 517,9-17-374,-1 2-192,2 0 0,0 1 0,0-1 0,1 1 0,0 0 0,1 1-1,1-1 1,0 0 0,0 1 0,1-1 0,1 1 0,1 16 0,8-40-166,1-11 125,5-18 10,19-46 60,-31 80-48,1 0-1,-1 0 1,1 0-1,0 0 0,0 1 1,1-1-1,0 1 1,0 0-1,0 1 1,7-6-1,-10 9-5,0 0 1,0 0-1,0 0 0,0 0 1,0 0-1,0 1 0,0-1 0,0 1 1,0-1-1,0 1 0,1 0 1,-1 0-1,0 0 0,0 0 0,0 0 1,0 1-1,0-1 0,1 1 1,3 1-1,-2 0-4,1 0 0,-1 1 1,0-1-1,0 1 0,1 0 1,-2 0-1,1 1 0,4 4 1,3 6-137,0-1 0,-1 2 0,-1-1 1,8 17-1,36 77-4574,-28-61 1188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5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50 9770,'-3'-23'2329,"1"6"895,1 9-2768,1 7-8,4 5 57,-4-3-9,2 3 64,7 20-80,24 71-120,-20-30-112,-3 16-56,-10-1-168,-5 13-64,-3-13-224,-3-5-976,-3-21-409,3-6-2167,-5-26-305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5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10 115 10226,'-4'-32'2852,"2"27"-2240,1-1-1,0 1 1,0-1-1,1 0 1,0 1-1,0-9 0,1 12-578,-1 0 0,0 1-1,1-1 1,0 1 0,-1-1-1,1 1 1,0-1 0,0 1-1,0-1 1,0 1 0,0 0-1,0-1 1,0 1 0,0 0-1,1 0 1,-1 0-1,0 0 1,1 0 0,-1 0-1,1 0 1,-1 0 0,1 1-1,-1-1 1,1 1 0,0-1-1,2 0 1,8 0-47,0-1 1,0 2-1,0 0 0,0 0 1,0 1-1,0 0 1,0 1-1,0 1 0,-1 0 1,1 0-1,-1 1 1,0 1-1,0 0 0,0 0 1,0 1-1,-1 0 1,0 1-1,-1 0 0,1 1 1,-1 0-1,-1 0 1,1 1-1,-2 0 0,1 1 1,-1 0-1,-1 0 1,1 0-1,-2 1 0,7 16 1,-10-23 4,-1 0 0,0 0 0,0 0 0,-1 0 0,1 0 1,-1 0-1,0 0 0,0 0 0,0 0 0,0 0 0,-1 1 0,0-1 0,0 0 1,0 0-1,0 0 0,-1-1 0,1 1 0,-1 0 0,0-1 0,0 1 0,0-1 1,-1 1-1,1-1 0,-1 0 0,0 0 0,0 0 0,0 0 0,0-1 0,0 1 1,-1-1-1,1 0 0,-7 3 0,4-2-84,1-1 0,-1 0 0,0 0 0,0-1 0,0 0-1,0 0 1,0 0 0,0-1 0,0 0 0,-1 0 0,1 0 0,0-1 0,0 0 0,0 0 0,0-1 0,0 0 0,1 0 0,-1 0 0,0 0-1,1-1 1,-8-5 0,7 4-259,0-1-1,0 0 0,0 0 1,0 0-1,1-1 0,0 0 1,0 0-1,1 0 0,0 0 0,-6-13 1,-2-29-2378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6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30 107 12203,'-10'-24'2574,"7"20"-2197,1 0 1,-1 0-1,1 0 0,0-1 1,1 1-1,-1-1 0,1 0 0,0 1 1,0-1-1,0 0 0,1 0 0,0-6 1,0 10-323,1-1 0,0 1 0,0 0 1,0 0-1,0 0 0,0 0 1,0 0-1,0 0 0,1 0 1,-1 0-1,0 0 0,1 0 1,-1 1-1,0-1 0,1 1 1,-1-1-1,1 1 0,-1-1 1,0 1-1,1 0 0,-1 0 1,1-1-1,-1 1 0,1 0 1,-1 0-1,1 1 0,2-1 0,1 1-23,0-1 0,0 1 0,0 0 0,-1 0 0,1 1 0,0-1 0,5 4 0,-5-2-34,-1 1 0,0-1 0,0 1 0,0 0 1,0 0-1,-1 0 0,0 0 0,0 1 0,0 0 0,0-1 0,-1 1 0,0 0 1,0 0-1,0 1 0,2 6 0,0 7 3,0 0 1,1 39 0,-4 17 17,-11 89 1,0 7-2684,13-119-1158,9-20-470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6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287 28 8218,'-1'-2'310,"0"1"1,1-1-1,-1 1 1,0-1-1,0 1 1,0-1-1,0 1 1,0 0-1,-1-1 1,1 1-1,0 0 1,0 0-1,-1 0 1,1 0-1,-1 0 0,1 1 1,-1-1-1,1 0 1,-1 1-1,-3-2 1,0 1 69,1 1-1,-1-1 1,0 1 0,0 0 0,0 0-1,0 0 1,-7 2 0,-10 3-57,0 2 1,-32 12-1,42-14-244,5-2-159,1 1 0,-1 0 0,1 0 0,0 0 0,0 0 0,0 1 0,0 0 0,1 1 0,0-1 0,0 1 0,1 0 0,-1 0 0,1 0-1,1 1 1,-1-1 0,-3 10 0,5-11 21,1-1 0,-1 0 0,1 1 0,0-1 0,0 1 0,0-1 0,1 1 0,0 0 0,0-1 0,0 1-1,0 0 1,1-1 0,-1 1 0,1-1 0,1 1 0,-1-1 0,0 0 0,1 1 0,0-1 0,0 0 0,0 0 0,1 0-1,-1 0 1,1 0 0,0-1 0,0 1 0,7 5 0,-9-8 45,1 1-1,0-1 1,0 0-1,0 0 1,0 0-1,0 0 1,0 0-1,0 0 1,0 0-1,0 0 0,0-1 1,1 1-1,-1-1 1,0 0-1,0 0 1,1 1-1,-1-1 1,0-1-1,0 1 1,0 0-1,1-1 1,1 0-1,1-1 15,-1 1-1,0-2 0,0 1 0,0 0 0,0-1 0,0 0 0,0 0 0,-1 0 1,1 0-1,2-5 0,4-5 40,0 0-1,0-1 1,-2 0 0,14-30 0,-8 8 47,11-43 0,-16 64-31,0 21 0,10 31 18,-15-27-68,24 56 16,10 22-566,-7-37-2685,-10-29 493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6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9338,'0'-1'285,"0"-1"0,0 0 0,0 1 0,0-1 0,0 0 0,1 1 0,-1-1 1,1 1-1,-1-1 0,1 1 0,-1-1 0,1 1 0,0-1 0,0 1 0,1-2 0,-2 2-199,1 1 0,-1 0 0,1 0 0,-1 0 0,1 0 0,-1 0 0,1-1-1,-1 1 1,1 0 0,-1 0 0,1 0 0,-1 0 0,1 0 0,-1 0 0,1 1 0,-1-1 0,1 0 0,-1 0 0,1 0-1,-1 0 1,1 1 0,-1-1 0,0 0 0,1 0 0,-1 1 0,1-1 0,-1 0 0,0 1 0,1-1 0,0 1 0,2 3 123,0 0 1,1 0 0,-1 0 0,-1 1-1,1-1 1,-1 1 0,0-1 0,3 8 0,0 5-52,-1 0 0,0 0-1,-2 1 1,0-1 0,-1 1 0,0-1 0,-2 1 0,-4 33 0,17-80-124,1 0-1,25-42 0,-32 62-37,0-1 0,1 1 0,0 0-1,0 1 1,1-1 0,0 1 0,1 1-1,-1 0 1,1 0 0,18-9 0,-25 14 3,1 1 0,-1 0 1,1 1-1,0-1 0,-1 0 1,1 1-1,0-1 0,0 1 1,0 0-1,-1 0 0,1 0 1,0 0-1,0 0 0,-1 1 1,1-1-1,0 1 0,0 0 0,-1 0 1,1 0-1,-1 0 0,1 0 1,-1 1-1,1-1 0,-1 1 1,0 0-1,1-1 0,-1 1 1,0 0-1,0 0 0,-1 0 1,4 5-1,2 3-70,0 1 0,-1 0 0,0 0 0,-1 1 0,7 20 0,-3 1-1186,-1 0 0,-2 1 1,4 51-1,-4 22-2480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2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74 9714,'-2'-2'271,"-1"0"1,0 0-1,0 0 0,-1 1 1,1-1-1,0 1 0,-1 0 0,1 0 1,0 0-1,-1 0 0,1 1 1,-1 0-1,1-1 0,-1 1 1,1 0-1,-1 1 0,-3 0 0,0 0-182,1 1-1,-1 0 0,1 1 0,-1-1 0,1 1 0,0 0 0,0 1 1,-7 5-1,-5 6-176,1 0 0,1 1 1,1 0-1,-21 29 1,25-30 64,0 0 1,2 1 0,0 0 0,0 1 0,2-1 0,0 2 0,1-1 0,-7 31 0,12-39 14,0-1 0,0 1 0,0-1 0,1 1 0,1-1 0,-1 1 0,1-1 0,1 1 0,-1-1 0,2 0 0,-1 1 0,1-1 0,0 0 0,1-1 0,0 1 0,0-1 0,0 1 0,1-1 0,0 0 0,1-1 0,9 9 0,-7-6-29,2-2 0,-1 1 1,1-1-1,0-1 0,1 0 0,-1 0 1,1-1-1,0 0 0,1-1 0,-1 0 1,1-1-1,0-1 0,-1 1 0,1-2 1,0 0-1,13 0 0,-16-2 19,0 0-1,1 0 1,-1-1-1,0 0 1,0 0-1,0-1 0,0-1 1,-1 1-1,1-1 1,-1-1-1,0 0 1,0 0-1,-1 0 1,1-1-1,-1 0 1,0-1-1,-1 1 1,1-1-1,-2-1 1,1 1-1,6-11 1,-5 3 49,0 1 0,-1-1 0,-1 0 0,0-1 0,-1 1 0,-1-1 0,0 0 0,-1 1 0,-1-1 0,0 0 0,-2-1 0,-1-16 0,0 10 1,-2 1 0,0-1 0,-1 1 0,-1 0 0,-1 0 0,-1 1 1,-19-36-1,23 51-39,-1-1 0,1 0 0,-1 1 0,0 0 0,-1 0 0,1 0 0,-1 1 0,0 0 0,-1 0 0,1 0 0,-1 1 0,0 0 0,0 0 0,0 1 0,-1 0 0,1 0 0,-1 1 0,1 0 0,-1 0 0,0 0 0,0 1 0,0 1 0,0-1 0,0 1 0,0 1 0,0-1 0,0 2 0,0-1 0,-13 5 0,7-2-78,1 0 1,0 1-1,1 1 1,-1 0-1,1 1 1,0 0-1,1 0 1,-1 2 0,2-1-1,-1 2 1,1-1-1,0 1 1,1 1-1,1 0 1,-1 0-1,-9 18 1,15-22-233,0-1 0,0 1 1,1 0-1,0 0 0,0 0 0,-1 12 0,8 32-1823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49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38 307 7274,'-6'-11'610,"1"2"31,0 0 1,0-1-1,1 0 1,1 0-1,-1 0 1,-2-14 0,6 24-636,1 1 0,-1-1 0,0 0 0,0 0 0,0 0 0,0 0 0,0 0 0,0 0 0,0 0 0,0 1 0,0-1 0,0 0 1,1 0-1,-1 0 0,0 0 0,0 0 0,0 0 0,0 0 0,0 0 0,0 0 0,1 0 0,-1 0 0,0 0 0,0 0 0,0 0 0,0 0 0,0 0 1,1 0-1,-1 0 0,0 0 0,0 0 0,0 0 0,0 0 0,0 0 0,0 0 0,1 0 0,-1 0 0,0 0 0,0 0 0,0 0 0,0 0 1,0 0-1,0 0 0,1 0 0,-1-1 0,0 1 0,0 0 0,0 0 0,0 0 0,0 0 0,0 0 0,0 0 0,0 0 0,0-1 0,0 1 0,0 0 1,0 0-1,0 0 0,0 0 0,0 0 0,1-1 0,-1 1 0,0 0 0,-1 0 0,10 10 94,29 79 299,-31-69-333,1 1 0,1-1 0,1-1 0,0 0 0,22 28 0,-31-45-56,0 0 0,1 0 0,-1 0 0,1-1 0,-1 1 0,1 0-1,0-1 1,0 0 0,0 1 0,-1-1 0,1 0 0,1 0 0,-1 0 0,0 0-1,0 0 1,0-1 0,0 1 0,0-1 0,1 1 0,-1-1 0,0 0 0,1 0-1,-1 0 1,0 0 0,0 0 0,1-1 0,-1 1 0,0-1 0,0 1 0,0-1 0,5-1-1,2-4 22,0-1-1,0 1 1,0-1-1,-1-1 1,0 0-1,8-9 1,263-272-3593,-158 160 884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3:50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98 123 7514,'-44'-32'1856,"43"31"-1780,-1 0 0,1 1-1,0-1 1,0 0 0,0 1 0,-1-1 0,1 1 0,0 0-1,-1 0 1,1-1 0,0 1 0,-1 0 0,1 0 0,0 0-1,-1 0 1,1 0 0,-1 1 0,1-1 0,0 0 0,0 0-1,-1 1 1,1-1 0,0 1 0,-1 0 0,1-1 0,0 1-1,0 0 1,0-1 0,0 1 0,0 0 0,0 0-1,0 0 1,-2 2 0,2-1-72,0 0 0,0 1 0,0-1 0,0 0 0,0 0 0,0 1-1,0-1 1,1 1 0,-1-1 0,1 0 0,0 1 0,-1-1 0,1 1 0,0-1 0,1 1 0,-1 2 0,3 7 65,1-1 1,0 1-1,0-1 1,1 0-1,1 0 1,0-1 0,0 1-1,12 13 1,-13-18 11,-1 0 1,1-1-1,1 0 1,-1 0-1,1 0 1,0-1 0,0 1-1,0-2 1,0 1-1,1 0 1,-1-1-1,1-1 1,0 1 0,0-1-1,8 2 1,-10-4 15,0 0-1,0-1 1,0 1 0,-1-1 0,1 0 0,0 0 0,0 0 0,-1-1 0,1 0 0,-1 0 0,1 0-1,-1 0 1,0-1 0,5-3 0,59-51 575,-42 33-589,128-94-2935,-134 104 2291,89-68-2210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05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347 40 10282,'-6'-6'667,"-2"1"0,1 1-1,-1-1 1,1 1 0,-1 0-1,0 1 1,-13-4 0,17 6-625,1 1 1,-1-1 0,0 1-1,1 0 1,-1 0 0,0 1-1,1-1 1,-1 1 0,0 0-1,1-1 1,-1 2 0,1-1-1,-1 0 1,1 1 0,0 0-1,-1-1 1,1 1 0,0 1-1,0-1 1,0 0 0,-2 3-1,-6 7-46,1-1 0,0 1 0,1 1-1,0 0 1,1 0 0,0 1 0,1 0-1,1 0 1,-9 30 0,4-6-27,3 0 0,-8 69 1,14-79-9,1 0 1,2 0-1,0 0 1,2 0-1,1 0 1,1-1-1,17 52 1,-18-68 7,0 1 1,1-1-1,0 0 0,1 0 1,0 0-1,0-1 0,2 0 1,-1 0-1,1-1 1,0 0-1,1 0 0,0-1 1,1 0-1,-1-1 0,2 0 1,-1 0-1,1-1 1,0-1-1,0 1 0,13 3 1,-18-7 20,1-1 1,0 0-1,0 0 1,-1 0 0,1 0-1,0-1 1,0-1-1,0 1 1,-1-1-1,1 0 1,0 0 0,-1-1-1,1 0 1,-1 0-1,10-5 1,-7 2 15,0-1 0,-1 1 0,0-2 0,0 1 0,0-1 0,-1 0 0,0-1 0,0 0 0,8-13 0,-3 1 27,0-1 0,-2-1 0,0 1 0,-2-2 0,0 1 0,-1-1 0,-1-1 0,2-24 0,-5 26 37,-2-1 0,0 0 0,-1 0-1,-1 0 1,-2 0 0,0 0-1,-1 0 1,-2 1 0,0 0 0,-13-31-1,14 43-22,0-1-1,0 1 1,-1 0-1,-1 1 1,1 0 0,-2 0-1,1 0 1,-1 0-1,0 1 1,-1 1-1,0 0 1,0 0 0,-1 0-1,0 1 1,0 1-1,0 0 1,-1 0-1,0 1 1,1 0-1,-2 1 1,1 0 0,-14-1-1,6 2-66,1 1 0,0 2 0,0 0 0,0 0 0,0 2 0,0 0 0,0 1 0,0 1 0,-20 8 0,29-9-148,1 0-1,-1 1 1,1 0-1,-1 0 1,1 1 0,1 0-1,-1 0 1,-8 10-1,12-12-81,1 1 0,-1 0 1,1-1-1,0 1 0,1 0 0,-1 1 0,1-1 0,0 0 0,0 1 0,1-1 0,-1 1 0,1-1 0,1 1 0,-1 0 0,1 5 1,1 0-450,0 0 1,1 0-1,0-1 1,5 13 0,-7-23 657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05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 8610,'4'-6'283,"1"1"334,-1 0 0,0-1 1,-1 0-1,0 1 1,4-10-1,-6 12-304,0 1-1,-1-1 0,1 0 1,-1 0-1,0 1 0,0-1 1,0 0-1,0 1 1,0-1-1,-1 0 0,1 0 1,-1 1-1,0-1 0,0 0 1,0 1-1,0-1 1,-1-2-1,4 46 1340,11 166-1894,-17 267-1,-3-407-1808,-1-89-3473,6-19 1794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05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83 9562,'-1'-3'349,"1"0"-1,-1 0 1,1 0 0,0 0 0,0 0-1,0 0 1,0 0 0,0 0-1,1 0 1,-1 0 0,1 0 0,0 0-1,0 1 1,0-1 0,0 0-1,0 0 1,1 1 0,1-4 0,0 4-290,0 0 1,-1 0 0,1 0 0,0 0 0,0 0 0,1 0 0,-1 1 0,0-1 0,0 1 0,1 0 0,-1 0 0,1 0 0,-1 1-1,1-1 1,4 1 0,1-2-60,1 2 1,0-1-1,0 1 0,0 0 0,0 1 0,-1 0 0,1 1 1,0 0-1,-1 1 0,1 0 0,-1 0 0,0 1 0,0 0 0,0 0 1,-1 1-1,1 0 0,-1 1 0,0 0 0,-1 0 0,1 1 0,-1 0 1,-1 0-1,1 1 0,-1-1 0,-1 1 0,9 15 0,-5-9-6,-1 1 0,0 1 0,-1-1-1,0 1 1,-2 1 0,0-1 0,0 1 0,2 22-1,-7-39 6,0 1 0,0-1-1,0 0 1,0 1 0,0-1-1,0 1 1,0-1 0,0 1-1,0-1 1,0 0 0,0 1-1,0-1 1,-1 1 0,1-1-1,0 0 1,0 1 0,0-1-1,0 0 1,-1 1 0,1-1-1,0 0 1,-1 1 0,1-1-1,0 0 1,0 0 0,-1 1 0,1-1-1,0 0 1,-1 0 0,1 1-1,-1-1 1,1 0 0,0 0-1,-1 0 1,-16-4-168,-22-23-430,33 22 421,-138-114-5997,124 97 3754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06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 77 11426,'-48'-77'7901,"59"115"-7560,-1 1 1,-2 0 0,-2 0-1,-2 1 1,0 51 0,-8 56-372,0-83-182,3 1-1,14 124 1,-1-154-310,-12-35 473,0 0-1,0-1 1,0 1 0,1-1 0,-1 1 0,0 0 0,0 0 0,0-1 0,0 1 0,1 0 0,-1-1 0,0 1-1,0 0 1,1 0 0,-1-1 0,0 1 0,0 0 0,1 0 0,-1-1 0,0 1 0,1 0 0,-1 0-1,0 0 1,1 0 0,-1 0 0,0 0 0,1-1 0,-1 1 0,0 0 0,1 0 0,-1 0 0,0 0-1,1 0 1,-1 0 0,0 0 0,1 0 0,-1 1 0,0-1 0,1 0 0,-1 0 0,0 0 0,1 0-1,-1 0 1,0 1 0,1-1 0,-1 0 0,0 0 0,1 0 0,-1 1 0,0-1 0,0 0 0,1 0-1,-1 1 1,0-1 0,0 0 0,1 1 0,0-12-1118,-1 0 0,1 0 0,-2 0-1,0 0 1,-3-18 0,-9-31-3386</inkml:trace>
  <inkml:trace contextRef="#ctx0" brushRef="#br0" timeOffset="1">1 452 9922,'4'-10'2649,"14"7"671,18-4-2727,13 2-593,16-5-48,1 2-113,14-2-775,-5 3-192,5 0-2153,-10 5-135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06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80 252 9018,'-1'3'5665,"-3"12"-5314,4 39 338,10 67 1,-1-14-451,-9-79-127,3 13-795,2-45-845,5-29-1280,3-22-311</inkml:trace>
  <inkml:trace contextRef="#ctx0" brushRef="#br0" timeOffset="1">7 1 8802,'-7'1'3313,"20"-2"-25,-2 9-2520,7 3-1848,4 4-2385,4-5 121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07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 11923,'2'0'4949,"0"6"-3527,-2 16-2981,0-7 2120,9 105-412,-8-138-405,0 0-1,1-1 0,6-20 1,-7 31 276,1 0 1,1 0-1,-1 1 0,1-1 0,1 1 1,-1 0-1,1 0 0,1 0 1,-1 0-1,9-9 0,-12 14-23,1 1-1,-1 0 1,0 0-1,0 0 1,0 0-1,1 0 1,-1 0-1,1 0 1,-1 0-1,1 0 1,-1 1-1,1-1 1,-1 0-1,1 1 1,-1 0-1,1-1 1,0 1-1,-1 0 1,1 0-1,0 0 1,-1 0-1,1 0 1,0 0-1,-1 0 1,1 1-1,1-1 1,0 2-7,-1 0 1,1-1 0,-1 1 0,0 0 0,0 0 0,0 0 0,0 0-1,0 0 1,0 1 0,-1-1 0,1 1 0,-1-1 0,3 5-1,1 8-24,1-1-1,-2 1 0,0 0 1,3 23-1,-1 64-434,-5-70-292,0-25 114,-1-9-227,3-33 902,1-1 1,2 1-1,2 0 0,1 0 1,1 1-1,18-38 1,-28 71-15,1 0 0,-1 0 0,1 0 0,-1 0 0,1 0 0,-1 0 0,1 0 1,0 0-1,0 0 0,-1 1 0,1-1 0,0 0 0,0 1 0,0-1 0,0 1 1,0-1-1,0 1 0,0-1 0,0 1 0,0-1 0,0 1 0,0 0 0,0 0 1,0-1-1,2 1 0,-1 1-4,1-1 0,-1 0 0,0 1 0,1 0 1,-1 0-1,0 0 0,0 0 0,0 0 0,0 0 1,0 0-1,3 3 0,3 2 1,-1 1-1,0 0 1,0 1 0,10 13-1,5 15 75,32 74-1,-31-60-255,-21-47-47,-1 0 0,0 0 0,0 0 0,1 0 0,-1-1 0,1 1 0,0 0 0,0-1 0,0 0 0,0 1 0,1-1 0,-1 0 0,0 0 0,4 2 0,7-5-2280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07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53 12643,'46'-48'6361,"-45"44"-5633,0 5-552,1 2-112,1 2-48,9 31-40,6 46-16,-21-32-488,-4-4-504,-1-4-688,-6-14-2249,-1-24 72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07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36 11482,'1'-14'3041,"2"-1"280,0 8-3569,5 11-1329,5 10-127,-2 3-2121,-3-1 601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2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98 6153,'0'-6'957,"-1"1"0,-1 0-1,1 0 1,-1 0 0,1 0-1,-6-9 1,1 5 127,0 0 0,-1 1 0,0-1 1,-11-9-1,18 18-1066,10 43 1024,5 14-1003,16 119 0,-29-102-397,-15 141-1,0 23-699,20-197-192,1-28-514,-8-13 1639,1-1 0,0 1 0,-1 0 0,1 0 1,-1 0-1,1-1 0,-1 1 0,1 0 0,-1-1 0,1 1 0,-1 0 0,1-1 0,-1 1 0,0-1 0,1 1 0,-1-1 0,1 1 1,-1-1-1,0 1 0,1-1 0,-1 1 0,0-1 0,0 1 0,0-1 0,1 1 0,-1-1 0,0-1 0,11-40-3235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08.1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357 0 9122,'6'25'5968,"-6"-25"-5907,0-1-1,1 0 1,-1 1-1,0-1 1,1 0 0,-1 0-1,1 1 1,-1-1 0,1 1-1,-1-1 1,1 0 0,-1 1-1,1-1 1,-1 1 0,1-1-1,0 1 1,-1-1 0,1 1-1,0 0 1,-1-1-1,1 1 1,0 0 0,0 0-1,-1-1 1,1 1 0,0 0-1,0 0 1,0 0 0,-1 0-1,2 0 1,33-6-284,-32 6 312,31-3-98,0 2 1,0 2 0,0 1 0,0 1-1,52 13 1,-166 18 616,73-30-634,-1 1 0,1-1 0,0 1 0,1 0-1,-1 1 1,1 0 0,0 0 0,0 0 0,1 0-1,0 1 1,0 0 0,1 0 0,-4 9 0,42-18 296,-28 2-265,0-1-5,0 0 1,0 1 0,0 0 0,0 0-1,0 1 1,0 0 0,0 0-1,0 0 1,0 1 0,-1-1 0,1 2-1,0-1 1,-1 0 0,0 1-1,1 0 1,-1 1 0,0-1 0,-1 1-1,7 5 1,-1 4-5,-1 1 1,0-1-1,0 2 1,-2-1-1,0 1 0,0 0 1,-2 1-1,0-1 0,0 1 1,-2 0-1,0 0 0,-1 1 1,0-1-1,-2 32 1,-1-17 2,-2 0 0,-1 0 1,-1-1-1,-2 1 1,-1-1-1,-23 56 0,24-70 5,-1-1-1,0 1 1,-1-2-1,-1 1 1,0-1-1,-1 0 1,0-1-1,-1-1 1,-17 14-1,21-19-8,-1-1 0,1-1 1,-1 0-1,-1 0 0,1 0 0,-1-1 0,0-1 0,0 0 0,0 0 0,0-1 1,0 0-1,-1-1 0,1 0 0,0 0 0,-1-1 0,-17-3 0,6-1-162,0-1-1,0-1 1,1-1-1,0 0 1,0-2-1,1-1 0,-26-16 1,3-2-2059,1-2 0,-40-37-1,51 36-1419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08.7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 94 9234,'-7'-66'2307,"7"64"-2024,-1 0 0,1 1 1,0-1-1,0 1 0,-1-1 0,1 1 0,-1-1 0,1 1 0,-1-1 0,0 1 1,1 0-1,-1-1 0,-2-1 0,2 2-210,0 0 0,-1 1 0,1-1 0,0 1 0,0 0 0,-1-1 0,1 1 0,0 0 0,-1 0 0,1 0 0,0 0 0,-1 0 0,1 0 0,-1 0 0,1 0 0,0 1 0,0-1 0,-3 1 0,-8 1 27,-3 0-66,1 1 0,0 0 1,0 1-1,0 1 1,-27 12-1,37-15-37,0 0 0,0 0-1,0 1 1,1-1 0,-1 1-1,1 0 1,-1 0 0,1 0-1,0 1 1,0-1 0,0 1 0,1 0-1,-1-1 1,1 1 0,0 0-1,0 0 1,0 1 0,1-1-1,-1 0 1,1 1 0,0-1-1,0 1 1,1-1 0,-1 1 0,1-1-1,0 8 1,1 0-1,0 0-1,1 0 1,0-1-1,1 1 1,0-1 0,1 0-1,0 1 1,1-1-1,0-1 1,1 1-1,0-1 1,12 15 0,-17-24-3,0 0 0,0 0 1,0 0-1,0-1 0,0 1 1,0 0-1,0-1 0,1 1 1,-1 0-1,0-1 0,0 0 1,1 1-1,-1-1 1,0 0-1,0 1 0,1-1 1,-1 0-1,0 0 0,1 0 1,-1 0-1,0-1 0,1 1 1,1-1-1,0 0-1,0 0 0,0-1 0,0 1 0,0-1 0,0 0-1,-1 0 1,1 0 0,0 0 0,2-4 0,6-6 4,-1-1 0,-1-1 1,9-14-1,-15 23 9,40-78 50,-31 56 51,2 1 1,0 0 0,19-24-1,-33 50-104,1-1 1,-1 1-1,1-1 0,-1 1 0,1 0 0,-1 0 0,1-1 0,0 1 1,-1 0-1,1 0 0,-1-1 0,1 1 0,-1 0 0,1 0 0,0 0 0,-1 0 1,1 0-1,-1 0 0,1 0 0,0 0 0,-1 0 0,1 0 0,-1 0 1,1 1-1,-1-1 0,1 0 0,0 0 0,-1 0 0,1 1 0,-1-1 0,1 0 1,-1 1-1,1-1 0,-1 1 0,1-1 0,-1 0 0,0 1 0,1-1 1,-1 1-1,0-1 0,1 1 0,-1-1 0,0 1 0,1-1 0,-1 1 0,0 0 1,0-1-1,0 1 0,0 0 0,20 41-37,-16-31 47,7 13-39,-6-10-154,0 0 0,2 0 1,-1 0-1,2-1 1,0 0-1,0-1 1,1 0-1,1 0 1,0-1-1,16 14 1,-23-23-78,-1 0 1,1-1 0,0 1 0,0-1-1,0 0 1,0 1 0,0-1-1,0-1 1,0 1 0,0 0 0,4 0-1,43-7-3149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09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49 13011,'-4'-12'1707,"3"8"-1072,0 0-1,0 1 1,0-1 0,-1 0-1,1 1 1,-1-1-1,0 1 1,-3-4 852,9 19-1412,5 24-101,-2 0 1,-2-1 0,2 60 0,-12 114 63,3 60-235,9-247-566,-7-22 710,0 0 0,1 0-1,-1 0 1,1 0-1,-1 0 1,0 1-1,1-1 1,-1 0-1,0 0 1,1 0 0,-1 0-1,1 0 1,-1 0-1,0 0 1,1 0-1,-1 0 1,1 0-1,-1 0 1,0-1-1,1 1 1,-1 0 0,0 0-1,1 0 1,-1 0-1,0-1 1,1 1-1,-1 0 1,0 0-1,1-1 1,-1 1 0,1 0-1,25-35-5638,-24 32 4948,9-16-3386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09.5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1 120 9650,'2'-4'840,"1"1"0,0 0-1,0 0 1,0 0 0,0 0 0,0 0-1,6-3 1,31-13 1075,50 0-3226,-61 14 1960,69-11-1818,107-4-1,-103 19-2421,-2 9-3415,-93-10 8464,-20-4 1327,-24-5 3405,32 141-3996,-14 60-3108,19-184-192,4-19-2062,0-11-58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09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10970,'4'-3'1633,"3"5"-1633,0 5-2561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10.5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14 12035,'-1'0'176,"-49"56"5779,46-52-5955,0 1-1,1-1 0,0 1 1,0 0-1,1 0 1,-1 0-1,1 0 1,0 1-1,0-1 0,-2 11 1,5-11-68,0 0 1,-1-1 0,2 1-1,-1-1 1,0 1-1,1-1 1,0 0-1,0 1 1,0-1-1,0 0 1,1 0-1,0 0 1,0-1 0,4 5-1,-3-3 3,1 0-1,0 0 1,-1-1 0,2 1-1,-1-1 1,1 0-1,-1-1 1,1 1 0,8 2-1,-12-5 70,0-1 0,1 0 0,-1 0 0,1 0 1,-1 0-1,1 0 0,-1 0 0,1-1 0,-1 1 0,0-1 0,1 0 0,-1 0 0,0 1 0,1-2 0,-1 1 0,0 0 0,0 0 0,0-1 0,0 1 1,0-1-1,0 1 0,-1-1 0,1 0 0,0 0 0,-1 0 0,1 0 0,-1 0 0,0 0 0,0 0 0,1-3 0,2-2 6,0 0 0,-1-1 0,0 1 1,0-1-1,-1 0 0,0 0 0,2-16 0,-3 20-121,-1-1-1,0 1 1,0-1-1,0 1 1,-1-1 0,0 1-1,0-1 1,0 1-1,0-1 1,0 1 0,-1 0-1,0 0 1,0 0 0,0 0-1,-1 0 1,1 0-1,-1 0 1,0 1 0,0-1-1,0 1 1,0 0-1,-1 0 1,1 0 0,-7-4-1,56-7-2715,-25 10 2979,0 1 0,0 1 0,1 0 0,23 3 0,33-3 2997,-76 2-3020,0 0 0,0 1 0,0-1-1,0 0 1,0 1 0,-1 0 0,1-1 0,0 1 0,0 0 0,0 0 0,-1 0 0,1 0-1,0 0 1,-1 1 0,1-1 0,-1 0 0,1 1 0,-1-1 0,0 1 0,0 0 0,0-1-1,1 1 1,-2 0 0,1-1 0,0 1 0,0 0 0,0 0 0,-1 0 0,1 3 0,4 10-71,-1 0 1,3 29-1,-4-26 166,22 188 15,-8-248-334,-6 3-15,6-42 0,-11 49 118,1 1 1,1 0-1,15-35 0,-23 65-5,1 0-1,-1 0 0,1 0 0,-1-1 1,1 1-1,0 0 0,-1 0 0,1 0 1,0 0-1,0 0 0,0 0 0,0 0 1,0 0-1,0 1 0,0-1 0,0 0 1,0 0-1,0 1 0,1-1 0,-1 1 1,0-1-1,0 1 0,0 0 0,1-1 1,1 1-1,0 0 1,-1 0 0,1 1 0,-1 0 0,1-1 0,-1 1 0,0 0 0,1 0 0,-1 0 0,0 0 0,0 1 0,0-1 0,4 3 0,3 4 15,0 1 0,-1-1 0,0 2 0,12 17 0,-5-2-67,-2 0 0,18 45 0,-6 13-5502,-25-68 1666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11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500 45 11931,'-3'-4'428,"1"1"0,-1-1 0,0 1 1,-1 0-1,1 0 0,0 0 0,-1 0 1,0 1-1,0-1 0,0 1 0,0 0 1,0 0-1,0 0 0,-9-2 1,7 3-385,-1 1 0,0 0 1,0 0-1,1 0 1,-1 1-1,0 0 0,0 0 1,1 0-1,-12 5 1,-1 0-45,0 0 1,0 2 0,1 0 0,0 1 0,1 1 0,0 1-1,0 0 1,1 1 0,1 1 0,0 0 0,0 1-1,2 0 1,0 2 0,0-1 0,2 2 0,0-1 0,-13 27-1,12-18-3,1 0 0,1 1 0,2 0 0,0 0 0,2 1 0,0 0 0,2 0 0,1 0 0,2 1 0,0-1 0,6 49 0,-3-60-3,1 0-1,1 0 1,0 0-1,1 0 1,1 0-1,0-1 1,2 0-1,-1 0 1,2-1-1,0 0 0,0-1 1,1 0-1,1 0 1,0-1-1,1 0 1,0-1-1,1 0 1,0-1-1,1-1 1,25 14-1,-22-16-97,0 0 0,1 0 0,0-2 0,0 0 0,0-1 0,1-1 0,-1-1-1,1 0 1,0-2 0,21-1 0,-31 0 31,1 0 0,-1-1 0,0 0 0,0-1 0,0 0 0,-1 0 0,1 0 0,-1-1 0,0-1 0,8-5 0,-10 6 41,-1 0 0,0-1 0,-1 1 0,1-1 0,-1-1 0,0 1 0,0 0 0,0-1 0,-1 0 0,0 0 0,0 0 0,-1 0 0,1-1 0,-1 1-1,1-8 1,-2 9 16,0-1 0,0 1-1,0 0 1,-1 0-1,0-1 1,0 1-1,0 0 1,-1 0 0,1 0-1,-1-1 1,-1 1-1,1 0 1,-1 0-1,0 0 1,0 1-1,0-1 1,-1 0 0,-4-7-1,1 6-1,0 0 1,0 0-1,0 1 0,-1 0 0,1 0 0,-1 0 1,-1 1-1,1 0 0,0 0 0,-14-4 0,-11-1 4,0 1 1,0 1-1,0 2 0,-59-1 0,2 7-23,83-1-397,8-2 95,19-3-134,41-7-182,449-7 746,-500 15 3219,-17-2-502,-11 1-1059,46 424-2436,-28-384-663,3-1 0,1 0 0,12 42 0,7-23-2687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11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61 124 12331,'1'-7'131,"-1"5"121,1-1-1,-1 0 1,0 1 0,1-1-1,-1 0 1,0 0 0,0 1-1,-1-1 1,1 0 0,-1 1-1,1-1 1,-1 0 0,0 1-1,0-1 1,0 1 0,0-1-1,0 1 1,-1-1-1,1 1 1,-1 0 0,0 0-1,0 0 1,1 0 0,-4-3-1,4 5-153,-8 15 292,1 9-446,2 1 0,0 0 0,-2 32 0,7-49 9,0 1-1,1-1 0,0 1 1,1-1-1,0 1 0,0-1 1,1 1-1,0-1 0,0 0 1,1 0-1,0 0 1,0 0-1,1 0 0,5 7 1,-8-13 36,1 0 0,-1 0 0,1 0 0,0-1 0,0 1 1,-1 0-1,1-1 0,0 1 0,0-1 0,1 1 0,-1-1 0,0 0 1,0 0-1,1 0 0,-1 0 0,0-1 0,1 1 0,-1-1 1,1 1-1,-1-1 0,1 0 0,-1 0 0,1 0 0,-1 0 0,1 0 1,-1-1-1,0 1 0,1-1 0,-1 1 0,1-1 0,-1 0 1,0 0-1,0 0 0,1 0 0,-1-1 0,0 1 0,3-4 0,3 0-17,-1-1 0,-1 0-1,1 0 1,-1-1-1,0 1 1,-1-2 0,1 1-1,-2 0 1,8-15-1,-9 15-52,1 0 0,-2 0-1,1-1 1,-1 1-1,0-1 1,0 0-1,-1 0 1,0 0 0,-1 0-1,0 1 1,0-1-1,-1 0 1,1 0-1,-2 0 1,1 0 0,-1 1-1,0-1 1,-1 1-1,0-1 1,0 1-1,-1 0 1,1 0 0,-2 0-1,1 1 1,-1-1-1,0 1 1,0 0-1,0 0 1,-1 1 0,0 0-1,0 0 1,-1 0-1,1 1 1,-9-5-1,-6-4-4242,30 12 1550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12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353 10 11650,'-54'-9'6409,"43"8"-6295,-1 1-1,1 0 1,0 1-1,-1 0 1,-13 3-1,20-3-105,-20 3 9,-1 2 0,2 0 0,-1 2-1,1 0 1,-37 19 0,60-26-65,-1 0-1,0-1 0,1 1 1,-1 0-1,1 0 0,-1 0 1,1 0-1,0 0 0,-1 0 1,1 1-1,0-1 1,0 0-1,0 1 0,0-1 1,0 1-1,0-1 0,0 1 1,1-1-1,-1 1 0,0 0 1,1-1-1,-1 1 0,1 0 1,0-1-1,0 1 0,-1 0 1,1 0-1,0-1 0,0 1 1,1 0-1,-1 0 1,0-1-1,1 1 0,-1 0 1,1-1-1,-1 1 0,1 0 1,0-1-1,0 1 0,-1-1 1,1 1-1,0-1 0,0 0 1,3 3-1,1 2-172,0-1 0,1-1 0,-1 1-1,1-1 1,0 0 0,1 0 0,-1 0 0,1-1 0,11 4-1,-8-4 119,0-1 0,1 0 0,-1 0 0,1-1 0,0-1 0,0 1 0,-1-2 0,1 0 0,0 0 0,14-4 0,-20 4 193,0 0 0,-1 0 0,1-1-1,-1 0 1,0 0 0,1 0 0,-1 0 0,0-1 0,0 1-1,-1-1 1,1 0 0,0 0 0,-1-1 0,0 1 0,0-1-1,0 1 1,0-1 0,0 0 0,-1 0 0,0 0 0,0-1 0,0 1-1,0 0 1,-1-1 0,1 0 0,0-4 0,-2 6 66,0 1-1,0 0 1,0-1 0,0 1 0,0 0 0,0-1 0,-1 1 0,1 0 0,-1 0-1,0-1 1,-1-3 0,14 36 332,-12-28-496,9 15-135,0 0 0,1 0 0,18 21 0,-24-33-223,1 0 0,-1 0 0,1 0 0,0-1-1,0 0 1,0 0 0,1-1 0,0 1 0,-1-1 0,1 0 0,0-1 0,1 1 0,-1-1-1,0 0 1,13 1 0,32-1-3109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12.7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52 166 13571,'-11'-34'2751,"5"20"-1519,1-1 0,1 0 0,-3-19 0,6 28-1172,1 1-1,-1 0 0,1-1 0,1 1 0,-1 0 1,1 0-1,0-1 0,2-5 0,1 27-280,4 22 192,-1 0 0,-2 1 0,-2 0 0,-3 65 0,-25 163 19,4-64-1143,19-183 125,1 0 1,0 0 0,2 0-1,0 0 1,8 33 0,6-23-3685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2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11066,'1'-4'203,"1"0"0,1 0 0,-1 0-1,0 1 1,1-1 0,0 1 0,-1-1-1,1 1 1,1 0 0,-1 0 0,0 0 0,1 1-1,-1-1 1,1 1 0,0 0 0,0 0-1,0 0 1,0 0 0,0 1 0,5-1-1,-3 0-244,1 2-1,-1-1 0,1 1 1,-1-1-1,1 2 0,0-1 1,-1 1-1,1 0 0,-1 0 1,1 1-1,-1 0 0,0 0 1,8 5-1,-6-3 9,-1 0 0,0 1 0,0 0 0,-1 1-1,0 0 1,0 0 0,0 0 0,0 1 0,-1-1 0,0 1-1,-1 0 1,1 1 0,-1-1 0,-1 1 0,5 12 0,3 13 34,-2 1 1,8 48-1,-13-56-11,-3-23 24,3 37-173,-4-40 149,0 1 1,0-1-1,0 0 1,0 0-1,-1 0 1,1 1 0,0-1-1,0 0 1,0 0-1,0 0 1,0 0-1,-1 1 1,1-1 0,0 0-1,0 0 1,0 0-1,-1 0 1,1 0-1,0 0 1,0 1 0,0-1-1,-1 0 1,1 0-1,0 0 1,0 0-1,0 0 1,-1 0-1,1 0 1,0 0 0,0 0-1,-1 0 1,1 0-1,0 0 1,0 0-1,0 0 1,-1 0 0,1-1-1,0 1 1,0 0-1,0 0 1,-1 0-1,-18-14-714,7 2-128,-1 0 1,-1 1-1,0 1 1,0 0-1,-21-11 0,27 20-898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13.1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 12411,'22'-29'6265,"-24"30"-6321,2 3 24,-1-4-240,0 2-176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13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6 12371,'14'-2'3040,"-3"-1"497,-10 4-4097,1 5-1096,-33 5-6410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14.2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89 246 7170,'-89'-9'5369,"114"-8"-4812,11 3-174,-1 2 0,2 2-1,-1 1 1,1 2 0,40-3-1,189 0 725,-199 10-1040,2670-38 1656,-1854 22-1249,53-7-333,20-3 142,-101 15 202,484-23-3,-1146 38-1261,-118 1-4242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16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68 234 10882,'-41'-84'3832,"15"29"325,283 495-3735,-243-419-446,-7-8-4,1-1 1,1 0-1,0 0 0,1-1 0,0 0 1,16 13-1,-26-24 26,1 1 1,-1-1-1,0 1 1,1-1-1,-1 0 1,1 0-1,-1 1 1,1-1-1,-1 0 0,0 0 1,1 1-1,-1-1 1,1 0-1,-1 0 1,1 0-1,-1 0 1,1 0-1,-1 0 1,1 0-1,-1 0 1,1 0-1,-1 0 1,1 0-1,-1 0 1,1 0-1,-1 0 1,1 0-1,-1 0 1,1-1-1,-1 1 0,1 0 1,-1 0-1,0-1 1,2 1-1,4-21 9,-9-32 48,3 51-55,-20-129 77,9 66 80,-5-113 1,46 221-162,-18-24-5,175 264-43,-132-207 37,106 111 0,-156-182 22,31 28-7,-35-32 1,0 0-1,-1-1 1,1 1 0,-1 0-1,1-1 1,0 1-1,-1-1 1,1 1-1,0-1 1,-1 1-1,1-1 1,0 0-1,0 1 1,0-1-1,-1 0 1,1 0-1,0 1 1,0-1-1,0 0 1,0 0 0,-1 0-1,1 0 1,0 0-1,0 0 1,0 0-1,0-1 1,-1 1-1,1 0 1,0 0-1,0-1 1,0 1-1,-1 0 1,1-1-1,0 1 1,0-1 0,-1 1-1,1-1 1,0 1-1,-1-1 1,1 1-1,-1-1 1,1 0-1,0 0 1,4-16 8,-1 0 0,0 1 0,-2-1-1,0 0 1,-1 0 0,0-1 0,-3-16 0,2-9 0,1-18 2,-10-478-109,1 496-546,4 33-902,2 26-1162,3 11-725,0 9-110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16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1 233 12251,'1'0'188,"1"1"1,0-1-1,-1 0 1,1 0 0,-1 0-1,1-1 1,-1 1 0,1 0-1,0 0 1,-1-1 0,1 1-1,-1-1 1,1 0-1,-1 1 1,0-1 0,1 0-1,1-2 1,38-21-1397,-31 17 813,10-4-323,-5 3 667,0-1 1,-1-1-1,0 0 0,17-16 1,-29 25 63,0-1-1,0 0 1,0-1-1,0 1 1,0 0 0,-1 0-1,1-1 1,-1 1 0,1-1-1,-1 1 1,0-1 0,0 0-1,0 0 1,0 1 0,-1-1-1,1 0 1,-1 0 0,0 0-1,1 0 1,-1 1 0,-1-1-1,1 0 1,0 0 0,-1 0-1,1 0 1,-1 1 0,0-1-1,0 0 1,0 0 0,0 1-1,-1-1 1,-2-3 0,2 3 1,0 1 0,0-1 0,0 1 0,0 0 0,0 0 0,-1 0 0,1 0 0,-1 1 0,1-1 0,-1 1 0,0-1 0,0 1 0,0 0 0,0 0 0,0 0 0,0 0 0,0 1 0,0-1 0,0 1 0,0 0 0,0 0 0,0 0 1,0 0-1,0 0 0,0 1 0,0-1 0,0 1 0,0 0 0,0 0 0,0 0 0,0 0 0,-4 3 0,0 0-4,1-1 0,0 1 0,0 0 0,0 0 0,0 0 0,1 1 0,0 0 0,0 0 0,0 1 0,0-1 1,1 1-1,0 0 0,-4 9 0,4-7-6,1 1 1,0 0-1,1 0 0,-1 0 1,2 1-1,0-1 1,0 0-1,0 1 0,1-1 1,1 1-1,-1-1 1,2 0-1,-1 1 1,1-1-1,1 0 0,-1 0 1,2 0-1,-1-1 1,10 17-1,-7-16 37,0 0 0,1 0 0,0 0 0,1-1 0,0 0 0,0 0 0,0-1-1,1 0 1,0-1 0,1 0 0,0 0 0,0-1 0,0 0 0,0-1 0,1 0 0,20 4 0,-8-3-658,-1-2 1,42 1-1,48-13-857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17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76 11915,'37'-45'2772,"-35"31"-378,-3 14-2370,1 0 1,0 0 0,0 0-1,0 0 1,0 0 0,-1 0-1,1 0 1,0 0 0,0 0-1,0 0 1,-1 0-1,1 0 1,0 0 0,0 0-1,0 0 1,0 0 0,-1 0-1,1 0 1,0 0 0,0 0-1,0 1 1,0-1-1,-1 0 1,1 0 0,0 0-1,0 0 1,0 0 0,0 0-1,0 1 1,0-1 0,0 0-1,-1 0 1,1 0-1,0 0 1,0 0 0,0 1-1,0-1 1,0 0 0,0 0-1,0 0 1,0 1 0,0-1-1,0 0 1,0 0-1,0 0 1,0 0 0,0 1-1,0-1 1,0 0 0,0 0-1,0 0 1,0 1 0,-1 14-9,1 0 0,0 1 0,1-1 1,1 0-1,0 0 0,1 0 1,6 18-1,-5-22-32,-1-1 1,1 0-1,1 0 0,0-1 1,0 1-1,1-1 1,0 0-1,0 0 0,1-1 1,15 14-1,-21-20 12,1-1-1,-1 0 0,0 0 0,1 0 1,-1 0-1,0-1 0,1 1 0,-1 0 1,1 0-1,0-1 0,-1 1 0,1-1 1,-1 0-1,1 1 0,0-1 0,-1 0 1,1 0-1,0 0 0,-1 0 1,1 0-1,0 0 0,-1-1 0,1 1 1,0-1-1,2 0 0,-1-1 3,0 0-1,0 0 1,-1 0-1,1-1 1,-1 1-1,1-1 1,-1 1-1,0-1 1,0 0 0,0 0-1,3-6 1,1-3 5,-1-1 0,0 0 0,-1-1 0,0 1 1,2-18-1,-5 8 11,-2 17-2,1 1 1,0-1 0,0 1-1,1 0 1,0-1 0,0 1-1,0 0 1,3-8 0,-4 13-11,1-1-1,0 1 1,-1 0 0,1 0 0,0 0 0,-1-1-1,1 1 1,0 0 0,-1 0 0,1 0-1,0 0 1,-1 0 0,1 0 0,0 0 0,-1 1-1,1-1 1,0 0 0,-1 0 0,1 0-1,0 1 1,-1-1 0,1 0 0,-1 1 0,1-1-1,0 1 1,-1-1 0,1 1 0,24 17-26,-16-12 6,138 85-28,-127-81 58,0 0-1,1-2 0,0 0 1,1-1-1,37 6 1,-57-12-11,0-1 0,0 0 0,1 0 0,-1 0 1,0 0-1,1 0 0,-1 0 0,0 0 1,0-1-1,1 1 0,-1-1 0,0 1 0,0-1 1,0 0-1,0 0 0,0 0 0,0 0 1,0-1-1,0 1 0,0 0 0,0-1 0,-1 1 1,1-1-1,-1 0 0,1 1 0,-1-1 0,1 0 1,-1 0-1,0 0 0,0 0 0,0 0 1,0 0-1,-1 0 0,1-1 0,0 1 0,-1 0 1,1-3-1,1-10-5,0-1 0,-1 1 0,-1-1 0,-2-23 0,0 12-133,5-15-1188,12 19-2533,1 11 415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18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 51 12099,'-6'-3'598,"0"0"1,0 1 0,0 0-1,0 0 1,0 1 0,-1-1 0,1 1-1,0 1 1,-1-1 0,-8 1-1,-68 10-823,27-2 554,51-7-343,-3-1 39,-1 1-1,1 0 1,0 1-1,-1 0 0,-7 3 1,14-5-73,1 1 0,0-1-1,-1 1 1,1 0 0,0-1 0,-1 1 0,1 0 0,0 0 0,0 0 0,0 0 0,0 0 0,0 0-1,0 0 1,0 1 0,0-1 0,0 0 0,1 0 0,-1 1 0,0-1 0,1 0 0,-1 1-1,1-1 1,0 1 0,-1-1 0,1 0 0,0 1 0,0-1 0,0 1 0,0-1 0,0 1 0,0-1-1,0 1 1,1-1 0,-1 1 0,0-1 0,1 2 0,4 11-178,0 0-1,1 0 1,0-1 0,1 0-1,0 0 1,1-1 0,1 0-1,0 0 1,17 16 0,-24-26 227,0-1 0,-1 0 0,1 0 0,0 0 0,-1-1 0,1 1 1,0 0-1,0 0 0,0-1 0,0 0 0,0 1 0,0-1 0,0 0 0,0 0 0,0 0 1,0 0-1,0 0 0,-1 0 0,1-1 0,4 0 0,-2-1 5,1 0 0,-1 0 0,1 0 0,-1-1 0,0 1 0,0-1-1,0 0 1,4-4 0,6-7 47,-1-1-1,-1 0 1,12-18 0,-24 32-52,9-11 172,-1-2 0,0 1 1,-1-1-1,-1 0 0,0 0 0,-1-1 1,-1 0-1,0 0 0,2-16 0,-5 31-171,-1 0-1,1 0 0,-1 0 1,1 0-1,0 1 0,-1-1 1,1 0-1,-1 0 1,1 1-1,-1-1 0,1 1 1,0-1-1,-1 0 0,0 1 1,1-1-1,-1 1 0,1-1 1,-1 1-1,0-1 1,1 1-1,-1-1 0,0 1 1,1 0-1,-1-1 0,0 1 1,0-1-1,0 1 0,1 0 1,-1 0-1,20 35-103,-8-14-3,-1 0-415,0 0 1,2-1-1,0-1 1,1 0-1,25 25 1,-19-31-2404,-4-9-71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1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20 9170,'0'-1'257,"0"0"-1,-1 0 1,1 0 0,0 1-1,0-1 1,0 0 0,0 0-1,0 0 1,0 0 0,0 0-1,0 0 1,1 0 0,-1 0-1,0 0 1,0 0 0,1 0-1,-1 0 1,1 0 0,0-1-1,11 7 1634,14 31-1386,-18-14-381,-1 0 0,-1 0-1,-1 1 1,-1-1 0,-1 1 0,-2 0 0,0 0 0,-4 45-1,9-112-252,2 1 0,25-82 0,-32 121 134,1 0 1,0 0 0,0 1-1,0-1 1,0 0 0,1 1-1,-1 0 1,1-1 0,0 1-1,0 0 1,0 0-1,0 1 1,6-4 0,-8 5-6,1 0 1,0 1-1,0-1 1,0 1-1,0 0 1,0-1 0,0 1-1,-1 0 1,1 0-1,0 0 1,0 1-1,0-1 1,0 0-1,0 1 1,0-1 0,0 1-1,0-1 1,-1 1-1,1 0 1,0 0-1,-1 0 1,1 0-1,0 0 1,-1 0 0,1 0-1,-1 1 1,0-1-1,1 1 1,-1-1-1,0 1 1,2 2-1,5 7-42,-1 0-1,0 0 0,-1 0 1,0 1-1,0 0 0,-2 0 1,6 18-1,13 90-4997,-17-81 1635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18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93 13883,'-6'-9'732,"2"3"0,0-1 0,1 1 0,-1-1 0,1 0 0,1 0 0,-1 0 0,1-1 0,0 1 0,-1-14 0,17 72-769,-8-14 34,-1 1-1,-2 0 1,-4 69 0,-23 119 6,-1 50-76,25-272 39,1 47-74,0-48 13,-1 0 0,0 0 0,1-1-1,-1 1 1,1 0 0,0 0 0,0 0 0,0-1-1,0 1 1,1-1 0,-1 1 0,1-1 0,2 3-1,-4-4 45,0-1-1,0 0 0,0 0 1,0 0-1,0 1 0,1-1 1,-1 0-1,0 0 0,0 0 1,0 0-1,1 1 0,-1-1 1,0 0-1,0 0 0,1 0 1,-1 0-1,0 0 0,0 0 1,1 0-1,-1 0 0,0 0 0,0 0 1,1 0-1,-1 0 0,0 0 1,0 0-1,1 0 0,-1 0 1,0 0-1,1 0 0,-1 0 1,0 0-1,0 0 0,0 0 1,1 0-1,-1-1 0,0 1 1,0 0-1,1 0 0,3-13-1714,-4-16-1908,-8-12-365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19.1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41 6393,'18'10'4905,"18"-9"-1152,8-4-304,28-1-3617,17-3-776,7-11-2785,-15-1 416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3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121 183 10050,'-2'-6'1309,"1"6"-1251,1-1 1,-1 0-1,1 0 1,0 1-1,-1-1 1,1 0-1,0 0 1,-1 0-1,1 1 1,0-1-1,0 0 1,0 0-1,0 0 0,0 0 1,0 0-1,0 1 1,0-1-1,0 0 1,0 0-1,0 0 1,1-1-1,28-8-1000,-23 9 1194,7-2-247,0-1 0,-1 0 1,0-1-1,1-1 0,13-8 1,-23 12-2,-1 1 1,0-1-1,1 0 0,-1 0 1,0 0-1,0 0 1,0 0-1,0 0 0,-1 0 1,1-1-1,-1 1 1,1-1-1,-1 1 0,2-6 1,-3 6 2,1-1 1,-1 1-1,0 0 0,-1 0 1,1-1-1,0 1 1,-1 0-1,1 0 0,-1 0 1,0-1-1,1 1 0,-1 0 1,0 0-1,-1 0 1,1 0-1,0 0 0,0 1 1,-1-1-1,1 0 0,-1 0 1,0 1-1,-2-3 1,-1 1 4,0 0 0,0 0 0,-1 0 0,1 1 1,-1 0-1,1 0 0,-1 0 0,0 1 0,0 0 1,1 0-1,-1 0 0,0 1 0,0 0 0,0 0 1,0 0-1,0 1 0,0 0 0,-6 1 0,4 0-9,1-1 0,-1 1 0,1 0 0,0 0 0,0 1 0,0 0 0,0 1-1,0-1 1,1 1 0,-1 0 0,1 1 0,0 0 0,-10 9 0,13-8-10,-1 0 0,1-1 0,0 1 1,0 1-1,0-1 0,1 0 0,0 1 0,1-1 1,-1 1-1,1-1 0,0 1 0,1 0 0,0 0 1,0-1-1,0 1 0,1 0 0,2 10 1,-2-12 2,0 1 0,1-1 0,0 0 0,0 0 0,1 0 0,-1 0 1,1 0-1,0 0 0,0-1 0,1 1 0,0-1 0,-1 0 1,1 0-1,1 0 0,-1 0 0,0-1 0,1 0 0,0 0 0,0 0 1,0-1-1,7 3 0,0-1-361,1-1 0,0 0-1,0-1 1,0 0 0,1-2 0,24 0-1,37-6-1611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0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41 12291,'-12'-26'4262,"5"11"-2185,14 46-1899,7 31-141,-2 1 1,-3 0-1,-3 0 0,-3 74 0,-6-47-774,-4 1 0,-25 125 1,32-215 703,0 1-198,0 0 0,0-1 0,-1 1 0,1 0-1,0-1 1,0 1 0,-1 0 0,1-1 0,-1 1 0,0 0 0,1-1 0,-1 1 0,0-1 0,0 1 0,0-1-1,0 0 1,0 1 0,0-1 0,0 0 0,-1 0 0,1 1 0,-3 0 0,-6-7-3603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1.1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85 12395,'-1'-4'2536,"10"-8"1169,18 5-3673,10 1-104,20-2 24,8 0-104,21-2-744,-3 0-457,17 2-2335,-9-3-169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1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120 128 11442,'0'-1'164,"1"-1"-1,-1 1 1,0 0-1,0-1 1,0 1-1,0 0 1,0 0-1,0-1 1,0 1-1,0 0 0,-1 0 1,1-1-1,0 1 1,-1 0-1,1 0 1,-1 0-1,0-1 1,1 1-1,-1 0 1,0 0-1,1 0 0,-1 0 1,0 0-1,0 0 1,0 1-1,0-1 1,0 0-1,0 0 1,0 1-1,0-1 1,0 0-1,0 1 0,-1-1 1,1 1-1,0-1 1,0 1-1,-1 0 1,1 0-1,-2-1 1,-13-5 622,15 7-777,1 0 0,0 0 0,-1 0-1,1 0 1,-1 0 0,1 0 0,0 0 0,0 0 0,0 0 0,0 1 0,0-1 0,0 0 0,0 0 0,0 0 0,0 0 0,1 2 0,5 72-167,18 80 1,-23-151 137,-1 0 0,1 0 0,0 0 0,0 0-1,1-1 1,-1 1 0,1 0 0,-1-1 0,1 1 0,0-1 0,1 1 0,-1-1 0,0 0 0,1 0-1,0 0 1,0 0 0,0 0 0,0-1 0,0 1 0,1-1 0,-1 0 0,1 0 0,-1 0 0,1-1 0,0 1-1,-1-1 1,1 0 0,0 0 0,0 0 0,0 0 0,0-1 0,0 0 0,0 1 0,0-1 0,0-1-1,0 1 1,0-1 0,0 0 0,0 1 0,0-2 0,4 0 0,9-5-8,0 1 1,0-2-1,-1 0 1,0-1-1,0-1 1,-1-1-1,0 0 1,-1 0-1,-1-2 1,0 1-1,0-2 1,-1 0-1,-1 0 1,0-1-1,-1-1 1,-1 1-1,0-2 1,8-22-1,-15 35 25,-1-1 0,0 1 0,1 0 0,-1-1 0,-1 1-1,1-1 1,-1 1 0,0-1 0,0 1 0,0-1 0,0 1 0,-1-1 0,0 1 0,0 0 0,0-1-1,0 1 1,-1 0 0,0 0 0,0 0 0,0 0 0,0 0 0,-1 0 0,1 0 0,-1 1 0,0-1-1,0 1 1,0 0 0,-1 0 0,1 0 0,-1 0 0,1 1 0,-1-1 0,0 1 0,0 0 0,0 0-1,-7-2 1,-5-1-132,0 1-1,0 0 1,0 1-1,0 0 1,0 2-1,-20 0 1,-98 11-2589,94-6 1550,-82 8-2060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1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77 9058,'-32'-76'8670,"37"101"-8111,0 0 1,0 30-1,-2-16-478,5 94-12,-16 232 0,-3-133-59,11-231 2,0 21-321,4-34-1470,2-10 343,10-32-2158,4-16-677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2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340 0 12867,'-1'7'2568,"-17"14"1313,-4 8-3889,-14 8 48,-4 5-56,-9 6 16,6-6-208,-3 2-832,15-9-432,4-7-2377,12-12-192</inkml:trace>
  <inkml:trace contextRef="#ctx0" brushRef="#br0" timeOffset="1">1 281 12235,'8'-1'6153,"19"7"-6105,57 29-88,-40-7 48,9-3-248,-10-6-400,0 5-817,-7-7-2215,7-5 79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2.6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1 280 11610,'0'-1'220,"0"0"0,0-1 0,-1 1-1,1 0 1,0-1 0,0 1-1,0 0 1,1-1 0,-1 1-1,0 0 1,0-1 0,1 1-1,-1 0 1,1 0 0,-1-1 0,1 1-1,-1 0 1,2-2 0,20-13 374,-10 12-1236,0 1-1,0 0 1,19-2 0,-2 0 1142,-18 3-507,-3 0-24,0 0-1,-1 0 1,1-1-1,0 0 1,-1 0-1,0 0 1,9-6-1,-14 7 25,-1 0-1,1 0 0,0 0 0,-1 0 0,1 0 0,-1 0 1,1-1-1,-1 1 0,0 0 0,0-1 0,0 1 1,0-1-1,-1 1 0,1-1 0,0 0 0,-1 1 0,0-1 1,0 1-1,0-1 0,0 0 0,0 1 0,0-1 1,-1 0-1,0 1 0,1-1 0,-3-3 0,1-3 20,-2 0-1,1 0 0,-1 0 0,-1 1 1,1-1-1,-1 1 0,-1 0 1,0 1-1,-8-10 0,12 15-10,0 0-1,0-1 0,0 1 1,-1 0-1,1 0 1,-1 1-1,1-1 1,-1 0-1,0 1 0,0-1 1,1 1-1,-1 0 1,0 0-1,0 0 0,0 1 1,0-1-1,0 1 1,-1-1-1,1 1 1,0 0-1,0 0 0,0 0 1,0 1-1,0-1 1,0 1-1,0 0 0,0 0 1,0 0-1,0 0 1,0 0-1,0 0 1,-4 4-1,3-2-1,1 1 0,0-1 0,0 1 1,0 0-1,1 0 0,-1 0 0,1 0 0,0 0 0,0 0 1,0 1-1,1-1 0,0 0 0,-1 1 0,1 0 0,1-1 1,-1 1-1,1 0 0,0-1 0,1 9 0,-1 5 4,2 0 0,0 0 0,9 29 0,-7-32-7,1 0 1,0 0 0,2-1-1,-1 0 1,2 0 0,14 20-1,-16-26-337,0 0 0,0-1 0,1 0-1,0 0 1,1-1 0,-1 0 0,1 0-1,0-1 1,1 0 0,-1 0 0,16 5-1,20 0-2395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2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56 207 9762,'13'-7'6096,"21"-6"-6064,5 6-347,-22 5 268,0-1 1,0-1-1,0 0 0,-1-1 1,0-1-1,23-12 1,-38 18 48,-1 0 0,1-1 0,0 0-1,0 1 1,-1-1 0,1 1 0,0-1 0,-1 0 0,1 1 0,0-1 0,-1 0 0,1 0 0,-1 0 0,1 1 0,-1-1 0,0 0 0,1 0 0,-1 0 0,0 0 0,0 0 0,0 0 0,1 0 0,-1 1 0,0-1 0,0 0 0,0 0 0,0 0 0,-1 0 0,1 0 0,0 0 0,-1-1 0,0-2 7,-1 0 1,0 0 0,0 1-1,0-1 1,0 1 0,-1 0 0,-5-6-1,-3-3 27,0 2 1,-1 0-1,-14-10 0,20 17-32,0-1 0,-1 1 0,1 0 0,-1 1-1,1 0 1,-1 0 0,0 0 0,0 0 0,0 1 0,1 1 0,-1-1 0,0 1 0,0 0 0,0 1-1,0-1 1,-13 4 0,16-3-7,-1 1 0,1-1 0,-1 1 0,1 0 0,0 0-1,0 1 1,0-1 0,0 1 0,1 0 0,-1 0 0,1 0 0,-1 0-1,1 1 1,0-1 0,0 1 0,1 0 0,-1 0 0,1 0-1,0 0 1,0 0 0,0 1 0,0-1 0,1 1 0,0-1 0,0 1-1,-1 5 1,1 1 8,1 0-1,0 0 0,1 1 1,0-1-1,1 0 0,0 0 0,1 0 1,0 0-1,0-1 0,2 1 1,-1-1-1,1 0 0,0 0 1,1 0-1,0-1 0,1 0 1,0 0-1,0-1 0,1 1 0,13 10 1,-10-10-154,-1-1-1,1 0 1,1 0 0,0-1 0,0-1 0,0 0-1,0 0 1,1-1 0,0-1 0,0 0 0,1-1-1,-1 0 1,1-1 0,-1-1 0,1 0 0,22-1-1,30-16-2582,-8-11-139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3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67 9530,'-2'-10'1905,"2"7"-1469,0 0 0,0 0 0,0 1 0,-1-1 0,1 0 0,-1 1 0,0-1 0,1 1 0,-1-1 1,0 1-1,-1-1 0,1 1 0,0 0 0,-4-5 0,4 26 1556,16 68-1517,0-16-259,-3 11-145,-3 0 1,-4 1-1,-3-1 0,-12 103 0,9-171-130,-14 248-2816,15-261 2834,-1 10-2059,0-21-935,1 5 2294,-6-38-3101</inkml:trace>
  <inkml:trace contextRef="#ctx0" brushRef="#br0" timeOffset="1">1 24 12939,'13'-15'2704,"0"7"1225,17 9-3833,17 13-112,9 3-32,3 12 64,-5-2-56,-5 16 16,-17 0-16,-16 14-40,-10-4-88,-28 6-184,-16-9-408,-20-7-904,-17-14-2185,-27-22 136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4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16 237 9498,'-4'-29'379,"-1"1"1260,2 1 1,1-1-1,1 0 1,5-52 0,-1 63 194,-3 24-518,-2 33-1106,1 27-293,15 688-1287,-9-720-319,3-48-4159,-2-40 1845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4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69 9906,'-7'-3'2177,"1"2"807,1 3-2744,8-2-128,3 0 40,34 0 96,66-9-64,-16-2-72,32-5-760,1 0-368,15 6-2217,-15 6-79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3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10266,'7'-12'3066,"-7"12"-3012,0 0 0,0 0 1,0 0-1,0-1 0,0 1 0,0 0 0,1 0 1,-1 0-1,0-1 0,0 1 0,0 0 1,0 0-1,0-1 0,0 1 0,0 0 1,0 0-1,0 0 0,0-1 0,0 1 1,0 0-1,-1 0 0,1-1 0,0 1 1,0 0-1,0 0 0,0 0 0,0-1 1,0 1-1,0 0 0,-1 0 0,1 0 1,0 0-1,0-1 0,0 1 0,0 0 0,-1 0 1,1 0-1,0 0 0,0 0 0,0-1 1,-1 1-1,1 0 0,0 0 0,0 0 1,-1 0-1,1 0 0,0 0 0,0 0 1,0 0-1,-1 0 0,1 0 0,0 0 1,-1 0-1,1 0-100,4 15 61,18 80 37,14 134 0,-34-220 65,0-12-38,3-31-3,2-53-62,-6 59-60,1-1 1,1 1 0,2 1 0,1-1 0,13-38 0,-17 62-172,0 0 1,1 0 0,-1 1-1,1-1 1,0 1-1,0 0 1,0 0 0,1 0-1,-1 0 1,1 0-1,-1 1 1,1-1 0,0 1-1,0 0 1,0 0-1,0 1 1,0-1 0,0 1-1,1 0 1,-1 0-1,1 0 1,-1 1 0,0-1-1,1 1 1,6 1-1,31-4-2735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4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135 151 12659,'-39'-48'1416,"19"23"1374,-40-39 1,54 57-2636,-3 0 1015,8 24-736,18 135-435,-7 251 0,-10-385-11,0 124-248,2-140 19,1-8 65,5-22-34,8-42 8,-14 57 167,3-14-13,1 0 1,1 0 0,1 1 0,23-49-1,-30 73 43,0 1-1,-1-1 1,1 1-1,0-1 1,0 1-1,1-1 1,-1 1 0,0 0-1,0-1 1,1 1-1,-1 0 1,0 0-1,1 0 1,-1 0-1,1 0 1,0 0-1,-1 0 1,1 1-1,0-1 1,-1 1 0,1-1-1,0 1 1,3-1-1,-2 2 3,-1-1 0,1 1-1,-1 0 1,0 0 0,1 0-1,-1 0 1,1 0 0,-1 0 0,0 0-1,0 1 1,0 0 0,0-1 0,0 1-1,3 3 1,6 9-115,0 0-1,0 1 1,14 29 0,-19-32-102,11 20-556,-14-23 140,1-1 1,1 1-1,0-1 1,0 0 0,0 0-1,1-1 1,0 0-1,8 8 1,10-5-3283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5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17 205 12627,'0'-1'84,"0"1"1,0-1 0,0 1 0,0 0-1,0-1 1,0 1 0,0 0-1,0-1 1,0 1 0,0 0 0,0-1-1,1 1 1,-1 0 0,0-1-1,0 1 1,0 0 0,0-1 0,1 1-1,-1 0 1,0-1 0,0 1-1,1 0 1,-1 0 0,0-1 0,1 1-1,-1 0 1,0 0 0,1 0-1,-1 0 1,0-1 0,1 1 0,-1 0-1,0 0 1,1 0 0,-1 0-1,0 0 1,1 0 0,-1 0 0,0 0-1,1 0 1,-1 0 0,1 0-1,-1 0 1,0 0 0,1 0 0,0 1-1,35-6-1984,-4 1 1576,-27 3 333,0-1 1,0 1-1,0-1 0,0 0 0,-1 0 0,1 0 0,0-1 0,-1 0 0,0 1 0,6-6 0,-8 5-27,0 1-1,0-1 1,-1 1-1,1-1 1,-1 1-1,0-1 1,0 0-1,0 0 1,0 1-1,0-1 1,-1 0 0,1 0-1,-1 0 1,1 0-1,-1 0 1,0 0-1,-1 0 1,1 0-1,0 0 1,-2-3-1,1 0-30,0 1-1,-1-1 0,0 1 0,0-1 1,-1 1-1,0 0 0,0 0 0,0 0 1,0 0-1,0 1 0,-1-1 1,0 1-1,0 0 0,-1 0 0,1 0 1,-6-3-1,7 5 53,1 1 0,0 0 0,-1-1-1,1 1 1,-1 0 0,1 0 0,-1 0 0,1 1 0,-1-1 0,1 1 0,-1-1-1,0 1 1,0 0 0,1 0 0,-1 0 0,0 0 0,1 1 0,-1-1 0,1 1 0,-1 0-1,0-1 1,1 1 0,-1 0 0,1 1 0,0-1 0,-1 0 0,1 1 0,0-1-1,0 1 1,0 0 0,0-1 0,0 1 0,0 0 0,0 0 0,1 0 0,-3 5 0,1-3 6,0 0 1,1 0-1,0 1 1,0-1-1,0 1 1,0 0-1,1-1 1,0 1-1,0 0 1,0 0-1,1 0 1,-1 0-1,1 0 1,0 0-1,1-1 1,-1 1-1,1 0 1,0 0-1,0 0 1,1 0-1,-1-1 1,1 1-1,0-1 1,0 1-1,1-1 1,4 8-1,-1-4-60,0-1 0,0 1 0,1-1-1,0 0 1,0-1 0,1 0 0,-1 0 0,2 0-1,-1-1 1,0 0 0,1-1 0,0 0 0,10 3-1,-5-3-316,0-1 0,1 0 0,-1-2-1,1 0 1,20-1 0,96-13-1886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5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58 11122,'2'-45'2410,"-2"45"-2343,0-1-1,0 1 0,0-1 1,0 1-1,0-1 1,0 1-1,0 0 0,0-1 1,0 1-1,0-1 0,0 1 1,0-1-1,-1 1 1,1-1-1,0 1 0,0 0 1,0-1-1,-1 1 1,1 0-1,0-1 0,-1 1 1,1-1-1,0 1 1,0 0-1,-1 0 0,1-1 1,-1 1-1,1 0 0,0 0 1,-1-1-1,1 1 1,-1 0-1,1 0 0,0 0 1,-1 0-1,1-1 1,-1 1-1,1 0 0,-1 0 1,1 0-1,-1 0 0,1 0 1,0 0-1,-1 0 1,1 0-1,-1 1 0,1-1 1,-1 0-1,-24 11-582,18-7 804,-36 17-7,1 1 1,1 2-1,1 2 0,2 2 1,-51 47-1,74-56-289,15-18 9,0-1 0,0 0 0,0 0 0,0 1-1,0-1 1,0 0 0,0 0 0,0 1 0,0-1-1,0 0 1,0 0 0,1 1 0,-1-1 0,0 0 0,0 0-1,0 0 1,0 1 0,0-1 0,1 0 0,-1 0-1,0 0 1,0 1 0,0-1 0,0 0 0,1 0-1,-1 0 1,0 0 0,0 0 0,1 1 0,-1-1 0,0 0-1,0 0 1,1 0 0,-1 0 0,0 0 0,0 0-1,1 0 1,-1 0 0,0 0 0,0 0 0,1 0-1,44-7 114,-26 3-76,9-1-4,-11 1-26,-1 1-1,1 1 1,0 1 0,32 1-1,-45 0-25,0 1 0,0-1-1,0 1 1,0 1-1,0-1 1,0 0-1,0 1 1,-1 0-1,1 0 1,0 0 0,-1 0-1,1 0 1,-1 1-1,0 0 1,0 0-1,0 0 1,0 0-1,-1 0 1,1 0 0,-1 1-1,0-1 1,1 1-1,-2-1 1,1 1-1,1 4 1,0 2-77,-1-1 0,-1 1 0,0-1 0,0 1 0,0 0 0,-2-1 1,1 1-1,-1 0 0,0-1 0,-1 1 0,0-1 0,-1 1 0,-5 12 0,7-17 10,-1 0-1,0-1 1,0 1 0,0 0-1,-1-1 1,1 0-1,-1 1 1,0-1-1,0 0 1,-1-1-1,1 1 1,-1-1 0,0 1-1,1-1 1,-2 0-1,1 0 1,0-1-1,-1 1 1,1-1 0,-1 0-1,1 0 1,-1-1-1,0 1 1,0-1-1,0 0 1,0 0-1,-6-1 1,9 0-67,0 0 1,0-1-1,0 1 1,0-1-1,0 0 0,0 1 1,0-1-1,0 0 0,0 0 1,0-1-1,1 1 0,-1 0 1,0 0-1,1-1 1,-1 1-1,1-1 0,0 1 1,-1-1-1,1 0 0,0 0 1,0 1-1,0-1 0,0 0 1,0 0-1,1 0 0,-2-3 1,-5-35-2704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6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 12307,'4'-5'51,"13"-14"3656,-17 18-3605,0 1 0,0-1 1,1 0-1,-1 1 0,0-1 0,0 0 0,0 1 0,0-1 0,0 1 0,0-1 0,-1 0 1,1 1-1,0-1 0,0 0 0,0 1 0,-1-1 0,1 1 0,0-1 0,0 1 1,-1-1-1,1 1 0,-1-1 0,1 1 0,0-1 0,-1 1 0,1-1 0,-1 1 0,1-1 1,-1 1-1,1 0 0,-1-1 0,0 1 0,1 0 0,-1 0 0,1-1 0,-1 1 1,0 0-1,5 11 928,10 29-1152,-3 0-1,0 1 0,-3 0 0,-1 0 0,1 68 0,-7-84-563,0-16-721,7-42-6812,-1-9 3605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6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34 12467,'-3'-20'2728,"4"9"913,6 8-4001,7 3-784,4 4-513,18-2-2199,3-1 47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6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12 103 8690,'-11'16'2251,"14"-26"109,24-31-219,-17 33-1915,-1 0 0,1 1 0,1 1 0,-1 0 0,1 0 0,23-8 0,-28 11-187,1 1 0,0 0 0,0 0 0,0 1 0,0 0 0,0 0 0,0 1 0,0 0 0,0 0 0,0 0 0,0 1 0,0 0 0,8 2 0,-12-1-37,0-1 1,-1 1-1,1 0 0,-1 0 0,1 0 0,-1 0 0,1 0 0,-1 0 0,0 1 0,0-1 0,0 1 0,-1 0 0,1-1 0,-1 1 0,1 0 0,-1 0 0,0 0 0,0 0 0,0 0 0,0 0 0,-1 0 1,1 0-1,-1 1 0,0-1 0,0 0 0,0 6 0,-1 4 11,0 1 0,-1-1 0,0 1 0,-1-1 0,-5 15 0,-15 30 51,-3-1 0,-2-1 1,-36 52-1,67-111-52,0 1 0,1-1 0,-1 1 0,1 0 0,-1 0 0,1 0 0,0 0 0,0 0 0,0 1 0,0 0 0,7-2 0,58-8-42,42-1-5166,-77 3 1687</inkml:trace>
  <inkml:trace contextRef="#ctx0" brushRef="#br0" timeOffset="1">80 226 11586,'-17'-17'5874,"22"16"-5834,17-3 16,8-1-40,28-1-120,10-1-568,21 1-2841,-10 2 600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7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0 226 9618,'2'25'1774,"-2"-25"-1694,1 1 0,-1-1-1,0 1 1,0-1 0,1 1 0,-1-1 0,0 1 0,1-1-1,-1 1 1,1-1 0,-1 0 0,1 1 0,-1-1 0,1 0 0,-1 1-1,1-1 1,-1 0 0,1 0 0,-1 1 0,1-1 0,-1 0 0,1 0-1,0 0 1,4 0 147,0-1 0,0 0 0,0 0-1,-1 0 1,1 0 0,0-1 0,6-3-1,4-1-706,29-10 497,-15 6-35,0-1 0,38-20-1,-65 30 11,0 0 0,0-1 0,-1 1 0,1 0 0,0 0 0,0-1 0,-1 1 0,1-1 0,-1 0 0,0 1-1,1-1 1,-1 0 0,0 0 0,0 0 0,0 0 0,0 0 0,0 0 0,-1 0 0,1 0 0,0 0 0,-1 0 0,0 0-1,1-3 1,-2 1-4,1 0 0,-1 0 0,0 1 0,0-1 0,0 0 0,-1 1 0,1-1 0,-1 1-1,0 0 1,0-1 0,0 1 0,-4-4 0,-3-3 5,0 0-1,-1 1 0,0 0 1,0 1-1,-1 0 1,-21-12-1,31 20 7,0-1 0,-1 0-1,1 1 1,0-1-1,-1 1 1,1 0 0,0-1-1,-1 1 1,1 0 0,0 0-1,-1 0 1,1-1-1,-1 2 1,1-1 0,0 0-1,-1 0 1,1 0 0,-1 1-1,1-1 1,0 0-1,-1 1 1,1 0 0,0-1-1,0 1 1,-1 0 0,-1 1-1,1 1 3,-1-1 0,1 1-1,0 0 1,0 0 0,0 0-1,0 0 1,1 0 0,-1 1-1,1-1 1,-2 6 0,0 4 19,0 1 0,0-1 0,2 1 0,-1 27 0,3-29 3,0 0-1,1 0 1,1 0-1,0-1 1,0 1 0,1-1-1,1 0 1,0 0-1,0 0 1,1 0-1,0-1 1,1 0 0,0 0-1,1-1 1,0 0-1,16 14 1,-13-14-185,0 0-1,1-1 1,0-1 0,0 0 0,0-1-1,1 0 1,0-1 0,0 0 0,1-1-1,-1 0 1,1-2 0,-1 1 0,1-1 0,15-1-1,4-2-834,48-9-1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7.7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 6 11522,'-9'-5'5647,"-14"5"-5407,17 0 53,-6 1-284,0 1 0,0 0 0,1 1 0,-1 1 0,1-1 0,-13 7 0,17-7-11,0 1-1,1 0 1,-1 0 0,1 0-1,0 1 1,0-1-1,0 2 1,1-1 0,0 1-1,0-1 1,0 1 0,-4 8-1,6-9-11,0 0 0,0 0 0,1 1 0,0-1 0,0 0 0,1 1 0,-1-1 0,1 1 0,0 0 0,1-1 0,-1 1 0,1 0 0,0 0 0,1-1 0,-1 1 0,1 0 0,0-1 0,1 1 0,-1-1 0,5 11 0,-2-9-57,1 0 1,0 0 0,0 0 0,1-1 0,-1 1 0,1-1 0,1 0 0,-1-1 0,1 0 0,0 0-1,0 0 1,1-1 0,11 6 0,-12-7 36,-1-1-1,1 1 0,0-1 1,0 0-1,0 0 0,1-1 1,-1 0-1,0-1 0,0 1 1,1-1-1,-1 0 0,0-1 1,0 0-1,13-3 0,-15 2 38,0 0-1,-1 0 0,1 0 1,0-1-1,-1 1 1,0-1-1,0 0 0,0 0 1,0-1-1,0 1 0,-1-1 1,1 0-1,-1 0 0,0 0 1,0 0-1,-1 0 1,1-1-1,-1 0 0,0 1 1,0-1-1,0 0 0,1-6 1,-2 3 5,1 1 1,-1-1 0,0 0-1,-1 1 1,0-1-1,0 0 1,0 0 0,-1 0-1,-1 1 1,1-1 0,-1 1-1,0-1 1,-1 1-1,0 0 1,0-1 0,0 2-1,-1-1 1,0 0 0,-1 1-1,1-1 1,-1 1-1,0 1 1,-1-1 0,1 1-1,-1 0 1,0 0-1,-1 0 1,1 1 0,-1 0-1,0 0 1,0 1 0,0 0-1,0 0 1,-1 1-1,1-1 1,-1 2 0,1-1-1,-1 1 1,0 0 0,-10 1-1,-2 4-1569,39 4-1895,17 0 185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8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121 704 10714,'-13'4'3759,"-1"0"-2392,0 1 0,0 0 1,-18 11-1,30-16-1325,0 1 0,0 1 0,0-1 0,0 0 0,0 0 0,0 1 0,1-1 0,-1 1 0,0 0 0,1-1 0,-1 1 0,1 0 0,0 0 0,-1 0 0,1 0 1,0 0-1,0 0 0,0 0 0,1 0 0,-1 1 0,0-1 0,1 0 0,-1 0 0,1 1 0,0-1 0,0 0 0,0 1 0,0-1 0,1 3 0,55 169 312,-41-130-325,-31-183 278,-7-23-444,7-1 0,10-317 0,6 475 115,0-1-61,0 1 0,0 0 0,1 0 0,0-1 0,0 1 0,0 0 0,1 0 0,2-7 0,-3 11 60,0 0-1,-1 0 0,1 1 0,0-1 0,-1 0 0,1 0 0,0 1 0,0-1 0,-1 1 0,1-1 0,0 1 0,0-1 1,0 1-1,0-1 0,0 1 0,0 0 0,0 0 0,0-1 0,1 1 0,1 0-13,0 0-1,0 0 1,0 1 0,0-1-1,0 1 1,0 0 0,-1-1-1,1 1 1,4 2 0,202 95-6026,-117-57 2122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8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14803,'1'-19'7178,"33"12"-8098,15 8-513,39-6-3008,24-10 128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3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1 9218,'28'9'1159,"-24"-7"334,-9-2 5,-25 1-302,21-1-1124,1 1 0,-1 0 0,0 1 0,1 0-1,-1 0 1,1 1 0,0 0 0,0 0 0,0 1-1,0 0 1,-9 6 0,14-7-138,0 0 1,-1 0-1,1 1 0,0-1 0,1 1 1,-1 0-1,1 0 0,-1 0 0,1 0 1,0 0-1,1 0 0,-1 0 0,1 1 1,0-1-1,0 1 0,0-1 0,0 1 1,1-1-1,0 1 0,0-1 1,0 1-1,0 0 0,3 8 0,-3-11 41,0 0 0,0-1 0,0 1-1,0 0 1,1 0 0,-1 0 0,1 0 0,-1 0-1,1 0 1,0 0 0,0 0 0,0-1 0,0 1-1,0 0 1,0-1 0,0 1 0,0-1-1,1 1 1,-1-1 0,0 1 0,1-1 0,0 0-1,-1 0 1,1 0 0,0 0 0,-1 0 0,4 1-1,-3-2 24,0-1-1,1 1 1,-1-1-1,0 1 0,1-1 1,-1 0-1,0 0 1,0 0-1,0 0 0,0 0 1,0-1-1,0 1 1,0-1-1,0 1 1,0-1-1,-1 1 0,1-1 1,0 0-1,-1 0 1,0 0-1,1 0 0,0-3 1,39-74 390,-17 28-33,-24 50-358,1 0 1,-1 1 0,0-1-1,0 1 1,1-1 0,-1 1-1,0-1 1,1 1 0,-1-1-1,0 1 1,1-1 0,-1 1-1,0 0 1,1-1 0,-1 1-1,1-1 1,-1 1 0,1 0-1,-1 0 1,1-1 0,-1 1-1,1 0 1,0 0 0,-1-1-1,1 1 1,-1 0 0,1 0-1,-1 0 1,1 0 0,0 0-1,-1 0 1,1 0 0,-1 0-1,1 0 1,0 1 0,17 17-92,11 46-15,-24-52 124,-2-4-252,0 0 0,1 0 0,0 0 1,0-1-1,0 1 0,1-1 0,0 0 0,1-1 1,-1 1-1,1-1 0,1 0 0,-1-1 1,1 0-1,14 10 0,11-6-2195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8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10178,'3'-15'5549,"0"4"-3897,5 39-1331,6 39-369,11 131 0,-25-183-381,-1-23-1041,3-29-2178,5-3 473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9.3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12619,'7'-14'2504,"0"-4"225,4 18-4089,6 2-985,12 0-1472,10 3-80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29.7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0 11779,'4'33'5561,"-16"24"-5248,7-36-105,-13 53-212,3-16-180,-11 94 0,28-182-362,12-101-19,-11 110 557,1 0 0,2 0 0,0 0 0,13-30 0,-19 50 6,1 0 0,-1 0 1,0 0-1,1 0 0,0 0 0,-1 0 0,1 0 0,-1 0 1,1 0-1,0 0 0,0 0 0,0 0 0,0 0 0,0 0 0,-1 1 1,1-1-1,0 0 0,1 1 0,-1-1 0,0 1 0,0-1 0,0 1 1,0 0-1,0-1 0,0 1 0,1 0 0,-1 0 0,0 0 1,0 0-1,0 0 0,2 0 0,0 1-3,0 0 0,0 1 0,0-1-1,0 1 1,-1-1 0,1 1 0,-1 0 0,1 0 0,-1 0 0,1 1-1,2 3 1,8 10-34,-1 1 0,17 31-1,-29-47 38,8 14-85,-2 0-1,1 1 1,-2 0 0,5 22 0,3 30-4061,-12-65 3719,2 7-2645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0.0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115 129 12059,'-14'-48'6198,"13"41"-5957,-1 0 0,1-1 0,1 1 0,-1-1 0,1 1 0,0 0 0,1-1 0,2-10 0,1 15-504,1 12-81,-1-2 357,8 20-18,0 0 1,-2 1-1,-1 1 0,-2 0 0,0 0 0,-2 0 0,-1 0 0,0 32 1,-17 247 284,4-181-295,8-114-224,0 0 1,1 0 0,1 0 0,2 15 0,-2-28 161,-1 0-1,0-1 1,0 1 0,0 0 0,1-1 0,-1 1-1,0 0 1,0-1 0,1 1 0,-1 0 0,0 0 0,1-1-1,-1 1 1,0 0 0,1 0 0,-1-1 0,0 1 0,1 0-1,-1 0 1,0 0 0,1 0 0,-1 0 0,1 0 0,-1-1-1,0 1 1,1 0 0,-1 0 0,1 0 0,-1 0-1,0 1 1,1-1 0,-1 0 0,1 0 0,-1 0 0,0 0-1,1 0 1,-1 0 0,1 1 0,-1-1 0,0 0 0,1 0-1,-1 0 1,0 1 0,1-1 0,-1 0 0,0 1 0,0-1-1,1 0 1,-1 1 0,0-1 0,0 0 0,0 1 0,1-1-1,-1 0 1,0 1 0,0-1 0,0 0 0,0 1-1,0-1 1,0 1 0,0-1 0,0 0 0,0 1 0,0-1-1,0 1 1,0-1 0,0 1 0,8-21-3768</inkml:trace>
  <inkml:trace contextRef="#ctx0" brushRef="#br0" timeOffset="1">1 535 9354,'1'-9'2665,"18"8"583,9 0-2544,19-8-616,13 1-88,18-3-136,-8-4-648,3 5-2400,-15 6 415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0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0 152 10954,'1'58'2572,"-1"-57"-2502,0-1 0,0 1 0,1-1 0,-1 0 0,0 1 0,0-1 0,1 1 0,-1-1 0,0 0 0,1 1 0,-1-1 0,0 0 0,1 1 0,-1-1 0,0 0 0,1 0 0,-1 1 0,1-1 0,-1 0 0,1 0 0,-1 0 0,0 1 0,1-1 0,-1 0 0,1 0 0,-1 0 0,1 0 0,-1 0 0,1 0 0,-1 0 0,1 0 0,-1 0 0,1 0 0,-1 0 0,1-1 0,-1 1 0,0 0 0,2 0 0,21-7-1242,-18 5 1282,46-12-540,-37 11 343,1-1 1,-1 0 0,1-1 0,-1 0 0,0-1-1,-1 0 1,0-2 0,0 1 0,20-17 0,-31 22 72,0 1 0,0-1 1,0 0-1,-1 0 1,1 0-1,-1 0 0,1-1 1,-1 1-1,0 0 1,0-1-1,0 1 0,0 0 1,-1-1-1,1 1 1,0-1-1,-1 0 1,0 1-1,0-1 0,0 1 1,0-1-1,0 1 1,0-1-1,0 0 0,-1 1 1,0-1-1,1 1 1,-1 0-1,0-1 0,0 1 1,0-1-1,0 1 1,-1 0-1,1 0 0,-1 0 1,1 0-1,-1 0 1,0 0-1,0 0 0,0 0 1,0 1-1,0-1 1,-3-1-1,1 0-1,-1 0-1,1 0 1,-1 1-1,1-1 1,-1 1-1,0 0 1,0 1-1,0-1 1,0 1-1,0 0 1,0 0-1,0 1 1,0-1-1,-1 1 1,1 0-1,0 1 1,0-1 0,0 1-1,0 0 1,-9 3-1,9-1-8,0-1 0,0 1 0,1 1 0,-1-1 0,1 1 0,0 0 0,0 0 0,0 0 0,0 0 0,1 1 0,-1-1 1,1 1-1,0 0 0,1 0 0,-1 0 0,1 0 0,0 1 0,1-1 0,-1 0 0,1 1 0,0 0 0,0-1 0,1 1 0,-1 0 0,1-1 0,1 1 0,-1 0 0,1-1 0,0 1 0,0-1 0,3 9 0,-1-5 2,-1 0 0,1 0-1,1-1 1,0 1 0,0-1 0,1 0-1,0 0 1,0-1 0,1 1 0,0-1-1,0 0 1,0 0 0,1-1 0,0 0 0,1 0-1,-1-1 1,1 0 0,16 8 0,-15-11-281,0 1 0,0-1 1,0-1-1,0 1 1,0-1-1,1-1 0,-1 0 1,0 0-1,14-3 1,25-11-1986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0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 10266,'7'-14'6093,"5"36"-3867,-1 3-2339,0-4 217,-1 1 1,-1 0-1,-1 0 0,-1 1 1,-1 0-1,-2 1 0,4 33 1,-13 22 11,2-60 32,5-56-29,-1 18-85,1 0 1,1 0 0,1 1 0,0-1 0,1 1-1,1 0 1,1 0 0,1 1 0,13-24 0,-15 32-167,1 0 1,0 0-1,0 0 1,1 1-1,0 1 1,0-1-1,12-7 1,-11 9-372,0 1-1,0 0 1,1 0 0,0 1 0,0 0-1,0 1 1,1 0 0,12-1-1,25-2-3174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1.5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69 10594,'-57'-69'4793,"61"78"-4761,0 0 0,0-1 1,0 1-1,-1 1 0,0-1 0,-1 0 0,0 1 0,0 10 0,0-10-7,-1 7 1,0 0 1,0 0-1,-2 0 1,0-1-1,-1 1 1,-5 19-1,4-22-33,0 0-1,1 1 0,1-1 1,0 1-1,1-1 0,3 19 1,-4-33 2,1 0-1,0 1 1,0-1 0,0 0 0,0 0 0,0 1 0,0-1 0,0 0 0,0 0 0,0 1-1,0-1 1,0 0 0,0 0 0,0 0 0,1 1 0,-1-1 0,0 0 0,0 0 0,0 1-1,0-1 1,0 0 0,0 0 0,1 0 0,-1 1 0,0-1 0,0 0 0,0 0 0,0 0-1,1 0 1,-1 0 0,0 1 0,0-1 0,0 0 0,1 0 0,-1 0 0,0 0 0,0 0-1,1 0 1,-1 0 0,0 0 0,0 0 0,1 0 0,-1 0 0,0 0 0,0 0 0,1 0-1,-1 0 1,0 0 0,0 0 0,0 0 0,1 0 0,11-14-164,7-24-7,-12 10 203,0-1 0,-2 0 1,3-56-1,-3 19 400,-5 64-402,0 0 0,0 0 0,1 1 0,-1-1 0,0 0 0,1 0 0,-1 1 0,1-1 0,-1 0 0,1 1 0,0-1 0,0 1 0,0-1 0,0 1 0,0-1 0,0 1 0,0 0 0,1-1 0,-1 1 0,0 0 0,1 0 0,-1 0 0,1 0 0,2-2 0,-1 3-9,0-1 1,0 1-1,0-1 1,0 1-1,-1 0 1,1 0-1,0 1 1,0-1-1,0 0 0,0 1 1,0 0-1,0 0 1,4 1-1,5 4-5,0 0-1,0 0 1,0 1 0,-1 1-1,16 12 1,-12-5-3,-1 0 0,0 0 0,0 2-1,21 34 1,-28-40-35,-1 0-1,-1 0 1,0 0-1,-1 1 1,0 0-1,0 0 0,-1 0 1,-1 0-1,2 24 1,-5-79-714,2-75 721,0 103 206,1 0-1,0 1 1,1-1-1,0 1 1,9-24-1,-10 35-173,-1 1 1,0 0-1,0 0 1,1 0 0,-1 1-1,1-1 1,0 0-1,-1 1 1,1-1-1,0 1 1,0-1-1,0 1 1,0 0-1,0 0 1,0 0-1,1 0 1,-1 0-1,0 0 1,0 0-1,1 1 1,-1-1-1,0 1 1,1 0-1,-1 0 1,1 0-1,-1 0 1,0 0-1,1 0 1,-1 1 0,0-1-1,1 1 1,-1 0-1,0-1 1,4 3-1,3 0-7,-1 1 0,0 0 0,0 0 0,0 0 0,-1 1 0,1 0 0,-1 1 0,8 7 0,-11-9-9,-1 1 0,1-1 0,-1 1 0,0-1 0,0 1 0,-1 0 0,1 0 0,-1 0 0,0 0 1,-1 1-1,1-1 0,-1 0 0,0 1 0,0-1 0,0 8 0,-2-2-175,1 0-1,-2 0 1,1-1-1,-1 1 1,-1 0-1,-7 17 1,8-22 11,1-5 74,1-1 0,-1 1 1,1 0-1,-1 0 0,1-1 1,-1 1-1,1 0 0,0 0 1,-1 0-1,1-1 0,0 1 1,0 0-1,-1 0 0,1 0 1,0 0-1,0 0 0,0 0 1,0 0-1,0-1 0,0 1 1,0 0-1,1 0 0,-1 0 1,0 0-1,0 0 0,1 0 1,-1-1-1,0 1 0,1 0 1,-1 0-1,1-1 0,-1 1 1,1 0-1,0 0 0,-1-1 1,1 1-1,1 0 0,18 2-2837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1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13 192 10690,'24'-15'4963,"24"1"-3710,-39 12-1374,0-1 0,0 1 0,0-1 0,-1-1 0,14-6-1,-16 5 68,0 1-1,-1-1 0,1-1 0,-1 1 0,-1 0 0,1-1 0,-1 0 0,4-7 0,-7 11 30,1 0-1,-1-1 1,0 1 0,1 0-1,-1-1 1,-1 1-1,1-1 1,0 1 0,-1-1-1,1 0 1,-1 1 0,1-1-1,-1 1 1,0-1 0,0 0-1,-1 1 1,1-1 0,0 0-1,-1 1 1,0-1 0,0 1-1,1-1 1,-1 1 0,-1-1-1,-1-2 1,1 3-30,0 1-1,-1-1 1,1 0 0,-1 1-1,0 0 1,1-1 0,-1 1 0,0 0-1,0 0 1,0 1 0,1-1-1,-1 1 1,0-1 0,0 1 0,0 0-1,0 0 1,0 0 0,0 1-1,0-1 1,0 1 0,0-1 0,0 1-1,-5 2 1,-6 2-5,-1 0 1,2 1-1,-16 8 0,25-12 63,0 1-1,0-1 0,1 1 0,-1-1 1,0 1-1,1 0 0,0 1 1,0-1-1,0 0 0,0 1 0,0 0 1,1-1-1,-1 1 0,1 0 1,0 0-1,1 1 0,-1-1 1,1 0-1,-1 1 0,1-1 0,0 0 1,1 1-1,-1-1 0,1 6 1,1-5 3,-1 0 0,1 1 1,0-1-1,1 0 0,-1 0 1,1 0-1,0 0 0,0 0 1,1-1-1,0 1 0,-1-1 1,1 1-1,1-1 0,-1 0 1,1 0-1,-1 0 0,1-1 1,0 1-1,9 4 0,3 1-366,-1-2 0,2 0-1,-1-1 1,1 0 0,0-2-1,0 0 1,0-1 0,0 0-1,1-1 1,34-2 0,47 0-2368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2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37 12115,'-9'-18'6735,"11"2"-5530,-2 16-1230,1 0 0,-1 0 0,0-1-1,1 1 1,-1 0 0,0 0 0,0 0-1,1-1 1,-1 1 0,0 0 0,1 0-1,-1 0 1,1 0 0,-1 0 0,0 0-1,1 0 1,-1-1 0,0 1 0,1 0-1,-1 0 1,0 0 0,1 1 0,-1-1-1,1 0 1,-1 0 0,0 0 0,1 0-1,-1 0 1,0 0 0,1 0 0,-1 1-1,0-1 1,1 0 0,-1 0 0,0 1 0,1-1-1,20 28 342,-13-14-308,-1 0 0,0 0 0,-1 1-1,-1 0 1,0 0 0,-1 0 0,-1 1-1,0 0 1,1 28 0,-8 35 118,-18 112-1,10-108-65,-2 104 0,17-148-68,-2-25 54,-10-35-80,-5-12-465,-27-46 0,35 68 264,-1 0-1,-1 1 1,0-1-1,0 1 1,-1 1 0,0 0-1,-14-11 1,21 18 188,-1 1 0,1-1-1,0 1 1,-1-1 0,1 1 0,-1 0 0,1 0 0,-1 0-1,0 1 1,1-1 0,-1 1 0,0-1 0,0 1-1,1 0 1,-1 0 0,0 0 0,0 0 0,1 1 0,-1-1-1,0 1 1,1 0 0,-1-1 0,1 1 0,-1 0-1,0 1 1,1-1 0,0 0 0,-1 1 0,1-1 0,0 1-1,0 0 1,0 0 0,0 0 0,0 0 0,0 0-1,1 0 1,-3 4 0,-1 1 21,1-1-1,0 1 1,1 0 0,0 0-1,0 0 1,0 1 0,1-1-1,0 1 1,0-1 0,1 1-1,0 0 1,0 13 0,2-15 0,-1 0 1,1 1-1,0-1 1,0 1-1,1-1 1,0 0-1,0 0 0,0 0 1,1 0-1,0 0 1,0 0-1,1-1 1,-1 0-1,1 1 1,0-1-1,1-1 1,-1 1-1,1-1 0,0 1 1,0-1-1,0-1 1,1 1-1,10 5 1,-2-4-475,-1 0 0,1-1 0,-1-1 1,1 0-1,0-1 0,1 0 0,-1-1 1,0-1-1,0 0 0,17-3 0,48-8-3070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2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 11266,'-6'3'7338,"10"8"-6625,-1 6-730,-1 0 0,-1 0 0,0 0-1,-1 0 1,-1 1 0,-4 22-1,-15 22-2605,22-85-4631,2-14 2408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4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16 218 7170,'-8'-61'5973,"6"50"-5332,-1 0 0,2-1-1,0 1 1,0-1 0,1 1 0,1-1 0,0 1 0,0-1 0,1 1-1,6-18 1,-7 21-427,0 3-126,5 16-126,4 12 29,0 0 0,-2 1 1,-1 0-1,0 0 0,-2 1 0,3 41 0,-1 213-29,-2-18-12,0-228-71,-2-25-429,-1-19-1417,0-52-3686,-3 13 1760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3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 10506,'11'-31'2369,"1"11"847,15 13-3800,3 10-312,10 9-2385,5 1-7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3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 1 12611,'0'7'5673,"-5"-3"-3866,-15 0-2831,8-2 1553,-27 3-611,-63 11 236,94-14-361,0 0 0,0 1 0,0-1 0,0 2-1,1-1 1,-1 1 0,1 0 0,0 0 0,-12 11 0,17-13 88,1 0 0,0-1 0,0 1 0,0 0-1,0 0 1,0 0 0,1 0 0,-1 0 0,1 0 0,-1 0 0,1 1 0,0-1-1,-1 0 1,1 0 0,0 0 0,0 0 0,1 0 0,-1 0 0,0 1-1,1-1 1,-1 0 0,1 0 0,0 0 0,0 0 0,0 0 0,0 0 0,0-1-1,0 1 1,0 0 0,0 0 0,1-1 0,-1 1 0,3 1 0,-1 1 111,1 0-1,0 0 1,0 0 0,0-1 0,0 1 0,0-1 0,0 0 0,1 0 0,0-1 0,0 1 0,-1-1 0,9 2 0,-4-3 72,0-1 0,0-1 1,0 0-1,0 0 0,-1 0 1,1-1-1,0 0 0,0-1 1,12-6-1,-9 5 80,-1 0-1,1 0 1,0 1 0,14-1-1,-22 4-140,0 0-1,-1 0 1,1 0 0,0 1-1,0 0 1,0 0-1,0 0 1,-1 0 0,1 1-1,0-1 1,-1 1 0,1 0-1,-1 0 1,6 5-1,44 45-1525,-21-19-1572,5-4 329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3.8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182 453 12411,'-4'-67'1014,"1"34"382,1-1-1,2 0 0,5-40 1,2 43-1244,1 0 0,1 0 1,2 1-1,20-41 0,-31 71-167,0-1-1,0 0 1,0 0-1,0 1 0,1-1 1,-1 0-1,0 0 1,0 1-1,1-1 0,-1 0 1,1 1-1,-1-1 1,1 0-1,-1 1 1,1-1-1,-1 1 0,1-1 1,-1 0-1,1 1 1,0 0-1,-1-1 1,1 1-1,0-1 0,0 1 1,-1 0-1,1-1 1,0 1-1,0 0 1,-1 0-1,1 0 0,0 0 1,1 0-1,-1 1-4,0 0-1,0 0 1,0 0-1,0 0 1,0 0-1,0 1 1,0-1-1,0 0 1,0 1-1,-1-1 1,1 0-1,-1 1 1,1-1-1,0 3 1,12 64-238,-13-67 252,6 82 209,-3 0 0,-5 0 0,-12 88 1,5-68 311,4 127 1,7-206-637,1 0 0,7 25 0,-3-23-4241,-14-46 640,-6-16-340</inkml:trace>
  <inkml:trace contextRef="#ctx0" brushRef="#br0" timeOffset="1">1 648 11026,'2'-1'2601,"25"-6"960,11 6-3185,18-4-256,6 3-32,13-1-240,-11 0-680,14-7-2729,-4-2 488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4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1 240 12651,'-1'2'153,"1"-1"0,0 1 0,0-1 0,0 1 0,0 0-1,0-1 1,1 1 0,-1-1 0,0 1 0,1-1 0,-1 1 0,1-1 0,-1 1 0,1-1 0,0 1 0,0-1 0,0 0 0,0 1 0,0-1 0,0 0 0,0 0 0,2 2 0,0-2 80,0-1 0,0 0-1,0 0 1,0 0 0,0 0 0,1-1 0,-1 1 0,-1-1 0,1 0-1,6-2 1,3 0-534,11-4 130,1 0 0,-2-2 0,1 0-1,-1-1 1,24-16 0,-38 21 96,-1 0-1,1-1 1,-1 0 0,0 0-1,-1 0 1,0-1-1,0 0 1,0 0 0,-1-1-1,0 1 1,0-1 0,-1 0-1,0-1 1,0 1 0,-1-1-1,4-17 1,-6 24 30,-1 0 1,0 1 0,1-1-1,-1 0 1,0 0-1,0 0 1,0 0 0,0 0-1,-1 0 1,1 0-1,0 1 1,-1-1 0,1 0-1,-1 0 1,0 0-1,1 1 1,-1-1 0,0 0-1,0 1 1,0-1-1,-1 0 1,1 1 0,0 0-1,0-1 1,-3-1-1,1 1 7,-1 0-1,0 1 1,1-1-1,-1 1 1,0-1-1,0 1 1,0 1-1,0-1 1,0 0-1,0 1 1,-6 0-1,-5 1 52,1 0-1,-1 1 1,1 0-1,0 1 1,-23 8-1,28-7 58,1 0 1,-1 1-1,1-1 0,-1 2 1,1-1-1,1 1 0,-1 0 1,1 1-1,0 0 0,1 0 1,0 0-1,0 1 0,-8 13 0,11-15-11,0 0 0,1-1 0,0 1 0,0 0 0,0 0 0,0 0-1,1 1 1,0-1 0,1 0 0,-1 0 0,1 1 0,0-1-1,1 0 1,0 0 0,0 1 0,0-1 0,0 0 0,1 0 0,0 0-1,1 0 1,-1-1 0,4 7 0,1-2-34,0 0 0,1 0 1,0 0-1,0-1 0,1 0 0,1-1 1,-1 0-1,1-1 0,0 0 0,17 9 1,-3-4-716,1-1 1,1 0-1,43 10 0,58 5-1815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5.0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89 8754,'0'-2'285,"-1"0"0,1-1 1,0 1-1,0 0 0,0-1 0,0 1 0,1 0 1,-1-1-1,1 1 0,-1 0 0,1 0 0,0 0 1,0-1-1,0 1 0,0 0 0,0 0 1,0 0-1,0 0 0,3-2 0,-1 0-152,1 1-1,0 0 0,0-1 1,0 1-1,0 1 1,0-1-1,1 1 0,-1-1 1,6-1-1,-5 2-86,1 0-1,0 0 1,0 1-1,-1-1 1,1 1-1,0 0 1,0 1-1,0 0 1,0 0-1,0 0 1,0 0-1,0 1 1,0 0-1,0 0 1,0 1-1,7 3 1,-7-1 1,0 1 1,-1-1 0,0 1 0,0 1 0,0-1 0,-1 1 0,1 0 0,-2 0 0,1 0 0,0 1-1,-1-1 1,-1 1 0,1 0 0,-1-1 0,0 1 0,2 15 0,0 4-13,-1 1 0,-1-1-1,-2 33 1,-2-11-3,-2 0-1,-3-1 1,-17 68 0,24-115-31,0 0 1,0 1 0,0-1-1,0 0 1,0 0 0,0 1-1,0-1 1,0 0 0,0 0-1,0 1 1,0-1 0,0 0-1,0 1 1,0-1 0,0 0-1,0 0 1,0 0 0,-1 1-1,1-1 1,0 0 0,0 0-1,0 1 1,0-1 0,-1 0-1,1 0 1,0 0 0,0 0-1,0 1 1,-1-1 0,1 0-1,0 0 1,0 0 0,-1 0-1,1 0 1,0 0 0,0 0-1,-1 0 1,1 1 0,0-1-1,0 0 1,-1 0 0,1 0-1,-1 0 1,-5-13 21,-4-24 5,8 18-22,0 1 0,1 0-1,0-1 1,2 1 0,0-1 0,1 1 0,1 0 0,1 0 0,0 0 0,1 0 0,1 1 0,10-21-1,-10 26-178,1 1-1,0 1 0,0-1 0,1 1 1,0 1-1,1-1 0,18-15 0,-17 18-316,0 0-1,0 1 0,1 0 1,-1 1-1,1 0 0,1 1 1,-1 0-1,1 0 0,13-2 1,19 0-2968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5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50 265 11819,'-5'-6'958,"-10"-19"3244,15 24-4180,0 0-1,0 0 1,0 0-1,0 0 1,1 1-1,-1-1 0,0 0 1,0 0-1,1 0 1,-1 1-1,0-1 0,1 0 1,-1 0-1,1 1 1,-1-1-1,1 0 0,-1 1 1,1-1-1,0 1 1,-1-1-1,1 1 1,0-1-1,-1 1 0,1-1 1,0 1-1,0 0 1,-1-1-1,1 1 0,0 0 1,0-1-1,0 1 1,-1 0-1,1 0 1,0 0-1,0 0 0,1 0 1,25-7-266,1-1 1,-2-1 0,1-2-1,-1 0 1,32-21-1,-54 30 173,0-1 0,0 0-1,0 1 1,-1-1 0,1 0-1,-1-1 1,0 1 0,0-1-1,0 1 1,-1-1 0,1 0-1,-1 0 1,0 0 0,0 0-1,2-8 1,-3 10 58,-1-1 0,0 1-1,0 0 1,0-1 0,0 1 0,-1 0 0,1-1-1,-1 1 1,1 0 0,-1-1 0,0 1 0,0 0 0,0 0-1,0 0 1,0 0 0,0 0 0,-1 0 0,1 0-1,-1 0 1,1 0 0,-1 1 0,0-1 0,1 1 0,-1-1-1,0 1 1,0 0 0,0-1 0,0 1 0,0 0 0,-1 0-1,1 1 1,0-1 0,-3 0 0,-5-2 10,0 0 1,0 1 0,0 0 0,0 1-1,0 0 1,-1 0 0,1 1-1,0 1 1,-1 0 0,1 0-1,0 1 1,0 0 0,0 1-1,-19 7 1,24-8 2,1 0 0,-1 0 0,1 0 0,-1 1-1,1-1 1,0 1 0,0 0 0,0 0 0,1 1 0,-1-1 0,1 1 0,-1 0 0,1 0-1,1 0 1,-1 0 0,0 0 0,1 1 0,0-1 0,0 1 0,0-1 0,1 1-1,-1 0 1,1 0 0,0 0 0,1 0 0,-1 0 0,1 0 0,0 0 0,0 0-1,1 0 1,-1 0 0,3 8 0,0-3 10,0 1 0,1-1-1,1 1 1,-1-1 0,2-1 0,-1 1-1,1-1 1,1 0 0,0 0 0,0 0-1,1-1 1,-1 0 0,2-1 0,-1 0-1,1 0 1,0-1 0,1 0 0,0 0-1,-1-1 1,15 5 0,-8-5-323,-1 0 1,1-1 0,0 0 0,0-1-1,0-1 1,1-1 0,-1 0-1,0-1 1,0-1 0,1 0-1,-1-2 1,0 1 0,18-7 0,43-20-2602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5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84 4289,'1'-12'1675,"0"8"-907,0-1 0,-1 0-1,0 1 1,0-1 0,0 0-1,0 0 1,-1 1 0,0-1-1,0 0 1,0 1 0,0-1-1,-1 1 1,-2-6 0,1 10-567,0-1 1,0 1-1,0-1 1,0 1 0,0 0-1,0 0 1,0 1 0,0-1-1,0 1 1,0-1-1,0 1 1,1 0 0,-6 2-1,3-2-133,-11 6 23,6-4-10,1 1-1,0-1 1,-1 0 0,0-1 0,-11 1 0,61 21-88,-20-9 32,32 22 23,78 74 0,-128-110-101,-1 0 0,1 1-1,0-1 1,-1 1 0,0-1-1,1 1 1,-1 0 0,0 0-1,0 0 1,0 0 0,0-1-1,0 1 1,0 1 0,0-1-1,-1 0 1,1 0 0,-1 0-1,0 0 1,1 0 0,-1 0-1,0 1 1,0-1 0,0 0-1,-1 0 1,1 0 0,0 0-1,-1 0 1,0 1 0,1-1-1,-1 0 1,0 0 0,0 0-1,0-1 1,0 1 0,0 0-1,-3 2 1,1-1-169,0-1-1,0 0 1,0 0 0,0 0-1,-1 0 1,1 0 0,-1-1 0,1 0-1,-1 0 1,1 0 0,-1 0-1,0 0 1,1-1 0,-1 1 0,0-1-1,0 0 1,1 0 0,-1-1-1,0 1 1,-6-2 0,-23-11-2743,10-6 193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6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93 10786,'-17'-13'5595,"15"10"-5287,-1 0 0,0 0 0,0 0-1,0 1 1,0-1 0,0 1 0,-1 0 0,1 0-1,-1 0 1,1 1 0,-7-3 0,10 14-440,3 47 107,12 60-1,-12-100-23,0 0 0,2-1 0,-1 0 0,2 0 0,0 0 0,1-1 0,1 0 0,14 22 0,-21-36 47,1 1 0,-1 0 0,0-1 0,1 1-1,-1-1 1,1 1 0,-1-1 0,1 0 0,0 1 0,-1-1 0,1 0 0,0 0 0,0 0 0,0-1 0,0 1 0,0 0 0,0-1 0,0 1 0,0-1-1,0 0 1,0 0 0,0 0 0,0 0 0,0 0 0,1 0 0,-1 0 0,0-1 0,0 1 0,0-1 0,0 1 0,0-1 0,0 0 0,-1 0 0,1 0-1,0 0 1,0 0 0,0 0 0,-1 0 0,1-1 0,-1 1 0,1-1 0,-1 1 0,1-1 0,1-2 0,6-8 28,1 0-1,-2 0 1,1-1 0,11-26 0,-14 27-89,-1 0 0,0 0 0,-1 0 0,0-1 0,-1 0 0,-1 0 0,0 0 0,-1 0 0,0 0 0,-1 0 0,0 0 0,-1 0 0,-1-1 0,0 2 0,0-1 0,-2 0 0,1 0 0,-2 1 0,1 0 0,-2 0 0,-13-22 0,19 34 6,0 0-1,0-1 1,0 1-1,0 0 1,-1 0-1,1 0 1,0-1-1,0 1 1,0 0-1,0 0 1,0 0 0,0-1-1,-1 1 1,1 0-1,0 0 1,0 0-1,0-1 1,0 1-1,0 0 1,0 0-1,0-1 1,0 1-1,0 0 1,0 0-1,0-1 1,0 1-1,0 0 1,1 0-1,-1-1 1,0 1-1,0 0 1,0 0 0,0 0-1,0-1 1,0 1-1,0 0 1,1 0-1,-1 0 1,0 0-1,0-1 1,0 1-1,0 0 1,1 0-1,-1 0 1,0-1-1,14 1-3030,-6 0 2181,21-1-2713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6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93 124 11835,'-22'-26'2870,"10"14"-2103,1-1-1,0-1 1,1 0-1,1 0 1,-8-17-1,26 54-822,-1 1 0,-1 0-1,0 0 1,-2 0 0,-1 0-1,-1 1 1,-2 0 0,0 29-1,-22 113 289,3-39-1369,15-46-2543,6-41 334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6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3 288 12611,'-2'-53'3262,"6"-68"1,-2 99-3312,2-1-1,0 0 1,8-23 0,-11 47 0,0-1 0,-1 0 0,1 0 0,-1 1 0,1-1 0,-1 1 0,1-1 0,0 0 0,-1 1 0,0-1 0,1 1 0,-1-1 0,1 1 0,-1-1 0,1 1 0,-1 0 0,0-1 0,1 1 0,-1-1 0,0 1 0,0 0-1,0-1 1,1 1 0,-1 0 0,0-1 0,0 1 0,0 0 0,11 36 69,-1 1 0,-1-1 0,-3 1-1,-1 1 1,-1-1 0,-3 1-1,-1 0 1,-6 42 0,-5 22 387,-5 54 452,15-134-1007,0 0 0,2 0 0,1 0 1,8 36-1,-7-51-865,-2-12-577,-3-17-1997,-3-7 204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4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9818,'10'-6'1848,"15"5"705,5 6-3265,16 2 192,4 0 88,11-3-88,-7-2 192,8-1-89,-11-2-2023,9-1 295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7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56 10634,'8'-7'2561,"17"-7"840,18 9-3121,28-2-192,14 1-240,18 3-657,-12 3-295,1 2-2241,-29-1-31</inkml:trace>
  <inkml:trace contextRef="#ctx0" brushRef="#br0" timeOffset="1">603 13 9874,'-9'-3'8992,"-21"-6"-9030,27 8-51,0 1 0,0 0 1,0 0-1,1 1 0,-1-1 0,0 0 0,0 1 1,0 0-1,0 0 0,0 0 0,-2 1 0,3-1 80,1 1-1,0-1 1,0 0 0,0 1-1,0-1 1,0 1-1,1-1 1,-1 1-1,0-1 1,1 1 0,-1 0-1,1-1 1,-1 1-1,1 0 1,0 0-1,0-1 1,0 1-1,0 0 1,0-1 0,0 1-1,0 0 1,0 0-1,1-1 1,0 3-1,1 5 20,1-1 0,0 1 0,0-1 0,1 0 0,0 0 0,0 0 0,1 0 0,0-1 0,1 1 0,-1-1 0,1-1-1,1 1 1,-1-1 0,1 0 0,15 9 0,27 18 14,-33-24-8,-1 1-1,0 1 0,20 19 0,-34-29-16,0 0 0,0 0 1,0-1-1,-1 1 0,1 0 0,0 0 0,-1 0 0,1 0 0,-1 0 0,1 0 0,-1 0 0,1 0 0,-1 0 0,1 0 0,-1 0 0,0 0 0,0 1 0,0-1 0,0 0 0,0 0 0,0 0 0,0 0 0,0 0 0,0 1 0,0-1 0,-1 1 0,0 0-6,0 0 0,0-1 0,-1 1 0,1 0 0,0 0 0,-1-1 0,0 1 0,1-1 0,-1 0 0,0 1 0,0-1 0,-3 2 0,-9 4-229,-1-2-1,1 1 1,-20 3-1,22-6-220,-71 18-2568,-11-8-14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8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 30 8730,'32'-16'2331,"-28"7"-199,-24 4-642,7 5-1300,0 1 0,0 1 0,0-1 0,0 2-1,0 0 1,0 1 0,1 0 0,0 0 0,0 2 0,0-1 0,0 2 0,1-1-1,0 2 1,0-1 0,-12 13 0,16-13-202,-1-1-1,1 1 0,1 1 1,-1 0-1,1 0 1,1 0-1,-1 0 1,2 1-1,-1 0 1,1 0-1,0 0 1,1 1-1,0-1 1,1 1-1,0 0 1,0-1-1,1 1 1,0 0-1,1 0 1,1 18-1,-1-25-25,1 0 1,-1 1-1,1-1 0,0 0 0,0 0 0,0 0 0,0 0 0,1 0 0,-1 0 0,1 0 0,0 0 0,0 0 1,0-1-1,0 1 0,0-1 0,5 4 0,-5-4-12,0-1 1,1 0 0,-1 0-1,1 0 1,-1 0-1,1 0 1,-1-1 0,1 1-1,-1-1 1,1 1-1,0-1 1,-1 0-1,1 0 1,0 0 0,-1-1-1,5 0 1,0-1-7,-1 0 0,1 0 1,-1-1-1,0 0 0,0 0 0,0 0 1,0-1-1,-1 0 0,1 0 1,-1-1-1,0 1 0,0-1 0,-1 0 1,9-11-1,-4-1 205,-1 0 0,0 0 1,-1-1-1,-1 0 0,-1 0 0,0-1 1,-2 0-1,0 1 0,0-20 0,-3 37-140,0 1 0,0 0 0,0 0-1,0 0 1,0-1 0,0 1 0,0 0 0,0 0-1,0 0 1,0 0 0,0-1 0,0 1 0,0 0-1,1 0 1,-1 0 0,0 0 0,0-1-1,0 1 1,0 0 0,0 0 0,0 0 0,0 0-1,0-1 1,1 1 0,-1 0 0,0 0 0,0 0-1,0 0 1,0 0 0,0 0 0,1 0 0,-1 0-1,0-1 1,0 1 0,0 0 0,0 0-1,1 0 1,-1 0 0,0 0 0,0 0 0,0 0-1,1 0 1,-1 0 0,0 0 0,0 0 0,0 0-1,0 0 1,1 0 0,11 9 148,14 21-179,-21-23 47,23 27-224,-10-11 27,0-1 1,40 37-1,-54-55-174,1 0 0,0-1 0,-1 1 0,1-1 0,1 0 0,-1 0 0,0 0 0,1-1 0,-1 0 0,1 0 0,0 0 0,-1-1 0,1 0 0,0 0 0,0 0 0,0-1 0,0 0 0,0 0 0,10-2 0,27-12-3168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8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62 8618,'1'-2'424,"-1"0"1,1-1-1,-1 0 0,0 1 1,1-1-1,-1 1 1,0-1-1,0 1 0,-1-1 1,1 0-1,-1 1 1,1-1-1,-1 1 0,0 0 1,0-1-1,0 1 1,-2-4-1,2 5-279,-1-1 0,0 1 1,0-1-1,-1 1 0,1 0 0,0 0 0,0 0 0,0 0 0,-1 1 1,1-1-1,0 1 0,-1-1 0,1 1 0,-1 0 0,1 0 0,0 0 1,-1 0-1,1 0 0,-4 1 0,-6-1-35,-1 1 0,0 1 0,1 0 0,0 0-1,-1 1 1,1 1 0,-20 8 0,31-11-118,0-1-1,1 1 1,-1 0-1,0-1 1,0 1-1,1 0 1,-1 0 0,0-1-1,1 1 1,-1 0-1,1 0 1,-1 0-1,1 0 1,-1 0 0,1 0-1,0 0 1,-1 0-1,1 0 1,0 0-1,0 0 1,0 0 0,0 0-1,0 0 1,0 0-1,0 1 1,12 30-26,-7-23 44,1-1 0,1 1 0,-1-1 0,11 10 0,-3-8-15,0 0-1,0 0 1,1-2-1,18 9 1,-22-13 1,-1 1 1,0 0 0,0 1-1,0 0 1,-1 1 0,0 0-1,0 0 1,-1 1 0,1 0 0,10 15-1,-17-21 3,-1 1-1,1-1 0,-1 1 0,0-1 1,0 1-1,0 0 0,0 0 1,-1 0-1,1-1 0,-1 1 1,1 0-1,-1 0 0,0 0 0,0 0 1,0 0-1,-1 0 0,1 0 1,-1 0-1,1-1 0,-1 1 1,0 0-1,0 0 0,0-1 0,-1 1 1,1 0-1,-1-1 0,1 1 1,-1-1-1,0 0 0,0 0 1,0 0-1,0 0 0,-3 2 0,-3 3-112,-1 0 0,0-1 0,0 0-1,0-1 1,-1 0 0,0 0-1,-15 4 1,-27 5-3179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39.5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0 11338,'-24'12'1470,"1"2"0,1 0 0,-22 18-1,13-6-1448,1 2 0,1 1-1,1 2 1,2 0-1,-36 57 1,60-86-28,1 0 0,-1 1 0,1-1 0,-1 0-1,1 1 1,0-1 0,0 1 0,0-1 0,0 1 0,1-1 0,-1 1-1,1 0 1,-1-1 0,1 1 0,0 0 0,0 0 0,0-1 0,1 6 0,0-7-2,0 0 0,1 0 1,-1 1-1,0-1 1,1 0-1,-1 0 1,1 0-1,-1-1 0,1 1 1,0 0-1,-1-1 1,1 1-1,0-1 1,-1 1-1,1-1 0,0 0 1,-1 1-1,1-1 1,0 0-1,0 0 1,-1 0-1,1-1 0,0 1 1,0 0-1,-1-1 1,1 1-1,0-1 1,1 0-1,81-21-224,-43 10 148,49-7 1,-79 18 44,1 0-1,0 0 1,-1 1-1,1 0 1,0 1 0,-1 0-1,1 1 1,21 6-1,-28-6-8,-1-1-1,1 1 1,-1 0-1,0 0 1,0 1-1,0-1 1,0 1-1,0 0 1,-1 0-1,1 1 1,-1-1-1,0 0 1,0 1-1,0 0 1,0 0-1,-1 0 1,1 0-1,-1 0 1,0 1-1,2 5 1,-3-4 76,0 0 0,0 0 0,0 1 0,-1-1 0,0 0 0,0 0 0,0 0 0,-1 1 0,0-1 0,0 0 0,-1 0 0,1 0 0,-6 11 0,4-11-71,0 0 1,0 0-1,0 0 1,-1-1-1,0 1 1,0-1-1,-1 0 1,1 0-1,-1-1 1,0 0-1,-1 1 1,1-1-1,-7 3 1,8-5-148,0 0 0,-1 0 1,1-1-1,0 1 1,-1-1-1,0 0 0,1 0 1,-1-1-1,0 1 1,1-1-1,-1 0 1,0 0-1,1-1 0,-1 0 1,1 1-1,-1-1 1,0-1-1,1 1 0,0-1 1,-5-2-1,-16-10-2653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40.1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 10906,'3'-13'6282,"8"51"-6144,33 128-96,-4-15 20,-21-323-4,-16 146-66,6-49 24,-8 69-14,0 1-1,1-1 1,-1 1-1,1-1 1,0 1-1,1 0 1,-1 0 0,1 0-1,6-8 1,-8 12-4,0 1 1,0-1 0,1 1-1,-1-1 1,0 1 0,0-1-1,1 1 1,-1 0 0,0-1-1,1 1 1,-1 0-1,0 0 1,1 0 0,-1 0-1,0 0 1,1 1 0,-1-1-1,0 0 1,1 1 0,-1-1-1,0 0 1,0 1-1,1 0 1,-1-1 0,0 1-1,0 0 1,0-1 0,0 1-1,0 0 1,0 0 0,0 0-1,0 0 1,1 2 0,37 39-17,-36-38 16,16 22 18,-1 0 0,19 39 0,-21-35-1067,1-1 0,21 27-1,-43-63 1022,0 0-1,0-1 0,1 0 0,0 0 1,0 0-1,1 0 0,0-1 0,0 1 1,1-1-1,0 0 0,1 1 0,0-1 1,0 0-1,1 0 0,0 0 0,1 0 1,1-11-1,2-2 400,1 1 1,16-42-1,-18 54-216,0 1 0,1 0 0,0 0 0,1 1 0,0-1 0,0 1 0,0 0 0,1 0 0,0 1 0,9-8 0,-13 13-131,-1-1 0,1 1 0,0 0 0,0 0 0,0 0 0,0 0 0,0 0 0,0 0 0,0 1 0,0-1 0,0 1 0,1-1 0,-1 1 0,0 0 0,0 0-1,0 0 1,1 0 0,-1 0 0,0 0 0,0 1 0,0-1 0,0 1 0,3 0 0,-1 1-10,-1 1-1,1-1 0,-1 1 1,1-1-1,-1 1 1,0 0-1,0 0 0,0 0 1,0 1-1,-1-1 1,3 5-1,5 11-62,-1-1 1,0 1-1,9 36 0,-16-51 42,23 88-921,15 39-3610,-11-70 990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40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 56 12179,'-1'-3'368,"0"0"0,-1 0 0,1 1 0,-1-1 0,1 0 0,-1 1 0,0-1 1,0 1-1,0-1 0,0 1 0,-1 0 0,1 0 0,-1 0 0,1 0 1,-1 0-1,-3-1 0,1 1-242,-1-1 0,1 1 0,-1 1 0,0-1 0,0 1 0,0 0 1,0 0-1,-7 0 0,2 1-175,1 1 1,-1 0-1,0 0 1,1 1-1,-1 0 1,0 1-1,1 0 1,0 1-1,-12 5 1,16-4-31,-1-1 0,1 1 0,0 1 0,0-1 0,1 1 0,0 0 0,0 0 0,0 0 0,1 1 0,0-1 0,0 1 0,0 0 0,1 1 0,0-1 0,-3 15 0,2-8-225,1 1 0,0 0 0,1-1 0,1 1 0,1 0 0,0 1 0,3 20 0,-3-34 259,0 0 0,0 0 0,0-1-1,0 1 1,1 0 0,-1 0 0,1 0-1,0 0 1,-1-1 0,1 1 0,0 0 0,0 0-1,0-1 1,0 1 0,0-1 0,0 1-1,1-1 1,-1 0 0,0 1 0,1-1-1,1 2 1,-1-3 24,0 0 0,-1 1 0,1-1 0,-1 0 0,1 0 0,-1 0 0,1 0 0,0-1 0,-1 1 0,1 0 0,-1-1 0,1 1-1,-1-1 1,1 1 0,-1-1 0,0 0 0,1 1 0,-1-1 0,3-2 0,4-4 21,1 0-1,-1-1 1,0 0-1,-1-1 1,11-15-1,-5 5 228,-1-1-1,-1-1 0,-1 0 0,0-1 1,-2 1-1,-1-2 0,-1 1 0,6-36 1,-12 58-211,0 1 1,0-1-1,0 0 1,0 0 0,0 0-1,0 0 1,0 0-1,1 0 1,-1 0 0,0 0-1,0 0 1,0 0-1,0 1 1,0-1-1,0 0 1,0 0 0,0 0-1,0 0 1,0 0-1,1 0 1,-1 0-1,0 0 1,0 0 0,0 0-1,0 0 1,0 0-1,0 0 1,0 0-1,0 0 1,1 0 0,-1 0-1,0 0 1,0 0-1,0 0 1,0 0 0,0 0-1,0 0 1,0 0-1,0 0 1,1 0-1,-1 0 1,0 0 0,0 0-1,0 0 1,0-1-1,0 1 1,0 0-1,0 0 1,0 0 0,0 0-1,0 0 1,0 0-1,1 0 1,-1 0-1,0 0 1,0 0 0,0-1-1,0 1 1,9 18 225,9 26-251,-11-27 3,48 112-164,-48-115-102,0 0 0,1-1 0,1 0 0,0-1 0,1 1 0,21 19 1,-26-28-17,0-1 0,-1 0 0,1 0 0,0 0 0,0-1 0,1 1 0,-1-1 0,1 0 0,-1-1 1,1 1-1,-1-1 0,1 0 0,0-1 0,-1 1 0,1-1 0,8-1 0,41-12-2981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40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82 115 9706,'-12'-23'1540,"9"15"-837,-1 0 1,0 0-1,-1 0 0,1 0 1,-1 1-1,-1 0 0,0 0 1,0 0-1,0 1 0,-15-11 1,26 30-560,10 28-156,-2 1 0,13 81 1,0 95 271,13 66-5956,-23-224 1906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41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49 13419,'4'-26'2520,"-26"11"1417,22 11-3985,4 1-48,-4 4 128,0-2 32,1 2-96,2 3 8,16 44-24,17 61 16,-23-1-8,-8 1 72,1 27-1560,-16-14-2401,-9-18 288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41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 49 10258,'-1'-3'233,"0"0"1,0 0-1,0 0 0,0 0 1,-1 1-1,1-1 0,-1 0 0,0 1 1,0 0-1,0-1 0,0 1 1,0 0-1,0 0 0,-1 0 0,1 0 1,-4-2-1,3 3-86,-1 0 1,0 0-1,0 0 1,0 1-1,0 0 1,-1-1-1,1 1 1,0 1-1,0-1 0,0 0 1,0 1-1,-7 2 1,-4 1-138,0 1 1,1 0-1,-1 1 1,1 1-1,1 0 1,-1 1-1,1 0 0,1 1 1,-17 15-1,22-18-61,0 0 0,1 0 0,0 1 0,0 0 0,0 0 0,1 1 0,0-1 0,1 1 0,0 0 0,0 0 0,1 1 0,0-1 0,0 1 0,1-1 0,0 1 0,0 0 0,0 12 0,2-18 7,0 0 0,1 0 0,-1 0 1,1 0-1,0 0 0,-1 0 0,1 0 0,0 0 0,1-1 0,-1 1 0,0 0 0,1-1 0,0 1 0,-1-1 0,1 0 0,0 1 0,0-1 1,0 0-1,1 0 0,-1 0 0,0 0 0,1-1 0,-1 1 0,1-1 0,0 1 0,0-1 0,-1 0 0,1 0 0,0 0 0,0 0 0,0-1 1,0 1-1,0-1 0,6 0 0,-1 1-1,1-1 1,0-1-1,0 1 1,-1-1-1,1-1 1,-1 0 0,1 0-1,-1-1 1,1 0-1,-1 0 1,8-5-1,-6 1 58,0 0 0,-1-1 0,0-1 0,0 1 0,0-1 0,-2-1 0,1 0 0,-1 0 0,0 0 0,-1-1 0,0 0 0,4-13 0,-5 12 600,0-1 0,-2 1 0,1-1 1,-2 0-1,1 0 0,0-24 0,-3 42-553,1 1 0,0-1 0,0 0 0,0 0 0,1 1 0,0-1 0,0 0 0,0 0 0,0-1 0,1 1 0,5 7-1,38 41-503,-34-41 376,-5-2-398,1-1 1,0 0 0,1 0-1,0-1 1,0-1-1,1 1 1,0-1-1,1-1 1,-1 0 0,1 0-1,0-1 1,21 6-1,20-6-3205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42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44 8138,'1'-2'430,"-1"1"1,1-1-1,-1 1 1,0-1-1,1 1 1,-1 0-1,0-1 1,0 1-1,0-1 1,0 1-1,-1-1 1,1 1-1,0-1 1,-1 1 0,1-1-1,-1 1 1,1-1-1,-1 1 1,1 0-1,-1-1 1,0 1-1,0 0 1,0 0-1,0 0 1,-2-2-1,2 2-394,0 0 0,0 1 0,0-1 0,0 1-1,0-1 1,0 1 0,0 0 0,0-1 0,-1 1 0,1 0-1,0 0 1,0 0 0,0 0 0,-1 0 0,1 0 0,0 0-1,0 0 1,0 0 0,0 1 0,-1-1 0,1 0 0,0 1 0,0-1-1,0 1 1,0-1 0,0 1 0,0 0 0,0-1 0,0 1-1,0 0 1,0 0 0,1 0 0,-2 1 0,1-1-44,1-1 0,-1 1 0,1 0 1,-1-1-1,1 1 0,0 0 0,0-1 1,-1 1-1,1 0 0,0 0 0,0-1 1,0 1-1,0 0 0,0 0 0,0 0 1,0-1-1,0 1 0,0 0 0,0 0 0,0-1 1,0 1-1,0 0 0,1 0 0,-1-1 1,0 1-1,1 0 0,0 0 0,18 27-21,5-7 48,0 0-1,2-1 1,0-2 0,40 21-1,-11-5-70,-54-34 18,0 1-1,1-1 1,-1 1 0,0 0-1,0 0 1,0-1-1,1 1 1,-1 0-1,0 0 1,0 0-1,-1 0 1,1 0 0,0 1-1,0-1 1,0 0-1,-1 0 1,1 1-1,0-1 1,-1 0 0,0 0-1,1 1 1,0 2-1,-2-3-25,1 0 0,-1 1 0,1-1 0,-1 0 0,0 0 0,1 0 0,-1 0 0,0 0 0,0 0 0,0 0 0,0 0 0,0 0 0,0 0 0,0 0 0,0-1 0,0 1 0,0 0 0,0-1 0,-2 2 0,-10 3-594,0 0 0,-1-1 0,-20 4 0,31-8 500,-63 7-3205,-4-17-166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2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74 7266,'-9'-16'1070,"-21"-41"3922,33 70-4745,-1 0-1,0 1 1,-1-1-1,0 1 1,-3 22-1,2-3-148,13 491 20,-16-571-4428,3 11 1415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5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17 7754,'25'-17'2474,"-39"32"425,8-6-2889,-1 0-1,2 1 1,-1 0 0,1 0 0,1 0 0,0 0 0,-5 21-1,7-24-14,1 0 0,-1 0 0,2 0 0,-1 0 0,1 0 0,0 1 0,1-1 0,-1 0 0,1 0 0,1 0 0,0 0 0,0 0 0,0 0 0,1 0 0,-1-1 0,2 1 0,-1-1 0,1 0-1,5 7 1,-6-9 7,0-1-1,0 1 1,1-1-1,-1 0 1,1 0-1,0 0 1,0 0-1,0-1 1,0 0-1,1 1 1,-1-2-1,0 1 1,1 0-1,-1-1 1,1 0-1,0 0 1,-1 0-1,1-1 1,0 1-1,0-1 1,-1-1-1,1 1 1,0 0-1,0-1 1,-1 0-1,1 0 1,0-1-1,-1 1 1,7-4-1,-5 3-2,-2-1 0,1 1 0,0-1 0,0 0 0,-1 0 0,0 0 0,1-1 0,-1 0 0,0 0 0,-1 0 0,1 0 0,-1 0 0,0-1 0,0 0 0,0 1 0,-1-1 0,1 0 0,-1 0 0,-1-1 0,1 1 0,-1 0 0,1 0 0,-1-1 0,0-5 0,-1 6-36,-1 0-1,1 1 1,-1-1-1,0 0 1,0 0-1,0 1 1,0-1 0,-1 1-1,0-1 1,0 1-1,0 0 1,0 0-1,-1 0 1,0 0 0,0 0-1,0 0 1,0 1-1,-1-1 1,1 1-1,-1 0 1,0 0 0,1 1-1,-2-1 1,1 1-1,0-1 1,0 1-1,-9-2 1,-17-5-183,1 2 0,-33-4 0,45 8 157,8 1-82,11 2-305,16 0-902,-8 0 612,27 1-1165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42.6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0 163 10346,'3'-6'571,"0"-1"0,0 1 0,-1-1 0,1 0 0,-2 1 0,1-1 0,-1 0 0,0 0 0,0 0-1,-1 0 1,0-11 0,1-27 1531,4 20-761,-5 24-1334,0 1 1,0 0 0,1 0 0,-1 0-1,0 0 1,0 0 0,0 0 0,0 0-1,1 0 1,-1 0 0,0 0 0,0 0-1,0 0 1,0 0 0,1 0 0,-1 0-1,0 0 1,0 0 0,0 0 0,0 0-1,1 0 1,-1 1 0,0-1 0,0 0-1,0 0 1,0 0 0,0 0 0,1 0-1,-1 0 1,0 0 0,0 1 0,0-1-1,0 0 1,0 0 0,0 0 0,0 0-1,0 0 1,0 1 0,1-1 0,-1 0-1,0 0 1,0 0 0,0 0 0,0 1-1,0-1 1,0 0 0,0 0 0,0 0 0,0 0-1,0 1 1,0-1 0,0 0 0,0 0-1,-1 0 1,1 0 0,0 1 0,0-1-1,0 0 1,11 63-80,-10-60 78,28 358-29,-33-31-729,0-170-5457,5-127 1908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43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69 12067,'9'-25'2877,"-8"22"-2529,0-1 0,1 1 0,-1-1 0,1 1 0,-1 0 0,1-1 0,0 1 0,3-4 0,-3 6-342,-1 0 0,0 0 0,1 0 0,-1 0 0,1 1 0,0-1 0,-1 0 0,1 1 0,0-1 0,-1 1 0,1-1 0,0 1 0,0 0 0,0 0 1,-1 0-1,1 0 0,0 0 0,0 0 0,-1 0 0,1 1 0,0-1 0,2 1 0,5 2-17,1 1 0,-1 0 1,0 0-1,0 1 0,-1 0 1,1 0-1,-1 1 0,0 0 1,-1 0-1,11 12 0,11 13-120,28 40-1,-29-35-209,-20-26 207,6 6-373,0 1 0,-2 0 0,0 0 0,-1 2 1,12 25-1,-23-43 478,1-1 0,-1 1 0,0-1 1,0 1-1,0 0 0,0-1 0,1 1 0,-1-1 1,0 1-1,0-1 0,0 1 0,0-1 1,0 1-1,0 0 0,0-1 0,-1 1 0,1-1 1,0 1-1,0-1 0,0 1 0,0-1 0,-1 1 1,1-1-1,0 1 0,-1-1 0,1 1 1,0-1-1,-1 1 0,1-1 0,0 1 0,-1-1 1,1 0-1,-1 1 0,1-1 0,-1 0 0,1 1 1,-1-1-1,-29 3-330,-32-17 330,40 8 61,-52-19-136,73 25 65,1 0-1,-1 0 1,1-1 0,-1 1-1,0 0 1,1 0-1,-1-1 1,1 1 0,0 0-1,-1-1 1,1 1-1,-1 0 1,1-1 0,-1 1-1,1-1 1,0 1-1,-1-1 1,1 1 0,0-1-1,0 1 1,-1-1 0,1 1-1,0-1 1,0 1-1,0-1 1,0 0 0,-1 1-1,1-1 1,0 1-1,0-1 1,0 1 0,0-1-1,1 0 1,-1 1-1,0-1 1,0 1 0,0-1-1,0 1 1,0-1-1,1 1 1,-1-1 0,0 1-1,0-1 1,1 1 0,-1-1-1,0 1 1,1-1-1,-1 1 1,1-1 0,-1 1-1,1 0 1,-1-1-1,1 1 1,-1 0 0,1-1-1,20-20-1796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43.4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 18 10842,'0'1'150,"0"1"0,0-1 0,0 0 0,-1 1 0,1-1 0,-1 0 0,1 1 0,-1-1 0,1 0 0,-1 0 0,0 1 0,0-1-1,1 0 1,-1 0 0,0 0 0,0 0 0,0 0 0,0 0 0,0 0 0,0 0 0,-1-1 0,1 1 0,0 0 0,-3 0 0,1 0 173,-1-2 1,1 1 0,-1 0 0,1-1 0,-1 1 0,1-1-1,0 0 1,-7-3 0,-14-3-529,18 5 281,0 0 1,1 1-1,-1 0 1,0 0-1,-1 0 1,1 1-1,0 0 1,0 0-1,0 0 1,0 1 0,0 0-1,0 0 1,-6 3-1,9-3-91,1 1 0,-1 0 0,1-1-1,0 1 1,-1 0 0,1 0 0,0 1 0,0-1-1,0 0 1,1 1 0,-1-1 0,0 1 0,1 0-1,0-1 1,-1 1 0,1 0 0,0 0 0,1 0-1,-1 0 1,0 0 0,1 0 0,0 0 0,0 0-1,-1 0 1,2 0 0,-1 0 0,0 0 0,2 4 0,-1 5-122,1 0 0,1 0 0,0 0 0,1 0 0,0 0 0,1-1 1,0 0-1,1 0 0,0 0 0,1-1 0,0 0 0,12 14 0,-16-20 119,1-1-1,-1 1 0,0-1 0,1 0 0,-1 0 0,1-1 0,0 1 1,0-1-1,0 0 0,1 0 0,-1 0 0,0 0 0,1-1 0,-1 0 1,1 0-1,-1 0 0,1 0 0,-1-1 0,1 0 0,0 0 1,-1 0-1,1 0 0,0-1 0,-1 0 0,1 0 0,-1 0 0,1 0 1,-1-1-1,0 0 0,0 0 0,1 0 0,-1 0 0,0 0 1,-1-1-1,1 0 0,3-3 0,1-1 24,-1-1 1,0 1-1,-1-1 0,0 0 1,0 0-1,-1-1 0,0 0 1,-1 0-1,1 0 0,-2-1 1,1 1-1,2-13 1,-5 16-11,1 0 0,-1 0 0,0 0 1,-1 0-1,1-1 0,-1 1 0,0 0 1,-1 0-1,1 0 0,-1 0 0,-1 0 1,1 0-1,-1 0 0,0 0 0,0 0 1,-1 1-1,1-1 0,-1 1 1,-1 0-1,1-1 0,-8-7 0,9 11-57,1 0-1,-1 1 0,0-1 1,0 0-1,0 1 1,0 0-1,0-1 0,0 1 1,-1 0-1,1 0 0,0 0 1,0 1-1,-1-1 0,1 0 1,-1 1-1,1 0 1,-1-1-1,1 1 0,0 0 1,-1 0-1,1 0 0,-1 1 1,1-1-1,-1 1 1,1-1-1,-4 2 0,6-2 33,1 0-1,-1 0 1,0 0-1,0 0 1,0 0-1,0 0 1,0 0 0,0 0-1,0 0 1,1 0-1,-1 0 1,0 0-1,0 1 1,0-1-1,0 0 1,0 0-1,0 0 1,0 0-1,0 0 1,0 0 0,1 0-1,-1 0 1,0 0-1,0 0 1,0 0-1,0 1 1,0-1-1,0 0 1,0 0-1,0 0 1,0 0-1,0 0 1,0 0-1,0 0 1,0 1 0,0-1-1,0 0 1,0 0-1,0 0 1,0 0-1,0 0 1,0 0-1,0 0 1,0 1-1,0-1 1,0 0-1,0 0 1,0 0 0,0 0-1,0 0 1,0 0-1,0 0 1,0 1-1,0-1 1,-1 0-1,1 0 1,0 0-1,0 0 1,0 0-1,0 0 1,0 0 0,0 0-1,0 0 1,0 0-1,-1 0 1,14 1-1910,18-3-660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43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1 7554,'-30'17'6162,"-5"-2"-3433,5-4-2254,-45 9 1,4-15-116,90-1-384,-1 0 0,0 1 0,0 1 0,-1 1 0,0 0 1,0 1-1,-1 1 0,0 0 0,0 2 0,-1 0 0,0 0 0,-1 1 0,0 1 1,-1 1-1,-1-1 0,0 2 0,-1 0 0,0 0 0,12 26 0,-22-40-2,-1 0 0,1 1 0,0-1-1,-1 1 1,1-1 0,-1 1 0,1-1-1,-1 1 1,0 0 0,0-1 0,0 1-1,0 0 1,0-1 0,0 1 0,0-1-1,0 1 1,0-1 0,-1 1 0,1 0-1,-1-1 1,1 1 0,-1-1 0,0 1-1,0-1 1,1 0 0,-1 1 0,-2 1-1,0 0-28,0-1 0,0 0 0,0 0 0,-1 0 0,1-1-1,-1 1 1,1-1 0,-1 0 0,1 0 0,-1 0-1,-6 1 1,-4-1-253,1 0 0,-1 0 0,0-1 1,1-1-1,-27-5 0,38 6 175,0 0 0,0 0 1,0-1-1,0 1 0,0-1 1,0 0-1,0 1 0,0-1 1,1 0-1,-1 0 1,0 0-1,0 0 0,1-1 1,-1 1-1,1 0 0,-1-1 1,1 1-1,-1-1 0,1 1 1,0-1-1,0 0 0,0 0 1,0 1-1,0-1 0,0 0 1,0 0-1,1 0 0,-1 0 1,0-2-1,11-38-2415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44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 1 11755,'-74'5'6246,"-39"12"-6634,62-8 876,43-8-490,4-1-17,0 1 0,0-1 1,1 1-1,-1 0 0,0 0 1,0 0-1,1 0 0,-1 1 1,0-1-1,1 1 0,-4 2 0,7-3-27,1-1 0,-1 1 0,0-1-1,1 1 1,-1-1 0,0 1-1,1-1 1,-1 1 0,1-1-1,-1 0 1,0 1 0,1-1-1,-1 1 1,1-1 0,0 0 0,-1 0-1,1 1 1,-1-1 0,1 0-1,-1 0 1,1 0 0,0 1-1,-1-1 1,1 0 0,-1 0 0,1 0-1,0 0 1,0 0 0,4 1-172,37 11 109,0 2 0,-1 2 0,0 1 0,56 35 0,-92-49 93,0 1 1,0 0-1,0 0 1,0 1-1,0-1 1,-1 1-1,0 0 1,0 0-1,-1 0 1,1 1-1,-1 0 1,0-1-1,0 1 1,-1 0-1,0 0 1,2 8-1,-4-10 10,1 0 0,-1-1 0,0 1-1,0 0 1,-1-1 0,1 1 0,-1 0 0,0-1 0,0 1 0,0-1-1,0 1 1,-1-1 0,1 1 0,-1-1 0,0 0 0,0 0 0,0 0-1,0 0 1,-1 0 0,1-1 0,-1 1 0,0-1 0,1 1-1,-1-1 1,0 0 0,-1 0 0,1 0 0,0-1 0,-5 3 0,-1 0 14,-1 0-1,0-1 1,0 0 0,0 0 0,-20 2 0,26-4-245,-1-1 1,1 0-1,0 0 0,-1 0 0,1 0 0,0-1 0,-1 1 0,1-1 1,0 0-1,0-1 0,0 1 0,0-1 0,0 1 0,0-1 1,0 0-1,0-1 0,-3-2 0,-9-18-2722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44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170 329 12059,'-17'-26'6424,"20"47"-4184,4 17-2605,5 103 510,1 15-3078,-8-176-2742,-5-18 1878</inkml:trace>
  <inkml:trace contextRef="#ctx0" brushRef="#br0" timeOffset="1">7 19 9458,'-6'-12'2016,"10"5"609,10 10-3105,11 11-2393,8-3 377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44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20 11979,'0'-1'363,"0"0"1,0-1 0,0 1-1,0 0 1,0 0 0,0 0-1,0 0 1,-1 0 0,1 0-1,0 0 1,-1 0 0,1 0-1,-1 0 1,1 0 0,-1 0 0,1 0-1,-2 0 1,1 7 2043,9 21-2625,9 25 184,-2 0-1,8 63 1,-13-7 18,-7-61-34,2 0 0,12 51 1,-17-97 44,0-1 0,0 1 1,0-1-1,1 0 0,-1 1 0,0-1 1,0 0-1,0 1 0,0-1 1,0 1-1,0-1 0,0 0 0,1 1 1,-1-1-1,0 0 0,0 1 1,1-1-1,-1 0 0,0 1 0,0-1 1,1 0-1,-1 0 0,0 1 1,1-1-1,-1 0 0,0 0 0,1 0 1,-1 0-1,0 1 0,1-1 1,-1 0-1,1 0 0,-1 0 0,0 0 1,1 0-1,-1 0 0,1 0 1,-1 0-1,15-13-156,18-39-80,-22 35 172,-3 2 15,1 1 0,1 0 0,1 1 1,0 0-1,0 1 0,2 0 0,15-11 0,-27 22 48,1 0 1,-1 0-1,1 0 0,0 0 1,0 0-1,-1 1 0,1-1 1,0 1-1,0-1 0,0 1 1,0-1-1,0 1 0,-1 0 0,1 0 1,0 0-1,0 0 0,0 1 1,0-1-1,0 0 0,0 1 1,0-1-1,-1 1 0,1 0 1,3 1-1,-2 0-5,0 1 0,1 0 0,-1 0 0,0 0 0,0 0 0,-1 0 0,1 1 1,-1-1-1,0 1 0,3 6 0,3 7-146,-2 0 0,0 0 0,7 34 1,-12-44 35,0 0 1,0 0-1,0 1 1,-1-1-1,0 1 1,-1-1-1,1 0 1,-1 0-1,-1 1 1,1-1-1,-1 0 1,-1 0-1,1 0 1,-1 0-1,0-1 1,-1 1-1,-5 7 1,5-10 89,1 0 0,-1 0 0,0 0 0,-1-1 1,1 1-1,0-1 0,-1 0 0,0-1 0,0 1 0,0-1 0,0 0 0,0 0 1,0 0-1,0-1 0,0 0 0,-1 0 0,1 0 0,-1-1 0,1 1 0,-1-1 1,1-1-1,0 1 0,-1-1 0,-5-1 0,6 1-79,1 0 0,1 0 0,-1 0 0,0 0 0,0-1 0,0 1 1,1-1-1,-1 0 0,0 0 0,1 0 0,0 0 0,0-1 0,0 0 0,0 1 0,0-1 0,0 0 0,0-1 0,1 1 0,0 0 1,0-1-1,0 1 0,0-1 0,0 0 0,1 1 0,-2-7 0,-4-46-2056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45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12811,'22'31'7611,"25"65"-7777,-39-71 170,-1 0 0,-1 1 0,-1-1 0,-2 1-1,0 0 1,-1 41 0,-1-27 13,-7 161 144,0-24-1074,5-169 250,1-1 1,1 1-1,-1-1 0,1 1 0,1-1 0,0 1 1,2 7-1,9 2-3429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45.7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34 208 12355,'0'0'5949,"6"-1"-6621,6-2 623,0 0 0,0-1 0,0 0 0,0-1 1,0 0-1,-1-1 0,0 0 0,16-12 0,-24 16 36,1-1 0,-1 1-1,1-1 1,-1 0 0,0 0-1,0 0 1,-1-1 0,1 1-1,-1-1 1,1 1-1,-1-1 1,0 0 0,0 0-1,-1 0 1,1 0 0,-1 0-1,0 0 1,0 0 0,0 0-1,-1-1 1,1 1-1,-1 0 1,0 0 0,0-1-1,-1 1 1,1 0 0,-1 0-1,0-1 1,0 1 0,-2-5-1,2 8 3,1-1 0,-1 0-1,1 0 1,-1 1 0,0-1 0,0 1-1,0-1 1,0 1 0,0-1-1,0 1 1,-1-1 0,1 1 0,0 0-1,-1 0 1,1 0 0,-1 0 0,1 0-1,-1 0 1,1 0 0,-1 0-1,0 0 1,1 1 0,-1-1 0,0 1-1,0-1 1,-2 1 0,1 0-3,0 1 1,0-1-1,0 1 1,0 0-1,-1 0 1,1 0-1,1 1 1,-1-1-1,0 1 0,0-1 1,0 1-1,1 0 1,-5 4-1,-3 4-13,0 1-1,0 0 1,1 0-1,0 1 1,-10 18-1,10-13 20,1 0 0,1 0 0,0 1 0,2 0-1,0 0 1,-3 20 0,7-32 14,0 1-1,1-1 1,-1 0 0,1 1-1,1-1 1,-1 0 0,1 1 0,0-1-1,0 0 1,1 1 0,0-1-1,0 0 1,0 0 0,1-1-1,0 1 1,0 0 0,1-1 0,-1 0-1,1 0 1,0 0 0,8 7-1,-3-5-53,0-1 0,0-1 0,1 1 0,-1-1 0,1-1 0,1 0 0,-1 0 0,16 2 0,1 0-910,1-2 0,29 2 0,33-5-1609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2:46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14059,'7'3'7538,"-3"-2"-8050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5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0 121 5873,'25'4'12750,"-10"193"-12686,-8-106-23,-5-130 44,1 0 1,15-67-1,-10 66-72,0-14-5,16-69-53,-24 122 29,0 1-1,0-1 1,0 1 0,1-1 0,-1 1-1,0-1 1,0 1 0,0-1 0,1 1-1,-1-1 1,0 1 0,1-1-1,-1 1 1,0 0 0,1-1 0,-1 1-1,1 0 1,-1-1 0,0 1 0,1 0-1,-1-1 1,1 1 0,-1 0-1,1 0 1,-1 0 0,1-1 0,-1 1-1,1 0 1,-1 0 0,1 0-1,0 0 1,-1 0 0,1 0 0,-1 0-1,1 0 1,-1 0 0,1 0 0,-1 0-1,1 0 1,-1 1 0,2-1-1,24 15-763,-14-7 570,9 5 403,1-2-1,29 12 1,5-8-2862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4:53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 1 8538,'-132'69'5597,"102"-51"-5366,2 2 0,0 0 1,2 2-1,0 1 0,-28 32 0,52-53-248,1-1 0,0 0 0,-1 0 0,1 0 0,0 1 1,0-1-1,0 1 0,0-1 0,0 1 0,0-1 0,0 1 0,1-1 0,-1 1 0,1 0 0,-1-1 0,1 1 1,0 0-1,-1-1 0,1 4 0,1-3-16,1-1 1,-1 0 0,0 0-1,1 0 1,-1 0 0,1 0-1,-1 0 1,1-1-1,0 1 1,-1 0 0,1-1-1,0 0 1,-1 1 0,1-1-1,0 0 1,0 0 0,-1 1-1,1-2 1,3 1-1,92-1-559,14 1 444,-100 1 143,1 0 0,0 1 0,-1 0 0,1 1 0,-1 0-1,21 10 1,-30-12 1,0-1 1,0 1-1,0 0 0,0 0 0,-1 0 0,1 0 1,0 0-1,-1 0 0,1 1 0,-1-1 0,0 1 0,1-1 1,-1 1-1,0-1 0,0 1 0,0 0 0,0-1 0,0 1 1,0 0-1,0 0 0,-1 0 0,1-1 0,0 1 1,-1 0-1,1 3 0,-2-2-2,0 0 0,1 0 0,-1-1 0,0 1 0,0 0 0,-1 0 0,1-1 0,0 1-1,-1 0 1,0-1 0,0 0 0,1 1 0,-1-1 0,-4 4 0,-6 3-9,1 1-1,-1-2 0,-1 1 1,0-2-1,-17 9 0,3-5-9,1-1-1,-1-2 1,-32 6-1,46-12-129,-1 0 0,0 0 0,1-1 1,-1-1-1,0-1 0,1 1 0,-1-2 0,-19-4 0,1-9-2084,14-2-12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4:53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62 142 8778,'-14'-24'2935,"7"15"-2168,1-1 1,0 0-1,1 0 1,1-1-1,-1 1 1,1-1-1,1 0 1,0 0 0,-1-13 357,11 38-856,6 18-245,-1 1 0,-2-1 0,-1 2 1,-2 0-1,5 55 0,-1 184 24,-9-148-74,11 145-2574,-13-270 2534,-1 15-1069,1-15 1071,0 1-1,-1-1 1,1 0 0,0 0-1,0 0 1,-3 2-1093,3-2 1093,0 0-1,0 0 1,0 0 0,0 0 0,-1 0-1,1 0 1,0 0 0,0 0-1,0 0 1,0 0 0,-1 0-1,1 0 1,0-1 0,0 1 0,0 0-1,0 0 1,-1 0 0,0-3-1093,1 3 1092,0 0 1,0 0 0,0 0-1,0 0 1,0-1 0,0 1 0,0 0-1,-14-23-3662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4:53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10698,'4'0'1881,"13"-11"1183,9 4-3184,14-3-16,8-4 40,16 2-416,-4 4-272,10-1-2297,-9 1 225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4:54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12 9418,'-6'6'6372,"0"-5"-3870,5-1-2494,0 0 0,1 1 1,-1-1-1,1 0 0,-1 0 1,0 0-1,1 0 0,-1 0 0,1 1 1,-1-1-1,0 0 0,1 1 1,-1-1-1,1 0 0,-1 1 0,1-1 1,0 1-1,-1-1 0,1 0 1,-1 1-1,1-1 0,0 1 0,-1-1 1,1 1-1,0 0 0,-1-1 0,1 1 1,0-1-1,0 1 0,0 0 1,-1-1-1,1 1 0,0-1 0,0 1 1,0 0-1,0-1 0,0 1 1,0 0-1,0-1 0,1 1 0,-1-1 1,0 2-1,-1 27-4,2 0 0,0-1-1,8 39 1,-6-51-55,0-1 0,1 1 0,1-1 0,0 0 1,1 0-1,1-1 0,15 26 0,-20-38 31,0 1 1,0-1 0,0 0-1,0 0 1,0 0-1,0 0 1,1 0 0,-1 0-1,1-1 1,-1 1-1,1-1 1,0 0 0,-1 0-1,1 0 1,0 0-1,0 0 1,0 0 0,0-1-1,-1 1 1,1-1-1,0 0 1,0 0 0,0 0-1,0 0 1,0-1-1,0 1 1,0-1 0,0 0-1,0 0 1,-1 0-1,1 0 1,0 0 0,0 0-1,-1-1 1,1 1-1,-1-1 1,5-3 0,6-6-10,0 1 1,-1-2-1,0 0 1,-1 0-1,12-16 1,-10 11 51,-1 1 0,0-2 0,-1 1 0,-1-2 0,-1 1 0,0-1 0,-2-1 0,0 0 0,-1 0 0,4-26 0,-10 45-114,1 0 0,-1 0 0,0 0-1,1 0 1,-1 0 0,0 0 0,0 0 0,0 0-1,0 0 1,0 0 0,0 0 0,0 0 0,0-1-1,-1 1 1,1 0 0,0 0 0,-1 0 0,1 0-1,0 0 1,-1 0 0,1 1 0,-1-1 0,0 0-1,1 0 1,-1 0 0,0 0 0,1 1 0,-1-1-1,0 0 1,0 0 0,0 1 0,0-1 0,0 1-1,0-1 1,0 1 0,0-1 0,0 1 0,0 0-1,0-1 1,0 1 0,0 0 0,0 0 0,0 0-1,0 0 1,0 0 0,-2 0 0,-20 1-2974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4:54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394 108 10402,'-20'-49'3863,"16"38"-2841,0 1 0,0-1 0,-11-15 0,15 26-999,0 0-1,0 0 1,0 0-1,0 0 0,0 0 1,0 0-1,0 0 1,0 0-1,0 0 1,0 1-1,0-1 0,0 0 1,0 0-1,0 0 1,0 0-1,0 0 1,0 0-1,0 0 1,0 0-1,0 0 0,0 0 1,0 1-1,0-1 1,0 0-1,0 0 1,0 0-1,-1 0 0,1 0 1,0 0-1,0 0 1,0 0-1,0 0 1,0 0-1,0 0 1,0 0-1,0 0 0,0 0 1,0 0-1,-1 0 1,1 0-1,0 0 1,0 0-1,0 0 0,0 0 1,0 0-1,0 0 1,0 0-1,0 0 1,0 0-1,-1 0 1,1 0-1,0 0 0,0 0 1,0 0-1,0 0 1,0 0-1,0 0 1,0 0-1,0 16 244,5 54-227,20 708 155,-81-869-1617,46 76 1193,0-1 0,-1 1-1,0 1 1,-1 0-1,-1 1 1,0 0 0,-23-17-1,31 27 204,1 0 0,0 1 0,-1-1 0,1 1 0,-1 0 0,0 0 0,1 0 0,-1 0 1,0 1-1,0 0 0,0 0 0,-1 0 0,1 1 0,0 0 0,0 0 0,0 0 0,0 1 0,0-1 0,0 1 0,0 0 0,0 1 0,0-1 0,0 1 0,0 0 0,1 0 0,-1 1 0,1-1 0,-1 1 0,1 0 0,0 0 0,-7 7 0,7-6 21,0 0 0,1 0 0,-1 0 0,1 0 0,0 1 0,0-1 0,0 1 0,0 0 0,1 0 0,0 0 0,0 0 0,0 0 0,1 0 0,0 0 0,0 1 0,0-1 0,0 0 0,1 1 0,0-1 0,0 1 0,1-1 0,-1 0 0,1 1 0,0-1 0,1 0 0,-1 1 0,5 8 0,-2-6-55,1 1 0,0-1 0,0 0 0,0-1 0,1 1 0,1-1 0,-1 0 0,1-1 0,0 1 0,1-1 0,-1-1 0,1 0 0,0 0 0,0 0 0,15 5 0,-6-5-373,0 0 0,0-1 0,1-1 0,-1-1 0,1 0 0,0-1 0,-1-1 0,1-1 0,0 0 0,32-8 0,33-13-2117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4:55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30 232 11514,'6'-5'-14,"-2"-1"431,0 1-1,1 0 0,0 1 0,0-1 0,0 1 0,1 0 0,-1 0 1,1 1-1,0-1 0,0 1 0,0 1 0,13-5 0,2 3-506,-1-2 0,38-15-1,-54 20 84,1-1-1,-1-1 0,0 1 1,1-1-1,-1 1 0,0-1 1,0 0-1,-1 0 1,1-1-1,-1 1 0,1-1 1,-1 0-1,0 0 0,-1 0 1,1 0-1,-1-1 0,1 1 1,1-7-1,-3 9-3,0-1 1,-1 1-1,0 0 0,1 0 1,-1 0-1,0-1 0,0 1 0,0 0 1,0 0-1,0-1 0,-1 1 0,1 0 1,-1 0-1,0 0 0,1 0 1,-1-1-1,0 1 0,0 0 0,0 0 1,0 1-1,-1-1 0,1 0 0,0 0 1,-1 0-1,0 1 0,1-1 1,-1 1-1,0 0 0,0-1 0,1 1 1,-1 0-1,0 0 0,0 0 1,0 0-1,-1 0 0,1 1 0,0-1 1,0 0-1,0 1 0,0 0 0,-1-1 1,-2 1-1,-5-1 0,0 1-1,0 0 1,0 0 0,0 1 0,1 0-1,-1 1 1,0 0 0,-12 5-1,12-4-26,1 1 0,0 0 0,0 1 0,0 0 0,0 0 0,1 1 0,0 0 0,0 1 0,1-1-1,-13 15 1,17-15 6,-1-1-1,1 0 1,0 1-1,0 0 1,1 0-1,0 0 1,0 0 0,0 0-1,1 0 1,0 0-1,0 0 1,1 1-1,-1-1 1,1 0-1,1 1 1,-1-1-1,1 0 1,3 12-1,-2-9-38,1-1-1,-1 1 0,2-1 1,-1 0-1,1 0 1,0 0-1,1-1 0,0 0 1,0 0-1,1 0 1,0 0-1,0-1 0,0 0 1,1 0-1,0 0 1,0-1-1,0 0 0,13 6 1,-13-8-174,-1-1 1,1 0-1,0 0 1,0 0-1,0-1 1,1 0-1,-1 0 0,0-1 1,0 1-1,1-2 1,-1 1-1,0-1 1,0 0-1,0-1 1,8-2-1,41-18-2103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4:55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49 7210,'-1'-36'5127,"0"23"-2154,-1 24-558,-2 51-2293,3 1 1,12 113-1,36-283-73,12-62-106,-59 168 56,0 0-1,0 1 1,1-1 0,-1 0 0,0 0-1,1 0 1,-1 1 0,1-1-1,-1 0 1,1 1 0,-1-1 0,1 0-1,-1 1 1,1-1 0,-1 1 0,1-1-1,0 0 1,0 1 0,-1 0 0,1-1-1,0 1 1,0-1 0,-1 1-1,1 0 1,0 0 0,0-1 0,0 1-1,-1 0 1,1 0 0,0 0 0,0 0-1,0 0 1,0 0 0,0 0 0,-1 0-1,1 0 1,0 1 0,0-1-1,0 0 1,-1 0 0,1 1 0,0-1-1,0 1 1,-1-1 0,1 0 0,0 1-1,0 0 1,-1-1 0,1 1-1,-1-1 1,1 1 0,-1 0 0,1-1-1,-1 1 1,1 1 0,36 44-124,-33-40 85,20 31-2645,35 74 1,-37-61-881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4:55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0 150 8162,'10'-149'10365,"-5"167"-9173,11 59-1154,-4 1 0,2 108 1,-5 416-712,-12-584-944,-4-34-1832,3 5 1999,-14-25-2329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4:56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1 130 12467,'1'-2'2464,"51"-15"1281,91-11-3737,-8 10-1240,-11-9-2481,-20-11 400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19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0 11634,'-48'25'2337,"-23"40"1168,-2 38-3449,-12 48-80,10 17 16,19 37-32,29-21 0,49 16-32,39-34-232,65-1-2097,22-45-1056,60-24-599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5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30 6217,'-14'-3'831,"-1"0"0,0 0-1,-22 0 1,-22-3 821,89 12-1320,-9-1-269,1-1 0,0-1 0,0-1-1,0-1 1,36-2 0,91-12 103,115-5-121,-225 19-89,-21 3-572,-18-4 570,1 0 0,-1 0 0,0 0 0,0 1 0,0-1 0,1 0 0,-1 0-1,0 0 1,0 0 0,0 0 0,0 0 0,1 0 0,-1 1 0,0-1 0,0 0 0,0 0 0,0 0 0,0 0 0,0 0 0,0 1 0,1-1 0,-1 0 0,0 0 0,0 0 0,0 1 0,0-1 0,0 0 0,0 0 0,0 0 0,0 1 0,0-1 0,0 0 0,0 0 0,0 0 0,0 1 0,0-1-1,0 0 1,0 0 0,0 0 0,0 0 0,0 1 0,-1-1 0,1 0 0,0 0 0,0 0 0,0 1 0,0-1 0,0 0 0,0 0 0,0 0 0,-1 0 0,-15 13-2075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16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53 10226,'-1'-3'297,"1"1"1,-1-1-1,1 0 0,0 1 0,0-1 0,0 0 1,0 1-1,1-1 0,-1 0 0,1 1 1,-1-1-1,1 1 0,0-1 0,0 1 0,0-1 1,0 1-1,0 0 0,1-1 0,-1 1 0,11 1 4314,-5 32-4923,-4-17 646,6 39-210,-3 2 0,1 89-1,-18 120-848,4-133-2316,7-130 2939,0-1 1,0 0 0,1 0-1,-1 1 1,0-1 0,0 0-1,0 0 1,0 1-1,0-1 1,0 0 0,0 0-1,0 1 1,0-1 0,-1 0-1,1 0 1,0 1-1,0-1 1,0 0 0,-14-3-5643,-3-15 791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16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9 110 11458,'-7'-7'2657,"6"-10"928,10 3-3233,12 6-312,18-3 0,11 2 8,20-2-152,7 4-536,19-1-1593,-4 1-1432,1-4-543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16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0 10562,'68'14'6173,"-89"-14"-5068,5 6-1077,1 0 0,0 2 0,0 0 0,1 1 0,0 0 0,-21 18 0,29-22-75,0-1-1,0 2 0,1-1 0,-1 1 1,1 0-1,1 0 0,-1 0 0,1 1 1,0 0-1,0-1 0,1 1 1,0 1-1,1-1 0,-1 0 0,1 1 1,-2 13-1,4-20-11,0 1 0,0-1 0,0 1 0,0 0 0,0-1 0,1 1 1,-1-1-1,0 1 0,1-1 0,-1 1 0,1-1 0,-1 1 0,1-1 0,0 0 0,0 1 0,0-1 0,-1 0 0,1 1 0,1-1 1,-1 0-1,0 0 0,0 0 0,0 0 0,0 0 0,1 0 0,-1 0 0,1-1 0,-1 1 0,0 0 0,1-1 0,-1 1 0,1-1 1,-1 1-1,1-1 0,0 0 0,-1 0 0,1 1 0,-1-1 0,1 0 0,-1-1 0,1 1 0,0 0 0,-1 0 0,3-1 0,2-1-37,0 1-1,0-1 1,0 0 0,0 0-1,0-1 1,0 1-1,0-1 1,-1-1-1,0 1 1,6-5-1,-3 0 108,-1-1 0,0 0 0,0 0 0,8-16 0,-10 16 228,1-1 0,0 1 1,1 0-1,12-12 0,-18 20-202,0 1 0,-1 0-1,1-1 1,0 1 0,0 0-1,0 0 1,0 0 0,0 0 0,0 0-1,0 0 1,0 0 0,0 0-1,0 0 1,0 1 0,0-1 0,0 0-1,0 1 1,0-1 0,-1 0 0,1 1-1,0-1 1,0 1 0,0-1-1,-1 1 1,1 0 0,0-1 0,0 1-1,-1 0 1,1-1 0,-1 1-1,1 0 1,-1 0 0,1 0 0,-1-1-1,1 3 1,26 38-58,-22-32 106,18 31-172,-15-24-795,1 0-1,0-1 1,2 0 0,22 26-1,0-15-2165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17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72 12355,'-2'-10'769,"1"6"-265,0 0 0,0 0 1,0 0-1,0 0 1,1 0-1,-1-1 1,1 1-1,0 0 1,1 0-1,-1 0 1,1-1-1,1-6 1,-1 11-474,0 0 1,-1 0-1,1 1 1,-1-1 0,1 0-1,-1 0 1,1 1 0,-1-1-1,1 0 1,-1 1-1,1-1 1,-1 0 0,1 1-1,-1-1 1,1 1 0,-1-1-1,0 1 1,1-1-1,-1 1 1,0-1 0,1 1-1,-1-1 1,0 1 0,0-1-1,1 1 1,-1 0-1,0-1 1,0 1 0,0-1-1,0 1 1,0 1 0,11 31-102,-11-30 112,12 42-19,-3 0-1,-2 1 1,2 69 0,-10 149 2,-2-60-684,7-171-256,2-21-850,-6-12 1656,1 0 0,-1 0 0,0 0 0,1 0 0,-1 0 0,0 0 0,1 0 0,-1 0 0,0 0 0,0 0 0,1 0 0,-1 0 0,0 0 0,1-1 0,-1 1 0,0 0 0,0 0 0,1 0 0,2-6-2072,7-25-1936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17.5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0 12635,'-4'19'2728,"-23"-1"1161,2 13-3649,1 2-248,-6 6-128,0-9-280,-2-1-1096,6-8-857,5-7-1544,10-17-720</inkml:trace>
  <inkml:trace contextRef="#ctx0" brushRef="#br0" timeOffset="1">7 165 12067,'10'5'5889,"12"6"-5889,54 24-72,-40-29 88,1 7 0,-5 1-32,1 6-896,-11-5-449,13 8-2223,-3-9-297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17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43 195 13035,'7'-25'721,"-6"21"-350,0-1 0,0 0 0,0 0 0,1 0 0,0 1 0,0-1-1,0 1 1,1 0 0,4-7 0,-4 8-443,1 0 0,-1 1-1,1-1 1,0 1 0,0 0 0,0 0 0,1 0-1,-1 0 1,9-1 0,-8 1 60,1 1 0,-1-1 0,1 0 0,-1-1 0,0 1 0,0-1 0,5-4 0,-9 6 11,0 0 0,0 0 0,0 0 0,-1-1 0,1 1-1,0 0 1,-1 0 0,1-1 0,-1 1 0,1 0 0,-1-1 0,0 1 0,1 0-1,-1-1 1,0 1 0,0-1 0,0 1 0,0 0 0,0-1 0,0 1 0,-1-1-1,1 1 1,0 0 0,-1-1 0,1 1 0,-1 0 0,1 0 0,-1-1 0,0 1-1,0 0 1,1 0 0,-1 0 0,-2-2 0,1 0 4,1 1 1,-1 0-1,0 0 1,0 0-1,0 1 0,0-1 1,0 0-1,0 1 1,-1 0-1,1-1 0,0 1 1,-1 0-1,1 0 1,-1 0-1,0 0 0,1 1 1,-1-1-1,1 1 1,-1-1-1,0 1 0,1 0 1,-1 0-1,0 0 1,0 1-1,1-1 0,-1 1 1,1-1-1,-1 1 1,0 0-1,1 0 1,-1 0-1,-2 2 0,0-1-9,0 0 1,-1 1-1,1 0 0,0 1 0,1-1 0,-1 1 0,1 0 0,-1 0 0,1 0 0,1 0 0,-1 1 1,0 0-1,1-1 0,-3 7 0,3-3-34,0 0-1,0 0 1,1 1 0,1-1 0,-1 0 0,1 1-1,1-1 1,-1 0 0,1 1 0,1-1-1,0 1 1,0-1 0,0 1 0,6 15 0,-5-20-66,-1 0 0,1 0 0,0 0 0,1 0 0,-1-1 0,1 1 0,-1-1 1,1 1-1,0-1 0,0 0 0,1 0 0,-1 0 0,1 0 0,-1-1 0,1 1 1,0-1-1,0 0 0,0 0 0,0-1 0,0 1 0,0-1 0,1 0 0,-1 0 1,0 0-1,1 0 0,-1-1 0,1 0 0,-1 0 0,8-1 0,41-10-2562,7-15 149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18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23 7642,'8'-23'9464,"-24"34"-5992,6-7-3311,8-3-160,0 0 0,1 0 1,-1-1-1,0 1 0,1 0 0,-1 0 1,1 0-1,-1 1 0,1-1 0,0 0 1,-1 1-1,1-1 0,0 0 0,0 1 1,0 0-1,0-1 0,0 1 0,0 0 0,1-1 1,-1 1-1,1 0 0,-1 0 0,1-1 1,-1 1-1,1 0 0,0 2 0,-1 1-3,0-1-1,0 1 0,0 0 0,1-1 0,0 1 0,0 0 0,0-1 1,1 1-1,0 0 0,-1-1 0,2 1 0,-1-1 0,4 9 1,-1-5 4,0-1 0,1 0 0,0 0 0,0 0 0,1-1 0,0 0 0,0 0 0,7 5 0,30 20 43,-32-24-36,0 0-1,-1 1 1,0 0 0,13 15-1,-22-22-20,0 0 0,-1 0 0,1-1 1,-1 1-1,1 0 0,-1 0 0,1 0 0,-1 0 0,0 0 0,1 0 0,-1 0 1,0 0-1,0 0 0,1 0 0,-1 0 0,0 0 0,0 0 0,0 0 0,-1 0 0,1 0 1,0 0-1,0 0 0,0 0 0,-1 0 0,1 0 0,0 0 0,-1 0 0,1 0 0,-1-1 1,1 1-1,-1 0 0,0 0 0,1 0 0,-1-1 0,-1 2 0,-35 24-1599,37-25 1610,-69 31-3600,-16-3-267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20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47 12715,'7'-36'2448,"29"25"1345,4 31-3809,22 31 24,-4 14 112,5 50 104,-26 26 0,-22 54-16,-27 5-16,-38 46-752,-24-20-1080,-42 3-2377,-2-40-224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21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12 224 8746,'-4'-27'535,"2"18"128,0 0 0,0-1-1,1 1 1,1 0-1,0-1 1,0 1 0,1 0-1,0 0 1,0-1 0,4-11-1,-5 21-615,0-1 0,0 1-1,0 0 1,0-1 0,0 1 0,1-1-1,-1 1 1,0-1 0,0 1 0,0 0-1,1-1 1,-1 1 0,0 0 0,0-1-1,1 1 1,-1 0 0,0-1 0,0 1 0,1 0-1,-1 0 1,1-1 0,-1 1 0,0 0-1,1 0 1,-1-1 0,0 1 0,1 0-1,-1 0 1,1 0 0,-1 0 0,1 0-1,-1 0 1,0 0 0,1 0 0,-1 0-1,1 0 1,-1 0 0,1 0 0,-1 0-1,0 0 1,1 0 0,-1 0 0,1 0-1,-1 1 1,0-1 0,1 0 0,-1 0-1,1 0 1,-1 1 0,0-1 0,1 0-1,-1 1 1,0-1 0,1 0 0,-1 1-1,0-1 1,0 0 0,1 1 0,-1-1-1,0 0 1,0 1 0,0-1 0,0 1-1,1-1 1,-1 1 0,16 35 242,-16-35-292,9 29 78,-1 1 0,-2 0 0,-1 0 0,2 48 0,-7 142 135,-2-100-197,1 61 21,28-240 186,42-91-254,7 3 0,118-170 0,-183 299 37,-1 4 8,-1-1-1,0 0 1,0 0 0,-2-1-1,0 0 1,0-1 0,7-29-1,-13 33 93,-1 18-46,-1 33-54,16 271 67,-10-111-40,-4-166-23,1-1 1,2 0-1,1 0 0,19 61 0,-17-77 114,-16-38 60,-2 2-178,-1 0 0,0 0 1,-2 1-1,0 1 1,-18-18-1,-26-33-13,-92-143 21,90 97-1590,48 87-325,1-1 0,-8-35 0,11 19-2437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38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349 349 7746,'-1'-6'537,"0"0"0,0 0 0,1 0 1,0-1-1,0 1 0,1 0 1,-1 0-1,1 0 0,1 0 0,3-11 1,-4 14-500,0 1 0,1 0 0,-1 0 1,1 0-1,-1 0 0,1 0 0,0 0 1,0 0-1,0 1 0,0-1 0,0 1 1,0-1-1,0 1 0,1 0 0,-1 0 1,0 0-1,1 0 0,-1 0 0,1 0 1,-1 1-1,1-1 0,-1 1 0,1 0 1,-1-1-1,1 1 0,-1 0 0,1 1 1,0-1-1,2 1 0,4 0-36,1 1 0,-1 0 1,1 0-1,-1 1 0,0 1 0,0-1 0,-1 1 0,1 1 0,-1-1 0,0 2 0,0-1 1,11 10-1,-7-3 11,0 0 0,-1 1 1,-1 0-1,0 1 0,-1 0 1,12 25-1,-2 3 22,-2 2 0,-3 0 0,-1 0 0,9 58 0,-11-39-16,-3 0 0,-3 0-1,-2 0 1,-4 1 0,-10 87-1,9-138-9,0 0 0,-1 0 0,0-1 0,-1 1 0,0-1-1,-10 19 1,12-27-2,0-1 0,0 0-1,0 0 1,0 0 0,-1 0 0,0-1-1,1 1 1,-1-1 0,0 1 0,0-1-1,0 0 1,-1 0 0,1 0 0,0-1-1,-1 1 1,1-1 0,-1 0 0,1 0-1,-1 0 1,0 0 0,0-1 0,1 1-1,-1-1 1,0 0 0,0 0 0,-3-1-1,-4 0 15,-1-1 0,1-1-1,0 0 1,0 0 0,0-1-1,1-1 1,-1 0 0,-9-6 0,-12-9 34,-33-28-1,50 36-42,-42-33 50,2-2-1,-48-55 1,80 76-37,1 0 1,1-1 0,2-1-1,1-1 1,1 0 0,-20-49-1,33 68-14,0-1-1,1 0 0,0 0 0,1 0 1,1 0-1,-1 0 0,2-1 0,0 1 0,0 0 1,1 0-1,0 0 0,1-1 0,5-18 0,-2 17-5,1-1-1,0 1 1,1 0-1,1 1 0,0-1 1,0 2-1,1-1 0,1 1 1,15-14-1,7-2-9,1 2-1,2 1 1,0 2-1,2 1 0,0 2 1,50-18-1,75-21 101,3 7-1,2 8 1,243-31-1,-268 54 176,1 7 0,184 6 1,-314 7-262,6-1-71,-1 2-1,0 0 1,1 1-1,-1 0 1,0 2 0,0 0-1,-1 1 1,33 13 0,-49-17 1,1-1 0,-1 1 0,1 0 0,-1-1 0,1 1 0,-1 0 1,1 0-1,-1 0 0,0 0 0,1 0 0,-1 0 0,0 0 0,0 1 1,0-1-1,0 0 0,0 1 0,0-1 0,0 1 0,-1-1 0,1 1 1,0-1-1,-1 1 0,1-1 0,-1 1 0,0 0 0,1-1 0,-1 1 1,0 2-1,-1-1-151,-1 0 0,0 0 0,1 0 0,-1 0 0,0 0 0,0-1 0,-1 1 0,1-1 0,0 1 1,-1-1-1,0 0 0,1 0 0,-4 2 0,-58 37-3398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6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8202,'8'-11'6488,"3"43"-4222,-5-12-2660,21 62 468,-3 2-1,-4 0 1,-4 2 0,9 167-1,-23-231-72,-3 30-186,1-52 149,0 0-1,0 0 0,0 1 1,0-1-1,0 0 0,-1 0 1,1 0-1,0 0 0,0 0 1,0 0-1,0 0 0,-1 0 1,1 0-1,0 0 1,0 0-1,0 0 0,0 0 1,-1 0-1,1 0 0,0 0 1,0 0-1,0 0 0,-1 0 1,1 0-1,0 0 0,0 0 1,0 0-1,0-1 0,0 1 1,-1 0-1,1 0 1,0 0-1,0 0 0,0 0 1,0 0-1,0-1 0,0 1 1,-1 0-1,1 0 0,0 0 1,0 0-1,0 0 0,0-1 1,0 1-1,0 0 0,0 0 1,0 0-1,0 0 1,0-1-1,0 1 0,0 0 1,0 0-1,0 0 0,0-1 1,0 1-1,0 0 0,0 0 1,0 0-1,0 0 0,0-1 1,0 1-1,0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0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55 10666,'-6'-17'1391,"6"13"-815,-2 0-1,1 0 0,0 0 0,-1 0 0,0 0 0,0 1 0,-4-7 0,1 11-23,4 13 16,8 163-37,-1-87-392,-9 143 1,3-233-139,0 1 0,0-1 0,0 1 0,0-1 0,0 1 0,0-1 0,0 1 0,0-1 0,0 1 0,0 0 0,0-1 0,0 0 0,-1 1 0,1-1 0,0 1 0,0-1 0,-1 1 0,1-1 0,0 1 0,-1-1 0,1 0 0,0 1 0,-1-1 0,1 0 0,-1 1 0,1-1 0,-1 0 0,1 1 0,-1-1 1,1 0-1,-1 0 0,0 1 0,-16-10-64,-21-31-172,31 31 172,-8-7-90,0 1 0,-1 1 0,0 0 0,-1 1 0,-25-14 0,36 23 109,-1 0-1,0 1 1,0 0-1,0 0 1,0 1 0,0 0-1,-1 0 1,1 0-1,-1 1 1,1 0 0,-1 1-1,1 0 1,-1 0-1,0 1 1,1-1 0,-1 2-1,1-1 1,-11 4 0,16-4 32,-1 0 0,1-1 0,-1 1 0,1 0 1,0 1-1,0-1 0,-1 0 0,1 1 1,0-1-1,0 1 0,0-1 0,1 1 0,-1 0 1,0 0-1,1 0 0,-1 0 0,1 0 1,-1 0-1,1 1 0,0-1 0,0 0 0,0 1 1,0-1-1,1 1 0,-1-1 0,1 1 1,-1-1-1,1 1 0,0-1 0,0 1 0,0-1 1,0 1-1,0-1 0,1 1 0,-1-1 1,1 1-1,0-1 0,0 1 0,0-1 0,0 0 1,2 5-1,2 2 7,1 0 0,-1 0 0,2-1 0,-1 0-1,1 0 1,0 0 0,1-1 0,0 0 0,9 7 0,-3-6-62,-1 0 0,2 0-1,-1-2 1,1 1 0,0-2 0,1 0-1,-1-1 1,1 0 0,30 2-1,-35-6-415,1 1 0,-1-2 0,1 1 0,-1-2 0,1 1 0,-1-2-1,1 1 1,19-9 0,13-15-2744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0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0 210 10274,'87'14'2441,"-50"-17"559,2-14-2794,-20 7-108,-6 4-90,3 0-192,-1-1-1,0 0 1,0-1 0,0-1-1,-1 0 1,-1-1 0,19-17-1,-30 26 165,-1-1-1,1 0 0,-1 0 1,0 1-1,0-1 0,1 0 1,-1 0-1,-1 0 0,1 0 0,0 0 1,0-1-1,-1 1 0,1 0 1,-1 0-1,0 0 0,0-1 1,0 1-1,0 0 0,0 0 0,0 0 1,0-1-1,-1 1 0,1 0 1,-1 0-1,1 0 0,-1 0 1,0 0-1,0 0 0,0 0 0,0 0 1,-1 0-1,1 0 0,0 0 1,-1 1-1,1-1 0,-1 1 0,1-1 1,-1 1-1,0-1 0,0 1 1,0 0-1,0 0 0,-3-2 1,-1 0 31,-1 0 0,1 0 0,-1 1 1,1-1-1,-1 1 0,0 1 1,0-1-1,0 1 0,0 1 0,0-1 1,0 1-1,-13 2 0,15-2-11,-1 2 0,1-1 0,-1 1 0,1-1 0,0 2 0,0-1 0,0 0 0,0 1 0,0 0-1,0 0 1,1 1 0,-1-1 0,1 1 0,0 0 0,0 0 0,1 0 0,-1 1 0,1-1 0,0 1 0,0 0-1,0 0 1,1 0 0,-1 0 0,1 0 0,1 1 0,-1-1 0,1 1 0,0-1 0,0 1 0,0-1 0,1 1 0,0 0-1,0-1 1,1 1 0,1 9 0,-1-6-62,1 0 0,0 0 0,1-1 0,0 1 0,1 0 0,-1-1 0,2 0 0,-1 0 0,1 0 0,0 0 0,1-1 0,0 0-1,0 0 1,0 0 0,1-1 0,0 0 0,0 0 0,1-1 0,-1 0 0,1 0 0,14 6 0,-14-9-404,1 1 1,0-1-1,0 0 0,16 0 0,37-3-2023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1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50 10234,'-12'-17'9450,"19"40"-9127,10 29-156,-2 2-1,-2-1 1,7 77-1,-13-45-1587,-4 138-1,-7-202-173</inkml:trace>
  <inkml:trace contextRef="#ctx0" brushRef="#br0" timeOffset="1">1 29 10378,'0'-1'202,"1"-1"0,-1 1 0,1-1 0,0 1 0,-1-1 0,1 1 0,0 0 0,0-1 0,0 1 0,0 0 0,0 0 0,0-1 0,0 1 1,0 0-1,0 0 0,1 0 0,-1 1 0,0-1 0,1 0 0,-1 0 0,1 1 0,-1-1 0,1 1 0,-1-1 0,1 1 0,2-1 0,1 1-105,0 0-1,0 0 1,0 0 0,0 1 0,0 0-1,0 0 1,0 0 0,8 3-1,5 4-217,-1 0 0,1 1-1,25 17 1,-33-18 118,0 0 0,0 0 0,-1 1 0,0 0 0,0 0 0,-1 1 0,11 18 0,-16-23 4,0-1 0,-1 1-1,1 0 1,-1 0 0,-1 0 0,1 0-1,-1 0 1,0 0 0,0 0 0,0 1 0,-1-1-1,1 0 1,-1 1 0,-1-1 0,1 0-1,-1 0 1,0 1 0,0-1 0,0 0-1,-4 8 1,4-11-3,0 1 1,0-1-1,0 0 0,-1 0 0,1 0 0,0 0 1,-1-1-1,0 1 0,1 0 0,-1 0 1,0-1-1,0 1 0,0-1 0,0 0 0,0 0 1,0 0-1,0 0 0,0 0 0,-1 0 1,-3 1-1,2-2-44,0 1 0,0-1 1,-1 0-1,1 0 0,0-1 0,-1 1 1,1-1-1,0 0 0,0 0 1,-7-3-1,-1-2-580,0 1 1,0-2 0,1 0-1,0 0 1,0-1-1,-12-12 1,-7-13-2393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1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87 138 11506,'-16'-19'2913,"5"5"-1828,0 0 1,1 0 0,1-1 0,0 0 0,-12-29 0,21 44-1076,0 1 1,0-1 0,0 0-1,1 0 1,-1 0 0,0 0-1,0 0 1,0 0-1,0 0 1,0 0 0,0 0-1,0 0 1,0 0-1,0 0 1,1 0 0,-1 0-1,0 0 1,0 0 0,0 0-1,0 0 1,0 0-1,0 0 1,0 0 0,0 0-1,0 0 1,1 0 0,-1 0-1,0 0 1,0 0-1,0 0 1,0 0 0,0 0-1,0-1 1,0 1 0,0 0-1,0 0 1,0 0-1,0 0 1,1 0 0,-1 0-1,0 0 1,0 0-1,0 0 1,0 0 0,0 0-1,0-1 1,0 1 0,0 0-1,0 0 1,0 0-1,0 0 1,0 0 0,0 0-1,0 0 1,0 0 0,0-1-1,0 1 1,0 0-1,0 0 1,0 0 0,0 0-1,0 0 1,0 0 0,0 0-1,0 0 1,0 0-1,-1 0 1,1-1 0,8 15 36,-4 1-53,1-1 0,0 0 0,1 0 0,10 16 0,-10-19 6,0 0 0,-1 1 0,0-1 0,-1 1 0,0 0-1,-1 1 1,3 22 0,-4 18-68,-2 1 0,-3 0 0,-2 0 0,-21 92 0,11-66-865,13-49-272,5-22-711,15-42-6387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2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11642,'2'6'5674,"12"-4"-5682,18 4-56,13-3-24,26-3-1033,5 4-2319,8-10 311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2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53 8386,'-11'-6'1832,"-3"-3"849,9 9-2393,3-3-80,6 2 24,-2 0 48,2-1-80,28-3-16,55-12-64,-32 12 0,-5 3-96,-4 1-120,-17 4-376,-7 4-2441,-11-6 561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2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12555,'0'-1'306,"0"0"0,0-1 0,1 1 0,-1-1 0,1 1 0,-1 0-1,1-1 1,0 1 0,0 0 0,-1 0 0,1 0 0,0-1 0,0 1 0,0 0 0,0 0 0,0 0 0,2-1 0,4 10 1113,-5 20-1953,-4 13 551,0-22-3,0 0 1,2 1-1,0-1 1,1 1-1,5 26 1,9-82 109,-10 15-126,2 0 0,1 0 0,15-31-1,-20 46 3,1 0 0,-1 0-1,1 0 1,0 1-1,0-1 1,1 1-1,-1 0 1,1 0-1,0 1 1,1-1-1,-1 1 1,1 0-1,0 1 1,0-1-1,11-4 1,-14 8-4,-1-1-1,0 1 1,1-1 0,-1 1 0,1 0 0,-1 0 0,0 0 0,1 0 0,-1 1-1,1-1 1,-1 1 0,0-1 0,1 1 0,-1 0 0,0 0 0,0 0-1,0 0 1,0 0 0,0 1 0,0-1 0,0 0 0,0 1 0,0 0-1,0-1 1,-1 1 0,1 0 0,-1 0 0,1 0 0,-1 0 0,0 0-1,0 0 1,0 0 0,0 1 0,1 3 0,4 9-91,-2 1-1,0 0 1,0 0 0,0 17-1,-2-18-126,0 0-98,-2-11-2,0 1-1,1-1 1,-1 1 0,1-1 0,0 1 0,0-1 0,0 0 0,1 0 0,-1 1 0,1-1-1,0 0 1,0 0 0,1-1 0,-1 1 0,1 0 0,0-1 0,0 1 0,6 4 0,20 3-3599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3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24 8986,'12'-16'4713,"-15"9"-1693,-32 6-1021,13 3-2353,-14-1 408,7-1-14,0 1-1,1 1 0,-53 12 0,79-13-54,0 0 1,-1-1 0,1 1 0,0 0 0,0 0-1,0 0 1,0 1 0,0-1 0,0 0 0,0 1-1,0-1 1,1 1 0,-1 0 0,0 0 0,1-1-1,-1 1 1,1 0 0,0 0 0,0 0 0,0 1-1,0-1 1,0 0 0,0 0 0,1 0 0,-1 1-1,1-1 1,-1 0 0,1 1 0,0-1 0,0 0-1,0 1 1,0-1 0,0 1 0,1-1 0,-1 0-1,1 1 1,-1-1 0,1 0 0,0 0 0,0 0-1,0 1 1,1 1 0,2 3-91,0 1 0,0-1 0,0 0 0,1 0 0,0-1 0,0 1 0,1-1 0,-1 0 0,2-1 0,-1 1 0,8 4 0,-10-7 82,0-1 0,0 0 1,1 1-1,0-1 0,-1-1 1,1 1-1,0-1 1,0 0-1,0 0 0,0 0 1,0-1-1,0 1 1,0-1-1,0-1 0,0 1 1,0-1-1,0 0 1,0 0-1,0 0 0,-1 0 1,1-1-1,0 0 0,-1 0 1,1 0-1,-1-1 1,5-3-1,-3 1 50,0 0 0,0-1 0,0 0 0,-1 0 0,0-1 0,-1 1 1,1-1-1,-1 0 0,-1 0 0,1 0 0,-1-1 0,0 1 0,-1-1 0,0 0 0,2-15 0,3-4 425,1 42-184,10 22-486,-16-33 147,37 59-486,-35-57 62,0-1 1,1 1 0,0-1-1,0 0 1,0-1 0,0 1 0,1-1-1,-1 0 1,1-1 0,7 4-1,10 0-2809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3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0 127 10002,'11'-96'2699,"-11"94"-2436,1 0-1,-1 0 0,0-1 0,1 1 0,-1 0 0,1 0 1,-1 0-1,1 0 0,0 0 0,0 0 0,0 0 0,2-2 1,-3 4-243,0 0 0,1-1 0,-1 1 0,0 0 0,1 0 0,-1 0-1,1 0 1,-1 0 0,0 0 0,1 0 0,-1 0 0,0 0 0,1 0 0,-1 0 0,1 0 0,-1 0 0,0 0 0,1 0 0,-1 0 0,0 0 0,1 0 0,-1 0 0,0 0 0,1 1 0,-1-1 0,0 0 0,1 0 0,-1 0 0,0 1 0,1-1 0,-1 0 0,0 0 0,0 1 0,1-1 0,-1 0 0,0 1 0,17 30 19,-15-20 25,-1 0 1,0 0 0,0 1-1,-1-1 1,-3 22 0,0 13-9,3-54-65,1 0 1,0 1-1,1-1 0,0 0 1,0 0-1,1 1 1,4-11-1,8-21-70,-14 37 76,-1-1 0,1 1 0,0-1 1,0 1-1,0 0 0,0-1 1,0 1-1,1 0 0,-1 0 0,1 0 1,-1 0-1,1 0 0,0 0 0,0 0 1,0 0-1,0 1 0,0-1 0,0 1 1,0-1-1,3 0 0,-3 2-2,0-1 0,0 1 0,0 0 0,1 0 0,-1 0 0,0 1 0,0-1 0,0 0-1,0 1 1,1-1 0,-1 1 0,0 0 0,0 0 0,0 0 0,0 0 0,-1 0 0,1 0 0,3 2 0,4 5-13,1 1 0,-2 0 0,1 0 0,-1 1 1,0 0-1,10 19 0,11 37 4,-27-63-6,-1 1-1,1 0 0,-1 0 1,-1 0-1,1 0 0,-1 0 1,1 0-1,-1 0 0,0 1 1,0-1-1,-1 0 0,1 0 1,-1 0-1,0 0 1,-2 5-1,3-9 5,0 0 1,0 0-1,0 0 1,0-1-1,0 1 0,0 0 1,0 0-1,0 0 1,0-1-1,0 1 1,0 0-1,0 0 0,0 0 1,0-1-1,0 1 1,0 0-1,0 0 1,0 0-1,0-1 0,0 1 1,0 0-1,0 0 1,0 0-1,0 0 1,0-1-1,0 1 0,-1 0 1,1 0-1,0 0 1,0 0-1,0 0 1,0-1-1,0 1 0,-1 0 1,1 0-1,0 0 1,0 0-1,0 0 1,0 0-1,-1 0 1,1 0-1,0 0 0,0 0 1,0 0-1,-1 0 1,1 0-1,0 0 1,0 0-1,0 0 0,-1 0 1,1 0-1,0 0 1,0 0-1,0 0 1,-1 0-1,1 0 0,0 0 1,0 0-1,0 0 1,0 0-1,-1 0 1,1 0-1,0 1 0,0-1 1,0 0-1,0 0 1,0 0-1,-1 1 1,-2-20-487,2 8 524,0 0 0,1 0 1,0 0-1,1 0 0,0 0 1,1 1-1,0-1 1,0 0-1,1 1 0,1-1 1,0 1-1,0 0 1,9-14-1,-10 20-7,1 1-1,0-1 1,0 1 0,0 0 0,0 0-1,0 0 1,1 1 0,-1 0 0,1 0 0,-1 0-1,1 0 1,0 0 0,0 1 0,0 0-1,0 0 1,0 1 0,0-1 0,0 1-1,0 0 1,0 0 0,0 1 0,0 0-1,0 0 1,0 0 0,0 0 0,-1 1-1,1-1 1,0 1 0,-1 1 0,1-1-1,-1 1 1,0-1 0,1 1 0,-1 0-1,-1 1 1,1-1 0,0 1 0,-1-1 0,0 1-1,0 0 1,0 0 0,0 1 0,-1-1-1,3 6 1,0 4-551,-1 1-1,5 28 1,-4-17-1585,4 5-541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3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55 218 12707,'0'0'156,"0"-1"0,0 0 0,0 1 0,0-1 0,0 0 0,0 0 0,0 1 0,0-1 0,0 0 0,1 1 0,-1-1 0,0 0 0,0 1 0,1-1 0,-1 1 0,0-1 0,1 0 0,-1 1 0,0-1 0,1 1 0,-1-1 0,1 1 0,-1-1 0,1 1 0,-1-1 0,1 1 0,0 0 0,-1-1 0,1 1 0,-1 0 1,1-1-1,0 1 0,-1 0 0,1 0 0,0-1 0,-1 1 0,1 0 0,0 0 0,1 0 0,38-2-1404,-17 1 1480,-14-1-250,1 0 0,-1 0 0,0-1 0,0 0 0,0-1 0,0 0 0,-1 0 0,1-1 0,-1 0 0,9-8 0,-14 11-8,-1 0 1,1 0 0,-1-1-1,0 1 1,0 0-1,0-1 1,0 0-1,0 0 1,0 1-1,-1-1 1,1 0 0,-1 0-1,0 0 1,0 0-1,0-1 1,0 1-1,-1 0 1,1 0 0,-1-1-1,0 1 1,0 0-1,0-1 1,0 1-1,0 0 1,-1 0-1,0-1 1,1 1 0,-1 0-1,0 0 1,-1 0-1,1 0 1,-1 0-1,-2-4 1,1 3 14,-1 0 1,1 0-1,-1 1 1,0 0-1,0-1 0,0 2 1,-1-1-1,1 0 1,-1 1-1,1 0 1,-1 0-1,0 0 0,0 0 1,0 1-1,0 0 1,0 0-1,0 0 1,0 1-1,0 0 0,0-1 1,-10 3-1,8-2 1,0 0 0,0 1 0,0 0 0,-1 1 0,1-1 0,0 1 0,1 1 0,-1-1 0,0 1 0,1 1 0,-1-1 0,1 1 0,0 0 0,0 0 0,-5 6 0,6-4 0,1 1 1,0-1 0,0 1 0,0 0 0,1 0 0,0 0 0,1 1 0,0-1 0,0 1 0,0 0-1,1-1 1,0 1 0,0 0 0,1 0 0,0-1 0,1 1 0,0 0 0,0 0 0,0-1 0,1 1 0,0-1-1,1 1 1,-1-1 0,2 0 0,-1 0 0,6 9 0,-4-8-229,-1 0 0,1 0 0,1 0 0,-1-1 0,1 0 0,0 0 0,1-1 0,0 0 0,0 0 0,0 0 0,1-1 0,-1 0 1,1-1-1,1 1 0,-1-2 0,0 1 0,1-1 0,0 0 0,0-1 0,0 0 0,0 0 0,12 0 0,38-8-2853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6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99 10154,'-11'-3'2443,"14"10"-587,12 22-1549,-9 17-232,-1 54-1,-2-33 18,4-135 301,5-30-385,-12 44 58,-1 37-17,1 1 1,1-1-1,5-30 1,-6 46-75,1-1 0,0 0 0,0 0 0,0 1 0,1-1 0,-1 1 0,0-1 1,1 1-1,-1-1 0,0 1 0,1 0 0,0 0 0,-1 0 0,1 0 0,0 0 0,-1 0 0,1 0 0,0 0 0,0 1 0,0-1 0,0 1 0,0 0 0,0-1 1,-1 1-1,1 0 0,0 0 0,0 0 0,0 0 0,0 0 0,4 1 0,65 13-3016,-65-12 2422,44 12-2268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4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94 7338,'7'-11'9146,"-3"8"-8970,8-3-8,12-3 144,42-19-56,-39 14-16,-2 6-144,0-1-1016,-4 4-2473,-9 12-168</inkml:trace>
  <inkml:trace contextRef="#ctx0" brushRef="#br0" timeOffset="1">0 253 11747,'13'-3'2480,"30"-5"761,7-1-4145,8 7-2705,-6-8 272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4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10834,'42'-44'2809,"-45"34"760,3 9-2993,1 6-488,-1-3-104,0 2 56,4 19-648,14 51-673,-9-41-2311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5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 53 6993,'-3'-11'2193,"0"-1"672,-2 3-1833,-4 0 80,-2 3-152,-4 1 64,-6 4-271,-6 5-81,-5 4-256,-8 10-56,4 6-216,0 9-24,9 13-104,9 2-112,21 5-416,10-5-488,31-2-2713,13-13 264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5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30 8130,'5'-23'1910,"-5"23"-1837,0 0 1,0 0-1,0-1 1,0 1-1,0 0 1,0-1 0,0 1-1,0 0 1,0 0-1,0-1 1,-1 1 0,1 0-1,0 0 1,0-1-1,0 1 1,0 0 0,-1 0-1,1-1 1,0 1-1,0 0 1,0 0-1,-1 0 1,1 0 0,0-1-1,0 1 1,-1 0-1,1 0 1,0 0 0,0 0-1,-1 0 1,1 0-1,0 0 1,0-1 0,-1 1-1,-33 14 4599,5 0-3895,15-8-593,0 0 1,1 0-1,-20 14 1,30-18-248,0 0 1,0 0-1,0 0 1,1 0 0,-1 1-1,1-1 1,0 1-1,0 0 1,-1 0-1,2 0 1,-1 0-1,0 0 1,1 0-1,-1 0 1,1 0-1,0 1 1,0-1 0,0 0-1,1 1 1,-1-1-1,0 6 1,2-7 7,-1 0 0,1 0 0,0 0 0,-1 0 0,1 0 0,0 0 0,0-1 0,0 1 0,0 0 0,1 0 0,-1-1 0,0 1 0,1-1 0,-1 1 0,1-1 0,-1 1 0,1-1 0,0 0 0,0 0 0,0 0 0,-1 0 0,1 0 0,2 1 1,53 15-308,-47-14 297,18 3-11,-2 0 12,46 17 0,-66-21 62,-1 0-1,1 0 1,-1 1-1,0 0 0,0 0 1,0 0-1,0 1 1,-1 0-1,1 0 0,-1 0 1,0 0-1,0 0 1,-1 1-1,5 6 0,-7-8 6,0 0-1,0 1 0,0-1 0,-1 0 0,1 1 1,-1-1-1,0 1 0,0-1 0,0 0 1,0 1-1,0-1 0,-1 0 0,0 1 0,0-1 1,0 0-1,0 1 0,0-1 0,0 0 1,-1 0-1,1 0 0,-1 0 0,0 0 1,0-1-1,0 1 0,-1 0 0,1-1 0,0 0 1,-1 1-1,0-1 0,-4 3 0,-4 3-2,0 0 0,0-1 0,-1 0 1,0-1-1,0 0 0,-21 6 0,27-10-61,-1-1 1,0 1 0,1-1 0,-1-1 0,0 1 0,-6-1-1,11 0-91,0 0-1,-1 0 1,1-1-1,0 1 1,0-1 0,0 1-1,0-1 1,0 1-1,0-1 1,0 0-1,1 0 1,-1 0-1,0 0 1,0-1-1,1 1 1,-1 0-1,0-1 1,1 1-1,-1-1 1,1 1-1,0-1 1,0 0-1,-2-3 1,-3-24-2714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6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77 11787,'-5'-4'880,"0"0"0,0 0 0,0 0 0,1-1 0,-1 1 0,1-1 0,0 0 0,-4-7 0,-15-18 2137,33 70-3154,-7-13 120,-1 0 0,-1 0-1,-1 0 1,-1 0 0,-6 31-1,0-20-61,2-16-150,1-1 0,1 1 1,1 0-1,1 0 0,0 0 0,2 0 1,5 33-1,0-46-1530,-2-15-447,1-20-1888,-6-10 85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6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10050,'8'-3'2441,"1"-3"815,7 2-2599,6 1-313,10-1 96,3-3-48,11 0 8,2-2-264,5 2-744,-6 0-553,-3 4-2487,-12 2 15</inkml:trace>
  <inkml:trace contextRef="#ctx0" brushRef="#br0" timeOffset="1">91 316 11266,'-1'-5'2329,"9"-3"1152,6 2-3249,17-4-192,6 1 72,16-8 56,-4 5-272,7 3-752,-15 7-465,-9 7-2231,-17 10-145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6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 8218,'0'6'6873,"8"-5"-5144,-6-1-1481,2-1-136,44-2 112,52-9-96,-24 2-808,9 3 272,3 3-3129,-20-2 328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5:47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60 13075,'1'-21'2528,"-1"1"1369,0 13-3897,1 1 48,-2 2 88,1 3 40,0 2-168,-1 3-24,-10 45-1576,-52 66-6042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0.0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216 0 9354,'3'7'193,"-1"-3"19,0-1 0,-1 1 0,1 0 0,-1-1 0,0 1 0,0 0-1,1 8 1,-2-10-93,0 0-1,-1-1 0,1 1 0,-1 0 0,1 0 0,-1-1 0,0 1 0,0-1 0,0 1 0,1 0 0,-2-1 0,1 0 0,0 1 0,0-1 0,0 0 0,-1 1 0,1-1 0,-1 0 0,1 0 1,-4 2-1,-63 47 242,-68 65 0,133-108-451,15-6 104,12 1 25,-15-1-29,170 29 70,-161-26-93,0 0 0,-1 2 0,0 0-1,0 1 1,0 0 0,-1 2 0,0 0 0,21 16 0,-35-24 4,-1 1 0,1-1 0,0 0 1,-1 1-1,1-1 0,-1 1 0,0 0 0,0-1 0,1 1 0,-1 0 1,0 0-1,0 0 0,-1 0 0,1-1 0,0 1 0,-1 0 0,1 1 1,-1-1-1,1 0 0,-1 0 0,0 0 0,0 0 0,0 0 0,0 0 0,-1 0 1,1 0-1,0 0 0,-1 0 0,1 0 0,-1 0 0,0 0 0,0 0 1,0 0-1,0 0 0,0 0 0,0 0 0,0-1 0,-1 1 0,1-1 1,0 1-1,-1-1 0,0 1 0,1-1 0,-3 2 0,-6 4-19,0 0 0,0 0 0,0-1-1,-1 0 1,0-1 0,-15 5 0,6-3-119,0-2 0,0 0 0,-1-1 0,1-1 0,-26 1 1,32-4-462,0 0 1,0-2 0,0 1-1,0-2 1,-15-4 0,-11-7-2089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0.4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104 78 10570,'-6'-8'840,"-1"2"0,0-1 0,0 1-1,-1 0 1,0 0 0,-15-8 0,-14-11 2231,45 87-1378,-5-3-1644,-8 105 0,0 27-7,6-164-380,1-1 1,1 1 0,2-1 0,15 52 0,-9-54-1002,-6-16-649,-4-35-6414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6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3 154 10194,'-2'-1'3670,"3"-2"-2719,10-2-1659,27-5 498,68-6 0,-67 12-207,-37 3 392,0 1 0,0 0 0,0 0 0,1-1 0,-1 1 0,0-1 0,0 0 0,0 1 0,0-1 0,0 0 0,0 0 0,0-1 0,0 1 0,-1 0 0,1-1 0,0 1 0,-1-1 0,3-2 0,-3 3 25,-1-1-1,1 1 0,-1-1 1,1 1-1,-1-1 0,1 1 1,-1-1-1,0 1 0,0-1 1,0 1-1,0-1 0,0 1 1,0-1-1,-1 0 0,1 1 1,0-1-1,-1 1 0,1-1 1,-1 1-1,0-2 0,-2-1 2,1-1 1,-1 1-1,0 0 0,0 0 0,0 0 0,0 0 0,-1 1 1,0-1-1,0 1 0,0 0 0,0 0 0,0 0 0,0 0 1,-8-2-1,9 4-5,0 0 1,0 0 0,0 0 0,0 1-1,0-1 1,0 1 0,0 0-1,0 0 1,0 0 0,0 0-1,0 0 1,0 1 0,0-1-1,0 1 1,0 0 0,0 0 0,1 0-1,-1 0 1,0 1 0,0-1-1,1 1 1,-1 0 0,1-1-1,0 1 1,-1 0 0,1 0-1,0 1 1,0-1 0,0 0 0,0 1-1,1-1 1,-1 1 0,1 0-1,-1-1 1,1 1 0,0 0-1,-1 4 1,-1 1-4,0 1-1,1-1 0,1 0 1,-1 0-1,1 1 1,0-1-1,1 1 1,0-1-1,0 1 0,1-1 1,0 1-1,4 13 1,-2-15-98,0 0 0,0-1 0,1 1 0,0 0 1,0-1-1,0 0 0,1 0 0,0 0 0,0-1 1,1 1-1,-1-1 0,1-1 0,0 1 0,1-1 1,-1 0-1,1 0 0,0-1 0,0 0 0,0 0 1,0 0-1,0-1 0,0 0 0,12 1 0,39 0-1776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0.82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84 10866,'20'-5'2097,"5"-4"1143,11 0-3248,22-3-40,6 2 56,15-2-360,-9-1-352,5 6-2528,-13 0 383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1.2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31 8018,'6'13'6843,"-5"4"-3534,-8 35-3558,4-39 872,3-8-605,0 0 0,1 0 0,-1 0 0,1 0 0,0 0 0,1-1 1,-1 1-1,1 0 0,0 0 0,0-1 0,4 7 0,32 42-21,-33-46-6,1 0-73,0 0-1,0 0 0,0-1 1,1 1-1,0-2 0,1 1 1,14 8-1,-19-12 46,0-1 0,1 0-1,-1 1 1,0-1 0,0-1 0,1 1 0,-1-1 0,1 1-1,-1-1 1,0 0 0,1 0 0,-1 0 0,1-1-1,-1 1 1,0-1 0,1 0 0,-1 0 0,0 0-1,1 0 1,-1 0 0,0-1 0,0 1 0,0-1 0,5-4-1,0-1 22,1-1-1,-1 0 0,0 0 0,-1 0 1,0-1-1,0 0 0,-1-1 0,-1 1 1,1-1-1,4-13 0,-3 4-19,0 0 0,-2-1 0,0 0 0,3-38 0,-7 55-616,0-1-1,0 2 1,0-1 0,0 0-1,0 0 1,1 0-1,-1 0 1,4-4-1,-2 3 103,10-16-3477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1.5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284 31 12411,'-9'-24'3629,"4"17"-1421,5 14-45,13 79-2172,-4 0 0,-4 1 1,-3 0-1,-18 157 0,21-261-661,-1-1 136,-1 1 0,1-22 1,-5 30 430,0-1 0,0 1 0,-1-1 1,0 1-1,0 0 0,-1 0 0,0 0 0,-1 0 0,0 1 0,0-1 1,-1 1-1,0 0 0,0 0 0,-12-12 0,14 17 79,-1 0-1,1 0 1,-1 0-1,0 0 0,0 0 1,-1 1-1,1 0 1,0 0-1,-1 0 1,0 0-1,1 1 0,-1-1 1,0 1-1,1 1 1,-1-1-1,0 1 0,0-1 1,0 1-1,0 1 1,0-1-1,1 1 1,-1 0-1,0 0 0,0 0 1,1 0-1,-1 1 1,1 0-1,-1 0 1,1 0-1,-5 4 0,1-2-12,1 1-1,0 0 1,0 1-1,1 0 1,0 0-1,0 0 1,0 0 0,0 1-1,1 0 1,0 0-1,1 1 1,0 0-1,0-1 1,0 1-1,-3 13 1,6-16-14,0-1 1,0 1 0,0-1-1,1 1 1,0-1-1,0 1 1,0 0 0,0-1-1,1 1 1,0-1-1,0 1 1,0-1 0,0 1-1,1-1 1,-1 1-1,1-1 1,0 0 0,1 0-1,-1 0 1,1 0-1,0-1 1,-1 1 0,2-1-1,-1 1 1,0-1 0,1 0-1,-1 0 1,1-1-1,0 1 1,7 3 0,3-1-311,-1 0 1,0-1-1,1-1 1,-1 0 0,1-1-1,0 0 1,0-1 0,0 0-1,0-2 1,0 1-1,0-2 1,25-5 0,14-6-2288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1.9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0 206 11610,'5'2'348,"-1"0"0,1 0-1,0-1 1,0 0 0,0 0-1,0 0 1,0-1 0,0 1-1,0-1 1,0 0 0,-1-1-1,8 0 1,3-3-199,0 0 1,27-12-1,-27 10-165,0 0 0,0-1 0,-1-1 1,0 0-1,18-14 0,-29 19 12,1 0 0,-1 0 0,0-1 1,0 1-1,0-1 0,-1 1 1,1-1-1,-1 0 0,0 0 0,0 0 1,0 0-1,-1-1 0,0 1 0,1 0 1,-2-1-1,1 1 0,0 0 0,-1-1 1,0 1-1,0-1 0,0 1 0,0-1 1,-3-8-1,3 12-3,-1-1 0,1 0 1,-1 1-1,0-1 0,0 1 0,0-1 0,0 1 1,0-1-1,0 1 0,0 0 0,0 0 1,0-1-1,-1 1 0,1 0 0,0 0 0,-1 0 1,1 0-1,-1 0 0,1 1 0,-1-1 1,0 0-1,1 1 0,-1-1 0,0 1 0,1 0 1,-1-1-1,0 1 0,1 0 0,-1 0 1,0 0-1,0 0 0,1 1 0,-1-1 1,0 0-1,1 1 0,-1-1 0,-2 2 0,-5 0-1,-1 0 0,0 2 0,1-1 0,-18 10 0,23-10-20,-1 0-1,0 1 1,1-1-1,0 1 0,0 0 1,0 1-1,0-1 1,1 1-1,0-1 1,0 1-1,0 0 0,0 0 1,1 1-1,0-1 1,0 0-1,0 1 0,1-1 1,0 1-1,0 0 1,0-1-1,1 1 0,0 0 1,0 0-1,0-1 1,1 1-1,-1 0 1,3 7-1,0 1-111,0-1 0,1 0 0,0 0-1,1-1 1,1 1 0,0-1 0,0 0 0,1-1 0,1 1 0,14 16 0,-19-25-109,0 0 0,0 0 1,0 0-1,0 0 1,1-1-1,0 1 1,-1-1-1,1 0 0,0 0 1,0-1-1,0 1 1,0-1-1,0 0 0,7 2 1,29-3-2375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2.2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10474,'1'11'6569,"7"14"-6647,-6-20 474,13 59-374,-3 1-1,4 67 1,-16-130-22,2 14 49,-2-15-103,-1-44-327,6 1 59,-5 28 308,1-1 0,0 1 1,1 0-1,1 0 0,1 0 0,0 0 0,0 1 0,1-1 0,12-20 1,-16 33 13,0-1 1,0 0 0,0 1 0,0-1 0,0 1 0,1-1 0,-1 1-1,1 0 1,-1 0 0,1-1 0,0 1 0,-1 0 0,1 0 0,0 1 0,0-1-1,0 0 1,-1 0 0,1 1 0,0 0 0,0-1 0,0 1 0,0 0-1,0 0 1,0 0 0,0 0 0,0 0 0,0 0 0,0 0 0,0 1 0,0-1-1,0 1 1,0 0 0,-1-1 0,1 1 0,0 0 0,0 0 0,-1 0 0,1 0-1,0 0 1,-1 1 0,0-1 0,1 0 0,-1 1 0,1-1 0,0 3-1,4 3-20,0 0-1,-1 1 0,0-1 1,0 1-1,-1 0 0,0 1 0,0-1 1,3 11-1,-4-7-625,-1 1 1,0-1-1,0 0 1,-1 1-1,-1-1 1,0 0 0,-3 20-1,-3 7-2773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2.6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243 208 11915,'-4'-15'1631,"-4"-11"-366,1 0-1,1-1 1,2-1 0,1 1-1,-1-31 1,5 58-1281,-1 0 0,0 0 0,0 0 0,0 0 0,0 0 0,0 0 0,0 0 0,0 1 0,0-1 0,1 0 0,-1 0 0,0 0 0,0 0 0,0 0 0,0 0 0,0 0 0,0 0 0,0 0 0,1 0 0,-1 0 0,0 0 0,0 0 0,0 0 0,0 0 0,0 0 0,0 0 0,0-1 0,1 1 0,4 26-35,-1 16 38,-1 0 1,-3 1-1,-5 58 0,-26 80 87,16-102-566,-8 116 0,25-183-1516,3-24-3061,1-15 1042</inkml:trace>
  <inkml:trace contextRef="#ctx0" brushRef="#br0" timeOffset="1">1 373 10298,'1'-7'3537,"21"2"296,9 2-2385,35 6-1968,24-1-600,49-4-2689,5-12 144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3.1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640 5 9402,'0'-4'2176,"-17"5"785,-22 16-2801,-4 15-32,-24 20 48,-10 5 192,-20 27 80,6 11 96,-3 26-103,27-3-161,22 21-152,42-16-104,33 3-264,26-28-441,37-8-2775,20-32 599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3.5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37 10754,'-5'-5'2649,"4"-7"888,1 2-3009,4 6-248,-1 1 200,-3 2-96,0 0 0,1 1-80,1 1-64,-1 3-224,3 18-8,3 60-56,-15-31 0,1-8-200,-3-1-728,2-15-464,2-9-2441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3.8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10 10058,'3'-10'5457,"-2"13"-5657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4.2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330 1 12275,'4'20'8143,"10"71"-8253,-7-5 156,-2 90 0,-5-78-43,-2-73 23,-4-19-139,2-7 68,1-1-1,0 1 0,0-1 0,0 0 1,0-1-1,1 1 0,-1 0 0,-4-5 1,7 6 39,-23-21-295,-74-64-534,88 79 779,-1 0 1,0 0-1,-1 1 0,1 0 0,-1 1 1,-1 0-1,1 1 0,-14-4 0,22 8 33,1-1-1,-1 1 0,0 0 1,1-1-1,-1 1 1,0 1-1,1-1 1,-1 0-1,0 1 0,1-1 1,-1 1-1,0 0 1,1 0-1,-1 0 0,1 0 1,-1 0-1,1 0 1,0 1-1,-1-1 1,-2 3-1,2 0-7,0-1-1,0 1 1,0 0 0,1 0-1,-1 0 1,1 0-1,0 0 1,0 0 0,0 1-1,1-1 1,-2 6 0,1-2 3,1 0 0,0 1 0,0-1 0,0 0 0,1 0 1,0 1-1,1-1 0,0 0 0,0 0 0,1 0 0,0 0 0,0 0 1,5 11-1,-3-13-52,0 0-1,1-1 1,-1 1 0,1-1 0,0 0 0,0-1 0,1 1 0,-1-1 0,1 0-1,0 0 1,0-1 0,1 1 0,8 2 0,-1-1-635,-1-1-1,1 0 1,0-1 0,0-1 0,28 2-1,27-7-2540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7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0 201 9338,'33'-8'3966,"-5"6"-3304,-20 2-816,0-1-1,-1 0 0,1 0 1,0-1-1,0 0 1,-1 0-1,12-6 0,8-3 114,-6 2 38,0-1-1,20-13 1,-37 21 4,0-1 1,0 1-1,0-1 0,0 0 1,-1-1-1,1 1 0,-1 0 0,0-1 1,0 0-1,0 0 0,-1 0 1,1 0-1,-1 0 0,0-1 0,3-8 1,-5 12-3,1-1 0,-1 0 0,0 0 0,1 0 0,-1 1 0,0-1 0,0 0 0,0 0 0,0 0 0,-1 0 0,1 1 0,0-1 0,-1 0 0,1 0 0,-1 0 0,0 1-1,0-1 1,1 0 0,-1 1 0,0-1 0,0 1 0,0-1 0,-1 1 0,1 0 0,0-1 0,-1 1 0,1 0 0,0 0 0,-1 0 0,0 0 0,1 0 0,-1 0 0,1 0 0,-1 0 0,0 1 0,0-1 0,1 1 0,-1-1 0,0 1 0,0 0 0,0 0 0,0 0 0,1 0 0,-1 0 0,0 0 0,-3 1 0,-4-1 3,-1 1 1,1 0-1,-1 1 0,1 0 1,0 0-1,-1 1 0,-14 8 0,17-8-4,1 0-1,-1 1 0,1 0 0,1 0 1,-1 1-1,0-1 0,1 1 1,0 1-1,0-1 0,1 1 0,-1-1 1,-4 11-1,7-13 4,1 1 0,0 0 0,0-1 0,0 1 0,1 0 0,-1 0 0,1 0 1,0-1-1,0 1 0,0 0 0,1 0 0,0 0 0,-1 0 0,1-1 0,0 1 0,1 0 0,-1-1 0,1 1 0,-1-1 0,1 0 0,0 1 0,0-1 0,1 0 1,-1 0-1,1 0 0,2 3 0,11 9-169,1 0 0,0 0 0,1-2 0,0 0 0,1-1 0,0-1 1,1-1-1,0 0 0,1-2 0,-1 0 0,2-1 0,-1-2 0,1 0 1,0-1-1,32 1 0,21-12-1967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4.5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 81 10010,'-19'1'2817,"12"-13"591,5 2-2607,16 1-633,10-2-56,21-3 48,11 5 8,31 2-88,7 7-352,41-2-3257,-7-5 912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4.9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68 9370,'28'-57'2681,"-18"49"527,-5 5-2520,5 16-632,-3 6-120,-2 14 8,-6 6 8,-7 21-544,-9-6 1480,-9-7-4008,-3-16 1215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5.3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11971,'11'2'5022,"-6"11"-3515,-4 29-2413,-1-28 1380,0 34-482,4 74 6,-3-109-74,1 0-1,0-1 1,1 0-1,1 1 1,0-1-1,0 0 1,8 14-1,-11-25 52,-1 0-1,1 0 1,-1 0-1,1 0 1,-1 0-1,1 0 1,-1 0-1,1 0 0,0 0 1,-1 0-1,1 0 1,0-1-1,0 1 1,0 0-1,0-1 1,0 1-1,0 0 0,-1-1 1,1 1-1,1-1 1,-1 0-1,0 1 1,0-1-1,2 1 1,-2-2-10,0 1-1,0-1 1,0 0 0,0 1 0,0-1 0,-1 0 0,1 1 0,0-1 0,0 0 0,0 0 0,-1 0 0,1 0 0,0 0 0,-1 0 0,1 0-1,-1 0 1,1 0 0,-1 0 0,1-1 0,15-63-855,-16 61 880,17-169-456,-13 125 1008,-4 47-523,-1 0 0,1 0 0,0 0-1,0 0 1,0 0 0,0 0 0,0 0 0,0 0 0,1 0 0,-1 0 0,0 0-1,0 0 1,1 0 0,-1 1 0,0-1 0,1 0 0,-1 0 0,1 0 0,-1 0-1,1 0 1,0 1 0,-1-1 0,1 0 0,0 1 0,-1-1 0,1 0 0,0 1 0,0-1-1,0 1 1,0-1 0,-1 1 0,1 0 0,0-1 0,0 1 0,0 0 0,0-1-1,0 1 1,0 0 0,0 0 0,0 0 0,0 0 0,0 0 0,0 0 0,0 0-1,0 0 1,0 1 0,0-1 0,0 0 0,0 0 0,0 1 0,0-1 0,-1 1-1,1-1 1,0 1 0,0-1 0,0 1 0,-1 0 0,2 1 0,10 5-7,-2 1 0,1 1 1,12 14-1,-14-15 37,1 2-6,1 0 0,-1 1 0,-1 0 0,0 1 0,-1 0-1,8 15 1,-12-21-342,-1 1 1,-1 0-1,1 0 0,-1 0 0,-1 0 0,1 0 1,-1 1-1,-1-1 0,1 0 0,-1 1 0,0-1 0,-1 0 1,0 0-1,-1 8 0,-4 13-2643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5.8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238 99 9690,'0'-4'608,"0"1"-1,-1 0 1,1-1-1,-1 1 0,1 0 1,-1 0-1,0 0 1,-1 0-1,1-1 1,0 2-1,-3-6 1,1 5-431,1-1 0,-1 1-1,0 0 1,0 0 0,0 0 0,0 1 0,-8-5 0,3 2-264,-1 1 1,0 0-1,0 0 1,-1 1-1,-17-3 1,24 5 74,0 1 1,0 0-1,0 0 1,0 0-1,0 0 1,1 1-1,-1-1 1,0 1-1,0-1 1,0 1-1,1 0 1,-1 0-1,0 0 1,1 1-1,-1-1 0,1 1 1,0-1-1,-1 1 1,1 0-1,0 0 1,0 0-1,-3 3 1,-2 4-260,1-1 1,0 1-1,-10 20 1,15-28 226,-3 9-165,0 0 0,0 0 1,1 0-1,0 1 0,1-1 0,1 1 1,-1 0-1,2-1 0,-1 1 0,1 0 0,4 20 1,-4-25 168,1-1 0,0 1 1,0-1-1,1 1 0,0-1 0,-1 0 1,2 0-1,-1 0 0,1 0 1,-1 0-1,2 0 0,-1-1 0,0 1 1,1-1-1,0 0 0,0 0 1,0-1-1,0 1 0,0-1 0,1 0 1,0 0-1,0 0 0,0 0 0,7 2 1,-8-4 36,1 0-1,-1-1 1,0 0 0,0 1 0,0-2 0,1 1-1,-1 0 1,0-1 0,0 0 0,0 1-1,0-2 1,0 1 0,0 0 0,0-1 0,0 0-1,-1 0 1,1 0 0,0 0 0,-1-1 0,0 1-1,1-1 1,-1 0 0,0 0 0,-1 0 0,1 0-1,0-1 1,-1 1 0,0-1 0,3-5-1,5-9 91,-1 0 0,-1 0 1,-1 0-1,10-37 0,15-84 1334,-25 123-1001,-1 31-303,0 32-150,-3 16 27,-3-38-264,2 0 0,0 0 0,1-1 0,13 46 0,0-41-2337,2-16-191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6.4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6 10954,'-2'1'6047,"-4"7"-5087,7 25-909,1-1 1,1 0-1,10 43 0,1 7-88,-12-70 13,-2-8-2,0 0 0,0 1-1,1-1 1,0 0 0,0 0-1,0 0 1,0 0 0,1 0-1,-1 0 1,4 4 0,-5-8 21,0 0-1,0 0 1,0 0 0,-1 0 0,1 0 0,0-1 0,0 1-1,1 0 1,-1 0 0,0 0 0,0 0 0,0 0-1,0 0 1,0-1 0,0 1 0,0 0 0,0 0 0,0 0-1,0 0 1,0 0 0,0 0 0,0 0 0,0 0-1,0-1 1,1 1 0,-1 0 0,0 0 0,0 0 0,0 0-1,0 0 1,0 0 0,0 0 0,0 0 0,1 0-1,-1 0 1,0 0 0,0 0 0,0 0 0,0 0 0,0 0-1,0 0 1,1 0 0,-1 0 0,0 0 0,0 0-1,0 0 1,0 0 0,0 0 0,0 0 0,1 0 0,-1 0-1,0 0 1,0 0 0,0 0 0,0 0 0,0 0-1,0 0 1,0 0 0,1 0 0,-1 1 0,0-1 0,0 0-1,0 0 1,0 0 0,0-17-236,0 15 237,-1-17-17,-3-16 57,3-1 0,1 0 0,1 0 0,2 0 0,12-53 0,-15 89-31,0-1 0,0 0 1,0 0-1,0 1 0,0-1 0,1 0 0,-1 1 1,0-1-1,1 0 0,-1 1 0,0-1 0,1 1 1,-1-1-1,1 0 0,-1 1 0,1-1 0,-1 1 0,1-1 1,-1 1-1,1-1 0,-1 1 0,1 0 0,0-1 1,-1 1-1,1 0 0,0-1 0,-1 1 0,1 0 1,0 0-1,0 0 0,-1 0 0,1 0 0,0 0 1,0 0-1,2 0-2,-1 1 0,1 0 0,-1 0 0,0 0 0,0 0-1,1 0 1,-1 0 0,0 1 0,0-1 0,3 3 0,38 45-52,-32-32-76,-1 0 0,-1 0-1,0 1 1,-1 0 0,-1 0-1,8 35 1,-8-27-646,11-151 1008,-15 116-159,0 1 0,0 0 0,1 0 0,0 0 0,0 0-1,1 1 1,0-1 0,0 1 0,1 1 0,0-1-1,0 1 1,1 0 0,-1 0 0,9-5 0,-12 9-72,0 0-1,0 0 1,0 1 0,1-1 0,-1 1 0,0 0-1,0 0 1,1 0 0,-1 0 0,1 0-1,-1 1 1,1 0 0,-1 0 0,1 0 0,-1 0-1,1 0 1,-1 1 0,1-1 0,-1 1 0,0 0-1,1 0 1,-1 0 0,0 1 0,0-1 0,1 1-1,-1 0 1,0-1 0,-1 1 0,1 1 0,0-1-1,-1 0 1,1 1 0,-1-1 0,1 1 0,-1 0-1,3 5 1,6 10-25,-1 1-1,0 0 0,-2 1 1,13 39-1,-15-37-1780,2 0 0,22 41 0,-20-50-1761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6.7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0 246 11787,'15'-2'1421,"0"-2"1,0 0-1,16-6 1,-17 4-1290,0-1 0,0 0 0,16-12 0,-21 14-249,-1-1 1,-1 0-1,1 0 0,-1-1 1,-1 0-1,1-1 0,-1 1 1,0-1-1,-1 0 1,0-1-1,0 1 0,-1-1 1,0 0-1,4-12 0,-7 19 107,-1 0 0,1 0 0,0-1 0,-1 1 0,0 0 0,1 0 0,-1-1-1,0 1 1,0 0 0,-1-1 0,1 1 0,0 0 0,-1 0 0,1-1 0,-1 1-1,0 0 1,0 0 0,1 0 0,-1 0 0,-2-3 0,1 4 7,1 0-1,-1-1 1,1 1 0,-1 0 0,0 0 0,0 0-1,0 0 1,1 0 0,-1 1 0,0-1 0,0 0-1,0 1 1,0-1 0,0 1 0,0 0 0,0 0-1,0 0 1,-3 0 0,-2 1 2,0-1-1,0 2 1,1-1 0,-1 1 0,0 0 0,1 0-1,-1 1 1,1 0 0,0 0 0,0 0 0,0 1-1,-7 5 1,9-6-4,1 0 1,-1 1-1,1-1 0,0 1 1,0 0-1,0 0 0,1 0 1,-1 0-1,1 0 0,0 0 1,0 1-1,0-1 0,1 1 1,-1-1-1,1 1 0,1 0 1,-1-1-1,0 1 0,1 0 1,0 0-1,0 0 0,1-1 1,-1 1-1,1 0 0,0 0 0,0-1 1,1 1-1,1 4 0,0-2-50,1-1 0,-1 1-1,1-1 1,1 0 0,-1-1-1,1 1 1,0-1 0,0 0-1,1 0 1,0 0 0,-1-1-1,2 0 1,-1 0 0,0 0-1,1-1 1,-1 0 0,1 0-1,8 2 1,33 3-2541,-4-6 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7.1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 12755,'0'16'2832,"8"1"1121,-5 15-4241,-7 8-904,-20 8-2785,-23-9 176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7.6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407 64 10778,'-11'-40'4401,"7"17"-2091,-1 104-2745,4 4 456,-1 32 270,25 210-1,-14-292-232,-8-29 23,-8-22-59,-8-16-114,-7-16-239,-40-68 0,55 104 245,-1 1 1,0 0 0,0 1-1,-1-1 1,-1 2-1,1-1 1,-2 1 0,1 1-1,-1 0 1,0 1-1,-16-9 1,23 15 53,1-1 0,-1 1 0,0-1 0,0 1 0,0 0 0,0 1 0,-1-1 0,1 1 0,0 0 0,0 0 0,0 0-1,0 0 1,0 1 0,-1-1 0,1 1 0,0 0 0,0 1 0,1-1 0,-6 3 0,3 0 3,0-1 0,1 1 0,0 1 0,0-1 0,0 1-1,0 0 1,1 0 0,0 0 0,0 0 0,0 1 0,-3 7 0,1-2 8,0 1 1,2 0-1,-1 0 0,1 0 1,1 0-1,0 0 0,1 1 1,1 0-1,0-1 0,0 1 1,1 0-1,2 16 0,0-23 12,-1 0-1,1 0 1,1 0-1,-1 0 1,1 0-1,0-1 1,0 1-1,0-1 0,1 0 1,0 0-1,0-1 1,0 1-1,1-1 1,0 1-1,-1-1 1,1-1-1,1 1 1,-1-1-1,0 0 1,1 0-1,0-1 1,0 1-1,0-1 1,0 0-1,0-1 1,9 2-1,7 0-488,0-1 1,0 0-1,0-2 0,0-1 1,1 0-1,25-6 0,63-17-2170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8.0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29 153 8970,'-5'10'825,"4"-8"-574,0 0-1,0 0 1,0 0 0,0 0 0,0-1 0,0 1 0,0 0-1,0-1 1,-1 1 0,1-1 0,-1 1 0,1-1 0,-1 0 0,0 1-1,-3 1 1,56-21 656,-23 9-1088,0-1-1,0-1 0,-1-2 0,0 0 0,39-29 0,-64 41 150,0 0 0,-1 0 0,1 0 0,0-1 0,-1 1 0,0-1 0,1 1 0,-1-1 0,0 1 0,0-1 0,0 0 0,0 0 0,0 1 0,0-1 0,0 0 0,-1 0 0,1 0 0,-1 0-1,1-3 1,-1 3 16,-1 1-1,1-1 1,0 1-1,-1 0 1,0-1-1,1 1 1,-1 0-1,0 0 1,0 0-1,1-1 1,-1 1-1,0 0 1,0 0-1,0 0 0,0 0 1,-1 1-1,1-1 1,0 0-1,0 0 1,-3 0-1,-2-2-1,-1 0-1,1 1 1,-1 0 0,1 0-1,-1 1 1,0 0-1,0 0 1,0 1-1,-11 0 1,8 1 12,1 1-1,0 0 1,0 0 0,1 1-1,-1 0 1,0 0 0,1 1-1,0 0 1,0 1 0,0 0 0,1 0-1,-1 1 1,-12 12 0,17-15 3,0 1 0,1-1 0,-1 1 0,1 0 0,-1 0 0,1 0 0,0 0 0,1 0 0,-1 0 0,1 0 0,0 1 0,0-1 0,0 1 0,0-1 0,1 1 0,0-1 0,0 1 0,0-1 0,1 1 0,-1-1 0,1 1 0,0-1 0,0 0 0,1 1 0,-1-1 0,1 0 0,0 0 0,0 0 0,0 0 0,4 5 0,2 0-138,0 0 0,0-1 1,1 0-1,-1 0 0,2-1 0,-1 0 1,1 0-1,0-1 0,1-1 1,-1 0-1,1 0 0,0-1 1,0 0-1,1-1 0,-1 0 0,1-1 1,12 1-1,43 2-1819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8.4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46 25 9618,'-1'0'254,"0"0"0,0-1 1,0 1-1,-1 0 0,1-1 0,0 1 0,0-1 0,0 0 0,0 1 1,0-1-1,0 0 0,0 1 0,0-1 0,0 0 0,1 0 1,-1 0-1,0 0 0,0 0 0,0-1 0,1 1-183,0 1 1,-1-1-1,1 1 1,0-1-1,0 0 0,-1 1 1,1-1-1,0 1 0,-1-1 1,1 1-1,-1-1 0,1 1 1,-1 0-1,1-1 1,0 1-1,-1 0 0,0-1 1,1 1-1,-1 0 0,1-1 1,-1 1-1,1 0 0,-1 0 1,0 0-1,1-1 1,-1 1-1,1 0 0,-1 0 1,0 0-1,1 0 0,-1 0 1,0 0-1,1 0 0,-1 1 1,1-1-1,-1 0 1,0 0-1,1 0 0,-1 1 1,1-1-1,-1 0 0,1 0 1,-1 1-1,1-1 0,-1 0 1,1 1-1,-1-1 0,1 1 1,-1 0-1,4 15 797,12 28-806,-2 0-1,-2 0 0,-2 1 0,-2 0 0,2 70 0,-22 169-2827,13-258 744,0-25 1831,0-1 0,0 1 0,0 0 0,0-1 0,0 1 0,0 0 0,0-1 0,0 1 0,0 0-1,0-1 1,0 1 0,0 0 0,1-1 0,-1 1 0,0-1 0,0 1 0,1 0 0,-1-1 0,0 1 0,1-1 0,-1 1-1,1-1 1,-1 1 0,0-1 0,1 1 0,-1-1 0,2 1 0,6-14-4598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48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123 317 6537,'-9'-2'629,"-1"0"0,0 0 0,0 2 0,0-1-1,-12 1 1,-20 0-518,32-3 1327,20-1-753,30-1-508,157 17-103,113-2-20,-13-27 13,421-13 631,1781 20-336,-1853 5-315,30-14-26,43-18 39,23 16 38,31 15-45,-5-13 4,-6-14 6,-40 1 216,26 6 374,21 12-363,4 4-244,-88-5-42,-599 12-2,1046-19 23,-963 28-2426,-155-5 1368,10-2-1453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8.8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14 10658,'7'-7'2329,"9"0"967,18 7-3063,9 9-281,8 3 32,-3 9-24,-1 14-17,-13 2-79,-12 15-80,-17-2-112,-13 4-272,-10-9-168,-10-7-176,1-14-24,-5-19-1985,8-10 697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9.2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171 75 12851,'-5'-54'5812,"1"33"-5959,12 54 44,2 3 89,-1 1 1,-2 0-1,2 56 1,-11-16 175,-21 131 0,9-104-909,13-94-1303,3-30-1096,-3-16 192</inkml:trace>
  <inkml:trace contextRef="#ctx0" brushRef="#br0" timeOffset="1">1 359 9410,'18'14'3305,"3"-11"223,24 2-2079,13-3-1529,32-2-1144,0-13-2321,3-14 272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9.5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71 1 10130,'-53'44'1977,"42"-44"1007,4 2-3032,7-1 40,7 3 64,-4-4 8,11 0 32,87 3-72,-39-3-504,29 3-2584,-5-2 615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09.9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55 69 11170,'-6'-2'428,"1"-1"-1,0 1 1,0-1-1,0-1 1,0 1-1,-4-5 1,7 7-250,1 0 0,0-1 0,-1 1 0,1-1 0,0 0 0,0 1 0,0-1 0,1 0 0,-1 0 1,0 0-1,1 1 0,-1-1 0,1 0 0,-1 0 0,1 0 0,0 0 0,0 0 0,0 0 0,0 0 0,0 0 0,0 0 0,1-3 1,1 6-171,-1-1 1,0 1 0,0 0-1,0-1 1,-1 1 0,1 0-1,0 0 1,0 0 0,0-1 0,0 1-1,-1 0 1,1 0 0,0 0-1,-1 0 1,1 1 0,-1-1 0,1 0-1,-1 1 1,6 15-9,-2 0-1,0 0 1,-1 1 0,0-1 0,-2 1-1,-1 33 1,0-33-11,0 0 0,1 0 0,1 0 0,0 0 0,10 34 0,-4-90-164,-6 23 125,3-17-36,13-52-1,-16 76 78,0 1 0,1 0 0,0-1 0,0 1 0,1 1 0,0-1 0,0 0 0,0 1 0,1 0 0,0 0 0,0 0 0,11-9 0,-13 13 1,0 1 1,0 0-1,0 0 0,1 0 1,-1 0-1,0 0 0,0 0 1,0 1-1,1 0 0,-1-1 1,0 1-1,1 1 0,-1-1 1,0 0-1,0 1 0,1-1 1,-1 1-1,0 0 0,0 0 1,0 1-1,0-1 0,0 0 1,0 1-1,0 0 0,-1 0 1,1 0-1,4 4 0,1 0-16,0 1 0,0 1 0,-1-1 0,0 1 0,0 1 0,-1-1 0,8 14 0,9 46-300,-7-12-1747,-14-52 1443,0 1 0,0 0 1,1-1-1,-1 1 0,1-1 0,0 0 0,0 0 0,5 5 1,16 5-4017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10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404 53 11314,'2'-2'1144,"-2"1"-1056,0 1 0,0 0 0,1 0 0,-1 0 0,0-1 0,0 1 0,0 0 0,0 0-1,0-1 1,-3-4 2199,3 5-2199,0 0 0,0 0 0,0 0 0,-1 0 0,1 0 0,0-1 0,-24-10 1569,-29-5-1393,44 15-222,-15-4 9,-1 1 1,0 1 0,0 1 0,-32 2-1,50 1-82,1 0-1,-1 0 0,1 0 1,-1 1-1,1 0 1,0 0-1,-1 1 0,1-1 1,0 1-1,1 1 0,-1-1 1,0 1-1,1 0 1,0 0-1,0 1 0,0-1 1,1 1-1,-1 0 0,1 1 1,-6 10-1,4-4-43,0-1 1,1 1-1,1 1 0,0-1 1,1 1-1,0-1 0,1 1 1,0 0-1,1 0 0,0 0 1,1 0-1,2 15 0,-1-24 33,-1 1-1,1 0 0,0-1 0,0 1 1,0-1-1,1 1 0,-1-1 1,1 1-1,0-1 0,1 0 1,-1 0-1,1 0 0,0 0 1,-1 0-1,2-1 0,-1 1 1,0-1-1,1 0 0,0 0 1,-1 0-1,1 0 0,0-1 1,1 0-1,-1 0 0,0 0 1,1 0-1,-1 0 0,1-1 1,-1 0-1,1 0 0,-1 0 1,1-1-1,0 1 0,0-1 1,8-1-1,-4-1-22,0 1 0,1-2 0,-1 1 0,0-1 0,0-1 0,-1 0 0,1 0 1,-1 0-1,0-1 0,0-1 0,0 1 0,-1-1 0,1 0 0,-2-1 0,1 0 0,-1 0 0,0 0 0,0-1 0,8-15 0,-4 7 70,-2 0 0,0 0-1,0 0 1,-2-1 0,0 0-1,-1 0 1,-1-1-1,0 1 1,1-31 0,-9 17 121,0 25-21,1 19-34,2 3 4,1 0 0,1-1 0,1 1-1,0-1 1,1 1 0,0-1 0,1 0 0,1 0-1,1 0 1,7 14 0,-9-22-173,0 1 1,0-1-1,1 0 1,0-1-1,0 1 1,1-1-1,0 0 1,0-1-1,9 7 1,-11-9-265,1 0 1,-1-1 0,0 0-1,1 0 1,0 0 0,0 0 0,-1-1-1,1 0 1,0 0 0,0 0-1,0-1 1,0 0 0,0 0 0,0 0-1,0 0 1,8-2 0,17-6-3516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10.9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42 9314,'3'-7'4437,"0"12"-2673,3 22-1871,-3-14 401,5 46-163,-3 1 0,-2 71 0,-2-123-68,2-9-28,5-20-26,7-35-69,-4-9 26,-9 40 70,2 0 1,1 1-1,1-1 0,1 1 1,13-30-1,-20 52-34,0 1 1,1 0-1,0 0 1,-1 0-1,1 1 0,-1-1 1,1 0-1,0 0 0,0 0 1,-1 0-1,1 1 0,0-1 1,0 0-1,0 1 0,0-1 1,0 0-1,0 1 0,0-1 1,0 1-1,0 0 0,0-1 1,0 1-1,0 0 0,0 0 1,0 0-1,1-1 0,-1 1 1,0 0-1,0 1 0,0-1 1,0 0-1,0 0 0,0 0 1,0 1-1,0-1 1,1 0-1,-1 1 0,0-1 1,0 1-1,0-1 0,-1 1 1,1 0-1,0-1 0,0 1 1,0 0-1,0 0 0,-1-1 1,1 1-1,1 1 0,6 7-8,-1 0-1,1 0 1,10 17-1,-15-22 10,18 28-88,-1 0 1,-2 0 0,-1 2 0,-2 0 0,16 50 0,-35-103 35,2 0 0,0-1 0,1 1 0,2-28 0,0 36 121,0 0-1,0 0 1,1 1 0,0-1 0,1 0 0,0 1-1,1 0 1,0-1 0,0 2 0,1-1 0,8-11 0,-11 18-68,1 0 1,0 0-1,0 0 1,-1 0 0,2 1-1,-1 0 1,0-1 0,0 1-1,1 0 1,-1 1-1,1-1 1,0 1 0,-1-1-1,1 1 1,0 0-1,0 0 1,0 1 0,0-1-1,-1 1 1,1 0 0,0 0-1,0 0 1,0 1-1,0-1 1,8 3 0,-7-1-6,1 0 0,-1 0 0,1 1 0,-1 0 0,0 0 0,0 0 1,0 0-1,-1 1 0,1 0 0,-1 0 0,0 0 0,0 1 0,0-1 1,0 1-1,-1 0 0,5 8 0,-1 6-100,0 0 0,-1 0 0,0 0 0,4 32-1,-4-16-918,-5-31 588,-1 1 0,1-1 0,1 0 0,-1-1 0,0 1 0,1 0 0,0 0-1,0 0 1,0-1 0,0 1 0,1-1 0,-1 0 0,5 5 0,16 6-3885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11.2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109 217 12083,'0'-1'208,"0"0"0,0 0 0,0-1 0,0 1 1,0 0-1,0-1 0,1 1 0,-1 0 0,1 0 1,-1-1-1,1 1 0,-1 0 0,1 0 0,-1 0 1,1 0-1,0 0 0,0 0 0,0 0 0,-1 0 1,1 0-1,0 0 0,0 0 0,0 1 0,0-1 1,1 0-1,-1 1 0,1-2 0,48-24-225,-7 4-90,-41 20 36,1 0 1,-1 0-1,1 0 1,-1 0-1,0-1 1,0 1-1,0-1 1,0 1-1,0-1 1,-1 0-1,1 1 1,-1-1-1,0 0 1,0 0-1,0 0 1,0 0-1,0 0 1,0 0-1,-1 0 1,0-1-1,0 1 1,1 0-1,-2 0 1,1 0-1,0 0 1,-1 0-1,1-1 1,-1 1-1,0 0 1,0 0-1,0 0 1,-1 1-1,1-1 1,-1 0-1,1 0 1,-1 1-1,0-1 1,0 1-1,0-1 1,0 1-1,0 0 1,-1 0-1,1 0 1,-1 0-1,0 0 1,1 1-1,-1-1 1,0 1-1,0 0 1,0-1-1,0 1 1,-6-1-1,3 1 11,-1-1 1,1 1-1,0 0 0,-1 1 1,1 0-1,-1 0 0,1 0 0,-1 1 1,1 0-1,-1 0 0,1 0 1,0 1-1,-1 0 0,1 0 1,0 1-1,0 0 0,1 0 0,-1 0 1,1 1-1,-9 6 0,9-5 73,0 1 0,0-1 0,0 1 0,1 0 0,0 1 0,0-1 0,0 1 0,1 0 0,0 0 0,1 0-1,-1 0 1,1 0 0,1 0 0,-1 1 0,1-1 0,1 1 0,-1-1 0,1 9 0,1-4 20,0 1 1,1-1 0,0 0-1,1 0 1,1 0-1,0 0 1,0-1-1,1 0 1,0 1 0,1-2-1,0 1 1,1-1-1,0 0 1,14 14 0,-13-15-310,2 0 0,-1-1 0,1 0 0,0 0 0,1-1 0,0-1 0,0 0 1,20 8-1,42 5-1738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12.4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2 111 8826,'-1'-32'2080,"17"-11"1065,6 13-2321,20 24 8,4 30-7,10 42 79,-10 101 176,-9 39-792,-28 61-328,-20 29-1024,-50 17-2705,-17-61 232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16.3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102 213 7394,'13'-122'2920,"-13"111"-1850,-1 0 0,1 0-1,-2 0 1,1 0 0,-12-25 3011,19 78-3759,10 39-347,-5 0 0,-3 0 0,-3 1 0,-9 125 1,2-194-161,1 0 1,-2 1 0,0-1 0,0 0-1,-10 23 1,11-32-143,-1 1-1,1-1 1,-1 1-1,0-1 1,0 0-1,0 0 1,-1 0 0,1-1-1,-1 1 1,0-1-1,0 0 1,0 0-1,-1 0 1,1 0-1,-1-1 1,1 0 0,-1 0-1,-5 2 1,-29 3-3662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16.7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98 116 12163,'-79'-6'2504,"69"-2"1193,2 0-3593,8-1-136,15-2 96,13 4-32,30-8-8,17 1 8,30 6-560,2 1-664,14-6-2529,-17 4 120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55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23 9170,'-3'-14'2504,"0"6"561,6 10-2577,0 7-72,-3-8-80,3 10 32,9 36 65,13 53-105,-13-38-120,-1 5-560,1-18-513,-1-6-2639,7-18 335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17.0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259 21 9626,'-4'-3'431,"0"0"1,-1 1-1,1 0 0,-1 0 1,1 0-1,-1 1 0,0-1 1,1 1-1,-1 0 0,0 0 1,0 1-1,0 0 0,0 0 1,0 0-1,-7 1 0,4 1-265,1-1 0,0 2 0,0-1 0,0 1-1,0 0 1,1 0 0,-1 1 0,1 0 0,-10 7 0,7-3-197,0 1 0,0-1 0,1 1 0,0 1 0,0-1 0,1 1 0,1 1 0,0-1 0,0 1 1,1 0-1,0 1 0,-4 13 0,8-15-39,0 1 0,0-1 0,1 1 0,0 0 0,1-1 0,0 1 0,0-1 0,1 1 0,1-1 0,0 0 0,0 1 1,9 15-1,-11-23 9,0 0 1,0 0 0,1 0-1,-1-1 1,1 1 0,0-1 0,0 1-1,0-1 1,0 0 0,0 1 0,0-1-1,1 0 1,-1 0 0,1-1-1,-1 1 1,1 0 0,0-1 0,0 0-1,0 0 1,-1 0 0,1 0-1,0 0 1,0 0 0,1-1 0,-1 1-1,0-1 1,0 0 0,0 0-1,0 0 1,0 0 0,0-1 0,0 1-1,0-1 1,0 0 0,0 0-1,0 0 1,0 0 0,0 0 0,-1-1-1,1 1 1,0-1 0,-1 0 0,1 0-1,-1 0 1,4-4 0,7-6 34,-1 0 1,0-1-1,-1-1 1,-1 0 0,0 0-1,-1-1 1,0 0-1,-1 0 1,-1-1-1,0 0 1,-2-1 0,1 1-1,-2-1 1,4-33-1,-4 66 198,1 0 0,0-1-1,1 0 1,15 28 0,-11-21-137,-2-2-640,1-1 1,0 0-1,2 0 0,0-1 1,16 20-1,1-11-1979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17.4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 46 10994,'-20'-45'7418,"28"64"-7172,0 1 0,-2 0 1,0 1-1,-1-1 0,-1 1 0,-1 0 1,1 38-1,-14 163-424,0-31-1390,10-189 1507,-1 2-244,1 0 1,0-1 0,0 1-1,0 0 1,0-1-1,1 1 1,0 0 0,-1-1-1,1 1 1,1-1 0,-1 1-1,0-1 1,1 1 0,0-1-1,-1 0 1,1 0-1,3 3 1,16 0-3790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17.9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301 27 12179,'-9'-26'2464,"-8"31"1225,-5 11-3713,-14 9 48,-4 4-16,-10 14-24,6-7-288,1 1-880,15-9 1040,17-5-3537</inkml:trace>
  <inkml:trace contextRef="#ctx0" brushRef="#br0" timeOffset="1">29 188 8506,'6'-10'6905,"8"9"-5144,20 8-1745,42 22-16,-33-3 48,-5-1-64,5 4-552,-8-6-505,2 4-2367,-16-9 31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18.2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1 258 8802,'45'-50'2951,"-17"30"754,16 10-4299,-9 3 456,-30 5 135,1 0 0,0-1 1,-1 1-1,0-1 0,1-1 1,-1 1-1,0-1 0,-1 0 1,1 0-1,-1 0 0,7-10 0,-9 12 11,-1-1-1,1 0 0,-1 0 1,0 0-1,0-1 1,-1 1-1,1 0 0,0 0 1,-1 0-1,0-1 0,0 1 1,0 0-1,0 0 0,-1-1 1,1 1-1,-1 0 0,0 0 1,1 0-1,-2 0 0,1 0 1,0 0-1,0 0 0,-4-5 1,3 5-3,0 0 0,1-1 0,-1 1 1,-1 1-1,1-1 0,0 0 0,-1 1 1,1-1-1,-1 1 0,0-1 0,0 1 0,0 0 1,0 0-1,0 1 0,-4-3 0,5 4-11,0 0-1,-1-1 0,1 1 1,0 0-1,0 0 0,0 0 0,0 0 1,-1 1-1,1-1 0,0 1 1,0-1-1,0 1 0,0 0 1,0 0-1,0 0 0,0 0 0,0 0 1,1 0-1,-1 0 0,0 0 1,1 1-1,-1-1 0,0 1 1,1 0-1,0-1 0,-1 1 1,-1 3-1,-1 1-42,0 0-1,0 0 1,1 1 0,-1-1 0,1 1-1,1 0 1,-1 0 0,1 0 0,1 0 0,-1 1-1,1-1 1,0 0 0,1 1 0,0-1-1,0 1 1,0-1 0,1 0 0,0 1-1,1-1 1,0 0 0,0 0 0,0 0 0,1 0-1,0 0 1,0-1 0,1 1 0,0-1-1,0 0 1,0 0 0,1 0 0,0 0-1,0-1 1,0 0 0,1 0 0,0 0 0,0-1-1,0 0 1,0 0 0,1-1 0,-1 1-1,1-1 1,0-1 0,0 1 0,0-1-1,1-1 1,10 2 0,50-7-2497,0-12-150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18.7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88 82 7778,'0'-3'496,"1"0"0,-1-1 0,0 1 1,0-1-1,0 1 0,-1-1 0,1 1 0,-1 0 1,0-1-1,0 1 0,0 0 0,-3-6 0,2 6-256,1 1 0,-1-1 0,0 1 0,0 0 0,0 0 0,0 0 0,-1 0 0,1 0 0,0 1 0,-1-1 0,0 1 0,1-1 0,-1 1 0,0 0-1,1 0 1,-1 0 0,0 0 0,0 1 0,0-1 0,0 1 0,0 0 0,-6 0 0,9 0-241,-1-1 0,1 1-1,-1 0 1,0 0 0,1 0 0,-1 0 0,1 0 0,-1 0-1,0 1 1,1-1 0,-1 0 0,1 0 0,-1 0 0,1 0 0,-1 1-1,1-1 1,-1 0 0,1 1 0,-1-1 0,1 0 0,-1 1-1,1-1 1,-1 1 0,1-1 0,0 0 0,-1 1 0,1-1-1,0 1 1,-1-1 0,1 1 0,0-1 0,0 1 0,-1 0 0,1-1-1,0 1 1,0-1 0,0 1 0,0-1 0,0 1 0,0 0-1,0 0 1,0 3-4,1-1-1,0 1 1,0 0-1,1-1 0,-1 1 1,1-1-1,0 0 1,3 6-1,7 8-16,2-1 0,-1 0 0,2-1 0,0-1 0,1 0 0,24 16-1,-30-24-54,40 32-25,-49-37 60,0 0 0,0-1 0,0 1 0,0 0 0,0 0 0,0 0 0,0 0 0,-1 0 0,1 0 0,0 0 0,-1 0 0,1 0 0,-1 0-1,1 1 1,-1-1 0,0 0 0,1 0 0,-1 0 0,0 1 0,0-1 0,0 0 0,0 0 0,0 1 0,0-1 0,0 0 0,0 0 0,-1 1 0,1-1-1,0 0 1,-1 0 0,1 0 0,-1 0 0,1 0 0,-1 1 0,0-1 0,1 0 0,-1 0 0,0 0 0,-1 1 0,-6 3-518,0 0 0,1 0 0,-2-1-1,1 0 1,0 0 0,-1-1 0,-13 4 0,6-3-346,-55 17-2969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19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404 21 10626,'-13'-20'5858,"4"19"-5562,-4 8-104,-13 12 72,-3 15-192,-17 29 136,-4 20 8,-13 41 32,6 21-40,1 40-24,22-16-128,27 24-104,40-31-208,53-24-712,29-55-465,51-18-2255,10-58-17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19.4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56 10706,'33'-55'5842,"-30"56"-4778,-3 1-768,0 2-168,0 23-32,2 59-24,-2-29 0,0-10-128,-1-7-616,0-12-384,2-14-1945,0-45-5089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19.7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32 10842,'5'-15'2065,"0"5"1119,9 9-3480,1-2-264,10 0-424,3 5-600,4 9-1601,1-3 96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20.1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235 29 12451,'7'-16'2374,"-7"16"-2167,0-1 0,0 0 0,0 1 0,0-1 0,1 1 0,4-7 2898,-5 6-2898,1 1 0,-1 0 0,1-1-1,0 1 1,12 31 1170,-5 3-1352,-1 1 0,-1 0 0,0 40 0,-2 119-36,-4-74-34,0-119 39,1 1 0,-1-1-1,0 0 1,0 0 0,0 1-1,0-1 1,0 0-1,0 0 1,0 1 0,0-1-1,-1 0 1,1 0 0,0 1-1,-1-1 1,1 0 0,-1 0-1,1 0 1,-1 0 0,0 0-1,1 0 1,-1 0-1,0 0 1,0 0 0,-1 1-1,1-2-11,0 0 0,0 0 0,0 0 1,0 0-1,-1 0 0,1-1 0,0 1 0,0-1 0,0 1 0,0 0 0,0-1 0,0 0 0,0 1 0,0-1 0,0 0 0,0 1 0,0-1 0,1 0 0,-1 0 0,-1-1 0,-38-50-639,6-18-7,28 56 489,0 0 0,0 1 1,-2 0-1,1 0 0,-2 0 0,0 1 1,-11-13-1,19 24 156,0 0 1,0 0-1,0 0 1,0 0-1,-1 1 1,1-1-1,0 0 0,0 0 1,0 1-1,-1-1 1,1 1-1,0 0 1,0-1-1,-1 1 1,1 0-1,0-1 0,-1 1 1,1 0-1,-1 0 1,1 0-1,0 1 1,-1-1-1,1 0 1,0 0-1,-2 1 1,0 0 4,1 1 1,-1-1 0,1 1-1,-1 0 1,1 0 0,0 0-1,0 0 1,0 0 0,0 0 0,0 0-1,-2 3 1,-3 7-1,1-1 0,0 1 1,0 0-1,-4 15 0,5-11-12,1 0 0,0 0-1,1 1 1,1 0 0,0 0 0,1-1 0,1 1-1,3 23 1,-2-33-202,0-1 0,0 1 1,0 0-1,1-1 0,0 1 0,1-1 0,-1 0 0,1 0 1,0 0-1,1 0 0,-1 0 0,1-1 0,0 0 1,1 1-1,-1-1 0,1-1 0,0 1 0,0-1 0,1 0 1,-1 0-1,1 0 0,0-1 0,8 4 0,37 5-3087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20.5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 68 9842,'-22'-3'2169,"2"-1"943,10 5-2768,5 1-72,5-4 80,1 1 137,3 0-1,34-1-32,70-5-136,-3 0-88,11-1-280,28-3-1024,-2 1-1561,15 1-1024,-28 3-1120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55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96 10050,'-18'-87'1008,"17"79"-1008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20.9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9 11594,'7'-8'5794,"-3"22"-5754,-4 11-168,-6 4-640,-15 27-2713,-13-2 552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22.6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295 37 6577,'33'-31'2193,"-44"27"383,-7 3-1487,-9 8-529,-8 5 72,-11 10 120,-1 6-96,-1 12-120,6-5-144,9 5-160,16-4-152,13 1-160,15-8-216,23 2-608,13-15 1224,26-19-3600,11-15 1143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23.0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241 52 7178,'4'-3'4988,"-11"1"-3550,-20 2-1026,10 3-176,0 0-1,0 1 1,1 1-1,-1 1 1,1 0-1,0 1 1,-23 14-1,35-18-202,-1 0-1,1 0 0,0 1 0,0-1 1,0 1-1,0 0 0,0 0 0,1 1 0,0-1 1,0 1-1,0 0 0,-4 9 0,6-10-48,0 0 1,0 1-1,1-1 0,-1 0 0,1 0 1,0 0-1,0 1 0,1-1 0,-1 0 0,1 0 1,0 0-1,0 0 0,0 0 0,1 0 0,-1 0 1,1 0-1,0-1 0,0 1 0,5 5 0,-3-2-78,1-1 0,1 0-1,-1 0 1,1-1 0,0 0-1,0 0 1,0 0 0,1 0-1,0-1 1,0 0 0,0-1-1,0 0 1,1 0 0,-1 0-1,1-1 1,0 0 0,-1 0-1,1-1 1,0 0 0,0-1-1,0 0 1,0 0 0,0 0-1,0-1 1,8-2 0,-10 2 58,0-1 0,0 1 0,0-1 0,0-1 0,-1 1 0,1-1 0,-1 0 1,0 0-1,1 0 0,-1-1 0,-1 0 0,1 0 0,-1 0 0,1 0 0,-1-1 1,0 0-1,-1 0 0,1 0 0,-1 0 0,0 0 0,0-1 0,-1 0 0,0 1 0,0-1 1,0 0-1,0 0 0,-1 0 0,0 0 0,-1 0 0,1 0 0,-1 0 0,0 0 1,-1-8-1,0 4 86,0 0 1,-1 0-1,0 1 1,-1-1-1,0 0 1,0 1-1,-1 0 1,0 0-1,-1 0 1,-7-11-1,9 16-51,0 0 0,0 0 0,0 1 0,-1-1 0,1 1 0,-1 0 0,0 0 0,0 0 0,0 1-1,-1-1 1,1 1 0,0 0 0,-1 0 0,0 1 0,1-1 0,-1 1 0,0 0 0,0 0 0,1 1-1,-1-1 1,0 1 0,0 0 0,-6 1 0,3 0-304,1 0 0,0 1 0,-1-1 0,1 2-1,0-1 1,0 1 0,1 0 0,-1 0 0,-11 9 0,-8 13-1966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23.4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1 107 12003,'34'-10'4378,"-34"10"-4326,0 0 1,1 0-1,-1 0 0,1 0 0,-1 0 1,0 0-1,1-1 0,-1 1 0,0 0 1,1 0-1,-1 0 0,0-1 0,1 1 1,-1 0-1,0 0 0,0-1 0,1 1 1,-1 0-1,0-1 0,0 1 0,0 0 1,1-1-1,-1 1 0,0 0 0,0-1 1,0 1-1,0-1 0,0 1 0,0 0 1,0-1-1,0 1 0,0 0 0,0-1 1,0 1-1,0-1 0,0 1 0,0 0 1,0-1-1,0 1 0,0-1 0,0 1 1,0 0-1,-1-1 0,1 1 0,0 0 1,0-1-1,0 1 0,-1 0 0,1 0 1,0-1-1,-1 1 0,1 0 0,0-1 1,0 1-1,-1 0 0,1 0 0,0 0 1,-1-1-1,1 1 0,-1 0 0,1 0 1,0 0-1,-1 0 0,1 0 0,-1 0 1,2 10 847,82 202-1323,-81-207 342,0 1 0,1-1-1,-1 0 1,1 0 0,0-1 0,1 1-1,-1 0 1,1-1 0,0 0 0,0 0 0,6 5-1,-7-8 24,0 1 0,-1-1-1,1 0 1,0 0 0,0 0-1,0-1 1,0 1 0,0-1-1,0 1 1,0-1 0,0 0-1,0 0 1,0 0 0,0-1-1,0 1 1,0-1 0,0 0-1,0 1 1,-1-1 0,1-1-1,0 1 1,3-2 0,1 0-4,0-1 0,0 1 1,-1-1-1,0-1 0,0 1 1,0-1-1,0 0 0,-1 0 1,0 0-1,0-1 1,0 0-1,-1 0 0,0 0 1,0-1-1,0 1 0,-1-1 1,0 0-1,3-10 1,-4 5 86,0 1 0,-1-1 1,0 0-1,-1 1 1,0-1-1,-1 1 1,0-1-1,-1 0 1,0 1-1,-1 0 1,-4-13-1,-5-6 38,8 23-165,1 0-1,0-1 1,1 1 0,0-1-1,0 0 1,-1-10 0,3 17-17,0 1 1,1-1-1,-1 1 1,0-1 0,1 1-1,-1 0 1,1-1 0,-1 1-1,1 0 1,-1-1-1,1 1 1,-1 0 0,1-1-1,-1 1 1,1 0 0,-1 0-1,1 0 1,-1-1-1,1 1 1,0 0 0,-1 0-1,1 0 1,-1 0 0,1 0-1,-1 0 1,1 0-1,0 0 1,-1 1 0,1-1-1,-1 0 1,1 0 0,-1 0-1,1 0 1,-1 1-1,1-1 1,-1 0 0,1 1-1,-1-1 1,1 0 0,-1 1-1,1-1 1,-1 1-1,1 0 1,1 0-385,16 8-2735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23.8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 24 11082,'-4'-18'6794,"12"47"-5386,9 60-1382,26 106 140,-45-204-109,1 0-1,0 0 1,0 0-1,0 0 1,1 0 0,0 0-1,3-13 1,-1 2-15,-2-2 6,2 1-1,0 0 1,11-41 0,-11 55-216,1 1-1,-1 0 1,1 1 0,0-1 0,0 0 0,1 1 0,4-6 0,-5 8-217,0 0 0,0 0-1,0 0 1,0 1 0,0 0 0,0-1 0,1 1 0,0 0 0,-1 1 0,1-1 0,0 1 0,5-2 0,26-3-3552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24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212 0 10810,'4'0'-121,"23"0"3645,-55 7 566,-132 47-4113,155-53-58,0 0-1,1 0 1,-1 1-1,0-1 1,1 1 0,-1 0-1,1 0 1,-6 4 0,10-6 53,-1 1-1,1-1 1,0 1 0,-1-1 0,1 0 0,-1 1 0,1 0 0,0-1 0,-1 1-1,1-1 1,0 1 0,0-1 0,-1 1 0,1-1 0,0 1 0,0 0 0,0-1-1,0 1 1,0-1 0,0 1 0,0 0 0,0-1 0,0 1 0,0 1 0,1-1-8,0 1 0,0 0 0,0-1 1,0 1-1,0-1 0,0 1 0,0-1 0,0 1 1,1-1-1,-1 0 0,1 0 0,1 2 1,17 10-14,0-1 1,1 0 0,27 10 0,-30-14 40,1 0 0,-1 2-1,-1 0 1,0 0 0,18 16 0,-34-25 4,0-1-1,0 1 1,0 0-1,0 0 1,0 0 0,0 0-1,0 0 1,0 0-1,-1 1 1,1-1-1,0 0 1,-1 0 0,1 0-1,-1 1 1,1-1-1,-1 0 1,0 1-1,1-1 1,-1 0-1,0 1 1,0-1 0,0 1-1,0-1 1,0 0-1,0 1 1,0-1-1,-1 3 1,-1-2-7,1 1 1,-1-1-1,0 1 1,1-1-1,-1 1 1,0-1-1,-1 0 0,1 0 1,0 0-1,-1 0 1,1-1-1,-4 3 1,-5 2-107,-1 0 0,0-1 1,0-1-1,-25 7 1,29-9-131,-1-1 1,0 0-1,1-1 0,-1 0 1,0 0-1,-14-3 0,18 2-213,0 0 0,0-1-1,1 1 1,-1-1-1,0 0 1,1 0-1,0 0 1,-1 0-1,1-1 1,0 0 0,0 0-1,-6-6 1,-2-12-3281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24.6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75 246 11803,'0'-3'326,"0"0"0,1 0 1,-1 0-1,0 0 0,1 0 1,0 0-1,0 0 0,0 0 1,0 0-1,0 0 0,1 1 1,-1-1-1,1 0 1,0 1-1,-1-1 0,1 1 1,0 0-1,1-1 0,3-3 1,3 1-459,0-1 0,0 1 0,1 0 0,15-4 0,23-14 286,-46 21-155,0 1-1,0-1 1,0 1 0,0-1 0,-1 0-1,1 0 1,0 0 0,-1 0 0,0 0 0,0 0-1,1 0 1,-1-1 0,0 1 0,-1 0-1,1 0 1,0-1 0,-1 1 0,1-1-1,-1 1 1,0-1 0,0 1 0,0 0 0,0-1-1,0 1 1,0-1 0,-1 1 0,1-1-1,-1 1 1,0 0 0,0-1 0,0 1-1,0 0 1,0 0 0,0 0 0,0 0 0,-4-4-1,3 2-10,0 1 0,-1-1 0,0 1 0,0-1 0,0 1 0,0 0 0,0 1 0,0-1 0,-1 0 0,0 1 0,1 0 0,-1 0 0,0 0 0,0 0 0,0 0 0,0 1 0,0 0 0,0 0 0,-1 0 0,-8 0 0,8 2-4,-1 0-1,0 1 1,0-1-1,1 1 1,-1 1-1,1-1 1,0 1-1,0 0 1,0 0-1,0 1 1,0-1-1,1 1 1,-1 0-1,1 0 1,0 1-1,0-1 1,1 1-1,-1 0 1,1 0 0,0 0-1,-4 10 1,0 0-19,1 0 1,1 0-1,0 1 1,1-1-1,1 1 1,-3 29-1,6-37-42,0 0 0,0 0 1,0 0-1,1 0 0,0 0 0,1 0 0,0 0 0,0-1 0,4 9 0,-4-12-134,0 0 0,1 0 0,-1 0-1,1 0 1,0 0 0,0-1 0,0 1 0,0-1 0,1 0-1,-1 0 1,1 0 0,0-1 0,0 1 0,0-1 0,0 0-1,1 0 1,6 2 0,74 12-2843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25.3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85 30 8538,'-74'4'1712,"65"-7"977,8 2-2449,11-2 8,6 0 64,17-1 72,9 0-80,24 0-128,4 1-408,27 2-2633,-7-6 601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25.8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1 169 5465,'37'-65'4844,"-36"61"-4601,0 1 0,0-1-1,-1 1 1,1-1 0,-1 1 0,0-1 0,0 1 0,0-1-1,0 1 1,-1-1 0,1 1 0,-1-1 0,0 1 0,-2-5 0,-1-14 1588,5-2 1157,10 58-2560,-1 17-1393,4 81 1,-13-121 244,1 1-2730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26.1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54 11979,'-7'-26'2480,"9"8"1089,3 10-4177,5 6-296,9 4-633,13 4-2088,15 0 353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2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56 134 6193,'-43'-41'1881,"39"27"391,0 7-1568,1 0-272,2 2 9,1 3-9,0-1-16,3 1-120,2-1-112,39-10-120,55-7-112,-22 11-520,-5 1-1649,4 9-455,-19 5-873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56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61 12179,'0'-1'150,"-1"0"1,1 0-1,0 1 1,-1-1 0,1 0-1,-1 0 1,0 0-1,1 1 1,-1-1 0,0 0-1,1 1 1,-1-1-1,0 0 1,0 1 0,1-1-1,-1 1 1,0 0-1,0-1 1,0 1 0,0-1-1,0 1 1,0 0-1,0 0 1,0 0 0,0-1-1,0 1 1,0 0-1,1 0 1,-1 0 0,0 1-1,0-1 1,0 0-1,-2 1 1,2 0-59,-1 1 0,1 0 0,-1 0 0,1 0 0,0 0 0,0 0 0,0 0 0,0 0 0,0 0 0,1 0 0,-1 0 0,1 0 0,-1 4 0,-5 79-396,6-83 370,1 20-61,1 1-1,1-1 0,11 38 0,3 25-301,-18-110 208,0 0 0,2 0 0,1 0 0,2 0 0,0 0 1,1 1-1,1-1 0,2 2 0,0-1 0,2 1 0,0 0 0,22-35 0,-31 56 100,0 0-1,0 1 1,0-1 0,0 0-1,1 1 1,-1-1 0,0 1-1,1-1 1,-1 1 0,1 0-1,0-1 1,-1 1 0,1 0-1,0 0 1,0 0 0,0 1-1,-1-1 1,1 0 0,0 1-1,0-1 1,0 1 0,0-1-1,0 1 1,0 0 0,4 0-1,-3 1 2,1 0-1,-1 0 0,1 1 0,-1-1 1,0 1-1,0 0 0,0 0 0,0 0 1,0 0-1,0 0 0,0 1 0,-1-1 1,3 4-1,5 6 7,-1 1 0,0-1 0,-1 2 0,-1-1 0,10 23 0,3 41-246,2 4-4375,-9-57 1292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26.5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359 28 12483,'-1'-4'710,"2"-19"4476,-1 23-5137,0 0 1,1 0-1,-1 0 0,0 1 0,0-1 0,0 0 0,0 0 0,0 1 0,0-1 0,0 0 0,1 0 0,-1 0 0,0 1 1,0-1-1,0 0 0,0 0 0,1 0 0,-1 0 0,0 0 0,0 1 0,0-1 0,1 0 0,-1 0 0,0 0 0,0 0 0,1 0 1,-1 0-1,0 0 0,0 0 0,1 0 0,-1 0 0,0 0 0,0 0 0,1 0 0,-1 0 0,0 0 0,0 0 0,0 0 1,1 0-1,-1 0 0,0 0 0,0 0 0,1 0 0,-1 0 0,0-1 0,0 1 0,0 0 0,1 0 0,-1 0 0,0 0 1,0-1-1,0 1 0,0 0 0,1 0 0,-1 0 0,0-1 0,0 1 0,0 0 0,0 0 0,0 0 0,0-1 0,0 1 0,1-1 1,9 20-43,0 0 1,0 1 0,-2 0 0,-1 0-1,0 0 1,-1 1 0,-2 0 0,0 0-1,-1 1 1,-1-1 0,-1 1 0,-2 24-1,-3 26 6,-3-1 0,-22 93-1,29-163-16,0 1-1,0-1 0,0 1 0,0-1 1,0 1-1,-1-1 0,1 1 0,0-1 1,-1 0-1,1 1 0,-1-1 0,0 1 1,1-1-1,-1 0 0,0 1 0,0-1 1,0 0-1,0 0 0,-1 1 0,-7-27-603,4 7 350,-1-2 66,-1 1 0,0 0 0,-1 1 0,-1-1 0,-1 2 1,-1-1-1,-22-28 0,29 41 175,0 1 0,-1-1 1,1 1-1,-1 0 0,1 0 1,-1 1-1,-1-1 0,1 1 0,0 0 1,-1 0-1,1 1 0,-1-1 0,0 1 1,0 1-1,0-1 0,0 1 0,0 0 1,0 1-1,0-1 0,-1 1 0,1 0 1,0 1-1,0-1 0,0 1 0,0 0 1,0 1-1,0 0 0,0 0 0,0 0 1,-5 3-1,3 0 6,0-1 0,0 2-1,1-1 1,-1 1 0,1 0 0,1 0-1,-1 1 1,1 0 0,1 0 0,-1 0 0,1 1-1,0 0 1,-4 9 0,7-13-5,0 0 1,1 0-1,-1 0 0,1 1 1,0-1-1,0 0 1,0 1-1,1-1 0,-1 0 1,1 1-1,0-1 0,0 0 1,1 1-1,-1-1 1,1 1-1,0-1 0,0 0 1,0 0-1,1 0 0,0 1 1,-1-2-1,2 1 1,-1 0-1,0 0 0,1 0 1,-1-1-1,1 0 0,0 1 1,0-1-1,5 3 1,3 2-237,0-1 0,0 0 1,1-1-1,0 0 0,0-1 1,1-1-1,-1 0 0,26 5 1,111 8-4711,-128-15 3921,61 3-2933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26.8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179 2 13483,'3'-1'2840,"-3"12"1249,-15 31-5185,-7 13-960,-43 2-2057,-14-5-808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42.1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8 255 8034,'-1'-2'596,"0"1"-432,1 1 0,-1-1 0,1 1 0,-1 0 0,1-1 0,-1 1 0,1-1 0,0 1 0,-1-1 0,1 0 0,0 1 0,0-1 0,-1 1 0,1-1 0,0 0-1,0 1 1,0-1 0,0 1 0,0-1 0,-1 0 0,1 1 0,0-1 0,1 0 0,-1 1 0,0-1 0,30-11 845,56-4-499,1 5 0,1 3 0,92 4 0,-29 1-117,1640-126 2201,-1097 75-2527,-390 56-3398,-261 0-81,-22-6-383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2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323 4 8642,'0'0'196,"-1"-1"0,1 1 0,-1 0 1,1-1-1,-1 1 0,1 0 0,-1 0 0,1-1 0,-1 1 1,1 0-1,-1 0 0,0 0 0,1 0 0,-1 0 1,1 0-1,-1 0 0,1 0 0,-1 0 0,0 0 0,1 0 1,-1 0-1,1 0 0,-1 1 0,0-1 0,-25 12 85,26-12-264,-45 28 478,2 1-1,0 2 0,3 2 0,-60 62 0,99-94-475,0 0-1,0 0 1,0 0-1,0 0 1,0 0-1,1 0 1,-1 0-1,0 0 1,1 0-1,-1 0 1,1 1-1,-1-1 1,1 0-1,-1 0 1,1 1-1,0 1 0,0-3-11,0 0-1,0 1 1,1-1-1,-1 1 1,0-1-1,1 0 0,-1 1 1,0-1-1,1 0 1,-1 0-1,1 1 0,-1-1 1,0 0-1,1 0 1,-1 0-1,1 1 1,-1-1-1,1 0 0,-1 0 1,1 0-1,-1 0 1,0 0-1,1 0 0,-1 0 1,1 0-1,-1 0 1,1 0-1,0 0 1,48-12 150,-40 10-133,5-2 9,14-4 1,0 1 1,34-4-1,-56 10-34,1 1 0,0-1 0,0 1-1,-1 0 1,1 1 0,0 0 0,-1 0 0,1 0 0,-1 1-1,1 0 1,-1 0 0,1 1 0,-1 0 0,0 0 0,5 4-1,-8-5-3,-1-1 0,0 1 1,1 0-1,-1 1 0,0-1 0,0 0 0,-1 1 0,1-1 0,0 1 0,-1-1 0,1 1 0,-1 0 0,0-1 1,0 1-1,0 0 0,-1 0 0,1 0 0,0 0 0,-1 0 0,0 0 0,0 0 0,0 0 0,0 0 0,0 0 0,-1 0 1,1 0-1,-1 0 0,0 0 0,0 0 0,0-1 0,0 1 0,0 0 0,-1-1 0,1 1 0,-3 3 0,-1 1-9,0 0 0,-1 0 0,1-1 0,-1 1 0,0-1-1,-1-1 1,0 1 0,0-1 0,0 0 0,0-1 0,-10 5 0,3-4-69,0 0 1,0-1 0,-29 5-1,36-8-179,0 0 0,1-1-1,-1 1 1,0-1-1,0-1 1,0 1 0,0-1-1,1-1 1,-1 1-1,-10-5 1,8-3-2641,11-1-97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2.9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41 245 9962,'0'-2'255,"-1"0"1,1 0-1,0 0 0,0 0 0,0 0 1,0 0-1,0 1 0,1-1 0,-1 0 1,0 0-1,1 0 0,0 0 0,-1 0 1,1 1-1,0-1 0,0 0 0,1-1 1,1-1-109,-1 1 0,1 0 0,1-1 1,-1 1-1,0 0 0,1 1 0,4-4 1,9-3-488,0 0 0,31-11 0,-28 12 786,-5 2-463,-11 5 10,1-1 0,-1 0 0,1 0 0,-1 0 0,0 0 0,0-1 1,5-3-1,-9 5 10,1 0 0,0 0 0,-1 0 0,1 0 1,0 0-1,-1 0 0,1 0 0,-1 0 0,0 0 1,1 0-1,-1 0 0,0 0 0,0-1 0,0 1 1,0 0-1,0 0 0,0 0 0,0 0 0,0-1 1,0 1-1,0 0 0,-1 0 0,1 0 0,0 0 1,-1 0-1,1 0 0,-1 0 0,1 0 0,-1 0 1,0 0-1,1 0 0,-1 0 0,0 0 0,-1-1 1,-4-5 9,0 1 1,0 0 0,0 0-1,-1 1 1,0 0 0,0 0 0,0 1-1,-1 0 1,0 0 0,1 0 0,-1 1-1,-1 0 1,1 1 0,0 0-1,-14-2 1,18 3-12,1 1-1,-1-1 1,1 1-1,-1 0 1,1 0 0,-1 0-1,1 1 1,-1-1-1,1 1 1,-1 0 0,1 0-1,-1 0 1,1 0-1,0 0 1,0 1 0,-1-1-1,1 1 1,0 0-1,1 0 1,-1 0-1,0 1 1,0-1 0,1 1-1,0-1 1,-1 1-1,1 0 1,0 0 0,0 0-1,1 0 1,-1 0-1,1 0 1,-1 1-1,1-1 1,0 0 0,0 1-1,0-1 1,1 1-1,-1 6 1,1 3-19,0 0 0,1-1 0,1 1 0,0-1 0,1 1 0,0-1 0,0 0 0,2 0 1,-1 0-1,2 0 0,0-1 0,0 0 0,1 0 0,0 0 0,0-1 0,2 0 0,-1-1 0,1 0 0,0 0 0,15 10 0,-16-13-368,1 0 0,0-1 0,1 0 1,-1 0-1,1 0 0,0-2 0,0 1 0,1-1 0,12 2 0,40-3-2514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3.2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293 63 5761,'0'1'99,"1"-1"0,-1 0 0,1 1 0,-1-1-1,0 0 1,1 0 0,-1 0 0,1 1 0,-1-1 0,0 0 0,1 0-1,-1 0 1,1 0 0,-1 0 0,1 0 0,-1 0 0,1 0-1,-1 0 1,1 0 0,-1 0 0,0 0 0,1 0 0,-1 0 0,1 0-1,-1 0 1,1 0 0,-1-1 0,1 1 0,-1 0 0,0 0-1,1-1 1,-1 1 0,0 0 0,1-1 0,-13-13 3152,-9-9-1949,19 21-1238,0 0 1,0 0-1,0 0 0,-1 0 1,1 0-1,-1 0 1,1 1-1,-1-1 1,0 1-1,1 0 1,-1-1-1,0 1 1,0 0-1,0 1 1,0-1-1,0 1 0,0-1 1,0 1-1,0 0 1,0 0-1,0 0 1,0 0-1,1 1 1,-1-1-1,0 1 1,0 0-1,-6 2 1,-2 1-65,-1 0 1,0 1 0,1 1 0,0 0 0,-16 12-1,17-11-9,1 1 0,0 0 0,0 1 0,0 0 0,1 1 0,1-1 0,0 1 0,0 1 0,1-1 0,0 1 0,-5 14 0,9-20-25,0 0 1,0 1 0,1-1 0,0 1-1,0-1 1,0 1 0,1 0-1,0-1 1,0 1 0,0 0-1,1-1 1,0 1 0,0 0-1,0-1 1,0 1 0,1-1-1,0 0 1,1 1 0,-1-1-1,1 0 1,0 0 0,0-1-1,0 1 1,1 0 0,-1-1-1,7 5 1,-4-4-233,0-1 0,0 0 0,0 0 0,1-1 0,-1 0 0,1 0 0,0 0 0,0-1 0,0 0 1,0-1-1,0 1 0,1-1 0,10 0 0,56 2-2504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3.6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 1 7034,'-6'4'5041,"2"-3"-3681,0-1-896,1 0 672,6 0-632,19 0-376,74 1-952,-37 5-2337,11-2 401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4.0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135 510 11330,'2'-6'586,"-1"0"0,0 1 0,-1-1 0,1 0 0,-1 0 0,0 1 0,-2-9 0,0-27 909,2 41-1458,-1-1-1,1 0 1,0 0-1,0 0 1,0 0-1,0 0 1,0 0-1,0 0 1,1 0-1,-1 0 1,0 1-1,0-1 1,1 0-1,-1 0 1,0 0 0,1 0-1,-1 0 1,1 1-1,-1-1 1,1 0-1,0 1 1,-1-1-1,1 0 1,0 1-1,-1-1 1,1 0-1,0 1 1,0-1-1,0 1 1,0 0-26,1 1 0,-1 0 0,0 0 0,0 0 0,0 0 0,0 0 0,0 0 0,-1 0 0,1 1 0,0-1 0,0 0 0,-1 0 0,1 1 0,-1-1 0,1 0 0,-1 1 0,1-1 0,-1 0 0,0 1-1,0-1 1,0 1 0,0-1 0,0 1 0,0-1 0,0 0 0,-1 3 0,1 37-442,-3 0 0,-1-1 0,-13 57 0,9-43-4917,9-45 1613</inkml:trace>
  <inkml:trace contextRef="#ctx0" brushRef="#br0" timeOffset="1">9 51 12123,'-8'-22'2528,"13"6"1113,5 6-3705,8 9-800,7-1-345,8 6-2431,3 7 111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4.3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344 11 7994,'-15'-10'11761,"22"41"-10622,-3-17-1191,6 26 68,-2 0 0,-2 1 1,-1 0-1,-2 0 0,-2 0 1,-2 0-1,-2 0 0,-13 69 0,6-81-120,9-29 73,1 1 0,0-1 0,0 0 1,0 0-1,0 1 0,0-1 0,-1 0 0,1 0 1,0 1-1,0-1 0,0 0 0,-1 0 0,1 0 1,0 0-1,0 0 0,-1 1 0,1-1 0,0 0 1,0 0-1,-1 0 0,1 0 0,0 0 0,-1 0 1,1 0-1,0 0 0,0 0 0,-1 0 1,1 0-1,0 0 0,0 0 0,-1 0 0,1 0 1,0 0-1,-1 0 0,1 0 0,0 0 0,0-1 1,-1 1-1,1 0 0,0 0 0,0 0 0,-1 0 1,-2-5-449,1 1 0,-1 0 0,1-1 0,0 1 0,0-1 0,-3-8 0,-3-9-81,0 6 270,0 1 0,0 0-1,-2 1 1,0-1 0,0 2-1,-1 0 1,-1 0 0,-25-21-1,33 30 317,0 1-1,0 0 0,-1 0 1,1 0-1,-1 0 1,0 1-1,0 0 0,0-1 1,0 2-1,0-1 0,0 1 1,0 0-1,-1 0 0,1 0 1,0 1-1,-1-1 0,1 1 1,-1 1-1,1-1 0,0 1 1,-1 0-1,1 0 0,0 1 1,0-1-1,0 1 1,0 0-1,0 0 0,0 1 1,1 0-1,-1 0 0,1 0 1,-5 4-1,7-6-6,0 1 0,0-1 0,1 0 0,-1 1 0,1 0 0,-1-1 0,1 1 0,-1 0 0,1 0 0,0 0 0,0 0 0,0 0 0,0 0 0,0 0 0,1 0 0,-1 0 0,0 0 0,1 0 0,0 1 0,-1-1 0,1 0 0,0 0-1,0 1 1,0-1 0,1 0 0,-1 0 0,1 0 0,-1 1 0,1-1 0,-1 0 0,1 0 0,0 0 0,0 0 0,0 0 0,0 0 0,1 0 0,-1-1 0,0 1 0,1 0 0,-1-1 0,1 1 0,0-1 0,0 1 0,-1-1 0,4 2 0,6 5-122,-1-1 0,2 0 0,-1-1 0,1 0 0,0-1 0,21 7 0,48 5-2294,0-8-19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4.7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12 13211,'-46'-11'2624,"39"29"1169,-3 11-4545,2 21-3241,-7-3 728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56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9786,'-8'1'609,"1"0"0,-1 1 0,1 0 0,0 0 0,0 1 1,0 0-1,0 0 0,0 0 0,1 1 0,-9 6 0,-5 6-358,-32 32 0,16-14 1010,20-27-1213,2 0-153,15-6 97,-1 1 0,1 0 0,0-1 1,-1 0-1,1 1 0,0-1 0,0 1 1,0-1-1,0 0 0,0 1 0,0-1 0,0 0 1,0 0-1,1 0 0,-1 0 0,0 0 1,2 1-1,-2-2 7,12 12-22,1-2 0,1 1 1,0-2-1,27 14 0,-27-16 7,64 35 18,-72-38-1,-1 0 0,0 0 0,0 0 0,-1 1-1,0 0 1,1 0 0,-1 0 0,-1 1 0,7 9 0,-10-13-3,-1 0 1,1 0-1,-1 0 0,1-1 1,-1 1-1,0 0 1,0 0-1,1 0 1,-2 0-1,1 0 0,0-1 1,0 1-1,0 0 1,-1 0-1,1 0 0,-1-1 1,0 1-1,1 0 1,-1 0-1,0-1 1,0 1-1,0-1 0,0 1 1,0-1-1,-1 1 1,1-1-1,0 0 0,-1 1 1,1-1-1,-1 0 1,1 0-1,-1 0 1,1 0-1,-1 0 0,0 0 1,-2 0-1,-9 6-28,-1-2 0,1 1-1,-20 4 1,30-9 11,-16 3-809,1 0 1,-1-1-1,0 0 0,0-2 0,-30-1 1,16-7-2570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5.4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354 7 10570,'-7'-2'570,"1"1"0,-1 0 0,1 0-1,-1 0 1,1 0 0,-1 1-1,0 1 1,0-1 0,1 1 0,-1 0-1,-9 3 1,-75 29-565,36-11 1223,43-18-777,11-4-485,1 0-1,-1 0 1,0 0-1,0 0 0,0 0 1,0 0-1,0 0 0,1 0 1,-1 1-1,0-1 0,0 0 1,0 1-1,1-1 1,-1 1-1,0-1 0,1 1 1,-1-1-1,0 1 0,1-1 1,-1 1-1,0-1 0,1 1 1,-1 0-1,1 0 1,0-1-1,-1 1 0,0 1 1,33 30-1176,18 6 987,50 42-100,-97-78 323,-1 0-1,0-1 1,0 1 0,0 0-1,0 0 1,0 0-1,-1 0 1,1 1 0,-1-1-1,1 0 1,-1 1 0,0-1-1,0 1 1,0-1-1,0 1 1,0-1 0,0 1-1,-1 0 1,0-1 0,1 1-1,-1 0 1,0 0-1,0-1 1,0 1 0,-1 0-1,1 0 1,-1-1-1,0 1 1,1 0 0,-1-1-1,0 1 1,0-1 0,-1 1-1,1-1 1,0 0-1,-1 1 1,0-1 0,-3 3-1,-1 1 11,-1 0-1,0-1 0,-1 1 0,1-2 0,-1 1 1,0-1-1,0 0 0,-1-1 0,1 0 1,-17 4-1,8-4-41,0-1 0,0 0 1,-22-1-1,34-1-89,-1 0 0,1 0 0,-1-1 0,0 0 0,1 0 0,-1 0 0,1 0-1,0-1 1,-1 0 0,1 0 0,0-1 0,0 1 0,-9-7 0,14 8 23,0 1-1,-1 0 1,1-1 0,0 1-1,-1-1 1,1 1-1,0-1 1,0 1 0,-1-1-1,1 0 1,0 1 0,0-1-1,0 1 1,0-1-1,0 1 1,0-1 0,0 1-1,0-1 1,0 0 0,0 1-1,0-1 1,0 1-1,0-1 1,0 1 0,1-2-1,9-18-2252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5.7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35 226 9562,'1'1'117,"0"-1"0,0 0 0,-1 1 0,1-1 0,0 1 0,0-1-1,0 0 1,0 0 0,-1 0 0,1 1 0,0-1 0,0 0 0,0 0 0,0 0 0,0 0 0,0-1 0,-1 1 0,1 0-1,0 0 1,0 0 0,1-1 0,-4-14 2229,1 13-2267,0 1 1,0-1-1,1 0 0,-1 1 1,1-1-1,-1 0 0,1 0 1,0 0-1,0 1 0,0-1 0,0 0 1,0 0-1,0 0 0,0 1 1,0-1-1,1 0 0,-1 0 1,1 0-1,-1 1 0,1-1 0,1-1 1,4-4-110,0 1 0,1 0 0,0 1 1,1 0-1,-1 0 0,1 0 0,0 1 0,0 0 1,0 0-1,0 1 0,1 1 0,8-3 0,-7 3 27,0-1 0,-1-1 0,0 1 0,0-1 0,0-1 0,0 0-1,-1 0 1,1-1 0,9-8 0,-18 14 2,1-1 0,0 0-1,-1 1 1,1-1 0,-1 0-1,1 1 1,0-1 0,-1 0 0,0 0-1,1 1 1,-1-1 0,1 0 0,-1 0-1,0 0 1,0 0 0,1 0 0,-1 1-1,0-1 1,0 0 0,0 0-1,0 0 1,0 0 0,0 0 0,0 0-1,0 0 1,-1 1 0,1-1 0,0 0-1,0 0 1,-2-1 0,1 0 5,-1 0 0,1 0 0,-1 1 0,0-1 0,0 1 0,0-1-1,0 1 1,0 0 0,0-1 0,0 1 0,-4-1 0,-4-1 23,1 0-1,-1 0 1,0 1 0,-17-2-1,20 3-26,1 1 0,-1 0 0,0 1-1,1-1 1,-1 1 0,0 1 0,1-1 0,-1 1-1,1 0 1,0 1 0,0-1 0,0 1-1,0 0 1,0 1 0,0-1 0,1 1-1,0 0 1,0 1 0,0-1 0,0 1-1,-4 7 1,4-5 0,0 1 0,1 1 0,0-1 0,0 1 0,1 0 0,0-1 0,1 1 0,0 1 0,0-1 0,1 0 0,0 0 0,0 1 0,1-1 0,1 0 0,1 10 0,-1-10-28,0 1 0,1-1 0,0 0 0,1 0 0,0 0 0,0 0 1,1-1-1,0 1 0,1-1 0,-1 0 0,2 0 0,-1 0 0,1-1 0,0 0 0,1 0 0,-1-1 0,10 7 0,-9-8-221,0-1 0,1 1 0,-1-2 0,1 1 0,0-1 0,1 0 0,-1-1 0,0 0 0,1 0 0,-1-1 0,1 0 0,-1 0 0,1-1 0,-1 0 0,1-1 1,0 0-1,-1 0 0,0-1 0,12-3 0,57-21-2649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 11 10706,'-12'-11'5261,"9"17"-2796,14 33-1807,-4-18-397,30 110 207,-19-68-398,-14-48-144,-4-17-101,-12-34-62,-14-54 60,25 86 176,0-1 0,0 0 0,0 0 1,1 1-1,0-1 0,0 0 0,0 0 1,1 0-1,0 1 0,0-1 0,0 0 1,0 1-1,1-1 0,-1 1 0,4-5 0,-4 7-2,0 1 0,0-1-1,1 1 1,-1 0 0,1 0 0,-1-1-1,1 1 1,0 0 0,-1 1-1,1-1 1,0 0 0,0 0-1,-1 1 1,1-1 0,0 1-1,0-1 1,0 1 0,0 0-1,0 0 1,0 0 0,-1 0 0,1 0-1,0 0 1,0 1 0,0-1-1,0 1 1,0-1 0,0 1-1,-1-1 1,1 1 0,0 0-1,-1 0 1,1 0 0,0 0 0,1 2-1,4 1-13,0 1 0,0 0 0,-1 0 0,1 1 0,-1 0 0,8 10 0,-5-2-216,0 1 0,-2-1 0,0 1 0,0 1 0,-1-1 0,-1 1 1,-1 0-1,0 0 0,-2 1 0,1-1 0,-2 1 0,0 21 0,0-47 104,2 0-1,-1 0 0,1 0 0,0 0 0,1 0 1,7-14-1,0 1 53,0-3 74,37-76 409,-43 92-109,1-1-1,0 1 0,0 0 0,1 0 0,0 1 0,1 0 0,15-12 0,-21 18-256,1 0 0,0 1 0,0-1 0,0 1 0,0 0 0,0 0 0,0 0-1,1 0 1,-1 0 0,0 1 0,0-1 0,1 1 0,-1 0 0,0 0 0,1 0-1,-1 0 1,0 1 0,1-1 0,-1 1 0,0 0 0,0 0 0,0 0 0,0 0-1,0 1 1,0-1 0,0 1 0,0 0 0,0 0 0,-1 0 0,1 0 0,2 4-1,3 1-75,-1 1 0,0 0 0,-1 0-1,1 0 1,-2 1 0,1 0 0,-1 1-1,-1-1 1,4 11 0,-1 7-775,-1 1 0,-1-1 0,1 33 0,0-6-1921,3 9-1114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6.6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51 1 13403,'7'0'7129,"-5"11"-6841,-2 11-280,1 7 16,-9 13-880,-2 9-1080,-9 1-2225,-5-9-504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7.1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46 96 12443,'-38'-67'2740,"30"44"481,8 23-3201,1 0 1,-1-1-1,0 1 0,0 0 1,0 0-1,0-1 0,1 1 1,-1 0-1,0 0 0,0 0 1,1-1-1,-1 1 0,0 0 1,0 0-1,1 0 0,-1 0 0,0 0 1,0 0-1,1-1 0,-1 1 1,0 0-1,1 0 0,-1 0 1,0 0-1,1 0 0,-1 0 1,0 0-1,0 0 0,1 0 1,-1 0-1,0 1 0,1-1 0,-1 0 1,0 0-1,0 0 0,1 0 1,-1 0-1,1 1 0,38 21-653,-33-17 881,36 25-399,56 37-1421,-89-62 1154,1 1 0,0-1 0,1 0 0,-1-1 0,1-1 0,0 1 0,21 2 0,-29-5 384,0-1-1,-1 0 0,1 0 1,0 0-1,0 0 1,0 0-1,0-1 0,0 1 1,0-1-1,0 0 1,0 0-1,-1 0 0,1 0 1,0-1-1,-1 1 1,1-1-1,-1 1 0,1-1 1,-1 0-1,0 0 0,0 0 1,0 0-1,0 0 1,0-1-1,0 1 0,-1-1 1,1 1-1,-1-1 1,1 1-1,-1-1 0,0 0 1,0 0-1,-1 0 1,1 1-1,0-1 0,-1-5 1,1 4 326,-1-1 0,0 1 0,0-1 0,0 1 0,-1-1 0,0 1 0,0-1 0,0 1 0,0 0 0,-1 0 1,1-1-1,-1 1 0,0 0 0,0 0 0,-1 0 0,1 1 0,-1-1 0,0 1 0,0-1 0,0 1 0,0 0 0,-1 0 0,-5-3 0,8 5-244,0 0 0,0 1 0,-1-1-1,1 1 1,0 0 0,-1-1-1,1 1 1,0 0 0,-1 0-1,1 0 1,0 0 0,-1 0-1,1 0 1,0 0 0,-1 0 0,1 1-1,0-1 1,-1 0 0,1 1-1,0-1 1,-1 1 0,1-1-1,0 1 1,0 0 0,0 0-1,0-1 1,0 1 0,0 0 0,0 0-1,0 0 1,0 0 0,0 0-1,0 0 1,0 1 0,1-1-1,-1 0 1,0 0 0,1 0-1,-1 1 1,1-1 0,-1 3 0,-4 9-26,0 0 0,1 1 0,-2 16 0,3-18 92,-74 444-692,46-151-6553,23-202 2515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7.56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4 257 10722,'0'-1'320,"-1"1"-160,1-1 0,0 1 0,-1-1 1,1 1-1,0 0 0,0-1 0,-1 1 0,1-1 0,0 1 0,0-1 0,0 1 0,0-1 0,0 1 0,0-1 0,-1 1 0,1-1 0,0 1 0,0-1 0,0 1 0,1-1 0,-1 1 0,0-1 0,0 1 0,0-1 0,0 1 0,0-1 0,1 1 0,-1-1 0,0 1 0,0 0 0,1-1 0,-1 1 1,0-1-1,1 1 160,-1-1-160,1 1 0,0-1 0,25-5-672,-12 4 830,10-2-314,3 1-62,0-2-1,0-1 0,46-17 1,-71 22 55,0 0 0,0 0 0,0 0 0,-1 0 0,1 0 0,0 0 0,-1-1 0,1 1 0,-1 0 0,1-1 0,-1 1 0,0-1 0,1 0 0,-1 1 0,0-1 0,0 0 0,0 0 0,0 0 0,-1 0 0,1 0 0,-1 0 0,2-4 0,-2 2 8,0 1-1,-1-1 1,1 0-1,-1 0 0,0 0 1,0 0-1,0 1 1,0-1-1,0 0 1,-1 1-1,-3-6 1,-1-1 22,0 1 0,-1-1 0,0 1 0,-1 0 1,0 1-1,0 0 0,-13-10 0,17 16-27,1 0-1,-1 0 0,1 0 1,-1 0-1,0 0 0,0 1 1,0 0-1,0 0 1,0 0-1,0 0 0,0 0 1,-8 1-1,10 0-4,0 0 0,0 1 0,0-1 0,-1 1 0,1 0 0,0-1 0,0 1 1,0 0-1,1 0 0,-1 0 0,0 0 0,0 1 0,0-1 0,1 0 0,-1 1 0,1-1 0,-1 1 0,1 0 0,0-1 0,-1 1 1,1 0-1,0 0 0,0 0 0,0 0 0,1 0 0,-2 4 0,-3 9-6,1 0-1,0 1 1,2-1 0,-1 1 0,2 0-1,0-1 1,2 22 0,0-29-10,0-1 1,0 0 0,0 1 0,1-1 0,0 0-1,1 0 1,-1 0 0,1-1 0,1 1-1,-1-1 1,1 1 0,0-1 0,1 0-1,-1-1 1,1 1 0,0-1 0,1 0-1,10 8 1,-6-7-316,2 0-1,-1-1 1,1 0 0,0-1-1,0 0 1,0-1-1,0 0 1,1-1 0,-1-1-1,1 0 1,0 0-1,-1-1 1,1-1 0,-1 0-1,19-4 1,52-19-3070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8.0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340 31 10994,'-14'-12'5428,"-8"4"-3897,-23 3-2387,38 4 1391,-5-1-515,-1 1 0,0 0 0,1 1 0,-1 0 0,0 1 0,0 0 0,1 1 0,-1 1-1,1 0 1,0 1 0,-18 7 0,24-8-62,1 0-1,-1 1 1,1 0-1,0 0 0,0 0 1,0 1-1,1 0 1,-1 0-1,1 0 0,0 0 1,1 0-1,-1 1 1,1 0-1,0 0 0,0 0 1,1 0-1,0 0 1,0 0-1,0 1 0,1-1 1,0 0-1,0 11 1,0-13-40,1 0 0,-1-1 0,1 1 1,0 0-1,0 0 0,0 0 0,1 0 1,0-1-1,-1 1 0,1 0 0,0 0 1,1-1-1,-1 1 0,1-1 1,-1 1-1,1-1 0,0 0 0,1 1 1,-1-1-1,0 0 0,1-1 0,0 1 1,-1 0-1,1-1 0,0 1 0,1-1 1,-1 0-1,0 0 0,0 0 0,1 0 1,-1-1-1,7 2 0,-4-2-58,1 0-1,0 0 1,-1 0-1,1-1 0,0-1 1,0 1-1,-1-1 1,1 0-1,0 0 0,-1-1 1,1 0-1,-1 0 1,1 0-1,-1-1 1,0 0-1,0 0 0,11-9 1,-9 5 39,1 0 0,-1-1 1,-1 0-1,1 0 0,-1-1 0,-1 0 1,0 0-1,10-19 0,-14 24 193,0 0 0,0 0-1,0-1 1,-1 1 0,0 0 0,0-1 0,0 1-1,0-1 1,-1 1 0,1-1 0,-1 1 0,0-1 0,-1 1-1,1-1 1,-1 1 0,0-1 0,0 1 0,0 0-1,0-1 1,-1 1 0,0 0 0,0 0 0,0 0-1,-5-6 1,19 25 751,-1 1-1,16 29 1,-16-25-1041,1 0 1,25 30-1,-32-43-178,0 0-1,1-1 1,-1 0-1,2 0 1,-1 0-1,1-1 1,-1 0-1,2 0 1,-1 0-1,0-1 1,1-1-1,14 6 1,11-7-2611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8.36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72 10690,'-2'-12'1607,"1"-5"2425,2 17-4004,-1-1 0,0 1-1,1 0 1,-1 0 0,0 0 0,1 0-1,-1-1 1,0 1 0,1 0-1,-1 0 1,1 0 0,-1 0 0,0 0-1,1 0 1,-1 0 0,0 0 0,1 0-1,-1 0 1,1 0 0,-1 1-1,0-1 1,1 0 0,-1 0 0,0 0-1,1 0 1,-1 0 0,0 1-1,1-1 1,-1 0 0,0 0 0,0 1-1,1-1 1,-1 0 0,0 1 0,0-1-1,1 0 1,-1 0 0,0 1-1,0-1 1,0 0 0,0 1 0,1-1-1,-1 1 1,12 13 45,0 0 0,-1 1-1,0 0 1,-1 1 0,-1 0-1,-1 1 1,0 0 0,-1 0 0,-1 0-1,-1 1 1,0 0 0,4 34 0,-9-52-70,0 0 0,0 1 0,1-1 0,-1 0 0,0 1 1,0-1-1,0 0 0,0 0 0,0 1 0,0-1 0,0 0 1,0 1-1,0-1 0,0 0 0,1 1 0,-2-1 0,1 0 1,0 1-1,0-1 0,0 0 0,0 0 0,0 1 0,0-1 1,0 0-1,0 1 0,0-1 0,0 0 0,-1 0 0,1 1 0,0-1 1,0 0-1,0 0 0,-1 1 0,1-1 0,0 0 0,0 0 1,-1 1-1,1-1 0,0 0 0,0 0 0,-1 0 0,-9-12 114,-9-26 60,15 26-140,0-1 0,2 0 0,-1 0-1,2 0 1,-1 0 0,2 0 0,0 0-1,1 0 1,2-19 0,-2 27-150,0 0 0,0 0-1,0 0 1,1-1 0,-1 1 0,1 0 0,1 1-1,-1-1 1,0 0 0,1 1 0,0-1 0,0 1-1,1 0 1,-1 0 0,1 0 0,0 0 0,0 1 0,0 0-1,0 0 1,1 0 0,-1 0 0,1 0 0,0 1-1,0 0 1,0 0 0,6-1 0,22 3-3281,2 8-315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8.7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122 3 8490,'-1'-3'9242,"-2"17"-6074,-7 16-3888,-2 8-1080,-30 3-2433,-12-12-384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9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635 0 11298,'-15'2'754,"0"1"0,0 0 0,0 1-1,1 0 1,-1 2 0,1-1 0,-17 11 0,-91 60-1112,73-43 701,20-15-297,18-12-47,1 1 1,-1 0 0,1 0 0,1 1 0,-13 12-1,22-19-15,-1-1 0,1 0 0,-1 1 0,1-1-1,-1 1 1,1-1 0,-1 1 0,1-1 0,0 1-1,-1-1 1,1 1 0,0-1 0,-1 1 0,1-1-1,0 1 1,0-1 0,0 1 0,-1 0 0,1-1-1,0 1 1,0-1 0,0 1 0,0 0 0,0-1-1,0 1 1,0 0 0,0-1 0,1 1 0,-1-1-1,0 1 1,0 0 0,0-1 0,1 1 0,-1-1-1,0 1 1,0-1 0,1 1 0,-1-1 0,1 1-1,-1-1 1,0 1 0,1-1 0,-1 1 0,1-1-1,-1 0 1,1 1 0,-1-1 0,1 0 0,-1 0-1,1 1 1,0-1 0,-1 0 0,1 0 0,-1 0-1,1 1 1,0-1 0,-1 0 0,1 0 0,-1 0-1,1 0 1,0 0 0,48 2-1148,-45-2 1067,32-1-943,63-10 1,-87 9 986,0 0 1,0-1-1,-1-1 0,1 0 0,-1 0 0,0-1 0,0 0 0,-1-1 0,14-10 0,-22 14 157,0 0-1,0-1 0,0 1 1,0-1-1,-1 1 0,1-1 0,-1 0 1,1 0-1,-1 0 0,0 1 1,0-1-1,0 0 0,-1-1 1,1 1-1,0-5 0,-1 6 69,0 0-1,0 0 1,0 0 0,0 0-1,0 0 1,-1 0 0,1 1-1,0-1 1,-1 0 0,0 0-1,1 0 1,-1 1-1,0-1 1,0 0 0,0 1-1,0-1 1,0 1 0,0-1-1,0 1 1,-1-1 0,1 1-1,0 0 1,-1 0 0,1-1-1,-1 1 1,0 0-1,-1-1 1,2 2-131,0 0 0,1 0 0,-1 0 0,1 0 0,-1 0 0,1 0-1,-1 0 1,1 0 0,-1 0 0,1 1 0,-1-1 0,1 0 0,-1 0 0,1 0 0,-1 1 0,1-1 0,-1 0 0,1 0-1,-1 1 1,1-1 0,0 0 0,-1 1 0,1-1 0,-1 1 0,1-1 0,0 1 0,0-1 0,-1 0 0,1 1 0,0-1-1,0 1 1,-1-1 0,1 1 0,0-1 0,0 1 0,0 0 0,0-1 0,0 1 0,0-1 0,0 1 0,0 0 0,-3 29 88,3-27-47,1 66 56,3-1 0,19 99 1,-9-77-91,21 198-92,-34-285 42,0 8-10,0 0 0,-1 0-1,0 0 1,-3 19-1,2-28 5,0 1 0,1 0 0,-1 0 0,0-1 1,0 1-1,-1 0 0,1-1 0,-1 0 0,1 1 0,-1-1 0,0 0 0,0 1 0,0-1 0,0 0 0,0-1 1,0 1-1,0 0 0,-1-1 0,1 1 0,-1-1 0,1 1 0,-6 1 0,-4 0-55,0-1 0,0 0 0,0 0-1,0-1 1,0-1 0,0 0 0,0-1-1,0 0 1,0-1 0,-16-4 0,-12-4-430,-68-28-1,86 29-184,0 0 0,1-1 0,0-2-1,1 0 1,0-1 0,1-1 0,1 0-1,0-2 1,-28-32 0,8-14-3247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57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73 134 10002,'-8'-11'1429,"1"1"-528,0-1 0,1 1 0,0-1 0,1 0 0,0-1 0,1 1 0,0-1 0,-4-22 0,17 142-589,-4 122 1,-19 110-270,8-272-73,3-34-178,0 0 0,3-1 0,6 65-1,-3-87-428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39.6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87 12259,'-20'-27'4614,"19"26"-4483,0 0-1,1 0 1,-1-1-1,0 1 1,0 0 0,1 0-1,-1 0 1,1-1-1,-1 1 1,1 0-1,0-1 1,-1 1 0,1 0-1,0-1 1,0 1-1,0 0 1,0-1-1,0 1 1,0-1-1,0 1 1,1-2 0,-1 3-124,1 0 0,-1-1 0,0 1 1,0 0-1,1 0 0,-1 0 1,0 0-1,1 0 0,-1 0 0,0 0 1,1 0-1,-1 0 0,0 0 1,1 0-1,-1 0 0,0 0 0,1 0 1,-1 0-1,0 0 0,1 0 1,-1 1-1,0-1 0,0 0 0,1 0 1,-1 0-1,0 0 0,1 1 1,-1-1-1,0 0 0,0 0 0,0 0 1,1 1-1,-1-1 0,0 0 1,0 1-1,0-1 0,1 0 0,-1 0 1,0 1-1,0-1 0,0 0 1,0 1-1,14 23-1,-3-5 0,-7-13-4,63 103 31,-59-95-35,-1 0 0,-1 1 0,-1-1 0,0 1 0,-1 1 0,5 29 0,-9-44 5,0 1 0,1-1-1,-1 0 1,0 0 0,0 0-1,0 0 1,0 0 0,0 0 0,0 0-1,0 0 1,0 0 0,0 0-1,-1 1 1,1-1 0,0 0-1,-1 0 1,1 0 0,-1 0 0,1 0-1,-1 0 1,1-1 0,-1 1-1,0 0 1,0 1 0,0-2 3,0 0-1,0 0 1,0 0 0,0-1 0,0 1 0,0 0-1,0 0 1,0-1 0,0 1 0,0-1 0,0 1-1,0-1 1,1 1 0,-1-1 0,0 1 0,0-1 0,1 0-1,-1 0 1,-1-1 0,-34-46 161,32 42-180,1-1-1,0 1 1,0-1-1,1 1 1,-1-1-1,2 0 1,-1 0 0,1 0-1,0 0 1,0 0-1,1-1 1,0 1-1,0 0 1,1 0 0,0 0-1,0 0 1,0 0-1,1 0 1,0 0-1,1 1 1,-1-1-1,5-7 1,-1 6-270,-1-1 1,1 2-1,1-1 0,-1 0 0,1 1 1,1 1-1,-1-1 0,1 1 0,0 0 1,0 1-1,1 0 0,0 0 0,0 1 1,0 0-1,16-5 0,36-6-3344,2 4-450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40.0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237 65 11979,'-2'-4'230,"1"0"0,-1 1 0,1-1 0,-1 1 0,0-1-1,-1 1 1,1 0 0,0-1 0,-1 1 0,0 0 0,0 1 0,0-1 0,0 1 0,0-1 0,0 1 0,-1 0 0,1 0 0,-1 0 0,1 0 0,-1 1 0,0 0 0,0-1 0,1 1 0,-1 1 0,0-1 0,0 1 0,0-1 0,0 1 0,0 0 0,0 0 0,0 1 0,-7 1 0,3-1-156,1 1 0,0 1 0,0-1-1,0 1 1,1 0 0,-1 1 0,1-1 0,-1 1-1,1 1 1,0-1 0,1 1 0,-1 0 0,1 0-1,0 1 1,0-1 0,-3 8 0,5-9-219,1 0 1,-1 0-1,1 1 0,0-1 1,1 1-1,-1 0 1,1 0-1,0-1 1,0 1-1,1 0 0,-1 0 1,1 0-1,0 0 1,1 0-1,-1 0 0,1-1 1,0 1-1,0 0 1,0 0-1,1-1 1,-1 1-1,1 0 0,0-1 1,1 0-1,3 7 1,-5-9 81,0 0 0,0 0 0,0 0 1,1-1-1,-1 1 0,0 0 0,1 0 0,0-1 1,-1 1-1,1-1 0,0 1 0,0-1 1,-1 0-1,1 1 0,0-1 0,0 0 0,0-1 1,1 1-1,-1 0 0,0 0 0,0-1 1,0 1-1,0-1 0,1 0 0,-1 0 0,0 0 1,0 0-1,1 0 0,-1 0 0,0-1 1,0 1-1,1-1 0,-1 1 0,0-1 0,0 0 1,0 0-1,0 0 0,0 0 0,0 0 1,0 0-1,0-1 0,-1 1 0,1 0 0,3-4 1,2-3 185,0 1 1,0-1 0,-1-1-1,0 1 1,0-1-1,-1-1 1,0 1 0,5-15-1,-5 7 992,0-1-1,4-29 1,-9 47-1100,0 0 0,0-1 0,0 1 0,0 0 0,0 0 0,0 0 0,0 0 0,0 0 0,0-1 0,0 1 0,0 0 0,0 0 0,0 0 0,0 0 0,0 0 0,1 0 0,-1-1 0,0 1 0,0 0 0,0 0 0,0 0 0,0 0 0,0 0 0,1 0 0,-1 0 0,0 0 0,0 0 0,0 0 0,0 0 0,0-1 0,1 1 0,-1 0 0,0 0 0,0 0 0,0 0 0,0 0 0,0 0 0,1 0 0,-1 0 0,0 0 0,0 1 0,0-1 0,0 0 1,0 0-1,1 0 0,-1 0 0,0 0 0,0 0 0,0 0 0,0 0 0,0 0 0,1 0 0,11 10 210,16 23-606,-21-25 227,73 68-4595,-29-34 1183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40.4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403 62 14163,'-3'-13'1363,"1"7"-389,0 1 0,0-1 0,0 0 0,0 1 0,-1-1 0,-6-9-1,16 28-787,-1 0 0,1 0-1,-2 1 1,0-1 0,-1 1-1,0 0 1,1 16 0,0-10-85,2 15-192,-2 0-1,-1 0 1,-2 1-1,-1-1 1,-7 60-1,6-89 1,-1 1 0,0-1 1,0 0-1,0 0 0,-1 0 0,0 0 1,-3 7-1,5-13 60,-1 1 1,1-1 0,0 1-1,-1 0 1,1-1 0,-1 0-1,1 1 1,0-1-1,-1 1 1,1-1 0,-1 1-1,1-1 1,-1 0-1,0 1 1,1-1 0,-1 0-1,1 0 1,-1 0-1,0 1 1,1-1 0,-1 0-1,1 0 1,-1 0-1,0 0 1,1 0 0,-2 0-1,0-1-44,0 1 0,0-1 0,0 0 0,1 0 0,-1 0 0,0 0 0,1-1 0,-1 1 0,1 0-1,-1-1 1,1 1 0,0-1 0,-2-1 0,-25-32-1038,5 6 279,-1 1 0,-45-41 0,61 62 795,-1 1 1,1-1-1,-2 1 0,1 1 0,-1 0 0,1 0 1,-1 1-1,-1 0 0,1 1 0,0 0 0,-1 0 0,0 2 1,-16-2-1,24 2 41,-1 1 1,1 0-1,0 0 1,-1 0-1,1 0 1,-1 1-1,1-1 0,0 1 1,0 0-1,-1 0 1,1 0-1,0 0 1,0 1-1,0-1 1,0 1-1,0 0 1,0 0-1,1 0 0,-1 0 1,1 0-1,-1 1 1,1-1-1,0 1 1,0-1-1,0 1 1,0 0-1,0 0 1,1 0-1,-1 0 0,1 0 1,0 0-1,-1 5 1,1-2-2,0 0 1,0 0-1,1 0 1,0 0-1,1 0 0,-1 0 1,1 0-1,0 0 1,1 0-1,0 0 1,-1 0-1,2-1 1,-1 1-1,1-1 0,0 1 1,6 9-1,-2-7-3,1 0 1,-1 0-1,1 0 0,1-1 0,-1 0 1,1-1-1,1 0 0,-1 0 0,1-1 1,0 0-1,0-1 0,13 4 0,-7-3-555,1-1 0,0 0 0,0-2-1,0 0 1,1-1 0,-1 0 0,21-3-1,30-10-2577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40.8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54 163 12563,'-1'-2'215,"1"1"1,-1-1-1,1 1 1,0 0-1,0-1 1,0 1-1,-1-1 1,2 1-1,-1-1 1,0 1-1,0-1 1,0 1-1,1 0 1,-1-1-1,0 1 1,1 0-1,0-1 0,-1 1 1,1 0-1,0-1 1,-1 1-1,1 0 1,0 0-1,0 0 1,0 0-1,0 0 1,0 0-1,0 0 1,0 0-1,1 0 1,1-1-1,52-29-729,-30 18 839,-20 10-368,1-1 0,-1 1 1,0-1-1,-1 0 0,1 0 0,-1-1 0,5-5 0,-9 10 9,1-1 0,-1 0 0,1 1 0,-1-1 1,1 0-1,-1 0 0,0 0 0,1 1 0,-1-1 1,0 0-1,0 0 0,0 0 0,0 0 0,0 0 1,0 1-1,0-1 0,0 0 0,0 0 0,0 0 1,0 0-1,0 1 0,-1-3 0,0 2-16,0 0 0,0 0 0,0-1 0,-1 1 0,1 0 0,0 0 0,-1 0 0,1 0 0,0 0 0,-1 0 0,1 1 0,-1-1 0,0 1 0,1-1 0,-1 1 0,-2-1 0,-3-1 27,0 1 0,-1 0 0,1 0 0,0 1 0,-1 0 1,1 1-1,0-1 0,-1 1 0,1 1 0,0-1 0,0 1 0,0 1 0,0-1 0,-12 7 0,16-7 14,-1 0 0,1 0 1,0 0-1,0 0 0,0 0 0,0 1 1,1-1-1,-1 1 0,0 0 1,1 0-1,0 0 0,0 0 0,0 0 1,0 0-1,0 1 0,1-1 1,-1 1-1,1-1 0,0 1 0,0 0 1,0-1-1,1 1 0,-1 0 1,1-1-1,0 1 0,0 0 0,0 0 1,1 0-1,-1-1 0,3 7 1,1 0-235,0 0 1,1-1 0,0 1 0,1-1 0,0 0-1,0-1 1,1 0 0,0 0 0,1 0 0,-1-1 0,1 0-1,1 0 1,0-1 0,-1 0 0,2-1 0,-1 0-1,1 0 1,-1-1 0,15 4 0,42 2-2844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41.3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188 53 12003,'3'-39'2976,"11"25"929,4 25-3441,7 27-176,3 14-40,-1 33 72,-6 16-16,-17 40-32,-22 5-120,-30 32-912,-17-5-992,-35 15-2457,3-42-288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42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110 57 7554,'-18'5'1681,"8"-3"-1256,1 0 0,0 1-1,0 0 1,0 1 0,0 0-1,0 0 1,1 1 0,-12 8-1,66 0 1744,21-2-1934,0-3 0,71 0 0,390-31 810,-1-32-463,-204 19-609,-154 21-4141,-131 2 1120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43.4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95 45 8394,'-5'-2'369,"0"1"1,0-1 0,0 1-1,0 0 1,-1 0 0,1 0-1,0 1 1,-1 0 0,1 0-1,0 0 1,-1 1 0,1 0-1,0 0 1,0 0 0,0 0-1,-7 3 1,95-3 1517,366-25-1194,415 2 748,-810 29-2375,-53-7 815,-1 0 0,1 0 0,0 0 0,0 0 0,-1 0 0,1 0 0,0 0 1,-1 1-1,1-1 0,0 0 0,-1 0 0,1 1 0,0-1 0,-1 0 0,1 1 0,-1-1 0,1 0 0,0 1 0,-1-1 0,1 1 0,-1-1 0,0 1 0,1-1 0,-1 1 0,1 0 0,-21 4-2991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6:45.7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186 173 7306,'-50'-11'2248,"-75"-21"1936,114 26-2567,15 2-653,26 1-240,-17 2-599,1305-108 2086,-1290 107-2178,57-3 65,112 8 0,-156 3-947,-41-6 800,0 0 0,-1 1 0,1-1-1,0 0 1,-1 0 0,1 0 0,0 0 0,0 0 0,-1 0 0,1 0 0,0 0 0,0 1 0,-1-1 0,1 0 0,0 0 0,0 0 0,0 0 0,-1 1 0,1-1-1,0 0 1,0 0 0,0 1 0,0-1 0,-1 0 0,1 0 0,0 1 0,0-1 0,0 0 0,0 0 0,0 1 0,0-1 0,0 0 0,0 1 0,0-1 0,0 0 0,0 0-1,0 1 1,0-1 0,0 0 0,0 1 0,0-1 0,0 0 0,0 0 0,0 1 0,1-1 0,-1 0 0,0 0 0,0 1 0,0-1 0,0 0 0,0 0 0,1 1 0,-1-1-1,0 0 1,0 0 0,1 0 0,-1 0 0,0 1 0,0-1 0,1 0 0,-1 0 0,-33 8-2464,-46-3-1729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16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14 8114,'-11'-4'694,"0"1"0,-1 1 1,1 0-1,-1 0 0,0 2 1,0-1-1,1 1 0,-1 1 1,0 0-1,-20 5 0,-11 4 368,-61 25 0,92-31-794,8-3-270,1 1 0,-1-1 1,0 1-1,1 0 0,-1 0 1,1 0-1,0 0 1,0 1-1,-4 3 0,6-5-12,0 0 0,1 0 0,-1 0 0,1 0 0,0 0-1,-1 0 1,1 0 0,0 0 0,-1 0 0,1 0 0,0 0 0,0 1-1,0-1 1,0 0 0,0 0 0,0 0 0,1 0 0,-1 0 0,0 0-1,0 0 1,1 0 0,-1 0 0,1 0 0,-1 0 0,1 0 0,-1 0-1,1 0 1,-1 0 0,1 0 0,0-1 0,0 1 0,-1 0 0,1 0-1,0-1 1,0 1 0,0 0 0,0-1 0,0 1 0,0-1 0,1 1-1,15 10-65,1-2-1,-1 1 1,2-2-1,-1-1 0,29 8 1,-21-7 57,0 2-1,32 15 1,-48-19 13,-1 0 0,1 0-1,-1 1 1,-1 0 0,1 0 0,-1 1 0,0 0-1,-1 0 1,8 11 0,-13-16 8,0 0-1,-1 1 0,1-1 1,0 0-1,-1 1 1,0-1-1,0 1 1,0-1-1,0 1 1,-1-1-1,1 1 1,-1-1-1,0 1 1,0 0-1,0-1 1,0 1-1,-1 0 1,1-1-1,-1 1 0,0-1 1,0 1-1,-1-1 1,1 0-1,-1 1 1,1-1-1,-1 0 1,0 0-1,0 0 1,0 0-1,-1 0 1,1-1-1,-5 4 1,-4 4 30,-1-1 0,0-1 1,0 0-1,-1 0 1,0-1-1,0-1 0,-1 0 1,-24 6-1,28-9-149,0 0 0,0-1-1,0 0 1,0-1 0,-1 0-1,1 0 1,-1-1 0,1-1-1,0 0 1,-1 0 0,1-1-1,0 0 1,-13-5 0,21 6-124,0 0 0,-1 0 0,1 0 0,0-1 0,0 1 0,0-1 0,0 1 0,0-1 0,0 0 0,1 0 0,-4-3 0,5 3-14,-1 0-1,0 0 1,1 0-1,-1 0 1,1 0-1,-1 0 1,1 0 0,0 0-1,0-1 1,0 1-1,0-2 1,1 3 189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16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25 124 11130,'-2'-5'634,"-18"-55"4706,19 57-5188,1 0 0,-1 0 0,1 1 0,0-1 1,0 0-1,0 0 0,0 1 0,1-1 0,-1 0 0,1 1 1,0-1-1,-1 0 0,1 1 0,0-1 0,1 1 0,-1-1 0,0 1 1,1 0-1,-1-1 0,4-2 0,-4 5-140,-1 0-1,1 0 1,0 0 0,0 0-1,-1 0 1,1 0 0,0 0-1,0 0 1,-1 1-1,1-1 1,0 0 0,0 0-1,-1 1 1,1-1 0,-1 0-1,1 1 1,0-1 0,-1 1-1,1-1 1,-1 1 0,1-1-1,-1 1 1,1 0-1,-1-1 1,1 1 0,-1-1-1,1 1 1,-1 0 0,0-1-1,0 1 1,1 0 0,-1 0-1,0-1 1,0 1 0,0 1-1,14 29 9,-4-1-1,-2 0 1,-1 0-1,-1 1 0,2 48 1,-6 130 84,-2-128-59,0 182-1305,-1-257-167,0-24-4494,0-1 1947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57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1 150 10450,'0'-10'6066,"1"5"-5514,2-1-664,18-10 16,60-30 176,-20 34-96,-1-1-168,9 2-841,-11-1 249,-4 5-2673,-21-4 193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16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93 9794,'-18'-22'2977,"13"7"295,5 5-2511,15 6-857,10-2-64,22-1-73,10-2-23,18 0-712,-3 1 1200,7 5-3512,-19 3 919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17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 11450,'9'12'6800,"-5"12"-6415,0-1-244,-1-9-112,0 7-81,2-1-1,0 1 0,1-2 0,17 38 1,-21-53-10,0 0 0,0 0 0,0-1 0,0 1 0,1-1 0,-1 0 0,1 0 0,0 0 1,0 0-1,0 0 0,0-1 0,0 1 0,1-1 0,-1 0 0,1 0 0,-1 0 0,1 0 0,0-1 0,0 1 1,0-1-1,0 0 0,0 0 0,0-1 0,0 1 0,0-1 0,0 0 0,0 0 0,0 0 0,0 0 0,0-1 1,0 0-1,0 0 0,8-2 0,-6 0 26,-1 1 1,1-1 0,-1 0-1,1 0 1,-1 0 0,0-1-1,0 0 1,-1 0-1,1 0 1,-1 0 0,0-1-1,0 0 1,-1 0 0,1 0-1,-1 0 1,0 0-1,0-1 1,-1 0 0,0 1-1,0-1 1,0 0 0,0 0-1,-1 0 1,0 0-1,0-11 1,0-2 229,-1-1-1,-1 0 1,-1 1-1,-1-1 1,0 1-1,-12-35 1,14 49-309,-3-14-454,4 18 444,0 1 1,0-1 0,0 1 0,1 0 0,-1-1-1,0 1 1,0 0 0,0-1 0,1 1 0,-1 0-1,1-1-247,-1 1 248,0 0-1,1-1 1,-1 1 0,0 0 0,1 0 0,-1 0-1,1-1 1,-1 1 0,0 0 0,1 0 0,-1 0-1,0 0 1,1 0 0,-1 0 0,1 0 0,0 0-1,17 0-3250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17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331 125 10738,'-6'-35'3993,"4"23"-2927,0-1 0,0 1 0,-1 0 0,-1 0 0,-6-13 0,7 22-462,2 14-345,8 74-267,5 130-8,-9-82-19,-4 127 2,-2-260-577,-3-11 146,-15-29-161,-2-6 114,14 31 382,0 1 0,-2 0 0,0 0 0,-1 2 0,-21-20 0,28 27 89,1 2 1,-1-1-1,1 0 0,-1 1 0,0 0 1,-1 0-1,1 1 0,0-1 0,-1 1 1,1 0-1,-1 0 0,0 1 1,1 0-1,-1 0 0,0 0 0,0 1 1,0 0-1,0 0 0,0 0 1,-8 2-1,10 0 0,1-1 1,-1 1-1,1 0 1,-1 0-1,1 0 1,0 1-1,0-1 1,0 1-1,0-1 1,1 1-1,-1 0 1,1 0-1,0 1 1,-1-1-1,1 0 1,1 1-1,-1-1 1,0 1-1,1-1 1,0 1-1,0 0 1,0 0-1,0 0 1,1-1-1,-1 1 1,1 0-1,0 0 1,0 0-1,0 0 1,2 6-1,-1 0-51,0 0 0,1-1 0,0 1 0,1-1 0,0 1 0,0-1 0,1 0 0,0 0 0,1 0 0,0-1 0,6 9 0,-6-11-24,1-1 1,-1 0-1,1 0 0,0-1 0,0 1 0,1-1 0,0-1 0,-1 1 0,1-1 1,0 0-1,0-1 0,1 0 0,13 3 0,2-2-777,0-1-1,0-1 0,28-2 1,24-4-1611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18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23 270 10410,'42'-46'2291,"-21"29"605,9 7-2862,-9 5 76,-18 3-92,13-3 36,0-1 1,-1-1 0,0-1 0,28-18 0,-41 24-58,0 1 0,0 0 1,0-1-1,0 0 1,-1 1-1,1-1 0,-1 0 1,1 0-1,-1 0 1,1 0-1,-1 0 0,0 0 1,0 0-1,0-1 1,0 1-1,0 0 0,-1 0 1,1-1-1,-1 1 1,0-1-1,1 1 0,-1 0 1,0-1-1,0 1 1,0-1-1,-1 1 0,1-1 1,-1 1-1,1 0 1,-1-1-1,0 1 0,0 0 1,0 0-1,0 0 1,0-1-1,0 1 0,-1 0 1,1 0-1,-1 1 0,1-1 1,-1 0-1,0 0 1,-4-2-1,2 0 0,-1 0-1,1 0 1,-1 0 0,0 0-1,-1 1 1,1 0 0,-1 0-1,1 0 1,-1 1 0,0 0-1,0 0 1,0 0 0,0 1-1,0 0 1,0 0 0,-1 0-1,1 1 1,0 0 0,0 0-1,-1 1 1,1 0 0,0 0-1,0 0 1,0 1 0,0 0-1,0 0 1,0 0 0,1 1-1,-1 0 1,1 0 0,-1 0-1,1 1 1,0 0 0,1 0-1,-1 0 1,0 0 0,1 1-1,0 0 1,0 0 0,1 0-1,-1 0 1,1 0 0,0 1-1,1 0 1,-1-1 0,1 1-1,0 0 1,1 0 0,-1 0-1,1 0 1,1 1 0,-1-1-1,1 10 1,0-7-15,1 1 0,0-1 0,1 1 0,0-1 0,0 0 0,1 1 0,0-1 0,1-1 0,0 1 0,0 0 0,1-1 0,0 0 0,1 0 0,0 0 0,0-1 0,0 0 0,1 0 0,12 10 0,-9-10-310,0 0-1,0-1 1,1 0-1,-1-1 1,1 0-1,0-1 1,1 0-1,-1 0 1,1-1-1,0-1 1,0 0-1,0 0 1,-1-2-1,21 0 1,30-8-2595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18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 11378,'3'7'6763,"18"36"-6229,-13-23-491,-1 1 1,-1-1-1,-1 1 0,-1 0 1,-1 0-1,1 34 1,-4-42-80,3-12-1,4-26-37,5-41-15,-7 10 59,-5 41 41,1 0 1,1 1 0,0-1 0,1 1-1,0-1 1,9-21 0,-11 34-10,-1 1 0,1-1 0,-1 1 0,1 0 1,0-1-1,0 1 0,0 0 0,0 0 0,0 0 0,0 0 0,0 0 1,0 0-1,0 0 0,0 0 0,0 0 0,1 0 0,-1 0 1,0 1-1,1-1 0,-1 1 0,1-1 0,-1 1 0,1-1 1,-1 1-1,3 0 0,-2 0-3,1 0 0,0 1 0,-1 0 0,1 0 0,-1-1 0,1 1 1,-1 1-1,0-1 0,1 0 0,-1 1 0,0-1 0,0 1 0,3 2 0,4 4-8,-1 1 1,0 0-1,-1 0 0,0 1 0,9 17 0,-5-4-203,-1 1-1,-1 0 0,-2 0 0,9 43 0,-13-45-1694,0 0 0,-1 42 0,-6-42-2147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18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91 11819,'-4'-29'3027,"3"21"-2042,1-1 1,-2 1-1,1 0 1,-1 0 0,-5-12-1,14 50-130,2 18-863,-1-1 0,1 79 0,-10 108 92,4 91-671,-2-301-264,-2-17-937,-4-29-7026</inkml:trace>
  <inkml:trace contextRef="#ctx0" brushRef="#br0" timeOffset="1">1 409 13611,'37'-10'2825,"22"-6"1295,13 9-4144,14 5-1480,-3 8-2625,-4-3 296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23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1380 28 8738,'-1'-2'251,"0"1"0,0-1-1,1 0 1,-1 1 0,0-1 0,0 1 0,-1-1 0,1 1 0,0 0 0,0-1-1,-1 1 1,1 0 0,0 0 0,-1 0 0,0 0 0,1 0 0,-1 0 0,1 1-1,-1-1 1,0 0 0,0 1 0,-1-1 0,0 1-78,0 0 0,0 0 0,0 0 1,0 1-1,0-1 0,0 1 0,0 0 0,0 0 0,0 0 0,0 0 1,1 0-1,-5 3 0,-8 6-109,1 1 1,0 0-1,-22 24 1,32-31-17,-112 123-54,-188 272 1,187-236 12,-403 473 545,480-595-417,20-23-51,1 2 0,0 0 1,2 1-1,0 1 0,-13 25 0,27-34-151,11-12-235,18-15-1118,12-13-1725,9-9-212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24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52 132 7594,'-8'-12'1344,"-26"-45"384,24 26 540,12-1 3946,5 41-5020,9 21-1041,0 0 1,-3 1-1,0 1 1,-2 0 0,-1 0-1,-2 1 1,8 60-1,4 245 75,-19-276-204,0-16-20,-1 20 13,3 0-1,2-1 0,20 87 0,-24-150-34,0 0 1,-1 0-1,1 0 0,-1 0 0,1 0 0,-1 0 0,0 0 1,1 0-1,-1 0 0,0 0 0,-1 0 0,1 0 0,0 0 1,-1 0-1,1 0 0,-1 0 0,1 0 0,-1 0 0,0 0 0,0 0 1,0 0-1,0-1 0,0 1 0,0 0 0,0-1 0,-3 3 1,1-2-292,0-1 1,-1 0 0,1 0-1,-1 0 1,1 0 0,0 0-1,-1-1 1,1 0 0,-1 1 0,0-1-1,1 0 1,-1-1 0,1 1-1,-1-1 1,-4-1 0,-28-8-3102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24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135 170 7378,'-45'-38'3263,"38"33"-2744,0 0 1,0-1-1,0 0 0,1 0 0,0 0 1,0-1-1,0 0 0,1 0 1,0-1-1,0 1 0,1-1 0,-5-11 1,4 4 380,5 15-862,-1-1 0,1 1-1,-1-1 1,1 0 0,0 1-1,-1-1 1,1 1 0,0-1 0,0 0-1,-1 0 1,1 1 0,0-1-1,0 0 1,0 1 0,0-1-1,0 0 1,0 0 0,0 1-1,0-1 1,0 0 0,0 1-1,0-1 1,0 0 0,1 0-1,-1 1 1,1-2 0,36 18-161,1017 593 1516,-1015-583-1307,-1 1 0,-2 2 0,-1 1 0,-1 2 0,-2 1 0,43 58 0,-73-89-84,0 1 1,0 0-1,0 0 1,0-1-1,1 1 0,-1-1 1,1 1-1,0-1 1,-1 0-1,1 0 1,0-1-1,6 4 0,-8-5-3,0 0-1,1 0 0,-1 0 1,1 0-1,-1 0 0,0 0 1,1 0-1,-1-1 0,0 1 1,1-1-1,-1 1 0,0-1 1,1 1-1,-1-1 0,0 1 1,0-1-1,0 0 0,0 0 1,0 0-1,0 0 1,0 0-1,0 0 0,0 0 1,0 0-1,0 0 0,-1 0 1,1 0-1,0-1 0,-1 1 1,1 0-1,-1 0 0,1-1 1,-1 1-1,1-2 0,2-5 240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25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14 100 7162,'-7'-81'10732,"5"62"-10827,0 20-116,1 41-112,-1 138 573,5 207 1359,2-280-597,34 175 1,-37-270-1363,4 31 1332,-11-25-2199,-8-2-3557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57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12323,'-15'35'6624,"6"17"-7359,7-34 1232,-1 9-470,1 1-1,2 1 1,1-1-1,8 54 1,-4-44-11,1 42-1,-8-126 131,1 16-183,2-47 0,1 55-63,1 0 0,1 1 0,1-1 0,13-33 0,-16 49-100,1 1 0,0 0 0,0-1 0,0 1 0,0 0 0,1 1-1,0-1 1,0 1 0,7-6 0,-8 8-163,1-1 0,0 1 0,0 0 0,0 0-1,0 0 1,0 1 0,0-1 0,0 1 0,1 0 0,-1 0 0,0 1-1,1-1 1,-1 1 0,6 0 0,29 2-3000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26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1323 6793,'-1'-4'346,"0"1"0,1-1 0,-1 0 0,1 1 0,0-1 0,0 1-1,0-1 1,1 0 0,-1 1 0,1-1 0,0 1 0,0-1 0,0 1 0,1-1-1,-1 1 1,1 0 0,0 0 0,-1-1 0,5-3 0,5-8 557,1 2 0,24-23 0,-16 16-517,290-265 1798,-48 47-1404,-201 176-680,-3-1 1,55-80-1,-78 92-325,1 2 0,3 2-1,1 1 1,3 3 0,1 1 0,62-45 0,-105 87 213,0-1 0,-1 0-1,1 0 1,0 1 0,0-1 0,0 0 0,0 1 0,0-1 0,0 1 0,0-1 0,0 1 0,0 0 0,0-1 0,0 1 0,0 0 0,0 0 0,0 0 0,0-1 0,0 1-1,0 0 1,2 1 0,-3 0-42,-1 1-1,1-1 1,-1 1-1,1-1 1,-1 1-1,1-1 1,-1 0-1,0 1 1,0-1-1,0 0 0,0 1 1,0-1-1,0 0 1,0 0-1,0 0 1,0 0-1,-2 1 1,-34 30-2858,-12 0 146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27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29 157 6441,'-24'-14'3829,"24"14"-3752,-1-1 1,1 1 0,-1-1 0,1 1 0,0-1 0,-1 1 0,1-1 0,0 1 0,-1-1 0,1 0 0,0 1 0,0-1 0,0 1 0,-1-1-1,1 0 1,0 1 0,0-1 0,0 0 0,0 1 0,0-1 0,0 0 0,1 1 0,-1-2 0,2-1-17,0 0 1,0-1-1,1 1 0,-1 0 1,1 0-1,0 1 0,0-1 1,0 1-1,0-1 0,0 1 1,7-3-1,24-15-10,-15 10 40,1-2 0,-1 0 0,18-16 0,-28 18 1681,-11 14-1710,0 0 0,1-1 0,0 1 0,0 0 0,0 0 0,0 0 0,1 0 0,-1 6 0,1 37-145,1 0 0,13 75 1,28 101-2927,-41-219 2904,31 151-2416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19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69 11474,'-4'-15'937,"3"10"-351,0 0-1,0 0 0,0 0 1,-1 1-1,0-1 1,0 1-1,0-1 0,0 1 1,-6-7-1,10 43 948,19 214-1250,23 166-578,-43-406 49,5 28-277,-6-34 403,0 1-1,1-1 1,-1 1-1,0 0 1,0-1-1,0 1 1,0-1-1,0 1 1,0 0-1,0-1 1,0 1-1,0 0 1,0-1-1,0 1 1,0-1-1,0 1 1,0 0-1,-1-1 1,1 1-1,0-1 1,0 1-1,-1-1 1,1 1-1,0 0 1,-1-1-1,1 0 1,-1 1-1,1-1 1,-1 1 0,1-1-1,-1 1 1,1-1-1,-2 1 1,-15-27-7856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19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1 139 12763,'1'-19'2752,"13"-1"1193,11 9-3785,20-3-96,9-1-64,25 0 40,3-2-256,19 5-1368,-1 9-2369,-3-10 96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20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8 11018,'4'-5'6052,"-11"2"-4445,-22 6-1269,20 0-350,0 0 0,1 1 0,0 0 1,0 1-1,0 0 0,0 0 0,1 1 1,0 0-1,0 0 0,1 0 0,-1 1 0,1 0 1,1 0-1,-1 1 0,1 0 0,1 0 1,-1 0-1,2 0 0,-1 1 0,1-1 1,0 1-1,-3 15 0,6-16-202,0 1-1,0-1 1,1 1 0,0-1 0,0 1-1,1-1 1,0 0 0,7 16-1,-9-22 162,1-1 0,0 1-1,0 0 1,0 0 0,0 0-1,0 0 1,0 0 0,0-1 0,1 1-1,-1-1 1,1 1 0,-1-1-1,1 1 1,0-1 0,-1 0-1,1 0 1,0 0 0,0 0 0,0 0-1,0 0 1,0 0 0,0-1-1,0 1 1,0-1 0,0 1-1,0-1 1,0 0 0,0 0-1,0 0 1,0 0 0,0 0 0,0 0-1,1-1 1,-1 1 0,0-1-1,0 1 1,0-1 0,0 0-1,-1 0 1,3-1 0,5-3 39,-1 0 0,0 0 0,0-1 0,-1 0 0,0 0 0,0-1 1,0 0-1,7-10 0,40-67 664,-22 30 751,-31 53-1375,-1 1 1,1-1-1,-1 1 1,1-1 0,-1 1-1,1-1 1,-1 1 0,1-1-1,0 1 1,-1-1 0,1 1-1,0 0 1,-1-1 0,1 1-1,0 0 1,-1-1 0,1 1-1,0 0 1,-1 0 0,1 0-1,0 0 1,0 0-1,-1 0 1,1 0 0,0 0-1,0 0 1,-1 0 0,1 0-1,0 0 1,0 1 0,-1-1-1,1 0 1,0 0 0,-1 1-1,1-1 1,0 1 0,-1-1-1,1 0 1,0 1 0,-1-1-1,1 1 1,-1-1-1,1 1 1,-1 0 0,1-1-1,-1 1 1,0 0 0,1-1-1,-1 2 1,24 37-33,-23-37 16,59 140-4657,-37-91 1412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20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98 10722,'-3'-16'1853,"0"1"0,-1-1 0,0 1 0,-10-21 0,24 63-1590,-2-1 1,0 1 0,-2 1-1,-1 0 1,3 52-1,-9 152-456,-3-105 219,3-105-667,1 0 1,1 0-1,1 0 1,9 38 0,-11-60 521,0 1 1,0-1-1,0 1 1,0-1-1,0 1 1,0-1-1,0 1 1,0-1-1,1 1 1,-1-1-1,0 1 1,0-1-1,0 1 1,1-1-1,-1 1 1,0-1-1,0 0 1,1 1 0,-1-1-1,1 1 1,-1-1-1,0 0 1,1 1-1,-1-1 1,1 0-1,-1 0 1,0 1-1,1-1 1,-1 0-1,1 0 1,-1 0-1,1 1 1,-1-1-1,1 0 1,-1 0-1,1 0 1,0 0 0,-1 0-1,1 0 1,-1 0-1,1 0 1,-1 0-1,1 0 1,-1 0-1,1-1 1,-1 1-1,1 0 1,0-1-1,10-15-3776</inkml:trace>
  <inkml:trace contextRef="#ctx0" brushRef="#br0" timeOffset="1">465 372 13883,'-15'-11'2881,"-9"4"1335,-3 10-4111,-16 8-65,0 4-24,-6 12-129,7-2-263,0 8-1008,16-3-568,8 2-2265,7-15-320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20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12899,'3'-4'6249,"1"4"-6257,7 2-72,25 14 160,46 69-192,-39-32-1232,0 7-2497,-2-9 16,-10-25-2080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21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8 196 13707,'4'-3'719,"-1"0"0,0 1 0,1-1 0,0 1 1,0-1-1,-1 1 0,9-3 0,29-6 245,-34 10-1218,-1 0 0,1-1 0,0 0 0,-1 0 0,1-1 0,-1 0 0,0 0 0,0 0 0,0-1 0,8-6 0,-11 8 162,-1-1-1,0 0 1,0 0-1,0 0 0,-1 0 1,1 0-1,-1 0 1,1-1-1,-1 1 0,0 0 1,0-1-1,-1 1 1,1-1-1,-1 1 0,1-1 1,-1 1-1,0-1 1,-1 1-1,1-1 0,0 1 1,-1-1-1,-2-5 1,3 6 92,-1 1 1,0-1 0,0 1 0,0-1-1,0 1 1,0 0 0,0 0 0,-1 0-1,1 0 1,-1 0 0,0 0 0,1 0-1,-1 0 1,0 0 0,0 1 0,0-1-1,0 1 1,0-1 0,-1 1 0,1 0-1,0 0 1,-1 0 0,1 0 0,-1 1-1,1-1 1,-1 0 0,1 1 0,-1 0-1,1 0 1,-1 0 0,-4 0 0,1 1 7,1 0 0,-1 0 0,0 1 0,1 0 1,0 0-1,-1 0 0,1 1 0,0-1 0,0 1 0,0 1 1,1-1-1,-1 1 0,1-1 0,0 1 0,0 1 1,0-1-1,0 0 0,1 1 0,0 0 0,0 0 1,0 0-1,0 0 0,1 0 0,0 1 0,0-1 0,1 1 1,-1-1-1,1 1 0,-1 9 0,1-7-24,1 0 1,0 0-1,0 1 0,0-1 0,1 0 0,0 0 0,1 0 1,0 0-1,0 0 0,1 0 0,0 0 0,0-1 1,0 1-1,1-1 0,1 0 0,-1 0 0,1-1 0,0 1 1,0-1-1,8 7 0,-6-8-159,0 0 0,0-1 0,1 0 0,-1 0 0,1-1 0,-1 0 1,1 0-1,0-1 0,0 0 0,1-1 0,-1 1 0,0-2 0,16 1 0,-3-2-899,1-1 0,-1-1 0,1 0 0,20-8 0,32-12-2888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2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19 8786,'-6'-17'10472,"4"16"-10155,-24 1 1773,-30 17-2845,56-16 702,0 0 0,0 0 0,-1 0 0,1 0 0,0 0 0,0 0 0,0 0 0,0 0 0,0 0 0,1 0 0,-1 0 0,0 0 0,0 0 0,1 0 0,-1 0 0,1 0 0,-1 0 0,1 0 0,-1 0 0,1 0 0,0 1 0,17 31 117,-17-32-93,97 138-23,-23-34 143,-74-104-105,0 0 0,0 1 1,0-1-1,0 0 1,0 1-1,-1 0 1,1-1-1,0 1 1,-1-1-1,1 1 1,-1 0-1,0-1 0,0 1 1,0 0-1,1-1 1,-2 1-1,1 0 1,0-1-1,0 1 1,0 0-1,-1-1 1,1 1-1,-1 0 1,1-1-1,-1 1 0,0-1 1,0 1-1,1-1 1,-1 1-1,0-1 1,0 0-1,0 1 1,-1-1-1,1 0 1,0 0-1,0 0 0,-1 0 1,1 0-1,-3 1 1,-6 4-548,0-1 1,-1 0-1,1 0 0,-20 5 1,18-7-136,-77 24-2318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28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182 132 7634,'-14'-12'1268,"0"0"-1,0 0 1,-1 2 0,-21-12 0,19 12 348,1 0-1,0-1 1,-23-22-1,255 263 754,48 49-2119,-188-205-212,313 322 149,-290-284-179,145 213 1,-235-313-935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58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22 10866,'-2'3'5507,"-4"2"-3705,-8 10-1305,13-10-471,1 0-1,-1 1 1,1-1 0,0 0-1,0 1 1,1-1 0,0 1-1,0-1 1,0 0 0,0 0 0,1 0-1,3 7 1,-3-5-9,27 52-416,-24-51 96,0 0 1,-1 0 0,0 0 0,5 17 0,3 3-1026,-11-28 1278,-1 1-1,1-1 0,0 1 1,-1-1-1,1 1 0,-1-1 1,1 1-1,0-1 0,-1 0 1,1 1-1,0-1 0,0 0 1,-1 0-1,1 1 0,0-1 1,0 0-1,-1 0 0,1 0 1,0 0-1,0 0 0,1 0 1,2-2 10,-1 1 0,1-1 0,-1 0 0,1 0 0,-1 0 1,0-1-1,0 1 0,0-1 0,0 1 0,0-1 0,3-5 0,1 0 93,86-101 1001,-83 95-628,0-1-1,-1 1 1,-1-2-1,-1 1 0,0-1 1,6-21-1,-17 61-351,2 1 0,0-1 0,2 1 0,1 0-1,1-1 1,1 1 0,7 29 0,-9-46-350,1-1-1,1 0 1,-1 0 0,1 0-1,7 13 1,-8-18-33,-1 0 0,1 0 0,0 0 0,-1 0 0,1 0 0,0 0 0,0 0 0,0-1-1,1 1 1,-1-1 0,0 1 0,3 0 0,20 2-3481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29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98 8634,'-39'-56'2919,"30"22"813,10 26-1476,1 18 2109,47 540-4100,-40-186-5503,-14-194 1332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1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24 552 10794,'4'-6'327,"0"-1"1,0 1-1,0 0 0,1 0 0,0 1 0,0-1 0,1 1 1,-1 0-1,1 0 0,0 1 0,0 0 0,1 0 0,-1 0 1,15-5-1,-10 6-229,1-1 1,0 2-1,0 0 1,0 0 0,0 1-1,0 0 1,0 1-1,22 3 1,-14-1-120,-1 2-1,-1 0 1,1 2 0,-1 0-1,1 0 1,-2 2 0,1 0-1,-1 1 1,0 1 0,-1 1-1,-1 0 1,16 14-1,-15-7 43,0 1 0,-1 0 0,-1 1 0,-1 1-1,-1 0 1,-1 1 0,-1 0 0,-1 1-1,0 0 1,-2 0 0,6 31 0,-2 7 17,-3 1 0,-2 0 0,-3 74 0,-2-94-33,-2 1 0,-2-1 0,-1 1-1,-2-1 1,-22 73 0,26-109-3,0 0-1,0-1 0,0 1 1,-1-1-1,0 1 0,0-1 1,-1 0-1,1 0 1,-1-1-1,-8 9 0,9-11 2,0 0-1,0 0 0,0-1 1,0 0-1,0 1 0,0-1 1,-1 0-1,1 0 0,0-1 1,-1 1-1,1-1 0,0 1 1,-1-1-1,1 0 0,-1 0 1,1-1-1,0 1 0,-1-1 1,1 1-1,-4-3 0,-11-3 10,0-1 0,1 0 0,0-1 0,1-1 0,0-1 0,0-1 0,1 0 0,-26-25 0,9 5-10,2-2 1,-41-57-1,44 50 8,2 0-1,2-2 1,1-1-1,3 0 1,1-2-1,2 0 1,2-1 0,3 0-1,1-1 1,-5-70-1,13 99 4,1-1-1,1 0 1,0 0 0,2 1-1,0-1 1,1 1-1,1-1 1,1 1 0,0 0-1,1 0 1,1 1-1,1 0 1,0 0 0,2 1-1,-1 0 1,2 0-1,17-18 1,0 6-8,1 1 0,2 2 0,0 1 1,2 1-1,0 2 0,68-31 0,-3 10-7,144-41 0,-138 54-87,0 5-1,1 5 1,168-10 0,-247 27-515,1 2 1,-1 1 0,0 2-1,0 0 1,1 2-1,28 8 1,-6 10-2587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1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355 88 10666,'0'-19'1079,"1"10"-268,-1-1 1,1 0 0,1 1 0,-1-1 0,5-10 0,3 89-214,2 167-173,-10-132-350,5 0 0,31 161 0,-63-295-291,0-7-939,-50-52 0,64 77 847,0 0 1,0 1-1,-1 0 0,0 1 0,-1 1 1,0 0-1,-25-11 0,34 19 275,0-1 0,0 1 1,-1 0-1,1 1 0,0 0 0,-1-1 0,1 2 0,0-1 1,-1 0-1,1 1 0,0 0 0,0 1 0,0-1 0,0 1 1,0 0-1,0 0 0,0 0 0,0 1 0,1 0 0,-1 0 1,1 0-1,0 0 0,0 1 0,0-1 0,0 1 0,1 0 0,-1 0 1,1 1-1,0-1 0,-4 10 0,3-9 40,1 0-1,0 1 1,1-1-1,-1 1 1,1 0 0,0-1-1,0 1 1,1 0-1,0 0 1,0 1 0,0-1-1,1 0 1,0 0-1,0 0 1,0 0-1,1 0 1,0 0 0,0 0-1,1 0 1,-1 0-1,1 0 1,1 0 0,-1 0-1,1-1 1,0 0-1,7 10 1,-2-7-6,1-1-1,-1 0 1,1 0 0,1-1-1,-1-1 1,1 1 0,0-1 0,0-1-1,0 0 1,1-1 0,0 0-1,-1 0 1,18 1 0,-2-1-581,1-1-1,-1-1 1,1-2 0,39-5 0,7-9-1636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2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61 170 10122,'1'-2'3758,"7"-3"-2705,19-13-1503,14-16 402,-39 31 26,1 0-1,-1 0 0,0 0 1,0 0-1,0 0 1,-1-1-1,1 1 1,-1-1-1,0 1 1,0-1-1,0 1 0,0-1 1,-1 0-1,1 1 1,-1-1-1,0 0 1,0 0-1,0 1 1,-2-5-1,2 6 3,0 0 1,0 1-1,0-1 1,0 1-1,-1-1 1,1 1-1,-1-1 1,1 1-1,-1-1 0,1 1 1,-1-1-1,0 1 1,0-1-1,0 1 1,0 0-1,0 0 0,0-1 1,0 1-1,0 0 1,-1 0-1,1 0 1,0 0-1,-1 0 1,1 1-1,0-1 0,-1 0 1,1 1-1,-1-1 1,1 1-1,-1-1 1,0 1-1,1 0 0,-1-1 1,1 1-1,-1 0 1,0 0-1,1 0 1,-1 0-1,-2 1 0,-3 1 13,1 0-1,0 0 0,0 1 0,0-1 0,1 1 0,-1 1 0,1-1 1,0 1-1,-1 0 0,1 0 0,1 0 0,-1 1 0,1 0 0,0 0 0,0 0 1,0 0-1,1 1 0,0-1 0,0 1 0,0 0 0,0 0 0,1 0 1,0 0-1,1 0 0,-1 1 0,1-1 0,0 0 0,1 1 0,0 10 0,0-8-7,1-1 0,0 1-1,0-1 1,1 1-1,0-1 1,0 0-1,1 0 1,0 0-1,1 0 1,-1 0-1,1-1 1,1 0-1,0 1 1,0-2-1,0 1 1,1-1-1,0 1 1,0-1-1,0-1 1,1 0-1,0 0 1,9 6-1,-6-7-276,0 0 0,0 0 0,0-1 0,1 0 0,-1-1 0,1 0 0,0-1 0,0 0 0,11-1 0,45-5-1891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2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2 10266,'-16'0'3073,"14"0"-2821,1-1 1,-1 1 0,1 0 0,-1 0-1,1 0 1,-1 0 0,1 0 0,0 0-1,-1 0 1,1 0 0,-1 1-1,1-1 1,-1 0 0,1 1 0,-3 1 664,8 11 19,9 56-795,-4 1 0,-2 0 1,-4 0-1,-7 90 1,2-122-167,-3 75 67,6-100-130,-1 0 0,2 0-1,0 0 1,0 0 0,1 0 0,5 14-1,-8-26 43,0 0 0,1 0 0,-1 0 0,0 0 0,0 0 0,1 0-1,-1-1 1,1 1 0,-1 0 0,1 0 0,-1 0 0,1 0 0,0 0-1,-1-1 1,1 1 0,0 0 0,0 0 0,-1-1 0,1 1 0,0-1-1,0 1 1,0-1 0,0 1 0,0-1 0,0 1 0,0-1-1,1 0 1,-1 0-57,0-1-1,0 1 1,0-1 0,0 0-1,0 0 1,0 0-1,0 1 1,0-1-1,0 0 1,0 0-1,-1 0 1,1 0 0,0 0-1,-1-1 1,1 1-1,-1 0 1,2-2-1,2-9-1019,0 0 0,-1 1 0,4-21-1,-3-31-2460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3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10394,'0'-2'265,"1"-1"-1,-1 1 1,1 0 0,0-1-1,-1 1 1,1-1-1,0 1 1,1 0 0,-1 0-1,0 0 1,1 0 0,-1 0-1,1 0 1,0 0-1,-1 0 1,1 0 0,0 1-1,0-1 1,0 1-1,4-3 1,-1 2-149,1-1 0,-1 1 0,1 1 0,0-1 0,0 1 0,0 0 0,0 0 0,9 0 0,0 1-164,-1 0 1,0 2-1,0-1 0,0 2 0,-1 0 0,1 0 1,15 7-1,-23-6 47,0-1 0,-1 1 0,1 0-1,-1 0 1,0 0 0,0 1 0,0 0 0,-1 0 0,0 0 0,0 0 0,0 1 0,0-1-1,-1 1 1,0 0 0,0 0 0,-1 0 0,0 1 0,0-1 0,0 1 0,-1-1-1,1 12 1,0-8-34,-2 1 0,1-1-1,-1 1 1,-1-1 0,0 0 0,-1 1-1,0-1 1,0 0 0,-1 0-1,0 0 1,-1 0 0,0 0-1,-7 12 1,10-20-20,-1 0 0,1 0 1,-1 0-1,0-1 0,1 1 0,-1 0 0,0-1 0,0 1 0,0-1 1,0 1-1,0-1 0,0 0 0,-1 0 0,1 0 0,0 0 0,-1 0 1,1-1-1,0 1 0,-1-1 0,1 1 0,-1-1 0,1 0 1,-1 0-1,-4 0 0,2-1-296,-1 0-1,1-1 1,0 1 0,0-1-1,0 0 1,0-1 0,0 1-1,0-1 1,0 0 0,-5-4-1,-21-22-2536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3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142 135 11306,'-4'-19'1652,"0"1"0,-1-1 0,-1 1 0,0 0 0,-14-25 0,22 48-1646,-1-1 0,1 0 0,-2 0 0,1 1 0,0-1 0,-1 0 0,1 1 0,-2 4 0,3 20-16,2 79 19,-11 119 0,1 57-10,6-277-49,3 37-75,-3-42 42,1 0 0,-1 0 0,0 0 0,1-1 0,-1 1 0,1 0 0,-1 0 0,1 0 0,0-1 0,0 1 0,0 0 0,0-1 1,0 1-1,0-1 0,0 0 0,1 1 0,2 1 0,-4-3-90,1 0 1,0 0-1,0 0 1,-1 0-1,1-1 1,0 1-1,0 0 1,-1 0-1,1-1 1,0 1-1,-1-1 1,1 1-1,-1-1 1,1 1-1,0-1 1,-1 1-1,1-1 1,-1 1-1,1-1 1,-1 1-1,0-1 1,1 0-1,-1 1 1,0-1-1,1 0 1,-1 0-1,0 1 1,0-1-1,1 0 1,-1 0-1,0 1 1,0-2-1,8-28-4180,-3-10-819</inkml:trace>
  <inkml:trace contextRef="#ctx0" brushRef="#br0" timeOffset="1">0 420 10770,'0'-7'2521,"6"-1"936,9 4-3177,13-1-72,8-1-136,12-1-824,2 7-209,-1-7-2511,-11 2-17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3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30 8410,'-15'25'1964,"15"-25"-1849,-1 0-1,1 1 1,0-1 0,-1 1-1,1-1 1,0 0 0,-1 1-1,1-1 1,-1 0 0,1 0-1,-1 1 1,1-1 0,-1 0-1,1 0 1,-1 0 0,1 1-1,-1-1 1,1 0 0,-1 0-1,1 0 1,-1 0 0,1 0-1,-1 0 1,1 0 0,-1 0-1,1 0 1,-1-1 0,1 1-1,-1 0 1,1 0 0,-1 0-1,1 0 1,-1-1 0,1 1-1,-1 0 1,1-1 0,-1 1-1,1 0 1,0-1 0,-1 1-1,1 0 1,-1-1 0,1 1 0,0-1-1,0 1 1,-1-1 0,1 1-1,0-1 1,0 1 0,0-1-1,-1 1 1,1-1 0,0 0-1,35-12 1154,7 3-1237,0 1-1,1 2 0,0 2 0,58 0 0,-101 6-67,0-1 1,0 0-1,0 0 0,-1 0 0,1 0 0,0 0 1,0 1-1,0-1 0,0 0 0,0 0 0,0 0 1,0 0-1,0 1 0,0-1 0,0 0 1,0 0-1,0 0 0,0 0 0,0 1 0,0-1 1,0 0-1,0 0 0,0 0 0,0 1 0,0-1 1,0 0-1,0 0 0,1 0 0,-1 0 0,0 0 1,0 1-1,0-1 0,0 0 0,0 0 0,0 0 1,0 0-1,1 0 0,-1 0 0,0 1 1,0-1-1,0 0 0,0 0 0,1 0 0,-1 0 1,0 0-1,0 0 0,0 0 0,1 0 0,-20 7-3325,-7-7-120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4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89 10482,'-17'-88'5025,"29"119"-4291,-10 0-628,-2 1-1,-8 62 1,4-67-39,2 0 0,0 0-1,2 0 1,5 41 0,-1-63-50,2-13 26,4-17 53,-10 23-90,18-58 110,-10 32-96,1 0 0,12-26 0,-17 45-30,1 1 0,0 0 0,0 0 0,0 0 0,1 1 0,1 0 1,-1 0-1,1 0 0,0 1 0,10-8 0,-10 9 15,0 1-1,0 0 1,0 0-1,0 1 1,1-1 0,-1 2-1,1-1 1,0 1-1,0 0 1,9-1-1,-14 3 2,0 0-1,0 1 0,0-1 0,0 0 1,0 1-1,0 0 0,0 0 0,-1 0 0,1 0 1,0 0-1,0 0 0,-1 1 0,1-1 0,-1 1 1,1 0-1,-1 0 0,0 0 0,0 0 0,1 0 1,-2 0-1,1 0 0,0 1 0,0-1 1,-1 1-1,1 0 0,-1-1 0,0 1 0,0 0 1,0 0-1,1 3 0,3 13 23,-1 0-1,-1 0 1,-1 1 0,0-1-1,-2 26 1,0-26-79,0 0-1,2 0 1,0 0 0,8 36-1,-9-55 6,-1 1 0,0 0 0,0 0 0,1 0-1,-1-1 1,0 1 0,1 0 0,-1 0 0,0-1 0,1 1-1,-1 0 1,1-1 0,0 1 0,-1-1 0,1 1 0,-1-1-1,1 1 1,0-1 0,-1 1 0,1-1 0,0 1 0,0-1-1,-1 0 1,1 1 0,0-1 0,0 0 0,0 0-1,-1 0 1,1 0 0,0 0 0,0 0 0,0 0 0,0 0-1,-1 0 1,1 0 0,0 0 0,1 0 0,1-2-312,0 1 1,0 0-1,0-1 0,0 1 1,0-1-1,0 0 0,-1 0 1,5-3-1,26-33-2893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4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24 11162,'24'-7'5542,"-41"2"-4696,1 1-863,-1 1 0,0 1-1,0 1 1,0 0 0,0 1-1,0 0 1,0 2 0,-16 3-1,29-4-46,-1 1 0,2-1 0,-1 1-1,0 0 1,0 0 0,1 1-1,-1-1 1,1 1 0,-1 0-1,1-1 1,0 1 0,0 1 0,1-1-1,-1 0 1,1 1 0,-1-1-1,1 1 1,0 0 0,1 0 0,-1 0-1,0 0 1,1 0 0,0 0-1,0 0 1,0 0 0,0 9 0,1-6-38,-1-1 1,1 1 0,0 0 0,1-1 0,0 1 0,0-1-1,0 1 1,1-1 0,0 1 0,0-1 0,0 0 0,1 0 0,0 0-1,0 0 1,1 0 0,5 7 0,-6-11 71,-1 0 0,0 0 0,0 0 0,1-1 1,-1 1-1,1-1 0,-1 1 0,1-1 0,0 0 0,0 0 0,-1 0 0,1-1 1,0 1-1,0-1 0,0 1 0,0-1 0,0 0 0,0 0 0,-1 0 0,1-1 1,0 1-1,0-1 0,0 1 0,0-1 0,-1 0 0,1 0 0,0 0 0,-1-1 1,1 1-1,0 0 0,-1-1 0,4-2 0,8-7 25,1 0-1,-2-1 1,24-26-1,-33 34 7,4-4 30,43-53-52,-49 59 48,0-1-1,0 1 0,0-1 0,-1 0 1,1 0-1,-1 0 0,0 0 0,0 0 1,0 0-1,0 0 0,0 0 0,-1-1 1,1 1-1,-1 0 0,0 0 0,0-1 1,0 1-1,0 0 0,-1 0 0,0-4 1,1 7-20,0 0 0,0 0 0,0 0 0,0 0 0,0 0 0,0 0 0,0 0 1,0 0-1,-1 1 0,1-1 0,0 0 0,0 0 0,0 0 0,0 0 0,0 0 1,0 0-1,0 0 0,0 0 0,0 0 0,0 0 0,0 0 0,0 0 0,-1 0 1,1 0-1,0 0 0,0 0 0,0 0 0,0 0 0,0 0 0,0 0 0,0 0 1,0 0-1,0 0 0,-1 0 0,1 0 0,0 0 0,0 0 0,0 0 0,0 0 0,0 0 1,0 0-1,0 0 0,0 0 0,0 0 0,0 0 0,-1 0 0,1 0 0,0 0 1,0 0-1,0 0 0,0 0 0,0 0 0,0-1 0,0 1 0,0 0 0,0 0 1,0 0-1,0 0 0,0 0 0,0 0 0,0 0 0,0 0 0,0 0 0,0 0 1,0-1-1,0 1 0,0 0 0,-3 14 105,2 27-115,5-15 67,1 0 0,1-1 0,11 28 0,-14-45-143,0-1-1,1 1 1,0-1 0,0 0-1,1 0 1,0 0 0,6 6 0,-9-11-85,0 1 0,1-1 0,-1 0 0,1 0 1,-1-1-1,1 1 0,0 0 0,0-1 1,0 0-1,0 0 0,0 0 0,0 0 0,0 0 1,0 0-1,0-1 0,0 1 0,0-1 0,1 0 1,2 0-1,25-7-2347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58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35 11650,'-3'-15'5088,"-7"3"-3715,8 11-1381,0 0 0,0 0 1,0 0-1,0 0 0,0 0 0,0 1 1,-1-1-1,1 1 0,0 0 1,0-1-1,-1 1 0,1 0 1,0 0-1,0 1 0,0-1 1,-4 1-1,-9 2 7,1 1-1,-1 1 1,1 0 0,0 1 0,0 1-1,0 0 1,1 0 0,-16 13 0,23-16-7,1 0 1,-1 0 0,1 1 0,0 0 0,1-1-1,-1 2 1,1-1 0,0 0 0,0 1-1,0 0 1,1 0 0,0 0 0,0 0 0,1 1-1,-1-1 1,2 1 0,-1-1 0,1 1-1,0 0 1,0 0 0,0-1 0,2 13-1,0-15-41,0 0-1,0 0 0,1 0 1,-1 0-1,1 0 0,0 0 1,1 0-1,-1 0 0,1-1 1,-1 1-1,1-1 0,0 0 1,0 0-1,1 0 0,-1 0 1,0-1-1,1 1 0,0-1 1,0 0-1,0 0 0,0 0 1,0 0-1,0-1 0,0 0 0,6 2 1,9 1-762,0 0 0,1-1 1,0-1-1,24 0 0,45-4-2540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5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25 9090,'-7'-25'4395,"2"32"-2339,2 45-1483,3-40-520,2 125 273,1-96-220,-6 79 0,40-418-18,-37 296-85,0-1 0,1 1 0,-1 0 0,1 0 0,0-1 0,0 1 0,0 0 0,0 0 0,0 0 0,2-4 0,-2 6-2,0-1-1,-1 1 0,1-1 0,-1 1 0,1-1 1,0 1-1,-1-1 0,1 1 0,0 0 1,0-1-1,-1 1 0,1 0 0,0-1 1,0 1-1,0 0 0,-1 0 0,1 0 0,0 0 1,0 0-1,0 0 0,1 0 0,1 1-3,1 1 0,-1-1 0,0 1-1,0-1 1,1 1 0,-1 0 0,0 0-1,0 0 1,-1 1 0,1-1-1,0 1 1,2 3 0,0 0 2,1 1 0,-1 0 0,0 0 0,0 0-1,-1 0 1,0 1 0,0 0 0,-1 0 0,0 0 0,-1 0 0,4 16 0,-4-2-107,-1-1 1,0 1-1,-4 26 1,0 19-1217,7-90 1122,2 1 0,0 0 0,13-28 0,-10 25 156,-4 10 67,34-85 682,-35 91-511,1-1 1,0 1 0,1 0 0,-1 0 0,2 1 0,-1 0-1,14-13 1,-19 20-177,0 0 0,0 1 0,1-1 0,-1 0 0,0 0 0,1 1 0,-1-1 0,1 0 0,-1 1 0,1 0 0,-1-1 0,1 1 0,-1 0-1,1 0 1,-1-1 0,1 1 0,-1 1 0,1-1 0,-1 0 0,1 0 0,0 0 0,-1 1 0,0-1 0,1 1 0,-1-1 0,1 1 0,-1 0 0,0 0 0,1-1 0,-1 1 0,0 0 0,0 0 0,1 0-1,-1 0 1,0 0 0,0 1 0,0-1 0,0 0 0,-1 0 0,1 1 0,0-1 0,0 0 0,0 3 0,6 8-5,-1 0 0,-1 1 0,7 23 0,-10-31 17,15 84 62,-14-69-502,0 1-1,11 33 1,-13-52 177,0 1 0,0-1 1,0 0-1,0 1 1,0-1-1,0 0 0,1 0 1,-1 0-1,1 0 0,0 0 1,0 0-1,-1-1 0,1 1 1,0 0-1,0-1 0,1 0 1,-1 1-1,0-1 0,4 1 1,18-3-3356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5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0 274 7954,'39'-18'7969,"23"2"-7785,-55 14-213,11 0 9,0-2 0,0 0 0,-1-1 0,0 0 0,22-11 0,-35 14 18,0-1 0,-1 1 1,1-1-1,-1 1 0,1-1 0,-1 0 0,0 0 1,0 0-1,0-1 0,-1 1 0,1-1 0,-1 1 1,0-1-1,0 0 0,0 0 0,0 0 0,-1 0 0,1 0 1,-1-1-1,0 1 0,-1 0 0,1-1 0,-1 1 1,1 0-1,-1-1 0,-1 1 0,0-7 0,0 5-31,0 0 0,0 1 0,0-1 0,-1 1 0,0 0 0,0-1 0,0 1 0,-1 0 0,1 0 0,-1 0 0,0 1 0,-1-1 0,-4-5 0,6 9 10,0-1 0,0 0 0,0 1 0,0 0 0,0 0 0,-1-1-1,1 1 1,0 0 0,0 1 0,-1-1 0,1 0 0,-1 1 0,1-1 0,0 1 0,-1 0 0,1 0 0,-1 0-1,1 0 1,-1 0 0,1 0 0,-1 1 0,1-1 0,0 1 0,-1 0 0,1 0 0,0 0 0,0 0 0,-1 0-1,1 0 1,0 0 0,0 1 0,-3 2 0,-2 2 28,-1 1 0,1 0-1,0 0 1,1 1 0,0-1-1,0 2 1,0-1 0,1 0-1,1 1 1,-1 0 0,1 0-1,1 1 1,0-1 0,0 1 0,1-1-1,0 1 1,1 0 0,0 0-1,0 0 1,1 0 0,0 0-1,1 0 1,0 0 0,1 0-1,5 17 1,-4-14-138,1-1 0,1 0 0,0 0 0,0 0 0,1-1-1,1 0 1,0 0 0,15 18 0,-16-22-215,1 0-1,0-1 1,0 1-1,0-2 1,1 1-1,0-1 1,0 0-1,0-1 1,0 0-1,1 0 1,0-1-1,13 4 1,-11-6-248,1 0 1,0 0 0,-1-1 0,1 0-1,12-3 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6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46 8922,'-13'-9'1928,"5"0"873,-3 5-425,14 4-1991,1 0-305,22 0-48,49-4-112,-35-2-857,-7-1 161,-1 5-2529,-15-2 17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6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 11266,'5'-3'2201,"9"-3"1152,8 5-3369,13-2-200,1-1-433,18-4-2719,-4-9 559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6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0 202 9178,'15'-104'2399,"-13"7"5035,12 187-5459,-14-6-2357,0-54-1704,5 55 0,8-40-1215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7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48 8250,'-2'-13'1440,"2"11"-1054,-1 0 0,1 0 0,0 0 1,-1 0-1,1 0 0,-1 0 0,1 0 0,-1 1 0,0-1 0,0 0 0,0 0 0,0 1 0,-2-3 0,1 3-251,0 0 0,0 0-1,0 0 1,0 0 0,0 1-1,0-1 1,0 1 0,-1 0 0,1 0-1,0 0 1,0 0 0,0 0-1,0 0 1,-1 0 0,1 1-1,0-1 1,0 1 0,-3 0-1,-10 3-47,1 1 0,-1 0 0,1 1 0,0 1 0,0 0 0,-17 13 0,27-18-84,1 1-1,0 0 1,-1 0 0,1 0-1,0 0 1,0 1-1,1-1 1,-1 1-1,1-1 1,0 1 0,-1 0-1,2 0 1,-3 6-1,3-7-15,1 0 1,0 1-1,0-1 0,0 0 0,0 0 0,0 0 0,1 0 0,-1 1 0,1-1 0,0 0 1,0 0-1,0 0 0,0 0 0,1 0 0,-1-1 0,1 1 0,0 0 0,0-1 0,0 1 1,0-1-1,3 4 0,6 4-236,0-1-1,0 0 1,1 0 0,0-2 0,0 1-1,17 7 1,4-1-2356,47 15 0,-29-16-574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7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237 12 7970,'0'-1'168,"-1"0"0,1 0 0,-1 1 0,1-1 0,0 0 0,-1 1 0,1-1 0,-1 1 0,1-1 0,-1 1 0,0-1 0,1 1 0,-1-1 0,1 1 0,-1-1 0,0 1 0,0 0 0,1-1 0,-1 1 0,0 0 0,1 0 0,-1 0 0,0-1 0,0 1 0,1 0 0,-1 0 0,0 0 0,0 0 0,0 0 0,1 0 0,-1 0 0,0 1 0,0-1 0,1 0 0,-2 1 0,-32 20 1019,0 0-382,-49 23 0,36-20-795,46-24-18,1 0-1,-1 1 1,1-1-1,-1 0 1,1 0-1,-1 1 1,1-1 0,-1 0-1,1 1 1,-1-1-1,1 0 1,0 1-1,-1-1 1,1 1 0,-1-1-1,1 1 1,0-1-1,0 1 1,-1-1-1,1 1 1,0-1 0,0 1-1,0-1 1,0 1-1,-1-1 1,1 1-1,0 0 1,0-1 0,0 1-1,0-1 1,1 2-1,12 15-152,37 12 83,-40-24 100,-7-4-15,31 18 58,43 30-1,-67-42-72,-1 1-1,0 0 0,-1 0 0,1 1 1,-1 0-1,-1 0 0,0 1 0,10 18 0,-16-26-1,0-1 0,0 1 0,0 0 0,-1-1 0,1 1 0,-1 0 0,1 0 0,-1 0 0,1 0 0,-1 0 0,0-1 0,0 1 0,0 0 0,0 0 0,0 0 0,0 0 0,-1 0 0,1 0 0,-1 0 0,1-1 0,-1 1 0,0 0 0,0 0 0,-1 1 0,0 0-44,0-1 1,-1 1-1,1-1 1,-1 0-1,0 0 0,0 0 1,0 0-1,0 0 0,0-1 1,0 1-1,0-1 0,-5 1 1,-8 2-305,1 0-1,-1-2 1,-1 0 0,-21 0-1,24-2-306,0 0-1,1-1 0,-1-1 0,1 0 1,-21-6-1,2-7-1810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8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95 116 9050,'-45'-44'2706,"43"41"-2398,0 1 1,1-1-1,-1 1 1,1-1-1,-1 0 1,1 0-1,0 0 1,0 0-1,0 1 1,1-1-1,-1-1 1,1 1-1,0 0 1,-1 0-1,1 0 1,1 0-1,-1 0 1,1-3-1,-1-7 1865,13 23-1719,-8 0-453,-1 0-1,0 1 0,0-1 1,-1 1-1,-1 0 0,0 0 1,0 0-1,-1 0 0,0 0 1,-1 0-1,-2 17 0,-3 11 4,-20 75-1,1-9 0,22-93-18,0-4-28,1 0 1,0-1 0,0 1 0,0 0-1,1 0 1,0 0 0,1-1 0,0 1-1,2 9 1,-3-17-6,0 1 0,0-1 0,0 1 0,0-1-1,0 1 1,0-1 0,0 0 0,0 1 0,0-1 0,0 1-1,0-1 1,1 0 0,-1 1 0,0-1 0,0 0-1,0 1 1,1-1 0,-1 0 0,0 1 0,1-1 0,-1 0-1,0 0 1,1 1 0,-1-1 0,0 0 0,1 0 0,-1 1-1,0-1 1,1 0 0,-1 0 0,1 0 0,-1 0 0,0 0-1,1 0 1,-1 0 0,1 0 0,-1 0 0,0 0 0,1 0-1,-1 0 1,1 0 0,-1 0 0,1 0 0,-1 0-1,0 0 1,1 0 0,-1 0 0,0-1 0,1 1 0,-1 0-1,1 0 1,-1-1 0,0 1 0,0 0 0,1 0 0,-1-1-1,0 1 1,1 0 0,-1-1 0,2-1-378,-1 0 0,0 1 1,0-1-1,0 0 0,-1 0 1,1 1-1,0-1 0,-1 0 1,1 0-1,-1 0 0,1 0 1,-1 0-1,0-4 0,-6-25-3935</inkml:trace>
  <inkml:trace contextRef="#ctx0" brushRef="#br0" timeOffset="1">0 164 8442,'6'-21'3609,"-12"6"-9,13 3-1663,2 2-1721,0 0 16,7 2-136,9-2 0,-1 3-64,11 0 16,2 3-48,6 0-256,-8 3-376,4-1-689,-12 1 241,1 8-2569,-13 1 449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8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33 7762,'-9'0'5801,"9"-3"-5593,4 0 72,7-2-176,21-4 32,39-3-72,-38 13-472,-2 1 8,2 3-2481,-10-2 377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8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7578,'6'-10'2328,"-2"-1"385,8 3-1809,6 1-696,13-1 232,6 2-88,20 6 32,5 3-72,23 5-712,27 23-1152,-11-38-1529,-8-6-432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58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79 8370,'-42'-78'7988,"48"95"-7464,1 2 0,-2-1 0,-1 1 0,0-1 0,-1 1 0,-1 0 0,-1 30-1,-10 157-1003,5-152 795,2-20-328,-8 375-534,11-380-1126,-7-56-1567,3 14 2199,-8-31-1571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39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66 117 9306,'23'-81'2553,"-20"58"743,-4 15-2680,1 4 1105,-2 4-1289,1 3-64,-3 13-184,-27 88-416,5-24-680,0-3-2809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50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51 179 7234,'-15'-16'818,"10"10"-179,0 0-1,0 0 1,1 0 0,-1 0 0,1-1 0,-4-9 0,16 14-562,-1 2 0,1-1 0,-1 1 0,1 0 0,11 2-1,102 8 547,140-5-1,-35-12 127,165-11 5,547-23 995,-348 4-1039,-574 35-551,0-1 0,31-10 0,-43 10 64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7:51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67 7082,'-6'-2'556,"0"-1"1,0-1 0,1 1 0,-1-1 0,1 0 0,0 0 0,0 0 0,1-1 0,-1 1 0,-6-11 0,11 15-530,0-1 1,0 0-1,0 1 0,1-1 0,-1 1 1,0-1-1,0 1 0,0-1 0,1 1 1,-1-1-1,0 1 0,1-1 0,-1 1 1,0 0-1,1-1 0,-1 1 0,1 0 1,-1-1-1,1 1 0,-1 0 0,1-1 1,-1 1-1,1 0 0,-1 0 0,1-1 1,-1 1-1,1 0 0,-1 0 0,1 0 1,-1 0-1,1 0 0,0 0 1,-1 0-1,1 0 0,-1 0 0,2 0 1,30-3 209,306 13 560,-157-1-313,481 6 1054,163 6-430,-282-21-736,-536-1-402,0 0 1,-1 0-1,1 0 0,0-1 0,-1 0 0,1 0 0,11-7 0,5-6-4758,-15 5 1280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8:40.2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886 90 7698,'3'-53'2169,"-3"51"-2034,0 0-1,-1 1 0,1-1 0,-1 0 0,1 1 0,-1-1 0,0 0 0,1 1 0,-1-1 0,0 1 0,0-1 1,0 1-1,0 0 0,-1-1 0,1 1 0,0 0 0,0 0 0,-1 0 0,1 0 0,-1 0 0,1 0 1,-1 0-1,1 0 0,-1 1 0,0-1 0,1 1 0,-1-1 0,0 1 0,1-1 0,-4 1 0,-49 0 1215,53 1-1265,-11 1 108,1 1 0,-1 0 1,1 1-1,0 0 0,0 1 1,0 0-1,0 1 0,1 0 1,0 1-1,-15 13 0,-9 10 115,-41 47 0,70-72-284,-35 41 170,2 3-1,-61 104 0,-36 119 133,88-150-270,5 1-1,5 2 1,6 2 0,-19 167 0,33-123-44,7 1 0,21 292-1,-2-356 20,4-1-1,6 0 0,3-1 0,6-2 0,47 118 0,-22-103 29,6-2 0,4-3 0,127 171 0,348 330 268,-309-371 458,-196-210 79,-30-32-374,-3-4-69,-16-18-144,-48-51-2487,62 69 1963,1 1 1,0-1-1,0 0 0,0 0 1,0 0-1,0 1 0,0-1 0,1 0 1,-1 0-1,0 0 0,1 0 0,0 0 1,-1 0-1,1 0 0,0-4 1,5-31-3934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8:41.0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56 559 6793,'-13'-11'2595,"9"8"-1781,0 0 0,0 0 1,1 0-1,-1 0 0,1-1 0,0 1 0,0-1 0,0 0 1,1 0-1,-1 0 0,1 0 0,-3-6 0,6 9-753,0 0 1,0 1-1,1-1 0,-1 1 0,0-1 0,0 1 0,0-1 1,0 1-1,0 0 0,0-1 0,1 1 0,-1 0 0,0 0 1,0 0-1,0 0 0,1 0 0,-1 0 0,0 0 0,0 1 0,0-1 1,2 1-1,5-1 62,22 4-19,0 0 0,0 2 0,-1 1 0,0 1 0,54 24 0,42 37 25,-86-45-68,85 38 1,-122-67 969,-8-13-467,0-1-488,-4-22-135,2 0 0,2 0 0,2-1 0,1 0 0,5-76 0,30-114-5917,-16 123 1465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0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79 7474,'-1'-17'734,"0"14"-399,0-1 1,1 0-1,0 1 1,0-1-1,0 0 1,1 1-1,-1-1 1,1 0-1,0 1 1,0-1-1,0 1 1,0-1-1,0 1 1,3-9 2797,-12 14-2313,-18 12-781,1 1-3,-7 4 14,1 2-1,-35 29 1,65-50-50,1 1-1,-1 0 1,0-1-1,1 1 1,0-1-1,-1 1 1,1 0-1,-1 0 0,1-1 1,0 1-1,0 0 1,-1 0-1,1-1 1,0 1-1,0 0 1,0 0-1,0 0 1,0-1-1,0 1 0,0 0 1,0 0-1,0 0 1,0-1-1,0 1 1,1 0-1,-1 0 1,0-1-1,0 1 1,1 0-1,-1 0 1,1-1-1,-1 1 0,1 0 1,-1-1-1,1 1 1,-1-1-1,1 1 1,-1-1-1,1 1 1,0-1-1,-1 1 1,1-1-1,0 1 1,1 0-1,38 20-32,-34-18 38,46 19-11,-20-9-3,53 30 1,-77-38-3,0 0 0,-1 0 0,1 1 0,-1 1 0,0-1 0,0 1-1,-1 0 1,0 0 0,-1 1 0,1 0 0,4 10 0,-8-16 0,-1 1 0,0-1 0,0 1 0,0 0 0,-1-1 0,1 1 0,-1 0 0,1 0 0,-1 0-1,0-1 1,0 1 0,0 0 0,0 0 0,-1 0 0,1-1 0,-1 1 0,0 0 0,1 0 0,-1-1 0,-2 4 0,0-1 0,0-1 0,0 0 0,0 0 0,-1 0 0,0 0 0,0 0 0,0-1 0,0 0 0,0 1 0,-6 2 0,-6 2-13,0 0 0,-1-1 0,0-1 0,0 0 0,-22 3 0,35-8-20,-68 9-369,68-10 297,0 1 0,1-1 0,-1-1 1,1 1-1,-1 0 0,0-1 0,1 0 0,-1 0 1,1 0-1,-1 0 0,1-1 0,0 1 0,-1-1 0,1 0 1,0 0-1,-5-3 0,8 4 13,-1 0 1,0 1-1,1-1 0,-1 0 1,1 0-1,-1 1 0,1-1 1,-1 0-1,1 0 1,0 0-1,-1 0 0,1 0 1,0 0-1,0 1 0,0-1 1,-1 0-1,1 0 0,0 0 1,0 0-1,0 0 1,1 0-1,-1 0 0,0 0 1,0 0-1,0 0 0,1 0 1,0-1-1,26-41-2860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0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147 218 11074,'-44'-51'3491,"32"40"-3030,1-1 1,0 0-1,1 0 1,0-1-1,1 0 0,1-1 1,0 0-1,1 0 0,-8-21 1,14 19 620,15 46-831,10 39-215,-4 1 0,24 143 0,-30-99-110,-1 152-1,-13-260-89,0 1 1,0-1-1,-1 1 0,0 0 0,0-1 0,-3 8 1,3-12 48,1 0 1,-1-1 0,0 1 0,0-1 0,0 1-1,0-1 1,0 0 0,0 1 0,0-1 0,0 0-1,-1 0 1,1 1 0,0-1 0,-1 0 0,1-1-1,-1 1 1,1 0 0,-1 0 0,0-1 0,1 1-1,-1 0 1,0-1 0,1 0 0,-1 1 0,0-1-1,1 0 1,-1 0 0,-3 0 0,-32-7-3274,-6-6-3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1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12195,'6'-24'2504,"16"1"1217,11 10-3617,23 2-128,7-1-48,22-1-424,-5 4-488,6 3-953,-11 7-1720,-7 8-127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1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11530,'13'11'970,"4"6"489,-14-7 2599,0 14-4058,0 0-1,2 0 1,1-1 0,0 1-1,20 42 1,-16-39 1,-7-16-79,2 0 1,-1 0-1,2 0 1,-1 0-1,1-1 1,1 0-1,0-1 1,0 1-1,17 15 1,-23-25 46,0 1 1,0 0-1,0-1 1,0 1-1,0 0 0,0-1 1,0 1-1,0-1 1,1 0-1,-1 1 1,0-1-1,0 0 0,0 0 1,1 0-1,-1 0 1,0 0-1,0 0 0,0 0 1,1 0-1,-1 0 1,0 0-1,0-1 0,0 1 1,1 0-1,0-2 1,1 1-15,-1-1-1,1 0 1,-1 0 0,0 0 0,0 0 0,0 0 0,0-1 0,0 1 0,0 0 0,1-4-1,4-7-43,0-1-1,-1 0 0,4-17 0,-9 28 86,9-30-127,-1 1-1,-2-1 1,5-68 0,-15 79-3657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1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80 12219,'22'-76'7250,"-22"76"-7243,0 0-1,0 0 1,0 0-1,0 0 0,0-1 1,0 1-1,0 0 0,1 0 1,-1 0-1,0 0 0,0-1 1,0 1-1,0 0 0,0 0 1,0 0-1,0 0 1,0 0-1,0-1 0,1 1 1,-1 0-1,0 0 0,0 0 1,0 0-1,0 0 0,0 0 1,0 0-1,1 0 0,-1 0 1,0 0-1,0-1 1,0 1-1,0 0 0,1 0 1,-1 0-1,0 0 0,0 0 1,0 0-1,0 0 0,1 0 1,-1 0-1,0 0 1,0 0-1,0 0 0,0 1 1,1-1-1,-1 0 0,0 0 1,0 0-1,0 0 0,0 0 1,1 0-1,-1 0 0,0 0 1,0 0-1,0 0 1,0 1-1,0-1 0,0 0 1,0 0-1,1 0 0,-1 1 1,7 13 135,-6-12-166,10 19 35,-2 2 1,0 0 0,-1 0 0,-2 0 0,0 1 0,-1 0-1,1 28 1,-3 33 23,-11 119-1,0-15-21,15-128 18,-7-61-49,-4-24-182,-1-3-150,-1 0 0,-17-44-1,20 63 292,0 1 0,-1-1 0,1 1-1,-1 0 1,-1 0 0,0 0-1,0 0 1,0 1 0,-1 0 0,1 0-1,-2 0 1,1 1 0,-10-7 0,13 11 51,0-1 0,-1 1 0,1-1 0,0 1 0,-1 0 0,1 0 0,-1 1 0,0-1 0,1 1 0,-1-1 0,0 1 0,1 0 0,-1 1 0,0-1 0,1 1 0,-1-1 0,1 1 0,-6 2 1,4-1-5,-1 1 1,1 0-1,0 0 1,0 1-1,0-1 1,0 1-1,0 0 1,1 1-1,-1-1 1,-4 8-1,4-7-67,1 1-1,0 0 1,0 1-1,0-1 1,1 1-1,0-1 1,0 1-1,1 0 1,0 0 0,0 0-1,0 0 1,1 1-1,0-1 1,1 0-1,0 1 1,0-1-1,0 0 1,3 13-1,-1-15-29,0 0 0,1 0 0,-1-1 0,1 1 0,0-1 0,0 1 0,1-1 0,-1 0 0,1 0-1,0 0 1,0-1 0,1 0 0,-1 1 0,1-1 0,-1-1 0,1 1 0,0-1 0,0 0-1,0 0 1,0 0 0,0-1 0,1 1 0,-1-1 0,0-1 0,1 1 0,7-1 0,6 1-883,1-2 0,-1 0 0,1-2 0,-1 0 0,34-10 0,19-10-2741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59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4 115 11186,'-4'-13'5554,"5"6"-5490,15-7-104,70-28 112,-28 35-200,0 2-225,10-2-727,-10 7 416,5-7-2729,-18-5 513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2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40 229 11042,'9'-4'721,"-7"4"-493,0-1 0,0 1 0,-1-1 0,1 0 0,0 1 0,0-1-1,-1 0 1,1 0 0,-1-1 0,1 1 0,-1 0 0,1 0-1,-1-1 1,0 1 0,1-1 0,-1 1 0,1-3 0,40-7-70,-29 7-203,-1 0 0,0-1-1,0 0 1,0-1-1,-1-1 1,0 1 0,12-10-1,-20 14 27,-1 0 0,1 0 0,0 0 0,-1-1 0,1 1 0,-1-1 0,0 1-1,0-1 1,0 0 0,0 0 0,-1 0 0,1 0 0,-1 0 0,0 0 0,1 0 0,-1 0 0,-1 0 0,1-1-1,0 1 1,-1 0 0,0-1 0,0 1 0,0-1 0,0 1 0,0 0 0,-1-1 0,1 1 0,-1 0 0,0-1-1,0 1 1,0 0 0,0 0 0,-1 0 0,1 0 0,-1 0 0,-3-4 0,3 5 9,-1-1 0,1 1 0,-1 0 0,0 0 0,0 0-1,0 0 1,0 0 0,0 1 0,0-1 0,0 1 0,0 0 0,0 0 0,-1 0 0,1 1 0,0-1 0,-1 1 0,1-1 0,-1 1 0,1 0 0,-1 1 0,-5 0 0,-3 1-6,0 0 1,0 0-1,1 1 1,-23 9-1,28-9 7,1 0-1,-1-1 0,1 2 1,-1-1-1,1 1 0,0 0 1,0 0-1,0 0 1,1 1-1,0-1 0,0 1 1,0 0-1,0 1 0,1-1 1,0 1-1,0-1 1,0 1-1,1 0 0,-3 8 1,4-7 4,0 0 1,0 0-1,1 1 1,-1-1 0,2 0-1,-1 0 1,1 0-1,0 0 1,1 0-1,-1 0 1,1-1 0,1 1-1,-1 0 1,1-1-1,0 1 1,1-1-1,6 10 1,-4-9-32,-1-1-1,1 1 0,1-1 1,-1 0-1,1 0 1,0 0-1,1-1 0,-1-1 1,1 1-1,0-1 1,0 0-1,0-1 1,0 0-1,14 3 0,-7-2-456,-1-2-1,1 0 0,0-1 0,0 0 0,0-2 0,-1 1 0,30-6 0,25-11-2251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2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19 5185,'-13'-18'9659,"11"27"-6662,1 15-3486,5 231 1300,0-284-833,2 0 1,19-56-1,-20 72 22,0 1-1,0 0 1,1 0-1,1 0 1,0 1-1,1 0 1,0 0-1,0 1 1,13-11-1,-20 19 2,1 0 1,0 0-1,0 1 0,0-1 0,0 1 0,0 0 0,0-1 0,0 1 1,0 0-1,1 0 0,-1 0 0,0 0 0,1 1 0,-1-1 1,1 1-1,-1-1 0,1 1 0,-1 0 0,1 0 0,-1 0 1,1 0-1,-1 1 0,4 0 0,-3 0 1,0 1-1,0 0 1,0 0-1,-1 0 0,1 0 1,-1 1-1,1-1 1,-1 1-1,0-1 1,0 1-1,0 0 1,0 0-1,0 0 1,2 5-1,4 12-88,-1 1-1,-1-1 0,-1 1 0,3 23 0,-8-42 68,5 29-531,-1-5-2080,11 44 1,-8-58-1040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2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165 116 12363,'3'-4'392,"0"-1"0,-1 0 1,0 0-1,0-1 0,-1 1 1,0 0-1,1 0 0,-2-1 1,1 1-1,-1-1 0,1 1 1,-1-1-1,-1 1 0,1 0 1,-1-1-1,0 1 0,0-1 1,-1 1-1,0 0 0,-2-6 1,13 35-232,-1 0 0,-1 1 0,-1 0 0,-1 0 0,-1 0 0,-2 0 0,0 48 1,-28 196-201,15-186-4,-2 111 0,13-183-165,1 1 1,0-1-1,5 21 0,-2-27-1193,-1-13 139,0-18-1015,-2-16-1510,-2-11-363</inkml:trace>
  <inkml:trace contextRef="#ctx0" brushRef="#br0" timeOffset="1">1 403 9722,'0'-8'2817,"19"-3"759,16 9-2631,26-2-257,13 4-288,25-3-240,-2 10-1336,-9 10-2529,-32-2 112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3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33 10386,'-10'-18'2361,"3"5"1063,3 12-3047,0 4 223,2 3 8,1-3 200,-2 17-56,-9 96 88,2-25-208,-2 46-87,3 6-193,4 41-88,5-14-136,7 19-368,8-26-657,1 14-3527,-7-49 631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5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149 245 6937,'-1'-3'399,"-3"-39"3913,4 42-4210,0-1 1,-1 0-1,1 0 1,0 1-1,1-1 1,-1 0-1,0 0 0,0 1 1,0-1-1,0 0 1,1 1-1,-1-1 0,0 0 1,0 1-1,1-1 1,-1 0-1,1 1 0,-1-1 1,1 0-1,-1 1 1,1-1-1,-1 1 1,1-1-1,-1 1 0,1-1 1,-1 1-1,1 0 1,0-1-1,-1 1 0,1 0 1,0-1-1,0 1 1,-1 0-1,1 0 0,0 0 1,-1-1-1,1 1 1,0 0-1,0 0 1,-1 0-1,1 0 0,0 0 1,0 1-1,-1-1 1,1 0-1,0 0 0,0 0 1,1 1-1,5 2-66,0 0 0,0 1 0,0 0 0,-1 0 0,1 1 0,-1-1 1,0 1-1,0 1 0,6 6 0,43 58 119,-34-37-104,-2 1 0,-1 0-1,-1 1 1,-2 1 0,-1 1 0,-2 0-1,12 70 1,-13-37-33,-3 1 0,-4 1 0,-5 92 0,0-138-10,-1 0 0,-2 0 0,0 0 0,-15 49 0,17-71-4,1 0 0,-1-1 0,1 1 0,-1 0 0,0-1 1,0 1-1,-1-1 0,1 1 0,-1-1 0,1 0 0,-1 0 0,0 0 1,0-1-1,-1 1 0,1-1 0,-1 1 0,-5 2 0,5-4 1,0 0-1,1 0 1,-1-1-1,0 1 1,0-1-1,0 0 1,0 0-1,1 0 1,-1-1-1,0 1 1,0-1 0,0 0-1,1 0 1,-1 0-1,-5-3 1,-4-3-2,1 0 1,0 0 0,1-1 0,-1-1 0,2 0 0,-1-1 0,1 0-1,1 0 1,-10-14 0,-5-12-36,2 0 0,1-1 1,2-1-1,2-1 0,1-1 0,-19-79 0,23 64 26,2-1 1,2-1-1,3 1 0,4-96 0,2 127 29,2 1-1,0 0 0,1 0 1,2 0-1,13-35 1,-14 47-11,1-1 1,0 1 0,1 0 0,0 1 0,1 0-1,1 0 1,-1 0 0,2 1 0,-1 1 0,1 0-1,15-11 1,-4 7-4,1 0 0,0 2 0,1 1 0,0 0 0,0 2-1,1 0 1,25-3 0,23-2-87,82-5 0,239 10-3862,-206 17 998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5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93 10170,'12'-93'7631,"-12"108"-7242,1 0-1,0 0 1,1-1 0,7 23-1,-2-5-273,46 210-73,-21-103-44,-31-109-70,-1-29 62,0-1 0,0 1-1,0-1 1,-1 1-1,1-1 1,0 0 0,0 1-1,-1-1 1,1 1 0,0-1-1,-1 1 1,1-1 0,-1 0-1,1 1 1,0-1-1,-1 0 1,1 1 0,-1-1-1,1 0 1,-1 0 0,1 1-1,-1-1 1,1 0-1,-1 0 1,1 0 0,-1 0-1,1 0 1,-1 0 0,-4 0-83,0-1 1,0 0-1,1-1 1,-1 1-1,1-1 1,-1 0 0,1 0-1,-6-4 1,-12-5-324,-7-5 20,0 1-1,0 2 1,-2 1 0,-53-14-1,76 24 383,0 0 0,0 1 0,-1 0 0,1 1 0,0 0 0,0 1 0,-1-1 1,1 1-1,0 1 0,0 0 0,0 0 0,0 0 0,0 1 0,0 0 0,1 1 0,0 0 0,-1 0 0,1 0 0,1 1 0,-1 0 0,1 0 0,-1 1 0,-9 12 0,13-15 14,0 1-1,1-1 0,-1 1 1,1-1-1,0 1 1,0 0-1,0 0 1,0 0-1,1 0 1,0 0-1,0 0 1,0 1-1,0-1 0,1 0 1,-1 0-1,1 1 1,0-1-1,0 0 1,1 1-1,0-1 1,-1 0-1,1 0 1,0 1-1,4 6 0,-2-6-24,-1 0 0,1 0 0,1-1 0,-1 0 0,1 1 0,0-1 0,0-1-1,0 1 1,0 0 0,1-1 0,-1 0 0,1 0 0,0-1 0,0 1-1,0-1 1,0 0 0,0 0 0,0 0 0,1-1 0,5 1 0,9 0-647,1-1 0,-1-1 0,1-1 0,-1 0 0,32-8 0,41-11-2267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6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42 139 11658,'4'-6'158,"11"-21"2622,-15 26-2687,0 0 0,0 0 0,0 0 0,0 0 0,0 1 0,0-1 0,-1 0 0,1 0 0,0 0 1,0 0-1,-1 1 0,1-1 0,-1 0 0,1 0 0,-1 0 0,1 1 0,-1-1 0,1 0 0,-1 1 1,1-1-1,-1 0 0,0 1 0,1-1 0,-1 1 0,0-1 0,0 1 0,1 0 0,-1-1 0,0 1 0,0 0 1,0-1-1,-1 1 0,14 2-396,1 0 0,0-1 0,1 0 0,-1-1 0,23-2 0,-32 2 200,0 0 52,0-1 1,-1 1-1,1 0 0,-1-1 0,1 0 0,-1 0 0,1 0 0,-1 0 0,0 0 0,1-1 0,-1 0 0,0 1 0,0-1 1,0-1-1,0 1 0,0 0 0,-1 0 0,1-1 0,-1 0 0,0 1 0,1-1 0,2-6 0,-4 8 43,-1 0 0,0-1-1,1 1 1,-1 0 0,0 0-1,0 0 1,0 0 0,0 0-1,0-1 1,0 1 0,0 0-1,0 0 1,0 0 0,-1 0 0,1 0-1,0 0 1,-1-1 0,1 1-1,-1 0 1,1 0 0,-1 0-1,0 0 1,1 1 0,-2-3-1,0 1 12,-1 1-1,1-1 1,-1 1-1,1-1 1,-1 1-1,1 0 1,-1 0-1,0 0 1,1 0-1,-1 0 1,0 0-1,0 1 1,0 0-1,-3-1 1,-3 1-5,0 0 0,0 1 0,0 0 0,0 0 0,1 1 0,-1 0 0,0 1 0,1-1 0,-1 2 1,1-1-1,0 1 0,0 1 0,1-1 0,-11 9 0,15-11-15,1 0 0,-1 0 0,0 1-1,0-1 1,1 1 0,0 0 0,-1-1 0,1 1 0,0 0 0,0 1 0,1-1 0,-1 0 0,1 0-1,0 1 1,-1-1 0,1 1 0,1-1 0,-1 1 0,1 0 0,-1-1 0,1 1 0,0-1-1,0 1 1,0 0 0,1-1 0,-1 1 0,1-1 0,0 1 0,0-1 0,0 1 0,1-1 0,-1 1-1,1-1 1,0 0 0,0 0 0,0 0 0,3 4 0,2 1-191,1-1 1,-1 0-1,1 0 1,1-1-1,-1 0 1,1-1-1,0 1 1,0-2-1,0 1 1,1-1-1,0-1 1,0 0-1,0 0 1,0-1-1,0 0 1,0-1-1,19 1 0,33-5-2245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6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39 9586,'-1'-3'656,"1"1"-253,-1 0 1,0 0-1,1 0 0,-1 0 0,0 0 0,0 0 0,0 0 0,0 0 1,0 0-1,0 1 0,-1-1 0,1 0 0,0 1 0,-1 0 0,1-1 1,-1 1-1,0 0 0,0-1 0,-2 0 0,5 11 128,18 82-270,-8-45-195,-3 0-1,6 84 0,-14-63-387,-3 0 0,-3-1-1,-22 97 1,20-139-1171,2-37-3608,5-27 1637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7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11763,'0'0'2344,"11"-15"1113,12 12-3441,12 6-104,8 5 32,7 8 40,-6 6 48,0 12-48,-9 8 16,-7 8-80,-13-3 48,-14 5-152,-9-11-208,-13-7-337,-8-17-143,-10-16-2577,-1-15 601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7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284 61 6417,'1'-1'789,"0"0"-395,-1 0 1,1 0-1,-1 0 0,0 0 1,1 0-1,-1 0 0,0 0 0,0 0 1,1 0-1,-1 0 0,0 0 1,0-1-1,0 1 0,0 0 1,-1 0-1,1 0 0,-1-2 1,-12-13 3026,-6-4-1785,15 17-543,2 11-825,1 21-497,1-22 331,-20 302-13,-1 89-561,28-346-530,-4-39-1126,-5-32-2023,-4-17 334</inkml:trace>
  <inkml:trace contextRef="#ctx0" brushRef="#br0" timeOffset="1">10 435 4761,'-10'-18'7498,"20"17"-4418,18 2-2616,13 2-368,30 3-40,13-9-264,28 11-2968,-9-2 799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59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35 11650,'-7'24'5397,"5"-34"-2649,0 17-2787,0 9 20,1 0-1,1 0 1,0 0-1,1-1 1,1 1-1,1 0 1,5 21-1,-6-33-20,-1-1-1,1 1 1,-1-1 0,1 0-1,0 1 1,0-1-1,1 0 1,-1 0-1,1-1 1,-1 1 0,1 0-1,0-1 1,0 0-1,0 1 1,0-1 0,0 0-1,1-1 1,4 3-1,-1-2-50,0 0 0,-1-1 0,1 1 0,0-1 0,0-1 1,0 1-1,0-1 0,0-1 0,12-1 0,-8 0 14,0 0 0,0-1-1,0 0 1,0-1 0,-1-1 0,1 1 0,-1-1 0,0-1 0,-1 0 0,1 0 0,-1-1 0,10-10 0,-16 14 83,0 1 1,-1-1-1,0 0 1,0 0-1,0 0 0,0 0 1,0 0-1,0-1 1,-1 1-1,1 0 0,-1-1 1,0 1-1,0-1 1,-1 1-1,1-1 0,-1 0 1,1 1-1,-1-1 1,0 0-1,0 1 1,-1-1-1,1 1 0,-1-1 1,0 0-1,0 1 1,0-1-1,0 1 0,-1 0 1,1-1-1,-1 1 1,-3-4-1,0 1-31,0 0 1,0 1-1,-1 0 1,1 0-1,-1 0 0,0 1 1,-1-1-1,1 2 1,-1-1-1,0 1 0,0 0 1,0 0-1,0 1 0,-8-2 1,-61-10-2726,71 12 927,12 1 13,-4 1 1118,18-3-1860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7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76 9978,'-15'-15'2497,"5"6"815,9 2-2744,9 1-407,17-1-9,11-4-40,20 1 0,3 2-56,7 5 24,-9 5-16,-10 5-24,-16 1-72,-9 2-128,-12-3-409,-8-1-1767,-18-24-5082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8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22 12971,'-3'-13'3268,"8"21"-635,-3-5-2496,0 1 0,-1-1-1,1 1 1,-1 0 0,0 0 0,0 0-1,-1-1 1,1 8 0,-5 20-124,-1-1-1,-1 0 1,-15 41-1,1 0-145,23-77 68,-1 1-1,1 0 0,1 0 1,-1 0-1,1 0 0,8-8 1,6-9-40,116-195-91,-134 217 196,0-1-1,0 1 1,1-1-1,-1 1 0,0 0 1,0-1-1,1 1 1,-1 0-1,0-1 1,1 1-1,-1 0 1,0-1-1,1 1 1,-1 0-1,0 0 1,1-1-1,-1 1 1,1 0-1,-1 0 1,1 0-1,-1 0 0,0 0 1,1-1-1,-1 1 1,1 0-1,-1 0 1,1 0-1,-1 0 1,1 0-1,-1 0 1,0 0-1,1 1 1,-1-1-1,1 0 1,-1 0-1,1 0 1,-1 0-1,0 1 0,1-1 1,-1 0-1,1 0 1,-1 1-1,0-1 1,1 0-1,-1 0 1,0 1-1,1-1 1,-1 0-1,0 1 1,0-1-1,1 1 1,-1-1-1,0 0 1,0 1-1,0-1 0,0 1 1,1-1-1,-1 1 1,0-1-1,0 0 1,0 1-1,0 0 1,11 34-63,1 52 23,-10-63-438,1 0 0,1-1 0,1 0 0,12 35 0,4-24-2940,7-17-320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8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57 12915,'-5'5'4609,"-8"-12"-2964,-24-10-1377,32 15-260,-22-7 56,0 1 1,-52-7-1,73 13-89,0 1 0,0 1 0,0-1 0,0 1 0,0 0 0,0 1 0,0-1-1,0 1 1,0 0 0,0 1 0,0-1 0,0 1 0,0 1 0,1-1-1,-1 1 1,1 0 0,0 0 0,0 0 0,0 1 0,0 0 0,-6 5-1,4 2-147,1-1 0,0 1 0,0 0 0,1 0 0,1 1 0,0 0 0,0-1 0,1 1-1,1 1 1,-2 15 0,4-24 77,-1 1 1,1 0-1,-1 0 0,1 0 0,1-1 0,-1 1 0,1 0 0,0 0 1,0 0-1,0-1 0,1 1 0,-1-1 0,1 1 0,0-1 0,0 0 1,1 1-1,0-1 0,-1 0 0,1-1 0,0 1 0,1 0 1,-1-1-1,1 0 0,0 0 0,-1 0 0,1 0 0,0 0 0,1-1 1,5 3-1,-4-4 26,0 1 1,0-1-1,0-1 1,0 1-1,0-1 1,1 0-1,-1 0 1,0-1-1,0 0 1,0 0-1,0 0 1,0-1-1,0 0 1,0 0-1,0 0 1,0-1-1,-1 0 1,0 0-1,1-1 1,-1 1-1,0-1 1,-1 0-1,9-9 1,1 0 54,-1-2 0,-1 0 0,0 0 0,-1-1 0,-1 0 0,13-27 0,30-82 591,-48 156 358,-1 31-769,-4-53-93,1 5-10,0 1 0,1 0 0,0-1 0,1 1 0,6 16 0,-8-28-208,1 0-1,-1 1 1,0-1 0,1 0-1,0 0 1,-1 0-1,1 0 1,1 0 0,-1 0-1,0-1 1,1 1-1,-1-1 1,1 1 0,0-1-1,0 0 1,0 0-1,0 0 1,0 0 0,0-1-1,0 0 1,0 1-1,1-1 1,-1 0 0,1 0-1,-1-1 1,1 1-1,4 0 1,19-4-2477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9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61 10554,'-2'-23'2838,"1"7"1518,6 49-3572,4 76-599,-6-49-203,12 65 0,-10-118-44,1-19 31,1-20 14,0-20 34,-5 24 9,1 1 0,2 0 0,1 0 0,1 0 0,1 1 0,1 0 0,13-25 0,-22 50-22,1 0 1,-1 0-1,1 0 0,-1 0 0,1 0 1,0 0-1,-1 0 0,1 1 1,0-1-1,0 0 0,-1 0 1,1 1-1,0-1 0,0 0 0,0 1 1,0-1-1,0 1 0,0-1 1,0 1-1,0 0 0,0-1 0,0 1 1,0 0-1,0 0 0,0 0 1,0 0-1,2 0 0,-1 0-2,0 1-1,0 0 1,-1 0 0,1 0-1,0 0 1,0 0-1,-1 0 1,1 0 0,-1 1-1,1-1 1,-1 0-1,0 1 1,3 2 0,2 6-4,0-1 0,-1 1 1,0 0-1,4 12 1,-2 0-4,-1 1 0,4 35 1,6 25-377,3-113-591,81-202-86,-99 232 1067,-1-1 1,0 1-1,0 0 0,0-1 1,0 1-1,0 0 0,0-1 1,0 1-1,1 0 0,-1-1 0,0 1 1,0 0-1,0-1 0,1 1 1,-1 0-1,0 0 0,1-1 1,-1 1-1,0 0 0,0 0 0,1 0 1,-1-1-1,0 1 0,1 0 1,-1 0-1,0 0 0,1 0 1,-1 0-1,1 0 0,-1 0 0,0-1 1,1 1-1,-1 0 0,0 0 1,1 0-1,-1 1 0,1-1 0,-1 0 1,0 0-1,1 0 0,-1 0 1,0 0-1,1 0 0,-1 0 1,0 1-1,1-1 0,-1 0 0,0 0 1,0 0-1,1 1 0,-1-1 1,0 0-1,1 1 0,-1-1 1,0 0-1,0 0 0,0 1 0,1-1 1,-1 0-1,0 1 0,0-1 1,0 0-1,0 1 0,0-1 0,0 1 1,18 34-87,-14-24 120,58 163-622,-40-105-3637,-14-46 1047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9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0 294 12563,'18'-13'1609,"-12"8"-1291,1 0 0,-1 1 0,1 0 0,0 0 1,0 0-1,0 1 0,0 0 0,1 0 0,11-2 0,-11 3-309,-1-1 1,0 0-1,0 0 0,0-1 0,0 0 0,0 0 1,-1 0-1,0-1 0,0 0 0,0-1 1,-1 1-1,0-1 0,0 0 0,0 0 1,7-13-1,-9 14-11,0 1-1,-1-1 1,0 0 0,0 0 0,0 0-1,-1 0 1,0 0 0,0 0-1,0-1 1,0 1 0,-1 0 0,0-1-1,0 1 1,-1 0 0,1 0 0,-1-1-1,0 1 1,0 0 0,-1 0-1,0 0 1,0 0 0,0 0 0,-5-8-1,5 11-1,1 0 0,0 0 0,0 0-1,-1 1 1,1-1 0,-1 1-1,1-1 1,-1 1 0,0-1 0,0 1-1,0 0 1,0 0 0,1 0 0,-1 0-1,-1 0 1,1 1 0,0-1-1,0 0 1,0 1 0,0 0 0,0-1-1,0 1 1,-1 0 0,1 0-1,0 0 1,0 1 0,0-1 0,-1 0-1,1 1 1,0-1 0,0 1 0,0 0-1,0 0 1,0 0 0,0 0-1,0 0 1,1 0 0,-4 3 0,-2 1-1,0 0 1,0 1 0,1 0 0,0 1 0,0-1 0,1 1 0,0 0-1,-6 11 1,5-6-6,0 1-1,1 0 0,1 0 0,0 1 1,1-1-1,0 1 0,1-1 0,1 1 1,0 0-1,1 0 0,0 0 0,3 14 1,-3-22-92,1 0 1,0 0-1,1 0 0,-1 1 1,1-1-1,0-1 1,1 1-1,0 0 1,-1-1-1,2 1 1,-1-1-1,1 0 0,0 0 1,0 0-1,0 0 1,0-1-1,1 0 1,0 0-1,0 0 1,0 0-1,1-1 1,-1 0-1,1 0 0,-1 0 1,1-1-1,0 0 1,0 0-1,10 1 1,47 2-2916,1-9-258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19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48 11450,'-28'-40'5482,"27"42"-5506,8 1-120,-4-4-88,1-1-177,21 1-759,39-7-2169,-40 16 257</inkml:trace>
  <inkml:trace contextRef="#ctx0" brushRef="#br0" timeOffset="1">0 185 8762,'3'1'1880,"8"-1"833,5-1-2465,14-2-608,5-2 16,14-2-2305,-4-2 441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20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27 123 8962,'-16'-65'3601,"11"40"55,-1 4-1663,6 16-1673,0 0 64,3 4 240,-1 2-472,0 4-56,8 17-112,23 66-288,-27-35-992,-3 8-2673,-3-21 240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20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15 6593,'-3'-13'6288,"3"12"-6142,-1 1 1,1 0-1,0 0 0,-1 0 0,1 0 0,0 0 1,-1 0-1,1 0 0,0 0 0,-1 0 1,1 0-1,-1 0 0,1 0 0,0 0 0,-1 0 1,1 0-1,-1 1 0,-34 0 2174,23 1-2203,-1 1 0,1 0 0,0 0-1,0 1 1,0 1 0,1 0 0,-1 0 0,1 1-1,1 1 1,-1 0 0,-13 12 0,23-17-218,-1 0 0,1 0 0,0 1 0,0-1-1,0 0 1,0 1 0,0-1 0,0 1 0,1 0 0,-1-1 0,1 1 0,0-1 0,0 1 0,0 0 0,0-1 0,0 1 0,0 0 0,1-1 0,-1 1-1,1-1 1,0 1 0,0-1 0,0 1 0,0-1 0,0 0 0,0 1 0,1-1 0,-1 0 0,1 0 0,0 0 0,2 3 0,4 5-461,1 0 1,0-1-1,0 0 1,21 15-1,-19-17-185,1 0-1,0-1 0,0-1 0,25 8 0,11 1-1464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21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24 9426,'1'0'176,"-1"-1"0,0 1 0,1-1 0,-1 1 0,0-1 0,1 1 0,-1-1 0,0 1 0,0-1-1,1 1 1,-1-1 0,0 0 0,0 1 0,0-1 0,0 1 0,0-1 0,0 0 0,0 1 0,0-1 0,0 1 0,0-1 0,0 0 0,0 1 0,0-1 0,-1 1 0,1-1 0,0 0 0,0 1-1,-1-1 1,1 1 0,0-1 0,-1 1 0,1-1 0,0 1 0,-1 0 0,1-1 0,-1 1 0,1-1 0,-1 1 0,1 0 0,-1-1 0,1 1 0,-1 0 0,1-1 0,-1 1 0,0 0 0,1 0 0,-1 0-1,1 0 1,-1 0 0,0-1 0,1 1 0,-1 0 0,1 0 0,-1 0 0,0 1 0,-4-1-92,1 1-1,0 0 1,-1 0 0,1 0 0,0 1-1,0 0 1,0-1 0,-7 6-1,-130 73-2765,141-80 2658,-1 0 1,1 0-1,0 1 0,-1-1 0,1 0 0,-1 1 0,1-1 0,0 0 0,0 1 0,-1-1 0,1 1 0,0-1 0,-1 1 0,1-1 0,0 0 0,0 1 0,0-1 0,0 1 0,0-1 0,-1 1 0,1-1 0,0 1 0,0-1 0,0 1 1,0-1-1,0 1 0,0-1 0,1 1 0,-1-1 0,0 1 0,0-1 0,0 1 0,0-1 0,0 1 0,1-1 0,-1 0 0,0 1 0,0-1 0,1 1 0,-1-1 0,0 0 0,1 1 0,-1-1 0,1 0 0,-1 1 0,0-1 0,1 0 1,-1 0-1,1 1 0,-1-1 0,1 0 0,0 0 0,29 19-120,-25-17 97,30 17 76,-4-3 39,38 25 0,-61-35-67,-1 0 0,1 0 1,-1 0-1,0 1 1,0 0-1,-1 1 1,0-1-1,-1 1 0,8 13 1,-12-20-6,0 1 0,-1-1 0,1 1 0,0 0 0,0-1 0,-1 1 0,1 0 0,-1-1 0,0 1 0,0 0 0,1-1 0,-1 1 0,0 0 0,0 0 0,0-1 0,-1 1 0,1 0 1,0-1-1,-1 1 0,1 0 0,-1-1 0,1 1 0,-1 0 0,0-1 0,-1 3 0,-1-2-24,1 0 1,0 0 0,-1 0-1,1 0 1,-1-1-1,0 1 1,0-1 0,1 0-1,-1 0 1,0 0-1,0 0 1,0 0-1,-4 0 1,-8 1-191,-1 0-1,1-2 1,-1 0-1,-22-3 1,-21-9-723,55 11 680,0-1-1,1 1 1,-1-1 0,1 0-1,-1 0 1,1 0 0,0 0-1,-1 0 1,1-1 0,0 1-1,1-1 1,-1 0-1,-2-4 1,-3-16-2179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21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29 10146,'-11'-29'11831,"10"56"-11875,-4 233 25,5-253 19,0 1-1,1 0 1,0-1 0,1 1 0,-1-1-1,2 0 1,-1 1 0,1-1-1,0 0 1,0 0 0,5 7-1,-6-11-30,0-1 0,0 0 0,0 0-1,1 0 1,-1 0 0,1 0-1,-1 0 1,1 0 0,-1-1-1,1 0 1,0 1 0,0-1-1,0 0 1,-1 0 0,1-1-1,0 1 1,0 0 0,0-1 0,0 0-1,0 0 1,1 0 0,-1 0-1,0 0 1,0-1 0,0 1-1,0-1 1,0 0 0,-1 0-1,1 0 1,0 0 0,3-2-1,27-12-1388,-19 8-207,0 1 0,1 1 0,17-5 0,15-1-2367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3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6929,'13'-13'1473,"7"8"663,14-6-2072,6 3-8,10-1-48,-6 4 0,-4 1-2144,-1 5 704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59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6553,'19'20'12327,"-20"-19"-12056,4 23 815,2-7-1013,-1 13-31,0 0 0,-2 0 1,-1 0-1,-2 1 0,0-1 0,-7 33 1,5-49-24,3-10-13,0 0 0,0 0 0,-1 0 0,0 0 0,0 0 0,0-1 0,0 1 0,0 0 0,-1 0 0,0-1-1,-4 7 1,6-11-2,-1 1-1,1-1 0,-1 0 0,1 0 0,-1 1 1,1-1-1,0 0 0,-1 0 0,1 1 0,0-1 1,0 0-1,-1 0 0,1 0 0,0 1 1,0-1-1,0 0 0,0 0 0,0 0 0,0 0 1,0 1-1,0-1 0,1 0 0,-1 0 0,0-1 1,3-27 21,1 1-33,1 0 0,2 1 1,1 0-1,1 0 1,2 0-1,0 1 0,2 1 1,0 0-1,2 0 0,22-27 1,-34 48-29,1 0 0,1 0 0,-1 0 0,0 1 1,1-1-1,0 1 0,0 0 0,0 0 0,0 1 0,0-1 0,1 1 1,-1 0-1,1 1 0,-1-1 0,1 1 0,9 0 0,-4 1-524,-1 0 0,1 1 1,0 0-1,0 1 0,-1 0 0,1 1 0,14 6 0,30 14-2970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21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53 10538,'-5'-9'2185,"2"0"1199,3 5-3103,3 0 183,-3 3-8,3-1 40,1 1-224,25-3 8,52-6-296,-24 5-784,1 2-465,6 8-2383,-14-5-169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22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0 104 12691,'18'-30'2440,"19"4"1329,17 12-3801,30 1-992,12 9-1993,10-10-736,-30 11-1424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23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1696 9546,'-37'-10'2334,"29"8"-1891,0 1 0,1-1 0,-1-1 0,0 0 0,1 0 1,-1 0-1,-11-8 0,18 10-416,0 0 1,1 0 0,-1 1 0,0-1-1,1 0 1,-1 0 0,1 0 0,-1 0-1,1 0 1,0 0 0,-1-1 0,1 1-1,0 0 1,0 0 0,0 0 0,0 0-1,-1 0 1,2 0 0,-1 0 0,0-1-1,0 1 1,0 0 0,0 0 0,1 0-1,-1 0 1,1 0 0,-1 0 0,0 0-1,1 0 1,0 0 0,-1 0 0,1 0-1,1-1 1,27-30 555,-28 31-564,158-123 1187,-51 43-733,531-449 999,301-233-854,-831 683-879,-100 69-739,-19 14-340,-32 17-1608,29-14 1796,-47 19-3052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25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316 118 10786,'2'-41'2613,"5"-22"5052,-5 70-6851,5 42-886,1 100 101,-22 281 0,3-270-24,15 250 0,-3-392-3,-1-10 5,1-1 0,0 1 0,0 0 0,1 0 0,4 12 0,13-60 42,41-97-75,7 4-1,5 2 0,6 4 1,176-217-1,-222 307 49,10-10 110,-2-2-1,-1-1 1,-4-2-1,41-75 1,-71 111 96,-2 11-49,4 18-102,2 7-102,5 15 49,0 1-1,-3 0 1,8 38 0,23 219 37,6 27 20,-34-254-76,3-1 0,45 115 0,-61-180-1,-1 0 0,0 0 0,0 0-1,0 0 1,0 0 0,0 0 0,1 0 0,-1 0 0,0 0 0,0 0 0,0 1-1,0-1 1,0 0 0,1 0 0,-1 0 0,0 0 0,0 0 0,0 1 0,0-1-1,0 0 1,0 0 0,0 0 0,0 0 0,0 1 0,0-1 0,0 0 0,0 0-1,0 0 1,0 0 0,0 1 0,0-1 0,0 0 0,0 0 0,0 0 0,0 1-1,0-1 1,0 0 0,0 0 0,0 0 0,0 0 0,0 1 0,0-1-1,0 0 1,0 0 0,-1 0 0,1 0 0,0 0 0,0 0 0,0 1 0,0-1-1,0 0 1,-1 0 0,1 0 0,0 0 0,0 0 0,0 0 0,0 0 0,0 0-1,-1 0 1,1 0 0,0 0 0,0 1 0,0-1 0,-1 0 0,1 0 0,0 0-1,0 0 1,0 0 0,-1-1 0,-18-9 127,2 0-104,-115-66 19,3-5-1,4-6 0,4-5 1,-169-166-1,219 184-333,-127-122 707,168 170-1601,0 1-1,-2 1 1,-1 2-1,-67-33 1,18 20-2947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26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95 8170,'0'0'31,"-48"-57"4057,43 53-3578,1-1 0,-1 1-1,0 0 1,0 0 0,0 1 0,0 0 0,0-1 0,-1 2 0,-8-2 2697,43 32-2566,188 182 522,-68-45-424,193 278 0,30 38-421,-345-450-298,1-1-1,48 39 1,-56-62-73,-18-10-490,-9-5-864,-64-25-7769,2 7 2916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27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18 164 7882,'-7'-34'4151,"4"24"-3357,1-1 0,0 1 1,0-1-1,1 1 0,1-1 0,0 0 1,0 1-1,1-1 0,0 1 1,3-14-1,2 42-189,12 45-597,20 80-22,-21-69-55,-3-15-978,11 101 1,-25-155-829,-5-22-3397,1-6 1662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27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37 12003,'-3'-14'2336,"3"4"1129,5 6-3465,2 4-104,9 0 16,7 0 128,19 3 24,34-6-1248,7 2-313,5 1-2048,-2-7-407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27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10 12019,'10'7'739,"13"5"3903,-22-12-4566,-2-2-3,1 0 0,-1 0 1,0 0-1,0 0 1,0 1-1,0-1 0,0 0 1,0 1-1,0-1 0,-1 1 1,1-1-1,-1 1 0,-2-3 1,2 4-75,-1-1 1,1 1 0,-1-1-1,0 1 1,1 0-1,-1 0 1,1 0 0,-1 0-1,0 0 1,1 1-1,-1-1 1,0 1 0,-3 1-1,0-1-50,1 0-1,-1 0 1,0 1-1,1 0 1,-1 0-1,1 0 1,0 0-1,0 1 1,0 0-1,0 0 1,0 1-1,1-1 1,-1 1-1,1 0 1,0 0-1,0 0 1,0 1-1,1 0 1,0-1-1,0 1 1,0 0-1,0 1 1,1-1-1,0 0 1,0 1-1,0-1 1,1 1-1,-2 9 1,2-11 19,1 0 1,0-1-1,0 1 1,0 0-1,0 0 1,0-1-1,1 1 1,0 0 0,0-1-1,0 1 1,0-1-1,0 1 1,1-1-1,-1 0 1,1 1-1,0-1 1,0 0-1,0 0 1,1 0 0,-1-1-1,1 1 1,-1 0-1,1-1 1,0 0-1,0 1 1,0-1-1,0 0 1,1-1 0,3 3-1,-2-3-2,-1 0 0,1 0 0,0 0 1,-1 0-1,1-1 0,0 0 0,-1 0 0,1 0 0,0 0 0,0-1 0,-1 0 0,1 0 1,0 0-1,-1-1 0,1 0 0,-1 1 0,0-1 0,0-1 0,0 1 0,0-1 0,0 1 0,7-8 1,-2 1 56,-1-1 0,0-1 1,-1 1-1,0-2 0,0 1 1,-1-1-1,-1 1 0,0-2 0,5-16 1,-3 9-3,-2 11 73,-1 10-1,1 19 50,-1 0-115,2 2-21,0 6-155,2 0-1,18 42 0,-25-68-24,0 0 0,0 0-1,1 0 1,-1 0 0,0 0 0,1 0 0,-1 0-1,1 0 1,0-1 0,0 1 0,0-1 0,-1 1-1,1-1 1,0 0 0,1 0 0,-1 0 0,0 0-1,0 0 1,0 0 0,1 0 0,-1-1-1,0 1 1,4-1 0,26-5-3026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28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92 10618,'-4'-7'998,"1"-1"-1,-1 1 0,1 0 0,0-1 1,1 0-1,-1 1 0,2-1 1,-1 0-1,0-16 0,2 28-991,0-1-1,0 1 1,1-1 0,-1 0-1,1 1 1,0-1-1,0 0 1,2 5 0,6 19-2,3 42-4,4 76 1,-7-50-184,-8-87 59,0 1-279,-1 1 0,2-1 0,-1 1-1,1-1 1,1 0 0,0 0 0,0 0 0,1 0 0,7 12 0,-11-20 167,1 0 0,0 0 1,-1 0-1,1 0 0,0 0 1,0 0-1,0 0 0,0-1 0,0 1 1,0 0-1,0-1 0,0 1 0,0-1 1,0 1-1,3 0 0,19-5-3955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28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 5 7778,'-6'-4'7521,"-5"5"-5040,-3 3-2529,-9 6 48,-6 2-16,-7 8-80,1 2-368,1 0-713,9-4-295,14-8-2057</inkml:trace>
  <inkml:trace contextRef="#ctx0" brushRef="#br0" timeOffset="1">45 71 11394,'8'0'5426,"-2"2"-5490,12 6-64,44 22 8,-36-10 264,-2-2-136,4 7-16,-3 0-505,-2 1-775,-8-4-2081,-4-1-23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00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10378,'13'-59'2401,"-18"42"831,8 7-1287,-3 13-1337,5 22 48,15 77-344,-12 4 16,-1 17-64,-3 44-104,3 1-616,12 26-3577,-4-34 905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28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24 139 12043,'15'-16'-9,"35"-31"2356,-45 43-2608,0 1 0,0 0 1,0 0-1,1 0 0,10-3 0,-15 6 258,0 0 1,0-1-1,0 1 1,-1 0-1,1-1 0,0 1 1,0-1-1,-1 1 1,1-1-1,0 1 0,-1-1 1,1 1-1,-1-1 1,1 0-1,-1 1 0,1-1 1,-1 0-1,1 1 1,-1-1-1,1 0 0,-1 0 1,0 0-1,0 1 1,1-1-1,-1 0 1,0 0-1,0 0 0,0 1 1,0-1-1,0 0 1,0 0-1,0 0 0,0 0 1,0 0-1,0 1 1,-1-1-1,1 0 0,0 0 1,0 0-1,-1 1 1,1-1-1,-1 0 0,0-1 1,0 1-15,0-1 1,0 0-1,-1 1 0,1-1 1,-1 1-1,1-1 1,-1 1-1,1 0 0,-1-1 1,0 1-1,0 0 1,1 0-1,-1 0 0,0 1 1,0-1-1,0 0 1,0 1-1,0-1 0,0 1 1,0 0-1,0-1 1,-4 1-1,2 0 24,0 0 1,0 0-1,1 1 0,-1-1 1,0 1-1,0 0 0,0 0 0,0 0 1,1 0-1,-1 1 0,0 0 1,1-1-1,-1 1 0,1 1 1,0-1-1,0 0 0,0 1 1,0 0-1,0-1 0,0 1 1,1 0-1,-1 0 0,1 1 1,0-1-1,0 0 0,0 1 1,1 0-1,-1-1 0,1 1 0,-1 0 1,1 0-1,1-1 0,-1 1 1,0 4-1,0-5-14,1 0 0,-1 1 0,1-1 0,-1 0 0,1 0 0,0 1 0,0-1 0,0 0 0,1 0 0,-1 0 0,1 1 0,0-1 0,0 0 0,0 0 0,0 0 0,0 0 0,1 0 0,-1-1 0,1 1 0,0 0 0,0-1 0,0 1 0,0-1 0,0 1 0,1-1-1,-1 0 1,1 0 0,-1 0 0,1-1 0,0 1 0,3 1 0,0-1-196,0 0 1,0-1-1,0 0 0,0 0 0,0-1 0,0 1 0,0-1 0,0-1 0,0 1 0,0-1 0,0 0 0,0 0 1,0-1-1,0 0 0,-1 0 0,8-3 0,31-19-2018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29:29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93 5153,'37'-60'2695,"-36"60"-2611,0-1 0,-1 0 0,1 1 0,-1-1 0,1 0 0,-1 1 0,0-1 0,1 0 0,-1 1 0,1-1 0,-1 0 0,0 0 0,0 1 0,0-1 0,1 0 0,-1 0 0,0 0 0,0 1 0,0-1 0,0 0 0,0 0 0,0 0 0,0 1 0,-1-1 0,1 0 0,0 0 0,0 0 0,-1 1 0,1-1 0,0 0 0,-1 1 0,1-1 0,-1 0 0,1 1 0,-1-1 0,1 0 0,-1 1 0,1-1 0,-1 1 0,0-1 0,1 1 0,-1-1 0,0 1 0,1-1 0,-1 1 0,0 0 0,1-1 0,-1 1 0,0 0 0,0 0 0,0 0 0,1 0 0,-1-1 0,0 1 0,0 0 0,0 0 0,1 0 0,-1 1 0,0-1 0,0 0 0,-1 0 0,-42 9 563,42-9-630,1 0 0,0 0 1,-1 1-1,1-1 0,0 0 0,0 1 1,0-1-1,-1 1 0,1-1 0,0 1 1,0 0-1,0-1 0,0 1 0,0 0 0,0 0 1,0 0-1,0 0 0,0 0 0,0 0 1,1 0-1,-1 0 0,0 0 0,1 0 1,-1 0-1,0 0 0,1 1 0,0-1 1,-1 0-1,1 0 0,0 1 0,-1-1 0,1 0 1,0 0-1,0 1 0,0-1 0,0 0 1,1 3-1,1 2 27,1-1 1,0 0-1,1 0 1,-1 0-1,1 0 1,0-1 0,5 5-1,11 14 38,-16-17-123,1 0-1,-1 0 0,0 0 1,0 1-1,0-1 0,-1 1 1,0 0-1,-1 0 0,1 0 0,-1 1 1,-1-1-1,1 0 0,-1 1 1,-1-1-1,1 1 0,-1-1 1,-1 1-1,1-1 0,-1 1 0,-1-1 1,-3 14-1,-6-3-2500,-13-11-81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0:15.6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35 122 7778,'-30'-10'3666,"26"9"-2634,20 1-536,689 21 2476,-286-4-2581,875-34 596,-446-4-692,569 1-102,-671-4-84,306-4 320,-200-5-164,-311 28-10,-181 8 92,-287-7-19,-73 4-407,0 1 0,1-1 0,-1 0 0,0 1 0,0-1 0,1 0 0,-1 1 0,0-1 0,0 0 0,0 1 1,1-1-1,-1 1 0,0-1 0,0 0 0,0 1 0,0-1 0,0 1 0,0-1 0,0 0 0,0 1 0,0-1 0,0 1 0,0-1 0,0 0 0,0 1 0,0-1 1,0 1-1,-1-1 0,1 0 0,0 1 0,0-1 0,0 0 0,-1 1 0,1-1 0,0 0 0,0 1 0,-1-1 0,1 0 0,0 0 0,-1 1 0,1-1 0,0 0 1,-1 0-1,1 1 0,0-1 0,-1 0 0,1 0 0,0 0 0,-1 0 0,1 0 0,-1 1 0,1-1 0,0 0 0,-1 0 0,1 0 0,-1 0 0,0 0 1,-22-6-3253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0:38.3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1 280 12931,'85'-8'97,"124"-18"518,158-10 631,-330 39-459,-31 7-616,-4-4-149,20 26-70,-16-21 47,0-1 0,1 0 0,1 0 0,0-1 0,17 16 0,-24-25 10,-1 1-1,1-1 0,-1 0 1,1 0-1,0 0 0,-1 0 0,1 1 1,-1-1-1,1 0 0,0 0 1,-1 0-1,1-1 0,0 1 1,-1 0-1,1 0 0,-1 0 0,1 0 1,0-1-1,-1 1 0,1 0 1,-1 0-1,1-1 0,-1 1 1,1 0-1,-1-1 0,1 1 0,-1-1 1,1 1-1,-1-1 0,1 1 1,-1-1-1,1 0 0,17-24 172,-9 12-89,13-13-185,0 2 0,49-40 0,65-38-3672,-33 27 728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0:53.4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13 528 7810,'-12'-40'6709,"12"40"-6648,15 30 3,51 153 7,-40-101-27,44 91 0,-70-173-44,3 6 14,-1-1 0,2 0 0,-1 1 0,0-1-1,8 8 1,-10-12-9,0 0 0,0 0 0,0 0 0,0-1 0,0 1 0,0 0-1,0-1 1,0 1 0,1-1 0,-1 0 0,0 1 0,0-1 0,0 0-1,0 1 1,1-1 0,-1 0 0,0 0 0,0 0 0,0 0 0,1 0-1,-1 0 1,0-1 0,0 1 0,0 0 0,0-1 0,1 1 0,-1-1 0,0 1-1,0-1 1,0 1 0,0-1 0,0 0 0,0 1 0,0-1 0,0 0-1,-1 0 1,2-1 0,8-8 60,0-2 0,-1 1-1,0-1 1,13-26 0,1 1 27,212-313 202,-168 260-1314,141-145-1,-81 121-1805,-21 29-358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0:53.8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0 189 11066,'1'-20'1686,"3"1"1549,-2 20-3211,0-1-1,-1 1 1,1 0-1,0 0 1,-1 0-1,1 1 1,-1-1-1,1 0 1,-1 1 0,1-1-1,-1 1 1,0-1-1,2 4 1,11 12-60,-1 1 1,-1 1-1,-1 0 1,12 28-1,30 88 12,-47-120 14,68 202-12,-33-88 28,77 163-1,-114-284-11,-2-2 37,1-1 1,0 1-1,0-1 0,0 0 0,1 0 0,6 8 0,-9-12-9,1 0-1,-1-1 1,0 1 0,0 0 0,0-1-1,1 1 1,-1-1 0,0 1 0,1-1-1,-1 1 1,1-1 0,-1 0 0,0 0-1,1 0 1,-1 0 0,1 0-1,-1 0 1,0 0 0,1 0 0,-1-1-1,0 1 1,1 0 0,-1-1 0,0 1-1,1-1 1,-1 0 0,0 1 0,0-1-1,1 0 1,-1 0 0,0 0 0,0 1-1,2-4 1,19-16 279,-1-1 0,30-40 0,-26 32-150,334-351-410,56 21-4122,-101 103 828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5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60 172 9306,'-11'-36'923,"2"3"2436,-1 1 0,-19-39 0,56 124-2821,-17-37-530,-2 0 0,0 1 0,-1 0 0,0 1 0,-2-1 0,7 33 0,-1 32-7,1 99-1,1 10-642,-8-165-186,-3-19-936,-5-36-6229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5.7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 11370,'14'-6'2153,"22"1"1224,14 3-3353,26 1-40,3-7 168,13 1-224,-11 2-224,5 5-953,-19-1-2167,8 0 119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6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1 8922,'-3'5'7071,"-13"6"-6392,-1 1-669,6-4 17,-32 24 105,40-29-107,0-1 0,1 1 1,-1 0-1,1 0 0,0 0 1,0 0-1,0 0 0,0 0 1,0 1-1,0-1 1,1 0-1,-2 8 0,3-7-22,0 0-1,0 0 0,1-1 1,-1 1-1,1 0 1,0 0-1,0-1 0,1 1 1,-1 0-1,1-1 1,-1 1-1,1-1 0,0 0 1,0 0-1,1 0 0,-1 0 1,6 5-1,52 45-115,-55-49 110,19 16-73,-16-12 32,0-1 0,1 0 0,0 0 0,0-1 0,1 0 0,0-1 0,0 0 0,0 0 0,12 3 0,-20-8 44,-1 0 1,1 0-1,0 0 0,0 0 1,0-1-1,0 1 1,-1 0-1,1-1 0,0 0 1,0 1-1,-1-1 1,1 0-1,0 0 0,-1 0 1,1 0-1,-1 0 1,1 0-1,-1 0 0,0-1 1,1 1-1,-1 0 0,0-1 1,0 1-1,0-1 1,0 0-1,0 1 0,0-1 1,0-2-1,3-4 29,-1-1 1,0 0-1,0 1 0,1-16 0,-2 14-17,0-1 0,-1 0-1,-1 0 1,0 0 0,0 0-1,-1 0 1,0 0 0,-1 0-1,-4-11 1,5 18-44,-1-1-1,0 1 1,0 0 0,0-1 0,-1 1-1,1 0 1,-1 0 0,0 1-1,0-1 1,-1 0 0,1 1-1,-1 0 1,1 0 0,-1 0-1,0 0 1,0 1 0,-1-1-1,1 1 1,0 0 0,-1 1-1,1-1 1,-1 1 0,-5-2-1,-3 2-407,-1 0 0,0 0 0,0 1 0,0 1 0,0 0 0,0 1 0,1 1 0,-15 4 0,19-5 69,-72 16-2839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6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417 103 9546,'2'-18'1993,"0"11"-1187,-1-1 0,0 1 0,-1-1 1,1 1-1,-2-1 0,1 1 1,-1-1-1,0 1 0,-3-11 1,12 66 157,3 41-933,0 136 0,2 34-613,-4-217-232,-5-31-1189,-3-28-2035,-2-10 433</inkml:trace>
  <inkml:trace contextRef="#ctx0" brushRef="#br0" timeOffset="1">1 375 10986,'1'-4'2353,"10"2"1032,17-6-3129,11 4-320,23-3 120,10 1 64,22-3-32,-3 4-160,15 1-929,-15 4 961,-2-14-3424,-19 1 527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02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30 8410,'-5'-30'10809,"16"289"-10589,15 186-980,-23-413-194,3 0 1,9 35-1,-4-42-2503,-11-25 3353,0 0 0,1 0 0,-1 0 0,0 0 0,1 0 0,-1 0 0,0 0 0,1 0 0,-1 0 0,0 0 0,1-1 0,-1 1 1,0 0-1,0 0 0,1 0 0,-1-1 0,0 1 0,1 0-104,-1-1 104,0 1 0,0 0 0,0 0 0,1-1 0,-1 1 0,0 0 0,0-1 0,0 1 0,0 0 0,0 0 0,0-1 0,0 1 0,0 0 0,0-1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6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114 119 8514,'-11'-13'720,"-9"-12"2711,-2 1-1,-39-33 1,74 86-2009,2 9-1404,-3 0 0,0 2-1,8 60 1,-10 94-73,1-7-885,-1-202 220,4-15 479,90-241-505,-103 270 742,-1 0 0,0 0 0,1 0 0,-1 1 0,0-1 0,1 0 0,-1 1 0,1-1 0,-1 0 0,1 1 0,-1-1 0,1 1 0,0-1 0,-1 1 0,1-1 0,0 1 0,-1-1 0,1 1 0,0-1 0,0 1 0,-1 0 0,1 0 0,0-1 0,0 1 0,0 0 0,-1 0 0,1 0 0,0 0 0,0 0 0,0 0 0,0 0 1,-1 0-1,1 0 0,0 0 0,0 1 0,0-1 0,-1 0 0,1 0 0,0 1 0,0-1 0,-1 1 0,1-1 0,0 0 0,0 1 0,-1-1 0,1 1 0,-1 0 0,1-1 0,-1 1 0,1 0 0,-1-1 0,1 1 0,0 1 0,34 43 18,-29-36-1,72 91-1295,-23-40-2568,-16-25 359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7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40 142 10802,'-1'2'179,"1"0"0,0 0 0,-1 0 0,1-1 0,0 1 0,0 0 0,0 0-1,0 0 1,0-1 0,0 1 0,1 0 0,-1 0 0,1-1 0,-1 1 0,1 0-1,0 0 1,0-1 0,-1 1 0,1-1 0,0 1 0,2 1 0,0-1-189,0 0 1,0-1-1,0 1 1,0-1 0,0 0-1,1 0 1,-1 0-1,0 0 1,1 0-1,6 0 1,-1-1-58,0-1 0,1 1 1,-1-2-1,0 1 0,0-1 0,0 0 1,0-1-1,-1 0 0,1-1 0,-1 1 1,1-2-1,-1 1 0,8-7 0,-12 8 25,1 0 0,-1 0 1,-1-1-1,1 1 0,-1-1 0,1 0 0,-1 0 0,0 0 0,0 0 0,-1-1 0,3-4 1,-4 6 34,0 0 1,0 1 0,-1-1-1,1 0 1,-1 1 0,0-1-1,0 0 1,0 0 0,0 1-1,0-1 1,0 0 0,-1 0-1,0 1 1,1-1 0,-1 0-1,0 1 1,0-1 0,0 1-1,-1-1 1,1 1 0,-3-3-1,2 1 9,-1 1-1,0-1 1,0 1-1,-1 0 1,1 0-1,-1 0 1,1 1-1,-1-1 1,0 1-1,0 0 1,0 0-1,0 0 1,0 1-1,0-1 1,-1 1-1,1 0 0,-1 0 1,-8 0-1,5 0 16,0 2 0,0-1-1,0 1 1,0 0-1,1 0 1,-1 1-1,0 0 1,0 1 0,1 0-1,-12 6 1,13-6 6,1 0-1,-1 1 1,0-1 0,1 1 0,0 1 0,0-1 0,1 1 0,-1 0-1,1 0 1,0 0 0,0 0 0,-5 11 0,7-12-6,1-1 0,-1 1 0,1 0 0,0 0 0,0 1-1,1-1 1,-1 0 0,1 0 0,0 0 0,0 0 0,0 1 0,1-1 0,-1 0 0,1 0 0,0 0 0,0 0 0,1 0 0,-1 0 0,1 0 0,0-1 0,3 6 0,1 0-45,0-1 1,1 0 0,0 1 0,1-2-1,-1 1 1,1-1 0,1-1-1,0 1 1,0-2 0,14 8 0,-1-2-610,1-1 1,-1-2-1,37 9 1,43 2-1590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8.0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69 223 10106,'-17'0'886,"14"0"-518,-1 0 0,1 0-1,0 0 1,-1 0 0,1-1-1,-1 1 1,1-1 0,0 0-1,0 0 1,-5-2 0,8 0 155,9-1-454,23-4-270,-27 7 238,22-5-86,88-22-545,-103 25 489,-1-1 0,0 0 0,-1-1 0,1 0 0,-1-1 0,0 0 0,0 0-1,9-9 1,-17 14 109,-1 0 1,1-1-1,-1 1 0,1-1 0,-1 0 0,0 1 0,1-1 1,-1 0-1,0 0 0,0 0 0,0 0 0,0 0 0,0 0 1,-1 0-1,1 0 0,-1 0 0,1 0 0,-1 0 0,0 0 1,0-1-1,0 1 0,0-4 0,-1 3 5,0 1 0,-1-1 0,1 1 0,0-1-1,-1 1 1,0 0 0,1 0 0,-1 0 0,0 0 0,0 0 0,0 0 0,0 0-1,-1 0 1,1 1 0,-4-3 0,-2 0-10,-1 0 0,0 0 1,0 0-1,-1 1 0,1 0 0,-1 1 1,1 0-1,-20-1 0,18 3-9,0 1-1,0 0 1,1 1-1,-1 0 1,0 1-1,1 0 1,-1 0 0,1 1-1,0 1 1,0-1-1,1 2 1,-15 9 0,21-12 18,0 0 0,-1 0 0,1 0 0,0 0 0,1 1 0,-1-1 0,1 1 0,-1 0 0,1 0 0,0 0 0,0 0 0,1 0 0,-1 0 0,1 0 0,0 1 0,0-1 0,1 0 0,-1 1 0,1-1 0,0 1 0,0-1 0,0 0 0,1 1 0,-1-1 0,1 1 0,0-1 0,0 0 0,1 0 0,-1 0 0,1 1 0,0-1 0,0-1 0,3 5 0,2 3 10,0-1 0,0 1 0,1-2 0,0 1 0,1-1 0,0-1 0,1 0 0,-1 0 0,2-1 0,-1 0 0,1 0 0,12 5 0,-5-4-456,-1-1 1,2-1-1,-1 0 0,1-2 1,-1 0-1,1-1 1,21 1-1,27-4-2137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8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23 114 10346,'-11'-25'3057,"4"3"608,3 9-2577,4 6-944,4 7 56,8 4-104,8 3-40,10 15-40,5 8-16,12 8-152,0 7-304,1 4-832,-7-13-273,4-2-2168,-10-18-71</inkml:trace>
  <inkml:trace contextRef="#ctx0" brushRef="#br0" timeOffset="1">388 10 10354,'-20'-10'2993,"-4"13"576,-6 18-2665,-9 22-832,-4 8-16,-3 17-88,8-2-104,6 10-1152,14-11-2273,5-12-40,12-23-1824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8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11530,'3'-3'311,"18"-27"1663,-20 30-1865,-1-1-1,1 1 1,-1-1 0,1 0 0,-1 1-1,1-1 1,-1 0 0,0 0-1,0 1 1,1-1 0,-1 0 0,0 0-1,0 1 1,0-1 0,0 0-1,0 0 1,0 1 0,0-1-1,0 0 1,0 0 0,0 0 0,0 1-1,0-1 1,-1 0 0,1 0-1,0 1 1,0-1 0,-1 0-1,1 1 1,-1-1 0,1 0 0,-1 1-1,1-1 1,-1 0 0,1 1-1,-1-1 1,1 1 0,-2-1 0,8 15 2088,16 42-2200,-2 1-1,-3 1 1,-3 1 0,-2 0-1,-3 1 1,2 70-1,-7 19-1123,-2-25-5127,-1-99 1993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9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 11795,'2'-29'6745,"16"26"-6137,6 2-696,6 6-32,-2 4 160,1 11-64,-11 2 8,-3 17-72,-8 4 32,-4 8-144,-7 1-56,-6-3-496,-2-11-272,-9-5-569,-3-15-863,-2-14-1065,0-7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9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12467,'3'-6'6014,"4"19"-5106,6 27-1512,48 326 632,-60-343 3,-6-32 68,-4-41 75,9 18-139,3 1-1,0-1 0,2 1 1,1 0-1,1 0 0,2 1 0,1 0 1,2 0-1,20-37 0,-31 65-103,-1 1 0,1-1 1,0 0-1,1 0 0,-1 0 0,0 1 0,0-1 0,1 1 0,-1-1 1,1 1-1,-1 0 0,1-1 0,0 1 0,-1 0 0,1 0 0,0 0 1,0 0-1,0 0 0,0 1 0,0-1 0,0 1 0,0-1 0,2 0 1,0 2-460,0 0 1,-1 0 0,1 1 0,-1-1 0,1 1-1,-1-1 1,0 1 0,0 0 0,1 1 0,-1-1-1,5 5 1,19 16-3592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0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102 366 11354,'-75'-16'1821,"49"4"-536,26 12-1310,0 0-1,0-1 1,0 1 0,0 0 0,0 0 0,0-1 0,0 1 0,0 0 0,0 0 0,0-1 0,0 1 0,0 0-1,0 0 1,0-1 0,0 1 0,0 0 0,0 0 0,0 0 0,0-1 0,0 1 0,0 0 0,1 0 0,-1 0-1,0-1 1,0 1 0,0 0 0,0 0 0,1 0 0,-1 0 0,0-1 0,0 1 0,0 0 0,1 0 0,-1 0-1,0 0 1,0 0 0,1 0 0,-1 0 0,0 0 0,0 0 0,1-1 0,-1 1 0,0 0 0,0 0 0,1 0-1,-1 1 1,47-9-3445,-38 8 3646,28-5-678,-9 1 489,1 0-1,30-10 0,-57 14 61,0-1 1,-1 0-1,1 1 0,-1-1 0,1 0 0,-1 0 0,1 0 0,-1 0 0,1 0 1,-1 0-1,0 0 0,0-1 0,0 1 0,1 0 0,-1-1 0,0 1 0,-1-1 1,1 1-1,0-1 0,0 1 0,-1-1 0,1 0 0,-1 1 0,1-1 0,-1 0 0,0 1 1,1-1-1,-1 0 0,0 0 0,0 1 0,0-1 0,-1 0 0,1 1 0,-1-4 1,0 2 23,1 1 0,-1 0 0,0-1 0,0 1 0,0 0 0,0 0 0,-1 0 0,1 0 0,0 0 0,-1 0 0,0 0 0,1 0 0,-1 1 0,0-1 0,0 1 1,0-1-1,0 1 0,0 0 0,0 0 0,0-1 0,0 2 0,-1-1 0,1 0 0,0 0 0,-3 0 0,-8 0-35,0 0 0,0 1 0,0 1 0,0 0 0,0 1 0,0 0 0,1 1 0,-1 0 0,-11 5 0,20-7-51,1 1 0,0-1 0,0 1 1,0 0-1,0 0 0,0 0 0,0 0 0,1 1 0,-1-1 0,1 1 0,-1-1 0,1 1 0,0 0 1,0 0-1,-3 6 0,4-6-6,0 0 1,1 1-1,-1-1 1,1 1-1,0-1 1,0 0-1,0 1 1,0-1-1,1 1 1,-1-1-1,1 0 1,0 1-1,0-1 1,0 0-1,0 1 1,1-1-1,-1 0 1,1 0 0,3 4-1,-1-1-42,0 0-1,1 0 1,-1 0 0,1-1-1,0 0 1,1 0-1,-1 0 1,1 0 0,0-1-1,0 0 1,1-1 0,12 7-1,-8-7-19,0 1-1,0-1 0,0-1 0,1 0 1,-1 0-1,1-1 0,17-1 0,-2-3-12,1 0-1,-1-2 0,0 0 0,-1-2 0,1-1 1,26-13-1,-33 13 189,-1-1 0,0-1 0,-1-1 0,19-13 1,-33 21 47,1-1 1,-1 1-1,0-1 1,0 0-1,0 0 1,0 0 0,-1-1-1,0 1 1,0-1-1,0 0 1,0 0-1,-1 0 1,1 0 0,-1 0-1,-1 0 1,1-1-1,-1 1 1,0-1-1,0 1 1,0-10 0,-2 12-56,0-1 0,0 1 1,0 0-1,0-1 0,0 1 1,-1 0-1,0 0 0,0 0 1,1 0-1,-2 0 0,1 0 1,0 0-1,-1 1 0,1-1 1,-1 1-1,0 0 0,1-1 1,-1 1-1,0 1 0,-1-1 1,1 0-1,-5-1 0,2 0-67,0 1 0,0 0 0,0 0 0,0 0-1,-1 1 1,1 0 0,-1 0 0,1 0 0,0 1-1,-1 0 1,-9 2 0,15-2-23,0-1 0,1 1 0,-1 1 0,0-1 0,0 0-1,1 0 1,-1 0 0,0 0 0,0 1 0,1-1 0,-1 0 0,0 0 0,1 1 0,-1-1-1,0 1 1,1-1 0,-1 1 0,1-1 0,-1 1 0,1-1 0,-1 1 0,1-1 0,-1 1-1,1-1 1,-1 1 0,1 0 0,0-1 0,-1 1 0,1 0 0,0 0 0,-1-1 0,1 1-1,0 0 1,0 0 0,0-1 0,0 1 0,0 0 0,0 0 0,0-1 0,0 1 0,0 0-1,0 0 1,0-1 0,1 1 0,-1 0 0,0 0 0,0-1 0,1 1 0,-1 0 0,1-1-1,-1 1 1,0 0 0,1-1 0,-1 1 0,1-1 0,-1 1 0,1-1 0,0 1 0,-1-1-1,1 1 1,0 0 0,41 32-77,46 13 228,12 7-90,-90-47-68,-1 0 0,0 0 1,-1 1-1,0 1 0,0 0 1,0 0-1,10 14 0,-17-21 3,0 0 1,0 0-1,0 0 0,0 1 0,0-1 0,0 1 0,-1-1 0,1 0 0,0 1 0,-1-1 0,1 1 0,-1 0 0,0-1 0,1 1 1,-1-1-1,0 1 0,0 0 0,0-1 0,0 1 0,0-1 0,0 1 0,-1 0 0,1-1 0,0 1 0,-1-1 0,1 1 1,-1-1-1,0 1 0,1-1 0,-1 1 0,0-1 0,0 0 0,0 1 0,0-1 0,0 0 0,0 0 0,0 0 0,-1 0 0,1 0 1,0 0-1,-1 0 0,1 0 0,0 0 0,-1-1 0,1 1 0,-1 0 0,1-1 0,-1 1 0,0-1 0,1 0 0,-1 0 0,-2 1 1,-2 0-37,0 0 0,-1 0 1,1-1-1,0 1 1,-1-1-1,1-1 1,-1 1-1,1-1 0,0 0 1,-1-1-1,1 1 1,-10-5-1,13 4-2,0 1 0,0-1 0,0 0 0,0 0 0,0 0 0,0 0 0,0-1 0,1 1 0,-1-1-1,1 0 1,0 0 0,0 1 0,0-2 0,0 1 0,0 0 0,1 0 0,-1 0 0,1-1 0,0 1 0,0-1 0,0 1 0,1-1 0,-1 1-1,1-1 1,0 1 0,0-1 0,0 1 0,0-1 0,1 0 0,-1 1 0,1-1 0,0 1 0,0-1 0,0 1 0,1 0 0,-1 0 0,1-1-1,3-4 1,3-5-131,1-1-1,1 1 1,0 1 0,0 0-1,1 0 1,1 1-1,18-14 1,-5 8 440,0 0 0,0 2 0,2 1 0,0 1 0,0 1 0,2 1 0,-1 2 0,54-10 0,-82 19-220,0 0 0,1 0 0,-1 0 0,0 0 0,1 0 0,-1 0 0,0 0 0,1 0 0,-1 0 0,0 0 0,1 0 0,-1 0 0,0 0 0,1 0 0,-1 0 0,0-1 0,1 1 0,-1 0 0,0 0 0,1 0 0,-1 0 0,0-1 0,0 1 0,1 0 0,-1 0 0,0-1 0,0 1 0,1 0 0,-1 0 0,0-1 0,0 1 0,0 0 0,1-1 0,-1 1 0,0 0 0,0-1 0,0 1 0,0 0 0,0-1 0,-18-9 1453,-3 3-1410,8 1-88,-1 2 0,0-1 0,1 2-1,-1 0 1,-1 0 0,1 2 0,-19-1 0,32 2-16,1 0 0,0-1 0,-1 1 0,1 0 0,-1 0 0,1 0 0,0 0 0,-1 0 0,1 0 0,0 0 0,-1 0 0,1 0-1,-1 0 1,1 0 0,0 0 0,-1 0 0,1 0 0,0 0 0,-1 0 0,1 1 0,-1-1 0,1 0 0,0 0 0,-1 0 0,1 1 0,0-1 0,0 0 0,-1 0 0,1 1 0,0-1 0,0 0 0,-1 0 0,1 1 0,0-1 0,0 0 0,-1 1-1,1-1 1,0 0 0,0 1 0,0-1 0,0 1 0,0-1 0,0 0 0,0 1 0,0-1 0,0 0 0,0 1 0,0-1 0,0 1 0,0 0 0,19 19-627,39 18 168,-57-37 478,28 16-56,2 1 41,-1 0-1,0 2 1,-2 1-1,35 33 1,-61-52 2,1 0 1,-1 0 0,0 0 0,-1 0-1,1 1 1,0-1 0,-1 1 0,1-1 0,-1 1-1,0 0 1,0-1 0,0 1 0,0 0 0,0 0-1,-1 0 1,1-1 0,-1 1 0,0 0 0,0 0-1,0 0 1,0 0 0,-1 5 0,0-5 7,-1 0 0,0 0 0,0 0 0,0 0 1,0 0-1,0 0 0,0-1 0,-1 1 0,1-1 0,-1 1 1,0-1-1,0 0 0,0 0 0,0 0 0,-6 2 0,-4 1-2,1 0 0,-1-1 0,0 0 0,0-1 0,0-1-1,0 0 1,-1 0 0,-21-2 0,29 0-59,1-1-1,-1 0 1,0 0 0,1-1 0,-1 0-1,-7-4 1,11 6-89,0-1 0,0 0-1,0 0 1,0-1 0,1 1 0,-1 0 0,0-1-1,1 1 1,0-1 0,-1 1 0,1-1-1,0 0 1,-1 1 0,1-1 0,0 0-1,0 0 1,1 0 0,-1 0 0,0 0 0,0-3-1,4-25-2372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0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 10618,'9'-12'7546,"3"-4"-6278,-12 16-1259,1 0-1,-1 0 0,1 0 0,-1 0 1,1 0-1,-1-1 0,1 1 0,-1 0 1,1 1-1,-1-1 0,1 0 0,-1 0 1,0 0-1,1 0 0,-1 0 0,1 0 1,-1 0-1,1 1 0,-1-1 0,0 0 1,1 0-1,-1 1 0,1-1 0,-1 0 1,0 1-1,1-1 0,-1 0 0,0 1 1,0-1-1,1 1 0,-1-1 0,0 0 1,0 1-1,1-1 0,-1 1 0,0-1 1,0 1-1,0-1 0,0 0 0,0 1 1,0 0-1,5 11-13,0-1-1,-1 1 1,-1 0 0,0 0 0,0 0-1,-2 1 1,1-1 0,-1 18 0,-3 6-127,-10 56 0,1-13-983,11-52-605,0-27 1631,0-1 1,0 1 0,1 0-1,-1 0 1,0-1 0,0 1 0,0 0-1,0-1 1,1 1 0,-1 0 0,0 0-1,0 0 1,0-1 0,1 1 0,-1 0-1,0 0 1,0 0 0,1-1 0,-1 1-1,0 0 1,1 0 0,-1 0 0,0 0-1,0 0 1,1 0 0,-1 0-1,0 0 1,1 0 0,-1 0 0,0 0-1,1 0 1,-1 0 0,0 0 0,1 0-1,-1 0 1,0 0 0,1 0 0,-1 0-1,0 0 1,0 0 0,1 0 0,-1 1-1,0-1 1,1 0 0,-1 0-1,0 0 1,0 1 0,0-1 0,1 0-1,-1 0 1,0 1 0,0-1 0,0 0-1,1 0 1,-1 1 0,0-1 0,0 0-1,0 0 1,0 1 0,0-1 0,0 0-1,0 1 1,0-1 0,0 0 0,1 1-1,-1-1 1,-1 0 0,1 1-1,0-1 1,13-20-3973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0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10 11186,'-9'-7'1721,"23"4"-969,6 13-4089,20-1-776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02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 10058,'5'-11'1759,"-1"0"-1,0 0 0,-1 0 1,0 0-1,1-14 0,20 143-1858,5 36 58,-3 133 131,9 67-1200,-31-314 384,-5-26-810,-13-50-6953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1.3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18 10074,'-5'43'3444,"5"-42"-3189,-1 0 0,1 1 1,-1-1-1,0 0 0,1 1 1,-1-1-1,0 0 0,0 0 1,0 1-1,0-1 0,0 0 1,0 0-1,0 0 0,-1-1 1,-1 2-1,-7 7 674,9-7-929,0 1 0,0-1 0,1 0 0,-1 1 0,0-1 0,1 0 0,0 1 0,0-1 0,-1 1 0,1-1 0,1 0 0,-1 1 0,0-1 0,0 1 0,1-1 0,0 0 0,-1 1 0,1-1 0,0 0 0,0 0 0,0 0-1,0 0 1,2 3 0,38 53-55,-29-42 7,68 89-1844,-80-105 1883,0 0 1,0 0-1,0 1 1,0-1 0,0 0-1,0 0 1,0 0 0,0 0-1,0 0 1,1 1 0,-1-1-1,0 0 1,0 0 0,0 0-1,0 0 1,0 0-1,0 0 1,1 0 0,-1 0-1,0 0 1,0 0 0,0 0-1,0 1 1,0-1 0,1 0-1,-1 0 1,0 0 0,0 0-1,0 0 1,0 0-1,1 0 1,-1 0 0,0 0-1,0 0 1,0-1 0,0 1-1,1 0 1,-1 0 0,0 0-1,0 0 1,0 0 0,0 0-1,0 0 1,0 0-1,1 0 1,-1 0 0,0 0-1,0-1 1,0 1 0,0 0-1,0 0 1,0 0 0,0 0-1,0 0 1,1-1-1,-1 1 1,0 0 0,0 0-1,0 0 1,0 0 0,0 0-1,0-1 1,0 1 0,0 0-1,0 0 1,0 0 0,0 0-1,0-1 1,0 1-1,0-23-26,-7-27 213,4 32-241,0 1 0,-2-1 1,0 0-1,-1 1 0,-1 0 1,-1 1-1,0-1 0,-1 1 1,-1 1-1,0 0 0,-1 0 1,-1 1-1,-16-16 0,28 30 41,0 0 1,0 0-1,-1 0 0,1 0 0,0 0 0,0 0 1,0 0-1,0 0 0,-1 0 0,1 0 0,0 0 0,0 0 1,0 0-1,0 0 0,0-1 0,-1 1 0,1 0 0,0 0 1,0 0-1,0 0 0,0 0 0,0 0 0,0-1 1,-1 1-1,1 0 0,0 0 0,0 0 0,0 0 0,0 0 1,0-1-1,0 1 0,0 0 0,0 0 0,0 0 1,0 0-1,0-1 0,0 1 0,0 0 0,0 0 0,0 0 1,0-1-1,0 1 0,0 0 0,0 0 0,0 0 1,0 0-1,0 0 0,0-1 0,1 1 0,-1 0 0,0 0 1,0 0-1,0 0 0,0 0 0,0-1 0,0 1 0,0 0 1,1 0-1,-1 0 0,0 0 0,0 0 0,0 0 1,0 0-1,1 0 0,-1 0 0,0-1 0,21 3-799,44 13 210,-43-10 394,46 9 116,-25-7 590,-1 2-1,-1 3 0,59 25 5433,-100-30-3926,6 33-3126,-4-34 1653,2 23-546,-2-11-135,1 0 0,0 0-1,2 0 1,0 0 0,0-1-1,11 20 1,-16-36 144,1 0 1,-1-1-1,1 1 0,0 0 0,0 0 0,-1 0 0,1-1 1,0 1-1,0 0 0,0-1 0,0 1 0,0 0 1,0-1-1,0 1 0,0-1 0,0 0 0,0 1 0,0-1 1,0 0-1,0 0 0,0 1 0,0-1 0,0 0 1,0 0-1,0 0 0,1-1 0,-1 1 0,0 0 0,0 0 1,0 0-1,0-1 0,0 1 0,0-1 0,0 1 0,0 0 1,0-1-1,0 0 0,0 1 0,-1-1 0,1 0 1,0 1-1,0-1 0,0 0 0,-1 0 0,2-1 0,38-49 109,-34 41-97,24-35 28,-12 16 26,2 1 0,31-36 0,-46 59-30,0-1 0,0 1 0,0 0 0,1 0 0,0 1 1,0 0-1,1 0 0,-1 0 0,1 1 0,-1 0 0,1 0 0,0 1 0,0-1 0,1 2 0,-1-1 0,13-1 1,-15 4-16,1 0 1,0-1 0,-1 2-1,1-1 1,-1 1 0,1 0-1,-1 0 1,0 0 0,0 1 0,0-1-1,0 1 1,0 1 0,-1-1-1,1 1 1,-1 0 0,0 0-1,5 5 1,6 10-399,0 1-1,21 37 1,-14-23-945,22 27-2232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2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99 148 9538,'-39'-103'8166,"38"99"-7814,0 0 0,0-1 0,1 1-1,0 0 1,0 0 0,0-1 0,0 1 0,2-6 0,1 27-200,2 89-682,-4-1 0,-5 1 0,-25 144 0,29-250 529,-6 22-2107,6-21 2004,0-1-1,0 0 0,0 0 0,0 1 1,-1-1-1,1 0 0,0 1 1,-1-1-1,1 0 0,0 0 0,0 0 1,-1 1-1,1-1 0,0 0 0,-1 0 1,1 0-1,0 0 0,-1 1 0,1-1 1,0 0-1,-1 0 0,1 0 1,0 0-1,-1 0 0,1 0 0,-1 0 1,1 0-1,0 0 0,-1 0 0,1 0 1,0-1-1,-1 1 0,1 0 1,0 0-1,-1 0 0,1 0 0,0 0 1,-1-1-1,1 1 0,0 0 0,-1 0 1,1-1-1,0 1 0,0 0 0,-1 0 1,1-1-1,0 1 0,0 0 1,0-1-1,-1 1 0,-12-17-3490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2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11498,'3'-10'2537,"16"2"1064,13 4-3313,22 0-248,14-3-32,22 1 48,-4 2-264,6 1-864,-13 3-433,-7 6-2096,-29-3-295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2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3 10098,'-14'-2'5948,"8"12"-4189,6 27-3034,1-21 1881,7 217-205,-5-296-75,3-37-93,-5 91-289,1 0 0,0 0-1,0 0 1,1 0-1,0 0 1,1 0 0,-1 1-1,7-9 1,-8 13-197,1 1 0,0 0-1,0-1 1,0 2 0,0-1-1,1 0 1,-1 0 0,1 1 0,0 0-1,-1 0 1,1 0 0,0 0 0,0 1-1,0-1 1,1 1 0,-1 0 0,0 0-1,0 1 1,1-1 0,-1 1 0,5 0-1,26 4-3121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3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3 316 8770,'-1'-2'598,"1"1"-1,-1-1 1,1 0 0,0 0 0,0 0-1,0 0 1,0 0 0,0 0 0,0 0-1,0 1 1,1-1 0,0-2-1,12-21 897,20-12-2906,-30 35 1883,5-4-552,1-1 0,-1 2 0,1-1 0,0 1 0,1 1 0,-1 0 0,13-4-1,-14 6-37,0-1-1,-1 0 0,1-1 0,-1 1 0,0-1 0,1-1 1,-2 0-1,11-8 0,-16 12 106,1-1 0,-1 0 0,1 1 0,-1-1 0,0 0-1,0 1 1,0-1 0,0 0 0,0 0 0,-1 0 0,1 0 0,0 0 0,-1 0 0,1 0 0,-1 0 0,0 0 0,0 0-1,0-1 1,0 1 0,0 0 0,-1-3 0,0 1 20,0 0 0,-1 0 0,0 0 0,0 1-1,0-1 1,0 1 0,0-1 0,0 1 0,-1 0 0,-5-5 0,3 3 14,-1 0 0,0 0 1,0 0-1,0 1 0,-1-1 1,0 2-1,0-1 0,0 1 1,0 0-1,0 1 0,-9-3 1,13 5-25,-1 0 1,1 0-1,0 1 1,-1-1-1,1 1 0,0 0 1,0 0-1,0 0 1,0 0-1,0 0 1,0 1-1,0-1 1,0 1-1,0 0 1,1 0-1,-1 0 1,1 0-1,-1 1 1,1-1-1,0 1 1,0-1-1,0 1 0,0 0 1,0-1-1,1 1 1,-1 0-1,1 0 1,0 0-1,0 1 1,0-1-1,-1 4 1,-2 8-2,1-1 0,0 1 0,1 0 1,1 0-1,0 21 0,1-20 15,1 0-1,1 0 0,1 0 0,0-1 1,1 1-1,1-1 0,0 0 0,11 22 1,-13-30-230,1-1 1,0 0 0,0 1 0,1-1-1,0 0 1,0-1 0,0 1-1,1-1 1,-1 0 0,1-1 0,0 1-1,1-1 1,-1 0 0,1-1-1,0 0 1,0 0 0,0 0 0,0-1-1,12 3 1,35 0-2660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3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1 183 9570,'9'39'2887,"-9"-38"-2769,1-1 0,-1 0-1,0 1 1,1-1 0,-1 0-1,1 0 1,-1 0 0,0 1-1,1-1 1,-1 0 0,1 0-1,-1 0 1,1 0 0,-1 0-1,1 0 1,-1 0 0,1 0-1,-1 0 1,0 0 0,1 0-1,-1 0 1,1 0 0,-1 0-1,1 0 1,-1 0 0,1-1-1,-1 1 1,0 0-1,1 0 1,-1 0 0,1-1-1,0 1 1,19-11-322,-14 8 294,15-7-239,3-2-29,45-27 0,-63 35 124,-1 1 1,0-1-1,0-1 1,0 1-1,-1-1 1,1 0 0,-1 0-1,0 0 1,-1 0-1,1-1 1,-1 1-1,0-1 1,4-11 0,-7 15 45,1 0 1,-1 0 0,1 0 0,-1 0 0,0-1-1,0 1 1,0 0 0,0 0 0,-1 0 0,1-1-1,-1 1 1,1 0 0,-1 0 0,0 0 0,1 0-1,-1 0 1,0 0 0,0 0 0,-1 0-1,1 1 1,0-1 0,-1 0 0,1 0 0,-1 1-1,1-1 1,-1 1 0,0 0 0,0-1 0,1 1-1,-1 0 1,0 0 0,0 0 0,0 0 0,0 1-1,0-1 1,-1 0 0,-2 0 0,1 0 14,0 0 0,0 0 0,-1 1 0,1-1 0,-1 1 0,1 0 1,0 0-1,-1 0 0,1 1 0,-1-1 0,1 1 0,0 0 0,0 1 0,-1-1 0,1 1 1,0-1-1,0 1 0,-4 3 0,3 0-8,1 0 1,0 0-1,0 0 0,1 0 1,0 0-1,-1 1 1,2 0-1,-1-1 0,1 1 1,0 0-1,0 0 1,0 0-1,1 1 0,0-1 1,0 0-1,1 0 1,0 1-1,0-1 0,0 0 1,2 8-1,0 1-6,0 0-1,1-1 0,0 0 1,2 0-1,-1 0 1,2 0-1,12 23 0,-14-31-228,-1-1-1,1 0 0,0 0 0,1 0 0,-1 0 0,1-1 0,0 1 0,0-1 0,1 0 0,-1-1 1,1 0-1,0 1 0,0-2 0,0 1 0,0-1 0,0 0 0,0 0 0,1 0 0,-1-1 0,1 0 1,-1-1-1,1 1 0,0-1 0,7-1 0,55-13-3504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3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3 13763,'-1'-3'4473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4:03.2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21 11827,'0'-11'6273,"0"5"-6129,0 4-40,0 0-112,0 5 32,-2 3-72,-6 27 16,-21 47-552,11-38-200,5-9-2889,12-16 392</inkml:trace>
  <inkml:trace contextRef="#ctx0" brushRef="#br0" timeOffset="1">292 99 6369,'-10'-5'8538,"9"14"-4961,1-8-3601,-2 2-328,2 7-552,2 23-2769,11 29 392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4:03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87 10018,'21'-58'1953,"-12"44"999,-2 7-2952,-1 4 328,-5-1 1209,-2 5-1041,-1 3-336,-3 17-112,-23 58-64,12-36-568,5-8-385,4-5-2527,9-10 143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4:03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171 0 12163,'-17'6'2496,"9"6"1193,-3 16-3569,-13 19-368,-5 6-752,-14 2-2681,5-13 384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02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49 163 6473,'-29'-15'4345,"29"0"-872,-13 7-384,6 5-3121,9 0 208,6 2-24,-3-1 24,51-6-40,135-17 104,-18 7-168,69-3-592,10 7-864,11 1-2241,-36-4-192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4:04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32 12475,'0'-7'2688,"0"-5"1145,0 6-3697,-1 2-120,-1 1-32,0 3 0,-1 4-80,-7 16-968,-25 59-464,26-43-2297,3-7-376</inkml:trace>
  <inkml:trace contextRef="#ctx0" brushRef="#br0" timeOffset="1">198 60 8874,'11'-6'8866,"-12"10"-8826,0-2-40,-1 0-200,1 5-72,-1 25-3297,33 18 912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4:04.6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 12667,'0'0'6793,"-1"29"-6881,-8 46-288,2-37-848,7-7-273,5-2-783,3-11-1529,15-6 304</inkml:trace>
  <inkml:trace contextRef="#ctx0" brushRef="#br0" timeOffset="1">358 77 10874,'-3'5'6434,"-1"6"-5850,-5 12-512,2 3-56,6 11-112,2-3-568,12 2-2929,10-6 688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4:05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13675,'62'28'2753,"-48"-37"1343,0 5-5256,-7 13 152,-14-22-3113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34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28 10378,'-5'-18'2521,"1"9"807,2 11-3095,0 12 7,-1 10-168,-1 19 72,-2 8-16,2 20 40,3 2-64,-4 10-32,5-11-72,5 4-152,0-19-408,2-10-689,4-22-2231,14-25 127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34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232 9 9490,'1'-4'2401,"-13"0"671,4 18-2568,-6 5-640,-12 21 56,-8 9 48,-6 13-448,-1-1-528,5 8-1985,15-19 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34.9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1 133 8954,'1'-7'1968,"12"3"833,8 0-2697,30-8 16,12-8-152,25 4-56,-1-4-568,21-8-2121,-25 6 353</inkml:trace>
  <inkml:trace contextRef="#ctx0" brushRef="#br0" timeOffset="1">884 21 13299,'13'-5'4393,"-30"32"-8338,-22 5-48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36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20 141 8642,'-20'-140'7612,"58"604"-7139,-12-97-2624,-21-306-767,-4-24-386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36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75 10898,'2'-6'857,"0"0"-1,1 0 1,-1 0 0,2 0-1,-1 1 1,1-1-1,7-8 1,-9 12-797,1 0-1,0 0 1,0 0 0,0 0-1,0 0 1,0 1 0,1 0-1,-1-1 1,0 1 0,1 0-1,-1 1 1,1-1 0,-1 1-1,1-1 1,-1 1 0,6 0-1,11 1-154,0 0-1,0 1 1,0 0-1,0 2 0,-1 1 1,1 0-1,-1 1 1,0 1-1,-1 1 1,0 1-1,0 0 0,-1 1 1,0 1-1,0 1 1,-2 0-1,1 1 1,-2 1-1,1 0 0,-2 1 1,0 1-1,-1 0 1,-1 1-1,13 23 1,-22-36 6,0-1 1,0 0 0,0 1 0,-1 0 0,0-1-1,1 1 1,-1 0 0,-1 0 0,1 0 0,0 0 0,-1 0-1,0 0 1,0 0 0,0 0 0,-1 0 0,1-1-1,-1 1 1,0 0 0,0 0 0,-2 6 0,0-6 28,0-1-1,0 1 1,0 0 0,-1-1 0,1 1 0,-1-1 0,0 0 0,0 0 0,0-1-1,0 1 1,0-1 0,-1 0 0,1 0 0,-1 0 0,0-1 0,1 0 0,-6 1 0,-147 26-269,102-20-1637,-89 24 1,99-16-648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37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50 11314,'-6'-17'2639,"2"3"797,6 39-3019,2 6-502,15 50 0,-17-72-28,1-1 1,0 1-1,1 0 0,0-1 0,0 0 1,0 0-1,1 0 0,1-1 1,-1 0-1,1 1 0,11 9 0,-14-15 79,0-1-1,-1 1 1,1-1-1,0 0 1,0 0-1,-1 0 0,1 0 1,0-1-1,0 1 1,0-1-1,0 1 1,0-1-1,0 0 0,0 0 1,0-1-1,0 1 1,0-1-1,0 1 0,0-1 1,0 0-1,-1 0 1,1 0-1,0 0 1,0-1-1,-1 1 0,1-1 1,-1 1-1,0-1 1,1 0-1,-1 0 1,0 0-1,3-4 0,3-2 48,0-1-1,-1 0 0,0 0 1,0-1-1,-1 1 0,9-21 1,-11 19-10,0 0 0,-1-1 0,0 1 0,-1 0 0,-1-1 0,0 1 0,0-1 0,-1 1 0,-1-1 0,1 0 0,-2 1 1,-3-15-1,17 28-3974,11 6 939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37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16 11899,'-7'-3'682,"0"0"0,1 1 1,-1 0-1,0 0 1,0 1-1,0 0 1,-10-1-1,8 3-596,0 0-1,0 0 1,0 1 0,1 0-1,-1 0 1,1 1 0,0 0-1,-1 1 1,-9 6 0,-75 50-2774,95-60 2573,0 0 0,0-1 0,-1 1-1,1 0 1,0 1 0,0-1 0,-1 0-1,1 0 1,0 1 0,-1-1 0,1 1-1,0 0 1,2 1 0,2 0 9,8 3 109,0 1 0,0 0 0,-1 1 0,1 1 0,16 13 0,-23-16-4,-1 0 0,0 1 0,0-1-1,0 2 1,-1-1 0,0 0 0,0 1 0,-1 0 0,0 0-1,0 1 1,0-1 0,-1 1 0,3 10 0,-5-13-10,0-1 0,0 1-1,-1 0 1,0-1 0,1 1 0,-2-1 0,1 1 0,0 0 0,-1-1 0,0 1 0,0-1 0,0 1 0,-1-1 0,0 0 0,0 1 0,0-1 0,0 0 0,0 0 0,-5 5 0,5-7-26,0 0-1,0 0 1,0 0 0,-1 0 0,1-1 0,-1 1 0,1-1 0,-1 1-1,1-1 1,-1 0 0,0 0 0,0 0 0,0 0 0,0-1 0,1 1-1,-1-1 1,0 0 0,0 1 0,0-1 0,0-1 0,0 1-1,0 0 1,0-1 0,0 1 0,0-1 0,0 0 0,1 0 0,-1 0-1,0 0 1,1-1 0,-4-1 0,2 0-272,0 0 0,-1 0 0,1 0 0,1 0 0,-1-1 0,-5-5 0,-18-31-1854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03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1 7386,'-1'0'6495,"-7"2"-3767,-28 15-2159,29-13-588,0 1-1,0-1 1,0 1-1,1 1 1,0-1-1,0 1 1,0 0-1,0 0 1,1 1-1,0 0 1,1-1-1,-4 9 1,4-8-68,1 0-1,0 0 1,0 0 0,1 1 0,0-1-1,0 1 1,1-1 0,-1 13 0,2-17 67,1 0 0,-1 0 0,1 0 0,0-1 1,0 1-1,0 0 0,0 0 0,0 0 0,1-1 1,-1 1-1,1-1 0,0 1 0,-1-1 0,1 1 1,0-1-1,1 0 0,-1 0 0,0 0 0,1 0 1,-1-1-1,1 1 0,-1-1 0,1 1 0,0-1 0,3 1 1,17 7 84,43 10 0,-51-16-47,-1 0 0,1 1 1,-1 1-1,0 0 0,0 1 0,-1 1 1,0 0-1,15 10 0,-27-16-20,0-1 0,0 1 0,0 0 0,0 0-1,0-1 1,0 1 0,0 0 0,0 0-1,-1 0 1,1 0 0,0 0 0,0 0 0,-1 0-1,1 0 1,-1 0 0,1 0 0,-1 0-1,0 1 1,1-1 0,-1 0 0,0 0 0,0 0-1,0 0 1,0 1 0,0-1 0,0 0-1,0 0 1,0 2 0,-1-2-10,0 1 0,-1-1 0,1 0 0,0 1 0,-1-1 0,1 0 0,0 0 0,-1 0 0,0 0 0,1 0 0,-1 0 0,1 0 0,-1-1 0,0 1 0,0-1 0,-1 1 0,-9 2-186,0-1 0,-1 0 1,1-1-1,-16 0 0,-67-14-4497,79 10 2186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37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59 8346,'-3'-3'692,"0"1"1,1-1-1,-1 0 0,1 0 1,-1 0-1,1 0 1,0-1-1,1 1 0,-1 0 1,0-1-1,1 1 1,0-1-1,0 0 0,0 1 1,-1-7-1,2 10-628,5 19 108,41 316-26,-35-221-406,33 148 1,-44-262 252,0 0 1,0 0 0,0 1-1,0-1 1,0 0-1,-1 0 1,1 1-1,0-1 1,0 0 0,0 1-1,0-1 1,0 0-1,1 0 1,-1 1-1,0-1 1,0 0 0,0 0-1,0 1 1,0-1-1,0 0 1,0 0-1,0 1 1,1-1 0,-1 0-1,0 0 1,0 1-1,0-1 1,0 0 0,1 0-1,-1 0 1,0 0-1,0 1 1,1-1-1,-1 0 1,0 0 0,0 0-1,1 0 1,-1 0-1,0 0 1,0 0-1,1 0 1,-1 1 0,0-1-1,0 0 1,1 0-1,-1 0 1,0 0-1,0 0 1,1 0 0,-1-1-1,0 1 1,1 0-1,8-19-194,6-40 37,-13 52 144,31-145-276,-33 152 291,0-1-1,0 0 0,0 0 0,0 1 1,0-1-1,0 0 0,0 1 1,0-1-1,1 0 0,-1 1 1,0-1-1,0 0 0,1 1 1,-1-1-1,0 0 0,1 1 1,-1-1-1,0 1 0,1-1 0,-1 1 1,1-1-1,-1 1 0,1-1 1,-1 1-1,1-1 0,-1 1 1,1-1-1,0 1 0,-1 0 1,1 0-1,0-1 0,-1 1 0,1 0 1,0 0-1,-1 0 0,1-1 1,0 1-1,-1 0 0,1 0 1,0 0-1,-1 0 0,1 0 1,0 1-1,0-1 0,-1 0 1,1 0-1,0 0 0,-1 0 0,1 1 1,0-1-1,-1 0 0,1 1 1,-1-1-1,1 1 0,-1-1 1,1 0-1,-1 1 0,1-1 1,0 2-1,32 39-133,-27-32 162,55 91-644,-44-69-2048,37 51-1,-28-58-928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38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101 367 13595,'2'-16'2448,"-15"6"1081,16 11-4017,1 5-48,-3 2 72,-1-6 208,0 2 352,3 14-88,11 64 56,-11-40-80,-2 5-464,-1-9-400,-3-9-473,3-14 25,10-22-2257,-3-18 777</inkml:trace>
  <inkml:trace contextRef="#ctx0" brushRef="#br0" timeOffset="1">0 12 13131,'3'-10'1960,"5"9"961,9 20-4529,5 10-281,4 12-2088,3 4 737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38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12571,'6'-4'5673,"-7"4"-5587,13 16 886,8 25-1579,-16-26 600,-1 0 1,0 0-1,0 17 1,-3-20-215,1 0 0,1-1 1,0 1-1,1 0 1,7 20-1,-10-32 203,0 0 0,0 0 1,0 0-1,0 0 0,1 1 0,-1-1 0,0 0 0,0 0 1,0 0-1,0 0 0,0 0 0,0 0 0,0 0 0,1 1 1,-1-1-1,0 0 0,0 0 0,0 0 0,0 0 0,0 0 0,1 0 1,-1 0-1,0 0 0,0 0 0,0 0 0,0 0 0,1 0 1,-1 0-1,0 0 0,0 0 0,0 0 0,0 0 0,0 0 1,1 0-1,-1 0 0,0 0 0,0 0 0,0 0 0,0 0 1,0-1-1,1 1 0,-1 0 0,0 0 0,0 0 0,0 0 1,0 0-1,0 0 0,0 0 0,0-1 0,1 1 0,-1 0 1,9-13-393,8-22 272,-15 31 98,61-167 236,-62 171-203,-1 0 0,1 0 0,-1 0 0,1 0 0,-1 0 1,1 0-1,-1 0 0,1 0 0,-1 1 0,1-1 0,-1 0 0,1 0 0,-1 0 0,1 0 0,-1 1 0,1-1 0,-1 0 0,1 0 1,-1 1-1,0-1 0,1 0 0,-1 1 0,0-1 0,1 1 0,-1-1 0,0 0 0,1 1 0,-1-1 0,0 1 0,0-1 0,0 1 0,1-1 1,-1 1-1,0-1 0,0 1 0,0 0 0,13 22-153,1 16-175,11 44 0,5 15-3504,-14-61 884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39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348 16 11698,'-1'-1'222,"1"1"0,-1-1 0,1 0 0,-1 0-1,1 0 1,-1 0 0,1 0 0,-1 1 0,0-1-1,1 0 1,-1 0 0,0 1 0,0-1-1,0 1 1,0-1 0,1 1 0,-1-1 0,0 1-1,0-1 1,0 1 0,0 0 0,0-1-1,0 1 1,0 0 0,0 0 0,0 0 0,0 0-1,0 0 1,0 0 0,0 0 0,-2 0-1,-23 23 874,5-3-1482,4-9 205,-1 0 0,0-1-1,0-1 1,-1-1 0,-26 8 0,26-10-807,0 1 0,0 1 0,1 1 0,0 0 0,-21 15 0,38-23 956,1-1 1,0 0-1,0 0 1,-1 0-1,1 0 1,0 0-1,0 1 1,-1-1-1,1 0 1,0 0-1,0 0 0,-1 1 1,1-1-1,0 0 1,0 0-1,0 1 1,0-1-1,-1 0 1,1 0-1,0 1 1,0-1-1,0 0 0,0 0 1,0 1-1,0-1 1,0 0-1,0 1 1,0-1-1,0 0 1,0 1-1,0-1 0,0 0 1,0 1-1,0-1 1,0 0-1,0 0 1,0 1-1,0-1 1,1 0-1,-1 1 1,0-1-1,0 0 0,0 0 1,0 1-1,1-1 1,-1 0-1,0 0 1,0 0-1,0 1 1,1-1-1,22 8-411,31-2 394,-28-5 395,0 0 1,0-2-1,1-1 0,-1-1 0,49-13 0,-73 16-172,0-1-1,0 0 0,-1 0 1,1 0-1,0 0 0,0 0 1,-1-1-1,1 1 0,0-1 1,-1 1-1,0-1 0,1 1 1,-1-1-1,0 0 0,0 1 1,0-1-1,0 0 0,0 0 1,0 0-1,0 0 0,-1 0 1,1 0-1,0-4 0,-1 2 336,1 0-1,-1-1 0,0 1 0,0-1 0,-1 1 1,1 0-1,-3-7 0,29 108-607,-5 2-1,-4 0 1,-4 1 0,-5 0-1,-4 1 1,-5 0 0,-4 0 0,-19 105-1,21-183-25,2-15 58,0 0 0,0 0-1,0 0 1,-1-1 0,-1 1 0,1 0 0,-1-1-1,0 0 1,-7 12 0,9-19 59,0 1 0,0 0 0,1 0 0,-1 0 0,0 0 0,0-1 0,0 1-1,0 0 1,0-1 0,0 1 0,0-1 0,0 1 0,0-1 0,-1 0 0,1 0 0,0 1 0,0-1 0,0 0 0,0 0 0,-1 0-1,1 0 1,0 0 0,0 0 0,0 0 0,0 0 0,0-1 0,-1 1 0,1 0 0,0-1 0,0 1 0,0-1 0,0 1 0,0-1 0,0 0-1,0 1 1,0-1 0,0 0 0,0 0 0,1 1 0,-2-3 0,-34-40 34,33 38-25,-19-29 20,2-2 0,1 0-1,3-1 1,0 0-1,3-2 1,1 0 0,1 0-1,3-1 1,1 0 0,2 0-1,2-1 1,1 0-1,7-70 1,-3 93-167,1 1 1,1-1-1,0 1 0,2 0 0,0 0 1,0 1-1,2 0 0,17-29 1,-15 31-485,1 1 0,0-1 0,1 2 0,0 0 1,24-18-1,68-38-2834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0.0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299 139 10074,'29'-97'2429,"-25"64"109,-4 33-2504,0-1-1,0 1 1,0-1 0,0 1 0,0 0-1,0-1 1,0 1 0,0 0-1,0-1 1,-1 1 0,1 0-1,0-1 1,0 1 0,0 0 0,-1 0-1,1-1 1,0 1 0,0 0-1,-1 0 1,1-1 0,0 1 0,0 0-1,-1 0 1,1 0 0,0-1-1,-1 1 1,1 0 0,0 0-1,-1 0 1,1 0 0,0 0 0,-1 0-1,1 0 1,0 0 0,-1 0-1,1 0 1,-1 0 0,-4 1 30,1 1 1,-1 0 0,1 1 0,0-1-1,0 1 1,0 0 0,-7 6 0,-140 136-564,151-144 477,0-1 0,-1 0 1,1 0-1,0 0 0,0 1 1,-1-1-1,1 0 0,0 0 0,0 1 1,0-1-1,-1 0 0,1 1 1,0-1-1,0 0 0,0 1 0,0-1 1,0 0-1,0 1 0,-1-1 1,1 0-1,0 1 0,0-1 0,0 0 1,0 1-1,0-1 0,0 1 0,1-1 1,-1 0-1,0 1 0,0-1 1,0 0-1,0 1 0,0-1 0,0 0 1,1 0-1,-1 1 0,0-1 1,0 0-1,0 1 0,1-1 0,-1 0 1,0 0-1,0 1 0,1-1 1,0 0-1,21 9-414,-9-4 512,1 0-74,16 5 13,-1 2 1,0 1-1,53 32 0,-75-40-19,-1 0 0,1-1-1,-1 2 1,0-1 0,0 1-1,0 0 1,-1 0 0,0 1-1,0-1 1,-1 1 0,0 0-1,0 1 1,-1-1 0,1 1-1,-2-1 1,1 1 0,-1 0-1,0 0 1,-1 0 0,0 0-1,0 15 1,-1-11-11,-2 0 1,0 0-1,0 1 0,-1-1 0,-1-1 1,0 1-1,0 0 0,-1-1 1,-1 0-1,0 0 0,0-1 1,-1 0-1,-10 12 0,12-16 5,-1 0 0,0 0 0,0-1 0,0 1-1,-1-1 1,0-1 0,0 1 0,0-1 0,0 0 0,-1-1-1,1 0 1,-1 0 0,0-1 0,0 1 0,0-2 0,0 1-1,-1-1 1,1-1 0,0 1 0,0-1 0,-10-2-1,3 0-2,-1-2-1,1 0 1,1-1-1,-1 0 0,1-1 1,-24-14-1,33 18-81,0-1 0,0 0 0,0 0 0,0 0-1,1-1 1,0 0 0,0 0 0,0 0 0,0 0 0,0 0 0,1-1-1,0 0 1,0 1 0,0-1 0,0 0 0,1-1 0,0 1 0,0 0-1,0-1 1,1 1 0,-2-11 0,3 14-52,0 0 0,1 1 0,-1-1 1,0 1-1,0-1 0,1 1 0,-1-1 0,1 0 0,0 1 0,-1 0 1,1-1-1,0 1 0,0-1 0,0 1 0,0 0 0,1-2 0,29-16-2446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0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7 217 9970,'0'-2'239,"-1"0"1,1 0-1,0 1 0,0-1 0,0 0 0,0 0 1,1 0-1,-1 1 0,0-1 0,1 0 0,-1 1 1,1-1-1,-1 0 0,1 1 0,0-1 0,0 0 1,2-2-1,28-13-662,-26 14 320,23-8-292,-14 7 364,-2-1-1,1-1 1,-1 0 0,0 0 0,0-1 0,0-1 0,15-13-1,-25 19 37,-1 0-1,1 0 1,-1 1-1,0-1 1,0 0-1,0 0 1,0-1-1,0 1 1,0 0-1,0 0 1,-1 0-1,1-1 1,-1 1-1,0 0 1,0 0-1,0-1 1,0 1-1,0 0 1,0-1-1,0 1 1,-1 0-1,1 0 1,-1-1-1,0 1 1,1 0-1,-1 0 1,0 0-1,0 0 1,-1 0-1,1 0 1,0 0-1,-1 0 1,1 0-1,-1 1 1,1-1-1,-1 1 1,0-1-1,0 1 1,0 0-1,0-1 1,0 1-1,0 0 1,0 0-1,0 0 1,0 1-1,0-1 1,-1 0-1,1 1 1,0 0-1,0-1 1,-1 1-1,1 0 1,-4 0-1,-1 1-10,0-1-1,1 1 1,-1 1-1,1-1 0,-1 1 1,1 0-1,0 0 1,-1 1-1,1 0 1,1 0-1,-1 0 1,0 1-1,1 0 1,-1 0-1,1 0 1,1 1-1,-1 0 1,0 0-1,1 0 0,0 0 1,0 1-1,1-1 1,-1 1-1,1 0 1,1 0-1,-1 0 1,1 1-1,0-1 1,0 0-1,1 1 1,0 0-1,0-1 0,1 1 1,-1 0-1,1-1 1,1 1-1,-1 0 1,1-1-1,0 1 1,5 12-1,-2-9-140,1 0 0,1 0-1,0 0 1,0-1 0,0 0 0,1-1-1,1 1 1,0-1 0,0 0 0,0-1-1,1 0 1,0-1 0,0 1 0,1-2-1,-1 1 1,1-1 0,1-1 0,-1 0 0,1 0-1,-1-1 1,17 2 0,58 5-2012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0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16 11907,'-2'-2'269,"1"1"0,-1 0 0,1-1 0,-1 1 0,0 0 0,1 0 0,-1 0 0,0 0 0,0 0 0,0 0 0,0 1 0,0-1 0,0 1 0,0-1 1,0 1-1,0 0 0,0 0 0,0-1 0,-4 2 0,5-1-210,-1 1 0,1 0 0,-1 0 0,1 0-1,0 0 1,-1 0 0,1 0 0,0 0 0,0 0 0,-1 0 0,1 1 0,0-1 0,0 0 0,0 1 0,1-1 0,-1 1 0,0-1 0,1 1 0,-2 1-1,0 6-94,-1 1 0,1 0 0,1 0 1,-1 0-1,2 0 0,0 19 0,6 27 184,25 100 0,0 2-131,-23-77-308,1 5-1588,0-33-2292,-3-34 146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1.1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1 174 9698,'26'-2'1279,"-20"2"-855,-1 0 0,0 0 1,0-1-1,0 0 0,0 0 1,0 0-1,0-1 0,0 1 1,0-1-1,-1 0 0,1-1 1,5-3-1,-5 4-322,0-1 0,1 1 0,-1 0 0,1 0 0,-1 1 0,1 0 0,8-2 0,34-9-1190,-40 8 950,-1 0-1,1 0 1,-1-1 0,0 0 0,-1 0 0,1 0-1,9-12 1,-15 16 90,0 0 0,0-1 1,0 1-1,0-1 0,0 1 0,0-1 0,-1 1 0,1-1 0,-1 1 0,1-1 0,-1 0 0,0 1 0,1-1 0,-1 0 1,0 1-1,0-1 0,0 0 0,-1-1 0,1 1 13,-1-1 0,0 1 0,0 0 0,0 0 0,-1 0 0,1 0 0,0 0 0,-1 0 0,0 1 0,1-1 1,-1 0-1,0 1 0,0-1 0,1 1 0,-1 0 0,-4-3 0,2 3 14,0-1 1,0 1-1,1-1 1,-1 1 0,0 0-1,0 0 1,0 1-1,0-1 1,0 1-1,0 0 1,-1 0-1,1 0 1,0 1-1,0-1 1,0 1-1,0 0 1,0 0-1,1 1 1,-1-1-1,0 1 1,0-1-1,1 1 1,-7 5-1,5-4 19,1 0 0,-1 1 0,1-1 0,0 1 0,0 0 0,1 0 0,-1 1 0,1-1 0,0 1 0,0-1 0,0 1 0,1 0 0,-1 0 0,1 0 0,1 0 0,-1 1 0,-1 6 0,2-1 3,1 0 1,0 0-1,1 0 1,0-1-1,0 1 1,1 0-1,1 0 1,-1 0-1,2-1 1,0 0-1,0 0 1,9 16-1,-9-20-187,-1 0-1,1-1 0,1 1 0,-1-1 1,1 0-1,0 0 0,0 0 0,1-1 1,-1 1-1,1-1 0,0-1 0,0 1 1,0-1-1,0 0 0,1 0 0,0-1 1,-1 0-1,1 0 0,0-1 0,12 2 1,44-6-2362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1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 20 9458,'1'0'101,"-1"0"0,0-1 0,1 1 1,-1-1-1,0 1 0,1 0 0,-1-1 0,0 1 0,0-1 0,0 1 0,1-1 0,-1 1 1,0-1-1,0 1 0,0 0 0,0-1 0,0 1 0,0-1 0,0 1 0,0-1 1,0 1-1,0-1 0,0 1 0,0-1 0,0 1 0,0-1 0,0 1 0,-1-1 1,1 1-1,0-1 0,0 1 0,0-1 0,-1 1 0,1 0 0,0-1 0,-1 1 0,1 0 1,0-1-1,-1 1 0,1 0 0,-1-1 0,1 1 0,0 0 0,-1 0 0,1-1 1,-1 1-1,1 0 0,-1 0 0,1 0 0,-1-1 0,-2 1-64,-1 0 0,1 1 0,0-1 0,-1 1 0,1-1 0,0 1 0,0 0 0,0 0 0,-5 2 0,-8 5-36,1 0 1,0 0 0,0 1 0,1 1 0,1 1 0,0 0 0,-18 18 0,28-25-20,-1 0 0,1 1 1,0-1-1,0 1 0,0 0 1,1 0-1,-1 0 0,1 0 1,0 0-1,1 0 0,-1 1 1,0 7-1,2-9-22,0 1 0,0-1 0,1 0-1,0 0 1,-1 0 0,2 0 0,-1 0 0,0 0 0,1 0 0,-1-1-1,1 1 1,0 0 0,1-1 0,-1 1 0,0-1 0,1 0-1,0 0 1,0 0 0,3 3 0,4 1-359,-1 0-1,1 0 1,1-1 0,-1 0-1,1-1 1,0 0 0,0-1-1,19 5 1,49 10-2196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1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262 103 11082,'-9'-18'706,"-12"-30"1923,15 12 3309,18 78-5943,-6 2 14,-2 1 1,-2 0 0,-2-1-1,-2 1 1,-10 57 0,5-46-390,3 1 1,5 112-1,9-128-3506</inkml:trace>
  <inkml:trace contextRef="#ctx0" brushRef="#br0" timeOffset="1">7 440 10754,'-5'-2'2401,"4"-8"823,2 8-3240,0 0 65,3 1-146,21-3-23,65-10-64,-16 7-672,-4-1-448,20-1-1961,-12 0-119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04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26 9530,'-5'-4'579,"0"1"-1,0 0 1,0 1 0,0-1-1,0 1 1,-1 0 0,1 0-1,-11-2 1,10 4-496,-1-1 1,1 1-1,-1 0 1,1 1-1,0 0 0,-1 0 1,1 0-1,0 1 1,0 0-1,0 0 0,0 0 1,0 1-1,0 0 1,1 0-1,-1 1 1,1-1-1,0 1 0,0 0 1,-9 10-1,8-8-65,0 0 0,1 0 0,-1 1 1,1 0-1,1 0 0,-1 0 0,1 0 0,1 1 0,-4 9 0,6-15-62,0 1 1,1-1-1,0 1 1,-1-1-1,1 1 1,0-1-1,0 1 0,1-1 1,-1 0-1,0 1 1,1-1-1,-1 1 0,1-1 1,0 0-1,0 1 1,0-1-1,0 0 0,0 0 1,1 1-1,-1-1 1,1 0-1,-1-1 1,1 1-1,0 0 0,0 0 1,-1-1-1,1 1 1,0-1-1,1 1 0,-1-1 1,0 0-1,0 0 1,0 0-1,1 0 0,2 0 1,0 2-59,1-1 0,0 0 0,0-1 0,0 1 0,0-1 0,1 0 0,-1-1 0,0 1 0,0-1 0,1 0 0,-1-1 0,0 0 0,0 0 0,0 0 0,0-1 0,0 1 0,0-2 0,0 1 0,0-1 0,-1 1 0,1-1 0,-1-1 0,0 1 0,0-1 0,0 0 0,4-5 0,-4 4 168,-1 1 0,-1-1-1,1 0 1,-1-1 0,0 1 0,0 0 0,0-1 0,-1 0 0,0 0 0,0 0-1,0 1 1,-1-2 0,0 1 0,0 0 0,0 0 0,-1 0 0,0-7 0,-3 2 1072,0 15-248,2 28-582,3-20-300,0-1-1,1 1 1,1-1 0,0 1-1,11 19 1,-13-26-199,2 0 0,-1 0 0,0 0 0,1-1 0,0 1 0,0-1 0,0 0 0,1 0 0,0-1 0,-1 1 0,1-1 0,0 0 0,0-1 0,1 1 0,-1-1 0,7 2 0,26 4-2016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98 272 10858,'-5'4'560,"-16"13"300,21-16-753,0-1 0,0 0 0,-1 1 0,1-1 0,0 0 0,-1 1 0,1-1 0,-1 0 0,1 1 1,0-1-1,-1 0 0,1 0 0,-1 1 0,1-1 0,-1 0 0,1 0 0,-1 0 0,1 0 0,-1 0 0,1 0 0,-1 0 0,1 0 0,-1 0 0,1 0 0,-1 0 0,1 0 0,0 0 0,-1 0 0,1 0 0,-1 0 0,1-1 0,-2 1 0,10 19 422,-1 1 0,0-1 0,6 42 0,-11-49-578,-1 0-1,-1 0 0,0 0 1,0 0-1,-4 18 0,3-20-860,-1 1 0,2 0-1,1 21 1</inkml:trace>
  <inkml:trace contextRef="#ctx0" brushRef="#br0" timeOffset="1">1 11 10346,'1'-9'1833,"11"7"567,1 8-3432,13 13-2073,5 5 121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2.6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44 11506,'-13'-13'6632,"3"13"-5771,9 2-944,-1-1 0,1 1 0,0 0-1,-1 0 1,1 0 0,0 0 0,0 0 0,1 1 0,-1-1 0,0 0 0,1 0 0,-1 0 0,1 1 0,0 3 0,-2 10-112,1-1 0,1 1 0,0-1 0,5 25 0,-5-35 100,1-1 0,0 1 0,-1-1 0,2 1 0,-1-1 1,0 0-1,1 0 0,0 1 0,0-1 0,0 0 0,1-1 1,-1 1-1,1 0 0,0-1 0,0 1 0,0-1 0,1 0 1,-1 0-1,1 0 0,-1-1 0,1 1 0,7 3 0,-8-6 49,0 0 0,-1 1 0,1-1 0,0 0 0,0-1 0,0 1 0,0 0 0,-1-1 0,1 1 0,0-1 0,0 0 0,-1 0 0,1 0 0,0-1 0,-1 1 0,1 0 0,-1-1 1,0 0-1,0 1 0,1-1 0,1-3 0,40-45-148,-38 43 190,0-1-1,-1 0 1,-1-1 0,1 1 0,-2-1-1,1 0 1,4-16 0,-8 22-25,1 0 1,-1 1-1,1-1 0,-1 0 1,0 0-1,0 1 1,-1-1-1,1 0 0,0 0 1,-1 1-1,0-1 0,1 0 1,-1 1-1,0-1 1,0 0-1,-1 1 0,1 0 1,0-1-1,-1 1 1,0 0-1,1 0 0,-1-1 1,0 1-1,0 1 1,0-1-1,-1 0 0,1 0 1,0 1-1,0-1 1,-1 1-1,-2-1 0,-10-4-548,0 1 1,0 1-1,0 0 0,0 1 0,-1 1 0,-18-1 0,6 3-1585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3.0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5729,'65'5'783,"174"20"4814,-231-24-5243,-1 0 1,1 1-1,-1 0 0,1 0 0,-1 1 0,1 0 0,6 4 1,-11-5-258,-1 0 1,0 0 0,0-1 0,0 2 0,0-1 0,0 0 0,0 0-1,-1 1 1,1-1 0,-1 0 0,1 1 0,-1 0 0,0-1-1,0 1 1,0 0 0,0 0 0,-1-1 0,1 1 0,-1 0-1,0 0 1,0 0 0,0 4 0,-1 8-61,-1 1 0,0 0 0,-1-1 0,-1 1 0,-1-1 0,-9 23 0,-11 34-504,52-98 83,-18 15 345,89-103-103,-88 103 203,2 0 1,-1 2 0,1-1-1,1 1 1,0 1 0,0 0-1,25-10 1,-36 17-53,0 1-1,0-1 1,0 1-1,1 0 1,-1 0 0,0-1-1,1 1 1,-1 1 0,0-1-1,0 0 1,1 0 0,-1 1-1,0 0 1,0-1-1,0 1 1,0 0 0,0 0-1,0 0 1,0 0 0,0 0-1,0 1 1,0-1 0,0 0-1,-1 1 1,1 0-1,0-1 1,-1 1 0,0 0-1,1 0 1,-1 0 0,0 0-1,0 0 1,0 0 0,1 4-1,4 7-43,-1 0 0,0 1 0,-1-1 0,2 17 0,-1 4-1399,-1 0 0,0 37 1,-4-9-1672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3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501 148 12411,'-7'-100'2799,"7"98"-2599,0 0-1,0-1 1,0 1-1,-1 0 1,1-1 0,0 1-1,-1 0 1,0 0-1,1 0 1,-1 0-1,0 0 1,0-1 0,0 1-1,0 1 1,-1-1-1,1 0 1,0 0 0,-4-3-1,0 1-246,14 26 100,5 14-36,-3 1-1,-1 0 1,-1 1 0,5 64-1,-1 170-12,-10-162 4,-3-101-4,0 116-19,-5-129-64,1 0 0,0-1 0,0 1-1,0-1 1,1 0 0,-1-1 0,-2-6 0,-11-17-497,-1 1 0,-2 0 0,-1 2 0,-47-48 0,57 63 457,-1 1 1,0 0-1,-1 1 0,1 0 1,-2 1-1,1 0 0,-1 1 1,0 1-1,-1 0 0,1 1 1,-1 1-1,-31-6 0,38 11 109,0-1 0,0 1 0,0 0 0,0 0 0,0 1-1,1 0 1,-1 1 0,0 0 0,1 0 0,-1 0 0,1 1 0,0 0-1,0 1 1,1-1 0,-1 1 0,1 0 0,-10 12 0,13-15 7,1 1 0,-1 0 1,1 0-1,-1 0 1,1 0-1,0 1 0,0-1 1,0 1-1,1-1 0,-1 1 1,1-1-1,0 1 0,0 0 1,0 0-1,1 0 1,-1-1-1,1 1 0,0 0 1,0 0-1,0 0 0,0 0 1,1 0-1,0 0 0,0-1 1,0 1-1,0 0 1,0-1-1,1 1 0,-1-1 1,1 1-1,0-1 0,0 0 1,1 1-1,-1-1 1,1 0-1,-1-1 0,6 6 1,1-2 7,-1 0 0,1 0 0,1-1 1,-1 0-1,1 0 0,0-1 1,0 0-1,0-1 0,0 0 0,1-1 1,-1 0-1,12 0 0,15 1-266,0-2-1,46-5 0,32-6-1991,-3-2-25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4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82 145 12139,'8'-9'5654,"-7"1"-4554,-2 7-1119,1 1-1,-1-1 1,1 1-1,-1 0 1,1-1-1,-1 1 1,1 0-1,-1-1 1,1 1 0,-1 0-1,1 0 1,-1 0-1,0 0 1,1-1-1,-1 1 1,1 0-1,-1 0 1,0 0-1,1 0 1,-1 0-1,1 0 1,-1 1-1,0-1 1,1 0 0,-1 0-1,1 0 1,-1 0-1,1 1 1,-1-1-1,1 0 1,-1 1-1,0-1 1,1 0-1,-1 2 1,-5 1-108,0 0 0,0 1 0,1-1 1,0 1-1,0 1 0,0-1 0,-6 7 0,2-1-129,8-9 159,0 0 0,0 1 0,-1-1 0,1 1 0,0-1 0,0 1 0,1-1 0,-1 1 0,0 0 0,1-1 0,-1 1 0,0 0 0,1 0 0,0-1 0,-1 1 0,1 0 0,0 0 0,0 0 0,0-1 0,0 1 0,1 0-1,-1 0 1,0 0 0,1-1 0,-1 1 0,1 0 0,0-1 0,-1 1 0,3 2 0,1 3-3,0-1 1,0 0-1,1-1 0,-1 1 0,8 5 0,-9-7 84,3 1 2,-1 0 0,1 0 1,-1 0-1,1 0 0,1-1 0,-1 0 0,0-1 1,1 1-1,0-1 0,14 4 0,-18-6 22,1-1-1,-1 0 0,1 1 1,0-1-1,-1-1 1,1 1-1,0-1 0,-1 1 1,1-1-1,-1 0 1,1 0-1,-1 0 0,1-1 1,-1 1-1,0-1 1,0 0-1,0 0 0,0 0 1,0 0-1,0-1 1,0 1-1,-1-1 0,1 0 1,2-4-1,6-6 29,-1-1 0,0-1 0,-2 0 0,1 0-1,11-32 1,-17 41-31,-1-1-1,0 1 1,0 0-1,-1-1 0,0 1 1,0-1-1,0 1 1,-1-1-1,0 1 1,0-1-1,-1 1 1,1-1-1,-2 1 1,1-1-1,-1 1 0,0 0 1,0-1-1,0 1 1,-4-6-1,4 10-10,0-1 0,0 0 0,-1 1 0,1 0 0,-1-1 0,1 1 0,-1 0 0,0 0 0,0 0 0,0 1 0,0-1 0,0 1 0,0 0 0,0 0 0,0 0 0,-1 0 0,1 0 0,0 0 0,-1 1 0,1 0 0,-1 0 0,1 0 0,0 0 1,-1 0-1,1 1 0,0-1 0,-1 1 0,1 0 0,0 0 0,0 0 0,0 1 0,-1-1 0,1 1 0,1 0 0,-4 2 0,-1 0-228,0 0 1,0 1 0,1-1 0,0 2 0,0-1 0,0 1 0,1-1-1,0 1 1,0 1 0,0-1 0,1 1 0,0 0 0,0 0 0,-2 8-1,0 23-2043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4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9 123 10002,'11'5'5507,"-30"-21"-1592,21 25-3927,1 3-64,2 0-1,0 0 1,0 0-1,1-1 1,0 0-1,14 18 1,-16-23-6,1-1 1,-1 1-1,1-1 1,1 0-1,-1 0 0,1-1 1,0 1-1,0-1 1,0 0-1,0-1 0,1 0 1,0 0-1,10 3 0,-14-5 78,0-1-1,0 0 1,0 0-1,0 0 0,1-1 1,-1 1-1,0-1 1,0 0-1,0 1 0,0-1 1,0-1-1,0 1 0,-1 0 1,1-1-1,0 1 1,0-1-1,-1 0 0,1 0 1,-1 0-1,0 0 1,0 0-1,4-6 0,4-4 108,-1 0 0,0-1 0,7-17-1,-14 28-86,1-6 77,0 8-373,8 6-52,1-1 145,-1-1 0,2 0 1,-1-1-1,0 0 0,1 0 1,24 0-1,-35-2 187,1-1-1,0 0 1,0 0-1,0 0 1,0-1-1,-1 1 1,1-1-1,0 1 1,0-1 0,-1 0-1,1 0 1,-1 0-1,1 0 1,-1-1-1,1 1 1,-1-1-1,1 1 1,-1-1-1,0 0 1,0 0 0,0 0-1,0 0 1,0 0-1,-1-1 1,1 1-1,-1 0 1,1-1-1,-1 1 1,0-1 0,0 0-1,0 1 1,0-1-1,0 0 1,-1 1-1,1-1 1,-1 0-1,0 0 1,0-3-1,-1 0 57,1 1-1,-2 0 0,1 1 0,0-1 0,-1 0 1,0 0-1,0 1 0,0-1 0,-1 1 0,0-1 1,0 1-1,0 0 0,0 0 0,0 0 0,-1 1 1,0-1-1,0 1 0,0 0 0,0 0 0,0 0 1,-9-4-1,-3-2-292,0 1 1,-1 0-1,-1 1 1,-27-7-1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44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0 119 7626,'11'-12'9472,"-10"12"-9246,13 20 1618,3 35-2575,-16-34 721,0 1 1,-2-1-1,0 0 0,-7 35 0,-2 42 145,20-127-103,-2 12-43,12-41-49,-1-1 67,2 1 1,54-102 0,-74 157-6,0 1 1,0-1 0,1 1 0,-1 0-1,0 0 1,1-1 0,0 1 0,-1 0 0,1 0-1,0 1 1,0-1 0,0 0 0,1 1-1,-1-1 1,0 1 0,0 0 0,1-1-1,-1 1 1,1 0 0,-1 1 0,1-1 0,-1 0-1,4 0 1,-3 2-3,0 0-1,1 0 0,-1 1 1,0-1-1,-1 1 1,1-1-1,0 1 1,0 0-1,-1 0 1,1 0-1,-1 1 0,0-1 1,1 1-1,-1-1 1,0 1-1,0-1 1,-1 1-1,2 3 1,17 27-574,-1 1-1,20 53 1,1 19-3458,-37-99 3620,21 52-3542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4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30 212 7490,'-4'-6'338,"0"0"0,1 1 1,0-1-1,0 0 1,1 0-1,-1-1 1,2 1-1,-1 0 0,0-1 1,1 1-1,1-1 1,-1 0-1,1 1 1,0-1-1,0 0 0,1 1 1,0-1-1,0 1 1,0-1-1,1 1 1,2-7-1,-2 9-295,0 0-1,0 0 1,0 0-1,0 0 1,1 1 0,0-1-1,-1 1 1,1-1-1,0 1 1,1 0 0,-1 0-1,0 1 1,1-1-1,0 1 1,0-1 0,-1 1-1,1 0 1,0 1-1,1-1 1,-1 1 0,0 0-1,0 0 1,1 0-1,-1 0 1,1 1 0,-1-1-1,0 1 1,1 0-1,-1 1 1,1-1 0,-1 1-1,6 1 1,-6-1-43,0 0-1,0 1 1,1-1 0,-1 1 0,0-1-1,-1 1 1,1 1 0,0-1 0,-1 0-1,1 1 1,-1 0 0,1 0 0,-1 0-1,0 0 1,-1 0 0,1 0 0,3 6 0,-3-2-2,1-1 0,-1 1 1,-1 1-1,0-1 1,0 0-1,0 1 1,-1-1-1,0 1 0,1 9 1,-3 9 1,0 0 0,-2 0 1,-1-1-1,-12 46 0,12-54-12,-2-1 0,1 0 1,-2 0-1,0 0 0,-10 14 0,15-26 18,0 0 1,-1-1-1,1 1 0,-1-1 1,0 1-1,0-1 1,0 0-1,-1 0 0,1-1 1,0 1-1,-1-1 0,0 1 1,0-1-1,0 0 0,0-1 1,0 1-1,0-1 1,0 0-1,0 0 0,-1 0 1,1 0-1,0-1 0,-1 1 1,-4-1-1,33 0-165,1-1 1,-1-1-1,0-1 0,29-7 0,11-1-1067,23 1-1636,13-2-176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4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 10842,'5'-6'6514,"-2"3"-6842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4.9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68 164 9130,'-17'-33'2732,"7"14"-1373,0-1 0,1 0 0,1-1 0,-6-30 946,18 58-1968,6 25-306,7 69-40,7 163 0,-18-148-120,24 124 0,-29-237 5,0 0 0,-1 0 0,1 1 0,0-1 0,0 0 0,1 0 0,-1 0 0,1-1-1,-1 1 1,5 4 0,-6-6 80,0-1 0,0 0 0,0 0-1,1 0 1,-1 0 0,0 1-1,0-1 1,1 0 0,-1 0 0,0 0-1,0 0 1,0 0 0,1 0 0,-1 0-1,0 0 1,1 0 0,-1 0-1,0 0 1,0 0 0,1 0 0,-1 0-1,0 0 1,0 0 0,1 0 0,-1 0-1,0 0 1,0 0 0,1 0-1,-1-1 1,0 1 0,0 0 0,0 0-1,1 0 1,-1 0 0,0-1 0,0 1-1,0 0 1,0 0 0,1 0 0,-1-1-1,0 1 1,0 0 0,8-26-2080,-4-25-1309,-4-11-83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04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29 208 10298,'-12'-65'5738,"7"45"-4592,1 0 0,1-1 0,0 1 0,2-33 0,3 45-699,1 10-281,10 25-188,-2 4 21,-1 0 0,-2 1 0,-1 1 0,4 59 0,-2 149-3117,-8-151-1145,-2-26-210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5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7 169 10346,'-1'-6'367,"-1"-4"638,1-1-1,0 1 1,0 0-1,1-16 1,1 23-909,-1 0 0,1 0 0,-1 0 0,1 0 0,0 0 0,0 0 0,1 1 0,-1-1 0,0 1 0,1-1 0,-1 1 0,1-1 0,0 1 0,0 0 0,0-1 0,0 1 0,0 0 0,1 1 0,-1-1 0,5-2 0,12-4-64,1 0 0,0 2 1,1 1-1,-1 0 0,1 1 0,0 2 1,0 0-1,0 1 0,39 3 1,-44 0-33,-1 0 1,1 1 0,-1 0 0,1 2-1,-1 0 1,-1 0 0,1 1 0,-1 1-1,0 1 1,0 0 0,24 19 0,-32-22-12,0 0 0,0 1 0,0 0-1,-1 0 1,0 0 0,0 1 0,0 0 0,-1 0 0,0 0 0,0 0 0,-1 1 0,0-1 0,-1 1 0,1 0 0,-1 0 0,-1 0 0,1 0 0,-1 0 0,-1 0 0,0 0 0,0 0 0,0 1 0,-1-1 0,-3 12 0,2-13-63,-1 0 0,1 0 0,-1-1 0,0 0 0,-1 1 0,0-1 0,0 0 0,0-1 0,0 1 0,-1-1 0,0 0 0,0 0 0,-1 0 0,1-1 0,-1 0 0,-8 5 0,-1-1-741,0-1-1,-1 0 1,0-1 0,0 0 0,-27 4-1,-3-1-2168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5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37 11194,'-13'-10'1822,"11"7"-1332,-1 1 1,1 0-1,-1 0 0,0 0 1,1 0-1,-1 1 0,0-1 1,-5-1-1,7 4-492,0 0-1,1 0 0,-1 0 1,0 0-1,1 0 1,-1 1-1,1-1 1,0 0-1,-1 0 1,1 1-1,0-1 0,0 0 1,0 0-1,0 1 1,0-1-1,0 0 1,0 1-1,0-1 1,0 0-1,0 0 0,1 2 1,4 34-70,-2-23 51,0-1 1,1 0-1,1 0 1,0 0-1,13 23 1,-17-33 5,1-1 1,-1 1 0,0-1-1,1 0 1,0 0 0,-1 0-1,1 0 1,0 0 0,0 0-1,0 0 1,0 0 0,1-1-1,-1 1 1,0-1 0,1 0-1,-1 0 1,1 1 0,-1-2-1,1 1 1,0 0 0,-1 0-1,1-1 1,0 0 0,-1 1-1,1-1 1,0 0 0,-1 0-1,1-1 1,0 1 0,0 0-1,-1-1 1,1 0 0,-1 0-1,1 1 1,0-1 0,-1-1-1,3 0 1,2-2-31,0 0 0,0-1 0,0 1 0,-1-1 0,1 0 0,-1-1 1,-1 1-1,1-1 0,-1-1 0,0 1 0,0-1 0,-1 1 0,0-1 0,0-1 0,0 1 1,-1 0-1,-1-1 0,1 0 0,-1 0 0,0 0 0,-1 0 0,0 0 0,0 0 0,0 0 0,-1 0 1,-2-15-1,1 21-382,0-5-96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6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 1 7306,'-21'0'6868,"3"1"-2374,1 2-4977,-15 4 1316,16-5-1036,1 1 1,0 1-1,1 1 0,-1 0 0,-14 7 1,27-10 60,-1-1 1,0 1-1,1 0 1,-1 0-1,1 0 1,-1 0 0,1 0-1,0 0 1,0 0-1,0 1 1,0-1 0,0 1-1,1 0 1,-1-1-1,1 1 1,0 0-1,0 0 1,0 0 0,0 0-1,0 0 1,0 0-1,1 0 1,0 0-1,0 0 1,-1 0 0,2 0-1,-1 1 1,0-1-1,1 0 1,1 5 0,-1-3 100,1 0 1,1 0 0,-1 0 0,1-1-1,0 1 1,0-1 0,0 1 0,0-1-1,1 0 1,0 0 0,0-1 0,0 1-1,6 3 1,63 39 214,-62-40-181,54 23 166,-50-23-131,1 0 1,-1 1-1,23 15 1,-27-10-69,-15-5-128,3-6 139,0-1 0,0 0 1,0 0-1,-1 1 0,1-1 1,0 0-1,0 0 0,-1-1 0,1 1 1,0 0-1,0 0 0,-1 0 1,1-1-1,0 1 0,0-1 1,0 1-1,0-1 0,-1 0 1,1 1-1,0-1 0,-1-1 1,-1-1-190,0 0 1,1 0 0,-1 0 0,0-1-1,1 1 1,0-1 0,0 0 0,0 0 0,0 1-1,1-1 1,-1-1 0,1 1 0,0 0-1,0 0 1,1 0 0,-1 0 0,1-1-1,0 1 1,0 0 0,1-1 0,-1 1-1,1 0 1,0 0 0,0 0 0,0 0 0,0 0-1,3-5 1,17-37-2706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6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147 250 8738,'-4'-16'967,"0"1"0,-1 0 0,0 0 0,-1 0 0,-1 1 0,0 0 0,-11-16 0,-7-7 512,-38-40-1,61 75-1346,2 10-115,1-1-15,14 345 33,9 78-185,-24-430 149,10 44-11,-10-44 13,1 1 0,-1-1-1,0 1 1,0-1-1,0 0 1,1 1 0,-1-1-1,0 1 1,1-1-1,-1 0 1,0 1-1,1-1 1,-1 0 0,0 0-1,1 1 1,-1-1-1,1 0 1,-1 0 0,1 0-1,-1 1 1,0-1-1,1 0 1,-1 0 0,1 0-1,-1 0 1,2 0-1,14-13 0,13-29-141,-1-2 0,28-60 0,-18 30-75,-38 73 212,1 1 0,-1-1 0,0 0 0,1 1 0,-1-1 0,0 1 0,1 0 0,-1-1 0,1 1 1,-1-1-1,0 1 0,1-1 0,-1 1 0,1 0 0,-1 0 0,1-1 0,0 1 0,-1 0 0,1 0 0,-1-1 0,1 1 1,-1 0-1,1 0 0,0 0 0,-1 0 0,1 0 0,0 0 0,-1 0 0,1 0 0,-1 0 0,1 0 0,0 0 0,-1 0 1,1 1-1,0-1 0,23 19-75,16 35 24,-38-51 52,35 64-37,6 11-1996,-6-35-4600,-17-30 2044</inkml:trace>
  <inkml:trace contextRef="#ctx0" brushRef="#br0" timeOffset="1">509 588 9938,'0'-20'2633,"9"4"687,-4 6-2727,3 2-473,-1 5 40,0 3 96,-7-1 200,0 2-256,2 3-96,0 13-136,15 69 16,-13-42-104,2 0-600,-2-8-361,4-7-2463,2-14 95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6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9170,'4'-11'5153,"4"13"-5457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7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13 10882,'1'2'354,"0"1"0,0-1-1,-1 0 1,1 1 0,-1-1-1,0 0 1,1 1 0,-1-1 0,0 1-1,0-1 1,-1 0 0,1 1-1,0-1 1,-1 1 0,-1 3-1,-2 25 898,0 106-1254,8-124-830,1-18-102,8-29-33,-10 24 1197,12-42-219,-7 21 206,22-53-1,-29 83-216,0-1 0,0 1 0,0-1 0,1 1-1,-1 0 1,1-1 0,-1 1 0,1 0 0,-1 0-1,1 0 1,-1 0 0,1 0 0,0 0-1,0 1 1,0-1 0,-1 1 0,1-1 0,0 1-1,0-1 1,0 1 0,0 0 0,0 0 0,0 0-1,0 0 1,-1 0 0,1 1 0,0-1 0,0 1-1,0-1 1,0 1 0,-1-1 0,1 1 0,0 0-1,0 0 1,1 1 0,8 3-24,-1 1 0,0-1-1,0 2 1,15 11 0,-5 2-855,-1 1 0,-1 1-1,-1 1 1,25 42 0,-38-60 457,20 33-2529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7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290 81 13123,'-38'5'6777,"-16"-8"-6958,25 2 408,18 1-406,-1 1 1,1 1-1,0 0 1,0 0-1,0 1 1,0 1-1,0-1 1,1 2-1,-19 9 1,27-12 45,-1-1 0,0 1-1,1-1 1,-1 1 0,1 0 0,0 0 0,-1 0 0,1 0 0,0 1-1,0-1 1,0 0 0,1 1 0,-1 0 0,1-1 0,-1 1-1,1 0 1,0 0 0,0 0 0,0-1 0,0 1 0,1 0 0,-1 0-1,1 0 1,-1 1 0,1-1 0,0 0 0,1 0 0,-1 0 0,0 0-1,1 0 1,0 0 0,-1 0 0,1 0 0,0-1 0,1 1 0,-1 0-1,0 0 1,3 3 0,-1-2 116,0 0 0,0 1 0,1-1-1,-1-1 1,1 1 0,0 0 0,0-1 0,0 0 0,1 0-1,-1 0 1,1 0 0,0-1 0,-1 0 0,1 0 0,0 0-1,0-1 1,0 1 0,1-1 0,-1 0 0,0-1 0,0 1-1,1-1 1,-1 0 0,0 0 0,0-1 0,1 0 0,-1 0-1,0 0 1,0 0 0,0-1 0,8-3 0,-3 1 301,-1 0 0,0-1-1,0 0 1,0 0 0,0-1 0,-1 0 0,0 0 0,0-1 0,-1 0 0,1 0 0,-2-1-1,1 0 1,-1 0 0,0-1 0,8-16 0,-11 16-4,1-1 1,-2 0-1,1 1 1,-1-1-1,-1 0 1,1 0-1,-2 0 1,1 0-1,-2 0 1,1 0-1,-1 0 1,-5-19-1,74 361-154,-26 4-153,-41-321 27,17 193-5,-17-170 1,-2 0 0,-1 0 0,-9 46-1,11-79 4,-1 0 0,0-1 0,0 0 0,0 1 0,0-1-1,-1 1 1,1-1 0,-1 0 0,0 0 0,-1 0-1,1 0 1,-1-1 0,0 1 0,0 0 0,0-1 0,0 0-1,0 0 1,-1 0 0,1 0 0,-1 0 0,0-1 0,0 0-1,-7 4 1,6-6 1,1 1 0,-1-1 0,0 0 0,0 0 0,1-1 0,-1 1 0,0-1 0,1 0 0,-1 0 0,1-1 0,-1 1 0,1-1 0,0 0 0,0 0 0,0-1 0,0 1 0,0-1 0,0 0 0,0 0 0,1 0 0,0 0 0,-6-7 0,-1-1 0,1 0-1,0 0 0,1-1 1,0 0-1,1-1 0,0 0 0,1 0 1,1 0-1,0 0 0,0-1 0,-4-27 1,6 19 15,2 0-1,0 0 1,1 0 0,1 1 0,1-1 0,1 0 0,7-26 0,3 5-489,2 0 1,1 2-1,3-1 1,1 2-1,1 1 0,3 0 1,31-39-1,3 1-3288,-17 14-500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8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47 11723,'-19'-34'3977,"9"22"-1682,10 12-2291,0 0 1,0 0-1,0 0 1,0 0-1,0 0 1,0 1-1,0-1 1,0 0 0,0 0-1,0 0 1,0 0-1,0 0 1,0 0-1,0 0 1,0 0-1,0 0 1,0 0-1,0 0 1,0 1-1,0-1 1,0 0-1,0 0 1,0 0-1,0 0 1,0 0-1,0 0 1,0 0-1,-1 0 1,1 0 0,0 0-1,0 0 1,0 0-1,0 0 1,0 0-1,0 0 1,0 0-1,0 0 1,0 0-1,0 0 1,0 0-1,-1 0 1,1 0-1,0 0 1,0 0-1,0 0 1,0 0-1,0 0 1,0 0-1,0 0 1,0 0 0,0 0-1,-1 0 1,14 101 57,-3 192 0,-6-70-76,-4-220 3,0 10-151,1 0 0,1 0 0,0 0 0,0 0 0,7 19 0,-9-32 87,0 1-1,0 0 0,1 0 1,-1-1-1,0 1 0,1 0 1,-1-1-1,0 1 0,1 0 1,-1-1-1,1 1 0,-1 0 1,1-1-1,-1 1 0,1-1 0,-1 1 1,1-1-1,-1 1 0,1-1 1,0 0-1,-1 1 0,1-1 1,1 1-1,-1-2-69,-1 1 0,1-1 0,0 1 0,0-1 0,0 1 0,-1-1 0,1 0 0,0 0 0,-1 1 0,1-1 0,0 0 0,-1 0 0,1 1 0,-1-1 0,0 0 0,1 0 0,-1 0 0,1 0 0,-1 0 0,0 0 0,0-1 0,13-47-3481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8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75 12379,'13'-21'2419,"-11"18"-2244,0 0 0,-1 0 0,1 0 0,0 0-1,0 1 1,0-1 0,1 1 0,-1-1 0,1 1 0,0 0 0,-1 0 0,1 0-1,0 0 1,0 0 0,0 1 0,0-1 0,0 1 0,1 0 0,-1 0 0,0 0-1,5-1 1,15-1-180,1 0 0,0 2-1,-1 0 1,1 2 0,0 0 0,-1 2-1,1 0 1,32 11 0,-37-9-1,0 1 0,-1 1 1,1 0-1,-1 2 0,-1 0 0,0 1 1,0 1-1,-1 0 0,-1 2 0,23 21 1,-32-27-36,0-1 1,-1 1 0,0 1 0,0-1-1,-1 1 1,0 0 0,0-1-1,-1 2 1,0-1 0,0 0 0,-1 1-1,0-1 1,0 1 0,0 16-1,-2-18-45,-1 0-1,0 0 0,0-1 0,0 1 0,-1 0 1,0-1-1,0 1 0,-1-1 0,1 0 0,-1 0 0,-1 0 1,1 0-1,-1 0 0,0-1 0,0 0 0,-1 0 1,0 0-1,0 0 0,-10 7 0,2-4-338,-1 0 0,0-1 0,-1 0 0,1-1 0,-1-1 0,0 0 0,-1-1 0,1-1 0,-1 0-1,0-1 1,1-1 0,-1 0 0,0-1 0,-31-4 0,-2-6-1943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8.9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33 11755,'-1'-1'243,"0"0"0,1-1 0,-1 1 1,1 0-1,0-1 0,-1 1 1,1 0-1,0-1 0,0 1 1,0 0-1,0-1 0,0 1 1,0 0-1,0-1 0,0 1 1,1-2-1,0 2-177,-1 0 1,0 1-1,1-1 1,-1 1 0,1-1-1,-1 1 1,1-1-1,-1 1 1,1-1-1,-1 1 1,1 0-1,-1-1 1,1 1 0,0 0-1,-1-1 1,1 1-1,-1 0 1,1 0-1,0 0 1,-1-1-1,1 1 1,0 0-1,1 0 1,0 0-71,0 1 0,1-1 0,-1 1 0,1-1 0,-1 1 0,0 0 0,1-1 0,-1 1 1,0 0-1,0 1 0,0-1 0,0 0 0,0 1 0,0-1 0,0 1 0,0-1 0,-1 1 0,3 3 0,9 15-11,-1 1 0,-1 0 1,-1 1-1,-1 0 0,-1 1 0,-1 0 1,-1 0-1,0 0 0,-2 1 0,1 24 0,-17-71 340,-2-21-148,12 35-162,0 1 1,1-1-1,0 0 1,1 0-1,0 0 0,0 0 1,1 0-1,0 0 1,1 0-1,0 0 1,6-17-1,-6 21-69,1 0 1,0 0-1,0 1 1,1-1-1,-1 0 0,1 1 1,0 0-1,0 0 1,0 0-1,1 0 0,-1 1 1,1 0-1,0 0 1,0 0-1,0 0 0,0 1 1,1 0-1,-1 0 1,12-2-1,75-9-4684,-42 3 1333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04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78 9938,'5'-29'5211,"-9"-4"-4558,4 32-598,-1 0 0,1 0 0,-1 0 0,0 0 0,0 0 0,1 0 0,-1 0 0,0 1 0,0-1 0,0 0 0,0 0 0,0 1 0,0-1 0,0 0 0,0 1 0,0-1 0,0 1 1,0-1-1,0 1 0,-1 0 0,1 0 0,0-1 0,0 1 0,0 0 0,-1 0 0,1 0 0,0 0 0,-2 0 0,-32 6 1319,30-3-1404,1-1 0,0 1 0,0 0 0,0 0 0,0 0 0,1 0 1,-1 1-1,1-1 0,0 1 0,0 0 0,0 0 0,0 1 0,1-1 0,0 0 0,0 1 0,0-1 0,0 1 0,1 0 0,-1 0 1,1-1-1,0 1 0,1 0 0,-1 8 0,1-5-163,0-1 1,0 1 0,1-1-1,0 1 1,0-1 0,1 1-1,0-1 1,0 1 0,1-1-1,0 0 1,0 0 0,1-1-1,-1 1 1,10 10 0,-12-15 161,0-1 0,0 0 1,0 0-1,0 1 0,0-1 1,0 0-1,1 0 0,-1 0 1,0-1-1,1 1 0,-1 0 1,1 0-1,-1-1 0,1 1 1,-1-1-1,1 1 0,0-1 1,-1 0-1,1 0 1,0 0-1,-1 1 0,1-2 1,-1 1-1,1 0 0,2 0 1,-1-2 19,0 1 0,0-1 0,0 1 0,0-1 0,0 0 0,0 0 0,0 0 0,0 0 0,-1-1 0,1 1 0,2-4 0,2-4 73,1 0 1,-2 0-1,0-1 1,0 1 0,8-23-1,-5-53 1796,-2 124-1760,13 40 1,-18-68-615,1 0 0,1-1 1,0 1-1,0-1 0,1 0 1,0 0-1,1-1 0,-1 1 1,14 12-1,3-4-2651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9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120 144 12043,'18'16'3894,"-46"-36"-670,26 58-3444,1-6 170,-1-13-64,2 1 1,0 0 0,1-1-1,1 1 1,0-1 0,2 1-1,6 19 1,-10-38 94,1 1 1,-1-1 0,1 0-1,0 0 1,-1 1-1,1-1 1,0 0-1,0 0 1,0 0-1,0 0 1,0 0 0,0 0-1,0 0 1,1 0-1,-1 0 1,0-1-1,0 1 1,1 0 0,-1-1-1,0 1 1,1-1-1,-1 1 1,0-1-1,1 0 1,1 1 0,0-2-12,-1 1 0,1-1 0,0 1 0,0-1 0,-1 0 0,1 0 0,0 0 0,-1 0 0,1 0 0,-1-1 0,1 1 0,1-3 0,5-2-36,-2-1 0,1 0 1,-1 0-1,0-1 0,-1 0 0,8-10 0,-11 12 57,0 1-1,0 0 0,-1-1 1,1 1-1,-1-1 1,0 0-1,-1 1 0,1-1 1,-1 0-1,0 0 1,-1 0-1,0 0 0,0-1 1,0 1-1,0 0 0,-1 0 1,-2-8-1,0 6-36,0 1-1,-1-1 1,1 1-1,-1 0 1,-1 0-1,0 1 1,0-1-1,0 1 1,0 0-1,-1 0 1,0 1-1,-9-7 1,1 3-229,6 3-31,1 1 0,-1-1 0,1 0 1,-9-10-1,15 15 259,0 1 0,0-1-1,1 0 1,-1 0 0,0 0 0,1 0-1,-1 0 1,1 0 0,-1 0 0,1 0-1,0 0 1,-1 0 0,1 0 0,0 0-1,0 0 1,-1 0 0,1 0 0,0 0-1,0 0 1,0 0 0,1 0 0,-1 0-1,0 0 1,0 0 0,0 0 0,1 0 0,-1 0-1,1 0 1,-1 0 0,1 0 0,-1 0-1,1 0 1,-1 0 0,1 0 0,0 0-1,-1 1 1,1-1 0,0 0 0,0 0-1,0 1 1,0-1 0,-1 1 0,1-1-1,0 1 1,2-2 0,9-3-62,1 0 0,-1 0 0,1 2 0,-1-1-1,1 1 1,0 1 0,24-1 0,3 2 283,50 4 1,-33 5 203,10-5 6943,-67-15-5614,2 3-1580,1 13 143,28 232-257,-16-97-4,-3-59-12,19 194 14,-30-240-12,-1 0 0,-1 0 1,-2 0-1,-2 0 0,-16 61 1,16-81 0,-1 0 0,0-1 0,-1 0 0,0 0 0,-1 0 0,-1-1 0,0-1 0,-1 1 0,0-1 0,0-1 0,-2 0 0,1-1 0,-1 0 0,0 0 0,-1-1 0,-21 9 0,19-9-19,0-2-1,-1 0 1,0 0-1,-1-2 1,1 0-1,-1-1 1,0 0-1,0-2 1,0 0-1,0 0 1,0-2-1,0 0 1,-30-7-1,39 6-71,1 0-1,-1 0 1,1-1-1,0 0 1,0-1-1,0 1 1,0-1-1,1-1 1,0 1-1,0-1 1,0 0-1,0-1 1,1 1-1,0-1 1,0 0-1,0 0 1,1-1-1,0 1 1,0-1-1,1 0 1,-6-14-1,5 5-372,1 1-1,0-1 1,1 1-1,1-1 1,0 0-1,1 0 0,1 0 1,0 0-1,6-24 1,26-87-3240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3:59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70 11723,'-44'-60'1688,"41"51"624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4:00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0 190 12331,'4'-4'471,"-1"-1"0,1 1 1,-1 0-1,1 0 0,1 0 0,-1 1 1,0 0-1,7-4 0,0 2-772,-1 0-1,0 1 0,1 1 0,22-5 1,-23 6 140,0 0 0,-1 0 0,1-1 0,-1 0 1,1-1-1,-1 0 0,0-1 0,9-6 0,-16 10 144,0 0 0,-1 0-1,1 0 1,-1-1 0,1 1-1,-1 0 1,0-1 0,1 1-1,-1-1 1,0 0 0,0 1-1,0-1 1,0 0 0,0 0-1,0 1 1,-1-1 0,1 0-1,-1 0 1,1 0 0,-1 0-1,0 0 1,0 0 0,1 0-1,-1 0 1,-1 0 0,1 0-1,0 0 1,0 0 0,-1 0-1,1 0 1,-1 0 0,0 1-1,0-3 1,-1 1 20,0 1 0,1 0 0,-1 0 0,0 0 0,0 0 0,0 0 0,0 0-1,-1 0 1,1 1 0,0-1 0,-1 1 0,1 0 0,-1-1 0,0 1 0,1 0 0,-1 1 0,0-1 0,0 0 0,1 1 0,-1 0 0,0-1 0,0 1 0,-3 0-1,0 1 10,-1-1-1,1 1 1,0 0-1,0 0 1,-1 1-1,1 0 1,0 0-1,0 0 1,1 1-1,-1 0 0,0 0 1,1 0-1,0 1 1,0 0-1,0 0 1,0 0-1,0 1 1,1-1-1,-6 8 0,7-5-8,-1-1 0,1 0 0,0 1 0,0 0 0,1 0 0,-1 0 0,2 0 0,-1 0 0,1 0 0,0 0-1,1 0 1,-1 1 0,1-1 0,1 0 0,-1 0 0,1 0 0,3 9 0,-2-6-179,1 0 0,0 0-1,1-1 1,0 1 0,1-1 0,0 0 0,0-1 0,1 1 0,0-1 0,0 0 0,1 0-1,0-1 1,1 0 0,-1 0 0,11 6 0,33 10-1919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4:00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38 10882,'34'-17'2362,"-33"17"-2321,-1-1 1,0 1-1,1 0 0,-1 0 0,0-1 0,0 1 1,1 0-1,-1 0 0,0-1 0,0 1 0,1 0 1,-1-1-1,0 1 0,0 0 0,0-1 0,0 1 1,0 0-1,1-1 0,-1 1 0,0 0 0,0-1 1,0 1-1,0 0 0,0-1 0,0 1 0,0-1 1,0 1-1,0 0 0,0-1 0,-1 1 0,1 0 1,0-1-1,0 1 0,0 0 0,0-1 0,0 1 1,-1 0-1,1-1 0,0 1 0,0 0 0,-1 0 1,1-1-1,0 1 0,0 0 0,-1 0 0,1-1 1,0 1-1,-1 0 0,1 0 0,0 0 0,-1 0 1,1-1-1,0 1 0,-1 0 0,1 0 0,-1 0 0,0-1-198,0 1 0,0-1-1,0 1 1,0-1-1,0 1 1,-1 0 0,1-1-1,0 1 1,0 0-1,0 0 1,-1 0-1,1 0 1,0 0 0,0 0-1,-1 0 1,1 0-1,0 0 1,0 1-1,-1-1 1,-17 20-514,12-12 569,1 0 45,0-1 0,0 1 1,0 0-1,1 0 1,1 1-1,-1-1 0,1 1 1,1 0-1,-1 0 0,-1 13 1,3-11 47,0 1 0,1 0 0,0 0 0,1 0 0,1 0 0,-1 0 0,6 20 0,-5-28-66,0 0 0,0-1 1,0 1-1,0-1 0,1 1 0,0-1 1,0 1-1,0-1 0,0 0 0,0 0 1,0 0-1,1 0 0,0 0 1,-1-1-1,1 1 0,0-1 0,0 0 1,1 0-1,-1 0 0,0 0 0,1 0 1,-1-1-1,1 0 0,-1 1 0,1-1 1,0 0-1,0-1 0,3 1 1,47-5-1493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4:01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235 151 12355,'-7'-8'31,"1"2"462,0 0 0,0-1-1,1 0 1,0 0-1,1 0 1,0-1-1,0 1 1,0-1 0,1 0-1,0 0 1,1 0-1,0-1 1,0 1-1,-1-14 1,-1 6 683,9 47-918,9 35-263,11 126 1,-12 82 7,-3-44-354,-9-229 314,-1-1-1,0 0 0,0 1 0,0-1 0,0 0 0,1 0 0,-1 1 1,0-1-1,0 0 0,0 1 0,0-1 0,0 0 0,0 1 1,0-1-1,0 0 0,0 1 0,0-1 0,0 0 0,0 1 0,0-1 1,0 0-1,0 1 0,0-1 0,0 0 0,0 0 0,0 1 0,-1-1 1,1 0-1,0 1 0,0-1 0,0 0 0,0 0 0,-1 1 0,1-1 1,0 0-1,0 0 0,-1 1 0,1-1 0,0 0 0,0 0 1,-1 0-1,1 0 0,0 1 0,-1-1 0,1 0 0,0 0 0,-1 0 1,1 0-1,0 0 0,-1 0 0,1 0 0,0 0 0,-1 0 0,1 0 1,0 0-1,-1 0 0,1 0 0,-1 0 0,-16-16-4109,-2-10-3</inkml:trace>
  <inkml:trace contextRef="#ctx0" brushRef="#br0" timeOffset="1">1 503 12019,'4'-1'2488,"14"-3"1185,8 1-3537,17-3-152,8 1 16,16-4 16,-4 2-120,9 1-776,-8 1-505,1 7-2279,-16-4-177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4:01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102 225 9618,'-7'3'6025,"4"-3"-5256,1 1-713,-1 1-48,1 0 8,1 3 16,-2 17 0,-5 58 24,4-30-8,0-6-32,-1-2-128,3-15-297,-1-13-527,3-16-216,7-16-2185,-2-16 265</inkml:trace>
  <inkml:trace contextRef="#ctx0" brushRef="#br0" timeOffset="1">1 18 10410,'4'-17'5801,"4"20"-6057,6 8-3104,4 7 359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4:01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67 12179,'-2'-9'5090,"-5"-5"-3531,7 13-1570,0 1 0,-1 0 1,1 0-1,-1-1 0,1 1 1,0 0-1,-1-1 0,1 1 1,-1 0-1,1 0 0,-1 0 1,1 0-1,-1-1 0,1 1 1,0 0-1,-1 0 0,1 0 1,-1 0-1,1 0 0,-1 0 1,1 0-1,-1 0 0,1 0 1,-1 0-1,1 1 0,-1-1 1,1 0-1,-1 0 0,1 0 1,-1 1-1,1-1 0,0 0 1,-1 0-1,1 1 1,0-1-1,-1 0 0,1 1 1,-1-1-1,1 0 0,0 1 1,0-1-1,-1 1 0,1-1 1,0 0-1,0 1 0,-1-1 1,1 1-1,0-1 0,0 1 1,0-1-1,0 1 0,0-1 1,0 1-1,0-1 0,0 1 1,-52 104-356,50-101 309,1 1 0,-1-1 1,0 1-1,1 0 0,0-1 0,0 1 0,1 0 0,0 0 0,-1 0 1,1 0-1,1-1 0,0 6 0,0-7-21,-1 0 1,1 0-1,0 0 1,0-1-1,1 1 0,-1 0 1,1-1-1,-1 1 1,1-1-1,0 1 0,0-1 1,0 0-1,0 0 0,0 0 1,4 2-1,-2-1-13,0-1 0,0 0 0,0 0-1,0-1 1,1 1 0,-1-1 0,1 0 0,-1 0 0,1 0-1,0-1 1,-1 0 0,1 0 0,-1 0 0,1 0-1,0-1 1,-1 0 0,1 0 0,-1 0 0,1 0 0,-1-1-1,0 1 1,5-3 0,-3 1 58,0 0 0,-1 0 1,1-1-1,-1 0 0,1 0 1,-1 0-1,0 0 0,-1-1 0,1 0 1,-1 0-1,0 0 0,0 0 1,0-1-1,-1 1 0,0-1 0,0 0 1,0 0-1,-1 0 0,3-13 0,-4 13 1,-1 0-1,0-1 0,0 1 0,0 0 0,-1-1 0,0 1 1,-1 0-1,1 0 0,-1 0 0,0 0 0,0 0 0,-1 0 0,0 0 1,0 1-1,0-1 0,-1 1 0,0 0 0,0 0 0,0 0 1,-8-6-1,-26-22-3788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4:02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8474,'6'1'675,"-1"0"1,1 0-1,-1 0 1,1 1-1,-1 0 0,0 0 1,0 0-1,0 0 1,0 1-1,0 0 1,6 5-1,-8-5-506,0 0-1,-1 1 1,1-1-1,-1 0 1,0 1-1,0 0 1,0-1-1,-1 1 1,1 0-1,-1 0 1,0 0-1,0 0 1,0 0 0,-1 0-1,1 0 1,-1 6-1,1 12-137,0 0 1,-2 0-1,0 0 0,-2 0 0,0-1 1,-1 1-1,-1-1 0,-14 36 1,36-84-426,0 1 0,25-26 1,-20 24 225,-5 6 176,1 2 0,0 0 0,2 1-1,30-22 1,-41 34 48,1 0 1,0 1-1,1 0 1,-1 0-1,1 1 1,0 1-1,0 0 0,1 1 1,-1 0-1,1 0 1,-1 1-1,16 0 0,-21 2-37,1 1 0,-1 0 0,0 0 0,0 0 0,0 1 0,-1 0 0,1 0 0,0 1 0,-1-1 0,1 1 0,-1 1 0,0-1 0,0 1 0,0-1 0,-1 2 0,1-1 0,-1 0 0,0 1 0,0 0 0,5 8-1,0 1-714,-1 0-1,-1 1 0,0-1 0,-1 1 0,0 1 1,4 19-1,-2 2-2723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4:02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70 9962,'11'-61'2817,"-14"53"679,0 8-2743,0 2-489,2 0-120,0 1-112,-1 8-16,-1 21 8,2 48-472,5-46-433,9-3-2623,14-24 263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4:02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 12547,'-1'8'2704,"-11"10"1185,-1 11-3769,0 4-312,1 7-1152,2-6 1760,14-21-4297,11-17 952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05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9554,'6'-14'6514,"1"18"-4356,8 30-2902,-10-22 1226,11 37-412,-2 0-1,11 83 1,-34-154-40,2 8-14,1-1-1,0 0 1,-4-19-1,9 29-78,0-1 0,1 1 0,-1-1 0,1 1 0,1-1 0,-1 1 0,1-1 0,0 1 0,0 0 0,0-1 0,1 1 0,0 0 0,0 0 0,0 0 0,1 0 0,-1 0 0,1 0 0,0 1 0,1-1 0,-1 1 0,1 0 0,0 0 0,0 0 0,0 1 0,1-1 0,-1 1 0,1 0 0,-1 0 0,1 1 0,0-1 0,0 1 0,7-2 0,2 0-257,0 0 0,0 0 0,0 1 1,1 1-1,-1 1 0,1 0 0,0 1 0,-1 0 0,1 1 1,-1 1-1,17 3 0,19 9-3130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4:07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72 876 5249,'-19'-22'2748,"8"11"-1024,2 0 0,0-1 0,-15-23 0,67 52-714,103 88-805,-37-24 268,-81-66 619,-28-15-1048,1 0 0,-1 0 0,1 0 0,-1 0 0,1-1 0,-1 1 0,1 0 0,-1 0-1,1 0 1,-1 0 0,1 0 0,-1-1 0,0 1 0,1 0 0,-1 0 0,1-1 0,-1 1 0,0 0-1,1-1 1,-1 1 0,1 0 0,-1-1 0,0 1 0,0 0 0,1-1 0,-1 1 0,0-1 0,0 1-1,0-1 1,1 1 0,-1 0 0,0-1 0,0 1 0,0-1 0,0 1 0,0-1 0,0 1 0,0-1 0,0 1-1,0-1 1,0 1 0,0-1 0,0 1 0,0-1 0,0 1 0,-1-1 0,1 1 0,0-1 0,0 1-1,0 0 1,-1-2 0,-3-33 114,1-1-1,2 0 1,1 0-1,3 1 1,0-1-1,2 1 1,2-1-1,12-35 1,14-28-2301,70-142 0,35-46-1278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4:55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303 201 3633,'-37'1'1479,"-60"-6"1,60 2 414,-71 3 0,88 7-1338,16-2-306,15-2 367,147 9-308,218-14 0,-127 3-38,51-5-14,256-19 382,5 33-515,-474-8-105,151 8 39,163 1 47,22-9-89,-125 1-8,401-22 50,693-5-42,-197 43 2,-756-29 4,-145-2-8,277-8-28,-57 0 8,887-6 280,-525 23 339,-144 3-315,-250-30 144,1 1 224,-325 28-630,220-10 90,-336 6 226,47-13-1,22-3 334,-77 26-688,-31-4-1,0 0-1,0 0 1,0 0-1,0 0 1,0-1-1,0 1 1,0-1-1,0 0 1,1 0-1,-1 0 1,0 0-1,0-1 1,0 1-1,5-2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5:02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7 723 8610,'-2'-7'602,"1"1"1,0-1 0,0 0-1,0 1 1,1-1 0,0-13-1,1 19-550,-1-1-1,1 0 0,-1 1 1,1-1-1,-1 0 0,1 1 1,0-1-1,0 1 0,0-1 1,0 1-1,0 0 0,0-1 1,0 1-1,1 0 0,-1 0 1,0 0-1,1 0 0,-1 0 1,1 0-1,-1 0 0,1 0 1,-1 1-1,1-1 0,-1 0 1,1 1-1,0-1 0,-1 1 1,1 0-1,0 0 0,0 0 1,-1 0-1,1 0 0,2 0 1,2 0-8,1 1 0,0 0 0,0 0-1,0 1 1,-1-1 0,1 2 0,-1-1 0,1 1 0,-1 0 0,0 0 0,0 0 0,0 1 0,-1 0 0,1 0-1,6 7 1,9 10 242,0 1 0,22 31-1,-7-9-37,-28-34-209,1 0 1,0-1-1,1 0 0,0-1 1,0 0-1,0-1 1,1 0-1,18 9 0,-24-14-9,1 0-1,0-1 0,-1 1 0,1-1 0,0-1 0,-1 1 1,1-1-1,0 0 0,0 0 0,0 0 0,-1-1 0,1 0 1,0 0-1,-1-1 0,1 0 0,-1 0 0,1 0 0,-1 0 1,0-1-1,0 0 0,9-6 0,12-11 154,0 0-1,-1-2 1,29-34-1,65-88 191,-56 65-362,322-330-4498,-247 277 1173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17.2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121 214 3409,'-40'-6'2148,"28"4"-1254,0 1 1,0-2-1,0 0 0,-20-7 1,69 7 520,375-12-934,36 0-198,104-3 32,-138 1-118,281-2-132,351 0 57,25 21 12,-540-4-87,423-17 297,-300 2-142,-97-8-34,-128 3 565,-427 22-912,17 0 730,-17 2-1325,-17 1-2687,-26 5 743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33.1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370 167 4337,'-175'5'2819,"121"0"-603,-86-6 0,663 7-508,-97-7-1057,-212 10-435,575 8-43,133-50 353,508-12-321,-93 29-47,-595-13 59,19 1 422,280-16 101,-1005 38-694,-30 4-111,1 1-1,0 0 1,-1 0 0,1 0 0,0 1-1,0 0 1,-1 1 0,12 1-1,-18-2-7,0 0 0,0 0 0,0 0 0,1 1 0,-1-1 0,0 0 0,0 0 0,0 1 0,0-1-1,1 0 1,-1 0 0,0 0 0,0 1 0,0-1 0,0 0 0,0 1 0,0-1 0,0 0-1,0 0 1,0 1 0,0-1 0,0 0 0,0 0 0,0 1 0,0-1 0,0 0 0,0 1 0,0-1-1,0 0 1,0 0 0,0 1 0,0-1 0,-1 0 0,1 0 0,0 1 0,0-1 0,0 0 0,0 0-1,-1 0 1,1 1 0,0-1 0,0 0 0,0 0 0,-1 0 0,1 0 0,0 1 0,0-1-1,-1 0 1,1 0 0,0 0 0,0 0 0,-1 0 0,1 0 0,0 0 0,0 0 0,-1 0 0,1 0-1,0 0 1,-1 0 0,-15 9-3314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0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28 231 6729,'-20'-6'4327,"13"2"-4096,12 2 746,398-1-407,-7 0-160,172-23-74,387-10-17,-120 41-154,-101 1-37,719-42 270,-346 4-114,-588 16-29,181-2 166,-186-12 632,-177 5-687,-308 23-355,-18 1-30,0 0 0,0 1-1,0 0 1,17 2 0,-24 0-709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1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 67 9834,'1'-66'7496,"-1"79"-6687,6 186-714,-5-98-76,15 114 1,-39-270-430,-38-70 0,58 121 387,1 0 0,0 0 0,-1 0 0,0 1 0,1-1 0,-2 1 1,1 0-1,0 0 0,-1 0 0,1 0 0,-1 0 0,0 1 0,0-1 0,0 1 0,0 0 0,0 1 0,0-1 0,-1 1 0,1-1 0,0 1 1,-1 1-1,1-1 0,-1 1 0,1-1 0,-1 1 0,0 0 0,1 1 0,-1-1 0,1 1 0,-1 0 0,1 0 0,0 1 0,-1-1 0,1 1 0,0 0 1,0 0-1,0 0 0,0 1 0,0-1 0,-5 5 0,4-3-5,0-1 0,1 1 0,-1 0-1,0 0 1,1 0 0,0 1 0,0 0 0,0-1 0,1 2 0,0-1 0,0 0 0,0 0-1,0 1 1,1 0 0,0-1 0,0 1 0,1 0 0,-1 0 0,1 0 0,1 0 0,-1 0-1,1 0 1,0 0 0,0 0 0,1 1 0,0-1 0,0 0 0,0 0 0,1-1 0,0 1-1,0 0 1,0 0 0,1-1 0,0 0 0,0 1 0,0-1 0,1 0 0,-1 0 0,1-1 0,0 1-1,1-1 1,-1 0 0,1 0 0,0 0 0,0-1 0,0 0 0,0 0 0,1 0 0,-1 0-1,1-1 1,11 3 0,6 1-696,0-2 0,-1 0 0,2-2 0,-1 0 1,30-2-1,6-2-2062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1.7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30 6689,'-9'-30'10271,"6"44"-9813,-2 68-450,-7 66-2087,12-147 1863,-2 9-388,2-10 548,0 1 0,0-1 1,-14-17-6583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2.1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 10082,'8'-21'2105,"-2"12"303,2 10-5184,6 18-273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2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173 18 11330,'0'-1'120,"0"1"0,0-1 0,0 1 0,1 0 0,-1-1 0,0 1 0,0-1-1,0 1 1,0-1 0,0 1 0,1-1 0,-1 1 0,0-1 0,0 1 0,0 0-1,0-1 1,-1 1 0,1-1 0,0 1 0,0-1 0,0 1 0,0-1 0,0 1-1,-1-1 1,1 1 0,0 0 0,0-1 0,-1 1 0,1-1 0,0 1 0,0 0 0,-1-1-1,1 1 1,0 0 0,-1 0 0,1-1 0,-1 1 0,1 0 0,0 0 0,-1-1-1,1 1 1,-1 0 0,1 0 0,-1 0 0,1 0 0,-1 0 0,1 0 0,-1-1-1,1 1 1,0 0 0,-2 1 0,-31 9 220,-72 37-295,103-47-62,1 0-1,0 1 0,0-1 1,0 1-1,0-1 1,0 1-1,0 0 1,0-1-1,0 1 0,0 0 1,0 0-1,0 0 1,0 0-1,0 0 0,0 0 1,1 0-1,-1 0 1,1 0-1,-1 0 1,0 0-1,1 0 0,0 0 1,-1 0-1,1 1 1,0-1-1,-1 0 0,1 0 1,0 1-1,0-1 1,0 0-1,0 0 0,0 1 1,0-1-1,1 0 1,-1 0-1,0 0 1,1 1-1,-1-1 0,1 0 1,-1 0-1,1 0 1,-1 0-1,1 0 0,0 0 1,0 0-1,-1 0 1,1 0-1,0 0 1,0 0-1,0 0 0,0-1 1,1 2-1,9 6-69,-1 0-1,1 0 0,23 12 1,-23-14 113,0 0-25,2 0-3,0 1-1,0 1 1,-1 0-1,0 1 1,-1 0 0,1 1-1,-2 0 1,0 1 0,13 15-1,-22-24-3,-1-1 0,1 1 0,0-1 0,0 1 1,-1-1-1,1 1 0,-1-1 0,1 1 0,-1 0 0,0-1 0,1 1 0,-1 0 0,0-1 0,0 1 0,0 0 0,-1-1 0,1 1 0,0 0 0,-1-1 0,1 1 0,-1 0 1,1-1-1,-1 1 0,-1 1 0,0 0-30,0-1 0,0 0 1,-1 1-1,1-1 1,-1 0-1,1 0 0,-1 0 1,0-1-1,0 1 0,0-1 1,-5 3-1,-7 1-365,0-1 1,0-1-1,-30 4 0,34-6-317,0 0 0,-1-1 0,1-1-1,0 0 1,-15-3 0,1-4-2182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3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1 199 8418,'7'-17'1568,"-3"7"873,4 9-2545,3 1-24,13 1-8,2 1 192,17 1-56,11-2 56,17-4-456,2-2-217,18-2-1831,-9-2 95</inkml:trace>
  <inkml:trace contextRef="#ctx0" brushRef="#br0" timeOffset="1">577 77 8026,'-8'-23'869,"7"18"-529,0 0-1,-1 1 1,1-1-1,-1 0 1,-1 1 0,1 0-1,0-1 1,-1 1-1,0 0 1,-4-4 0,46 40 2382,-22-19-2763,0 0 1,27 27-1,-30-24-130,51 46-218,-59-58-283,0 0 0,0 0 1,0 0-1,1-1 1,13 5-1,4-2-2159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05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 11626,'44'-21'2345,"-40"13"1152,0 12-3433,3-6-88,2 5 64,-8-3-48,3 2 24,10 3-432,57 38-513,-44-21-2583,2-4 263</inkml:trace>
  <inkml:trace contextRef="#ctx0" brushRef="#br0" timeOffset="1">312 92 10986,'54'-75'3433,"-57"58"1848,-1 31-4769,3 8-136,-7 18 56,-2 13-47,-12 38-153,-7 13-16,-18 46-1257,-6 15-7,-18 10-3377,2-25-8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2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56 119 13123,'-43'-92'7068,"30"66"-7313,21 45 261,0 1 1,-2 0-1,0 0 1,-1 1 0,-1 0-1,-1-1 1,0 35-1,-11 167-83,0-43 100,8-160-65,-1-11-24,0-1-1,1 1 1,0-1-1,1 1 1,0 0 0,0-1-1,0 0 1,1 1 0,4 9-1,5-43-6803,-2 3 2674</inkml:trace>
  <inkml:trace contextRef="#ctx0" brushRef="#br0" timeOffset="1">239 383 12059,'3'-13'2560,"-3"4"1081,-5 6-3545,-8 10-136,-5 3-48,-10 8 56,-4 7-8,-4 17-576,5 0-464,3 7 1032,12-2-3593,4-4 1120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3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 10178,'23'-34'3089,"-8"37"456,15 17-2513,9 6-1040,16 12-104,1 3-352,13 16-905,3-3-2191,7 2 55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3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68 9250,'-5'-6'317,"0"1"0,0-1 0,-1 1 0,1 0 0,-1 1 0,-1-1 0,1 1 0,0 0 0,-1 1 0,0 0 0,0 0 0,0 0 0,0 1 0,-1 0 0,1 0 0,0 1 0,-1 0 0,-8 0 0,12 1-312,1 0 1,0 0-1,-1 0 1,1 1-1,0 0 1,-1-1-1,1 1 1,0 1-1,0-1 1,0 0-1,0 1 1,0-1-1,0 1 1,0 0-1,0 0 1,1 0-1,-1 0 1,1 1-1,0-1 1,-1 1-1,1-1 1,0 1-1,0 0 1,1 0-1,-1 0 1,1 0-1,-1 0 1,1 0-1,0 0 1,0 0-1,0 0 1,1 1-1,-1 4 1,0-1-113,0-1 0,0 1 0,1-1 0,0 1 0,1-1 0,0 1 0,0-1 0,0 0 0,0 1 0,1-1 0,0 0 0,1 0 0,-1 0 0,1 0 0,0 0 1,8 10-1,-10-15 88,1 0 1,0 1-1,-1-1 1,1 0-1,0 0 1,0 0-1,0 0 1,-1 0-1,1 0 1,0-1-1,0 1 1,0-1-1,0 1 1,0-1 0,1 0-1,-1 0 1,0 0-1,0 0 1,0 0-1,0 0 1,0-1-1,0 1 1,0-1-1,0 1 1,0-1-1,0 0 1,0 0-1,0 1 1,-1-1 0,1-1-1,0 1 1,-1 0-1,4-3 1,3-2 43,1-1 0,-1 0 0,0-1 0,12-16 0,-10 12 23,-2-1 0,0 0 0,7-14 0,-13 23 34,-1 1 0,1-1 1,0 1-1,-1-1 0,0 0 0,0 0 1,0 0-1,-1 1 0,1-1 0,-1 0 1,0 0-1,0 0 0,0 0 0,0 0 0,-1 0 1,0 0-1,-1-4 0,14 31-920,2-1 1,0 0-1,34 40 0,-37-48-170,17 16-1650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4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9 12387,'-1'-1'209,"0"0"1,0 0-1,0 1 1,0-1 0,0 0-1,0 1 1,0-1-1,0 1 1,0-1 0,-1 1-1,1-1 1,0 1-1,0 0 1,-1 0 0,1 0-1,0-1 1,0 1-1,-1 0 1,1 1 0,0-1-1,0 0 1,-1 0-1,1 0 1,0 1 0,0-1-1,-3 2 1,-38 15-1066,30-12 1270,-26 6-360,33-10-76,-1 1 0,0-1 0,1 1 0,-1 0 0,1 0 0,0 1 0,-10 5 0,13-5 3,0-1 1,0 0 0,1 0-1,-1 1 1,0-1-1,1 1 1,-1 0 0,1-1-1,0 1 1,0 0 0,0 0-1,1 0 1,-1 0 0,0 0-1,1 0 1,0 0 0,0 0-1,0 6 1,0-3-136,0 0 0,1 1 0,0-1 1,0 0-1,0 0 0,0 0 0,1 0 0,0 0 0,1 0 1,-1 0-1,1-1 0,0 1 0,0-1 0,1 1 0,0-1 1,0-1-1,0 1 0,0 0 0,1-1 0,0 0 0,0 0 1,0 0-1,0-1 0,0 0 0,1 0 0,0 0 0,-1 0 0,1-1 1,0 0-1,8 1 0,47 2-2528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4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 9 7858,'-30'-9'6578,"-24"12"-4523,37 1-2232,0 0 1,0 1-1,-18 8 1,31-11 161,0 0 1,1 0 0,-1 0 0,0 1-1,1-1 1,0 1 0,-1 0 0,1 0-1,0 0 1,1 0 0,-1 0 0,0 1-1,1-1 1,0 1 0,0 0 0,0 0-1,0-1 1,1 1 0,-1 0 0,1 1-1,0-1 1,0 0 0,1 0 0,-1 0-1,1 1 1,0-1 0,0 0 0,0 1-1,1-1 1,1 6 0,-1-4-156,0-1 1,1 1-1,0-1 1,0 1-1,0-1 0,0 0 1,1 0-1,0 0 1,0 0-1,1 0 0,-1-1 1,1 1-1,0-1 1,0 0-1,0 0 1,1-1-1,-1 1 0,1-1 1,0 0-1,0 0 1,0 0-1,8 2 0,36 3-2710,11-10-313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4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1 178 7842,'1'-3'294,"0"0"0,0 0 0,1 0 0,-1 0 0,1 0 0,0 0 1,0 0-1,0 1 0,0-1 0,0 1 0,1 0 0,-1 0 0,1-1 1,0 1-1,3-2 0,42-18-879,-37 18 949,20-7-303,-23 9-47,-1 0 0,1 0 0,-1-1 0,0 0 0,11-7 0,-17 9-6,0 0-1,0 0 1,0 1 0,0-1-1,0 0 1,0 0-1,-1 0 1,1 0 0,0 0-1,-1-1 1,1 1-1,-1 0 1,1 0 0,-1 0-1,0 0 1,1-1-1,-1 1 1,0 0-1,0 0 1,0-1 0,0 1-1,0 0 1,0 0-1,0-1 1,0 1 0,0 0-1,-1 0 1,1 0-1,0-1 1,-1 1 0,1 0-1,-1 0 1,0 0-1,1 0 1,-1 0 0,0 0-1,0 0 1,1 0-1,-3-1 1,1-1 13,0 1 0,0 0 0,0-1 0,-1 1 0,1 0 0,-1 0 0,1 0 0,-1 1 0,0-1 0,0 1 0,0-1 0,0 1 0,0 0 0,0 0 0,0 0 0,0 1 0,0-1 0,-1 1 0,1 0 0,0-1 0,0 2 0,0-1 0,-1 0 0,1 1 0,0-1 0,0 1 0,-5 2 0,3-2-36,0 1-1,0 0 1,1 0-1,-1 0 1,1 1 0,-1 0-1,1 0 1,0 0 0,0 0-1,0 0 1,1 1 0,-1 0-1,1 0 1,0 0 0,0 0-1,-4 8 1,4-2 7,0-1-1,0 1 1,1 0 0,0 0 0,1 0-1,0 0 1,1 0 0,0 0 0,1 0-1,0 0 1,0 0 0,1 0 0,5 15-1,-6-20-63,1 1 0,0 0 0,0-1 0,0 0 0,1 1-1,0-1 1,0 0 0,0 0 0,1-1 0,-1 1 0,1-1 0,0 1-1,1-1 1,-1-1 0,1 1 0,-1 0 0,1-1 0,0 0 0,0 0-1,1-1 1,-1 1 0,1-1 0,-1-1 0,8 3 0,28-2-1358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5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40 7394,'-9'-16'9329,"-9"-2"-7282,17 17-2075,-1 0 0,1 1-1,0-1 1,-1 0-1,1 1 1,-1 0-1,1-1 1,0 1 0,-1 0-1,1-1 1,-1 1-1,1 0 1,-1 0-1,1 0 1,-1 0 0,1 0-1,-1 1 1,1-1-1,-1 0 1,1 1-1,-1-1 1,1 1-1,0 0 1,-1-1 0,1 1-1,0 0 1,-1 0-1,1 0 1,0-1-1,0 2 1,0-1 0,0 0-1,0 0 1,0 0-1,0 0 1,0 0-1,0 1 1,1-1 0,-2 3-1,0-2-11,0 1 0,0 0 1,0-1-1,0 1 0,0 0 0,0 0 0,1 1 0,0-1 1,-1 0-1,1 0 0,1 1 0,-1-1 0,0 0 0,1 1 1,-1-1-1,1 1 0,0-1 0,0 1 0,1-1 0,-1 0 1,1 1-1,-1-1 0,1 1 0,0-1 0,1 0 0,-1 0 1,0 0-1,1 0 0,0 0 0,0 0 0,0 0 0,0 0 1,0 0-1,0-1 0,1 1 0,-1-1 0,4 3 0,11 8-32,1 0-1,0-1 0,1-1 0,0-1 1,36 14-1,-16-7 60,-38-17 11,-1 0 0,1 0 0,-1 0 1,0 1-1,1-1 0,-1 0 0,1 0 0,-1 0 0,0 0 0,1 1 1,-1-1-1,0 0 0,1 0 0,-1 1 0,0-1 0,1 0 0,-1 0 0,0 1 1,0-1-1,1 0 0,-1 1 0,0-1 0,0 1 0,0-1 0,0 0 1,1 1-1,-1-1 0,0 1 0,0-1 0,0 1 0,-11 6-184,-34 4-482,29-7 248,2 0-544,0-1 0,0 0 0,-1-1 0,-14 0 0,18-3-1456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5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17 9690,'0'0'122,"0"-1"0,1 1-1,-1 0 1,0 0 0,0-1-1,1 1 1,-1 0 0,0-1 0,1 1-1,-1-1 1,0 1 0,0 0-1,0-1 1,0 1 0,1 0 0,-1-1-1,0 1 1,0-1 0,0 1 0,0-1-1,0 1 1,0 0 0,0-1-1,0 1 1,0-1 0,0 1 0,0-1-1,0 1 1,0 0 0,-1-1 0,1 1-1,0-1 1,0 1 0,-1-1-1,-18 0 2692,2 2-2607,-13-2 37,15 0-164,-1 0 0,0 2 0,1-1 0,-1 2 0,-19 4 0,34-5-105,-1-1 0,1 1 0,0 0 0,0 0-1,0-1 1,0 1 0,0 0 0,0 0 0,0 0-1,0 0 1,1 1 0,-1-1 0,0 0-1,1 0 1,-1 0 0,1 1 0,-1-1 0,1 0-1,-1 0 1,1 1 0,0-1 0,0 0-1,-1 1 1,1-1 0,0 0 0,0 1 0,1-1-1,-1 0 1,0 1 0,0-1 0,1 0 0,-1 1-1,1-1 1,-1 0 0,1 1 0,-1-1-1,2 2 1,1 4 0,0-1 1,0 0-1,1 1 0,0-1 0,8 9 1,42 38 43,80 60 0,-116-99-5,-8-1-51,-17-5-120,-29-2-685,24-5 267,-52 4-2325,-19-10-126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8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0 130 8218,'24'-86'3134,"-22"43"2726,2 69-2734,13 57-3395,8 107 0,-17-68-3808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8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47 7586,'-15'-16'4449,"4"-1"-753,8 7-823,1 7-2889,6 3-8,8 0-40,4 1 16,21 6-848,7 3-569,8 1-2247,-9-4-265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08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43 112 9554,'-3'-14'1363,"-1"0"0,0 0-1,-1 1 1,0-1 0,-12-19 0,12 24 385,7 55-1097,29 808-506,-25-277-6306,-9-377 2065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9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34 11442,'-12'-8'2185,"21"1"1128,8 6-3385,18-2-32,10-2 24,21 0-673,3 5-823,5-2-1769,-10-1-471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6:59.7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 36 11194,'-5'-22'2441,"-1"8"992,-2 19-3313,-8 39-64,-9 18-56,-9 33-24,-1 10 24,-2 33-1097,3-8-1079,-1 6-1281,7-34-1000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00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89 12571,'1'-7'489,"0"3"-29,0 1 0,-1-1 0,1 0 0,-1 0 0,0 0 0,0 0 0,-1 0 0,1 0 0,-1 0 0,1 0 0,-1 0 0,-3-7 0,3 11-462,0 0-1,1 0 1,-1 0 0,1 0 0,-1 0-1,0 0 1,1-1 0,-1 1-1,1 1 1,-1-1 0,0 0 0,1 0-1,-1 0 1,1 0 0,-1 0-1,1 0 1,-1 1 0,0-1 0,1 0-1,-1 1 1,1-1 0,-1 0-1,1 1 1,-1-1 0,1 0-1,0 1 1,-1-1 0,1 1 0,-1-1-1,1 1 1,0-1 0,-1 1-1,1-1 1,0 1 0,0-1 0,-1 1-1,1 0 1,0-1 0,0 2-1,-18 29-20,16-28 14,-6 15-63,1 1 0,0-1 1,2 1-1,0 0 0,1 0 0,-3 25 0,7-34-53,-1 0 0,1-1-1,1 1 1,0 0 0,0 0 0,6 18-1,-6-24 48,1 1-1,0-1 0,0 1 0,0-1 1,1 0-1,-1 0 0,1 0 1,0 0-1,0-1 0,0 1 0,1-1 1,-1 0-1,1 0 0,0 0 1,4 3-1,-3-4 52,1 0 1,-1 0-1,1-1 1,-1 0-1,1 0 1,0 0 0,-1 0-1,1-1 1,0 0-1,0 0 1,-1-1-1,1 1 1,0-1-1,-1 0 1,1-1-1,-1 0 1,1 0-1,-1 0 1,0 0-1,0-1 1,0 0 0,0 0-1,5-3 1,3-3 43,-1 0 0,1-1 0,-1-1 0,-1 0 0,0 0 0,-1-1 0,13-18 0,-20 24-33,1-1 0,-1 0-1,-1 1 1,1-2 0,-1 1 0,0 0 0,-1 0 0,1-1-1,-2 1 1,1 0 0,-1-1 0,0 1 0,0-1-1,-1 1 1,0-1 0,-1 1 0,1 0 0,-1 0-1,-1 0 1,1 0 0,-1 0 0,-1 0 0,1 1-1,-1-1 1,0 1 0,-1 0 0,1 0 0,-1 0 0,0 1-1,-1 0 1,1 0 0,-1 0 0,0 1 0,0 0-1,0 0 1,-1 0 0,0 1 0,1 0 0,-1 0-1,0 1 1,-1-1 0,-8 0 0,11 2-203,0 1 0,0 0 1,0 0-1,1 1 0,-1-1 1,0 1-1,0 0 0,0 0 0,0 1 1,0-1-1,1 1 0,-1 0 1,1 0-1,0 1 0,-1 0 0,1-1 1,0 1-1,-5 6 0,-34 32-2753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00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 79 8194,'-60'-58'3610,"58"56"-3319,-1-1 0,1 2 0,-1-1 0,0 0-1,1 1 1,-1-1 0,0 1 0,0 0 0,0 0 0,0 0 0,0 0 0,0 0 0,-1 1 0,1-1 0,-4 1 0,4 0-197,0 0 0,-1 1 1,1 0-1,0-1 0,0 1 1,-1 1-1,1-1 0,0 0 1,0 1-1,0-1 1,1 1-1,-5 3 0,3-2-98,0 0 0,0 1 0,1 0 0,-1 0 0,1 0 0,0 0 0,0 1 0,0-1 0,0 1 0,1-1 0,0 1 0,0 0 0,0 0 0,1 0 0,-2 11 0,3-8-59,0 0 0,0 1 0,1-1-1,0 0 1,1 0 0,0 1 0,0-1 0,1 0 0,0-1 0,0 1-1,1 0 1,0-1 0,0 0 0,10 12 0,-11-15-14,-1-1 0,1 0 0,0 0 0,0 0 0,1-1-1,-1 1 1,0-1 0,1 0 0,0 0 0,-1 0 0,1 0 0,0-1 0,0 1 0,0-1 0,0 0 0,0 0 0,0 0 0,0-1 0,0 0 0,1 0 0,-1 0 0,0 0 0,0 0 0,0-1 0,0 0 0,0 0 0,0 0 0,0 0-1,0-1 1,0 1 0,6-4 0,-6 2 63,0 1 0,1-1-1,-1 0 1,0-1-1,0 1 1,-1-1 0,1 1-1,-1-1 1,1 0-1,-1 0 1,-1-1 0,1 1-1,-1-1 1,1 1-1,-1-1 1,0 0 0,-1 0-1,1 0 1,-1 0-1,0 0 1,0 0-1,-1 0 1,0-9 0,0 9 32,0 1 1,-1 0-1,1-1 1,-1 1-1,0 0 1,-1 0-1,1 0 1,-1 0 0,1 0-1,-1 0 1,-1 0-1,1 1 1,0-1-1,-1 1 1,0-1-1,0 1 1,0 0-1,0 0 1,0 0 0,0 1-1,-1-1 1,0 1-1,1 0 1,-1 0-1,0 0 1,0 0-1,0 1 1,-5-2-1,2 1-108,-1 0 0,0 1 0,0 0 0,1 1 0,-1-1 0,0 1 0,-12 2 0,14 2-865,13 0 269,15 0-148,28 0-142,91-6 0,22 0 4842,-146 5-846,-16 9 1559,-4 11-4711,0 141-1012,27 234 1,-15-340-4741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01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 11474,'0'-1'199,"0"-1"-1,0 1 0,0-1 0,0 0 0,0 1 0,0-1 0,1 0 1,-1 1-1,1-1 0,-1 1 0,1-1 0,0 1 0,0-1 0,-1 1 0,1-1 1,0 1-1,0 0 0,0-1 0,0 1 0,1 0 0,-1 0 0,0 0 1,1 0-1,-1 0 0,0 0 0,3-1 0,0 1-138,0 0 1,0 0-1,0 0 1,0 1-1,-1-1 0,1 1 1,0 0-1,0 0 0,0 1 1,0-1-1,5 2 0,-1 0-107,-1-1 0,0 1 0,0 1 0,0 0 0,0 0 0,0 0-1,-1 0 1,1 1 0,-1 0 0,0 1 0,0 0 0,10 10 0,-13-8 41,1 1 0,-1 0 1,0 0-1,-1 0 0,0 0 0,0 0 1,-1 0-1,0 1 0,0-1 1,-1 0-1,0 1 0,0-1 0,-1 0 1,0 1-1,-1-1 0,0 0 1,0 0-1,-1 0 0,0 0 1,0 0-1,-1-1 0,0 1 0,0-1 1,-1 0-1,1 0 0,-2-1 1,1 1-1,-9 6 0,13-12-35,1 0 0,-1 0 0,0-1 0,0 1 0,0-1-1,0 1 1,0-1 0,0 1 0,0-1 0,0 0 0,0 1 0,0-1-1,0 0 1,0 0 0,0 0 0,0 1 0,0-1 0,0 0-1,0-1 1,-1 1 0,1 0 0,0 0 0,0 0 0,0-1 0,0 1-1,0 0 1,0-1 0,0 1 0,0-1 0,-1-1 0,0 1-235,1-1 0,0 1 0,0-1 0,0 1 0,0-1 0,0 0 1,0 0-1,0 1 0,0-1 0,1 0 0,-1 0 0,1 0 0,0 0 0,-1 0 1,1 0-1,0 0 0,0-3 0,3-29-3436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01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5 165 6593,'2'-5'1389,"1"1"-1,-1-1 0,1 1 1,0 0-1,0 0 0,7-6 1,-5 6-1270,-1 1 1,1 0 0,1 0-1,-1 0 1,0 1 0,0-1 0,1 1-1,11-2 1,-9 2-125,-1 0-45,-1 1 1,0-1 0,0 0-1,0-1 1,0 1-1,0-1 1,7-5-1,-13 8 37,1-1 0,0 0 0,0 1 0,-1-1-1,1 0 1,-1 0 0,1 1 0,-1-1 0,1 0-1,-1 0 1,1 0 0,-1 0 0,0 0 0,1 0 0,-1 0-1,0 0 1,0 0 0,0 1 0,0-1 0,0 0-1,0-2 1,0 1-5,-1-1 0,0 1 0,0 0 0,0-1 0,0 1 0,0 0 0,-1 0 0,1 0 0,0 0 0,-1 0 0,0 0 0,-2-2 0,2 1 2,0 1 1,-1 0 0,1 0 0,-1 0-1,1 0 1,-1 0 0,0 0-1,0 1 1,0-1 0,0 1 0,0 0-1,0 0 1,0 0 0,-1 0 0,1 1-1,0-1 1,0 1 0,-1 0 0,1 0-1,0 0 1,-1 0 0,1 0 0,0 1-1,0 0 1,-1-1 0,1 1 0,0 0-1,0 1 1,-3 1 0,2-1 16,1 0 0,-1 1 0,1-1 0,0 1 0,0 0 0,0 0 1,0 0-1,0 0 0,1 0 0,-1 0 0,1 1 0,0 0 0,0-1 0,0 1 1,1 0-1,-1 0 0,1 0 0,0 0 0,0 0 0,0 0 0,1 0 0,-1 8 0,2 0-17,0 0-1,0 0 0,1 0 0,1 0 1,-1-1-1,2 1 0,0-1 1,0 0-1,1 0 0,1 0 0,0-1 1,0 0-1,15 19 0,-16-24-204,0 0 0,0 0 0,0 0 0,1-1 0,-1 0 0,1 0 0,0-1 0,0 1 0,0-1 0,1 0 0,-1-1 0,1 0 0,0 0 0,-1 0 0,1-1 0,0 0 0,0 0 0,0-1 0,0 0 0,0 0 0,0 0 0,0-1 0,0 0 0,-1-1 0,9-2 0,34-15-2732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01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2 10162,'-10'-2'7585,"13"30"-6431,15 54-612,23 118-142,-41-212-381,1-1-1,0 1 1,1 0 0,0 0-1,0 0 1,2 0 0,-1 0-1,7-13 1,-2 7-146,0-1 0,1 1 0,1 0 0,19-26 0,-27 41-108,1 0-1,-1 0 1,1 1-1,-1-1 1,1 1-1,0 0 1,0 0-1,0 0 1,0 0-1,0 0 1,0 0-1,1 1 1,-1 0-1,1 0 1,-1 0-1,1 0 1,-1 0-1,1 1 1,-1-1-1,1 1 1,0 0-1,-1 0 0,1 0 1,-1 1-1,1-1 1,3 2-1,37 7-3587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02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265 24 8330,'0'-1'277,"0"0"-1,0 0 1,0 0 0,0 1 0,0-1 0,0 0 0,0 0-1,0 0 1,0 0 0,0 0 0,-1 0 0,1 1 0,0-1-1,-1 0 1,1 0 0,-1 0 0,1 1 0,-1-1-1,1 0 1,-1 1 0,1-1 0,-1 0 0,0 1 0,1-1-1,-1 1 1,0-1 0,0 1 0,1-1 0,-1 1 0,0-1-1,0 1 1,0 0 0,-1-1 0,-35 11 1172,26-6-1481,-9 4 177,0 1 0,0 1 1,-33 22-1,46-27-249,-1 0 0,1 1 0,0 0 0,1 0 0,-1 1 0,1 0 0,0 0 0,1 0 0,0 1 0,0 0 0,0 0 0,-5 15 0,10-22 40,-1 0 0,1 1 0,-1-1 0,1 1 0,-1-1 0,1 0 0,0 1 0,0-1 0,0 1 0,0-1 0,0 1 0,0-1 0,0 1 0,1-1 0,-1 0 0,0 1 0,1-1 0,-1 1 0,1-1 0,0 0 0,-1 1 0,1-1 0,0 0 0,0 0 0,-1 0 0,1 0 0,0 1 0,0-1 0,1 0 0,-1-1 0,0 1 0,0 0 0,0 0 0,1 0 0,-1-1 0,0 1 0,1-1 0,-1 1 0,0-1 0,1 1 0,-1-1 0,1 0 0,-1 0 0,1 1 0,1-1 0,4 0-31,0 0-1,0 0 1,-1 0-1,1-1 1,0 0-1,-1 0 1,1-1-1,9-2 0,-7-1 278,0 1-1,0-1 1,-1 0-1,0-1 1,0 0-1,0 0 1,0-1-1,-1 0 1,0 0-1,-1-1 1,1 0-1,-1 0 1,9-18-1,-15 26-163,1-1 1,0 0-1,-1 1 0,1-1 0,0 1 1,-1-1-1,1 1 0,0-1 0,0 1 1,-1-1-1,1 1 0,0 0 1,0-1-1,0 1 0,0 0 0,-1 0 1,1 0-1,0 0 0,0 0 0,0 0 1,0 0-1,0 0 0,-1 0 0,1 0 1,0 0-1,0 0 0,0 1 1,0-1-1,0 0 0,-1 1 0,1-1 1,0 0-1,0 1 0,-1-1 0,2 2 1,32 22-552,-27-18 353,83 60-5716,-61-49 2420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02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92 13683,'-2'-3'367,"1"0"0,-1 0 0,0 0 0,1 0 0,0 0 0,0-1 0,0 1 0,0 0 0,0-1 1,1 1-1,-1-1 0,1 1 0,0 0 0,0-1 0,0 1 0,0-1 0,1 1 0,0-1 0,-1 1 0,3-5 0,-2 6-359,1 1 0,-1-1 0,1 1 1,-1 0-1,1-1 0,-1 1 0,1 0 0,0 0 0,-1 0 0,1 0 0,0 0 0,0 1 0,0-1 0,0 1 1,0-1-1,0 1 0,4-1 0,32 1 76,-34 2-82,-1 0 0,1 0 0,-1 0 0,1 0 1,-1 0-1,0 1 0,0 0 0,0-1 0,0 1 1,0 0-1,-1 1 0,1-1 0,-1 0 0,0 1 0,0-1 1,0 1-1,-1 0 0,1-1 0,-1 1 0,2 8 1,2 5-10,-2 1 1,0 0-1,1 25 1,-4 35 45,-4 1 1,-16 95 0,-4 61-2229,24-221 1692,-14-50-9879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02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1 320 8706,'1'-8'6171,"0"8"-6080,25-4 1456,44 1-2415,-62 3 1323,505-13-842,-514 13 469,1 0 1,0 0 0,-1-1 0,1 1 0,-1 0 0,1 0 0,-1 0 0,1 0-1,-1 0 1,1 0 0,-1 0 0,1 0 0,0 1 0,-1-1 0,1 0-1,-1 0 1,1 0 0,-1 0 0,1 1 0,0-1 0,-1 0 0,1 0-1,-1 1 1,1-1 0,0 0 0,-1 1 0,1-1 0,0 0 0,0 1-1,-1-1 1,1 0 0,0 1 0,-1 0 0,-23 115-662,3-10-3576,14-84 703</inkml:trace>
  <inkml:trace contextRef="#ctx0" brushRef="#br0" timeOffset="1">561 18 13043,'15'-9'1616,"-19"0"865,14 22-6322,4 4-408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09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182 408 11947,'3'-19'2086,"1"4"1493,-4 15-3556,1 0-1,0 0 1,-1 0-1,1 0 1,0 0 0,-1 0-1,1 0 1,0 0-1,-1 0 1,1 1 0,0-1-1,-1 0 1,1 0 0,0 1-1,-1-1 1,1 0-1,-1 1 1,1-1 0,-1 1-1,1-1 1,-1 0-1,1 1 1,-1-1 0,1 1-1,0 1 1,9 8-50,1 1 0,-2 1 1,0 0-1,0 0 0,-1 1 1,-1 0-1,0 0 0,0 1 1,-2 0-1,7 24 0,1 12 44,11 85 0,-11-26 4,-5 1 0,-5 0 0,-15 147 0,11-245-31,-7 51-4,7-61 10,1 0 0,0 0 0,-1 0 0,1 0 0,-1 0 0,0 0 0,0 0 0,0-1 0,0 1 0,0 0 0,0 0 0,0-1 0,0 1 0,-1 0 0,1-1 0,-1 0 0,1 1 0,-1-1 0,1 0 0,-1 0 0,0 0 0,0 0 0,-3 2 0,2-4-12,0 1 0,0-1 1,0 0-1,0 1 0,0-1 0,1-1 1,-1 1-1,0 0 0,1-1 0,-1 1 1,1-1-1,-1 0 0,1 0 0,0 0 1,0 0-1,0 0 0,0-1 0,0 1 1,0 0-1,1-1 0,-3-5 0,-2 0-41,-16-23-80,2-1 1,2 0 0,1-2-1,-14-39 1,-39-144-176,14-41 482,50 217-48,2 0 0,2 0-1,2-1 1,5-49 0,-3 80-92,0 1-1,0-1 1,1 1-1,1 0 1,-1 0-1,2 1 1,-1-1-1,1 1 1,1 0-1,0 0 1,0 0-1,0 1 1,1 0-1,1 0 1,-1 1-1,1 0 1,1 0-1,14-9 1,9-2-16,0 2 0,2 1 1,69-22-1,-102 37-15,129-38-129,191-31 0,129 11-3710,-236 39 952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03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95 11955,'2'-5'6794,"-17"20"-6427,12-9-391,1 1 1,-1 0-1,1-1 0,0 1 1,1 0-1,0 0 0,0 0 1,0 1-1,1-1 0,0 0 1,1 9-1,0-12-9,0 0-1,0-1 1,0 1-1,0-1 1,0 1-1,1-1 1,-1 0 0,1 1-1,0-1 1,0 0-1,0 0 1,1 0-1,-1-1 1,1 1-1,0 0 1,-1-1-1,1 0 1,0 0 0,0 1-1,0-2 1,1 1-1,-1 0 1,0-1-1,5 2 1,-5-2-4,0-1 0,0 1 0,0-1 0,0 0 0,0 0-1,0 0 1,0 0 0,0-1 0,0 1 0,0-1 0,-1 1 0,1-1 0,0 0 0,0 0 0,0-1 0,-1 1 0,1 0 0,-1-1 0,1 0 0,-1 1 0,0-1-1,1 0 1,-1 0 0,0-1 0,0 1 0,-1 0 0,1-1 0,0 1 0,-1-1 0,1 1 0,-1-1 0,0 0 0,1-3 0,0 3 9,-1 0 1,0 0-1,0-1 1,0 1-1,0 0 1,0 0-1,-1-1 1,1 1-1,-1 0 1,0 0-1,0-1 1,-1 1-1,1 0 1,0-1-1,-1 1 1,0 0-1,0 0 1,0 0-1,0-1 1,0 1-1,-1 0 1,0 1-1,1-1 1,-1 0-1,0 0 1,0 1-1,0-1 1,-1 1-1,1 0 1,-5-4-1,-56-20-1137,53 24 808,1-1 1,-1-1-1,1 1 1,0-2-1,0 1 0,1-1 1,-9-7-1,17 12 328,-1 0 0,1 0 0,0-1 0,-1 1 1,1 0-1,0 0 0,0-1 0,-1 1 0,1-1 0,0 1 0,0 0 0,-1-1 0,1 1 0,0 0 0,0-1 0,0 1 0,0-1 1,0 1-1,0-1 0,0 1 0,0 0 0,0-1 0,0 1 0,0-1 0,0 1 0,0 0 0,0-1 0,0 1 0,0-1 0,0 1 0,0-1 1,0 1-1,1 0 0,-1-1 0,0 1 0,0 0 0,1-1 0,-1 1 0,0 0 0,0-1 0,1 1 0,-1 0 0,0-1 0,1 1 0,-1 0 1,0 0-1,1-1 0,-1 1 0,1 0 0,-1 0 0,0 0 0,1 0 0,-1 0 0,1-1 0,26-7-546,13 2 1059,0 2 0,70 0-1,-54 7 2479,80 13-1,-135-16-2868,0 0-1,0 0 1,0 0 0,0 1 0,0-1-1,0 0 1,0 0 0,0 0 0,0 1-1,0-1 1,0 0 0,-1 1 0,1-1-1,0 1 1,0-1 0,0 1 0,-1 0-1,1-1 1,0 1 0,0 0 0,-1-1-1,1 1 1,-1 0 0,1 1 0,-8 22 1244,0-9-1659,-1 4 326,0 1 1,1 0-1,1 1 0,1-1 1,0 1-1,2 0 0,-2 37 1,5-58-9,0 0-1,0 0 1,0 1 0,0-1 0,0 0 0,0 0 0,0 1 0,0-1 0,0 0-1,0 0 1,0 0 0,0 1 0,0-1 0,0 0 0,0 0 0,0 0 0,0 1-1,0-1 1,0 0 0,0 0 0,1 0 0,-1 1 0,0-1 0,0 0 0,0 0-1,0 0 1,0 1 0,1-1 0,-1 0 0,0 0 0,0 0 0,0 0 0,0 0-1,1 0 1,-1 1 0,0-1 0,0 0 0,0 0 0,1 0 0,-1 0 0,0 0-1,0 0 1,0 0 0,1 0 0,-1 0 0,9-10-85,10-26 41,-16 31 33,16-35-16,9-18 21,48-75 1,-76 132 9,1 0 1,-1 1-1,0-1 1,0 0-1,1 1 1,-1-1 0,0 0-1,1 1 1,-1-1-1,0 1 1,1-1-1,-1 0 1,1 1 0,-1-1-1,1 1 1,-1 0-1,1-1 1,-1 1-1,1-1 1,0 1 0,-1 0-1,1-1 1,0 1-1,-1 0 1,1 0-1,0 0 1,-1-1 0,1 1-1,0 0 1,-1 0-1,1 0 1,0 0-1,-1 0 1,1 0 0,0 0-1,0 1 1,-1-1-1,1 0 1,0 0-1,-1 0 1,1 1 0,-1-1-1,1 0 1,0 1-1,-1-1 1,1 0-1,-1 1 1,1-1 0,-1 1-1,1-1 1,-1 1-1,1-1 1,-1 1-1,1 0 1,-1-1 0,0 1-1,1-1 1,-1 1-1,0 0 1,0-1-1,1 1 1,-1 0 0,0 0-1,15 56-68,-12-43 25,3 14-85,-3-14-250,0 0 0,0 0 0,1 0 0,1 0 0,1 0 0,7 13 0,-12-25 196,1 0-1,-1 0 0,1 1 1,0-1-1,0 0 1,0 0-1,0-1 0,0 1 1,0 0-1,1-1 0,-1 1 1,1-1-1,-1 0 1,1 0-1,4 1 0,-4-1-98,1-1-1,0 0 0,-1 0 0,1 0 1,0 0-1,0 0 0,-1-1 0,1 0 0,0 0 1,-1 0-1,1 0 0,-1-1 0,0 1 1,6-4-1,32-22-2305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03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49 7394,'10'-13'2362,"-8"10"-1504,0 1 0,0-1 1,0 0-1,0 0 0,0 0 0,0 0 0,-1 0 0,0 0 0,2-6 0,-37 25 903,22-11-1756,9-4-4,0 0 1,0 0 0,-1 1 0,1-1 0,0 1-1,0 0 1,0 0 0,1 0 0,-1 1 0,0-1 0,-2 4-1,4-5-3,1 0 0,0 0 0,-1 0 0,1 0 0,0 0 0,-1 0 0,1 0 0,0 0 0,0 0 0,0 0 0,0 0 0,0 0 0,0 0 0,0 0 0,0 1 0,0-1 0,1 0 0,-1 0 0,0 0 0,1 0 0,-1 0 0,1 0 0,-1 0 0,1 0 0,0-1 0,-1 1 0,1 0 0,0 0 0,-1 0 0,1 0 0,0-1 0,0 1 0,1 1 0,35 25-86,-31-23 75,50 31-47,-39-27 54,0 2 1,-1 0-1,-1 1 0,0 0 1,0 1-1,-1 1 1,-1 0-1,14 18 0,-26-30 4,0 0 0,0 0 0,0 1 0,-1-1 0,1 0 0,0 0 0,-1 1 0,1-1 0,-1 0 0,1 1 0,-1-1 0,0 1 0,0-1 0,1 0 0,-1 1 0,0-1 0,0 1 0,-1-1 0,1 1 0,0-1 0,0 0 0,-1 1 0,1-1 0,-1 3 0,-1-3 0,1 1 0,0 0 0,-1-1 0,0 1 0,1-1 0,-1 0 0,0 1 0,0-1 0,0 0 0,1 0 0,-1 0 0,0 0 0,-1-1 0,-1 2 0,-9 1-56,0-1 0,0 0 1,0-1-1,-16 0 0,2-1-1121,0-2 1,-1-1-1,1-1 0,-46-14 1,21-2-2690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04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13715,'0'-8'5777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19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379 44 5721,'26'-36'1523,"-27"35"-1443,1 1 0,-1-1 0,0 0-1,1 1 1,-1-1 0,0 1 0,1-1 0,-1 1-1,0 0 1,1-1 0,-1 1 0,0 0 0,0-1-1,1 1 1,-1 0 0,0 0 0,0 0 0,0 0-1,1-1 1,-1 1 0,0 0 0,0 1 0,0-1-1,0 0 1,1 0 0,-1 0 0,0 0 0,0 1-1,-1-1 1,-32 4 73,-11 1 547,-50 0 0,63-5-453,1 1 1,-1 2-1,1 1 1,-42 11-1,72-14-42,1 0 1,-1-1-1,0 1 1,1 0-1,-1 0 0,1-1 1,-1 1-1,1 0 0,0 0 1,-1 0-1,1 0 1,0 0-1,-1 0 0,1 0 1,0 0-1,0 0 0,0 0 1,0-1-1,0 1 1,0 0-1,0 0 0,0 0 1,0 0-1,0 0 0,1 0 1,-1 0-1,0 0 1,1 0-1,-1 0 0,1 0 1,-1-1-1,1 2 0,20 45-829,-12-27 1075,0 12-346,-1 0 0,-2 0 0,-1 0 0,-1 1 0,-2 55 0,-1-34-56,20 209 84,-10-155-112,-4 0 0,-8 121 0,-3-154-16,3 0 1,3 0-1,21 126 0,-21-190 11,-1-8-15,0 0 1,0-1 0,0 1 0,-1 0-1,1 0 1,-1-1 0,0 1-1,0 0 1,0 0 0,0 0-1,0-1 1,-1 1 0,1 0 0,-1 0-1,-1 4 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19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65 6505,'-7'-4'2377,"1"-1"111,2 1-1455,-1-1-969,0 0-40,2 2 56,-1-1 48,1 1 56,1-1 0,-1 2 16,2 0-56,2-1 0,4 1-72,35-4-16,45 0-16,-7 8 184,9-1-2977,7-11 1049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27.4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30 8306,'-6'-9'895,"-8"-12"2057,11 23-1923,7 15-943,-1-7-47,2 0 0,0-1 0,0 0 1,0 0-1,1 0 0,0-1 0,1 0 0,0 0 0,14 13 0,19 21 137,-8-4-92,-2 1 0,-1 2 0,35 66 0,-52-84-80,-2 1 1,-1 1-1,0 0 0,-2 0 0,-1 0 1,-1 1-1,-2 0 0,2 39 1,-5-42 5,-1-12-13,1-1 0,1 1 0,0-1 0,3 19 0,-3-26 1,0 0 1,1 1-1,-1-1 0,1 0 1,-1 0-1,1 0 0,0-1 1,0 1-1,0 0 0,0-1 0,1 1 1,-1-1-1,1 0 0,-1 1 1,1-1-1,0-1 0,0 1 0,0 0 1,4 1-1,3 2 10,0 0 0,0-1 0,1-1-1,0 1 1,-1-2 0,1 1 0,0-2 0,19 2 0,-34-13 1882,3 9-1852,0 1-1,0-1 1,-1 0 0,1 1 0,0-1 0,0 1-1,-1 0 1,1-1 0,-1 1 0,1 0 0,0 0-1,-1 0 1,1 0 0,0 0 0,-1 0-1,1 0 1,-1 0 0,1 0 0,-2 1 0,-6 2-29,1 0 0,0 0 0,0 1 1,0 0-1,0 0 0,1 1 0,0 0 1,0 0-1,0 1 0,0 0 0,1 0 1,0 1-1,0-1 0,1 1 0,-9 14 1,-6 13-13,1 0 0,2 1-1,2 1 1,1 0 0,1 1 0,3 1 0,-9 48 0,8-4-4,3 0-1,4 113 1,4-186-17,1 15-32,-2 0 1,-5 42-1,5-60-86,0 0 0,-1 0 0,0 0 0,0 0 0,0 0 0,-1 0 0,1 0 0,-2-1 0,1 1 0,0-1 0,-1 0 0,0 0 0,0 0 0,-1-1 0,-8 8 0,5-7-460,0 0 0,0-1 0,0 0 0,-15 5 0,-40 6-2712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28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 59 10890,'-63'-32'5720,"66"28"-5780,11 2 15,62-4-19,41-3-286,1 4 0,137 13 0,-249-8-660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28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34 6673,'-16'-17'3657,"8"7"-488,3 4-1025,7 7-1968,9 0-104,4 3-40,9 4 40,6 4-24,8 4 56,4 7-80,6 9 16,-8-1-40,-7 3 40,-11-3-56,-23 4 0,-28-1-528,-33 8-2704,-19-13 703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29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7970,'0'17'5518,"-4"23"-4720,0-9-420,-1 141 651,6-145-1022,2-1 0,0 1 0,2 0 1,10 34-1,-13-72-83,0 0 0,0 0 1,1 0-1,8-18 1,-9 23 35,1-3-25,0 0 0,0 1-1,1-1 1,1 1 0,-1 0 0,10-12-1,-12 18 57,0 0 0,0 0-1,0 1 1,0-1 0,0 1-1,0-1 1,1 1-1,-1 0 1,0 0 0,1 0-1,-1 0 1,1 0 0,-1 1-1,1-1 1,0 1 0,-1 0-1,1 0 1,-1 0 0,1 0-1,0 0 1,-1 0 0,1 1-1,-1-1 1,1 1 0,-1-1-1,1 1 1,-1 0-1,3 2 1,3 0 9,0 1 0,-1 0 0,1 1 0,-1 0 0,0 0 0,0 0 0,-1 1 0,0 0 0,0 0 0,0 1-1,-1-1 1,0 1 0,0 0 0,-1 1 0,6 11 0,-7-13-9,-1-1 1,0 0-1,0 1 0,-1-1 0,0 1 0,1 0 0,-2-1 1,1 1-1,-1 0 0,0 0 0,0-1 0,0 1 1,-1 0-1,0-1 0,0 1 0,-1 0 0,1-1 0,-1 1 1,0-1-1,-1 0 0,1 0 0,-1 0 0,0 0 1,-4 5-1,3-7-4,1 0-1,-1 0 1,1-1 0,-1 1 0,0-1-1,0 0 1,0 0 0,0 0 0,0 0 0,-1-1-1,1 0 1,0 0 0,-1 0 0,1 0-1,-1-1 1,1 1 0,-1-1 0,1-1 0,-1 1-1,1 0 1,-1-1 0,1 0 0,0 0-1,-1 0 1,-5-3 0,-4-1-305,-1-1 1,1 0-1,1-1 0,-1 0 1,1-1-1,-15-12 1,3-5-2117,9-1-78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0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90 10330,'-6'-18'2516,"0"1"1,-2 0-1,-11-21 0,30 55-2502,0 1 0,-2 0 0,0 0 0,-1 0 0,0 1 0,-2 1 0,0-1 0,-1 1 0,-1 0 0,1 27 0,-2 19-522,-10 122 0,-1-27-5283,12-121 1699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10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7 9978,'-17'-7'4723,"-4"11"-3409,-16 15-2204,31-16 1371,-24 11-241,-47 25-75,73-36-172,1-1 0,-1 1 0,1-1 0,0 1 0,0 0 1,0 0-1,0 1 0,0-1 0,0 1 0,1-1 0,0 1 0,0 0 0,0 0 1,0 0-1,-1 6 0,3-10 0,0 1 0,0 0 0,0 0 0,0-1 0,0 1 0,0 0 0,0-1 0,0 1 0,0 0 0,1 0 0,-1-1 0,0 1 0,1 0 0,-1-1 0,0 1 0,1-1 0,-1 1 0,1 0 0,-1-1 0,1 1 0,-1-1 0,1 1 0,-1-1 0,1 1 0,0-1 1,-1 0-1,1 1 0,-1-1 0,1 0 0,0 1 0,0-1 0,-1 0 0,1 0 0,0 0 0,-1 0 0,1 1 0,0-1 0,0 0 0,-1 0 0,2-1 0,37 1-123,-36 0 120,21-3-10,-3 1 25,-1 0 1,1 2-1,0 0 0,39 6 1,-55-6-10,-1 1 0,0 0 0,0 0 0,0 1 0,0-1 0,-1 1 1,1 0-1,0 0 0,-1 0 0,1 0 0,-1 1 0,0-1 0,1 1 0,-1 0 0,-1 0 0,1 0 0,0 0 0,-1 1 1,1-1-1,-1 1 0,0-1 0,0 1 0,-1 0 0,1 0 0,-1 0 0,0 0 0,0 0 0,0 0 0,0 0 0,-1 0 1,0 5-1,0 4-9,-1 0 1,-1 0 0,0 0-1,0 0 1,-2-1 0,0 1 0,0-1-1,-1 1 1,-7 12 0,10-21-18,-1 0 0,1 0 1,-1 0-1,0-1 0,0 1 1,0-1-1,0 1 0,0-1 0,-1 0 1,0 0-1,1-1 0,-1 1 1,-5 1-1,6-3-24,0 0-1,0 0 1,1-1 0,-1 1-1,0-1 1,0 0 0,0 0-1,0 0 1,0 0 0,0-1-1,0 1 1,0-1 0,0 0-1,0 1 1,0-1 0,0-1-1,1 1 1,-1 0 0,1-1-1,-1 1 1,1-1 0,-4-3-1,1 1-396,0 0 0,0 0 0,1-1 1,0 1-1,-1-1 0,2-1 0,-6-7 0,-2-13-1972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0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116 26 9514,'-1'-2'755,"-1"0"-1,1 0 1,0 0 0,-1 0-1,0 1 1,1-1 0,-1 0 0,0 1-1,0-1 1,0 1 0,-3-2-1,3 2-602,1 0 0,0 1 0,-1-1 0,1 1 0,-1 0 0,1 0 0,-1-1 0,1 1 0,-1 0 0,0 0 0,1 0 0,-1 1 0,1-1 0,-3 1 0,0 0-223,1 1 1,0-1-1,0 1 1,0 0-1,1 0 1,-1 0-1,0 0 1,1 0-1,-1 1 1,1-1-1,0 1 1,0 0-1,0 0 1,0-1-1,-3 7 1,1 2-271,0-1 1,0 0-1,1 1 1,0 0-1,1 0 1,0 0-1,1 0 1,0 0-1,2 13 1,-2-19 198,1 0 1,1 0-1,-1-1 0,1 1 1,0 0-1,0-1 1,0 1-1,1-1 0,-1 1 1,1-1-1,0 0 1,1 1-1,-1-1 1,1 0-1,-1-1 0,1 1 1,0 0-1,1-1 1,-1 0-1,1 1 1,-1-1-1,1-1 0,7 5 1,-9-6 119,-1 0-1,1-1 1,-1 1 0,1-1 0,-1 0-1,1 1 1,-1-1 0,1 0 0,-1 0-1,1 0 1,0 0 0,-1 0 0,1-1-1,-1 1 1,1 0 0,-1-1 0,1 1-1,-1-1 1,1 1 0,-1-1 0,1 0-1,1-1 1,0 0 20,0 0-1,-1-1 1,1 0-1,0 0 1,-1 0-1,0 0 1,1 0-1,-1 0 1,1-4-1,2-3 98,0 0-1,-2-1 1,1 1-1,-1-1 1,2-15-1,-4 18 12,-1 1 0,-1 0-1,1 0 1,-1 0-1,0 0 1,0 0 0,-1 0-1,0 0 1,-1 0-1,1 0 1,-1 1 0,-5-8-1,7 11-212,-1 0 0,1 0 0,-1 1-1,0-1 1,0 1 0,0-1 0,0 1 0,0 0-1,-1 0 1,1 0 0,-1 0 0,1 0 0,-1 1-1,0-1 1,0 1 0,1 0 0,-1-1 0,0 1-1,0 1 1,0-1 0,-1 0 0,1 1 0,0-1 0,0 1-1,0 0 1,0 0 0,0 0 0,0 1 0,-6 0-1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1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58 11002,'3'-28'6615,"-10"8"-4409,5 19-2190,1 0-1,-1 0 1,0 0 0,0 0 0,1 0-1,-1 0 1,0 0 0,0 1-1,0-1 1,0 1 0,0 0 0,0-1-1,0 1 1,0 0 0,0 0-1,0 0 1,0 0 0,0 1-1,0-1 1,0 0 0,0 1 0,-4 1-1,0-1-55,-1 1 0,1 0 0,-1 0 0,1 1 0,0 0 0,0 0 1,0 0-1,-10 9 0,15-11-11,-1 0 0,1 1 0,-1-1 0,1 1 0,0 0 1,0-1-1,0 1 0,0 0 0,0 0 0,0 0 0,0 0 1,1-1-1,-1 1 0,1 0 0,-1 0 0,1 0 0,0 1 0,0-1 1,0 0-1,0 0 0,0 0 0,0 0 0,0 0 0,1 0 1,-1 0-1,1 0 0,0 0 0,-1 0 0,1-1 0,0 1 1,0 0-1,0 0 0,0-1 0,2 3 0,4 5-229,0 0 0,0 0 0,1-1 0,0 0-1,0-1 1,1 0 0,0 0 0,0-1 0,1 0 0,0-1 0,16 7-1,-12-6-304,1-1 0,0-1 0,0 0 0,0-1 0,0-1-1,0 0 1,30-1 0,33-11-2183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1.4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3 13507,'-13'-1'6437,"13"1"-6423,0 0 0,-1 0-1,1-1 1,0 1 0,-1 0-1,1 0 1,-1 0 0,1 0 0,-1 0-1,1-1 1,0 1 0,-1 0-1,1 0 1,-1 0 0,1 0-1,-1 0 1,1 0 0,0 1 0,-1-1-1,1 0 1,-1 0 0,1 0-1,-1 0 1,1 0 0,0 1-1,-1-1 1,1 0 0,0 0 0,-1 1-1,1-1 1,-1 0 0,1 1-1,0-1 1,0 0 0,-1 1-1,1-1 1,0 0 0,0 1 0,-1-1-1,1 0 1,0 1 0,0-1-1,0 1 1,0-1 0,0 1-1,0-1 1,0 0 0,-1 1 0,1-1-1,0 1 1,0-1 0,1 1-1,-1-1 1,0 1 0,0-1-1,0 0 1,0 1 0,0-1 0,0 1-1,1-1 1,-1 0 0,0 1-1,0-1 1,0 1 0,1-1-1,7 54 10,2 5-3,-3 2 1,-2-1 0,-4 61 0,-16 80-1852,16-187 167,-1-14 1591,1 1 0,-1-1 1,0 0-1,0 0-73,0 0 73,1 1 0,-1-1 0,0 0 0,0 0 0,0 0 0,1 0 0,-1 0 0,0 0 0,0 0 0,0 0 0,1 0 0,-1 1 0,0-1 0,0 0 0,1 0 0,-1 0 0,0 0 0,0 0 0,1 0 0,-1-1 0,0 1 0,0 0 0,0 0 0,1 0 0,-1 0 0,0 0 1,0 0-1,0 0 0,1 0 0,-1 0 0,0-1 0,0 1 0,0 0 0,1 0-73,-1 0 73,0-1 0,0 1 0,0 0 0,0 0 0,0 0 0,1-1 0,-1 1 0,0 0 0,0 0 0,0-1 0,0 1 0,0 0 0,0 0 0,0 0 0,0-1 0,0 1 0,0 0 0,14-25-4118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2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381 11 8338,'0'0'135,"-1"-1"0,1 1 0,0-1 0,-1 0-1,1 1 1,0-1 0,-1 1 0,1-1 0,-1 1 0,1-1 0,0 1 0,-1-1 0,0 1 0,1-1 0,-1 1 0,1 0 0,-1-1 0,1 1 0,-1 0 0,0 0 0,1-1-1,-1 1 1,0 0 0,1 0 0,-1 0 0,0 0 0,1 0 0,-1 0 0,0 0 0,-25 9 982,-29 33-1556,46-34 867,-113 105 134,-18 14-265,141-127-299,-1 0 1,0-1-1,0 1 1,0 0-1,0-1 0,0 1 1,1 0-1,-1-1 1,0 1-1,0-1 0,0 1 1,0 0-1,0-1 0,0 1 1,0 0-1,0-1 1,0 1-1,0 0 0,-1-1 1,1 1-1,0 0 1,0-1-1,0 1 0,0 0 1,0-1-1,-1 1 1,1 0-1,0-1 0,0 1 1,-1 0-1,1 0 0,0-1 1,0 1-1,-1 0 1,1 0-1,0 0 0,-1-1 1,1 1-1,0 0 1,-1 0-1,1 0 0,0 0 1,-1 0-1,1 0 0,0 0 1,-1 0-1,1 0 1,0-1-1,-1 2 0,1-1 1,0 0-1,-1 0 1,1 0-1,0 0 0,-1 0 1,1 0-1,0 0 0,-1 0 1,1 0-1,0 1 1,-1-1-1,1 0 0,0 0 1,-1 0-1,1 1 1,0-1-1,0 0 0,-1 1 1,7-29-3489,2 17 1086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2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24 8642,'-9'-6'6937,"7"2"-5312,2-1-1505,4 1-104,13 0 40,46 8 8,-28 26 56,-2 8-56,4 12 0,-3 2-40,4 3-24,-9-11-104,-2-8-456,-10-13-353,-3-11-583,-2-9-2049,3-18 217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3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 22 9546,'5'-14'4616,"-9"7"-3301,1 7-1297,1 0 0,0-1 0,-1 1 0,1 0 0,-1 0 0,1 1 0,0-1 0,-1 0 0,1 1 0,0-1 0,-3 2 0,-9 2 1,1 1 1,-1 1-1,1 0 1,-13 8-1,21-12-40,1 1 1,-1 0-1,1 1 1,-1-1-1,1 1 0,0-1 1,0 1-1,1 0 1,-1 1-1,1-1 1,0 1-1,0-1 0,0 1 1,1 0-1,-3 7 1,5-11 3,0 1 0,0-1 1,0 1-1,0-1 1,1 1-1,-1-1 1,0 1-1,1-1 0,-1 1 1,1-1-1,-1 0 1,1 1-1,-1-1 1,1 0-1,0 1 0,0-1 1,0 0-1,0 0 1,0 0-1,0 0 1,0 0-1,0 0 0,0 0 1,1 0-1,-1 0 1,0-1-1,0 1 1,1 0-1,1 0 0,49 18-184,-43-16 183,12 3-38,53 19 5,-68-22 51,0-1 1,0 1-1,0 1 0,-1-1 1,1 1-1,-1 0 0,0 0 1,0 1-1,6 6 0,-11-10 2,1 0-1,0 1 1,0-1-1,0 0 0,0 0 1,-1 1-1,1-1 0,-1 0 1,1 1-1,-1-1 0,1 1 1,-1-1-1,0 1 0,0-1 1,1 1-1,-1-1 0,0 1 1,0-1-1,-1 1 1,1-1-1,0 0 0,0 1 1,-1-1-1,1 1 0,-2 1 1,1 0-3,-1-1 1,0 1-1,0 0 1,-1-1-1,1 1 1,-1-1-1,1 0 1,-1 1-1,0-1 1,-4 2-1,-9 5-241,0-2 0,-1 0 0,-21 6 0,36-13 182,-69 19-2408,-2-7-104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3.5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33 133 9202,'-11'-47'4067,"7"33"-2706,1-1 0,0 0 0,-2-26 0,16 79-1155,3 26-350,-2 1 1,-3 0 0,-3 0-1,-3 1 1,-9 102 0,6-164 163,-9 44-2183,9-47 2044,0 0 0,0-1 0,0 1 0,0-1 1,-1 1-1,1 0 0,0-1 0,0 1 0,-1-1 0,1 1 0,0-1 0,-1 1 0,1-1 0,0 1 0,-1-1 1,1 1-1,-1-1 0,1 1 0,-1-1 0,1 0 0,-1 1 0,0-1 0,1 0 0,-1 0 0,1 1 1,-1-1-1,1 0 0,-1 0 0,0 0 0,1 0 0,-1 0 0,0 0 0,1 1 0,-1-2 0,1 1 1,-1 0-1,0 0 0,1 0 0,-1 0 0,0 0 0,1 0 0,-1-1 0,1 1 0,-1 0 0,0 0 1,1-1-1,-1 1 0,1-1 0,-1 1 0,1 0 0,-1-1 0,1 1 0,0-1 0,-1 1 0,1-1 0,0 1 1,-1-1-1,1 1 0,-1-2 0,-17-22-3998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3.9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52 11835,'-5'-10'2360,"22"-4"1057,7 8-3521,22-1-112,11 1 24,13 2-112,-1 0-273,6 3-599,-15 2-288,6 0-1929,-16-1 112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4.2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11787,'3'14'5911,"17"58"-5995,-10-20 87,-9-43-7,1-1-1,-1 1 0,1-1 0,1 1 0,0-1 1,4 10-1,0-57-174,6-95-565,-13 133 656,0-1 0,0 1-1,1-1 1,-1 1 0,1-1 0,-1 1 0,1-1 0,0 1-1,0 0 1,-1 0 0,1-1 0,0 1 0,0 0 0,0 0-1,0 0 1,1 0 0,-1 0 0,0 0 0,0 0 0,1 0-1,-1 1 1,0-1 0,1 0 0,1 0 0,36-4-3636,-37 5 3508,32 1-2787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4.5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 15 12059,'-5'-12'5939,"-9"10"-4661,-20 11-2075,30-8 1117,-9 4-456,0 0 0,0 1 0,1 1 1,0 0-1,0 0 0,0 2 0,-20 17 1,29-22-19,-1-1-1,1 1 1,0-1 0,0 1 0,0 0 0,0 0 0,1 0 0,0 1 0,0-1 0,0 1-1,0-1 1,1 1 0,-1-1 0,1 1 0,0 0 0,1 0 0,-1 0 0,1-1 0,0 1-1,0 0 1,1 0 0,-1 0 0,1-1 0,0 1 0,0 0 0,1 0 0,3 7 0,-5-11 135,0 0 0,1 0 0,-1 0 0,1 0 1,-1 0-1,1-1 0,-1 1 0,1 0 0,-1 0 0,1-1 1,0 1-1,-1 0 0,1-1 0,0 1 0,0 0 1,-1-1-1,1 1 0,0-1 0,0 1 0,0-1 1,0 0-1,0 1 0,0-1 0,0 0 0,-1 0 1,1 1-1,0-1 0,0 0 0,0 0 0,0 0 1,1 0-1,1-1 8,0 0 0,-1 0 0,1-1 0,-1 1 0,1 0 0,-1-1 0,0 1 0,1-1 0,-1 0 1,4-4-1,4-6 107,0 0 0,16-26 0,-6 0 237,14-24 368,-31 58-603,0-1 1,0 1-1,0 0 1,0 0-1,1 1 1,0-1 0,0 1-1,0 0 1,0 0-1,5-3 1,-8 5-87,0 1-1,-1 0 1,1 0 0,-1 0-1,1 0 1,0 0 0,-1-1 0,1 1-1,0 0 1,-1 0 0,1 1-1,0-1 1,-1 0 0,1 0 0,0 0-1,-1 0 1,1 0 0,0 1-1,-1-1 1,1 0 0,-1 1 0,1-1-1,-1 0 1,1 1 0,0-1-1,-1 1 1,0-1 0,1 1 0,-1-1-1,1 1 1,-1-1 0,0 1-1,1-1 1,-1 1 0,0 0 0,1-1-1,-1 1 1,0 0 0,0-1-1,0 1 1,1-1 0,-1 1 0,0 1-1,5 36 75,-4-32-62,0 38-9,-1-29-376,1 1 0,0-1-1,1 0 1,0 1 0,8 24 0,5-18-2434,1-16-339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10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16 11018,'-2'-1'358,"1"0"-1,0 0 1,0 0-1,-1 0 1,1 0-1,-1 0 1,1 0-1,-1 0 1,1 0-1,-1 1 1,1-1 0,-4 0-1,-1 0-79,0 0 0,-1 0 1,1 1-1,0 0 0,-12 1 0,-59 16-252,70-15-13,-1 0 0,2 1 1,-1 0-1,0 0 0,0 1 0,1 0 1,0 0-1,0 0 0,0 1 0,0 0 0,1 0 1,-7 9-1,10-11-81,0-1 0,0 1 1,1 0-1,-1-1 0,1 1 0,0 0 1,0 0-1,0 0 0,0 0 0,0 0 1,1 1-1,-1-1 0,1 0 0,0 0 1,0 0-1,0 0 0,0 1 0,1-1 1,-1 0-1,1 0 0,0 0 0,0 0 0,0 0 1,0 0-1,1 0 0,-1 0 0,1-1 1,-1 1-1,1 0 0,0-1 0,5 5 1,-5-4 14,0-1 1,0 0 0,0 1 0,1-1 0,-1 0 0,1 0-1,0 0 1,0-1 0,-1 1 0,1-1 0,0 1 0,0-1-1,0 0 1,1 0 0,-1 0 0,0-1 0,0 1 0,0-1-1,1 0 1,-1 0 0,0 0 0,0 0 0,1 0 0,-1-1-1,0 1 1,0-1 0,0 0 0,1 0 0,-1 0 0,0-1-1,-1 1 1,1-1 0,0 1 0,0-1 0,-1 0 0,1 0-1,-1 0 1,1-1 0,3-3 0,0 0 284,0-1 1,-1 1-1,0-1 0,0 0 1,0 0-1,-1 0 1,0-1-1,-1 1 0,1-1 1,-1 0-1,-1 0 0,0 0 1,0 0-1,1-16 1,15 69 312,-16-40-579,37 84-1045,-35-81 545,1 1 1,0-2-1,0 1 0,1-1 0,0 1 0,0-2 1,0 1-1,1-1 0,10 8 0,20 5-2874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4.9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6993,'4'6'9684,"1"22"-8116,1 29-2389,-4 81 889,11-220-932,-12 76 856,1-11 11,0 0 0,2 0 0,0 0 1,8-20-1,-11 35-2,-1 0 1,1 0-1,0 0 1,0 0-1,0 0 1,0 0-1,0 1 0,0-1 1,0 0-1,0 1 1,1-1-1,-1 1 1,0-1-1,1 1 1,0 0-1,-1-1 0,1 1 1,0 0-1,0 0 1,-1 0-1,1 1 1,0-1-1,0 0 0,0 1 1,0-1-1,0 1 1,0-1-1,0 1 1,0 0-1,0 0 1,0 0-1,0 0 0,0 0 1,0 1-1,0-1 1,0 1-1,0-1 1,0 1-1,0 0 1,0-1-1,0 1 0,0 0 1,0 0-1,-1 0 1,3 3-1,2 1-49,0 1-1,0 0 1,-1 0-1,1 0 1,-2 1-1,1 0 1,-1 0-1,0 0 1,0 1 0,-1-1-1,0 1 1,0 0-1,-1 0 1,2 14-1,-1-10-179,1 0 0,0 0-1,0-1 1,1 0 0,7 13 0,-11-23 32,0 0 0,0 0-1,0 0 1,0 0 0,0 0 0,0 0 0,0 0 0,0 0 0,0 0-1,0 0 1,0 0 0,1-1 0,-1 1 0,3 0 0,20-1-3050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5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1 11346,'-13'1'6151,"-19"4"-5112,27-4-1287,-1 0 0,1 0 1,-1 1-1,1 0 0,0 0 1,0 0-1,0 0 0,0 1 1,0 0-1,-5 3 0,10-5 180,-1 0 0,1 0 0,-1 0 0,1 0 0,0 0 0,0 0 0,-1 0-1,1 0 1,0 0 0,0 0 0,0 0 0,0 0 0,0 0 0,0 0 0,0 0-1,0 0 1,1 0 0,-1 0 0,0 0 0,1 0 0,-1-1 0,0 1 0,1 0-1,-1 0 1,1 0 0,0 0 0,-1 0 0,1-1 0,0 1 0,-1 0 0,1-1-1,0 1 1,0 0 0,-1-1 0,1 1 0,1 0 0,36 25-398,-34-23 388,22 11-19,44 30 68,-67-42 34,0 1 0,-1-1 0,1 1 0,0-1 0,-1 1 0,0 0 0,1 0 0,-1 0 0,0 0 0,-1 0 0,1 0 0,0 1 0,-1-1 0,0 1 0,0-1 0,0 1 0,0-1 0,0 5 0,-1-5 6,-1-1 0,1 0 0,-1 0 0,0 0 0,0 0 0,0 1 0,0-1 0,0 0 0,0 0 0,0-1 0,-1 1 0,1 0 0,-1 0 0,0-1 0,1 1 0,-1-1 0,0 1-1,0-1 1,0 0 0,0 0 0,0 0 0,0 0 0,0 0 0,0 0 0,0 0 0,0-1 0,-1 1 0,-2 0 0,2 0-178,-1-1 0,1 1 0,0 0 0,0-1 0,-1 0 0,1 0 0,0 0 0,-1 0 0,1 0-1,0-1 1,-1 1 0,1-1 0,0 0 0,0 0 0,0 0 0,-1-1 0,1 1 0,1-1 0,-5-2 0,-5-13-2044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5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89 556 11170,'5'-9'7105,"-2"-3"-4146,2 0-3027,1 35 323,-2 22-302,-4 70 0,-1-53-53,-2-101 75,-3 1 0,0 0 0,-3 0 0,-15-43 0,5 15 26,6 17 11,1-1-1,-4-55 1,14 90-10,1-1-1,1 1 1,1-1 0,0 0-1,1 1 1,0 0 0,2-1-1,-1 1 1,2 0 0,12-28 0,-15 39-38,0-1 0,0 1 1,1 0-1,-1 1 0,1-1 1,0 0-1,0 1 0,0-1 1,0 1-1,0 0 0,1 0 1,0 1-1,-1-1 1,1 1-1,0-1 0,0 1 1,0 0-1,1 1 0,-1-1 1,0 1-1,1 0 0,-1 0 1,1 0-1,-1 0 1,1 1-1,-1 0 0,1 0 1,0 0-1,-1 1 0,1-1 1,7 3-1,2 2-926,1 0 0,-1 1-1,0 1 1,0 0 0,0 1 0,-1 1-1,-1 0 1,13 11 0,10 11-3513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6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24 13107,'-27'-9'2248,"34"-3"1433,4 12-3905,12-1-104,9 0 72,23 1-856,7 1 1240,24 5-3817,-5 1 784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6.4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0 153 9930,'5'3'5125,"21"-3"-5376,-24 0 558,6 0-302,0 0 0,0-1 0,0 0 0,0 0-1,-1-1 1,1 0 0,14-6 0,-18 6-14,-1 0 1,1 0-1,-1-1 1,1 1 0,-1-1-1,0 0 1,0 0-1,0 0 1,-1 0-1,1 0 1,-1 0-1,0-1 1,1 1-1,-1-1 1,-1 0-1,1 0 1,-1 1-1,1-1 1,0-6 0,-1 7-27,-1 0 1,1 0-1,-1-1 1,0 1-1,0 0 1,0 0-1,0 0 1,-1 0-1,1-1 1,-1 1-1,0 0 1,1 0-1,-2 0 1,1 0-1,0 0 1,0 1-1,-1-1 1,0 0-1,-3-3 1,5 5 19,-1 0-1,0 0 1,0 1 0,0-1 0,1 0 0,-1 1 0,0-1 0,0 1 0,0-1-1,0 1 1,0 0 0,0-1 0,0 1 0,0 0 0,0 0 0,0 0 0,0 0-1,0 0 1,-1 0 0,1 0 0,0 0 0,-1 0 0,-1 1 8,1 0 1,0 0-1,0 0 1,0 1-1,0-1 0,0 0 1,0 1-1,0 0 1,1-1-1,-1 1 1,1 0-1,-1 0 0,1 0 1,-2 3-1,-3 4 5,1 0 0,1 1-1,0 0 1,0 0-1,1 0 1,0 0 0,1 0-1,0 1 1,1-1-1,0 1 1,0-1 0,1 1-1,3 21 1,-3-27-98,1 0 0,0 0 1,1 0-1,-1 0 0,1 0 0,0 0 0,0 0 1,0 0-1,0-1 0,1 1 0,0-1 1,0 1-1,0-1 0,1 0 0,-1-1 1,1 1-1,0 0 0,0-1 0,0 0 1,1 0-1,-1 0 0,1-1 0,0 0 1,-1 1-1,1-1 0,0-1 0,0 1 1,0-1-1,1 0 0,6 1 0,-3-2-450,0 0-1,1 0 0,-1-1 0,13-2 0,37-13-2780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6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23 10122,'-1'0'108,"1"0"1,-1-1-1,1 1 0,0 0 1,0 0-1,-1-1 0,1 1 1,0 0-1,-1-1 0,1 1 1,0 0-1,0-1 0,0 1 0,-1 0 1,1-1-1,0 1 0,0-1 1,0 1-1,0 0 0,0-1 1,0 1-1,0-1 0,0 1 0,0-1 1,0 1-1,0 0 0,0-1 1,0 1-1,0-1 0,0 1 1,0 0-1,0-1 0,0 1 1,1-1-1,-1 1 0,0 0 0,0-1 1,1 1-1,-1 0 0,0-1 1,0 1-1,1 0 0,-1-1 1,0 1-1,1 0 0,-1 0 1,0-1-1,1 1 0,-1 0 0,1 0 1,1 0-13,-1 0 0,1 0 0,0 0 0,-1 0 1,1 0-1,-1 1 0,1-1 0,0 0 0,-1 1 1,1 0-1,-1-1 0,0 1 0,1 0 0,-1 0 0,1 0 1,-1 0-1,2 2 0,3 2-109,0 1 1,-1 0-1,0 0 1,-1 1-1,1-1 0,-1 1 1,0 0-1,-1 0 1,0 0-1,0 1 0,0-1 1,-1 1-1,0-1 1,-1 1-1,1 0 0,-1 0 1,-1 0-1,0 0 1,-1 8-1,2-8 9,-3 26-13,2-33 25,0 1-1,0-1 0,0 0 1,0 1-1,-1-1 1,1 0-1,0 0 0,-1 1 1,1-1-1,-1 0 0,0 0 1,1 0-1,-1 0 0,0 0 1,1 1-1,-1-1 1,0 0-1,0-1 0,-1 2 1,1-2 0,1 0-1,-1 0 1,1 0 0,-1-1 0,1 1 0,0 0 0,-1 0 0,1-1 0,-1 1 0,1 0 0,0-1-1,-1 1 1,1 0 0,0-1 0,-1 1 0,1 0 0,0-1 0,0 1 0,0-1 0,-1 1 0,1-1-1,0 1 1,0-1 0,0 1 0,0-1 0,0 1 0,0-1 0,0 1 0,0 0 0,0-1 0,0 1-1,0-1 1,0 1 0,0-1 0,0 1 0,0-1 0,0 1 0,1-1 0,-1 0 0,3-28 1,-2 22-47,3-18 94,14-48-1,-17 68-105,0 0 1,1 0-1,0 0 1,0 0 0,0 0-1,1 1 1,-1-1-1,1 1 1,0 0-1,0 0 1,1 0-1,-1 0 1,1 0-1,0 1 1,0-1 0,0 1-1,8-4 1,-10 7-219,0-1 0,-1 1 0,1-1 0,0 1 0,0 0 0,0 0 1,0 0-1,0 0 0,-1 0 0,1 0 0,0 1 0,0-1 0,0 1 1,2 0-1,-1 0-141,20 7-2898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7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64 8794,'12'-27'7012,"7"0"-5694,-19 26-1328,0 1 1,0-1 0,1 1 0,-1 0 0,0-1 0,1 1-1,-1-1 1,0 1 0,1 0 0,-1-1 0,1 1 0,-1 0-1,0-1 1,1 1 0,-1 0 0,1-1 0,-1 1-1,1 0 1,-1 0 0,1 0 0,-1 0 0,1-1 0,-1 1-1,1 0 1,0 0 0,-1 0 0,1 0 0,-1 0-1,1 0 1,-1 0 0,1 1 0,-1-1 0,1 0 0,-1 0-1,1 0 1,-1 0 0,1 1 0,-1-1 0,1 0-1,-1 1 1,1-1 0,-1 0 0,0 1 0,1-1 0,-1 0-1,0 1 1,1-1 0,-1 1 0,0-1 0,1 0 0,-1 1-1,0 0 1,10 23 48,-5 18 63,1 84 0,-3-14 15,-4-135 20,2-1 0,0 1 1,1-1-1,7-28 0,-6 36-141,1 0 0,1 0 0,0 1 0,1 0 0,0 0 1,2 0-1,12-20 0,-18 33-64,-1 0 0,1 0 0,-1 1 0,1-1 0,0 0 0,0 0 0,0 1 0,0 0 0,0-1 0,0 1 0,0 0 0,0 0 0,1 0 0,-1 0 1,5-1-1,-3 2-446,1-1 1,-1 1 0,0 0 0,1 1-1,-1-1 1,0 1 0,0 0-1,6 2 1,24 6-2950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7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0 154 8770,'5'4'6718,"25"-6"-7503,-28 1 1155,9 0-450,1 0 14,-1-1-1,0 0 1,0-1-1,19-6 1,-28 8 21,1 0 0,-1 0 1,0 0-1,0 0 1,0-1-1,0 1 1,0 0-1,-1-1 1,1 1-1,0-1 1,-1 0-1,1 0 1,-1 1-1,1-1 1,-1 0-1,0 0 1,0 0-1,0-1 1,0 1-1,0 0 0,0 0 1,-1-1-1,1 1 1,-1 0-1,1 0 1,-1-1-1,0 1 1,0-1-1,0 1 1,-1-4-1,0 0 31,0 1-1,0-1 1,-1 1 0,1 0-1,-1 0 1,0-1 0,-1 2-1,1-1 1,-1 0 0,-5-6-1,7 9 17,0 1-1,-1 0 1,1 0-1,0 0 1,-1 0-1,1 0 1,0 1-1,-1-1 1,1 0 0,-1 1-1,1-1 1,-1 1-1,0-1 1,1 1-1,-1 0 1,1-1-1,-1 1 1,0 0-1,1 0 1,-1 0-1,0 1 1,1-1-1,-1 0 1,1 0-1,-1 1 1,0-1-1,1 1 1,-1 0-1,1-1 1,0 1-1,-1 0 1,1 0-1,-1 0 1,1 0-1,0 0 1,0 0-1,0 0 1,-2 3-1,-3 2 8,1-1 0,0 1 0,0 1 0,0-1 0,1 1 0,0-1 0,0 1 0,1 1 0,0-1 0,0 0 0,1 1 0,0-1 0,0 1 0,0 10 0,1-14-118,0 0-1,1 0 0,0 1 0,0-1 1,0 0-1,1 0 0,-1 0 0,1 0 1,0 1-1,0-1 0,1 0 0,-1 0 1,1-1-1,0 1 0,0 0 0,0 0 1,0-1-1,1 0 0,-1 1 1,1-1-1,0 0 0,0 0 0,0 0 1,1-1-1,-1 1 0,0-1 0,6 3 1,34 8-2037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7:37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254 623 11666,'1'-2'355,"-1"0"0,1 1-1,-1-1 1,0 0 0,0 0-1,0 0 1,0 0 0,0 0-1,0 0 1,0 1 0,-1-1-1,1 0 1,-1 0-1,1 0 1,-1 1 0,-1-3-1,1 2-256,-1 0 0,1 0 0,-1 0 0,1 1 0,-1-1 0,0 0 0,0 1 0,0-1 0,0 1 0,-4-2 0,-1-1-186,0 2 0,0-1 1,0 1-1,-1 0 0,-14-1 1,15 3 62,-1 0 0,0 0 1,0 1-1,0 0 1,1 1-1,-1 0 1,0 0-1,1 0 0,0 1 1,0 0-1,-1 1 1,-8 6-1,11-8-67,1 1 1,-1-1-1,1 1 0,0 1 0,0-1 1,0 1-1,1-1 0,-1 1 0,1 0 0,0 0 1,0 1-1,0-1 0,1 0 0,-1 1 1,1 0-1,0 0 0,1-1 0,-3 8 0,4-10 62,0-1-1,0 1 1,0-1-1,0 1 1,0 0-1,1-1 1,-1 1-1,0-1 1,1 1-1,-1-1 1,1 1-1,0-1 1,-1 1-1,1-1 1,0 1-1,0-1 1,0 0-1,0 1 0,0-1 1,0 0-1,0 0 1,0 0-1,1 0 1,-1 0-1,0 0 1,1 0-1,-1 0 1,0-1-1,1 1 1,-1-1-1,1 1 1,0-1-1,-1 1 1,1-1-1,-1 0 0,1 1 1,-1-1-1,1 0 1,0 0-1,-1 0 1,1-1-1,1 1 1,6-1 15,0 0-1,-1 0 1,1-1 0,-1 0 0,0 0 0,14-6-1,-4-2 47,1 0 0,-2-1 0,1-1 0,-2-1 0,0 0 0,0-1 0,-1-1 0,-1 0 0,-1-1 0,0-1 0,-1 0 0,0-1 0,-2 0 0,0 0 0,7-21 0,-9 20 84,-1 0 1,-1-1-1,-1 1 0,-1-1 1,0-1-1,-2 1 1,0 0-1,-2-1 1,0 1-1,-1 0 0,-1-1 1,-1 1-1,0 0 1,-2 0-1,-11-31 0,13 44-73,-1 1-1,0-1 0,0 0 1,0 1-1,-1 0 0,0 0 0,0 0 1,0 1-1,-1-1 0,-9-5 1,14 10-36,0 0 0,0 0 0,-1 1 0,1-1 0,-1 0 0,1 1 0,0-1 0,-1 1 0,1-1 0,-1 1 0,0 0 0,1-1 0,-1 1 0,1 0 0,-1 0 0,1 0 0,-1 0 0,1 1 0,-1-1 0,1 0 0,-1 1 0,-1 0 0,1 1-3,0-1 1,0 1-1,0 0 1,0 0-1,0 0 1,1 0-1,-1 1 1,1-1-1,0 0 1,-1 1-1,1-1 1,0 1-1,1-1 1,-1 1-1,0-1 1,1 1-1,-1 0 1,1 3-1,-3 21 89,1 1-1,1 1 0,1-1 1,2 0-1,10 53 1,45 135 275,-56-214-367,17 56-819,2 0 0,45 85-1,-29-86-2536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8:54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29 669 9882,'-4'-5'540,"0"0"0,1-1 0,0 1 0,0-1 1,1 0-1,0 0 0,0 0 0,0 0 0,-1-11 0,3 13-453,0 0-1,1 0 1,-1 1-1,1-1 0,0 0 1,0 1-1,1-1 1,-1 1-1,1-1 1,0 1-1,0 0 1,0-1-1,0 1 1,0 0-1,1 0 1,-1 1-1,1-1 1,0 0-1,4-2 1,45-37-48,2 2 1,1 3-1,62-31 1,183-73 9,-173 88-103,2 6 1,227-50 0,-309 90-424,-33 10-462,-29 9-985,-13 2-939,-5 4 168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11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54 142 9330,'-54'-142'11506,"57"180"-11372,0 186-267,-6-153-1399,3 0 1,14 98-1,2-105-2337,2-20-414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8:54.4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60 7866,'3'-23'3816,"-10"6"-351,17 5-1256,5 5-2209,10 6 24,3 1-64,13 8 48,-4 6-64,9 12 32,-7 3-80,3 11 8,-12-3-24,-8 9 80,-16-1 0,-18 15 48,-17 1-304,-13 30-3057,-8-12 896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8:55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9618,'-1'0'133,"1"-1"-1,0 1 1,0-1-1,0 1 1,0-1-1,0 0 1,1 1-1,-1-1 1,0 1-1,0-1 1,0 0-1,0 1 1,1-1-1,-1 1 1,0-1-1,0 1 1,1-1-1,-1 1 1,1-1-1,-1 1 1,0-1-1,1 1 1,-1 0-1,1-1 1,-1 1-1,1 0 1,-1-1-1,1 1 1,-1 0-1,1-1 1,-1 1-1,1 0 1,-1 0-1,1 0 1,1-1-1,20 13 677,-15-7-905,-1 1 0,0-1 0,-1 2 1,9 11-1,-8-6 83,0 1 1,-1 0 0,0 0-1,-2 0 1,1 1 0,-2-1-1,0 1 1,1 16 0,-2 2 33,-1 1 0,-6 42 0,4-93-350,1 0 0,1 0 1,3-19-1,0 20 279,2 0 0,-1 1-1,2-1 1,0 1 0,1 0 0,16-26 0,-21 39 58,0 0 0,-1 0 0,1 0 0,1 0 0,-1 0 0,0 1 0,1-1-1,-1 1 1,1 0 0,0 0 0,-1 0 0,1 0 0,0 0 0,1 0 0,-1 1 0,0 0 0,0-1 0,1 1 0,-1 0 0,0 1 0,1-1 0,-1 1 0,1-1 0,-1 1-1,1 0 1,-1 0 0,1 1 0,-1-1 0,1 1 0,-1 0 0,0-1 0,1 1 0,-1 1 0,0-1 0,0 1 0,0-1 0,0 1 0,0 0 0,0 0 0,4 3 0,2 4-23,0 0 0,0 0 0,-1 0 0,-1 1 0,0 0 0,0 1 0,0-1 0,-2 2 0,1-1 0,-1 0 1,-1 1-1,0 0 0,-1 0 0,0 0 0,-1 0 0,1 19 0,-5-20-108,-2-16 29,-3-20 31,8 8 102,2 1 1,0-1-1,1 1 0,0 0 1,1 0-1,1 1 0,1-1 0,0 1 1,1 1-1,0-1 0,1 1 1,16-18-1,-25 31-31,1 1 0,-1-1-1,0 1 1,1-1 0,-1 1 0,1-1 0,-1 1 0,0-1 0,1 1-1,-1 0 1,1-1 0,-1 1 0,1 0 0,-1-1 0,1 1 0,-1 0-1,1 0 1,-1 0 0,1-1 0,0 1 0,-1 0 0,1 0 0,-1 0-1,1 0 1,0 0 0,-1 0 0,1 0 0,-1 0 0,1 0 0,-1 0-1,1 0 1,0 1 0,-1-1 0,1 0 0,15 19 39,1 30-61,-17-49 17,20 77 67,16 54-649,-36-128 454,1-1 0,-1 1 0,1-1 0,0 1 0,0-1 0,0 1 0,0-1 0,0 0 0,0 0 0,1 1-1,-1-1 1,1 0 0,0 0 0,0 0 0,-1-1 0,1 1 0,0 0 0,0-1 0,1 1 0,-1-1 0,0 1-1,0-1 1,1 0 0,3 1 0,20-8-2271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8:55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 44 12059,'7'-7'74,"8"-7"3333,-25 28-2135,6-11-1272,0 1 0,0-1 1,-1 0-1,1 0 1,-1 0-1,1-1 1,-1 1-1,0-1 1,0-1-1,0 1 0,0-1 1,-6 2-1,5-2-33,0 0-1,1 1 1,-1 0-1,1 0 1,-1 0-1,1 1 1,0-1-1,0 1 1,-5 5-1,9-7-20,0 0-1,0 1 0,0-1 1,1 0-1,-1 1 0,1-1 1,-1 1-1,1-1 1,-1 1-1,1-1 0,0 1 1,0 0-1,0-1 0,0 1 1,0-1-1,0 1 1,0-1-1,0 1 0,1-1 1,-1 1-1,1-1 0,-1 1 1,2 2-1,18 38-552,-16-36 557,-3-2 33,5 6 4,0 0 0,0 0 0,1 0 0,10 11 0,-15-19 19,-1 0 1,1-1-1,-1 1 0,1-1 1,0 1-1,0-1 0,0 0 1,0 0-1,0 1 0,0-1 1,0-1-1,0 1 0,0 0 1,0 0-1,0-1 0,1 1 1,-1-1-1,0 0 0,0 0 1,1 0-1,-1 0 0,0 0 1,0 0-1,1-1 0,-1 1 1,0-1-1,0 1 0,0-1 1,1 0-1,2-1 0,6-7 14,0-1 0,0 0-1,-1 0 1,0-1-1,0 0 1,-1-1 0,-1 0-1,0-1 1,-1 1-1,0-1 1,-1-1 0,-1 1-1,0-1 1,0 0-1,1-15 1,-5 27-22,0 1 0,-1-1 0,1 0 0,-1 1 0,0-1 0,0 0 0,1 1 0,-1-1 0,0 0-1,-1 1 1,1-1 0,0 0 0,0 1 0,-1-1 0,1 0 0,-1 1 0,1-1 0,-1 1 0,0-1 0,1 1 0,-1-1 0,0 1 0,0-1 0,0 1 0,0 0 0,0 0 0,-1-1 0,1 1 0,0 0 0,-1 0 0,1 0 0,0 0 0,-1 1 0,1-1 0,-1 0-1,1 0 1,-1 1 0,0-1 0,1 1 0,-1 0 0,0-1 0,1 1 0,-1 0 0,-3 0 0,-1 1-126,0-1 0,0 1 0,-1 1 0,1-1 0,0 1 0,0 0 0,1 0 0,-1 1 0,0 0 0,1 0 0,-7 5 0,-17 18-2425,11 2-166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8:56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11955,'1'-25'4657,"8"41"-2911,7 20-1887,67 115 136,-79-142 3,18 33-4,-21-40 10,-1-1 0,1 1 1,0-1-1,0 1 0,0-1 1,0 0-1,1 1 0,-1-1 1,0 0-1,1 0 0,-1 0 1,0 1-1,1-2 1,-1 1-1,1 0 0,0 0 1,-1 0-1,1-1 0,3 2 1,-2-5 9,0 1 0,0-1 1,0 1-1,0-1 0,-1 0 1,1 0-1,-1 0 0,0-1 1,0 1-1,0 0 0,0-1 1,0 0-1,-1 1 0,2-6 1,0 2 2,55-146 66,-33 80-2252,-25 87-3122,2 6 1579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8:56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34 156 10250,'18'-3'4186,"26"-8"-4506,-14 3 164,-29 8 150,15-3-6,-1 0 1,0-2 0,0 0-1,17-8 1,-31 13 23,1-1 1,-1 1-1,1-1 1,-1 0-1,0 0 1,1 0-1,-1 1 1,0-1-1,0 0 1,1-1-1,-1 1 1,0 0-1,0 0 1,0 0-1,0-1 1,-1 1-1,1 0 0,0-1 1,0 1-1,-1-1 1,1 1-1,-1-1 1,1 1-1,-1-1 1,0 1-1,0-1 1,0 1-1,1-1 1,-2 1-1,1-1 1,0 0-1,0 1 1,0-1-1,-1 1 1,1-1-1,-1 1 1,1-1-1,-1 1 1,1-1-1,-1 1 0,0 0 1,0-1-1,0 1 1,0 0-1,0 0 1,0-1-1,0 1 1,0 0-1,0 0 1,0 0-1,-2-1 1,-4-2-2,1-1 0,0 1 0,-1 0 0,0 1 0,0-1 0,0 1 0,0 1 0,0 0 0,-1 0 0,1 0 0,-1 0 0,0 1 0,1 1 0,-1-1 0,0 1 0,1 1 0,-1-1 0,-11 3 0,14-2-23,1 0 0,-1 1 0,1-1 0,0 1 0,-1-1 0,1 1 0,0 0 0,0 1 0,0-1 0,0 1 0,1 0 0,-1 0-1,-5 6 1,7-6 3,0 0-1,0 0 0,1 0 1,-1 0-1,1 0 0,0 0 1,0 0-1,0 1 0,0-1 1,0 0-1,1 1 0,-1-1 1,1 1-1,0-1 0,0 1 0,1-1 1,-1 1-1,1-1 0,-1 0 1,3 6-1,-1-2 2,0 1 0,1-1 0,0 1 0,0-1 0,1 0 0,0 0 0,0 0 0,1-1 0,0 1 0,0-1 1,0 0-1,1-1 0,0 1 0,0-1 0,0 0 0,1 0 0,-1-1 0,1 0 0,0 0 0,1-1 0,12 5 0,-9-5-323,1-1 1,0 0-1,0 0 1,0-1-1,0-1 1,1 0-1,-1-1 1,0 0-1,0 0 1,0-2-1,-1 1 1,1-1-1,17-8 1,28-15-2426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8:56.9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40 7730,'-4'-8'7841,"4"21"-6530,4 28-1942,1 6 703,-4-20-22,2 0 0,1 0-1,12 39 1,-12-84-262,-1-40-65,2-7 53,-5 60 208,11-59-42,-11 61 62,1 0 1,0 1 0,-1-1-1,1 0 1,0 1-1,0-1 1,0 1-1,1-1 1,-1 1-1,1 0 1,-1 0-1,1 0 1,0 0-1,-1 0 1,1 0-1,0 0 1,1 0-1,-1 1 1,0-1 0,4-1-1,-4 3-6,0 0-1,1 0 1,-1 0-1,0 1 1,0-1-1,1 1 1,-1-1-1,0 1 1,0 0-1,1 0 1,-1 0-1,0 0 0,0 0 1,0 0-1,0 1 1,-1-1-1,1 1 1,0-1-1,-1 1 1,1 0-1,-1 0 1,1 0-1,1 3 1,29 47-77,10 65-1538,-42-118 1612,3-37-67,2 0 1,12-51-1,-16 86 81,0 0 0,0 0 1,1 0-1,-1 1 0,1-1 1,0 0-1,0 0 0,0 1 1,0-1-1,0 1 0,0 0 0,1 0 1,-1 0-1,1 0 0,-1 0 1,1 0-1,0 0 0,0 1 1,0 0-1,0-1 0,0 1 1,0 0-1,0 1 0,0-1 1,0 0-1,0 1 0,1 0 1,-1 0-1,0 0 0,0 0 1,1 0-1,-1 0 0,0 1 1,3 1-1,1-1-14,0 0 1,0 1 0,0 0-1,-1 1 1,1 0-1,-1-1 1,0 2 0,0-1-1,0 1 1,0 0-1,0 0 1,-1 1 0,0 0-1,8 9 1,-9-7 4,0 0 0,0 0 0,-1 0 0,0 1 0,0 0 0,-1-1 0,0 1 0,0 0 0,0 8 0,0 76 5,-1-33-320,-1-58 228,-1 0 0,1 0-1,0 0 1,0 0 0,0 0-1,0 1 1,0-1-1,0 0 1,0 0 0,1 0-1,-1 0 1,0 0 0,1 0-1,-1 0 1,0 0 0,1 0-1,-1 0 1,1 0 0,0-1-1,-1 1 1,1 0 0,0 0-1,-1 0 1,1-1-1,0 1 1,0 0 0,0-1-1,-1 1 1,1 0 0,0-1-1,0 1 1,0-1 0,0 0-1,0 1 1,0-1 0,0 0-1,2 1 1,16-5-2468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8:57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170 112 7578,'0'0'159,"0"1"0,0-1 1,4 8 3028,-4-8-3029,1 0 0,-1 0 1,1 0-1,-1 1 0,0-1 1,1 0-1,-1 0 1,1 0-1,-1 0 0,1 0 1,21-1 949,15-12-1739,-35 12 616,-1 0-1,0 0 1,0 0-1,0 0 1,-1 0-1,1 0 1,0 0 0,0 0-1,-1 0 1,1-1-1,0 1 1,-1 0-1,1-1 1,-1 1-1,0 0 1,1-1-1,-1 1 1,0 0-1,0-1 1,0 1-1,0-1 1,0 1 0,0 0-1,0-1 1,0 1-1,-1 0 1,1-1-1,-1 1 1,1 0-1,-1-1 1,0-1-1,-1-1-17,0-1-1,0 1 0,-1 0 0,0-1 0,1 1 0,-1 1 1,-4-5-1,1 4 31,1 0 1,0 1 0,-1 0-1,0 1 1,0-1 0,0 1-1,0 0 1,0 0 0,0 1-1,0 0 1,-1 0-1,1 0 1,0 1 0,-1 0-1,1 0 1,-1 1 0,1 0-1,0 0 1,0 0 0,0 1-1,-10 3 1,11-4-5,1 1-1,0-1 1,0 1 0,-1 0 0,1 0 0,1 0-1,-1 0 1,0 1 0,0-1 0,1 1-1,0 0 1,-1 0 0,1 1 0,0-1-1,1 0 1,-1 1 0,1 0 0,-1 0-1,1 0 1,0 0 0,1 0 0,-1 0-1,1 0 1,-1 0 0,1 1 0,0-1 0,1 1-1,-1-1 1,1 1 0,0-1 0,1 5-1,0-2-18,1 0 0,0 0-1,0-1 1,1 1-1,0-1 1,0 0 0,1 0-1,-1 0 1,1 0-1,0-1 1,1 1 0,0-1-1,0 0 1,0 0-1,0-1 1,7 5 0,-3-3-239,0-1 0,0 1 1,1-2-1,0 0 0,-1 0 0,1 0 1,1-1-1,-1-1 0,0 0 0,14 1 1,33-4-1708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8:57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9138,'4'11'2364,"8"26"879,8 35-2558,-18-60-718,1-1 0,-2 2 0,1-1-1,-2 0 1,0 0 0,0 0 0,-1 0-1,-3 16 1,13-75-104,8-36-3,-15 76 160,1 0-1,0 1 1,1-1 0,-1 1 0,1 0 0,1 0-1,-1 0 1,1 0 0,0 1 0,0 0 0,1 0-1,10-8 1,-13 12-23,-1-1 0,0 1 1,1 0-1,-1 0 0,1 0 0,-1 0 0,1 1 0,-1-1 0,1 1 0,-1-1 0,1 1 0,0 0 0,-1 0 1,1 0-1,-1 0 0,1 1 0,0-1 0,-1 1 0,1-1 0,-1 1 0,1 0 0,-1 0 0,1 0 0,-1 0 1,0 1-1,0-1 0,1 1 0,-1-1 0,0 1 0,0 0 0,-1 0 0,1-1 0,0 1 0,0 1 1,-1-1-1,0 0 0,1 0 0,1 4 0,0 0-27,0 0-1,-1 0 1,0 0-1,0 1 1,0-1 0,0 1-1,-1-1 1,0 1 0,-1-1-1,1 8 1,-9 65-4004,3-55 1302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8:58.0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64 10466,'8'-26'6399,"8"5"-3595,-14 19-2785,0 1 0,1-1 0,-1 0 0,1 1 0,-1-1 0,1 1-1,0 0 1,-1 0 0,1 0 0,0 0 0,0 1 0,0-1 0,0 1 0,0-1 0,0 1 0,0 0 0,0 0 0,-1 0 0,1 1 0,0-1 0,0 1 0,0 0 0,0-1-1,0 1 1,-1 1 0,4 0 0,-3 0-22,0 0 0,-1 1 0,1-1 0,-1 0 0,0 1 0,0-1 0,0 1 0,0 0 0,0-1 0,0 1 0,-1 0 0,0 0 0,1 0 0,-1 1 0,0-1 0,0 0 0,-1 0 0,1 0-1,0 7 1,0 67-26,-37 164 235,3-21-3028,26-250-6514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8:58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 12547,'36'-6'2184,"31"7"-2144,-1 5-3809,17-2-1312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11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99 7058,'0'-6'686,"0"1"1,-1 0 0,1-1-1,-1 1 1,0 0 0,0-1-1,-1 1 1,1 0 0,-1 0-1,0 0 1,-1 0 0,-5-8-1,7 11-639,-1 0 0,0 0 0,-1 0 0,1 0 0,0 1 0,0-1 0,-1 1-1,1-1 1,-1 1 0,1 0 0,-1 0 0,0 0 0,1 0 0,-1 1 0,0-1 0,0 1-1,1-1 1,-1 1 0,0 0 0,0 0 0,0 0 0,1 1 0,-1-1 0,0 1 0,0-1-1,-4 3 1,4-2-57,0 0 0,0 0 0,-1 0 0,1 1 0,0-1-1,0 1 1,0 0 0,1 0 0,-1 0 0,0 0 0,1 1-1,-1-1 1,1 1 0,0-1 0,0 1 0,0 0 0,-2 4-1,1-1-88,0 1-1,1-1 1,0 1-1,0-1 1,1 1-1,0 0 1,0 0-1,0 9 1,1 1-270,1 0 1,1 0 0,0 1-1,1-1 1,1-1 0,8 21 0,-12-34 320,1-1 1,0 0 0,0 0 0,0 1-1,0-1 1,0 0 0,0 0-1,0 0 1,1 0 0,-1-1 0,1 1-1,0 0 1,-1 0 0,1-1 0,0 1-1,0-1 1,0 0 0,0 0 0,0 1-1,3 0 1,-3-2 40,0 0 0,-1 0 1,1-1-1,0 1 0,0 0 0,0-1 0,0 1 0,0-1 0,-1 1 1,1-1-1,0 0 0,0 0 0,-1 0 0,1 0 0,-1 0 0,1 0 1,-1 0-1,1-1 0,-1 1 0,0 0 0,1-1 0,-1 1 0,0-1 1,0 1-1,0-1 0,1-2 0,6-10 102,-1-1 1,-1 1-1,0-1 0,0-1 1,-2 1-1,0-1 0,-1 0 1,0 0-1,-1 0 0,-1-21 0,2 10 369,-1 37-353,0-1 0,1 0 0,0 0 0,1 0-1,6 13 1,1 1-64,-7-11-78,32 70 136,-33-77-263,0 1 0,1-1 0,-1 0 0,1 0 0,0 0 0,1 0 0,-1-1 0,1 1 0,0-1 0,9 5 0,7-3-2377,3-8-96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8:58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34 9850,'-32'-5'1169,"19"3"-306,1 0 0,-1 0 0,1-1 1,0-1-1,-12-5 0,22 8-819,0 0-1,-1 0 1,1 0 0,0 0 0,0 1-1,-1-1 1,1 1 0,0 0-1,-1 0 1,1-1 0,-1 1-1,1 1 1,0-1 0,-1 0-1,1 1 1,0-1 0,-1 1-1,1 0 1,0-1 0,0 1 0,0 0-1,0 0 1,-1 1 0,1-1-1,1 0 1,-1 1 0,0-1-1,0 1 1,0 0 0,1-1-1,-1 1 1,1 0 0,0 0-1,-1 0 1,1 0 0,0 0 0,-1 4-1,-1 1-124,1 0-1,0 0 1,0 0-1,1 0 1,0 0 0,0 1-1,0-1 1,1 1-1,0-1 1,3 14-1,-1-9-113,1-1-1,0 0 1,1 1-1,1-1 0,0-1 1,8 15-1,-11-21 139,1 0 1,-1 0-1,1-1 0,0 0 0,-1 1 0,1-1 0,1 0 0,-1 0 1,0 0-1,1-1 0,0 1 0,-1-1 0,1 0 0,0 0 0,0 0 0,0-1 1,1 1-1,-1-1 0,0 0 0,8 1 0,-9-2 57,0-1 0,0 0 1,0 1-1,0-1 0,-1 0 0,1-1 0,0 1 1,0 0-1,-1-1 0,1 1 0,0-1 0,-1 0 1,0 0-1,1 0 0,-1 0 0,0-1 0,0 1 1,0 0-1,0-1 0,-1 1 0,1-1 0,-1 0 1,0 0-1,1 1 0,-1-1 0,0 0 0,-1 0 0,1 0 1,0 0-1,-1-3 0,2-3 38,0-1 0,-1 1 0,0 0 0,0 0 0,-1 0 1,-1-1-1,1 1 0,-2 0 0,-2-11 0,2 14-14,-1 0 0,0-1 0,0 1 0,-1 1 1,0-1-1,0 1 0,0-1 0,-1 1 0,1 0 0,-1 0 1,-1 1-1,1 0 0,0 0 0,-8-4 0,9 6-109,1 0 0,-1 0 0,1 0 0,-1 1 0,0-1 0,0 1 0,1 0 0,-1 0-1,0 0 1,0 1 0,0 0 0,0-1 0,0 1 0,0 1 0,0-1 0,0 0 0,0 1 0,0 0 0,0 0 0,0 0-1,1 1 1,-1-1 0,0 1 0,1 0 0,-7 4 0,-5 11-2571,12 2-198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8:59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124 592 10794,'14'2'9552,"-13"-3"-9474,4 29-383,29 102 286,-22-186 251,0-148-140,-8 90-79,33-193 1,-34 289 94,-2 13-214,-1 0 0,2-1 1,-1 1-1,0 0 1,1 0-1,4-10 0,-5 15 67,-1-1 0,0 1 0,1-1 0,-1 1-1,0 0 1,1-1 0,-1 1 0,1 0-1,-1-1 1,1 1 0,-1 0 0,1 0-1,-1-1 1,1 1 0,-1 0 0,1 0-1,-1 0 1,1 0 0,-1 0 0,1 0-1,-1-1 1,1 1 0,-1 0 0,1 0-1,-1 1 1,1-1 0,0 0 0,21 17-1640,38 43-3851,-22-31 2020</inkml:trace>
  <inkml:trace contextRef="#ctx0" brushRef="#br0" timeOffset="1">0 488 12691,'6'-12'2920,"50"-33"441,23 40-4465,23 12-3137,43-1 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8:59.7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2 116 11250,'0'-11'1503,"-1"8"-1149,1 0 0,0 1-1,0-1 1,0 1 0,0-1 0,1 0 0,-1 1 0,1-1 0,-1 0 0,3-4 0,8 5 222,12 16-1042,-13-5 469,0 0 1,0 1 0,-1 0-1,-1 1 1,1 0 0,-2 0-1,1 0 1,-2 1 0,0 1-1,5 12 1,-1 3-10,-1 1 0,-1 0 0,5 45 0,-12-93 143,0-1 0,2 1 0,0 0 1,6-20-1,31-105-261,-40 141 96,4-10-28,1 0-1,0 0 1,0 0-1,1 0 0,9-12 1,-14 23-28,0 0 0,1 1 0,-1-1 0,0 1 1,1 0-1,-1-1 0,1 1 0,-1 0 0,1 0 0,0 0 1,-1 0-1,1 0 0,0 0 0,0 0 0,0 1 1,0-1-1,-1 0 0,4 1 0,-2 0-132,-1 0 1,0 1-1,1-1 1,-1 1-1,1 0 0,-1 0 1,0 0-1,1 0 0,-1 0 1,0 1-1,0-1 1,0 1-1,0-1 0,0 1 1,0 0-1,-1-1 0,1 1 1,2 4-1,16 23-2763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0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0 158 6137,'32'-1'9661,"2"-4"-10124,0 0 115,-15 2 335,0-1-1,35-12 1,-48 14 13,1 0 0,0-1-1,-1 0 1,0-1 0,1 1 0,-1-1-1,-1 0 1,1-1 0,-1 1 0,10-11 0,-14 14 9,0-1 0,0 1 0,0 0 0,0-1 0,0 1 0,0-1 0,0 1 0,-1-1 0,1 0 0,-1 1 0,1-1 0,-1 0 0,0 1 0,1-1 0,-1 0 0,0 0 0,0 1 0,0-1 0,-1 0 0,1 0 0,0 1 0,0-1 0,-1 0 0,1 1 0,-1-1 0,0 0 0,1 1 1,-1-1-1,0 1 0,0-1 0,0 1 0,0 0 0,0-1 0,-1 1 0,1 0 0,0 0 0,0-1 0,-1 1 0,1 0 0,-1 0 0,1 1 0,-1-1 0,1 0 0,-1 0 0,0 1 0,1-1 0,-3 1 0,0-2-14,-1 0 0,1 1 0,-1 0 0,1 0 0,-1 0 0,0 1 0,1-1 0,-1 1 0,0 0 0,1 1 0,-1-1 0,0 1 0,1 0 1,-1 0-1,1 0 0,-1 1 0,-4 2 0,6-3-15,1 1 0,0 0 0,0 0 0,0 0 0,0 0 0,0 1 0,0-1 0,0 0 0,1 1 0,-1-1 0,1 1 0,0 0 0,0-1 0,0 1 0,0 0 0,0 0 0,0 3 0,0 0-8,0 1 0,1-1 0,0 1 0,0 0 0,1-1 0,0 1 0,2 8 0,1-2-42,0-1 0,0 0-1,1 0 1,0 0 0,1-1 0,1 1-1,9 11 1,-11-17-77,1 0 1,0 0-1,0-1 0,0 1 1,1-2-1,0 1 0,0-1 1,0 0-1,0 0 0,1-1 0,-1 0 1,1 0-1,11 2 0,-5-3-533,0 0 0,0 0 0,0-2 0,1 1 0,-1-2-1,23-3 1,37-13-2719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0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41 8770,'-1'-3'314,"0"1"-1,-1-1 1,0 1 0,1-1-1,-1 1 1,0-1-1,0 1 1,-1 0 0,1 0-1,0 0 1,-1 0 0,1 0-1,-1 1 1,0-1 0,1 1-1,-1 0 1,0 0 0,0 0-1,0 0 1,0 0 0,-3 0-1,2 1-204,-1 0 0,1 0 0,0 1 0,0-1 0,-1 1 0,1 0-1,0 1 1,0-1 0,0 1 0,0-1 0,0 1 0,1 0 0,-7 4 0,4-1-164,-1 0 0,1 1-1,-1-1 1,2 1 0,-1 0 0,1 0 0,-1 1 0,2 0 0,-1 0 0,1 0 0,0 0 0,1 1 0,-1-1 0,2 1 0,-4 11 0,6-17-14,-1 0 0,1 0-1,0 0 1,0 0 0,0 1-1,0-1 1,0 0 0,0 0 0,1 0-1,-1 0 1,1 0 0,-1 0 0,1 1-1,0-1 1,0 0 0,0-1-1,0 1 1,0 0 0,0 0 0,1 0-1,-1-1 1,0 1 0,1-1-1,1 2 1,1-1-16,-1 0 0,0 0-1,1-1 1,-1 0 0,1 0 0,-1 0 0,1 0-1,0 0 1,-1-1 0,1 0 0,0 1-1,7-2 1,0 0 56,1-1 1,-1 0-1,1 0 0,-1-1 0,0-1 0,0 0 0,0-1 1,11-5-1,-18 7 231,0 0-1,0-1 1,0 1 0,0-1 0,-1 0-1,1 0 1,-1 0 0,0 0 0,0 0-1,-1-1 1,1 1 0,2-9 0,2 0 996,2 24-1638,6 8-561,0-1 1,1 0 0,0-1 0,34 26-1,-13-18-2453,-1-9-469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0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80 13211,'-10'-15'2183,"5"8"-1406,0-1 1,1 0-1,0 0 1,0 0-1,-5-17 1,30 107-778,-4 1-1,-4 1 1,3 85-1,-14-141 22,0-17-18,0 14-57,-3-23-243,-4-13-337,2 3 391,-1 0-1,0 0 1,0 0-1,-1 0 1,0 1 0,-1 0-1,1 0 1,-1 0 0,-1 0-1,1 1 1,-1 0-1,0 1 1,-1 0 0,1 0-1,-1 0 1,0 1-1,0 0 1,-11-4 0,13 6 231,0 0 1,0 1-1,-1-1 1,1 1-1,0 0 1,-1 1-1,1-1 1,-1 1-1,1 1 1,0-1-1,-1 1 1,1 0-1,-1 0 1,1 1-1,0 0 1,0 0-1,0 0 1,0 1 0,1 0-1,-1 0 1,0 1-1,1-1 1,0 1-1,0 0 1,0 1-1,-4 5 1,6-8 6,1 1 0,0 0 0,0-1 1,0 1-1,0 0 0,0 0 0,1 0 0,-1 1 1,1-1-1,0 0 0,0 1 0,0-1 0,0 1 1,0-1-1,1 0 0,0 1 0,0 0 0,0-1 1,0 1-1,0-1 0,1 1 0,-1-1 0,1 0 1,0 1-1,0-1 0,0 1 0,1-1 0,-1 0 1,1 0-1,0 0 0,3 5 0,0-2-94,0-1-1,0 0 0,0 0 1,1 0-1,0 0 0,-1-1 1,2 0-1,-1 0 0,0-1 1,1 0-1,0 0 0,0 0 1,-1-1-1,11 2 0,45 1-2283,10-13-17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1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449 10 10386,'-5'-10'6522,"-8"38"-5698,-8 16-760,-17 37-64,-8 19 80,-16 30-32,-2 6-112,-5 31-1144,5-20-2385,-3-7 288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1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82 114 13635,'-22'-82'2607,"10"55"-1669,12 27-928,0 0 0,0 0 0,0 0 0,-1-1 0,1 1 0,0 0-1,-1 0 1,1 0 0,0-1 0,0 1 0,-1 0 0,1 0 0,0 0 0,-1 0 0,1 0 0,0 0 0,-1 0 0,1 0 0,0 0 0,-1 0 0,1 0 0,0 0 0,0 0 0,-1 0 0,1 0 0,0 0 0,-1 0 0,1 0 0,0 0-1,-1 1 1,1-1 0,0 0 0,0 0 0,-1 0 0,1 1 0,0-1 0,0 0 0,-1 0 0,-17 37-54,13-27 12,3-4-43,0-1-1,0 1 1,0 0 0,0 0 0,1-1 0,0 1 0,0 0 0,1 0 0,0 0-1,0 0 1,0 0 0,1 0 0,-1 0 0,2 0 0,-1 0 0,0-1 0,3 7-1,-2-9 25,0 0-1,0 1 1,0-1-1,1 0 0,-1 0 1,1-1-1,-1 1 1,1-1-1,0 1 0,0-1 1,0 0-1,1 0 1,-1 0-1,0 0 0,1-1 1,-1 1-1,1-1 1,-1 0-1,1 0 1,0 0-1,-1 0 0,1-1 1,0 0-1,0 1 1,0-1-1,-1-1 0,1 1 1,4-1-1,2-1 23,1 1 0,0-2 0,-1 1-1,0-2 1,1 1 0,-1-1 0,-1-1 0,17-9 0,-7 1 93,-1-1 0,-1 0 1,19-20-1,-14 79-100,-11-22-195,2-2 0,17 24 1,-26-39 155,0-1 1,0 0-1,1 0 1,0 0 0,0 0-1,0-1 1,1 1-1,0-1 1,-1-1 0,1 1-1,1-1 1,-1 0-1,7 2 1,-12-5 83,1 0 1,-1 0-1,1 0 0,-1 0 1,0 0-1,1 0 0,-1 0 0,1 0 1,-1-1-1,0 1 0,1-1 1,-1 1-1,0-1 0,0 1 1,1-1-1,-1 0 0,0 0 0,0 0 1,0 1-1,0-1 0,0 0 1,0 0-1,0-1 0,0 1 1,0 0-1,-1 0 0,1 0 0,0 0 1,-1-1-1,1 1 0,-1 0 1,1-1-1,-1 1 0,0 0 0,1-1 1,-1 1-1,0-3 0,5-57 708,-5 58-667,0-9-29,0 1 1,-1-1-1,0 1 0,-1-1 0,0 1 0,-1 0 1,-1 0-1,1 0 0,-2 1 0,1-1 0,-2 1 0,1 0 1,-1 0-1,-1 1 0,-8-10 0,14 13-2367,6-2 63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2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9034,'11'51'8621,"-4"38"-7517,2 12-1446,-4-59 363,-3-32 84,-3-38-20,1 8-216,-2-5 218,2 1-1,5-36 1,-5 56-218,1-1 0,-1 1 0,1-1-1,0 1 1,1 0 0,-1 0 0,1-1 0,0 1 0,0 0 0,0 0 0,0 1-1,1-1 1,-1 0 0,1 1 0,0-1 0,0 1 0,0 0 0,1 0 0,-1 0 0,6-3-1,25-5-3140,2-1-297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2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78 303 11322,'16'34'2905,"-15"-44"704,3 9-3065,0 4-560,5 7-40,-2 2 56,-2 4 104,1 8-64,-2 6 0,-2 10-40,-2 2-88,-1 3-744,2-9-377,3-8-1783,-2-15-689</inkml:trace>
  <inkml:trace contextRef="#ctx0" brushRef="#br0" timeOffset="1">1 9 7234,'2'-8'2968,"4"17"-703,8 6-3226,6 3-2607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12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45 5409,'-2'-4'1707,"1"4"-1423,1-1 1,0 0-1,-1 1 0,1-1 1,0 0-1,0 0 1,0 1-1,0-1 0,-1 0 1,1 0-1,0 1 1,0-1-1,0 0 1,1 0-1,-1 1 0,0-1 1,0 0-1,0 1 1,3-5 1706,-2 3-1707,1 3-190,0 0-1,-1 0 1,1 0-1,0 0 1,-1 0 0,1 0-1,-1 1 1,1-1-1,-1 0 1,1 1-1,-1-1 1,0 1 0,0 0-1,0-1 1,0 1-1,0 0 1,1 3 0,7 12-57,-1-1 1,-1 1-1,0 0 1,-1 1 0,-1-1-1,-1 1 1,0 0 0,1 21-1,-3 14 114,-6-62 43,0-24-140,4 30-53,2-101 32,-1 93-35,1 0-1,-1 0 1,2 1-1,0-1 1,0 0-1,1 1 1,0 0-1,7-14 1,-10 23-81,1-1 0,-1 0 0,1 1 0,-1-1 0,1 1 0,-1 0 0,1-1 0,0 1 0,-1 0 0,1 0 0,0 0 0,0 0 0,0 0 0,0 1 0,0-1 0,0 1 0,0-1 0,0 1 0,0 0 0,0-1 0,1 1 0,-1 0-1,3 1 1,49 12-5632,-47-11 4545,13 5-2340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2.9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 72 12459,'-6'-12'2221,"2"4"-1201,0 0 0,1 0 0,0 0-1,0 0 1,-2-11 0,19 93-926,-4 0-1,-2 0 1,-3 87 0,-5-129-146,0 9-657,9 72-1,-9-111 502,0 0-1,0 0 1,1 0 0,-1 0-1,0-1 1,1 1 0,-1 0 0,1 0-1,0 0 1,-1-1 0,1 1-1,0 0 1,0-1 0,0 1-1,0-1 1,0 1 0,1-1 0,-1 1-1,0-1 1,1 0 0,-1 0-1,1 1 1,-1-1 0,1 0 0,0-1-1,1 2 1,14-6-3893</inkml:trace>
  <inkml:trace contextRef="#ctx0" brushRef="#br0" timeOffset="1">1 329 12243,'23'-12'2360,"15"5"1225,10 3-3753,13-2-344,1-2-360,10 1-2433,-17-1-272,5-1-1024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3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18 158 11827,'15'3'5118,"29"-5"-6431,-37 2 1691,-3-1-374,21 0-225,0-1 1,29-7 0,-50 8 112,1 0 0,0 0 0,0-1 0,-1 1 0,1-1 0,0 0 0,-1 0 0,0 0 0,0-1 0,1 0 0,-1 0 0,-1 0 0,1 0 0,0 0 0,-1-1 0,0 0 0,0 1 0,5-8 1,-7 9 94,-1 0 1,1 0-1,0-1 1,-1 1-1,1 0 1,-1 0 0,0-1-1,0 1 1,0 0-1,0 0 1,0-1 0,0 1-1,0 0 1,-1 0-1,1-1 1,-1 1 0,0 0-1,0 0 1,0 0-1,0 0 1,0 0 0,0 0-1,0 0 1,0 0-1,-1 0 1,1 1-1,-1-1 1,0 0 0,1 1-1,-1-1 1,0 1-1,0 0 1,0 0 0,0-1-1,0 1 1,0 1-1,0-1 1,-3-1 0,-5-2 27,0 1 1,0 0-1,-1 0 1,1 1 0,-1 1-1,-18-1 1,20 2-11,0 1 1,0 0-1,0 0 1,0 1-1,1 0 0,-1 1 1,1 0-1,-1 0 1,-13 9-1,18-11-3,1 1-1,0 0 0,0 0 0,0 0 0,0 1 1,1-1-1,-1 1 0,1 0 0,-1 0 1,1-1-1,0 2 0,0-1 0,0 0 1,1 0-1,-1 0 0,1 1 0,-1-1 1,1 1-1,0-1 0,1 1 0,-1 0 1,1-1-1,-1 1 0,1 0 0,0-1 1,1 8-1,0-5-30,1 0 1,0-1 0,0 1-1,0 0 1,1-1-1,0 0 1,0 1-1,0-1 1,1 0 0,-1-1-1,1 1 1,0-1-1,1 1 1,6 4-1,0 0-430,1-1 0,1 0-1,0 0 1,26 10 0,53 12-1559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4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8 108 11747,'0'-40'1154,"2"-23"3359,-1 59-3594,1 10-681,1 16-169,-11 111 312,3-77-497,3-1 0,2 1-1,7 59 1,-7-114 86,0 0 0,0 0 0,0 0 0,0 1 0,0-1 0,1 0 1,-1 0-1,0 0 0,1 0 0,-1 1 0,1-1 0,-1 0 0,1 0 0,-1 0 0,1 0 0,0 0 0,-1 0 0,1 0 1,0-1-1,0 1 0,1 1 0,-2-2 5,1 0 0,0-1 1,0 1-1,0 0 0,-1-1 1,1 1-1,0 0 0,0-1 0,-1 1 1,1-1-1,-1 1 0,1-1 1,0 1-1,-1-1 0,1 0 0,-1 1 1,1-1-1,-1 0 0,1 1 1,-1-1-1,0 0 0,1-1 1,25-58-674,-23 51 648,8-20-160,-9 19 179,1 0 1,1 1 0,0 0 0,0-1 0,1 1-1,0 1 1,8-12 0,-12 19 29,0 1 0,-1-1 0,1 1 0,0-1 0,-1 1 0,1-1 0,0 1 0,0 0 0,-1-1 0,1 1 0,0 0-1,0 0 1,0 0 0,0-1 0,-1 1 0,1 0 0,0 0 0,0 0 0,0 0 0,0 0 0,0 1 0,-1-1 0,1 0 0,0 0 0,0 1 0,0-1 0,-1 0 0,1 1 0,0-1 0,0 0-1,-1 1 1,1-1 0,0 1 0,0 1 0,26 25-1,-22-20 14,9 9-97,0 0 0,1-1 0,1-1 0,1 0 0,0-1 0,0-1 0,24 12 0,-34-20-27,-1-1-1,1-1 0,0 1 1,0-1-1,0 0 0,0-1 1,0 0-1,0 0 0,0 0 1,0-1-1,0 0 1,0 0-1,0-1 0,0 0 1,1 0-1,-2-1 0,1 0 1,0 0-1,0-1 0,-1 1 1,1-2-1,-1 1 1,0-1-1,0 1 0,8-8 1,-6 4 73,-1 0 0,0-1 0,0 0 0,-1 0 0,0 0 1,0-1-1,-1 1 0,0-1 0,-1-1 0,4-10 0,-5 14 126,-1 0 0,0-1 0,-1 1 0,1-1 0,-1 0 1,-1 1-1,1-1 0,-1 0 0,0 1 0,0-1 0,-1 0 0,0 0 0,0 1 0,-1-1 0,0 1 0,-3-7 0,5 11-54,-1 0 0,0 1-1,0-1 1,1 1 0,-1-1 0,0 1 0,-1-1 0,1 1 0,0-1-1,0 1 1,-1 0 0,1 0 0,0 0 0,-1 0 0,1 0 0,-1 0-1,0 0 1,1 0 0,-1 1 0,1-1 0,-1 0 0,0 1 0,0 0-1,1-1 1,-1 1 0,0 0 0,0 0 0,0 0 0,1 0-1,-1 0 1,0 0 0,-2 1 0,2 0-41,-1 0-1,1 0 1,0 0-1,-1 1 1,1-1-1,0 0 1,0 1-1,0 0 1,0-1-1,1 1 1,-1 0-1,0 0 1,1 0-1,-1 0 1,1 0-1,0 1 1,0-1-1,0 0 1,0 0-1,0 1 1,-1 3-1,1 2-10,0-1-1,1 0 0,0 0 0,0 1 0,0-1 1,1 0-1,0 0 0,1 1 0,0-1 0,0 0 1,0 0-1,1-1 0,0 1 0,0 0 0,1-1 1,0 0-1,0 0 0,0 0 0,1 0 0,8 7 1,-5-4 6,1 0 0,1-1 0,0 0 0,0-1 0,0 0 0,1-1 0,0 0 0,0 0 0,1-2 0,-1 1 1,20 4-1,-15-7-57,1 0 1,0 0-1,0-2 0,0 0 1,0-1-1,0-1 1,26-6-1,-32 5-3,0 1 0,-1-2 1,0 1-1,0-2 0,0 1 0,0-1 0,-1-1 0,1 1 0,-1-2 0,-1 1 0,1-1 0,13-16 0,-20 21 161,0-1-1,0 0 0,0 0 0,0 0 1,-1 1-1,0-2 0,1 1 1,-1 0-1,0 0 0,-1 0 0,1 0 1,-1-1-1,1 1 0,-1 0 0,0 0 1,0-1-1,0 1 0,-1 0 1,1-1-1,-1 1 0,1 0 0,-1 0 1,0 0-1,-1 0 0,1 0 1,0 0-1,-1 0 0,0 0 0,1 0 1,-1 1-1,0-1 0,-3-2 1,3 3-52,0 0 1,-1 0 0,1 0-1,0 0 1,0 1 0,-1-1 0,1 1-1,-1 0 1,0 0 0,1 0 0,-1 0-1,0 0 1,1 0 0,-1 1 0,0-1-1,0 1 1,0 0 0,0 0 0,1 0-1,-1 0 1,0 0 0,0 1 0,0-1-1,1 1 1,-1 0 0,0 0-1,1 0 1,-1 0 0,0 0 0,1 1-1,-1-1 1,1 1 0,0 0 0,0-1-1,0 1 1,-3 3 0,1 0-96,0-1-1,0 1 1,1 0 0,-1 0 0,1 1-1,1-1 1,-1 1 0,1-1 0,0 1 0,0 0-1,1 0 1,-1 0 0,1 0 0,1 0-1,-1 0 1,1 0 0,0 0 0,0 0-1,2 7 1,-2-9 3,1-1 0,0 1 0,0-1 0,0 1 0,0-1 0,1 0-1,0 1 1,-1-1 0,1 0 0,0 0 0,1 0 0,-1 0 0,0 0 0,1-1-1,-1 1 1,1-1 0,0 0 0,0 0 0,0 0 0,0 0 0,0 0 0,1 0 0,-1-1-1,0 0 1,1 1 0,-1-1 0,1-1 0,0 1 0,-1 0 0,1-1 0,-1 0-1,1 0 1,5 0 0,-5 0 75,-1-1 0,1 0 0,-1 1 0,0-1 0,1 0 0,-1-1 0,0 1 0,0 0 0,1-1 0,-1 0 0,0 0 0,-1 0 0,1 0 0,0 0 0,-1-1 0,1 1 0,-1-1 0,1 1 0,-1-1 0,0 0 0,0 0 0,2-6 0,1 0 317,-1-1 1,0 0 0,-1 0 0,0 0 0,-1-1-1,2-13 1,-1 23-357,4 11-319,0 2 87,-3-6 126,33 41-971,-34-44 684,0 0 0,1 0 0,0-1 0,-1 1 0,1-1 0,0 0-1,0 0 1,6 2 0,27 3-2535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4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1 12907,'0'3'6971,"4"15"-7128,1-1 452,8 57-196,-3 1 0,1 86-1,-3-41-2063,-10-132 1710,-1 1 0,0-1 0,0 1 0,-1 0 1,-1 0-1,1 0 0,-2 1 0,0 0 0,0 0 1,-1 0-1,0 1 0,-9-10 0,13 15 252,-1 1-1,1-1 0,-1 1 1,1 0-1,-1 0 1,0 0-1,0 1 0,0 0 1,0-1-1,-1 1 1,1 1-1,-1-1 0,1 1 1,-1-1-1,0 1 1,1 1-1,-1-1 0,0 1 1,1 0-1,-1 0 1,0 0-1,0 0 0,1 1 1,-1 0-1,0 0 0,1 0 1,-1 1-1,1-1 1,-1 1-1,1 0 0,0 0 1,-7 5-1,9-5 6,-1-1-1,0 1 1,1 0-1,-1 0 1,1 0-1,0 1 1,0-1-1,0 0 1,0 1-1,0-1 1,0 1-1,1 0 1,-1 0-1,1 0 1,0 0-1,-2 4 1,3-5 6,0 1 1,0-1-1,0 1 1,0-1-1,0 0 1,0 1-1,1-1 1,-1 0-1,1 1 1,0-1-1,0 0 1,0 0-1,0 0 1,0 0-1,0 1 1,0-2-1,3 4 1,2 1-60,0 0 0,1 0 0,-1 0 0,1-1 0,1 0 0,-1-1 1,0 1-1,1-1 0,0-1 0,0 0 0,10 3 0,5 0-746,0-1 0,24 2 0,55-3-1517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7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259 0 10978,'-33'6'944,"5"-2"476,1 1 0,-39 13 0,58-15-1396,1 0 0,-1 0 1,1 0-1,0 1 0,0 0 1,1 1-1,-1 0 0,1 0 1,0 0-1,1 1 0,-1-1 1,1 1-1,-6 10 0,10-15-76,0 0 1,0 0-1,0 1 0,0-1 0,1 1 1,-1-1-1,0 1 0,1-1 0,-1 1 1,1-1-1,0 1 0,0-1 0,-1 1 0,1-1 1,0 1-1,0 0 0,0-1 0,1 1 1,-1-1-1,0 1 0,1-1 0,-1 1 1,1-1-1,-1 1 0,1-1 0,1 3 0,0-1-74,0-1 0,1 0-1,-1 1 1,1-1 0,0 0-1,-1 0 1,1-1 0,0 1-1,0-1 1,0 1 0,0-1-1,4 1 1,4 1-225,-1 0 1,1-1-1,0 0 0,-1-1 1,1 0-1,0-1 1,13-1-1,-20 0 320,1 0 0,-1 0 1,0 0-1,1 0 0,-1-1 0,0 0 1,0 1-1,0-2 0,0 1 0,0 0 1,0-1-1,-1 0 0,1 0 1,-1 0-1,1 0 0,-1 0 0,4-7 1,-2 1 445,0-1 0,0 1 0,-1-1 1,-1-1-1,0 1 0,3-14 1,-6 24-400,0 0 0,0 0 0,-1-1 0,1 1 0,0 0 0,0 0 0,0-1 0,0 1 0,0 0 0,0-1 0,0 1 0,0 0 0,0 0 0,0-1 0,0 1 0,0 0 0,0 0 0,1-1 0,-1 1 0,0 0 0,0-1 0,0 1 0,0 0 0,0 0 0,1 0 1,-1-1-1,0 1 0,0 0 0,0 0 0,1 0 0,-1-1 0,0 1 0,0 0 0,0 0 0,1 0 0,-1 0 0,0 0 0,1-1 0,-1 1 0,0 0 0,0 0 0,1 0 0,-1 0 0,0 0 0,0 0 0,1 0 0,-1 0 0,0 0 0,1 0 0,-1 0 0,0 0 0,0 0 0,1 0 0,-1 0 0,1 1 0,11 17 118,-4-4-221,1 2-497,0-2-1,1 1 1,1-1-1,1-1 1,0 0-1,0-1 1,18 14-1,15-2-2513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7.8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39 12475,'-25'-39'7408,"28"42"-6578,11 26-993,-8-14 170,0 0 1,-1 1 0,0-1-1,-1 1 1,-1 0-1,-1 0 1,0 0 0,-1 0-1,-1 19 1,-16 80 45,10-84-792,1-1 0,2 0 0,1 58-1,2-86 494,0 0-1,0 0 0,0 0 0,1 0 0,-1 0 0,1-1 0,-1 1 0,1 0 0,0 0 0,-1 0 0,1 0 0,0-1 0,0 1 0,1 0 0,-1-1 1,0 1-1,0-1 0,1 1 0,-1-1 0,1 0 0,-1 0 0,1 0 0,0 1 0,2 0 0,16 1-3908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 11811,'4'-13'2336,"27"3"1161,13 5-3505,33 2-232,17 0-456,26-4-2793,-9-6 640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8.5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29 10378,'-1'-2'556,"-1"0"0,1 0 0,-1 1 0,1-1 0,-1 1 0,0-1 0,0 1 0,0-1 0,0 1 0,0 0 0,-3-1 0,-1 0-548,-1 0 1,1 0-1,-1 1 1,0 0 0,1 0-1,-1 1 1,-9 0-1,12 0 8,0 1-1,-1 0 0,1 0 1,0 0-1,0 0 1,0 1-1,0 0 0,1 0 1,-1 0-1,0 0 1,1 1-1,-1-1 0,1 1 1,0 0-1,0 0 0,0 0 1,-3 5-1,0-1-39,2-1 1,-1 1-1,1 0 0,0 1 0,1-1 1,0 1-1,-4 12 0,6-17-26,0 0 1,0 0-1,1 0 0,-1 0 1,1 0-1,0 0 1,0 0-1,0 0 0,0 1 1,1-1-1,-1 0 0,1 0 1,0 0-1,0-1 0,0 1 1,0 0-1,0 0 1,1 0-1,-1-1 0,1 1 1,-1-1-1,1 1 0,0-1 1,0 1-1,1-1 0,-1 0 1,0 0-1,1 0 1,-1-1-1,1 1 0,-1 0 1,1-1-1,0 0 0,0 1 1,-1-1-1,1-1 0,0 1 1,0 0-1,0 0 1,0-1-1,0 0 0,1 0 1,-1 0-1,0 0 0,0 0 1,0 0-1,0-1 0,0 0 1,0 1-1,0-1 0,0 0 1,-1-1-1,1 1 1,0 0-1,0-1 0,-1 1 1,1-1-1,2-2 0,6-6 195,1 0-1,-1-1 0,-1-1 1,0 1-1,-1-2 0,0 1 0,-1-1 1,0-1-1,8-19 0,-16 33-112,0-1-1,0 1 1,1-1-1,-1 1 1,0-1-1,0 1 1,1-1-1,-1 1 1,0-1 0,1 1-1,-1-1 1,0 1-1,1 0 1,-1-1-1,1 1 1,-1 0-1,1-1 1,-1 1-1,1 0 1,-1 0-1,1-1 1,-1 1-1,1 0 1,-1 0-1,1 0 1,-1 0-1,1-1 1,-1 1-1,1 0 1,-1 0-1,2 0 1,17 12 384,20 37-554,-29-34 8,66 72-4263,-31-48 1192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8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78 10010,'-29'-52'2386,"28"51"-2218,0-1 0,1 1 0,-1 0 0,1 0 0,-1-1 0,1 1 0,-1 0 0,1 0 0,-1-1 0,1 1 0,0-1 0,0 1 0,0 0 0,0-1 0,0 1 0,0 0 0,1-3 0,-1 4-137,1 0 0,-1 0 0,1 0-1,-1 0 1,1 0 0,0 0-1,-1 1 1,1-1 0,-1 0-1,1 0 1,-1 0 0,1 1-1,-1-1 1,1 0 0,-1 0-1,1 1 1,-1-1 0,1 0-1,-1 1 1,1-1 0,-1 1-1,0-1 1,1 1 0,-1-1-1,0 1 1,1-1 0,-1 1-1,0-1 1,0 1 0,0-1-1,1 1 1,-1-1 0,0 2 0,19 34 173,-2 0 1,21 67 0,-31-82-177,-3-8-6,-7-19 117,-7-29-21,9 30-171,0 0 0,0 0 0,1 0 0,0 0 0,0 0 0,0-1 0,1 1 0,0 0 0,0 0 0,0 0 0,1 0 0,-1 0 0,1 0 0,0 1 0,1-1 0,-1 1 0,1-1 0,0 1 0,0 0 1,0 0-1,1 0 0,-1 0 0,1 1 0,0-1 0,0 1 0,0 0 0,0 0 0,9-4 0,-2 2-683,1 0 1,0 1 0,-1 0 0,2 1-1,18-3 1,22 0-2356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9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81 12107,'0'-5'424,"0"1"1,0-1 0,0 1 0,-1-1-1,0 1 1,1-1 0,-1 1 0,-1 0 0,1-1-1,-4-6 1,4 10-339,-1 0-1,0-1 1,1 1-1,-1 0 1,0 0 0,0 0-1,1 0 1,-1 0-1,0 1 1,0-1-1,0 0 1,0 1-1,0 0 1,0-1 0,0 1-1,0 0 1,-1 0-1,1 0 1,0 0-1,0 1 1,0-1 0,0 0-1,0 1 1,0-1-1,0 1 1,-3 1-1,-31 7 31,5-2-273,0 2 0,1 0 0,-31 15 0,60-23 74,-1-1 0,1 1 0,0 0 0,-1-1 0,1 1 0,-1 0 0,1 0 0,0 0 0,0 0 1,0 0-1,-1 0 0,1 0 0,0 0 0,0 1 0,0-1 0,1 0 0,-1 1 0,0-1 0,0 1 0,1-1 0,-1 1 0,1-1 0,0 1 0,-1-1 0,1 1 0,0 2 0,0-2-4,1 1 1,0 0 0,0-1-1,0 1 1,0-1-1,0 0 1,0 1-1,1-1 1,-1 0-1,1 0 1,-1 0 0,1 0-1,0 0 1,3 2-1,2 2 5,0 0-1,1-1 0,0 0 1,0 0-1,0-1 0,0 0 1,0 0-1,15 3 0,-19-6 90,1 0-1,-1-1 0,1 0 0,-1 1 0,1-2 1,-1 1-1,0 0 0,1-1 0,-1 0 0,0 0 0,1 0 1,-1-1-1,0 1 0,0-1 0,0 0 0,0 0 1,0 0-1,-1-1 0,1 0 0,-1 1 0,1-1 1,-1 0-1,0-1 0,0 1 0,0 0 0,-1-1 1,1 0-1,-1 1 0,2-5 0,3-7 277,-1 1 0,-1-1 0,-1 0 0,0 0 0,0 0 0,1-30 1,-3 44-47,1 10-249,2 6-1,-3-7-93,8 19-55,25 52 0,-32-73-189,0 0-1,0-1 1,0 1 0,1-1 0,0 0 0,0 0-1,0 0 1,1 0 0,-1-1 0,1 0-1,1 0 1,-1 0 0,0-1 0,1 1 0,-1-1-1,10 3 1,10-4-2598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1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10226,'6'1'5833,"-3"-1"-5392,-1 0-385,1 0-24,1 0 104,3 0-32,15 5 40,50 25-288,-41-15-385,5 6-831,-9-3-2049,7-8 41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09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11258,'1'51'6339,"0"-15"-6309,9 51 0,-10-87-28,0 0 0,0 1 0,-1-1 0,1 0 0,0 1 0,0-1 0,0 0 0,0 0 0,0 1 0,0-1 0,0 0 0,0 1 0,1-1 0,-1 0 0,0 0 0,0 1 0,0-1 0,0 0 0,0 0 0,0 1 0,0-1 0,1 0 0,-1 0 0,0 1 0,0-1 0,0 0 0,1 0 0,-1 0 0,0 0 0,0 1 0,0-1 0,1 0 0,-1 0 0,0 0 1,0 0-1,1 0 0,-1 0 0,0 1 0,1-1 0,-1 0 0,0 0 0,0 0 0,1 0 0,-1 0 0,0 0 0,0 0 0,1 0 0,-1 0 0,1-1 0,10-14 85,7-23 12,-16 30-106,1 0 1,0 0-1,1 0 1,0 0-1,0 1 1,9-12-1,-11 17-1,0 0-1,0 0 1,0 0-1,0 0 1,1 1 0,-1-1-1,1 1 1,-1 0-1,1 0 1,-1 0 0,1 0-1,0 0 1,-1 0-1,1 1 1,0-1 0,0 1-1,-1 0 1,1 0-1,0 0 1,0 0-1,0 0 1,-1 1 0,1-1-1,4 2 1,2 0-221,-1 1 0,1 0 0,0 0 0,-1 1 0,0 0 0,0 0 0,0 1 0,8 6 0,-12-7-272,1 0 0,-2-1 0,1 1 0,0 1 0,-1-1 0,0 0 0,0 1 0,0 0 0,3 6 0,2 17-2986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10.0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 80 12907,'-12'-31'2820,"10"26"-2428,1 0 0,-1 0 1,0 0-1,-1 1 0,1-1 1,-1 1-1,0-1 0,-5-5 0,9 45-297,-1 12-77,-3 1 1,-8 46-1,-4 60-76,15-140 23,1-19-169,-1-26-247,-2 24 359,0-1 0,-1 0 0,0 1 1,-1-1-1,0 1 0,0 0 0,0 0 0,-1 0 1,0 1-1,0 0 0,-1 0 0,0 0 1,-8-6-1,11 9 30,-1 0 1,0 0 0,0 0-1,1 1 1,-1 0-1,-1-1 1,1 2-1,0-1 1,0 0 0,-1 1-1,1 0 1,-1 0-1,1 0 1,-1 1-1,0-1 1,1 1-1,-1 0 1,1 0 0,-1 1-1,0-1 1,1 1-1,-1 0 1,1 1-1,-8 2 1,9-2 7,1-1-1,-1 1 0,1 0 1,0-1-1,0 1 1,-1 0-1,1 1 1,0-1-1,1 0 1,-1 1-1,0-1 1,1 0-1,-1 1 1,1 0-1,0-1 1,0 1-1,0 0 1,0 0-1,1 0 1,-1 0-1,1-1 1,-1 1-1,1 0 1,0 0-1,0 0 0,1 0 1,-1 0-1,0 0 1,1 0-1,0 0 1,0-1-1,0 1 1,0 0-1,0 0 1,0-1-1,1 1 1,-1-1-1,1 1 1,0-1-1,0 0 1,-1 1-1,2-1 1,-1 0-1,0 0 1,0-1-1,1 1 1,-1 0-1,1-1 0,-1 1 1,6 1-1,6 1-608,0 0 0,0 0-1,1-2 1,21 2 0,27 1-1644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10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81 10906,'0'-1'203,"0"0"0,0 0-1,-1 0 1,1 0 0,0 0-1,-1 0 1,1 0 0,-1 0-1,1 0 1,-1 0 0,1 0 0,-1 0-1,0 1 1,1-1 0,-1 0-1,0 0 1,1 1 0,-1-1-1,0 0 1,0 1 0,0-1-1,0 1 1,0-1 0,0 1-1,0 0 1,0-1 0,0 1-1,0 0 1,0 0 0,-1-1-1,-2 1-69,1 0-1,-1 1 0,0-1 1,0 0-1,1 1 0,-1 0 0,1 0 1,-1 0-1,-3 2 0,-4 2-160,1 0 0,0 1 0,0 0 0,0 1 0,-9 8 0,16-13 19,1 0 0,0 0-1,0 0 1,0 0 0,0 1 0,0-1 0,1 1-1,-1 0 1,1-1 0,0 1 0,-1 0 0,1 0 0,0 0-1,1-1 1,-1 1 0,0 5 0,1-6-42,0 0-1,1 1 1,-1-1-1,1 0 1,-1 0 0,1 0-1,0 0 1,0 0 0,0 0-1,0 0 1,0 0-1,0 0 1,0 0 0,1 0-1,-1-1 1,1 1 0,2 2-1,1-1-84,0 1 0,0-1-1,0 0 1,1 0-1,-1 0 1,1-1 0,0 0-1,-1 0 1,1 0 0,0-1-1,0 0 1,0 0 0,1-1-1,9 1 1,-12-1 122,-1 0 0,0-1 1,0 1-1,1-1 0,-1 1 0,0-1 1,0 0-1,0 0 0,1 0 0,-1-1 1,-1 1-1,1-1 0,0 1 1,0-1-1,0 0 0,-1 0 0,1 0 1,-1-1-1,0 1 0,0-1 0,1 1 1,-2-1-1,1 0 0,0 0 0,0 1 1,1-6-1,-2 4 24,0-1 1,0 1-1,-1-1 0,0 0 1,0 1-1,0-1 1,0 0-1,-1 1 0,1-1 1,-1 0-1,0 1 1,-1-1-1,1 1 1,-1 0-1,0-1 0,0 1 1,0 0-1,-4-5 1,-2-3 165,5 8-368,-1-1 1,1 0 0,0 0-1,1 0 1,-1 0 0,1-1 0,-2-7-1,3 13 152,1-1 0,0 1-1,0-1 1,0 0 0,0 1 0,1-1-1,-1 1 1,0-1 0,0 1-1,0-1 1,0 1 0,0-1 0,1 1-1,-1-1 1,0 1 0,0-1 0,1 1-1,-1-1 1,0 1 0,1 0-1,-1-1 1,1 1 0,-1-1 0,0 1-1,1 0 1,-1 0 0,1-1-1,-1 1 1,1 0 0,0-1 0,2 1-45,0-1 0,0 0 1,0 1-1,0 0 1,0 0-1,0 0 1,0 0-1,0 0 0,4 2 1,15 1-97,75 15-99,-88-16 539,0 1 0,1 0 0,-2 0-1,1 1 1,0 0 0,-1 1 0,15 10-1,-21-13-61,0 0-1,0 1 0,0-1 1,0 1-1,0 0 0,-1-1 0,1 1 1,-1 0-1,1 0 0,-1 0 0,0 0 1,-1 0-1,1 0 0,0 0 0,-1 4 1,1 48-697,-2-43 755,11-36-302,0 0 1,2 1 0,0 1-1,26-36 1,-35 55 88,-1-1 1,1 0-1,0 1 1,0-1-1,1 1 1,-1 0-1,1 0 1,-1 0-1,9-4 1,-10 6-29,0 1 0,0 0 0,0 0 0,-1-1 0,1 1 0,0 0 0,0 1 0,0-1 0,0 0 0,0 1 1,0-1-1,-1 1 0,1-1 0,0 1 0,0 0 0,-1 0 0,1-1 0,0 1 0,-1 0 0,1 1 0,-1-1 0,1 0 0,-1 0 0,0 1 0,1-1 0,-1 1 0,1 1 1,6 6-66,0 1 1,-1 0 0,-1 1 0,1 0-1,-2 0 1,1 0 0,-2 0-1,1 1 1,-2 0 0,1 0 0,-2 0-1,3 22 1,-5-40 25,0-7 70,0 0 0,1 1-1,0-1 1,1 0 0,4-16 0,-5 26-26,0 0 1,0 0-1,0 0 1,1 1-1,-1-1 1,1 0-1,-1 1 0,1-1 1,0 1-1,0 0 1,0-1-1,0 1 1,1 0-1,-1 0 1,0 0-1,1 1 1,-1-1-1,1 1 0,0-1 1,0 1-1,-1 0 1,1 0-1,0 0 1,0 0-1,0 1 1,0-1-1,0 1 1,0-1-1,0 1 0,4 1 1,1-1-6,-1 1 1,1 0-1,0 0 0,0 1 1,0 0-1,-1 0 1,1 1-1,-1 0 0,0 0 1,0 1-1,0 0 0,0 0 1,-1 1-1,1 0 1,6 6-1,-3 0-604,-1-1 0,0 2-1,0-1 1,-1 1 0,-1 0 0,0 1 0,8 20-1,4 13-2612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11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0 146 6905,'24'-70'2753,"-1"0"4915,-23 70-7652,-1 0-1,1-1 1,0 1-1,0 0 0,0 0 1,0 0-1,0 0 1,0-1-1,0 1 0,0 0 1,0 0-1,0 0 1,0 0-1,0 0 0,0-1 1,0 1-1,0 0 1,0 0-1,0 0 0,0 0 1,0-1-1,1 1 1,-1 0-1,0 0 1,0 0-1,0 0 0,0 0 1,0-1-1,0 1 1,0 0-1,0 0 0,1 0 1,-1 0-1,0 0 1,0 0-1,0 0 0,0 0 1,0 0-1,1-1 1,-1 1-1,0 0 0,0 0 1,0 0-1,0 0 1,1 0-1,-1 0 0,0 0 1,0 0-1,0 0 1,0 0-1,0 0 0,1 0 1,-1 0-1,0 0 1,0 0-1,0 1 1,0-1-1,1 0 0,-1 0 1,0 0-1,0 0 1,0 0-1,0 0 0,0 0 1,0 0-1,1 1 1,4 15 1157,-1-2-874,2 15-522,0 1 0,-3 0 0,0 0 0,-2 0 1,-3 42-1,4 72-1118,-2-140 1072,0-1 1,0 0-1,0 1 0,1-1 0,0 0 1,-1 0-1,1 1 0,0-1 0,1 0 1,-1 0-1,0 0 0,1 0 1,0 0-1,0-1 0,0 1 0,0 0 1,0-1-1,0 0 0,4 3 1,18 3-3461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11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68 11723,'-12'-6'6990,"3"2"-8196,-2 22 648,8-10 489,1 0 1,0 0-1,0-1 1,1 1-1,1 0 1,-1 12-1,1-16 36,0 0 0,0 0 0,1-1 0,-1 1 0,1 0 0,0 0 0,0 0 0,0-1 0,0 1 0,1-1 0,0 1 0,-1-1 0,1 0 0,1 1 0,-1-1 0,0 0 0,1 0 0,3 3 0,-5-6 27,-1 1-1,1-1 1,0 0-1,0 1 1,0-1 0,0 0-1,0 0 1,-1 0-1,1 0 1,0 0 0,0 0-1,0 0 1,0 0-1,0 0 1,0 0 0,0 0-1,-1 0 1,1-1-1,0 1 1,0 0 0,0-1-1,0 1 1,-1-1-1,1 1 1,0-1 0,-1 1-1,1-1 1,0 1-1,-1-1 1,1 0-1,0 1 1,-1-1 0,1-1-1,21-27-78,-20 26 69,7-13-141,0 1 0,-1-1-1,7-20 1,-13 30-104,0 0 0,0 0 0,-1 0 1,0 0-1,0 0 0,0 0 0,-1 0 1,1 0-1,-1 0 0,-1-1 0,1 1 1,-4-11-1,4 18 210,0-1 1,0 0-1,0 0 0,0 0 1,0 1-1,0-1 0,0 0 1,0 0-1,0 0 1,0 1-1,0-1 0,0 0 1,-1 0-1,1 0 0,0 1 1,0-1-1,0 0 1,0 0-1,0 0 0,-1 0 1,1 0-1,0 1 1,0-1-1,0 0 0,0 0 1,-1 0-1,1 0 0,0 0 1,0 0-1,0 0 1,-1 0-1,1 0 0,0 0 1,0 0-1,-1 0 0,1 0 1,0 0-1,0 0 1,0 0-1,-1 0 0,1 0 1,0 0-1,0 0 0,0 0 1,-1 0-1,1 0 1,0 0-1,0 0 0,0-1 1,0 1-1,-1 0 1,1 0-1,0 0 0,0 0 1,0 0-1,0-1 0,-1 1 1,1 0-1,0 0 1,0 0-1,0 0 0,0-1 1,0 1-1,0 0 0,0 0 1,0 0-1,0-1 1,0 1-1,0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12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 60 8346,'-1'-3'601,"0"0"1,0 0 0,0 0-1,-1 0 1,1 0-1,-1 0 1,0 1 0,0-1-1,0 0 1,0 1 0,0-1-1,-3-1 1,3 1-295,-1 1 0,0 0 1,0 0-1,0 1 1,-1-1-1,1 0 0,0 1 1,-1 0-1,-6-2 0,7 2-339,-1 1 1,1-1-1,-1 1 0,1 0 0,-1 0 0,1 0 0,-1 0 0,1 0 0,-1 1 0,1 0 0,-1 0 0,1 0 1,0 0-1,0 0 0,-1 0 0,1 1 0,0 0 0,0 0 0,0 0 0,0 0 0,1 0 0,-1 0 1,1 1-1,-1-1 0,1 1 0,0 0 0,0 0 0,0-1 0,0 2 0,0-1 0,1 0 0,-1 0 1,1 0-1,0 1 0,-1 5 0,1-4-88,0 0 1,1 0-1,0 0 0,0 0 1,0 0-1,1 0 1,0 0-1,0 0 0,0 0 1,0 0-1,1-1 1,0 1-1,0 0 0,0-1 1,0 1-1,1-1 1,0 0-1,0 0 0,0 0 1,0 0-1,1-1 1,-1 1-1,1-1 0,0 0 1,0 0-1,0 0 1,0 0-1,1-1 0,-1 0 1,9 3-1,3 1-699,0-1-1,1 0 0,-1-1 1,1-1-1,0-1 0,0 0 1,33-2-1,21-5-2670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12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 0 11362,'-1'2'314,"-1"0"0,1-1 0,-1 0-1,1 1 1,-1-1 0,0 0 0,1 1-1,-1-1 1,0 0 0,0-1 0,0 1-1,0 0 1,1 0 0,-1-1 0,0 1-1,0-1 1,-4 1 0,-19 3 1415,15-2-1808,-1 1-1,0 0 1,0 1 0,1 0 0,0 1 0,0 0 0,-13 9 0,20-12-34,1 0 1,-1 0 0,1 0 0,0 1 0,0-1 0,0 1-1,0 0 1,0-1 0,1 1 0,-1 0 0,1 0 0,0 0-1,-1 0 1,1 0 0,1 0 0,-1 0 0,0 1 0,1-1 0,0 0-1,0 0 1,0 0 0,0 1 0,0-1 0,1 0 0,-1 0-1,1 0 1,0 1 0,0-1 0,0 0 0,0 0 0,2 3-1,-2-4 76,-1 0 0,1-1-1,0 1 1,-1 0 0,1-1 0,0 1-1,0-1 1,0 1 0,0-1-1,0 0 1,1 1 0,-1-1-1,0 0 1,1 0 0,-1 1-1,1-1 1,-1-1 0,1 1-1,-1 0 1,1 0 0,0 0-1,-1-1 1,1 1 0,0-1 0,0 1-1,1-1 1,0 0 30,1-1 0,-1 1 0,0-1 0,0 0 0,1 0 0,-1 0 0,0-1 0,0 1 0,0-1 1,-1 1-1,1-1 0,0 0 0,2-3 0,8-7 180,0 0 0,-1-1 0,0-1-1,10-16 1,-16 21-32,-6 8-109,1 0-1,-1 0 1,1 0 0,-1 0 0,1 0-1,-1 1 1,1-1 0,-1 0 0,1 0-1,0 1 1,0-1 0,-1 0 0,1 1-1,0-1 1,0 1 0,0-1 0,-1 1-1,2-1 1,0 1-30,-1 1-1,1 0 0,-1 0 1,0 0-1,1-1 0,-1 1 1,0 0-1,0 1 0,0-1 1,0 0-1,0 0 0,0 0 1,0 1-1,0-1 0,0 0 1,-1 1-1,1-1 1,0 2-1,13 25-240,-5-11-375,0 0 0,1 0 0,0 0 0,15 15 0,-6-15-1521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13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204 53 11859,'-22'-27'3973,"21"25"-3800,0 0 0,-1 0 1,1 0-1,-1 0 1,0 0-1,1 0 1,-1 0-1,0 1 1,0-1-1,0 1 1,0-1-1,0 1 0,-3-2 1,5 49 1382,-3 8-1474,-17 93-1,-3 34-1193,23-149 129,0-31 719,0 0 0,0 0 0,0 0 0,0 0 0,0 0 0,0 0 0,1 1 0,-1-1 0,0 0 0,0 0 1,1 0-1,-1 0 0,1 0 0,-1 0 0,1 0 0,-1 0 0,1 0 0,0 0 0,-1-1 0,1 1 0,0 0 0,1 0 0</inkml:trace>
  <inkml:trace contextRef="#ctx0" brushRef="#br0" timeOffset="1">1 249 11827,'6'-8'2216,"9"2"1185,6 2-3521,10 4-96,6-4 48,3 4-417,-4-1-311,7 4-2496,-6-2 319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13.5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26 217 10362,'-9'6'5569,"5"-5"-5321,1 0-240,-1 0 8,2 1 88,0 0-40,0 1 73,2 4-41,2 18-40,2 44-32,-4-35 16,-3-3-401,2-4-271,2-13-448,2-9-160,9-12-2113,7-5 553</inkml:trace>
  <inkml:trace contextRef="#ctx0" brushRef="#br0" timeOffset="1">41 24 8994,'-14'-23'1672,"21"26"793,1 8-2921,8 5-2305,0 1 585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13.8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29 11987,'-1'3'333,"-12"18"5311,12-20-5654,0 0 0,0 0 0,0 0 1,0 1-1,0-1 0,0 0 0,0 1 0,0-1 1,0 1-1,1-1 0,-1 1 0,1-1 0,-1 1 1,0 2-1,-3 9-71,3-10 58,-4 10-85,0 1 0,2-1-1,-4 17 1,7-26 41,-1-1 0,1 1 0,0 0 1,0 0-1,0 0 0,1 0 0,-1-1 0,2 6 1,-1-7 22,-1-1 0,1 0 0,0 0 0,-1 1 1,1-1-1,0 0 0,0 0 0,-1 0 0,1 0 1,0 0-1,0 0 0,0 0 0,0 0 0,0 0 1,1 0-1,-1-1 0,0 1 0,0 0 0,1-1 1,-1 1-1,0-1 0,0 0 0,3 1 0,-2-1 3,0 0-1,1 0 0,-1 0 1,1-1-1,-1 1 1,0-1-1,1 1 0,-1-1 1,0 0-1,1 0 0,-1 0 1,0 0-1,0 0 1,0-1-1,0 1 0,0 0 1,0-1-1,0 0 0,-1 1 1,1-1-1,-1 0 1,1 0-1,-1 0 0,0 0 1,1 0-1,1-5 0,0 1 0,0 1-1,-1-1 0,0 0 0,0 0 0,0-1 0,0 1 1,-1 0-1,0-1 0,0-8 0,-2 6-223,-1 1 0,0-1 0,-1 1 1,1 0-1,-2-1 0,1 1 0,-1 1 0,0-1 0,-1 0 1,-10-12-1,9 12-900,3 2-1105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12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0 10570,'0'0'3873,"-11"4"176,-7 20-2401,-8 22-1488,-1 13-80,-10 20-96,1 1 72,-7 21-104,6-2-368,-10 32-1704,1-8-1953,-30-8-320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14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0 7834,'-14'17'4664,"13"-16"-4595,-1 0 1,1 0 0,0 0-1,-1 1 1,1-1 0,0 0-1,0 1 1,0-1-1,0 1 1,0 0 0,0-1-1,0 1 1,1-1 0,-1 1-1,1 0 1,-1 0 0,1-1-1,-1 1 1,1 0-1,0 0 1,0 0 0,0 0-1,0-1 1,0 1 0,0 0-1,1 0 1,-1 0-1,1-1 1,-1 1 0,1 0-1,0-1 1,-1 1 0,1 0-1,0-1 1,0 1-1,0-1 1,0 1 0,0-1-1,1 0 1,0 2 0,-1-2-81,0 0-1,-1 0 1,1 1 0,0-1 0,0 0 0,-1 0 0,1 0 0,0 0 0,0-1 0,0 1-1,0 0 1,0 0 0,1-1 0,-1 1 0,0 0 0,0-1 0,0 1 0,1-1 0,1 1-1,10-14 340,-12 12-265,0-1 0,0 1 0,0 0 0,-1-1 0,1 1 0,1 0-1,-1-1 1,0 1 0,0 0 0,0 0 0,1 0 0,-1 0-1,0 0 1,1 0 0,-1 1 0,1-1 0,-1 0 0,1 1 0,-1-1-1,1 1 1,0-1 0,-1 1 0,1 0 0,-1 0 0,1 0-1,0 0 1,-1 0 0,3 0 0,3 3-279,1 0 0,-1 0 0,-1 1 0,1-1 0,0 2 1,-1-1-1,0 1 0,0 0 0,0 0 0,-1 0 0,1 1 0,8 12 0,-9-12-308,25 27-2104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25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61 5137,'-24'-4'1700,"-1"0"0,-30 0 0,92-13 700,-2 8-2358,0 1-1,0 2 0,1 2 0,38 0 1,154 9 39,-66 1 9,782 32 381,-437-25-323,6-37 374,-510 24-521,882-30 688,631 38 76,-1041-9-319,671 9-340,-453-8 17,-678-1-245,6 0-127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27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366 36 7322,'-47'-6'1961,"-75"-1"1,-30-4-1314,143 10-356,7 1-133,0 0 1,0 0-1,0 0 0,-1 0 1,1 0-1,0-1 1,0 1-1,0-1 1,0 1-1,0-1 1,0 0-1,0 0 0,1 0 1,-1 0-1,0 0 1,-2-2-1,48 4 983,211 8-940,70 7-127,491 17 264,-482-31-83,-36-1-61,209 9-50,1181 7 785,-1519-30-896,51-2-62,-220 15-2,0 0-1,0 0 0,1 0 1,-1 0-1,0 0 1,0 0-1,1 0 1,-1 0-1,0 0 1,0 0-1,0 0 0,1 0 1,-1 0-1,0 0 1,0 0-1,1 0 1,-1 0-1,0 0 0,0 0 1,1 0-1,-1 1 1,0-1-1,0 0 1,0 0-1,0 0 0,1 0 1,-1 0-1,0 1 1,0-1-1,0 0 1,0 0-1,1 0 0,-1 1 1,0-1-1,0 0 1,0 0-1,0 0 1,0 1-1,0-1 0,0 0 1,0 0-1,0 1 1,0-1-1,0 0 1,0 0-1,0 1 0,0-1 1,0 0-1,0 0 1,0 1-1,0-1 1,0 0-1,0 0 0,0 0 1,0 1-1,0-1 1,-1 0-1,1 0 1,0 0-1,0 1 0,0-1 1,-12 15-2684,11-14 2561,-21 17-3156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37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91 6105,'-36'-30'5419,"27"22"-3822,20 8-84,86-2-477,132-19 1,-19 0-734,-102 14-130,1 5 0,174 19 0,-270-15-356,-35 2-3947,-17-6 1140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40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76 7690,'-1'-2'212,"0"1"-1,0 0 1,0-1 0,0 1 0,-1 0 0,1 0 0,0 0 0,-1 0 0,1 0-1,-1 0 1,1 1 0,0-1 0,-1 0 0,0 1 0,1-1 0,-1 1 0,-2-1-1,-18-9 1346,56 14-714,54 0-464,0-4 1,0-4-1,95-16 1,-85 9-264,-30 3-63,-17 1-49,-1 3-1,1 1 1,57 5 0,-90 2-563,-17-4 507,-1 0 1,0 0-1,0 1 0,1-1 0,-1 0 1,0 0-1,0 0 0,1 0 0,-1 1 0,0-1 1,0 0-1,0 0 0,0 0 0,1 1 1,-1-1-1,0 0 0,0 0 0,0 1 0,0-1 1,0 0-1,1 0 0,-1 1 0,0-1 1,0 0-1,0 0 0,0 1 0,0-1 0,0 0 1,0 1-1,0-1 0,0 0 0,0 0 1,0 1-1,0-1 0,0 0 0,-1 0 1,1 1-1,0-1 0,0 0 0,0 0 0,0 1 1,0-1-1,0 0 0,-1 0 0,1 1 1,0-1-1,0 0 0,0 0 0,-1 0 0,1 0 1,0 1-1,0-1 0,-1 0 0,1 0 1,-21 12-2474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39:53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5 139 6385,'-4'-16'5049,"4"13"-4398,7 3-752,15 0 226,786-35 415,-182 13-202,-257 13-320,131 4 34,-35 2-45,821-25 169,-200 28-92,-522 7-60,225-4 62,-177-15 117,-299 8-1065,-287 1-1372,-11-6 15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13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32 176 8258,'-10'-5'625,"-11"-7"2117,20 5-1826,14 1-1084,38-6 517,1 2-1,0 2 0,56 0 0,-8 0-70,1404-74 2491,110 68-1900,-1216 10-1269,-374 5-1004,0 0-1,26 5 0,-36-1-1765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14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20 10818,'-1'-20'5821,"2"59"-5012,17 86-561,10 87-147,-28-212-104,0 0 0,0 0 0,0 0 0,0 1 0,0-1 0,0 0 0,0 0 0,0 0 0,0 1 0,0-1 0,0 0 0,1 0-1,-1 0 1,0 1 0,0-1 0,0 0 0,0 0 0,0 0 0,0 1 0,0-1 0,0 0 0,1 0 0,-1 0 0,0 0 0,0 1 0,0-1 0,0 0 0,1 0 0,-1 0 0,0 0 0,0 0-1,0 0 1,1 0 0,-1 0 0,0 0 0,0 1 0,0-1 0,1 0 0,-1 0 0,0 0 0,0 0 0,0 0 0,1 0 0,-1 0 0,0 0 0,0-1 0,1 1 0,12-9-147,22-29-111,-18 20 155,-14 15 97,0-1 0,1 1 0,0 0 1,-1 0-1,1 0 0,1 1 0,-1-1 0,0 1 0,0 0 0,1 1 0,-1-1 0,1 1 0,0-1 0,-1 1 0,1 1 0,0-1 0,0 1 0,7 0 0,-8 1 0,0-1-1,-1 2 0,1-1 1,-1 0-1,1 1 0,-1 0 0,1-1 1,-1 1-1,0 1 0,0-1 1,0 0-1,0 1 0,0 0 1,-1-1-1,1 1 0,-1 0 0,0 0 1,1 1-1,-2-1 0,1 0 1,0 1-1,-1-1 0,3 7 1,-1 1-18,0 0 1,-1 0-1,0 0 1,0 1 0,-1-1-1,-1 1 1,0-1 0,0 1-1,-3 11 1,2-15 8,0 0 0,-1 0 1,0 0-1,0 0 0,-1-1 0,0 1 1,0-1-1,-1 0 0,0 0 0,0 0 1,-1 0-1,0-1 0,-7 9 0,9-12-36,-1-1 0,1 0 0,0 0 0,-1 0 0,1 0 0,-1-1 0,1 1 0,-1-1 0,0 0 0,0 0 0,0 0 0,0-1 0,1 1 0,-1-1 0,0 0 0,0 0 0,0 0 0,0-1 0,0 1 0,0-1 0,0 0-1,-5-2 1,-3-2-564,-1 0-1,1 0 1,0-1-1,1-1 1,-14-10-1,-30-26-2548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15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27 7106,'-25'-26'8763,"45"37"-8680,-1 2 0,28 23 0,28 20-16,183 117-3072,-227-153 255,-7-12 10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16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 13 7242,'-15'-11'4545,"-9"9"-873,-3 19-655,-11 15-3025,-2 7-88,-11 17-80,2 4-328,-1 16-1017,14 1-2159,10 0 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4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18 9666,'-13'-14'2417,"5"10"711,-2 15-2808,-3 5-216,-8 15-136,-3 10 40,-6 10-304,5-3-360,0 1-2377,7-16-87,1-15-1169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13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51 7762,'3'-51'4249,"-22"61"-561,-6 9-927,4 6-2849,2 6 112,-1-8-80,-2-3 56,8-2-16,-7 13 40,-1 7-48,-8 19 72,3 5-296,-4 7-464,6-9-256,1-5-353,12-16-255,2-13-1865,13-8 753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17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31 10002,'-1'-13'1323,"1"-4"2289,3 30-2508,2 40-669,-2 107-1,-5-116-398,2 1-1,2-1 0,13 76 1,-13-114-35,-1 0-1,1 0 1,0 1 0,1-1 0,-1 0 0,1-1 0,1 1 0,-1-1 0,1 1 0,0-1-1,7 8 1,-9-11-54,1 0-1,0 0 1,0 0 0,0 0-1,0 0 1,0-1-1,1 1 1,-1-1 0,0 0-1,1 0 1,-1 0-1,1 0 1,-1-1 0,1 0-1,-1 1 1,1-1-1,-1 0 1,1-1 0,-1 1-1,1-1 1,-1 1-1,6-3 1,9-3-1067,0-1 0,-1-1 0,19-11 0,-35 18 1046,43-26-3244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17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1 104 10426,'3'-21'2761,"16"0"584,16 7-2745,28-2-872,12 0-192,23 2-641,-3 13-2231,-1 0 327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17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 56 8834,'-53'-21'1752,"38"12"1057,5 6-2425,3 1 576,10-1-504,-2 2-176,6 0-176,32 0-72,58-3-40,-28 3 72,16 0 0,-8-1 0,1-2-464,-14 2-360,-7 2-2401,-21 2 241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18.2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81 10418,'-2'-19'2529,"-1"-2"847,2 8-2831,1 3-169,2 3 120,0-2 104,0 7 8,1 2 136,-3 4-624,5 25-104,6 78-24,-9-19-248,-5 33-3697,-5-5 1145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21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45 6561,'1'0'67,"-1"-1"-1,1 1 0,-1 0 1,1 0-1,0-1 0,-1 1 1,1 0-1,-1-1 0,1 1 1,-1-1-1,1 1 0,-1-1 1,0 1-1,1-1 0,-1 1 1,1-1-1,-1 1 0,0-1 1,1 1-1,-1-1 0,0 0 1,0 1-1,0-1 0,0 1 1,1-1-1,-1 0 0,0 1 1,0-1-1,0 0 0,0 1 0,0-1 1,0 0-1,-1 0 0,-20-6 2554,17 6-2165,0 0-1,0 0 1,0 0 0,0 0 0,0-1-1,0 1 1,-6-5 0,10 6-425,1 0 1,-1 0-1,0 0 1,0 0-1,0 0 1,0 0-1,0 0 1,0 0-1,0 0 1,0 0 30,0 0-31,1 0 1,-1-1-1,0 1 1,0 0-1,0 0 1,0 0-1,0 0 0,0 0 1,0 0-1,0 0 1,0 0-1,0 0 1,0 0-1,0-1 1,0 1-1,0 0 1,0 0-1,0 0 1,0 0-1,0 0 1,0 0-1,0 0 1,0 0-1,0-1 1,0 1-1,0 0 1,0 0-1,0 0 1,0 0-1,0 0 1,0 0-1,0 0 0,0 0 1,-1 0 30,1 0-31,0-1 1,0 1-1,0 0 1,0 0-1,0 0 1,0 0-1,0 0 1,0 0-1,0 0 1,-1 0-1,1 0 1,0 0-1,0 0 1,0 0-1,14 0-278,4 1 295,94-3-381,62 1-1389,-60 6-2336,-57 1 1072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22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39 11666,'-11'-18'2449,"5"4"1096,4 10-3409,-2 1 104,6 4 240,-2 1-216,2 1-56,9 31-144,11 63 0,-13-20-88,-1 30-1472,2 7-2313,-3 5 216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23.6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284 48 6945,'1'-6'1818,"0"4"-1250,0-1-1,0 1 1,-1-1-1,1 1 0,-1-1 1,0 1-1,0-1 1,0 0-1,0-4 1,-1 6-536,0 0 1,1 0 0,-1 0 0,0 1 0,1-1 0,-1 0 0,0 1 0,0-1 0,0 0 0,1 1 0,-1-1 0,0 1-1,0-1 1,0 1 0,0 0 0,0-1 0,0 1 0,0 0 0,0 0 0,0-1 0,0 1 0,0 0 0,0 0 0,0 0-1,0 0 1,0 1 0,-1-1 0,1 0 0,0 0 0,0 0 0,0 1 0,1-1 0,-3 2 0,-10 1-34,0 1 0,1 1 1,0 0-1,0 1 1,0 0-1,0 1 1,1 0-1,-15 13 0,26-19-3,-1 0 0,1 0-1,-1 1 1,1-1-1,0 0 1,-1 0-1,1 1 1,0-1 0,0 0-1,0 1 1,0-1-1,0 0 1,0 1 0,1-1-1,-1 0 1,0 0-1,1 1 1,-1-1 0,0 0-1,1 0 1,0 1-1,-1-1 1,1 0 0,0 0-1,0 0 1,-1 0-1,1 0 1,1 1 0,25 31 41,-6-15-24,1 0 0,0-1 0,2-1 1,29 15-1,-31-19-25,-1 0 0,0 1 0,-2 1 0,1 1 0,-2 1 0,20 21 0,-37-36 10,0 0-1,0 0 0,0 0 1,0 0-1,-1 0 0,1 0 1,0 0-1,-1 0 0,1 0 0,0 0 1,-1 0-1,1 0 0,-1 1 1,0-1-1,1 0 0,-1 0 1,0 1-1,0-1 0,0 0 1,0 0-1,0 1 0,0-1 1,0 0-1,0 1 0,0-1 1,-1 0-1,1 0 0,0 0 1,-1 1-1,1-1 0,-1 0 0,0 0 1,1 0-1,-1 0 0,0 0 1,0 0-1,1 0 0,-1 0 1,0 0-1,0 0 0,0 0 1,0-1-1,0 1 0,0 0 1,-2 0-1,-7 4-30,0-1 0,0 0 0,0-1 0,-18 4 0,15-4-56,-268 47-4055,181-42 1416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24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81 7426,'-7'-11'425,"3"6"157,1 1 0,-1-1 0,1 0 0,0 0 0,1 0 0,-1 0 0,1 0-1,0-1 1,0 1 0,1-1 0,-2-6 0,5 11-488,0 1-1,0 0 1,-1 0 0,1-1 0,0 1 0,0 0 0,0 0-1,-1 1 1,1-1 0,0 0 0,0 1 0,-1-1-1,1 1 1,0-1 0,0 1 0,-1 0 0,1 0-1,-1-1 1,1 1 0,1 2 0,4 0 67,44 23-127,-2 3 0,51 37 0,63 38-2905,-139-92 121,-7-7 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25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266 44 9818,'-19'-25'3489,"2"10"192,3 11-2193,-5 14-1512,0 5-16,-10 18 8,0 9 24,-7 20-872,4 5-673,3 17-2119,7-17-385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25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 10858,'0'-1'183,"4"-37"3631,-1 28-2097,-1 29-1304,-1 97 199,-1-3-190,23 182 0,-20-278-411,1-1 0,0 1-1,1-1 1,0 0-1,1-1 1,1 1 0,10 14-1,-15-26-115,0 0 0,1 0 0,0-1 0,-1 0 0,1 1-1,0-1 1,1 0 0,-1 0 0,1-1 0,-1 1 0,1-1 0,0 1-1,0-1 1,0-1 0,0 1 0,0 0 0,0-1 0,0 0 0,1 0-1,-1 0 1,0 0 0,1-1 0,-1 0 0,0 0 0,1 0 0,-1 0-1,1-1 1,-1 0 0,0 0 0,1 0 0,-1 0 0,6-3 0,37-17-3205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13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14 9970,'-9'-8'5017,"5"5"-4985,1 1-56,2 1 144,2 1 64,4 1 72,32 15 80,50 28-160,-27-12-104,-8-3-544,4 7-720,-1-8-2081,2-10 49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26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18236,'54'6'-40,"-8"-4"-264,6 3-1064,39 16-2289,1-21 128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26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 38 8498,'5'-6'-73,"11"-19"2735,-21 18-902,-15 8-837,14 1-809,-1 0 1,1 0 0,-1 0-1,1 1 1,0 0-1,0 0 1,0 0 0,0 1-1,1 0 1,0 0 0,-1 1-1,1-1 1,1 1 0,-1 0-1,1 0 1,-6 9 0,9-11-114,-1 0 0,0 0 1,1 0-1,0 0 0,0 0 0,0 0 1,0 1-1,1-1 0,-1 0 1,1 0-1,-1 1 0,1-1 1,0 0-1,1 1 0,-1-1 1,1 0-1,-1 0 0,1 1 1,0-1-1,0 0 0,0 0 1,1 0-1,-1 0 0,1 0 1,-1 0-1,1 0 0,0-1 1,0 1-1,1-1 0,-1 1 0,0-1 1,1 0-1,-1 0 0,1 0 1,4 3-1,41 24 59,-27-17-31,-1 1 0,22 17 0,-38-26-30,0-1-1,0 0 1,0 1 0,-1 0 0,0 0-1,0 0 1,0 0 0,0 1 0,0-1-1,-1 1 1,0 0 0,0-1 0,0 1-1,-1 0 1,2 8 0,-3-10-11,0 1 1,0-1 0,-1 0-1,1 0 1,-1 1-1,0-1 1,0 0 0,0 0-1,0 0 1,-1 0 0,1 0-1,-1 0 1,0 0 0,0 0-1,0-1 1,0 1-1,0-1 1,-1 1 0,1-1-1,-1 0 1,1 0 0,-1 0-1,-5 3 1,-7 3-329,0 0 0,0-1 0,-21 7 1,35-13 292,-72 19-2665,-23-7-132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33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26 5705,'-12'-4'1216,"-11"-2"897,0 1 0,0 1 0,-32-2 505,64 5-1118,560 10-834,-318-12-341,-78 0 395,-173 3-781,0 0 0,0 0-1,-1 0 1,1 0 0,0 0-1,0 0 1,-1 0 0,1 0-1,0 0 1,0 0 0,-1 0-1,1 0 1,0 0 0,0 1-1,-1-1 1,1 0 0,0 0-1,0 0 1,0 0-1,-1 1 1,1-1 0,0 0-1,0 0 1,0 0 0,0 1-1,-1-1 1,1 0 0,0 0-1,0 1 1,0-1 0,0 0-1,0 0 1,0 1 0,0-1-1,0 0 1,0 0 0,0 1-1,0-1 1,0 0 0,0 0-1,0 1 1,0-1 0,0 0-1,0 0 1,0 1-1,0-1 1,0 0 0,0 0-1,1 1 1,-1-1 0,0 0-1,0 0 1,0 0 0,0 1-1,1-1 1,-1 0 0,0 0-1,0 0 1,0 1 0,1-1-1,-1 0 1,0 0 0,0 0-1,0 0 1,1 0 0,-1 0-1,0 0 1,0 0 0,1 1-1,-21 6-3083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34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31 9002,'-13'-6'2078,"10"5"-1549,-1 0 1,1 0-1,-1-1 1,1 0-1,0 1 0,0-1 1,0 0-1,0-1 1,-4-3-1,54 3 1390,198 2-883,372 4 357,-582-4-885,-22 0-5944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49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139 131 6897,'-28'0'1520,"2"-1"-631,0 0-1,-33-7 0,104 4 903,693-24-870,-2-1 430,-238 19-739,558-19 224,-1022 28-836,6 0-37,0-2 0,57-11 0,-92 13-678,-21 19-6418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1:59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 7 5073,'-34'-2'2636,"-8"-1"-1207,0 1-1,-58 6 1,147 12-831,30 0-555,1-2 0,123 5-1,170-15 187,-301-4-138,317-4 364,400 1 272,-35-29 225,-747 32-990,0-1-432,0 0 0,0 1-1,0 0 1,0 0-1,1 0 1,-1 1 0,6 1-1,-3 3-2245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2:15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89 5601,'-51'-21'4803,"32"17"-4127,0 0 0,0 1 0,0 1 0,-31 0 0,439-12 375,-158 15-1122,315-38 1,-526 36-167,-19 1 192,-1-1 0,0 1 0,0 0 0,0 0 0,0 0 1,1 0-1,-1 0 0,0 0 0,0 0 0,0-1 0,1 1 1,-1 0-1,0 0 0,0 0 0,0 0 0,1 0 0,-1 0 1,0 0-1,0 0 0,1 0 0,-1 0 0,0 0 0,0 0 1,0 0-1,1 1 0,-1-1 0,0 0 0,0 0 0,0 0 1,1 0-1,-1 0 0,0 0 0,0 0 0,0 0 0,0 1 1,1-1-1,-1 0 0,0 0 0,0 0 0,0 0 0,0 1 1,0-1-1,0 0 0,0 0 0,1 0 0,-1 1 1,0-1-1,0 0 0,0 0 0,0 0 0,0 1 0,0-1 1,0 0-1,0 0 0,0 1 0,0-1 0,0 0 0,0 0 1,0 0-1,0 1 0,0-1 0,-1 0 0,1 0 0,0 0 1,0 1-1,0-1 0,0 0 0,0 0 0,0 0 0,-21 14-2479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2:20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77 3705,'-33'-3'2066,"9"2"-466,1-1 0,-45-10-1,68 10-1062,11 2-243,20 2-153,315 20 5,-326-22-133,574-5 155,21 1 106,334 3-77,-375-5 47,293-30 751,-811 31-889,-11 1 230,76-15 1,-135 24-4181,-25 11 1276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42:27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111 158 4505,'-19'-19'3953,"13"15"-3884,1 1 0,-1-1 1,0 1-1,0 1 1,0-1-1,0 1 0,-12-3 1,-15-4 1648,45 6-2,49 6-1086,63 3-569,209-15-1,-133 0-49,650-34 140,-316 25-86,-79 7 414,-70 6-281,-137 6-161,178-15 179,-150 21 112,117-15-86,-392 8-326,48 2 387,-47-2-531,1 0 1,-1 1-1,1-1 1,0 1-1,-1-1 1,0 1-1,1 0 1,-1 0-1,1 0 1,-1 0-1,0 0 1,0 1-1,0-1 1,0 1-1,3 2 1,3 10-2211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2T03:43:40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20099 911 594 0,'2'0'240'0,"-4"0"18"16,1 0-102-16,0 0-96 16,0 0 19-16,1 0 9 15,-1 0 28-15,0 1-1 0,-2 3 3 16,-5 20-11-16,-31 59-14 15,10-22-42-15,-15 24-21 16,1 1-12-16,-7 12-14 16,8-13 2-16,3-8-2 15,12-25 9-15,3-8-1 16,13-20 7-16,2-4-9 16,4-5 2-16,4-4-12 15,1-5-7-15,2-6-55 16,-1-5-39-16,-1 3-78 15,0-2-258-15,6-30 19 16</inkml:trace>
  <inkml:trace contextRef="#ctx0" brushRef="#br0" timeOffset="451.47">20018 1018 1341 0,'4'-19'274'0,"-1"5"136"15,-3 8-404-15,0 7-24 16,3-2 8-16,-3 0-8 16,0 0 7-16,1 0 20 15,1-1 23-15,-2-2 13 16,1 1 14-16,0 0 3 15,2-1-7-15,-1 1-3 16,-2 0-9-16,1 0-14 16,0 0-7-16,1 1-5 15,0 1-4-15,2 2-2 16,0 4 9-16,12 31-3 16,33 39 5-16,-29-16-9 15,4 4 0-15,4 14-7 16,-1-12 0-16,6 6-8 15,-3-9 6-15,-2-8-5 0,-4-13 4 16,1-4-6-16,-8-12 8 16,-4-6-5-16,-5-8 1 15,-8-2-14-15,-5-6-11 16,-6-5-91-16,-1-5-64 16,0-4-327-16,8-6 11 15</inkml:trace>
  <inkml:trace contextRef="#ctx0" brushRef="#br0" timeOffset="784.32">19799 1528 1373 0,'-15'-18'252'0,"-2"7"119"16,10 9-440-16,2 5-44 16,7 1 12-16,5-1 18 15,1-2 32-15,7-1 76 0,2-7 57 16,3-1 24 0,1 0 10-16,6-1-6 0,2-4-31 15,7 4-31-15,2 2-23 16,15-4-13-16,-2 4-5 15,13 1-10-15,-6 1 3 16,0 2-46-16,-19 2-40 16,-7 0-82-16,-19 8-267 15,-20 9 15-15</inkml:trace>
  <inkml:trace contextRef="#ctx0" brushRef="#br0" timeOffset="1459.04">20787 1492 1038 0,'1'-3'316'15,"0"0"69"-15,-1 0-276 16,-1 0-52-16,0-1-23 0,-1 1-11 15,0 1-4-15,1 0 12 16,0-1 18-16,0 1 22 16,1 1 14-16,-2 0 2 15,1 0-17-15,0 0-21 16,1 1-20-16,0 0-12 16,0 1-8-16,0 2 0 15,1 15 10-15,9 47 4 16,-9-30 1-16,0 11-3 15,1-2-2-15,0 6-8 16,-1-7-2-16,1 0-6 16,0-12 4-16,-2-5-4 15,2-13 6-15,-4-4-10 16,-2-6-8-16,-2-8-119 16,-2-6-109-16,-12-14-293 15,-4-6-51-15</inkml:trace>
  <inkml:trace contextRef="#ctx0" brushRef="#br0" timeOffset="2000.1">21454 1496 977 0,'-5'-1'229'0,"0"-1"96"15,-1-1-282-15,1 1 21 16,1 0-7-16,0 0 32 16,-1 0 0-16,1 0 15 15,2 0-23-15,0 0-3 16,2 1-26-16,2 0-4 15,11 0-23-15,60-3 12 0,-31 1-1 16,14-3 14-16,-4-1-13 16,6 1 13-16,-2 0-18 15,1 4 6-15,-10-1-22 16,-5 3 5-16,-10 3-16 16,-7 0 7-16,-12-1-10 15,-4 2 6-15,-4-3-10 16,-7-1-30-16,-1-2-63 0,2 2-427 15,-1-1 87-15</inkml:trace>
  <inkml:trace contextRef="#ctx0" brushRef="#br0" timeOffset="2651.39">23022 960 1039 0,'1'-3'263'0,"-1"1"85"15,-1 1-303-15,-2 2-17 16,-2 2-11-16,-5 16 22 15,-38 35 10-15,28-28 38 16,1 4 2-16,-14 8 20 16,0 2-20-16,-14 24-4 0,0 5-32 15,-8 14-8-15,9-2-21 16,-3 6-6-16,13-20-14 16,6-7 6-16,15-23-7 15,3-8 6-15,4-15-6 16,6-7 7-16,0-7-17 15,4-6-42-15,0-6-55 16,6-14-95-16,6-6-179 0,19-17-109 16,0-8-73-16</inkml:trace>
  <inkml:trace contextRef="#ctx0" brushRef="#br0" timeOffset="3166.53">23048 1074 911 0,'-1'-1'559'16,"-1"-2"-111"-16,1 0-94 15,0-1-396-15,1 2 2 16,1 0 15-16,0 1 19 15,1 0 36-15,-2 0 45 0,1-1 2 16,0-1 15-16,0 0-10 16,0-1-4-16,1-1-31 15,-2 0 8-15,1-5-17 16,-1 1 9-16,4-30-19 16,-5 34 4-16,2 0-12 15,-2 4 5-15,1 1-18 16,0 0 9-16,0 0-16 0,0 1-1 15,0 1-7-15,1 1 10 16,6 17-9-16,15 56 8 16,-10-24-4-16,4 22 10 15,0 4-10-15,6 18 7 16,-1-10-5-16,7 5 4 16,-4-19-8-16,0-1 8 15,-5-23-5-15,0-3 2 16,-8-18 0-16,-1-5 3 15,-4-12-7-15,-3-4-8 16,-4-7-28-16,-8-9-80 16,-3-4-83-16,-7-7-109 15,-1-6-256-15,-8-5-4 16</inkml:trace>
  <inkml:trace contextRef="#ctx0" brushRef="#br0" timeOffset="3467.89">22645 1576 1396 0,'-2'-6'271'16,"-3"-2"128"-16,-23-28-421 15,24 39-43-15,6 2 8 16,2 0 10-16,7-5 20 15,2 0 37-15,1-3 52 16,1 0 19-16,4 0 7 16,12-1-10-16,5 0-23 0,19-3-25 15,8 1-16-15,29-6-14 16,0 1 6-16,20 1-41 16,-12 4-24-16,-5 3-123 15,-32 10-269-15,-34 7 19 16</inkml:trace>
  <inkml:trace contextRef="#ctx0" brushRef="#br0" timeOffset="4015.81">23667 1597 1091 0,'-1'0'221'16,"-2"-1"95"-16,0 0-327 16,2-1-4-16,-1 2 3 0,1 0 29 15,1 0 31-15,0 0 69 16,0 0 22-16,0 0 33 15,0 0-12-15,0 0-9 16,0 0-62-16,0 0-11 16,0 0-31-16,0 0-13 15,0 0-11-15,0 2 1 16,0 0-13-16,0 10-2 16,-3 58 3-16,-2-13-5 15,0 6-6-15,-1 14-4 16,4-11-24-16,3-1-119 15,4-15-86-15,0-7-312 16,0-18-41-16</inkml:trace>
  <inkml:trace contextRef="#ctx0" brushRef="#br0" timeOffset="4821.78">24126 1737 1408 0,'-3'-1'347'0,"-2"-1"91"16,0-1-388-16,-4 1-101 15,3 1-12-15,-30 4 26 16,35 2 7-16,1-4 35 15,-4-1 35-15,3 0 26 16,-1 0-4-16,-2 0 12 16,-1 0-35-16,-12 1-1 15,-29 13-20-15,30-5 8 16,5-1-13-16,1 5 8 16,1-2-14-16,-3 3 8 15,6 4-16-15,-1 6 9 16,4 0-9-16,4 12 9 0,6-2-8 15,6 6 15-15,3-6-13 16,10 7 11-16,1-13-11 16,6 1 11-16,-1-10-13 15,8-5 7-15,-4-13-9 16,6-6 11-16,-4-8-12 16,1-9 10-16,-6-4-7 0,-3-11 7 15,-7-5-8-15,-4-15 8 16,-7-1-10-16,-9-3 9 15,-11 5-4-15,-19 4-3 16,-13 17-12-16,-23 11-43 16,-10 12-69-16,-20 11 107 15,-3 11-497-15,-2 1 149 16</inkml:trace>
  <inkml:trace contextRef="#ctx0" brushRef="#br0" timeOffset="5716.73">19500 2708 1174 0,'-7'-6'219'15,"2"1"129"-15,2 4-354 16,6 0-7-16,-3 0 20 16,2 0 3-16,7 0 16 15,23 0 36-15,37-5 15 0,-22 3 5 16,-1-2-1-16,14-1-18 15,1 2-29-15,20-2-8 16,1 5-6-16,24-1 0 16,-5 1 6-16,26-2 7 15,-9 1 1-15,12-1-1 16,-10 2 3-16,23 2-7 16,-15 0-1-16,25 0-4 15,-6 3-1-15,22 1-5 16,-19 1 1-16,25 1-5 15,-18 0 4-15,25-1 1 16,-16-2-1-16,25-1 3 16,-21-1 5-16,27-1-4 15,-27-1-5-15,24 1 2 0,-24-1-5 16,18 0-3-16,-29 1 2 16,14-2 3-16,-28 0 3 15,8 1-2-15,-27-1 2 16,-3 0-4-16,-30 0 0 15,-1 1-7-15,-23-2 5 16,-4 3-5-16,-17-1 2 16,-3 1-2-16,-16-1 5 15,-8-1-7-15,-7-2-1 16,-8-3-29-16,-12-4-34 16,-18-5-176-16,-22 5-350 0,-26-16 27 15</inkml:trace>
  <inkml:trace contextRef="#ctx0" brushRef="#br0" timeOffset="9131.62">11066 2183 1145 0,'-17'-12'245'15,"-1"3"106"-15,-6 7-330 16,-5 7-25-16,-6 7 9 0,-3 2-7 16,-9 10 19-16,4 4 5 15,-8 19 33-15,2 4 8 16,-6 27 21-16,8 10-14 16,1 29-4-16,12-5-33 15,24 18-11-15,24-22-18 16,31 1-29-16,24-30-48 15,31-11-365-15,4-38 79 0</inkml:trace>
  <inkml:trace contextRef="#ctx0" brushRef="#br0" timeOffset="10297.57">11463 2502 892 0,'-15'-15'229'15,"0"2"66"-15,4 2-236 16,5 2-53-16,1 4 25 16,4-2 0-16,5 5 24 15,-4 1 11-15,0-1 38 16,0 0-9-16,0-1 19 16,0 1-16-16,0 0 9 15,1 0-38-15,0 1-7 16,0 0-27-16,2-1-7 15,-1 1-26-15,18 1 1 16,39 11-3-16,-27 6 3 16,-1 0-2-16,3 12 9 15,-3 2-9-15,1 8 4 0,-6-1-3 16,-2 3 4-16,-5-5-10 16,-1 1 9-16,-6-5-9 15,-3 2 8-15,-1-4-9 16,-3 0 7-16,-5-4-6 15,-2-1 6-15,-4-3-7 16,-3 4 10-16,-3-2-7 16,-5 0 7-16,-2-1-4 15,-4 0 6-15,-2-4-6 0,-5-4 8 16,4-5-5-16,-4-3 6 16,5-7-9-16,-2-6 7 15,2-5-7-15,-5-9 8 16,5-4-7-16,-3-5 5 15,2 3-6-15,-1-3 8 16,6 3-9-16,1 2 3 16,3 3-6-16,2-2 7 15,5 3-6-15,3-2 6 16,3-1 1-16,2-5 8 16,5 4-12-16,2 1 16 15,3 0-10-15,5-4 2 16,2 2-5-16,9-6 3 15,4 3-11-15,8-2 7 16,-1 9-8-16,11 3 4 0,-1 6-2 16,9-2 2-16,-5 6-1 15,12-1 6-15,-3 1-7 16,13 2 9-16,-6 2-7 16,13 4 2-16,-9-2-5 15,6 2 7-15,-15-1-6 16,2 1 7-16,-16-2-10 15,-12 1-85-15,-13 2-116 0,-20 8-301 16,-17-10-27-16</inkml:trace>
  <inkml:trace contextRef="#ctx0" brushRef="#br0" timeOffset="11061.34">12694 2233 766 0,'-41'-16'240'0,"38"9"90"16,1 3-204-16,1-1 28 15,1 4-17-15,0 0 1 16,0 1-41-16,1 0 12 16,2 2-22-16,11 7 9 15,48 63-11-15,-22-5 10 16,1 17-27-16,2 39-16 16,-10 7-18-16,-12 32-12 15,-21-3-52-15,-28 26 15 16,-26-27-513-16,-61-13 141 15</inkml:trace>
  <inkml:trace contextRef="#ctx0" brushRef="#br0" timeOffset="97718.51">16241 11265 975 0,'10'-81'209'16,"-12"69"89"-16,3 10-275 15,0 6-3-15,1 3 34 16,-2-6 13-16,0 10 36 0,7 60-5 15,-6-9 15-15,2 16-39 16,-1 31-6-16,-2 5-35 16,0 26-4-16,0-9-26 15,-5 4 5-15,1-28-7 16,1-10 0-16,-2-32-17 16,-2-13-71-16,0-23-48 15,-4-6-300-15,-5-19 12 16</inkml:trace>
  <inkml:trace contextRef="#ctx0" brushRef="#br0" timeOffset="99009.22">16388 11297 787 0,'-27'-5'175'16,"2"-2"83"-16,8 2-224 16,1 4 11-16,8-2 72 15,2-1-55 1,5 4-6-16,1 2-14 15,0-3-7-15,1 1-17 16,2 0-7-16,21 0-2 16,50-1-2-16,-28-1-3 0,12 1 1 15,3-1-2-15,15-1 0 16,-2 4 2-16,22-2-8 16,-1 1 1-16,27-5 1 15,1 2 4-15,33-4-3 16,-5 0 6-16,33-2-2 15,-10 3-1-15,30-5-1 16,-17 2 1-16,34-2-2 16,-18 1 3-16,27-4 0 15,-19 4-1-15,29 0 0 16,-26 2 2-16,24 0-2 16,-23 2 0-16,28 0-1 15,-26 1 1-15,24-2-3 16,-30 3 1-16,27 0 0 15,-30 1-1-15,21 1-1 0,-32 0 0 16,21 3 3-16,-37 1-1 16,4-1 1-16,-33 3 1 15,-1-1-2-15,-34-1-2 16,-2-1 0-16,-23 2 0 16,3-1 1-16,-18-2 2 15,7 2 0-15,-15 1 0 16,1 0-3-16,-14 1 1 0,2 1-2 15,-13 0 2-15,-1-2-1 16,-8 0 3-16,-1 0-4 16,-13-3 4-16,-3 0 0 15,-11 0 5-15,-3 3 27 16,-3-4 18-16,-2 3 27 16,0-2 6-16,0-1-8 15,0 0-27-15,0-2-16 16,1 1-29-16,0 0-6 15,1-1 4-15,0-1-1 16,1 2 1-16,-1 0 2 16,1 0 0-16,-1 0 0 15,0-1 5-15,1 1 1 16,-1 0-3-16,0 1 2 16,-1 0 5-16,0 0 0 0,0 0-3 15,0 0 5-15,1 0-2 16,-1-1-3-16,0 2-8 15,1 0-2-15,-2 0 3 16,2 2-3-16,0 1 0 16,9 19 5-16,17 49 0 15,-19-11-2-15,-5 10 0 16,-6 30 0-16,0 3-3 16,-3 17 2-16,0-8-3 0,2 7 3 15,4-17-17-15,3 11-118 16,-8-16-48-16,-13 5-294 15,-14-16-37-15</inkml:trace>
  <inkml:trace contextRef="#ctx0" brushRef="#br0" timeOffset="100235.47">16242 12464 879 0,'-50'-7'248'0,"40"2"56"16,3 1-237-16,1 3-37 15,1 1-10-15,3 0 12 16,2 0-7-16,0 0 5 16,0 0-8-16,2 1 1 15,10 2-16-15,55 9 10 16,-27-10-9-16,15-3 2 16,1-2-6-16,18-2 10 15,1 1-10-15,19-4 22 16,-1 3 1-16,26-3 13 15,-10 1-4-15,25 0 14 16,-10 0-25-16,22 3 7 16,-11 0-14-16,16-2 9 15,-12 3-13-15,23-2 6 0,-18-1-12 16,22-1 15-16,-9 1-10 16,21-3 14-1,-16 0-5-15,34 1 9 16,-16 1-19-16,26 0 7 0,-21 1-15 15,21 0 2 1,-24-1-8-16,24 1 6 0,-28-2-7 16,22 1 7-16,-22-2-2 0,20 3 5 15,-28 1-4-15,25-1 4 16,19 1 5 0,0 2-12-16,-3-1 4 15,0-2-5-15,-9 2 1 16,-47 3 0-16,12-2 7 15,-28 3-12-15,11 1 8 16,-22-1-4-16,9-1 1 16,-26 2-2-16,-1 1 8 15,-23 1-7-15,-4-3 4 16,-18-2-6-16,-1-1 5 16,-14-2 0-16,-8 0 5 15,-12 3-5-15,-9 2-52 0,-9 3-84 16,-19 8-324-16,-14-6 25 15</inkml:trace>
  <inkml:trace contextRef="#ctx0" brushRef="#br0" timeOffset="101436.22">16273 10229 1144 0,'-5'-53'303'0,"3"39"99"16,0 9-324-16,4 5-7 15,-1 2-15-15,-1-2-9 0,0 1-15 16,0 1-6-16,2 10 2 16,10 59 1-16,-7-25 10 15,-2 15 2-15,-2-3 0 16,2 11-6-16,0-6-10 15,1 5-10-15,-1-15-2 16,3-3-8-16,-1-15-1 16,0-10 0-16,-4-14-28 15,-1-5-30-15,-6-4-151 16,2-1-280-16,2-2 10 16</inkml:trace>
  <inkml:trace contextRef="#ctx0" brushRef="#br0" timeOffset="101933.43">16076 10660 1118 0,'0'-22'246'0,"2"13"105"15,-1 8-323-15,4 4-5 0,3-1 11 16,4 6 18-16,4 6 1 16,9 8-8-16,1 3-5 15,4 9-20-15,0-3-10 16,1 4-11-16,-7-8 8 16,-1-5-8-16,-7-8 8 15,1-6-6-15,-3-8 26 16,-1-12 25-16,-1-8 14 0,0-15-7 15,-2-7 2-15,0-15-63 16,2 7-133-16,8-2-335 16,-3 11 34-16</inkml:trace>
  <inkml:trace contextRef="#ctx0" brushRef="#br0" timeOffset="102718.07">17830 11235 1111 0,'-9'-19'240'0,"6"13"105"15,0 9-324-15,0 11 23 16,3 9 24-16,1 17 15 0,3 5 16 15,2 17 3-15,3 4-25 16,4 17-25-16,-2-3-14 16,0 24-12-16,-3-5-8 15,-5 29-10-15,-6-10 4 16,-8 20-112-16,1-19-84 16,2 0-287-16,0-44-33 15</inkml:trace>
  <inkml:trace contextRef="#ctx0" brushRef="#br0" timeOffset="103284.64">19428 11195 1170 0,'-2'-11'259'0,"2"0"119"15,-3 11-342-15,3 1 16 16,-1 3 3-16,1-3 27 16,-1 4-1-16,1 36 16 15,-2 48-20-15,2-8-6 16,0 13-30-16,-2 32-11 15,1 1-21-15,2 33-11 16,2-11-45-16,7 13-158 16,-1-26-284-16,-1-19 2 15</inkml:trace>
  <inkml:trace contextRef="#ctx0" brushRef="#br0" timeOffset="103833.82">20878 11165 989 0,'-12'-24'249'0,"0"7"93"15,5 11-272-15,3 3 31 16,0 0-2-16,3 6 2 15,1-3-8-15,0 3 21 16,-1 24-27-16,1 67-1 16,0-18 2-16,1 36-13 15,0 9-38-15,3 33-18 16,-2-5-13-16,1 20-93 16,1-21-92-16,0 2-334 15,-5-38-2-15</inkml:trace>
  <inkml:trace contextRef="#ctx0" brushRef="#br0" timeOffset="104545.18">22424 11213 1275 0,'-7'-21'293'15,"2"7"114"-15,2 5-351 16,3 7-16-16,-3 2 18 16,3 0-4-16,-1 1 16 15,0 3-1-15,1 27 18 16,5 55-20-16,-8 2 10 16,1 12-24-16,2 30-11 15,-2 1-34-15,-7 28 2 16,8-18-76-16,-5 17-464 15,-11-34 132-15</inkml:trace>
  <inkml:trace contextRef="#ctx0" brushRef="#br0" timeOffset="109851.04">16679 10811 1118 0,'-2'-3'233'0,"-3"0"114"15,3 0-331-15,-1 1 5 16,1 0-4-16,1 0 5 16,-3 0-17-16,3 0-24 15,1 0-39-15,1 1-302 16,3 0 71-16</inkml:trace>
  <inkml:trace contextRef="#ctx0" brushRef="#br0" timeOffset="110044.04">16886 10767 1352 0,'1'3'159'0,"1"-7"184"0,0 5-413 16,-2-1 8-16,0 0 27 16,0 0-19-16,1 2-33 15,2-1-250-15,1 0 25 16</inkml:trace>
  <inkml:trace contextRef="#ctx0" brushRef="#br0" timeOffset="110224.43">17020 10772 1299 0,'56'13'201'16,"-56"-14"120"-16,2 1-358 16,-1-1-55-16,-1 0-2 15,0 0 44-15,2-1-271 16,0 2 55-16</inkml:trace>
  <inkml:trace contextRef="#ctx0" brushRef="#br0" timeOffset="110398.53">17231 10766 1500 0,'29'26'144'15,"-24"-30"203"-15,-1 2-487 16,1 0-43-16,-3 2-201 0,1 1 63 16</inkml:trace>
  <inkml:trace contextRef="#ctx0" brushRef="#br0" timeOffset="110536.04">17390 10778 1187 0,'25'31'-20'15,"-21"-5"439"-15</inkml:trace>
  <inkml:trace contextRef="#ctx0" brushRef="#br0" timeOffset="112207.56">17795 10484 819 0,'-26'-60'284'15,"19"45"23"-15,9 5-191 16,-2 1-65-16,1 1 7 16,3 2 53-16,1 1 8 15,-2 3 25-15,-3 2-13 16,0-1 1-16,-2 0-49 15,1 1-2-15,0 0-32 0,1 0-5 16,0 0-28-16,0 0 5 16,0 0-14-16,0 2 6 15,1 2-6-15,3 29 12 16,5 36-7-16,-6-17 6 16,-1-3-12-16,3 8 7 15,-2-11-13-15,3 4 5 16,-2-12-2-16,3-5 3 15,-4-11-7-15,1-5 7 16,0-6-10-16,-2-5 8 16,-1-3-3-16,-2-1 0 15,1-2-3-15,0 0-29 16,-2 0-51-16,1 0-144 16,0 1-293-16,-1 1-19 15,1 1-203-15</inkml:trace>
  <inkml:trace contextRef="#ctx0" brushRef="#br0" timeOffset="112758.62">17669 10813 1112 0,'-37'-47'307'0,"35"36"81"16,-1 6-290-16,3-1-10 15,-3 1-8-15,3-1 19 16,1 4-15-16,-1 1-8 0,0 0-40 16,2 0-8-16,-1 0-19 15,2 0 5-15,4 2-1 16,15 4-11-1,31 25 6-15,-30-9-7 16,2 5 5-16,-8-2-9 16,3 4 5-16,-3-11-7 15,-2 1 10-15,-2-10-9 0,-1-4 13 16,-3-10 6-16,2-8 22 16,0-5-7-16,2-11 9 15,2-4-12-15,2-6-31 16,0 6-95-16,6-7-424 15,-1 9 89-15</inkml:trace>
  <inkml:trace contextRef="#ctx0" brushRef="#br0" timeOffset="116116.22">18189 10804 1180 0,'-1'-9'219'0,"1"8"134"16,0-4-352-16,3 2 81 16,-3 2 11-16,0 0 20 15,0-1-42-15,0-1-67 16,1 2-123-16,2 0 7 15,0 1-344-15,21 2 104 0</inkml:trace>
  <inkml:trace contextRef="#ctx0" brushRef="#br0" timeOffset="116306.63">18617 10759 1437 0,'-14'0'239'0,"15"-6"172"16,-1 7-440-16,-1-3 11 16,1 2 3-16,0 0-64 15,1 1-53-15,1 0-274 16,3 0 8-16</inkml:trace>
  <inkml:trace contextRef="#ctx0" brushRef="#br0" timeOffset="116431.4">18818 10759 1204 0,'2'-1'-229'0,"7"-3"261"16</inkml:trace>
  <inkml:trace contextRef="#ctx0" brushRef="#br0" timeOffset="116589.27">19056 10748 1381 0,'-7'-5'241'0,"6"1"83"16,4 6-464-16,8 4-271 15,5-3 17-15</inkml:trace>
  <inkml:trace contextRef="#ctx0" brushRef="#br0" timeOffset="117123.49">19343 10514 903 0,'-5'-78'317'0,"-4"63"41"16,6 6-211-16,0 2-57 15,3 1-15-15,0 3 40 16,0 1-15-16,-2 1-7 16,2 1-33-16,0 0-4 15,0 0-39-15,0 1 1 16,0 0-7-16,0 2 16 15,4 16-5-15,5 46 14 16,-6-29-7-16,3 15 3 16,0-3-16-16,2 9 3 15,-2-6-17-15,2-1 6 16,-3-16-7-16,1-3 8 16,-5-15-9-16,2-3 6 15,-3-7-8-15,0-2-7 16,-4-2-28-16,3-2-96 0,0 0-64 15,-5 1-314-15,2 2-6 16</inkml:trace>
  <inkml:trace contextRef="#ctx0" brushRef="#br0" timeOffset="117604.61">19293 10851 1257 0,'-59'-53'280'0,"53"47"141"15,4 3-367-15,0 2 4 0,2 1-11 16,0 0 3-16,0 0-32 16,0 1 1-16,1 0-22 15,1 2 9-15,2 0-3 16,10 16 1-16,36 35-5 15,-27-30 7-15,-3-2-11 16,-1-4 9-16,-5-9-4 0,-4-3 10 16,-5-7-2-16,-1-8 25 15,2-5-12-15,1-10 7 16,2-1-20-16,5-8-122 16,3 10-162-16,6-20-193 15,3 6-105-15</inkml:trace>
  <inkml:trace contextRef="#ctx0" brushRef="#br0" timeOffset="118224.43">19697 10934 725 0,'-3'-11'365'16,"2"5"-37"-16,1 2-89 15,0 4-204-15,0 0 4 16,0-1-7-16,0 1-11 16,0 0-43-16,2 1-64 15,1 0-28-15,19 5-246 16,36 6 34-16</inkml:trace>
  <inkml:trace contextRef="#ctx0" brushRef="#br0" timeOffset="118405.57">20052 10912 1178 0,'5'-10'385'16,"-2"4"37"-16,-3 2-278 15,0 3-152-15,0 1-6 0,0 0-81 16,0 0-28-16,1 1-300 16,2 0 12-16</inkml:trace>
  <inkml:trace contextRef="#ctx0" brushRef="#br0" timeOffset="118574.99">20317 10877 1318 0,'1'-13'272'0,"0"5"115"15,4 6-386-15,1 0-49 16,1 0-29-16,-6 2-70 16,2 0-241-16,8 2 29 15</inkml:trace>
  <inkml:trace contextRef="#ctx0" brushRef="#br0" timeOffset="118699.46">20553 10823 1394 0,'-12'-1'68'16,"19"2"-68"-16,0 6-419 15</inkml:trace>
  <inkml:trace contextRef="#ctx0" brushRef="#br0" timeOffset="119331.13">20836 10567 900 0,'-43'-46'215'16,"33"39"88"-16,3 4-234 15,2 0-2-15,1 1 32 16,1 1 4-16,2 0 13 16,0-1-17-16,-1 1 5 15,2 1-30-15,0 0-2 16,0 0-24-16,0 0-7 16,0 0-17-16,0 0 1 15,0 1-11-15,0 3 12 16,2 2 0-16,4 26 3 15,8 35-3-15,-8-22-2 0,0 3-9 16,2 7-3-16,-1-12-7 16,-1 1-1-16,0-11 1 15,-3-3-7-15,-2-12-4 16,1 0-70-16,-1-8-78 16,0-3-356-16,2-3 26 15</inkml:trace>
  <inkml:trace contextRef="#ctx0" brushRef="#br0" timeOffset="119831.9">20693 10914 1217 0,'-50'-25'271'16,"44"17"146"-16,6 4-339 15,-2 1 13-15,4-1 4 16,-2 4-2-16,0-1-37 16,0 1-16-16,1 0-32 15,2 0-6-15,6 0-1 0,11 5-2 16,31 17 2-16,-30-8-2 16,-3 3-2-16,2 2 3 15,-7-4 1-15,0 1-5 16,-3-9 4-16,-1-2 3 15,-2-3-1-15,0-3 3 16,0-3 3-16,2-3-1 16,-2-5-2-16,4-5-2 15,0-1-3-15,2-5-22 16,-3 5-38-16,7 4-19 16,-2 6-400-16,-1-4 89 15</inkml:trace>
  <inkml:trace contextRef="#ctx0" brushRef="#br0" timeOffset="120442.64">21255 10899 979 0,'-4'-11'383'0,"3"10"-17"16,0-1-204-16,1 2-171 15,0 0-10-15,0 0-46 16,1 0-2-16,0 0-303 16,3 1 48-16</inkml:trace>
  <inkml:trace contextRef="#ctx0" brushRef="#br0" timeOffset="120634.5">21539 10865 1256 0,'0'-11'269'0,"-1"5"77"15,0 5-357-15,1 2-44 16,0-1-10-16,1 0-39 15,1 0 8-15,7 2-255 16,18 5 37-16</inkml:trace>
  <inkml:trace contextRef="#ctx0" brushRef="#br0" timeOffset="120797.02">21824 10842 1026 0,'2'-9'365'0,"-4"6"9"16,2 1-224-16,0 1-161 16,0 1-16-16,0 0-76 0,0 0-6 15,1 1-270-15,1 1 14 16</inkml:trace>
  <inkml:trace contextRef="#ctx0" brushRef="#br0" timeOffset="120948.37">22005 10827 1435 0,'-5'-7'246'0,"11"3"146"16,1 6-484-16,9 4-341 16,-1 4 98-16</inkml:trace>
  <inkml:trace contextRef="#ctx0" brushRef="#br0" timeOffset="121680.14">22294 10553 658 0,'-5'-6'263'16,"3"0"30"-16,1 1-148 0,0 4-21 16,1 0-8-16,0-1 43 15,0 0-19-15,0 0 19 16,0-1-40-16,0 1 7 15,0 1-43-15,0 0 5 16,0 0-38-16,0 0-8 16,1 1-24-16,1 0 2 15,1 1-18-15,0 1 16 16,5 8-5-16,29 52 4 16,-31-29-4-16,1 7 2 15,-3-1-9-15,-2 4 6 16,0-7-13-16,2 3 0 15,-2-9 3-15,-1-3 2 16,1-9-12-16,-2-3-19 0,0-7-40 16,0 0-100-16,-2-3-64 15,-1 6-305 1,-5-2 10-16</inkml:trace>
  <inkml:trace contextRef="#ctx0" brushRef="#br0" timeOffset="122096.74">22250 10924 944 0,'-58'-26'301'0,"50"17"39"16,5 4-232-16,1-1-40 15,4 3-1-15,-2 2 21 16,0 0-5-16,0-1-6 16,2 1-42-16,1 1-7 15,4 0-22-15,8 4 6 0,31 13-5 16,-28-4 2-16,-5 3-6 15,7 4 6-15,-5-1-8 16,2 0 3-16,-1-3-1 16,-3-3 1-16,-5-6-3 15,0-4 17-15,-1-6-3 16,1-11 4-16,4-6-3 0,-1-10-20 16,0-1-65-16,6-2-385 15,-3 8 86-15</inkml:trace>
  <inkml:trace contextRef="#ctx0" brushRef="#br0" timeOffset="133761.14">16329 13157 937 0,'-4'-4'267'16,"1"-1"128"-16,0 2-264 16,-1 0 26-16,1-1-22 15,-1 2-15-15,-1 1-70 16,-1 1-11-16,-14 8-36 15,-46 38-103-15,30-11-76 16,-8 11-270-16,9-7-33 0</inkml:trace>
  <inkml:trace contextRef="#ctx0" brushRef="#br0" timeOffset="154642.68">14380 6665 709 0,'-33'3'195'0,"6"-5"60"16,3-3-194-16,-2-3-29 15,4 0 2-15,-1 0 32 16,6-2 4-16,-2 2 27 15,2 1 17-15,5 0 22 16,4 2-24-16,2 3-10 16,4-1-26-16,2 2-22 15,0 0-29-15,1 0 0 0,1 0-6 16,1-1 18-16,7 0 5 16,12-2 4-16,33-5-3 15,-21 7 5-15,4 2-14 16,19-2-3-16,4 3-1 15,27 1-4-15,3 6-6 16,21-2-8-16,-3 4-3 16,24 1-3-16,-12-1-4 0,14-5 0 15,-11-1 4-15,18-1 9 16,-24-2 3-16,13-3 7 16,-22 1 3-16,6 1 6 15,-25-2-11-15,1 1-2 16,-24-1-3-16,-6 1-4 15,-23 1-7-15,-8-1 0 16,-14 0 0-16,-6 1-23 16,-7 0-39-16,0 2-203 15,-6-2-301-15,-1-1-10 16</inkml:trace>
  <inkml:trace contextRef="#ctx0" brushRef="#br0" timeOffset="160613.79">9245 6723 719 0,'-45'13'206'0,"33"-19"46"16,-3-3-177-16,4 1-42 16,0 3 13-16,1 0 4 15,0 3 14-15,5 2-5 0,-5 1 10 16,2-1-10-16,2 4 5 16,-1-3-12-16,1-1 4 15,1 1-6-15,4-1 17 16,0 0-5-16,1 0 6 15,0-1-10-15,0 1-10 16,0-1-25-16,0-1 5 16,2 1-7-16,10 0 3 15,51 0-1-15,-23-1 1 16,0 0-14-16,9 0-4 16,-1 1-5-16,9-2-4 15,1 0 1-15,7-2 0 16,-2 1 3-16,12-2 3 15,-8-1 0-15,8 1 3 16,-4 3 2-16,8 3-2 0,-6 1-3 16,11 6 2-16,-10 0-3 15,14 1 0-15,-5-1 3 16,12 0-3-16,-8-3 1 16,17-2-4-16,-10-4-2 15,12 0 1-15,-10-3 4 16,11 2-5-16,-14-2 4 0,11 3-1 15,-15 5 1-15,5 0-4 16,-11 2 3-16,13 3 0 16,-11-1 1-16,16-2-2 15,-8-2 3-15,18 1-2 16,-10-4-1-16,17 0 5 16,-15-1-3-16,12 1-1 15,-22-1 3-15,17 2 0 16,-19-2-4-16,8 1 11 15,-14-5 7-15,12 1 5 16,-20-3 4-16,8 0 3 16,-10 0-7-16,4 0-5 15,-14 2-6-15,3 1-2 16,-15 1-5-16,-5 0-2 16,-12 3-3-16,-6 0-57 0,-14-2-88 15,-7-3-370-15,-12-3 37 16</inkml:trace>
  <inkml:trace contextRef="#ctx0" brushRef="#br0" timeOffset="164593.65">5025 6617 733 0,'-22'-3'108'15,"-5"3"-108"-15,3 2-173 16</inkml:trace>
  <inkml:trace contextRef="#ctx0" brushRef="#br0" timeOffset="165119.22">4895 6620 247 0,'-69'8'282'0,"54"-7"-63"16,2 1 3-16,2-1-124 15,1 0-10-15,4 0-19 0,-3-1 10 16,2 0 10-16,5 0 8 16,0 0-9-16,2-1 3 15,0 1-23-15,0 0-17 16,0 0-15-16,3 0-10 15,18 1-11-15,49 5 4 16,-29-6 13-16,17-1 14 16,3 0 11-16,18 0 3 15,2 1 1-15,21 0-14 16,-6 0-11-16,22 2-16 16,-6-1-9-16,18-2-7 15,-6 1 5-15,22-1 1 16,-9-2 2-16,24 0 8 15,-15 0 5-15,25-1 6 0,-14-1 1 16,19 0 3-16,-19 1-6 16,14 3-2-16,-24 1-10 15,8-1-3-15,-25 1-1 16,3 1-3-16,-24 0 2 16,3-4-3-16,-22 1-2 15,2-4-1-15,-20-2 2 0,-2 0-8 16,-19 3-12-1,-17 1-167-15,-26 12 150 0,-35-3-491 16,-42-5 54-16</inkml:trace>
  <inkml:trace contextRef="#ctx0" brushRef="#br0" timeOffset="195118.37">3345 17192 1269 0,'-13'-19'295'15,"3"4"126"-15,2 5-331 16,3 4-16-16,3 2 11 15,6-1-5-15,12 0-13 16,12-3-31-16,24-4-17 16,16-2-11-16,32-5 1 15,4 4-6-15,23-3-3 0,-13 3 3 16,7 4-8-16,-28 1 6 16,-7 5-19-16,-34 3-29 15,-11 0-111-15,-27-3-37 16,-25 0-297-16,-15-3-4 15</inkml:trace>
  <inkml:trace contextRef="#ctx0" brushRef="#br0" timeOffset="195351.64">3679 17043 1538 0,'-4'-23'326'0,"1"3"155"15,3 12-448-15,1 7-10 16,3 7 2-16,1 13 15 16,2 10-5-16,0 21-8 15,-1 10-1-15,0 20-5 16,-4-2-14-16,1 8-9 16,-1-19-12-16,-2 4-79 15,1-18-70-15,-2-5-355 16,-6-14 21-16</inkml:trace>
  <inkml:trace contextRef="#ctx0" brushRef="#br0" timeOffset="195605.62">4040 17466 1316 0,'-3'-13'452'0,"1"-2"43"16,1 8-297-16,-1 6-176 16,1 1 4-16,1 0-5 15,-1 1-3-15,1 3-9 16,0 6-6-16,0 20-9 16,5 37 5-16,-1-31-41 15,0-5-39-15,1-1-147 16,-1-5-280-16,-2-1 2 15</inkml:trace>
  <inkml:trace contextRef="#ctx0" brushRef="#br0" timeOffset="195755.14">3888 17384 836 0,'-3'-23'638'15,"12"-3"-156"-15,5 11-23 16,3 7-547-16,1 6-37 15,2 4-101-15,-1 8-255 16,10 5 23-16</inkml:trace>
  <inkml:trace contextRef="#ctx0" brushRef="#br0" timeOffset="196319.51">4230 17452 1630 0,'0'-13'371'16,"-18"2"135"-16,18 11-463 16,4 7-48-16,1 7-7 15,-1 6 11-15,4 5 1 16,-3 2-2-16,0 6-13 16,-3-2-9-16,-2-4-30 15,-2-7-10-15,-3-2-23 16,3-12 10-16,-2-5 12 15,2-2 30-15,-1 0 2 16,3-2 22-16,0-3-11 0,5-15 5 16,17-40-5-16,-7 38 11 15,4-1 7-15,-2 5 18 16,5 5 9-16,-4 3 9 16,5 2 1-16,-4 8-3 15,4 6-12-15,-1 3-11 16,-1 12-10-16,-4 6 0 15,-2 4-13-15,-5 4-6 0,-4 0-28 16,-4-12-4 0,-2-5-3-16,-5-9 17 0,-3-16 16 15,-3-5 31-15,-2-8 20 16,1-4 12-16,1-5 18 16,7 4 2-16,4-2 1 15,6 7-11-15,9 1-9 16,2 7-22-16,7 4-8 15,0 4-2-15,5 4-8 16,-4 6 1-16,0 6-6 16,-6 3 1-16,-2 7-2 15,-6 3 7-15,-3 9-67 16,-2 2-77-16,-2 8-304 16,-2-4 12-16</inkml:trace>
  <inkml:trace contextRef="#ctx0" brushRef="#br0" timeOffset="196802.52">4962 17629 903 0,'-3'-5'265'0,"-1"1"54"16,2-1-242-16,2 1-54 15,3 0-14-15,2-2-3 16,14-8 0-16,32-20-2 16,-35 22 3-16,-4-1 2 15,-4 0 12-15,-5-8 19 16,-9 0 25-16,-8-1 36 0,-6 1 9 16,-11 0 4-16,-1 12-22 15,-11 6-29-15,3 10-36 16,-1 11-17-16,7 6-10 15,9 8-8-15,17 7 5 16,19 6-6-16,20-3 7 16,26-2-18-16,10-11-35 15,31-11 60-15,7-13-450 0,12-29 125 16</inkml:trace>
  <inkml:trace contextRef="#ctx0" brushRef="#br0" timeOffset="197368.47">5721 17384 1514 0,'-2'-37'294'16,"24"15"155"-16,2 14-450 16,2 5-9-16,-4 3 8 15,-2 7-8-15,-5 6 3 16,-3 12 0-16,-1 7 2 0,-8 8-1 15,1 1 7-15,-4 1 0 16,-2-13 3-16,-1-6-5 16,3-10 4-16,-2-7 3 15,-2-6 5-15,-2-7-8 16,1-2 7-16,-3-7-1 16,6-2 0-16,5-7-8 15,7 4 4-15,10-6-7 16,5 6 6-16,6-2-5 15,-4 7 1-15,4 3 0 16,-6 4 7-16,-1 6-8 16,-4 5 4-16,4 8 4 15,-7 2-1-15,3 12-2 16,-1 1 2-16,-2 7-4 16,-4-3 1-16,-2 6-3 15,-3-8-23-15,-3-2-137 0,-4-9 43 16,-2 1-348-16,-5-16-5 15</inkml:trace>
  <inkml:trace contextRef="#ctx0" brushRef="#br0" timeOffset="197718.57">6386 17503 1027 0,'-9'-12'580'0,"5"-4"-92"15,4 9-137-15,2 3-347 16,2 2-20-16,-4 2-9 16,2 0 2-16,3-1-15 15,3 1 5-15,8 0-5 16,28-2 12-16,-34-3 1 16,-6-3 11-16,-2-3-4 15,-2-4 9-15,-5 0-3 16,-3 2 8-16,-7 2-3 15,-3 7 2-15,-7 6-23 16,-1 5-1-16,-7 7-3 16,4 4 8-16,4 5-3 15,10-1 20-15,9 3 1 0,12-1 4 16,10 3-2-16,11-5 5 16,10-3-50-16,3-8-36 15,14-3-316-15,-5-12 40 16</inkml:trace>
  <inkml:trace contextRef="#ctx0" brushRef="#br0" timeOffset="198068.27">6581 17531 1328 0,'34'-25'269'0,"-32"20"140"16,8 2-395-16,1 0-9 15,6 1 5-15,2-3-6 16,-1 2-5-16,1 0-1 16,-4-1 4-16,-1 0-2 15,-6-2 6-15,-1-4-2 16,-4-1 1-16,-2-2-5 16,-3-1 0-16,-3 3-7 15,-5 4 2-15,-7 4-3 0,-3 4 9 16,-8 4-6-16,1 4 2 15,0 5-3-15,8 3 2 16,5 3-12-16,9-1 8 16,14 5-2-16,12-4 6 15,17-3-25-15,14-2-43 16,19-10-323-16,-1-13 69 16</inkml:trace>
  <inkml:trace contextRef="#ctx0" brushRef="#br0" timeOffset="198551.13">7273 17163 1298 0,'-14'-30'322'0,"1"7"148"16,4 8-350-16,0 2-5 15,2 4 6-15,3 3 13 16,3 2-45-16,-2 1-20 16,3 3-38-16,0 0-22 15,0 1-10-15,1 4-6 0,9 32 4 16,7 48-2-16,-8-27 9 16,0 16-9-16,-5-8 8 15,-1-1-6-15,0-12 9 16,-2-8-9-16,-1-20 8 15,-3-10-16-15,2-9-5 16,-4-15-50-16,-6-2-12 16,-7-13-20-16,-1-4 15 15,-10-4 2-15,3 3 50 0,-4 1-3 16,2 7 10-16,-3 9-6 16,1 11 8-16,0 7-6 15,6 7 22-15,-1 10 6 16,10 4 2-16,6 0-6 15,9-1 5-15,14-1-4 16,10-10-5-16,18-4-41 16,5-8-35-16,7-6-74 15,2-8-272-15,7-6 36 16</inkml:trace>
  <inkml:trace contextRef="#ctx0" brushRef="#br0" timeOffset="198870.27">7386 17518 1539 0,'38'-9'336'15,"-31"-3"138"-15,4 7-444 16,4-1-33-16,1 0 2 16,1-3 4-16,-1 3 0 0,-5-5-5 15,0-1 5 1,1 0-4-16,-2-2-2 0,-5-6-2 15,0 6 4-15,-4-1-12 16,-4 2 4-16,-9 4-28 16,-3 7-3-16,-10 4-4 15,-4 7 10-15,-8 6-8 16,6 6 22-16,4 7-4 16,11 1 2-16,13 1-12 15,11 0 8-15,17-4-17 16,7-8-6-16,17-6-82 15,10-10-265-15,13-14 47 16</inkml:trace>
  <inkml:trace contextRef="#ctx0" brushRef="#br0" timeOffset="199351.4">7938 17155 1461 0,'1'-14'343'16,"4"-11"145"-16,3 7-417 16,2 2 0-16,-1 2 5 0,-2 2 11 15,-2 5-13-15,-3 6-14 16,-1 0-22-16,-1 1-22 16,0 1-15-16,0 7-7 15,5 27 0-15,6 52-2 16,-6-27 8-16,-1 17-4 15,1-10 1-15,1-1 2 16,-3-15 6-16,3-7-7 16,-3-23 7-16,-1-7-7 15,-2-7-1-15,0-14-32 16,-3-4-10-16,-3-5-32 16,-1-6-2-16,-7-10-18 15,-4 6 18-15,-4-3-26 16,-2 6 22-16,-4 7 7 15,0 10 21-15,1 8 13 16,4 6 41-16,1 9 2 0,10 0 2 16,4 5 0-16,5-2-3 15,9 3 0-15,5-6 6 16,10 2-8-16,3-7-2 16,16-3-43-16,-1-7-35 15,14-1-319-15,-5-6 54 16</inkml:trace>
  <inkml:trace contextRef="#ctx0" brushRef="#br0" timeOffset="199537.46">8277 17412 1691 0,'19'-52'344'16,"3"40"163"-16,11 6-496 15,5 1-26-15,3 0-13 16,-8 3-21-16,-9 2-111 16,-7 3-54-16,-10 7-289 15,-11-2-12-15</inkml:trace>
  <inkml:trace contextRef="#ctx0" brushRef="#br0" timeOffset="199670.11">8183 17553 1705 0,'7'-19'354'16,"17"3"102"-16,7 10-644 15,9-2-335-15,-7-5-1 16</inkml:trace>
  <inkml:trace contextRef="#ctx0" brushRef="#br0" timeOffset="200743.89">8313 17533 1156 0,'-33'-25'238'0,"38"21"119"16,4 1-330-16,6-2 19 15,5 0 5-15,11-3 10 16,8 1-14-16,15 5-89 15,9 8-356-15,10-14 73 16</inkml:trace>
  <inkml:trace contextRef="#ctx0" brushRef="#br0" timeOffset="201452.68">9349 16878 996 0,'-6'-31'514'0,"-1"-1"-55"15,1 12-148-15,2 7-281 16,2 7-2-16,1 6 2 0,1 5-9 16,0-3 2-16,0 10-20 15,3 72-5-15,3-22-4 16,1 10 12-16,4-4-6 16,1-1 2-16,-2-22-5 15,-1-9 9-15,-2-17-6 16,-4-9 8-16,-1-6 2 0,-1-5 8 15,-1-7-3-15,0 6-1 16,0-2-3-16,2-8-4 16,19-45-9-16,-2 32-1 15,5 5 3-15,7 1-2 16,0 10 1-16,7 2 3 16,-7 11 1-16,4 8-6 15,-7 9-1-15,-3 9-2 16,-8 10-4-16,-10 5-2 15,-12-4 0-15,-12 3 1 16,-9-11 1-16,-13-6 10 16,-4-10-1-16,-11-6-1 15,5-11-2-15,-3-7-23 16,14-7-28-16,11-5-84 16,18-2-53-16,16-1-289 0,15 7 17 15</inkml:trace>
  <inkml:trace contextRef="#ctx0" brushRef="#br0" timeOffset="201872.71">9971 17385 1285 0,'7'-52'338'16,"-17"40"117"-16,5 7-329 15,3 4-54-15,4 6-8 16,-2-5-16-16,1 3-18 16,6 14-31-16,29 54 0 15,-17-31 4-15,1 9 2 16,-4-9-4-16,-2-3 0 15,-8-11 2-15,-3-6 0 0,-5-12 2 16,-6-10 2-16,-8-15 11 16,-5-6-9-1,1-14 9-15,2-6-7 16,9-6 4-16,12 5-5 16,13 2-2-16,8 15-20 15,9 11-122-15,5 20-134 16,2 11-238-16,-7 3-90 15</inkml:trace>
  <inkml:trace contextRef="#ctx0" brushRef="#br0" timeOffset="203962.58">10737 16971 1393 0,'-16'-15'314'15,"12"5"116"-15,13 8-391 16,5 6-33-16,13 5 9 16,7 3 15-16,9 13 4 15,0 6-8-15,4 12-2 16,-8 3-11-16,-1 9-36 0,-10-8-55 16,-3-1-104-16,-7-14-284 15,-2-7 7-15</inkml:trace>
  <inkml:trace contextRef="#ctx0" brushRef="#br0" timeOffset="204191.53">11059 16940 1488 0,'5'-23'322'0,"-10"6"159"15,-1 18-422-15,-2 6 7 16,-2 7 1-16,-8 12-1 16,-4 7-22-16,-8 17-16 15,-2 3-24-15,-8 15-92 16,4-7-104-16,2 6-334 16,8-21-11-16</inkml:trace>
  <inkml:trace contextRef="#ctx0" brushRef="#br0" timeOffset="204733.77">11550 16667 1184 0,'-8'-29'359'0,"14"14"71"0,-4 0-327 16,3 15 4-16,0 6-34 15,0 12 10-15,-2 5 1 16,-1 22-10-16,-2 4-26 15,0 16-6-15,-2-1-22 16,4 11-8-16,3-16-7 16,3-2-2-16,5-17 1 15,4-8-4-15,-3-18 2 16,1-2-6-16,-1-4-13 16,0-2-39-16,-2-3-42 0,9-1-140 15,3-3-210-15,3-1-63 16,-1-6-146-16</inkml:trace>
  <inkml:trace contextRef="#ctx0" brushRef="#br0" timeOffset="204982.74">11499 17039 1156 0,'-16'-12'369'0,"9"2"66"15,8-1-287-15,8 4-69 16,3-5 7-16,8-4-9 16,9 2-8-16,2 4-19 15,10 4-28-15,1 7-101 16,5 5-422-16,-7-1 95 15</inkml:trace>
  <inkml:trace contextRef="#ctx0" brushRef="#br0" timeOffset="205466.71">12010 17152 951 0,'-12'-5'216'16,"0"-2"129"-16,7 4-247 0,-2-2 38 16,4 0 10-16,4 3 12 15,6 2-42-15,-5-1-28 16,0 0-47-16,31-1-8 15,42-3-14-15,-18-3-6 16,4 3-3-16,2-1-3 16,-12 0-6-16,-7 5-2 15,-15 2 2-15,-8 1-10 16,-18 0-15-16,-3 4-89 16,-8-4-53-16,-8 7-308 15,-8 0 5-15</inkml:trace>
  <inkml:trace contextRef="#ctx0" brushRef="#br0" timeOffset="205702.53">12165 17135 1230 0,'-1'-26'362'15,"6"10"97"-15,-3 6-337 16,3 5 19-16,-3 1-36 15,2 5 1-15,-4-1-27 16,0 2-11-16,0 1-31 16,3 29-11-16,3 41-1 0,-6-19-5 15,-1 3-12-15,2 9-20 16,3-6-41-16,1 5-207 16,-2-14-298-16,-4-17-7 15</inkml:trace>
  <inkml:trace contextRef="#ctx0" brushRef="#br0" timeOffset="206416.62">13025 16925 1076 0,'-83'-26'251'15,"76"22"105"-15,0 3-250 16,2 1-23-16,9 1 14 16,-4-1 0-16,2 0-1 0,5 0-52 15,29 4-5-15,36-1-10 16,-18-8 5-16,2-2-16 16,11-1 0-16,-7-1-3 15,5-1 3-15,-11 2-10 16,-6 0 6-16,-15 1-5 15,-4 2-3-15,-15 2-16 16,-8 4-52-16,-8 3-61 16,-11 2-73-16,-3 3-288 15,-13-3 23-15</inkml:trace>
  <inkml:trace contextRef="#ctx0" brushRef="#br0" timeOffset="206781.06">13167 16730 1376 0,'-1'-31'297'0,"3"7"144"16,0 13-391-16,1 2 33 16,1 7 2-16,0-2 17 15,0 6-18-15,-2-2-6 16,0 2-25-16,10 16 3 15,23 58-22-15,-25-8 7 16,-5 12-18-16,-4 21-44 0,-4-6-108 16,-9 10-431-16,-4-25 72 15</inkml:trace>
  <inkml:trace contextRef="#ctx0" brushRef="#br0" timeOffset="208150.06">14288 16541 1250 0,'35'-111'290'16,"-32"100"107"-16,0 8-343 15,1 3-3-15,2 3 20 16,-6-3 7-16,0 2 14 16,2 2-13-16,12 35-7 15,6 65 14 1,-9-21-62-16,-2 9-5 16,1 2-12-16,4-6-3 15,1-28-2-15,2-5 0 16,1-16-2-16,-5-9-14 15,-2-13-10-15,-1-5-38 16,-6-8-42-16,3-2-123 16,-1-8-275-16,8-14 25 0</inkml:trace>
  <inkml:trace contextRef="#ctx0" brushRef="#br0" timeOffset="208395.52">14096 16923 1475 0,'-11'-18'340'0,"5"2"134"15,15 10-426-15,13-1-21 16,11-1-5-16,22-1 3 15,10 1-9-15,19-1-75 16,-1 4-117-16,9 7-313 16,-18-1-4-16</inkml:trace>
  <inkml:trace contextRef="#ctx0" brushRef="#br0" timeOffset="209300.46">14911 16977 980 0,'-2'-1'300'0,"0"-1"72"16,0 1-265-16,-3-1 14 0,1 1-30 15,0 0 20-15,-1 0-16 16,1 0-8-16,0 0-44 16,-1 0-4-16,1 0-24 15,-1 1-5-15,0 1-12 16,-9 4 8-16,-31 23-9 15,26-12 7-15,5 1-4 0,-5 2 2 16,7-2-3 0,0-5 3-16,7-3-1 0,1-2 3 15,6-4-6-15,4 0 5 16,3 0-1-16,2-1 4 16,1 1-8-16,2 2 11 15,0 0-5 1,1-3-7-16,3 6 5 15,0-2-6-15,0 0 9 16,2 1-8-16,2 1 5 16,-6-2-1-16,4 2 4 15,-7 0-9-15,-5 0 12 16,-2 4-2-16,-2 3 8 16,-2 0-1-16,-2 2 7 15,0 1-12-15,-2-2 7 0,-3-1-12 16,-1 1 3-16,-5-2-7 15,-2 1 7-15,-3-3-5 16,-3-2 3-16,-2-3-2 16,-12-6-17-16,-4-8-36 15,-17-5-143-15,-6 2-308 16,-15 0 22-16</inkml:trace>
  <inkml:trace contextRef="#ctx0" brushRef="#br0" timeOffset="-202478.75">6638 8438 537 0,'-11'-19'302'16,"-1"6"-41"-16,4 2-70 0,1 4-181 15,3 2-7-15,0 1 5 16,2 4-5-16,0 0 4 15,1 0 0-15,1 0 76 16,0 0-3-16,0 0-2 16,0 0-2-16,0 0 2 15,3-1-72-15,3 0 26 16,18-1 7-16,42-4 2 16,-33 5-7-16,8 0 2 15,1 3-26-15,8-1-1 16,-3-1-6-16,9 2 5 15,-3 1-6-15,6-2 14 16,-3 2 0-16,10 1 12 16,-5-3-5-16,10 4 8 15,-3-4-14-15,13 0 5 0,-5-2-12 16,12 1 4-16,-4-1-8 16,10-4 3-16,-10 2-7 15,12-1 5-15,-11-3-6 16,12 1 5-16,-9 0-6 15,10 1 7-15,-8-2 2 16,10 1 16-16,-10 1-8 16,15-1 15-16,-7 1-10 15,17 2 0-15,-8 1-15 0,17-4 8 16,-9 3-15-16,15-1 8 16,-15-1-4-16,15 2 7 15,-16 1-4-15,12 0 11 16,-17 2 0-16,17 0 2 15,-14 2-6-15,15 0 5 16,-11-2-8-16,19-1 3 16,-14 0-8-16,15 1 9 15,-14 2-8-15,19 2 4 16,-15 0-8-16,9 2 5 16,-14-3-8-16,14 4 7 15,-27 0-7-15,9-3 8 16,-14 1-7-16,9 1 11 15,-16-4-3-15,13-5 10 16,-16 1-3-16,5-3 12 0,-15-1-6 16,3 1 3-16,-18 1-5 15,0 1-2-15,-16-1-12 16,-4 1 1-16,-14 1-6 16,-3 3-3-16,-11 2-24 15,-9 6-141-15,-17 7-89 16,-42 7-284-16,-16-9-78 0</inkml:trace>
  <inkml:trace contextRef="#ctx0" brushRef="#br0" timeOffset="-186972.94">20566 13851 1327 0,'4'-13'389'0,"-11"6"-70"16,10 10-361-16,11 7-440 16,3 2-44-16</inkml:trace>
  <inkml:trace contextRef="#ctx0" brushRef="#br0" timeOffset="-121503.58">7417 9448 705 0,'-23'-2'218'0,"5"-2"59"16,5 1-192-16,2 0 6 15,3-1-11-15,2 0 14 16,1 1-8-16,2 0 14 15,-2 0-16-15,4 2-9 16,0 1-24-16,1 0-9 16,-2 0-21-16,2 0-3 15,0 0-4-15,0 0 0 16,2 0-2-16,-2 0 1 0,4 0-2 16,14 1 0-16,48 6-1 15,-19-4 2-15,3-2-1 16,13 0 5-16,0 0 3 15,13 2 16-15,-7-3-2 16,14 2 3-16,-3 0-5 16,11 0-1-16,-5-2-14 15,21 0-2-15,-7-3-7 16,24-3 5-16,-6-1-2 0,23-3 0 16,-12 0 1-16,21-1 7 15,-19-1-2-15,18 4-1 16,-16 3-1-16,10 1-3 15,-12 4-2-15,15 0-4 16,-17-2-1-16,20 1 0 16,-9-1 2-16,16-2-3 15,-16 3 0-15,22 1 3 16,-18-2-1-16,15 0 0 16,-21 2-2-16,14-3 0 15,-25 0-3-15,13-4 5 16,-19 2 0-16,8 0 4 15,-20 3 0-15,11 1 2 16,-20 1-2-16,12 3 0 0,-14-5-2 16,8 2 3-16,-14 0-2 15,5-3-1-15,-18-1-2 16,-2 4-4-16,-19-4-2 16,-5-1 2-16,-15 3-1 15,-10-2 5 1,-11 3-25-16,-10 3-58 15,-26 19-327-15,-27 3-126 0,-33-19-125 16</inkml:trace>
  <inkml:trace contextRef="#ctx0" brushRef="#br0" timeOffset="-120202.02">14209 9274 1222 0,'-110'-42'232'15,"69"31"130"-15,2 9-365 16,8 1-3-16,2 0 17 16,14 1 16-16,2-2 7 0,7 2 8 15,4 3-8 1,5 0 1-16,-1-2-9 0,1 1-5 15,40 13 16-15,61 4 13 16,2-14 3-16,60-6 69 16,12-3-70-1,15-2-8-15,1 1-3 16,-14 2-5-16,-55 1-4 16,-1 2-5-16,-31 1-2 0,-6 1-7 15,-28-2-3-15,-10 0-7 16,-24 0-8-16,-12 2-101 15,-21-1-122-15,-25-6-299 16,-20-9-37-16</inkml:trace>
  <inkml:trace contextRef="#ctx0" brushRef="#br0" timeOffset="-108849.09">16561 11371 716 0,'41'-65'149'16,"-34"55"72"-16,-2 1-206 0,-2 4 11 15,-2 1 12-15,-1 3 4 16,0 1 16-16,0 0 5 16,0 0 15-16,0 0 3 0,0 1 23 15,0-1-10 1,0 0-3-16,0 0-30 0,0 0-6 15,0 0-22-15,0 0 4 16,0 0-3-16,0 0 10 16,0 0 2-16,0 1 12 15,1 0-3-15,0 1 10 16,-1 1-9-16,2 15-2 16,5 35-13-16,-10-26-3 15,2-1-13-15,1 6-2 16,-1-4-5-16,0 5-1 15,2-2-3-15,-1 5 4 16,0-4-2-16,-1 5 3 16,-1-3-1-16,0 11 1 15,-2-7-5-15,0 8 4 16,1-5-6-16,1 7-3 16,-3-10-2-16,2 6-3 0,1-6-3 15,-2 10 1 1,2-7 1-16,1 6-3 0,-1-6 3 15,1 0-1-15,1-9 3 16,1-3-6-16,1-11 1 16,3 3 1-16,-3-5 1 0,2 0 3 15,-3-5 3-15,1 2 1 16,-3-2-4-16,1 3 0 16,1 0-4-16,-1 6-1 15,0-1 0-15,1-1-4 16,-1-2-12-16,-1-1-56 15,1-5-49-15,-1-3-144 16,1-5-280-16,-2-19 8 16</inkml:trace>
  <inkml:trace contextRef="#ctx0" brushRef="#br0" timeOffset="-108427.49">16208 11715 1040 0,'-4'-18'354'0,"4"3"31"16,4 0-243-16,10-8-102 15,8 0 3-15,9-14 24 16,4 2 9-16,9-7-2 15,-4 7-23-15,4-6-11 16,-6 10-21-16,-5 2-13 16,-12 11 1-16,-5 3-6 15,-7 10-18-15,-4 5-52 16,-5 6-35-16,-7 5-98 16,-4 10-265-16,0 6 35 0</inkml:trace>
  <inkml:trace contextRef="#ctx0" brushRef="#br0" timeOffset="-108088.77">16234 11973 1194 0,'-5'-17'285'15,"5"0"95"-15,5-2-307 16,6 1-36-16,10-6 19 16,3 0 17-16,12-8 1 15,2 1-23-15,5-1-17 16,-4 1-24-16,-3 0-1 15,-13 9-8-15,-3 4-17 16,-12 6-33-16,-4 5-89 16,-6 6-51-16,-4 9-266 0,-5 7-2 15</inkml:trace>
  <inkml:trace contextRef="#ctx0" brushRef="#br0" timeOffset="-107787.39">16256 12159 908 0,'-25'19'448'16,"21"-33"-45"-16,12-6-125 15,8 3-252-15,6-11 15 16,5-1 11-16,14-6 1 16,-2 2-11-16,8-2-12 15,-5 5-19-15,-6 4-10 16,-14 8-23-16,-6 9-119 16,-10 12-43-16,-9 13-277 15,-10 7-31-15</inkml:trace>
  <inkml:trace contextRef="#ctx0" brushRef="#br0" timeOffset="-107538.41">16307 12342 1391 0,'-6'16'345'16,"17"-33"104"-16,7-3-370 16,6 1-68-16,9-9 2 15,-3 2 4-15,9-5 2 16,-7 7-15-16,2 1-67 16,-7 9-73-16,-5 8-328 15,-10 8 18-15</inkml:trace>
  <inkml:trace contextRef="#ctx0" brushRef="#br0" timeOffset="-107329.2">16323 12513 1212 0,'3'-2'222'0,"5"-2"124"15,7-5-306-15,5-4-15 16,7-9 49-16,4-2 21 16,8-8-2-16,0 3-69 0,-2 7-431 15,-13 7 97-15</inkml:trace>
  <inkml:trace contextRef="#ctx0" brushRef="#br0" timeOffset="-103160.22">23423 11116 907 0,'-11'-13'186'16,"1"2"94"-16,3 6-262 0,4 3 3 16,1 0 6-16,2 2-5 15,0 0 2-15,0 0 4 16,0 0 9-16,0 0 31 15,-1 1 18-15,0 0 22 16,0 1-3-16,1 2-7 16,0 2-25-16,0 5-7 15,7 32-19-15,-2-33-4 16,-2-3-2-16,0 1-1 16,-1 1-1-16,3 6 3 15,-4 3 3-15,2 8-2 16,2 4-4-16,-1 11-8 15,-3-4-5-15,0 11-9 16,2 0-1-16,-3 4-4 16,0-3 2-16,0 12-10 0,3-10 4 15,-5 3-5-15,1-7 1 16,1 5-7-16,-2-9 9 16,-4 7-8-16,-1-6 5 15,4 2-4-15,-4-6 7 16,4-3-7-16,3-12 7 15,3-1-9-15,-3-7 8 16,0-3-4-16,-2-5-1 0,4 2-3 16,-5-5 9-16,2 4-11 15,-4-4-3-15,3 2-26 16,-2-3-28-16,-1 2-125 16,2-1-58-16,4 1-284 15,3-5-16-15</inkml:trace>
  <inkml:trace contextRef="#ctx0" brushRef="#br0" timeOffset="-102712.92">23394 11509 1261 0,'-4'-15'237'0,"10"-5"136"15,10 2-360-15,2-4 23 16,8-2 16-16,11-7 12 16,1 1-5-16,7-4-11 15,-1-1-24-15,0 4-10 16,-10 7 0-16,-6 3-5 15,-10 8-5-15,-7 10-53 16,-8-1-36-16,-10 10-83 16,-7 8 11-16,-13 16-284 15,-4 3 66-15</inkml:trace>
  <inkml:trace contextRef="#ctx0" brushRef="#br0" timeOffset="-102409.06">23464 11713 1123 0,'-8'-11'263'0,"0"-5"73"16,7 9-316-16,6-7-8 15,4 1 8-15,7-7 26 16,10 0 23-16,8-8 5 16,1 3-13-16,4-5-10 15,-6 3-16-15,-1 1-11 16,-13 7-11-16,0 3-63 16,-9 7-52-16,-1 3-67 15,-7 6-261-15,-7 14 22 16</inkml:trace>
  <inkml:trace contextRef="#ctx0" brushRef="#br0" timeOffset="-102144.7">23441 11944 1453 0,'-7'-16'307'0,"8"-1"135"16,6 5-415-16,10-6 2 16,7-3 6-16,10-5 5 15,1 2 1-15,8-3-13 16,-7 6-15-16,0 0-28 16,-11 8-23-16,-4 7-127 15,-10 5-40-15,-8 13-281 16,-9 11-27-16</inkml:trace>
  <inkml:trace contextRef="#ctx0" brushRef="#br0" timeOffset="-101931.14">23437 12185 1389 0,'-6'-10'294'15,"8"-2"149"-15,3 2-391 16,9-7 1-16,5 0 5 16,14-9-6-16,5-2-11 15,12 1-18-15,-1 5-58 16,0 4-396-16,-17 5-48 0,-13 2-160 16</inkml:trace>
  <inkml:trace contextRef="#ctx0" brushRef="#br0" timeOffset="-93616.09">19746 11266 831 0,'6'-79'235'0,"-7"72"80"0,1 3-224 16,-4-2 16-16,3 5 6 15,1 0 8-15,-1 0-9 16,1 0-4-16,-1 0-24 15,1 0-14-15,0 0-18 16,0 0-1-16,0 0-3 16,0 1-1-16,0-2-1 15,0 2-9-15,0 0-6 16,0 0-15-16,0 2-2 0,0 1-7 16,1 20 1-16,7 55-3 15,-7-27 8 1,2 18-7-16,0 6 5 0,-1 14-4 15,0-3 2-15,-1 15-8 16,-1-13 2-16,2 5-6 16,1-13 4-16,4 1-4 15,0-17 6-15,-1-2-4 16,-3-14 6-16,1-7-5 16,-4-16 4-16,0-2-4 15,0-9 7-15,-4-6-17 16,4-2-13-16,0-4-93 15,0-6-76-15,0 3-334 0,2-1 6 16</inkml:trace>
  <inkml:trace contextRef="#ctx0" brushRef="#br0" timeOffset="-93216.18">19399 11648 1068 0,'-5'-14'249'0,"4"-3"91"16,1 2-299-16,6-5-1 16,4-2 22-16,8-6 24 0,1-1 10 15,8-1-1-15,0 3-23 16,4 0-28-16,-2 7-26 15,2 5-15-15,-9 3-22 16,-4 3-92-16,-6 7-36 16,-2 4-297-16,-5 8 4 15</inkml:trace>
  <inkml:trace contextRef="#ctx0" brushRef="#br0" timeOffset="-92918.38">19466 11818 1243 0,'-3'-4'249'0,"2"-8"132"16,11-41-363-16,13 26 37 16,0 2 18-16,5 0 1 0,-5 6-3 15,4 3-15-15,-3 6-50 16,1 1-100-16,-8 7-58 16,7 3-299-16,-13-2 3 15</inkml:trace>
  <inkml:trace contextRef="#ctx0" brushRef="#br0" timeOffset="-92665.03">19432 12064 891 0,'0'-5'410'0,"7"-12"-30"15,5-1-150-15,13-10-216 16,9-4 15-16,7-7 22 16,-1 7 9-16,3 2-6 15,-11 9-8-15,-5 4-34 16,-12 11-50-16,-4 0-98 16,-7 5-29-16,-5 9-275 15,-1 7 3-15</inkml:trace>
  <inkml:trace contextRef="#ctx0" brushRef="#br0" timeOffset="-92487.13">19466 12278 1276 0,'6'-17'382'15,"2"1"62"-15,9 0-316 16,11-4-108-16,7 0 3 0,11-3-13 15,-2 0-97-15,7-3-365 16,-8 5 69-16</inkml:trace>
  <inkml:trace contextRef="#ctx0" brushRef="#br0" timeOffset="-91251.45">17619 9382 1424 0,'-4'-33'398'16,"1"10"112"-16,1 9-398 15,1 7-22-15,1 5-16 16,0 1-37-16,0 1-13 16,0 1-16-16,1 5-7 0,4 21-6 15,12 46 1-15,-9-33 4 16,2 4-1-16,0-11 2 15,-3-3-4-15,-1-11 1 16,-1-6 2-16,-2-9 4 16,-2-3 0-16,3-4 1 15,-4 2 2-15,0-2-2 0,3-2 2 16,8-8-5-16,36-38 1 16,-25 37-3-16,1 3-5 15,-4 6-2-15,3 7 3 16,-4 8-3-16,-1 7-4 15,-4 7 1-15,-4 9-6 16,-4 2-11-16,-10 4-9 16,-3-1 0-16,-5-6-1 15,0-12-9-15,-8-9 17 16,3-12 14-16,-5-12-3 16,1-5-2-16,-2-5-21 15,5 3-31-15,3 0-76 16,9 6-26-16,2 9-293 15,10 2 48-15</inkml:trace>
  <inkml:trace contextRef="#ctx0" brushRef="#br0" timeOffset="-90934.75">17993 9566 1516 0,'1'-1'345'0,"-1"0"128"15,2 9-425-15,-2-7-52 0,1 3 10 16,7 23 7-16,12 45 0 16,-14-32-3-16,4 6-3 15,-3-6-6-15,-1-2 0 16,0-13 2-16,-2-6-1 16,-4-11 4-16,1-4 6 15,-1-6 0-15,-1-13-4 16,-2-9 3-16,6-13 0 15,-1-8-7-15,7-10-4 16,2 8 4-16,3 7-7 16,1 10-16-16,1 10-73 15,5 14-62-15,11 3-86 16,8 6-255-16,9-1 6 16</inkml:trace>
  <inkml:trace contextRef="#ctx0" brushRef="#br0" timeOffset="-90651.75">18599 9397 1673 0,'-27'6'327'0,"9"18"169"15,-5 14-501-15,-11 25 18 16,-6 9 2-16,-8 21 2 15,4 1 3-15,-2 15-3 16,8-17-11-16,4 7 0 16,12-19-1-16,-2-6-2 15,8-21 0-15,3-3-11 16,3-20-19-16,-1-10-81 16,6-12-68-16,2-6-343 15,3-12 21-15</inkml:trace>
  <inkml:trace contextRef="#ctx0" brushRef="#br0" timeOffset="-90146.19">18605 9925 687 0,'-7'-15'443'0,"-1"8"-70"16,2 0-28-16,6 0-282 16,5 1 29-16,1-2 7 0,2-1-1 15,3 3-23-15,1 1-5 16,-1 2-23-16,5 4-12 16,2 4-3-16,1 5-6 15,-5 1-11-15,0 10-5 16,-4 5-4-16,-8 9-4 15,-6 6-2-15,-7 6 3 16,-2-4-1-16,-8-1-4 16,4-11 1-16,1-6 5 15,3-8 3-15,-1-10-1 16,4-6 6-16,-1-3 2 16,5-1-6-16,2 0-10 15,8 1 1-15,-1 0 1 16,20 2 2-16,70-3 2 15,-9-1 2-15,20 3-198 16,-7-5-322-16,-37-5 32 0</inkml:trace>
  <inkml:trace contextRef="#ctx0" brushRef="#br0" timeOffset="-24960.42">6006 12067 917 0,'-13'-2'229'0,"4"-1"66"16,3 2-253-16,3 3-51 15,4 0-1-15,-1-2 0 16,1 0 12-16,2 0 2 16,2-1 17-16,18 0 2 0,42-2 9 15,-35-1-4-15,11 2 15 16,-4 0-13-16,9 1 3 16,-2 0-11-16,10 0-3 15,-3 1-18-15,14 2 4 16,-1 0-7-16,14 3 8 15,-2-2-7-15,18 0 8 16,-2-1-4-16,19-1 16 16,-8-2-6-16,18-1 19 15,-11 1-7-15,16 1 12 16,-15 0-13-16,19-2 7 16,-13 3-15-16,19-1 4 15,-14-2-11-15,19-3 7 16,-12 1-10-16,20-2 6 15,-12-1-7-15,21 0 5 0,-18 4-4 16,16-3 7-16,-18 3-7 16,18 3 16-16,-19-1-7 15,20-1 7-15,-12 1-5 16,22-2 7-16,-17-2-8 16,25 1 5-16,-17-3-12 15,21 3 10-15,-19 2-10 16,22-2 3-16,-22 3-10 15,16-1 8-15,-20-1-12 0,16-1 8 16,-23 0-2-16,16-4 13 16,-16 3-8-16,12-2 13 15,-21 1-13-15,11-1 6 16,-23 4-8-16,1 1 4 16,-22 2-11-16,-3 0 13 15,-21 1-10-15,0 1 7 16,-20 0-9-16,-6 3 5 15,-17-2-9-15,-10 1-78 16,-22-2-98-16,-29 5-290 16,-22-7-16-16</inkml:trace>
  <inkml:trace contextRef="#ctx0" brushRef="#br0" timeOffset="-5898.01">4946 10229 400 0,'-4'0'210'16,"0"5"-26"-16,-4-6-55 16,2 2-133-16,-4-1 0 15,0-3 6-15,-4-3 21 16,1 5 10-16,-3-3 13 16,-2 2 5-16,0 1 4 15,4-2-17-15,-3 2 0 16,4 1-8-16,3 0 8 15,-3 0-4-15,6 1 10 0,0 0-6 16,2-2-6-16,4 1-10 16,-2 0-3-16,2 0-11 15,1 0 8-15,0 0 1 16,1 1 2-16,2 1-2 16,3-1 2-16,14 2-7 15,39 2 8-15,-33-6 3 16,8 4 13-16,1-6-2 15,6 3 2-15,-2 0-8 0,8-1-5 16,-3 0-15-16,2 0 0 16,-2 2-4-16,3 0 3 15,-5 0-5-15,7 0 6 16,0 3-1-16,9-11 3 16,0 6-2-16,10-3 8 15,-1-2-2-15,13 2 1 16,-7 3-1-16,17-5-3 15,-7 4-7-15,16-1-4 16,-14 2 4-16,14-3-7 16,-15 1 3-16,13 0 4 15,-14 1 3-15,10-5-3 16,-11 4 5-16,17-3-2 16,-14 4-3-16,19-3-2 0,-9 2-1 15,15 0-2-15,-12 0 1 16,12 0 0-16,-16 1 1 15,12 2-1-15,-13 0 4 16,9 2-3-16,-12 1 4 16,12 2-2-16,-14-5-1 15,15 1 1-15,-8 1-1 0,17-4 2 16,-11-3-1 0,18 5 1-16,-18-1-1 0,16 2 2 15,-17 0-4-15,13 0 2 16,-11 1-2-16,14 3 1 15,-13-4 1-15,14 0-2 16,-11 2 0-16,17-3 2 16,-11-4-4-16,15 1 0 15,-16-1 2-15,19-2 1 16,-17 2 0-16,11 2 3 16,-13-2-1-16,15 1 3 15,-12 0-2-15,12 0-2 16,-11 0 0-16,18 1 3 15,-16-1-2-15,17 0-1 16,-15 0 2-16,19 1 2 16,-17 1-1-16,15-3 2 0,-16 2 1 15,15 0 0-15,-19-1 2 16,19-2 1-16,-17 3-2 16,17 0 4-16,-15 0-1 15,19-2-4-15,-15 3-5 16,22 1 2-16,-17-3-3 15,19 1 0-15,-13 1 0 0,12-3-1 16,-16 0-3-16,16 3 4 16,-21-1 0-1,13-3 1-15,-19 3 0 0,12-1 3 16,-18 0-2-16,13-2 2 16,-17 2 1-16,12-1 4 15,-17-1-1-15,6-2 3 16,-18 2 3-16,8 0-2 15,-20 0 0-15,2 0 4 16,-14 4-3-16,-1-1-6 16,-18-1 0-16,-1 1 0 15,-15 2-4-15,-3-1-4 16,-11 2 0-16,-1 6-63 16,-9 5-88-16,-21 6-327 15,-23-1 18-15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14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14 9514,'-7'-10'3018,"10"6"-1991,22 10-1700,-1 0 902,20 0-181,1-2 0,-1-2 1,80-2 3369,-134 18-3207,-3 8-167,5-12-39,-5 10 11,0 1 0,2 0-1,-17 52 1,22-53-63,-41 175-991,28-68-3003,15-77 600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1-12T03:52:54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18369 2506 1771 0,'-16'12'8'0,"1"7"-6"0,-11 11 7 15,-1 1-5-15,6-5 3 16,6-3-5-16,8-12 7 16,8-1-9-16,9-5 8 0,10-1-4 15,9-3-4-15,11-2-69 16,3-6 119-16,9-6-416 15,-11-3 110-15</inkml:trace>
  <inkml:trace contextRef="#ctx0" brushRef="#br0" timeOffset="541.88">18611 2376 983 0,'22'-66'182'0,"-29"61"94"15,3 3-294-15,2 2-12 16,0-1 10-16,1 0 0 16,0 0 23-16,1 0 20 15,0 0 25-15,0 0 30 16,0-1 22-16,0-3 3 15,0 1-9-15,-1-1-6 16,0 4-18-16,1 0-3 16,0 0-4-16,0 0-4 15,-1 0-9-15,1 0-9 16,0 0-11-16,-1-1-14 16,1 1-4-16,0 0-7 15,0 1-1-15,1 24-7 16,1 65 7-16,-4-9-7 0,-1 2 6 15,2 14-8-15,5-9-22 16,9-3-104-16,5-21-40 16,9-7-292-16,8-30-14 15</inkml:trace>
  <inkml:trace contextRef="#ctx0" brushRef="#br0" timeOffset="1167.93">18797 2554 1034 0,'-26'63'204'15,"16"-65"100"-15,0 1-303 16,3 1-7-16,2 1 6 16,2-3 15-16,1 1 15 15,1 0 12-15,0 0 27 16,0 0 7-16,0 0 6 0,0-1-16 16,0 1-16-16,0 1-31 15,0 0-12-15,1 0-10 16,0 8 1-16,2 16 3 15,9 41-1-15,-5-36 0 16,5 2-1-16,1-7-2 0,5-3-2 16,-2-11 4-16,3-10-2 15,-3-7-1-15,0-10 3 16,-3-6 2-16,-1-6 1 16,-4 3 2-16,-6-4-3 15,-4 6-1-15,-4 1-1 16,-2 7-4-16,0 2-2 15,2 5-5-15,0 1-25 16,4 6-17-16,1-1-55 16,1 3-19-16,1 0-253 15,0 0 49-15</inkml:trace>
  <inkml:trace contextRef="#ctx0" brushRef="#br0" timeOffset="1794.24">19051 2594 824 0,'64'22'378'0,"-71"-24"-25"16,-1 0-162-16,1 2-167 16,3 0-23-16,1 0 2 15,2 0 2-15,0 0 0 16,0 0 6-16,0 0 8 15,0 0 2-15,-1 0 1 16,1-1-2-16,0 0-4 16,-2 0-6-16,-6 0-4 15,5-1-2-15,-2 2-2 16,2 0-3-16,2 0-1 0,1 0-1 16,-4 0-2-16,3 0 2 15,0 0 1-15,0 0 1 16,0 0 3-16,2 0 3 15,-6 5-1-15,2 2 1 16,0 3 1-16,4 32-5 16,11-35 0-16,5-1 3 15,3 1-6-15,0-2 1 16,1 1-2-16,-5-1-1 0,-2 6-1 16,-2-1 3-16,-8 3-3 15,-1-1 5-15,-5 5-2 16,-2-4 4-16,-7 0-5 15,2-6-6-15,-5-1-24 16,-2-6-20-16,3 0-34 16,5-2-17-16,-1-5-267 15,7-4 75-15</inkml:trace>
  <inkml:trace contextRef="#ctx0" brushRef="#br0" timeOffset="2226.62">19386 2360 1056 0,'-9'-10'215'15,"-3"0"105"-15,5 8-314 16,-1-2 0-16,5 5 6 15,2-2 23-15,1 1 15 0,-2 0 44 16,2 0 6-16,0-1 19 16,0 0-15-16,0-1 3 15,0 1-37-15,0 0-15 16,0 0-20-16,0 0-7 16,0 1-20-16,0 0-8 15,0 0 1-15,5 21 1 16,9 52-4-16,-11-15 1 15,1 6 4-15,2 7-1 16,-1-6-1-16,2-1 3 16,4-13-4-16,-3-12-29 15,-2-17-20-15,0-7-49 16,-6-14-41-16,0-9-97 16,-4-10-41-16,1-16-160 15,1-10-15-15</inkml:trace>
  <inkml:trace contextRef="#ctx0" brushRef="#br0" timeOffset="2407.77">19234 2605 1396 0,'2'-7'282'16,"-4"-1"135"-16,7 8-418 15,6 2-4-15,6 0-1 0,12 1 1 16,6-2 7-16,14-4-1 15,-3 1-13-15,10-1-87 16,-7 1-43-16,12 3-276 16,-11-2-11-16</inkml:trace>
  <inkml:trace contextRef="#ctx0" brushRef="#br0" timeOffset="2857.99">19651 2605 1573 0,'-17'46'139'0,"11"-45"205"16,5 6-505-16,1 3-11 16,2-2 46-16,7-5 80 15,2-2 4-15,0-3 43 16,-5-2 27-16,2 0 11 15,-1-3 4-15,-1 1-1 16,2-2-11-16,3-1-18 16,0-3-6-16,2 3-6 15,1-5-3-15,-5 2 3 0,-4-1-3 16,-3 2-3-16,-7 0 0 16,-5 1-2-16,-5 4-6 15,-3 3 2-15,-5 2 3 16,0 5-3-16,-3 2 2 15,2 4 7-15,0 7-2 16,5 1 0-16,4 10 4 16,6-1 2-16,9 7 1 15,5-2 5-15,10 1-1 16,3-8 0-16,8-1-8 16,2-11-22-16,7-10-49 15,-2-7-128-15,12-18-133 16,-7-5-42-16</inkml:trace>
  <inkml:trace contextRef="#ctx0" brushRef="#br0" timeOffset="3191.36">19865 2658 1276 0,'47'-87'359'15,"-47"84"70"-15,0 3-343 16,4 4-82-16,-4-4-9 0,0 0-1 15,5 10 8-15,8 18-1 16,9 31-1-16,-15-26 1 16,-1-7 1-16,-1 5-3 15,1-6 4-15,-3-5-1 16,-1-11 0-16,0-1 2 16,-1-8 6-16,1-10-4 15,0-3 5-15,1-11-5 16,0-6-8-16,4-6-13 15,-4 1-3-15,5 1-9 16,-4 8-5-16,3 3-27 16,-2 8-20-16,8 5-53 15,-1 5-15-15,11 2-259 16,8 2 57-16</inkml:trace>
  <inkml:trace contextRef="#ctx0" brushRef="#br0" timeOffset="3509.7">20221 2567 1338 0,'71'9'264'0,"-71"-17"138"15,-2 7-400-15,2 0-7 16,-2 0 4-16,2 1 4 15,0 0 4-15,0 0 17 16,0 0 9-16,0 0 10 16,0 0 1-16,0 0 0 15,8 20-16-15,13 42-8 16,-14-31-10-16,-2 7-7 16,2-7-5-16,-1-4-6 15,-3-7-20-15,-1-2-60 16,-1-13-17-16,-2-9-61 15,-3-8-28-15,6-18-231 16,2-12 71-16</inkml:trace>
  <inkml:trace contextRef="#ctx0" brushRef="#br0" timeOffset="3634.1">20287 2421 1234 0,'-74'-51'306'16,"71"43"36"-16,7 7-370 15,7 6-161-15,10 3-212 16,6-2 9-16</inkml:trace>
  <inkml:trace contextRef="#ctx0" brushRef="#br0" timeOffset="4058.31">20500 2581 800 0,'6'2'531'0,"-6"7"-108"16,-4 4-77-16,-5 14-328 15,3 7-23-15,-6 8-11 16,2-2-12-16,0 0-1 16,3-11-1-16,3-10 4 15,3-10 18-15,1-6 16 0,0-8 3 16,5-8-20-16,5-4-10 15,6-13-14-15,4-4-6 16,6-7 2-16,-3 6 22 16,-3 2 5-16,-4 14 16 15,-8 3 5-15,-2 11-1 16,-5 4-4-16,2 3 2 16,-3-2-2-16,0 0-4 0,0 0 2 15,2 8 2-15,17 11 2 16,33 35 1-16,-33-27-6 15,-4 1 1-15,-2-1-8 16,-5-3-22-16,0-3-57 16,-4-7-25-16,6-7-276 15,0-13 33-15</inkml:trace>
  <inkml:trace contextRef="#ctx0" brushRef="#br0" timeOffset="4691.6">20871 2643 1370 0,'79'-45'258'16,"-79"42"130"-16,-2 5-424 0,3 1-16 15,-2-3 6-15,0 0 18 16,0 0 10-16,-1 0 21 15,1 0 14-15,0 0 0 16,-10-1 3-16,-9-1-5 16,-40-2-4-16,37 4-9 0,1 2-3 15,6 2-3-15,2 1-2 16,6 3 0-16,2 4-2 16,1 0 1-16,4 4-22 15,1 1-7-15,2-1-15 16,4-4-2-16,4-4 1 15,-1-5 22-15,10-4 11 16,1-3 17-16,1-8 6 16,-2 0 3-16,0-4 4 15,-7 2 6-15,-1-2 29 16,-4 5 12-16,-3-2 27 16,-2 4 7-16,-1 0 14 15,-1 4-18-15,-1 0 4 16,2 3-23-16,-1 2 0 0,0 0-19 15,0 0-7 1,0 0-14-16,0 0-7 0,0 0-10 16,0 0-2-16,2 6-2 15,9 26 0-15,10 44 1 16,-13-6-2-16,-3 6-2 16,0 24-3-16,-5 0 0 15,-6 16-4-15,1-16 1 16,-2 1 0-16,-1-26-2 0,-5-11-8 15,1-26-1-15,-13-13-20 16,-9-23-21-16,-20-18-77 16,-9-13-36-16,-21-18-54 15,0-10 4-15,-8-18-244 16,18 8 106-16</inkml:trace>
  <inkml:trace contextRef="#ctx0" brushRef="#br0" timeOffset="5225.31">21481 2640 885 0,'-19'-2'235'16,"7"-2"72"-16,-1 1-226 15,5 0-29-15,1 0 26 16,4 2 7-16,0-1 9 0,3 1-17 16,0 0-9-16,0-1-32 15,29-1-14-15,38-4-20 16,-23 2-5-16,-6 2-20 16,9 0-89-16,-7 0-72 15,4 4-221-15,-9 2-35 16</inkml:trace>
  <inkml:trace contextRef="#ctx0" brushRef="#br0" timeOffset="5525.25">21396 2792 615 0,'-4'3'109'0,"-1"2"39"15,4 0-139-15,-1-5-16 16,2 0 45-16,0 0 89 16,0 0 29-16,0 0 31 15,0 0-41-15,8 3-8 0,15 4-37 16,46-2-27-16,-27-8-36 15,14-2-53-15,2 3-62 16,6-4-305-16,-7-4 54 16</inkml:trace>
  <inkml:trace contextRef="#ctx0" brushRef="#br0" timeOffset="6041.61">21450 2324 1424 0,'0'-22'299'0,"-3"-1"137"16,1 14-435-16,4 6 0 16,4 2-11-16,6 0 6 15,2 2-6-15,3 0 12 16,3 2-7-16,-2 3 9 15,-3-1-7-15,1 2 7 16,-1-2-6-16,3 2 5 16,1-5-6-16,4-2 7 0,0 0-8 15,4-3 8-15,-3-3-6 16,3 1 5-16,-3-1-5 16,-2 0 6-16,-3 0-6 15,3 0 8-15,-4 1-8 16,0 1 3-16,-1 2-3 15,3 2-1-15,-6 5-6 16,9 5-66-16,-1 2-64 0,25-1-289 16,7-11 7-16</inkml:trace>
  <inkml:trace contextRef="#ctx0" brushRef="#br0" timeOffset="6718.94">22456 2526 1250 0,'-16'23'270'15,"14"-32"116"-15,-1 5-366 16,3 1-20-16,1 3-5 0,-2 0 5 16,1 0 0-16,0 0 15 15,0 0 14-15,0 0 21 16,0 0 2-16,0 0 8 15,1 11-11-15,1 23-3 16,6 50-14-16,-4-15-8 16,1 1-5-16,3 11-4 15,0-8-12-15,3-2-9 16,2-22-19-16,2-7-89 16,-6-20-37-16,-1-8-46 15,-3-12-260-15,-7-5 56 16</inkml:trace>
  <inkml:trace contextRef="#ctx0" brushRef="#br0" timeOffset="7075.35">22510 2520 1290 0,'-2'-13'251'0,"2"3"129"16,1 11-385-16,13 3-4 16,3 3 7-16,10 3-1 15,4 1 6-15,7 0-2 16,-9 1-1-16,-3 4-7 16,-6 0-4-16,-7 4-1 15,-7 1 2-15,-5 3-1 16,-5-3 4-16,-6 3 5 15,-2-6 2-15,-7-1 2 16,-4-5 1-16,-10-2-6 16,-2-6-15-16,-8-4-37 15,-1-4-21-15,-3-2-33 16,11-2-73-16,4 1-170 16,12 0 39-16</inkml:trace>
  <inkml:trace contextRef="#ctx0" brushRef="#br0" timeOffset="7509.39">22838 2556 1145 0,'7'-13'332'0,"-6"3"47"15,-2 9-288-15,2 4-121 16,1 4 1-16,-2-7 13 16,0 0 11-16,0 0 1 15,4 11 7-15,10 40 16 16,-16-34 7-16,-2 6 9 16,-4-1 5-16,-1 5 0 15,4-4-14-15,2-1-3 16,2-6-7-16,2-1-1 15,2-10 2-15,-1-2 0 16,-1-3 5-16,-2-1 2 16,0 0 2-16,0 0 1 15,0-7-3-15,-2-14-3 0,-3-31-8 16,6 28-4 0,4 0-2-16,5-3-2 0,2 3-12 15,8 0-19-15,0 8-25 16,8 3-81-16,3 5-34 15,12 5-7-15,1 4-264 16,3 7 81-16</inkml:trace>
  <inkml:trace contextRef="#ctx0" brushRef="#br0" timeOffset="7824.41">23112 2534 1034 0,'26'-3'288'15,"-33"-5"59"-15,3 6-274 16,3 6-78-16,3 1 0 16,-2-5 5-16,0 0 6 15,0 0 10-15,0 0 8 16,0 0 9-16,6 14 19 0,7 40 2 15,-15-23-4-15,-3 8-10 16,3 2-10-16,2-3-20 16,3 0-9-16,2-13-17 15,1-8-60-15,2-11-33 16,0-18-303-16,-2-15 33 16</inkml:trace>
  <inkml:trace contextRef="#ctx0" brushRef="#br0" timeOffset="7982.78">23067 2338 1415 0,'-33'-60'382'0,"37"49"4"15,5 5-436-15,10 9-424 16,6 1 0-16</inkml:trace>
  <inkml:trace contextRef="#ctx0" brushRef="#br0" timeOffset="8673.9">23299 2453 1309 0,'33'47'247'0,"-38"-48"127"15,8 7-391-15,2 2-9 0,7 9 5 16,0-3 16-16,1 6 3 16,-3 2 2-16,-2 1 3 15,-8 1 2-15,-5 2 4 16,0-2 2-16,-6-2 3 15,2-1-2-15,4-7-2 16,3-6-1-16,-1-4 3 16,6-4 1-16,-3-1 3 15,0 0 0-15,1-2-2 16,11-19-5-16,16-40-4 16,-23 38-3-16,3-1-2 15,-1 5 1-15,-3 5-2 16,1 6-1-16,1 4 1 15,-2 4-1-15,2 2-1 16,4 2 0-16,3 6-2 16,-1 3 0-16,4 10 1 0,-2 2-1 15,-2 8 2 1,-5-2 4-16,2 6-1 0,-4-10-2 16,-2-1 4-16,-3-9-1 15,3-6-4-15,-4-9 5 16,1-5 1-16,-2-6 0 15,4-6 1-15,-4-5 1 0,5-2 0 16,0 2-4-16,2-1 2 16,-1 6-3-16,3 0 3 15,-2 3-3-15,4 2-1 16,-1 2-2-16,2 4 1 16,1 3-1-16,2 3 0 15,0 5 4-15,4 8-1 16,1 1-1-16,-3 7-1 15,2 2-1-15,-1 3-7 16,-3-2-31-16,4 4-71 16,-4-12-72-16,0-10-214 15,0-11-18-15</inkml:trace>
  <inkml:trace contextRef="#ctx0" brushRef="#br0" timeOffset="9224.33">23991 2656 1491 0,'75'-43'283'0,"-75"35"142"16,-2 11-464-16,1 1-31 15,1-4-3-15,-1 0 7 16,0 0 13-16,0 0 24 15,0 0 32-15,-26 4 8 16,-34 2 1-16,25-10-4 16,3-1-2-16,5 2-1 15,3 1-3-15,3 2-3 16,8 1 4-16,3 4-9 16,5 5-2-16,1 4 1 15,4 4 3-15,-2 7 0 16,2 0 3-16,5 2 1 15,3-5 0-15,7-3 1 16,3-7-2-16,7-9 1 16,-1-8-4-16,5-7 3 0,1-5-1 15,7-5-2-15,-5 2 1 16,2-3 4-16,-9 2-1 16,-5 3-1-16,-9 5 3 15,-4 2-2-15,-7 7-2 16,-4 3 2-16,-1 2 0 15,5-1 1-15,0 0 3 16,-2 0 3-16,-7 16-3 16,-28 39-1-16,38-35 0 0,7 1-2 15,5-4-5-15,4 0-35 16,3-8-23-16,3-4-46 16,-3-4-23-16,3-8-245 15,-3 1 65-15</inkml:trace>
  <inkml:trace contextRef="#ctx0" brushRef="#br0" timeOffset="9575.48">24185 2566 1010 0,'2'-12'287'0,"0"5"58"15,1 7-292-15,1 9-25 16,1 3-27-16,3 9-1 0,-1 4 4 15,0 6 8-15,-3-3 6 16,-6 6 7-16,-1-5-1 16,-2 4 5-16,-1-10-8 15,2-2-3-15,2-9-4 16,2-3 15-16,0-10 2 16,5-5 4-16,2-5 4 15,3-9-4-15,2-5-16 0,1-3-5 16,-5 2-7-16,3-2-3 15,-4 6 0-15,2 2-1 16,-3 5-4-16,5 3-2 16,-3 5-5-16,5 3-24 15,2 1-15-15,8 1-50 16,3 0-35-16,13 0-281 16,-1 0 53-16</inkml:trace>
  <inkml:trace contextRef="#ctx0" brushRef="#br0" timeOffset="9981.65">24579 2590 1600 0,'70'13'302'0,"-70"-14"158"16,0 9-500-16,4 8-38 15,3 4-54-15,3 0 10 16,2-3 4-16,0-5 26 16,-1-4 29-16,-2-6 61 15,2-4 11-15,-1-3-1 0,4-2-3 16,0-2 0-16,3-5 1 16,-1 0-1-16,0-2 2 15,-4 3 7-15,-1-1 29 16,-5 4 11-16,-3 3 32 15,-3 3 11-15,0 1 20 16,0 2-25-16,0 1-7 16,-2 0-35-16,1 0-2 15,-9 26-16-15,-33 74 6 16,5-16-5-16,-20 43 3 16,-2 10-55-16,-13 38-493 15,10-24 140-15</inkml:trace>
  <inkml:trace contextRef="#ctx0" brushRef="#br0" timeOffset="38937.21">16972 6393 860 0,'-27'-41'219'0,"40"38"75"0,-1-1-238 16,6 3 0-16,3 2-4 15,-2-1 26-15,-2 4-7 16,2 2 19-16,-1 2-20 16,-1-1 9-16,0 2-20 15,2 5 8-15,-2 1-25 16,3 5 1-16,-6 7-16 16,1 8 5-16,-4 2-16 0,-1 9 4 15,-7 1-11-15,2 16 4 16,-4-5-10-16,-3 7 3 15,-3-7-6-15,-2 3 2 16,-4-18-1-16,0-4 8 16,1-15-9-16,-3-4 13 15,0-11-5-15,-7-8 7 16,-1-3-5-16,-4-8 10 16,0-8-9-16,-8-13 6 15,1-5-11-15,-4-11 6 16,4 1-7-16,-1-10-1 15,9 5-1-15,5-1 5 16,5 9-10-16,6-4 10 16,7 13-4-16,5-2-2 15,7 4-6-15,13-3 7 0,9 7-12 16,16-2 5-16,10 7-4 16,17-2 9-16,0 8-6 15,19 2 5-15,-9 4 1 16,13 3 3-16,-9 8-2 15,6 2 6-15,-17 3-7 16,-4 3 1-16,-19 1 0 16,-10-2 3-16,-20 0-6 0,-8-1 6 15,-14-6-3-15,-8 1-49 16,-11-6-99-16,-3 3-339 16,1-14 33-16</inkml:trace>
  <inkml:trace contextRef="#ctx0" brushRef="#br0" timeOffset="39568.97">17620 6923 911 0,'28'-47'303'0,"-36"39"45"16,0 7-244-16,-5 2-54 15,-2 4-22-15,-7 7 7 16,-1 3-10-16,-4 7 4 15,5 4-12-15,2 2 1 16,11-4-17-16,3 1 5 16,9-8-5-16,11-3-7 15,9-3-33-15,13-4-51 16,11-3-289-16,15-6 51 16</inkml:trace>
  <inkml:trace contextRef="#ctx0" brushRef="#br0" timeOffset="40002.96">17840 6939 875 0,'1'-5'267'0,"0"1"48"15,0 1-208-15,-1-1-54 0,0 2 38 16,0 0-16 0,0 0 7-16,-1 1-23 0,-1 2-10 15,-2 2-46-15,-4 11 3 16,-25 43-7-16,24-31 3 16,1-6-6-16,5 3 3 15,10-3-10-15,1 1-3 16,6-4-11-16,5 2 0 15,0-8-5-15,2-7 16 16,-5-7 2-16,4-11 21 16,-5-5-3-16,-2-9 16 15,-4-2-13-15,-2-6 10 16,-7 5-9-16,-6-3 6 16,-3 10-16-16,-7 5 3 15,-1 11-16-15,-5 8-32 16,2 5-34-16,0 11-48 15,8 1-257-15,14 3 45 0</inkml:trace>
  <inkml:trace contextRef="#ctx0" brushRef="#br0" timeOffset="40402.57">18077 6976 1231 0,'0'-11'367'15,"-3"2"53"-15,1 7-312 0,1 0-107 16,1 3 4-16,0-1 17 16,0 0 3-16,0 0 5 15,0 0-19-15,1 1-4 16,0 1-14-16,3 8 8 16,5 8-5-16,20 36 8 15,-15-34-6-15,-1 0 3 16,-2-5-5-16,5-1-2 15,0-6-1-15,1-6 12 16,0-7 2-16,6-8 4 16,-4-4-2-16,-1-11 8 15,-5-3-12-15,-5-6 8 16,-8 3-8-16,-5-2 11 0,0 10-7 16,-3 1 7-16,1 11-17 15,1 4 6-15,3 6-12 16,-6 4-8-16,5 9-23 15,-3 5-82-15,3 3-45 16,0 6-290-16,12 2 3 16</inkml:trace>
  <inkml:trace contextRef="#ctx0" brushRef="#br0" timeOffset="40752.21">18349 6906 1310 0,'51'-46'269'0,"-48"38"127"16,-3 5-394-16,2 5 9 16,-2-2 1-16,1 1 18 15,0 3 5-15,6 14 17 16,8 48-19-16,-11-28 0 16,-1-3-16-16,-2 3-3 15,2-15-15-15,1-8 10 16,-3-6-9-16,3-4 11 15,-4-4-4-15,0-3 14 16,0 1-10-16,-3-2 10 0,2-2-9 16,-2-17 3-16,-9-39-14 15,8 29 2-15,1 3-4 16,9-4-18-16,5 9-17 16,9-3-27-16,3 6-14 15,5 3-46-15,-4 9-16 16,0 5 134-16,-8 10-396 0,1 10 164 15</inkml:trace>
  <inkml:trace contextRef="#ctx0" brushRef="#br0" timeOffset="41202.42">18797 6854 1383 0,'31'-14'272'16,"-33"12"131"-16,1 0-406 15,2 4-24-15,-2-2 17 16,0 1-1-16,-2 1 19 0,-1 2-3 16,-11 3 8-16,-38 41-9 15,36-33 7-15,5-7-13 16,2 1 6-16,5-3-10 15,-1-1-30-15,0 1-26 16,4 1-12-16,1 1-15 16,4-1 8-16,0 0 30 15,8 2 26-15,-1-4 14 0,3 3 14 16,-1-1-1-16,5 1 4 16,-6 0-6-16,3 2 6 15,-1 0-8-15,-3 2 3 16,-4-1-3-16,-5 2 6 15,-2-1-6-15,-9 1 10 16,-4-4-4-16,-8 0 4 16,-5-5-9-16,-4-3-15 15,2-3-29-15,4-5-15 16,11-1-274-16,17-5 67 16</inkml:trace>
  <inkml:trace contextRef="#ctx0" brushRef="#br0" timeOffset="41568.94">18995 7023 790 0,'1'-9'484'16,"-1"1"-91"-16,0 3-91 16,1 2-307-16,4 3-5 15,-5-1 3-15,1 0 9 16,1 0 14-16,1 0-15 15,6-3 5-15,5 0-4 0,36-16 4 16,-39 9-6-16,-1-4 8 16,-2-2-4-16,-3 0 1 15,-3 3-7-15,-7-3 11 16,-1 5-9-16,-6 5-4 16,-5 1-2-16,-8 5 2 15,1 3-14-15,-7 8 5 16,2 5 1-16,-2 13 4 15,6 1-9-15,4 12 11 16,11-6-4-16,8 3 7 16,10-7-5-16,14-3 10 15,10-8-43-15,23-8-335 16,7-14 96-16</inkml:trace>
  <inkml:trace contextRef="#ctx0" brushRef="#br0" timeOffset="41811.28">19311 7060 793 0,'-8'33'447'16,"8"-34"-61"-16,-1 0-94 15,2-1-250-15,-1 2 16 16,0 0-16-16,2-1 6 16,1 0-16-16,19 0-101 15,41-5-86-15,-29 2-275 16,-6-1-20-16</inkml:trace>
  <inkml:trace contextRef="#ctx0" brushRef="#br0" timeOffset="42103.03">19675 6986 1276 0,'0'-10'303'15,"0"-27"111"-15,0 35-353 16,-2 2-7-16,6 2 2 15,-4-2 1-15,0 0-8 16,0 1-11-16,3 1-25 16,-3 2-7-16,0 17-7 15,3 34 3-15,-9-26-3 0,2-4 8 16,-5 0-35-16,3-5-44 16,-1-4-114-16,6-12 59 15,11-16-343-15,1-8 53 16</inkml:trace>
  <inkml:trace contextRef="#ctx0" brushRef="#br0" timeOffset="42254.41">19562 6602 1469 0,'0'-13'286'0,"12"3"106"15,1 8-445-15,4 4-46 16,-1 1-19-16,4 3-30 15,-2 3-245-15,12-1 68 16</inkml:trace>
  <inkml:trace contextRef="#ctx0" brushRef="#br0" timeOffset="42670.7">19983 6642 1537 0,'1'2'291'15,"0"-1"153"-15,-1 0-455 16,0 1 5-16,1 0 22 16,0 1 22-16,2 1 15 15,12 23-4-15,13 37 0 16,-17-21-15-16,-7 0-14 16,-1 15-12-16,-3-5 5 15,-6 4-10-15,1-10 3 0,-2-2-8 16,2-16 7-1,2-9-7-15,0-13 11 0,-1-10-9 16,-1-9-6-16,1-13-44 16,-2-5-9-16,-1-9-27 15,3 1-6-15,-6 0-3 16,-2 10 43-16,-1 8-1 16,0 12 19-16,-6 14 5 15,1 8 19-15,-6 11-7 16,2 6-6-16,0 5-42 15,12-3-2-15,8 3-21 16,11-10 8-16,16-6 6 16,10-9 34-16,9-8-35 15,1-8-233-15,14-10 55 16</inkml:trace>
  <inkml:trace contextRef="#ctx0" brushRef="#br0" timeOffset="42874.31">20345 7017 1457 0,'0'-4'258'0,"2"1"156"16,0 1-431-16,1 0-19 15,5 1 1-15,6-1-97 16,30 1-232-16,-33 8-53 15,-7-3-146-15</inkml:trace>
  <inkml:trace contextRef="#ctx0" brushRef="#br0" timeOffset="43142.97">20263 7125 1374 0,'-3'57'276'15,"48"-56"131"-15,16 0-509 0,9-1-193 16,4-13-118-16,-28-3-121 16</inkml:trace>
  <inkml:trace contextRef="#ctx0" brushRef="#br0" timeOffset="43714.28">20725 6708 1114 0,'-34'-17'295'0,"33"15"97"16,0 2-322-16,1 5-8 15,0-5-13-15,-2 3-16 16,1 15-14-16,-6 55-27 16,4-30-88-16,10 13-314 15,6-14 51-15</inkml:trace>
  <inkml:trace contextRef="#ctx0" brushRef="#br0" timeOffset="44151.73">21019 6920 1064 0,'-4'-9'237'0,"4"4"99"15,0 6-301-15,0-2 34 16,-3 1 18-16,2 0 2 0,0 0 2 15,0 0-15-15,0 0-42 16,-1 0-23-16,-2 1-2 16,0 0-4-16,-5 2 6 15,-5 3-9-15,-29 16 6 16,35-17-21-16,3 1-11 16,3 3-21-16,3 4 2 0,5 5-12 15,0 2 20 1,2 1 7-16,3-3 21 0,5 1-31 15,1-7-29-15,18-4-316 16,9-9 61-16</inkml:trace>
  <inkml:trace contextRef="#ctx0" brushRef="#br0" timeOffset="44587.45">21335 6864 1285 0,'-1'-1'222'0,"0"0"140"15,0 1-379-15,0 0-11 16,0 0 26-16,0 0 4 0,0 1 7 16,0-1-3-16,0 1 5 15,-2 0 0-15,1 1 2 16,-1-1-4-16,-1 0 2 15,-11 3-1-15,-35 16-6 16,30-14-6-16,2 1 7 16,2 0-6-16,6-3 2 15,4-1-3-15,3 2 0 0,3 0-14 16,2 2 9-16,2-1-8 16,3 4 9-16,7 2 0 15,5 0 13-15,1 0-6 16,2 2 5-16,3 2-9 15,-6-4 2-15,-3 3-8 16,-2 0 5-16,-10 5-10 16,-6-2 8-16,-8 5-3 15,-1 1 2-15,-7-3-40 16,0-7 1-16,-2-6-34 16,2-12-10-16,-3-14-270 15,8-2 94-15</inkml:trace>
  <inkml:trace contextRef="#ctx0" brushRef="#br0" timeOffset="44951.88">21459 6907 1574 0,'17'-39'328'0,"-20"28"153"15,2 8-462 1,2 3 12-16,0 3 8 0,-1-3-11 16,0 0 4-16,0 0-11 15,2 1-17-15,0 1-10 16,1 1 6-16,10 18-6 16,20 40 8-16,-22-27-4 15,-6-3 4-15,-1 3-3 16,0-7 6-16,-2 5-8 15,2-8 8-15,7 4-7 16,1-7 6-16,5-4-10 16,4-8-2-16,2-7-55 15,-1-9-27-15,1-7-92 16,-6-3-24-16,2-6-293 0,-6 1 52 16</inkml:trace>
  <inkml:trace contextRef="#ctx0" brushRef="#br0" timeOffset="45154.16">21504 7067 1045 0,'-7'-2'386'16,"0"-4"15"-16,10 4-224 15,3 1-163-15,5 0-1 16,4-1 3-16,5 1-9 15,3 1-27-15,7 0-107 16,-1-1-52-16,6-1-237 16,-9 1-29-16</inkml:trace>
  <inkml:trace contextRef="#ctx0" brushRef="#br0" timeOffset="45334.35">21490 6939 1447 0,'-29'-48'266'0,"45"34"156"0,3 9-427 15,8-2-11-15,0 2 16 16,5-2-72-16,-5 5-66 16,17 3-288-16,-6-2-3 15</inkml:trace>
  <inkml:trace contextRef="#ctx0" brushRef="#br0" timeOffset="45721.56">22000 6853 833 0,'0'-1'466'16,"-1"-1"-63"-16,1 1-96 15,-1 0-289-15,1 1 18 16,-3 0 9-16,0 1-2 16,0 2 1-16,-1 2-15 15,-9 12-15-15,-23 34-8 16,22-36-1-16,3-1-7 16,2-3 0-16,-2 1-32 0,-2 0-17 15,-3 6-48-15,1-3-2 16,1-2-5-16,4-3 34 15,4-3 14-15,5-6 49 16,3 0 2-16,-2-2 14 16,1 0-4-16,3 1 6 15,8 0-3-15,41 0 5 16,-30 1-11-16,-6 0 2 16,3 0-59-16,-4 0-31 0,8 0-264 15,1-2 27-15</inkml:trace>
  <inkml:trace contextRef="#ctx0" brushRef="#br0" timeOffset="46001.21">21999 6959 1356 0,'-50'-62'283'0,"47"52"144"16,2 7-390-16,2-1 34 15,-2 0 12-15,1 3 5 16,0 0-11-16,0-1-17 16,0 0-37-16,0 1-18 15,0 0-6-15,0 1-9 0,0 1 7 16,1 3-7-16,6 20 8 16,11 50-8-16,-18-38 11 15,1 10-99-15,-4-5-76 16,5-3-324-16,-4-21-11 15</inkml:trace>
  <inkml:trace contextRef="#ctx0" brushRef="#br0" timeOffset="46458.1">22261 6852 1223 0,'0'-3'294'0,"0"0"125"16,-1-1-339-16,0 1 10 16,1 0-5-16,-4 1-6 15,2-1-22-15,-1 1-22 16,0 1-24-16,-1 1-6 15,0 1-9-15,0 1-3 16,-3 3 2-16,-3 24-1 16,-32 36 2-16,34-24-3 15,2-3 0-15,5 4-4 16,2-12-7-16,9 1-18 16,3-10-2-16,9-4-1 15,1-10-1-15,9-8-6 16,-3-6 12-16,0-5 1 0,-8-4-2 15,-5-1 1-15,-10 3 11 16,-10 1-3-16,-4 3 7 16,-11 2 2-16,-4 4 2 15,-1 2-22-15,2 1-7 16,2-2-17-16,10 3-15 16,9-2-293-16,8-1 98 15</inkml:trace>
  <inkml:trace contextRef="#ctx0" brushRef="#br0" timeOffset="46800.85">22552 6881 883 0,'-37'-45'581'16,"38"45"-121"-16,-2-5-64 15,1 7-406-15,-1-2 7 16,1 0 10-16,-1 1 2 15,-2 2 3-15,-3 9-2 16,-25 48-8-16,16-30-5 16,4-4-11-16,3-2-30 15,6-10-8-15,0-5-3 16,3-7 6-16,0 1 11 0,0-3 29 16,-1 0 9-16,0-2 4 15,0 2 1-15,1 0 2 16,1-1 2-16,3 0-3 15,22 1-1-15,37-2-4 16,-26 1-33-16,-3 0-48 16,5 0-80-16,-8 1-265 15,-5 2 16-15</inkml:trace>
  <inkml:trace contextRef="#ctx0" brushRef="#br0" timeOffset="47052.71">22638 6940 1323 0,'-57'-57'315'16,"53"49"121"-16,2 4-347 15,2 1 1-15,0 3 23 16,0-1-8-16,0-1-10 16,0 2-36-16,0 0-29 15,0 0-27-15,1 2-4 16,0-1-1-16,1 2 2 15,4 6-2-15,7 22-6 16,6 35 2-16,-18-20-2 16,-2-1-32-16,-6 5-122 0,4-6-63 15,3-11-300-15,8-18-42 16</inkml:trace>
  <inkml:trace contextRef="#ctx0" brushRef="#br0" timeOffset="47388.65">22871 6714 1555 0,'3'-10'340'0,"0"5"134"16,-5 5-462-16,1 5-16 15,1-3-7-15,0 2-3 16,-1 31 12-16,-4 44-175 16,-4-22-291-16,-3-10 42 15</inkml:trace>
  <inkml:trace contextRef="#ctx0" brushRef="#br0" timeOffset="47995.47">23008 5789 1457 0,'-3'-3'286'0,"1"-1"141"15,0 2-434-15,-7 2-11 16,-20 17 15-16,-37 44 7 0,22 2 8 16,4 4 2-16,9 11 2 15,19-7-9-15,15 7 2 16,17-17-3-16,17-1 0 16,8-11-8-16,15-6-120 15,2-10 174-15,5-2-498 16,-15-13 107-16</inkml:trace>
  <inkml:trace contextRef="#ctx0" brushRef="#br0" timeOffset="48251.57">23169 6156 979 0,'0'-3'268'0,"-1"-2"86"15,-2 1-222-15,0-1-29 16,-1 2 32-16,-1 0-17 16,-3 1-11-16,-38-4-49 15,31 17-19-15,3 3-35 16,0 6-5-16,6 2-5 0,6 6 2 16,7 0-9-1,9-1-38-15,7-6-32 0,13-4-77 16,2-10-14-16,10-17-272 15,-4-8 49-15</inkml:trace>
  <inkml:trace contextRef="#ctx0" brushRef="#br0" timeOffset="48651.44">23461 6142 1159 0,'-4'1'285'0,"-1"0"93"16,2-1-330-16,0 0-11 16,-1 0 7-16,1 1 14 0,0 0-8 15,-2 0 9-15,1 1-38 16,-7 3-7-16,-29 22-20 16,31-17-12-16,4-1-25 15,2 2-28-15,3 2-16 16,3 5-3-16,3 0 11 15,3 0 22-15,-1-1 33 0,1-5 16 16,-3-3 7 0,-3-7 19-16,1-2-1 15,7-9 4-15,-1-3-4 0,4-11 4 16,3 1-18-16,-3-3 1 16,-4 3-10-16,-9 3-8 15,-4 6-4-15,-8-1 1 16,-8 4-9-16,-6 3-32 15,2 2-22-15,1 3-259 16,5 2 41-16</inkml:trace>
  <inkml:trace contextRef="#ctx0" brushRef="#br0" timeOffset="49069.54">23631 6145 1309 0,'-42'5'284'0,"40"-9"127"16,1 2-379-16,0 2 24 15,1 0 14-15,0 0 6 16,0 0-10-16,0 0-7 16,1 1-39-16,0 0-17 15,1 1-6-15,0 1 4 16,7 9-3-16,19 43-3 15,-23-32 6-15,-2 5-4 16,1-7 0-16,2 4-6 16,-1-11-6-16,4-7-5 15,1-5 4-15,8-6 2 16,-3-4 12-16,4-8 4 16,-3 0 3-16,-1-8-2 0,-7 1 0 15,-3-5 1-15,-5 6 0 16,-2 3 0-16,1 6-10 15,-3 1-25-15,3 5-19 16,0 3-45-16,1 0-33 16,0 3-49-16,0 1 16 15,0 0-103 17,1 0-277-32</inkml:trace>
  <inkml:trace contextRef="#ctx0" brushRef="#br0" timeOffset="49385.31">23822 6138 1124 0,'37'4'352'16,"-46"-12"51"-16,8 5-297 0,0 3-81 15,2 3-26-15,-1-3 10 16,0 2-6-16,1 2 8 16,3 18-7-16,13 48 7 15,-14-35-12-15,0 2 7 16,0-9-7-16,2-4 5 15,-6-12-4-15,2-5 15 16,-2-6 6-16,0-5 11 16,0 2 0-16,-1-2 3 15,2-9-10-15,-4-51-4 16,4 37-10-16,0-1 3 16,0 8-5-16,2 0-4 15,3 9-13-15,3 1-21 16,2 2-34-16,10 1-74 15,4 2-39-15,11-2-270 0,-1 0 23 16</inkml:trace>
  <inkml:trace contextRef="#ctx0" brushRef="#br0" timeOffset="49819.59">24184 6124 1231 0,'3'3'320'16,"0"0"90"-16,0-1-348 0,-1 0-9 15,-1-1 0-15,0 0 19 16,0 0-10-16,-1 0 1 16,-1 1-39-16,0 1-9 15,-1-1-24-15,-2 0-1 16,1 1-24-16,-1 1-35 15,-1-1-41-15,1-1-25 16,1 0-2-16,-1 0 19 16,1 1 39-16,0-1 38 15,1 0 26-15,-1 0 12 16,1 2 3-16,2-1 7 16,0 4-3-16,2 9 9 0,18 36-3 15,-4-32 3-15,-3 0-6 16,1-2 2-16,-6-3-8 15,0-6 3-15,-7-2-4 16,2-5 16-16,-3-2-4 16,0-1-2-16,-4 0-20 15,1 0-28-15,-2 0-35 16,-12-1 157-16,-24-5-427 16,36 2 191-16</inkml:trace>
  <inkml:trace contextRef="#ctx0" brushRef="#br0" timeOffset="50235.28">24420 6267 1434 0,'30'15'291'0,"-30"-25"134"15,0 7-426-15,1 5-6 16,-1-7 1-16,0 5-3 15,0 0-6-15,0-1-11 16,1 1-17-16,2 0 3 16,6-1-1-16,4-2 17 15,31-10 14-15,-36 0 16 0,-5 2-6 16,-5 0 20-16,0 0-8 16,-5-1 3-16,-2 2-7 15,-2 2 4-15,0 2-16 16,1 2 2-16,-1 3-13 15,-3 2-5-15,5 4-3 16,-5 4 1-16,3 1-4 16,-2 10 8-16,7 4 10 0,-3 9 4 15,5-2-1-15,4 5 12 16,9-8 2-16,13-4 7 16,8-10-3-16,16-7-71 15,5-11-36-15,12-16-286 16,-9-17 6-16</inkml:trace>
  <inkml:trace contextRef="#ctx0" brushRef="#br0" timeOffset="50602.64">24736 5825 1548 0,'5'-7'347'16,"11"6"139"-16,0 4-457 0,16 0 11 15,10 15-2-15,21 24 7 16,-3 12 8-16,4 32 5 16,-15 18-16-16,-27 31-7 15,-40 4-13-15,-41 34-60 16,-27-14-160-16,-30-8-351 16</inkml:trace>
  <inkml:trace contextRef="#ctx0" brushRef="#br0" timeOffset="61681.73">17775 7475 592 0,'-75'-15'214'15,"57"13"16"-15,9 0-128 16,-4 0-63-16,7-1 9 16,-1 2 11-16,4 0 10 0,2 1 7 15,0 0-7-15,-1 0-1 16,2 0-3-16,0-1-6 16,0 0-12-16,0 1-15 15,0 0-7-15,0 0-10 16,2 0 4-16,0-1-2 15,12 0 10-15,52-4-3 16,-32 1 4-16,12 0-7 16,1-2 3-16,12-2 2 15,1 3 1-15,15 1 3 16,-4-2 4-16,15 3 2 16,-7 2-2-16,11-1 0 15,-9-1-4-15,10 1-6 16,-7 1-5-16,9-3-7 15,-6-3 0-15,12-1-7 0,-9 2-1 16,14-2-3 0,-10 2 2-16,14-2-4 0,-15 0 2 15,7 6-1-15,-22-3 1 16,2 0 2-16,-19 6 2 16,-3 1-5-16,-16-5 4 15,2 3-2-15,-13-2 0 0,-2 0-4 16,-9 0 8-16,-2 1-3 15,-10 0 4-15,-1 1-6 16,-6-2-3-16,-2-1-56 16,0 2-46-16,-1 0-237 15,-2 0-125-15,0-2-78 16</inkml:trace>
  <inkml:trace contextRef="#ctx0" brushRef="#br0" timeOffset="62198.49">18595 7689 906 0,'-6'-11'223'16,"-1"1"90"-16,3 5-237 0,1 1 29 15,3 2 15-15,-1 1 16 16,1 1-15-16,0 0-22 16,0 0-52-16,0 0-32 15,0 0-16-15,0 2 0 16,1 2-2-16,4 20 2 15,8 36 9-15,-8-23 0 16,-1-2-7-16,1 4 4 16,-1-11 0-16,-1 0-2 15,-1-10-10-15,3-6-86 16,-4-6-48-16,3-6-298 16,4-6-3-16</inkml:trace>
  <inkml:trace contextRef="#ctx0" brushRef="#br0" timeOffset="62407.59">18813 7721 1453 0,'28'-4'258'15,"-38"9"164"-15,-3 3-439 16,-5 7 4-16,-2 1 16 0,-6 7-3 15,4 1-35-15,3 2-78 16,5-5-26-16,0-1-284 16,7-5 11-16</inkml:trace>
  <inkml:trace contextRef="#ctx0" brushRef="#br0" timeOffset="62614.98">18697 7875 1203 0,'5'-11'263'0,"11"-28"97"15,-14 40-348-15,5 2-13 16,3-1-3-16,5 8 6 16,5 1 11-16,3 8-11 15,-1 0-3-15,2 7-56 0,-7-3-37 16,5 0-278-16,-3-10 31 15</inkml:trace>
  <inkml:trace contextRef="#ctx0" brushRef="#br0" timeOffset="63440.42">19028 7851 1295 0,'-9'9'166'0,"7"-12"158"15,2 3-384-15,4 3-5 16,-4-3 35-16,0 0 24 16,4 0-2-16,1 0-12 15,9 0 6-15,32 0 2 16,-38-5-2-16,-2-1 10 16,-4-3 6-16,-2-4 3 15,-1 3 0-15,-6-2 12 16,2 2 3-16,-5 4 1 15,-2 1-2-15,-4 0-4 16,3 6-12-16,-1 2-5 16,3 4-1-16,3 6-2 0,4 4 1 15,4 4 5-15,4 3 4 16,5 5 2-16,1-3 2 16,5 5 0-16,1-6-3 15,2-4-7-15,1-6-8 16,4-6-15-16,-6-11-9 15,5-12-15-15,-4-5 8 0,0-10 6 16,-3 1 19-16,-3-8 28 16,-6 8 28-16,-1 4 37 15,-3 7 12-15,-1 6-1 16,0 10-20-16,0 2-21 16,0 1-38-16,-1-2-13 15,1 1-1-15,0 1 0 16,3 2 7-16,8 10 0 15,27 34-2-15,-22-32-2 16,-3-9 0-16,3-2-4 16,-1-4-2-16,1-7-1 15,1-6 1-15,0 0 5 16,-1-6 5-16,-1-2 6 16,-5 2 13-16,-2 3 38 15,-5 2 16-15,-1 3 25 16,-2 2 9-16,-2 5 12 0,1-1-27 15,-2 3-14-15,2 0-23 16,0 1-24-16,0 1-22 16,0 3-9-16,3 33-8 15,1 69-5-15,-4-13 11 16,-2 43-9-16,-4 3-60 16,-7 40-320-16,2-16-141 0,2-32-118 15</inkml:trace>
  <inkml:trace contextRef="#ctx0" brushRef="#br0" timeOffset="116122.69">5018 12543 1018 0,'-3'-33'281'16,"3"32"124"-16,0 1-231 15,-1 0-13-15,1 0 16 16,0 0-37-16,-1 0-44 16,-1 0-60-16,2 2-18 15,-2 10-16-15,-5 68-7 16,1-21 6-16,-3 24 2 16,4 5-1-16,2 16 3 15,-1-12-10-15,4 1-96 16,5-24-104-16,3-11-298 15,-3-33-35-15</inkml:trace>
  <inkml:trace contextRef="#ctx0" brushRef="#br0" timeOffset="117095.8">5037 12612 921 0,'-19'-1'235'0,"3"-1"71"0,4 0-252 16,2 1-39-16,5-1 4 15,3 0 12-15,3 1-2 16,-1 0 3-16,2 1-13 15,4 0 3-15,25 0-16 16,49 3 3-16,-26-2-5 16,19 0 5-16,-1-3-5 15,25 0 13-15,-3-4 2 0,21-1 8 16,-3 0-8-16,26-1 3 16,-10 2-1-16,28-4 9 15,-5 3-6-15,25 4 5 16,-13 2-2-16,20 3-10 15,-25 4-14-15,8 1 1 16,-30 0-3-16,-1 2 2 16,-34-3 1-16,-2 0 12 15,-24-3 0-15,-2 0 7 16,-20-3-4-16,-5-1 2 16,-18 0-12-16,-7 0 2 15,-15 0 4-15,-4 1 24 16,-6-3-3-16,0-2 6 15,1 4-6-15,0-1-3 0,-1 0-23 16,0-2 8-16,0 1-12 16,-1 0 8-16,1 0-6 15,0 0 7-15,0 1-6 16,0 0 14-16,-1 0-5 16,2 1 6-16,0 0-8 15,0 0 4-15,0-1-11 16,0 2 2-16,0 0-9 15,0 4 4-15,0 11-11 0,0 62 8 16,-1-27-5-16,0 25 6 16,0-1-5-16,3 22 6 15,0-5-3-15,1 7-141 16,4-14-120-16,-2-9-243 16,-6-36-103-16</inkml:trace>
  <inkml:trace contextRef="#ctx0" brushRef="#br0" timeOffset="117756.54">5005 13382 1001 0,'-18'-6'223'15,"1"1"91"-15,6 1-288 16,-1 0-10-16,4 0 19 16,2 1 42-16,2 0 13 0,1 2 15 15,3 1-12-15,0 0-11 16,0 0-42-16,2 0-11 16,2 0-18-16,29 2 5 15,45 5-5-15,-4-6 0 16,9-3-3-16,26-1 6 15,3-2-2-15,23-1 6 16,-10 0 3-16,24-1 10 16,-10 3 3-16,24-4-1 15,-10 2-7-15,32 1-3 16,-16 1-10-16,22 1-7 16,-21 4 0-16,8 1-1 15,-36 0-2-15,-5 4-48 16,-42-3-90-16,-17 5-353 0,-44-8 41 15</inkml:trace>
  <inkml:trace contextRef="#ctx0" brushRef="#br0" timeOffset="118573.37">7618 13371 858 0,'-47'-20'181'0,"34"19"111"0,4 0-241 16,3 1 43-16,5-3 11 16,11 3 9-16,9-4-28 15,20 1-16-15,10-5-40 16,24 0-89-16,5 4-318 16,7-4 77-16</inkml:trace>
  <inkml:trace contextRef="#ctx0" brushRef="#br0" timeOffset="119323.4">5281 13160 1130 0,'-2'-8'209'0,"-5"5"122"16,-2 17-333-16,-13 11 15 15,-6 12 24-15,-20 22 22 16,-1 13 5-16,-18 28 3 15,3 3-19-15,-6 17-11 16,12-11-23-16,1-4-3 16,17-32-5-16,8-14 2 15,12-28-14-15,7-11-65 16,6-16-48-16,2-8-290 16,-1-5 14-16</inkml:trace>
  <inkml:trace contextRef="#ctx0" brushRef="#br0" timeOffset="119716.23">4512 13868 1340 0,'-2'-8'271'0,"0"3"133"15,4 5-401-15,-2 0 2 16,0 0-1-16,0 0 3 16,0 1 3-16,1 2 6 15,4 6-1-15,6 18 3 16,15 34 0-16,-19-28-2 15,-1-4-11-15,-3-4 2 16,-1-9-4-16,2-4 0 16,-3-7 0-16,0-2 6 15,-1-1-1-15,0-3 3 16,0 0-3-16,0 1-63 0,0-1-56 16,1 0 16-16,2 1-345 15,-2 0 67-15</inkml:trace>
  <inkml:trace contextRef="#ctx0" brushRef="#br0" timeOffset="120134.36">4624 14080 1145 0,'-3'4'256'16,"0"-2"137"-16,2 0-316 15,5-1 20-15,11-2-2 16,74-18-5-16,-24-2-39 0,24-2-440 15,-9 0-56-15,-9-1-140 16</inkml:trace>
  <inkml:trace contextRef="#ctx0" brushRef="#br0" timeOffset="120939.14">3440 14213 1330 0,'-12'-21'304'16,"6"8"118"-16,4 2-382 16,1 8-22-16,0 1 1 15,2 5 0-15,-1-3-4 16,0 3 21-16,3 19-8 15,8 67 4-15,-8-25 2 0,-3 27 2 16,-4 0-28-16,1 6-15 16,2-20-56-16,3-13-123 15,11-28-287-15,8-24 10 16</inkml:trace>
  <inkml:trace contextRef="#ctx0" brushRef="#br0" timeOffset="121700.58">3513 14322 1273 0,'-46'-46'265'0,"40"40"121"15,1 4-369-15,4 4-31 0,1-3 5 16,0 1-2-16,1 0 9 15,4 0 0-15,16-1 10 16,50-2 5-16,-15-1 4 16,5 1-6-16,23 3 0 15,-2 0-3-15,20 1 1 16,-5 1-6-16,13-2 4 16,-6-2-2-16,22-3 6 15,-8-1-3-15,23-3 7 16,-11 1-6-16,20 0 7 15,-19 0-9-15,17 1 8 16,-21 6-8-16,8 0 8 16,-25 3-10-16,-1 4 6 0,-29 2-10 15,-11-2 8 1,-24 3-11-16,-11-1 7 16,-19-4-5-16,-6-2 26 0,-9-2 2 15,-8-3 9-15,-3-3-8 16,-5 0 4-16,-3-2-24 15,-2 2 3-15,5-2-2 16,2 0 18-16,7 4-3 0,0-1 10 16,4 0-6-16,2 5 1 15,1-1-10-15,0 1 3 16,0 0-10-16,0 0 3 16,0 0-5-16,0 1-2 15,0 0-7-15,0 1 6 16,1 2-6-16,5 19 5 15,6 48-2-15,-9-12 5 16,-3 7-2-16,1 20 0 16,0 1-4-16,0 11-100 15,5-10-126-15,5-8-300 16,-7-29-44-16</inkml:trace>
  <inkml:trace contextRef="#ctx0" brushRef="#br0" timeOffset="122305.55">3477 14736 825 0,'-12'-17'311'16,"4"8"13"-16,1 1-170 16,4 5-141-16,-2 1 32 15,3 2 14-15,1-1 18 16,1 1-3-16,0 0 3 16,0 2-21-16,0 3-3 15,4 30-14-15,0 51 3 16,-7-29-7-16,-2 7-11 15,2-8-13-15,0-5-2 16,3-22-4-16,-2-9-7 16,4-15-25-16,-2-11-127 0,3-6-295 15,3-16 31-15</inkml:trace>
  <inkml:trace contextRef="#ctx0" brushRef="#br0" timeOffset="122871.65">3418 15041 1205 0,'-15'28'299'0,"13"-34"97"16,4 2-339-16,3 1-48 15,-5 2-5-15,2 0 6 16,2 0 0-16,14-4 9 16,44-7 5-16,-17 7 5 15,3 2-4-15,17-2-4 16,4 3-11-16,20-4-2 0,-3 2-6 15,31-4 1-15,-3 0-4 16,25-2 7-16,-9 3-3 16,21 3 2-16,-22 3-2 15,15 1 5-15,-20 3-3 16,8-1 1-16,-19-2-2 16,7-2-1-16,-20 0-1 15,2-1-1-15,-22-1 0 0,-9 2-1 16,-23 2 0-16,-11-1 2 15,-21 1 0-15,-6-1 0 16,-9 1 4-16,-2 0-1 16,-1 1-1-16,1-2 3 15,0 1-1-15,0 0 0 16,1 0 0-16,0-1-1 16,0 0-1-16,1 0 5 15,0 0-5-15,0-2-40 16,1 1-64-16,-1-1-348 15,0 0 50-15</inkml:trace>
  <inkml:trace contextRef="#ctx0" brushRef="#br0" timeOffset="123036.39">5723 14869 1457 0,'7'-54'365'16,"-1"37"111"-16,3 7-408 15,2 8-70-15,1 6-10 16,-4 19-16-16,-4 12-75 16,-13 30-371-16,-18 11 92 15</inkml:trace>
  <inkml:trace contextRef="#ctx0" brushRef="#br0" timeOffset="124172.09">5256 15077 911 0,'-7'-21'289'0,"-2"-2"89"0,3 10-240 16,1 1 19-16,0 2-15 16,1 2 13-16,4 5-34 15,0 1-17-15,-4 0-33 16,4 2-17-16,0 0-32 15,0 0-8-15,1 1-6 16,3 2-1-16,21 15-1 0,49 56 5 16,-24-26 2-16,14 14-4 15,6-2-2-15,15 13-2 16,-4-8-2-16,14 5-1 16,-11-13 1-16,4 0 2 15,-16-17-3-15,-4-1 0 16,-25-16-2-16,-9-2 3 15,-18-7-5-15,-9-1-26 16,-13-6-42-16,-8 2-140 16,-4-6-52-16,1 6-265 15,1-10-42-15</inkml:trace>
  <inkml:trace contextRef="#ctx0" brushRef="#br0" timeOffset="124555.01">6145 15570 1278 0,'-20'-44'282'0,"9"36"135"16,4 5-362-16,-3 1 6 15,5 1 0-15,1 2 4 16,3 2-20-16,1-3-10 16,1 2-22-16,3 1-2 15,7 12-4-15,45 43 1 16,-35-32-5-16,0 6 3 15,-8-2-2-15,-7 1-4 16,-6-7 0-16,-10 1 6 16,-13-5-8-16,-17 0-73 15,-1-5-99-15,-10 4-295 16,11-14-14-16</inkml:trace>
  <inkml:trace contextRef="#ctx0" brushRef="#br0" timeOffset="125190.64">5833 15995 1070 0,'-11'-17'349'0,"2"5"67"16,4 2-282-16,1 4-36 15,2 5-34-15,1 2-13 0,1-1-20 16,0 2-3-16,0 10-5 15,4 65 4-15,-1-23 1 16,1 21-3-16,-1-2-6 16,4 7-15-16,-3-16-16 15,2-6-94-15,-3-23-63 16,7-16-307-16,-4-22-9 16</inkml:trace>
  <inkml:trace contextRef="#ctx0" brushRef="#br0" timeOffset="125887.58">5747 15984 1232 0,'0'-9'257'16,"20"0"117"-16,3 0-358 15,17-1-17-15,8 0 8 16,16-3 8-16,4 3 8 15,18 2-4-15,-2 1 3 16,23 2-3-16,1 2-11 0,21-3-5 16,-2 1 2-1,21-1-3-15,-15 3 1 0,15-3-1 16,-22 3-1-16,7 2-3 16,-24 2 5-16,2-1-5 15,-25 2 4-15,3 0-3 16,-26 0 4-16,-2-1-6 15,-21-2 8-15,0 1-9 16,-16 1 11-16,-5-1 2 16,-10-1 11-16,-2 2 15 15,-7-1 18-15,0 1 10 16,-1-2 2-16,1 1-5 16,0 0-13-16,-1 0-12 15,1 0-7-15,0 0-9 16,0 0-2-16,0 0-6 0,0 0 2 15,0 0-8-15,0 0 3 16,0 0 0-16,0 1 5 16,0 2-5-16,0 16 4 15,2 51 0-15,-2-24 2 16,-2 14-7-16,2 0 4 16,-3 18-5-16,2-8-2 15,1 1-5-15,4-5-20 0,-8 2-153 16,3-10-40-16,-8-8-307 15,-4-20-58-15</inkml:trace>
  <inkml:trace contextRef="#ctx0" brushRef="#br0" timeOffset="126438.75">5757 16387 850 0,'-3'-19'385'0,"-3"5"-16"0,8 3-186 15,0 5-129-15,0 3-28 16,-1 3 30-16,-1-1-4 16,0 1 11-16,0 1-8 15,0 2 6-15,-1 16-31 16,-3 57-2-16,-4-27-5 15,0 8-7-15,2-8-13 16,-3-2-5-16,5-16-12 0,4-12-30 16,1-9-24-16,0-6-79 15,1-10-27-15,2-5-262 16,1-4 30-16</inkml:trace>
  <inkml:trace contextRef="#ctx0" brushRef="#br0" timeOffset="127004.12">5765 16634 1196 0,'-2'1'257'0,"-3"-1"102"16,-1 0-342-16,-5 2-36 15,-32 5 8-15,37-7 64 0,3-1 16 16,1 0 24-16,1 0-9 16,1 1-1-16,2-1-40 15,5-1-16-15,34-1-15 16,65-7-10 0,-20 0 5-16,8 1-4 15,22-1 8-15,-14 1 0 16,24 4 0-16,-12 1-6 0,20 1 6 15,-14 3-10-15,20 3 5 16,-23-1-2-16,20 2 0 16,-19-1-2-16,12 1 9 15,-22-3-5-15,7 2 3 16,-23-2-1-16,-5-3 2 16,-24 0 0-16,-9 1 1 15,-18 0 0-15,-10-1 11 16,-11 3-3-16,-6-2 1 15,-4 0-4-15,-3 0 0 16,0 3-10-16,-2-3 0 16,0 1-6-16,0-1 5 15,0 0-2-15,0 0 1 16,-1-1-2-16,0-1 6 16,1 1-3-16,-2 0 2 15,1-1 0-15,0-2 1 0,0-3-18 16,2-14-167-16,5-31-337 15,-5 24 40-15</inkml:trace>
  <inkml:trace contextRef="#ctx0" brushRef="#br0" timeOffset="128371.2">7037 15920 876 0,'-7'-8'217'0,"4"2"74"16,0 5-242-16,3 2 24 16,0-1 10-16,0 0 14 15,0 0 3-15,0 0-10 16,0 0-32-16,0 0-15 15,0 0-11-15,-1 2 7 16,0 2 7-16,-2 35 0 16,-5 42 0-16,2-16-13 15,1 6-13-15,0 14-7 16,-1-11-5-16,2 6-9 16,0-17 6-16,5-8-5 15,4-19-23-15,2-9-100 16,0-18-44-16,1-16-287 0,-6-9-17 15</inkml:trace>
  <inkml:trace contextRef="#ctx0" brushRef="#br0" timeOffset="128987.64">7540 16020 901 0,'-3'-6'215'0,"-4"-1"75"0,2 1-251 16,0 3 2-16,1-3 10 16,0 0 19-16,3 0 10 15,-1 1 5-15,5-1-10 16,0 2 6-16,0-1-7 15,-1 0 7-15,-2 4-8 16,0 0 6-16,0 0-13 0,0 0-6 16,0 0-12-16,0 0-9 15,0-1-15-15,0 1-5 16,0 0-9-16,0 1-5 16,0 0 3-16,0 0 4 15,0 0 1-15,0 0-7 16,0 0 6-16,0 1-7 15,0 2-1-15,0 3-1 16,1 23 8-16,1 47-6 16,-6-31 6-16,2 11-5 15,1-3-2-15,4 4-3 16,1-11 3-16,0 1-6 16,0-8 2-16,0 4-59 15,-5-7-51-15,-3 8-307 16,-8-2-104-16,-9 10-116 0</inkml:trace>
  <inkml:trace contextRef="#ctx0" brushRef="#br0" timeOffset="130420.3">6811 15997 833 0,'-34'-37'219'0,"35"31"83"16,0 1-222-16,0-1 25 16,-1 1 12-16,2-2 30 15,-3 3-13-15,1 3-7 0,-1-1-38 16,0 1-29-16,1 1-35 16,0 1-11-16,0 3-6 15,0 29-1-15,1 47 11 16,0-14 4-16,0 10 4 15,3 18-10-15,-2-6-1 16,0 17-134-16,0-11-68 16,0 3-290-16,-5-26-47 0</inkml:trace>
  <inkml:trace contextRef="#ctx0" brushRef="#br0" timeOffset="131203.62">6885 16675 929 0,'-9'-40'204'16,"9"36"97"-16,2 2-238 15,-2 1 11-15,0-1 27 16,0 2 7-16,0-1-1 15,0 1-28-15,0 0-12 16,-2 0-23-16,2 0-3 16,0 0-9-16,0-1 0 15,0 1-14-15,0 0-1 0,0 0-5 16,0 0 11-16,0 1 1 16,2 4 17-16,1 21 5 15,1 55 4-15,-8-29-9 16,1 18-8-16,1-2-14 15,4 6-5-15,2-16-6 16,5-5-2-16,-3-19-2 0,2-10-1 16,-5-17 0-1,1-2 4-15,-4-2-11 0,-2-9-101 16,1 5-105 0,0 1-301-16,0 1-43 0</inkml:trace>
  <inkml:trace contextRef="#ctx0" brushRef="#br0" timeOffset="132084.16">6914 17196 724 0,'-4'-1'243'0,"2"0"53"16,0 0-188-16,0 0-27 15,1-1-22-15,0 2-5 16,0 0-19-16,-1 2-6 16,2 0-8-16,0 1-1 0,0 6-10 15,0 3-1-15,4 26-5 16,-4-35-19-16,-1 0-30 16,0-3-292-16,1-1 68 15</inkml:trace>
  <inkml:trace contextRef="#ctx0" brushRef="#br0" timeOffset="133469.65">6856 17313 701 0,'-8'0'240'0,"-1"-1"55"15,5 0-186-15,-1-1-8 16,4 2-21-16,1-1 2 16,0 1-19-16,0-1-3 15,1 1-17-15,1-2 2 16,1 1-9-16,0 0 0 15,7 1-3-15,6-1 3 16,34 1-8-16,-31 1-2 16,0-1-9-16,5 1-5 15,2-1-3-15,8 3-3 0,1-3-4 16,12 1 2-16,2-2-2 16,11-1 0-16,0 0 0 15,16-1 4-15,-5 1-2 16,15 1 2-16,-2 0-2 15,10-2-2-15,-5 1-3 16,19 1 2-16,-12-1 1 0,20 0-1 16,-9 0 2-16,22 0 1 15,-12 0 2-15,21-1-2 16,-10 2 0-16,23 0 1 16,-13-1-3-16,20 0-2 15,-13 0 1-15,20 0-2 16,-16-1 0-16,26-3-2 15,-14 0 5-15,27-2 6 16,-17 2 2-16,26-2 2 16,-24 1 5-16,27 1-4 15,-22 4-4-15,29-3 1 16,-23 3-3-16,26 3 0 16,-25 1 1-16,26-1-3 15,-31-1-3-15,24 4 8 16,-25-2 0-16,18 2 5 15,-29-1 1-15,14 3-1 0,-28-3-4 16,9 1 2-16,-25-2-2 16,6-1 0-16,-23 1 0 15,5-2 5-15,-21 0-6 16,1 1 1-16,-19-1-2 16,-2 0 3-16,-22 0-6 15,-6-1 3-15,-19-1-1 0,-11 0 3 16,-13 1-4-16,-5-2 13 15,-7 3-3-15,-2-2 0 16,-2 1-3-16,1 1-2 16,0 0-11-16,0 0-7 15,-1 0-13-15,-1 0-30 16,0 0-26-16,-1 1-54 16,-2 0-28-16,-3 0-43 15,1-1 14-15,-33 5-22 16,35-11-60-16,-6-4 0 15,-1 2 136-15,-1-7 113 16,-2 1 73-16,-3 0 153 16,-3 0 270-1,0-4-334-15,5 6 12 16,3 0-26-16,2 1 13 16,9 6-32-16,3 2-5 0,3 1-41 15,-3 2-7-15,2 0-30 16,1 1-8-16,16 4-15 15,40 11 2-15,-33-6-2 16,-1 0-3-16,-7 3-1 16,-5 1 1-16,-9 4 0 15,-8 6 0-15,-7 2 2 16,-16 10-3-16,-4 5-39 0,-17 10-51 16,-7-7-416-16,-16-4 83 15</inkml:trace>
  <inkml:trace contextRef="#ctx0" brushRef="#br0" timeOffset="135088.37">14621 14018 931 0,'-5'-13'215'0,"1"3"78"16,2 7-268-16,2 3-19 15,-2 0 4-15,2 0 19 16,0 0 16-16,0 0 22 16,0 0 16-16,0 1-2 15,1 1-17-15,1 7-12 16,7 21-13-16,9 53-7 16,-12-26 4-16,-4 26 13 15,-2 2 14-15,-1 30 4 0,0-1-2 16,1 26-7-16,1-6-13 15,7 21-15-15,0-21-12 16,1 16-12-16,-1-20 1 16,-1 16-2-16,-5-14 7 15,-4 33 11-15,-3-12 8 16,2 32-1-16,-2-11-2 16,7 23-5-16,4-24-12 0,11 12-8 15,4-32 5 1,5 3-4-16,-1-28 2 0,0 3-7 15,-7 6 5 1,-6-4-1-16,-9-4-2 16,-3-3 2-16,0-5-28 15,-5-38-20-15,6-7-60 16,3-23-42-16,4-11-91 16,-1-25 98-16,12-14-337 15,-3-16 110-15</inkml:trace>
  <inkml:trace contextRef="#ctx0" brushRef="#br0" timeOffset="136519.26">14738 14042 1015 0,'0'-7'269'0,"-3"0"73"16,1 1-287-16,5 5-41 15,2 1-13-15,-4 0 6 16,1 0-6-16,8 0 17 16,15 2 5-16,46 5 23 0,-29-8-7 15,18-1 13-15,3-4-14 16,26 2 1-16,-1-2-15 15,25 0 16-15,-4-1-8 16,27 3 10-16,-6-3-11 16,28 2 1-16,-8 0-16 15,31-2 2-15,-12 0-10 0,26-2 3 16,-16 1-9-16,24 0 4 16,-23 3-3-16,24 0 2 15,-25 3-3-15,23 0 9 16,-25 2-7-16,17 0 3 15,-32 1-9-15,8 2 8 16,-33 1-11-16,2 2 7 16,-33-3-7-16,-7 3 11 15,-29-1-9-15,-13-3 8 16,-25 0-7-16,-7 1 6 16,-17-4-4-16,-2-2 7 15,-5 1-10-15,-1-1 2 16,-1 2-12-16,0 0 2 15,1 0-1-15,-3-2 10 16,-1 1-6-16,0 0 14 16,0 1-7-16,-4 0 5 0,2 0-11 15,2 0 8-15,-1 0-9 16,0-1 6-16,2 1-6 16,0 0 8-16,0 0-3 15,2 0 9-15,-2 1-4 16,1 0 6-16,1 0-7 15,-1 0 8-15,0 0-6 0,1-1 9 16,0 1-9-16,0 0 8 16,1-1-6-16,-2 1-1 15,2 0 1-15,0 2 4 16,0 1-4-16,-1 20 8 16,0 40 1-16,-3-23-2 15,3 6-6-15,1 15 9 16,-2 1-5-16,0 15 3 15,-1-2-5-15,-5 17 8 16,-1-5-7-16,2 15 0 16,-2-9-1-16,2 15 4 15,5-12-4-15,0 21 8 16,0-15-1-16,0 29 6 16,-3-9-1-16,-4 25 7 15,-3-11-9-15,-1 26 2 0,1-18-10 16,0 9 1-16,4-22-7 15,5 12 4-15,4-26-6 16,6 8 12-16,3-16-7 16,4 13 11-16,1-20-10 15,5 8 11-15,1-11-13 16,3 6 5-16,-1-16-5 0,0 10 3 16,-8-12-11-16,-1 6 8 15,-6-12-5-15,-1 2-11 16,-3-15-35-16,0 2-91 15,0-18-75-15,7-11-233 16,3-20-89-16,19-37-83 16</inkml:trace>
  <inkml:trace contextRef="#ctx0" brushRef="#br0" timeOffset="137271.21">14718 18368 1052 0,'-7'-9'252'0,"0"2"85"16,6 4-301-16,1 3-39 0,5 0-3 15,-3-1 1-15,-1 0 13 16,12 0 20-16,54-4 38 16,-28-1 18-16,19-6 15 15,5-2-7-15,24-3-9 16,7 3-35-16,28-6-11 16,-2 6-15-16,32 0-6 15,-7-2-3-15,33 2 5 16,-12 3-4-16,29 1 2 15,-15 1-2-15,20-1 7 16,-15-1-5-16,27 1 9 16,32-5 33-1,-5-3-34-15,6 2 1 16,-6-5-12-16,-8 0 4 16,-58 7-5-16,17-1 1 15,-36 5-4-15,1 1 1 0,-31 3-8 16,1 1 0-16,-33 2-3 15,-6 1-35-15,-26 4-55 16,-17-4-423-16,-34-4 88 16</inkml:trace>
  <inkml:trace contextRef="#ctx0" brushRef="#br0" timeOffset="138153.31">14741 16871 961 0,'-56'-11'214'16,"48"7"87"-16,3 3-285 0,0 0-3 15,2 1-8-15,3 0 9 16,0 0 2-16,1 0 23 16,1 0 5-16,8 0 28 15,12 0-2-15,45-2 20 16,-31-5-10-16,19-2 7 15,2-3-23-15,20-2 8 16,8 1-25-16,24 1 0 16,-3 3-17-16,26 2-4 15,-8 1-11-15,23 1-1 16,-11-2-12-16,23 1 3 16,-12-2 6-16,23-2 11 15,-19 1 3-15,25 0 14 16,-18 0-8-16,27-2 0 15,30-3 9-15,1 2-31 16,2 1 5-16,-1 0-9 16,-6 6 1-16,-55 7-5 15,11 2 2-15,-30-1-2 16,7 5 4-16,-33-4-5 16,6 2 2-16,-29-3-2 15,0 0 2-15,-22-1-5 0,-2 1 3 16,-20-2-12-16,-4 2-63 15,-13 1-66-15,-14 3-105 16,-12 5-271-16,-22 4 2 16</inkml:trace>
  <inkml:trace contextRef="#ctx0" brushRef="#br0" timeOffset="138970.62">14655 17412 894 0,'-4'-1'248'15,"-1"-1"61"-15,1 1-238 16,1 0-52-16,1 0-1 15,0 0 7-15,4 0 9 16,1 0 10-16,27-1 6 16,36 1 6-16,-21 3-5 15,2 0-8-15,13-2-4 16,0-2-1-16,18-1 0 16,-2-3 9-16,16-1 6 15,-3 0 1-15,16-1-6 16,-6 2-6-16,21-2-7 15,-6 0-15-15,17 1-6 0,-8 1-3 16,18-2-4-16,-14 4-4 16,21 0 5-16,-16 3 3 15,20-3-1-15,-18 2 5 16,18 0 4-16,-18-1 0 16,22-3 1-16,-16 2 2 0,21-2-4 15,-19 1 0-15,21-1-10 16,-18 2-1-16,11-2-1 15,-19 4 0-15,10-2-7 16,-23 1 5-16,3-1-3 16,-22 2 3-16,3 0-8 15,-21 3 7-15,4 1-5 16,-17-2 1-16,0 5-51 16,-20-3-49-16,-5 1-402 15,-25 4 71-15</inkml:trace>
  <inkml:trace contextRef="#ctx0" brushRef="#br0" timeOffset="140187.01">15280 16810 1120 0,'27'-26'303'15,"-36"27"73"-15,-5 16-313 16,0 13-37-16,-13 21-10 15,-3 8-9-15,-9 15 10 16,0 1-8-16,-2 6 4 16,8-15-12-16,1-8 0 15,10-17-44-15,6-5-78 16,14-10-272-16,9-12 29 16</inkml:trace>
  <inkml:trace contextRef="#ctx0" brushRef="#br0" timeOffset="140481.37">15643 16847 1067 0,'-26'-5'313'16,"-4"5"83"-16,4 8-307 0,-5 9 17 16,6 6-46-16,-5 16 3 15,3 8-27-15,-1 19-8 16,5 0-23-16,-3 5-34 16,8-14-50-16,0-4-83 15,3-23-29-15,6-7-243 16,5-17 23-16</inkml:trace>
  <inkml:trace contextRef="#ctx0" brushRef="#br0" timeOffset="140752.99">16139 16747 1248 0,'-3'-9'251'0,"-9"18"116"16,-8 16-354-16,-6 7-30 15,-17 13 31-15,-5 1 32 0,-11 13 10 16,3 2-2-16,-4 12-3 16,13-11-25-16,3 0-14 15,12-18-30-15,10-9-82 16,11-16-46-16,13-7-279 15,8-12 0-15</inkml:trace>
  <inkml:trace contextRef="#ctx0" brushRef="#br0" timeOffset="141002.47">16362 16807 809 0,'-23'-6'377'0,"3"6"-26"0,-2 13-143 15,-7 11-182-15,1 4 3 16,-11 12 23-16,1 7 3 16,-5 10 1-16,7 4-17 15,0 6-10-15,13-11-23 16,5-7-39-16,9-15-54 15,14-3-320-15,6-18 53 16</inkml:trace>
  <inkml:trace contextRef="#ctx0" brushRef="#br0" timeOffset="141271.44">16719 16805 834 0,'-21'9'182'0,"-4"4"127"16,-3 4-224-16,-9 13 48 16,-3 3 7-16,-7 15 17 15,3 3-48-15,-4 14-23 16,9-6-47-16,4 4-15 0,10-17-31 15,7-5-69-15,8-16-49 16,11-5-296-16,11-14 16 16</inkml:trace>
  <inkml:trace contextRef="#ctx0" brushRef="#br0" timeOffset="141555.1">17179 16735 1225 0,'6'-23'856'16,"-12"6"-701"-16,-3 24-154 16,-6 8-7-16,-10 18 11 15,-7 2-4-15,-11 16 13 16,-2 4-7-16,-6 16 3 15,6-6-6-15,-1 9 4 16,12-12-10-16,3-5 3 16,9-20-18-16,10-8-97 15,13-15-54-15,14-10-287 0,9-6-20 16</inkml:trace>
  <inkml:trace contextRef="#ctx0" brushRef="#br0" timeOffset="141819.37">17544 16762 1018 0,'-11'-19'436'0,"-9"12"-15"16,2 22-198-16,-12 16-214 15,-2 3-6-15,-11 15 13 16,2 3 8-16,-8 11 10 15,8 3-6-15,-2 11 0 16,8-12-10-16,1 0-7 16,12-18-14-16,5-7-39 15,14-18-58-15,15-11-61 16,12-12-295-16,13-11 28 16</inkml:trace>
  <inkml:trace contextRef="#ctx0" brushRef="#br0" timeOffset="142068.7">17841 16751 1643 0,'-5'1'345'16,"-10"17"155"-16,1 11-489 15,-9 16-5-15,-1 2-8 16,-10 12 4-16,-2-5-3 0,-7 12 1 15,6-9 2-15,-3 1-2 16,13-18-10-16,5-4-37 16,11-17-41-16,7-5-99 15,9-12-39-15,16-4-266 16,5-8 20-16</inkml:trace>
  <inkml:trace contextRef="#ctx0" brushRef="#br0" timeOffset="142291.1">18144 16778 1653 0,'-6'-10'354'16,"-6"16"153"-16,2 14-484 0,-2 6-22 16,-4 5 4-16,-1-4-8 15,-12 11 9-15,-1 1-5 16,-8 16 3-16,5 0-5 15,-7 8-8-15,14-8-31 16,2-4-82-16,15-17-61 16,11-10-162-16,18-13-154 15,11-10-36-15</inkml:trace>
  <inkml:trace contextRef="#ctx0" brushRef="#br0" timeOffset="142494.51">18406 16769 1248 0,'-30'4'442'16,"-5"22"34"-16,-4 18-287 15,3 10-177-15,-3 9-7 16,13-12-1-16,-2 4-4 16,10-15 0-16,2-3 1 15,4-11-11-15,1-1-118 16,7-12-60-16,13-3-289 0,9-15-37 15</inkml:trace>
  <inkml:trace contextRef="#ctx0" brushRef="#br0" timeOffset="142686.29">18598 16781 1005 0,'3'-24'701'16,"-1"7"-150"-16,-1 20-78 0,1 18-444 15,2 5-33-15,-10 9 6 16,-8 4-3-16,-12 25 3 16,-9 4-2-16,-16 24-51 15,2 2-133-15,7 9-366 16,9-26 22-16</inkml:trace>
  <inkml:trace contextRef="#ctx0" brushRef="#br0" timeOffset="144231.97">4926 17873 1262 0,'0'-30'363'0,"-4"-19"95"16,1 38-330-16,2 9-48 15,2 1-13-15,1 6-20 16,-2-4-1-16,0 4-15 0,1 34-2 16,2 46-3-16,-1-17-2 15,0-5-14-15,2-2-7 16,-1-13-5-16,1-12-44 16,-2-19-34-16,0-13-113 15,-4-10-274-15,6-28-45 16,-4-19-148-16</inkml:trace>
  <inkml:trace contextRef="#ctx0" brushRef="#br0" timeOffset="144387.59">4808 17539 1598 0,'0'-22'308'0,"7"10"163"16,2 10-483-16,3 2-59 0,1 4-41 15,-1 8-99-15,8 8-261 16,2 8 13-16</inkml:trace>
  <inkml:trace contextRef="#ctx0" brushRef="#br0" timeOffset="144802.44">5102 17880 1482 0,'-2'-11'318'0,"-1"9"136"16,2 14-436-16,1 9-12 15,1 2-5-15,0 11-1 16,1-5 0-16,3 8 0 16,-1-3 1-16,3-1-3 15,-1-14 2-15,1 1-1 16,-1-16-2-16,1-1-1 15,-4-8-1-15,1-7-15 16,-1-6-5-16,-2-8-5 16,0-2 1-16,-1-3 3 15,-1 6 16-15,1 0 7 0,3 5 4 16,1-2 1 0,5 5 1-16,4 1-3 0,5 2-1 15,2 3 3-15,1 6 0 16,6 8 0-16,-3 5 2 15,1 11 0-15,-5 8-2 16,-5 15 0-16,-3 5-7 16,-2-1-122-16,-3-4 80 15,9-3-381-15,1-23 32 0</inkml:trace>
  <inkml:trace contextRef="#ctx0" brushRef="#br0" timeOffset="145251.29">5676 17689 1622 0,'13'-33'373'16,"-10"10"142"-16,2 11-457 16,-3 10-42-16,1-2 9 15,-3 4 5-15,0 0 0 16,0 0-11-16,0 1 0 15,2 3-10-15,3 23-11 0,10 48 0 16,-8-17 3 0,-2 1 1-16,0 15 1 0,-3-6 4 15,0-4-2-15,0-17-6 16,-2-8-1-16,1-20-3 16,1-9-5-16,-1-11-14 15,-2-10-44-15,1-11-13 16,-5-11-24-16,-2-7-13 0,-6-4-31 15,-2 1 29-15,-6 6 12 16,-1 14 21-16,-1 8 17 16,3 11 48-16,-4 13 16 15,3 8 6-15,1 14 3 16,5 3 2-16,3 13-3 16,9-3 0-16,11 0 3 15,6-13-5-15,13-4-31 16,3-16-33-16,15-8-289 15,0-4 53-15</inkml:trace>
  <inkml:trace contextRef="#ctx0" brushRef="#br0" timeOffset="145618.43">6069 18016 1501 0,'-3'-11'337'0,"-1"-7"122"16,8 11-427-16,3 4-36 16,6-2-3-16,1 0 11 15,5-3 2-15,-3 2-6 16,3-2-20-16,-4 1-19 0,-3-1-26 16,-5-2-9-16,-3-4-20 15,-3 3 13-15,-4-1 4 16,-6 1 21-16,-7 5 5 15,-6 6 21-15,-9 8 4 16,-1 2 14-16,-6 8 7 16,5 1 6-16,1 4 4 15,10 1 11-15,5 8 13 16,13-2 0-16,12 4 1 16,5-4-1-16,18-4-7 15,5-9-18-15,11-7-64 16,-4-5-36-16,9-1-279 15,-11 0 18-15</inkml:trace>
  <inkml:trace contextRef="#ctx0" brushRef="#br0" timeOffset="145828.4">6300 17978 1472 0,'-3'-28'341'16,"-1"20"138"-16,6 6-427 15,10 4-18-15,1 1-9 16,8 6-5-16,4 2-8 16,7 11-7-16,-5 4-5 0,3 8-75 15,-6-3-55-15,-2-3-86 16,-7-13-5-16,5-7-265 16,-7-13 76-16</inkml:trace>
  <inkml:trace contextRef="#ctx0" brushRef="#br0" timeOffset="145953.07">6561 17934 1219 0,'-13'-3'371'16,"-1"7"71"-16,-3 18-292 15,1 12-113-15,-4 13-5 16,3 3 1-16,-9 19-181 16,12-6-310-16,-1-15 41 15</inkml:trace>
  <inkml:trace contextRef="#ctx0" brushRef="#br0" timeOffset="152283.57">7184 17907 987 0,'16'-88'375'15,"-20"72"39"-15,1 7-268 0,1 11-29 16,1 8-53-16,4 14 13 16,-1 7-23-16,4 9 3 15,0 4-18-15,2 9-7 16,0-9-25-16,-3-3 3 15,-1-14-13-15,0-8 10 16,-4-12 5-16,-3-14 17 16,2-5-8-16,-5-17 7 15,0-7-7-15,2-17-2 16,1-1-14-16,-1-17 7 16,1 6-6-16,-3-10 4 15,0 6-3-15,5-1-4 16,-1 16-3-16,5 5-3 15,6 16-18-15,14 13-99 0,4 11-69 16,22 11-324 0,5 4-7-16</inkml:trace>
  <inkml:trace contextRef="#ctx0" brushRef="#br0" timeOffset="152561.53">7066 17919 1559 0,'-3'-16'314'16,"-3"5"150"-16,6 8-463 15,6 2-10-15,7 0-4 16,3 1 7-16,17 0-2 16,6 0-4-16,17-2-65 15,2 0-48-15,11-4-67 16,-4 4-264-16,-4 0 21 16</inkml:trace>
  <inkml:trace contextRef="#ctx0" brushRef="#br0" timeOffset="152799.84">7535 17874 960 0,'0'-3'490'0,"-4"-3"-54"0,-1-5-131 16,-12-25-290-16,16 34 7 16,1 2-4-16,3 5 4 15,-3-5-13-15,0 2-2 16,3 14-8-16,12 52 1 15,-9-29 1-15,-1 13 1 16,-2-9-6-16,1-5-51 16,-2-11-50-16,-4-14-74 15,-1-17-279-15,-1-26 26 16</inkml:trace>
  <inkml:trace contextRef="#ctx0" brushRef="#br0" timeOffset="152949.1">7511 17615 1498 0,'-5'-2'335'0,"1"-12"130"0,3 14-446 15,3-3-41-15,2 4-45 16,-3-1-131-16,2 2-267 16,1 1 15-16</inkml:trace>
  <inkml:trace contextRef="#ctx0" brushRef="#br0" timeOffset="153250.01">7736 17666 1259 0,'-13'-31'503'0,"6"6"6"16,5 10-262-16,2 5-208 15,1 2-8-15,3 1 18 16,-4-1-7-16,3 3 4 15,0 6-24-15,6 11-3 16,-2 10-16-16,6 17 1 16,-3 7-9-16,0 23 9 15,-2-1-4-15,0 7 0 16,-4-7-4-16,-2 0 10 16,1-21-8-16,-3-11-18 0,-2-17-26 15,2-9-60 1,0-10-97-16,8-13-350 0,3-17 44 15</inkml:trace>
  <inkml:trace contextRef="#ctx0" brushRef="#br0" timeOffset="153584.7">8064 17958 1608 0,'-27'-17'240'0,"22"11"193"15,4 7-482-15,4 0-6 16,-3-1 37-16,1-1 18 16,2 0-2-16,7 0 1 15,11-2 7-15,33-8-6 16,-39 6 4-16,1-2 0 16,-5-2 1-16,-3-3-2 15,-5-2-4-15,-3-3-11 16,-6 2-5-16,-10-5 1 15,-5 6 0-15,-11 3 12 16,-2 8 12-16,-12 10 19 16,6 10-1-16,4 14 12 15,16 5-4-15,15 14 0 16,25 3-10-16,35 1-3 0,16-11-27 16,28-6-456-16,-3-29 143 15</inkml:trace>
  <inkml:trace contextRef="#ctx0" brushRef="#br0" timeOffset="154885.54">16015 12865 1493 0,'-8'-23'307'0,"1"13"144"0,1 14-441 16,2 9-4-16,1 15 13 16,1 9 1-16,1 29 15 15,-1 6-4-15,0 24-4 16,0-3-11-16,1 3-3 16,0-23-11-16,2-11 1 15,1-29-2-15,-1-14 4 16,-1-23-10-16,-4-22-27 15,-5-9-12-15,-11-14-1 16,-5-2-9-16,-11-4-7 16,-13 16-13-1,-8 10 45-15,2 19 5 16,5 11 15-16,5 19 11 16,20 6-3-16,9 10 2 15,14 0 2-15,16 6 2 0,17-1-3 16,19-3 0-16,11-12-32 15,17-13-111-15,2-11-275 16,3-11 23-16</inkml:trace>
  <inkml:trace contextRef="#ctx0" brushRef="#br0" timeOffset="155318.13">16290 13342 1525 0,'0'-2'304'0,"-1"1"157"16,-1 0-462-16,-1 1 6 15,-2 1 0-15,1 0 4 16,-1 0-7-16,1 0 9 16,0-1-11-16,-2 0-13 15,-4 0-18-15,1 0-6 16,-33 4-15-16,29-1 6 15,3 2 9-15,0 5 16 16,-2 0 10-16,2 4 6 16,6-1-10-16,4 4-14 15,4-5-14-15,7-1-6 0,7-8-5 16,5-9 7-16,0-6 17 16,1-5 13-16,-2-2 8 15,-2-4 11-15,-2 6 1 16,-3-1 9-16,-4 4-3 15,0 5 11-15,-3 8-6 16,1 4 11-16,-1 9-9 16,5 7 3-16,0 4-10 15,4 8-10-15,-3-1-38 0,8 3-70 16,0-5-275-16,4-16 35 16</inkml:trace>
  <inkml:trace contextRef="#ctx0" brushRef="#br0" timeOffset="155633.41">16573 12846 1046 0,'-12'-31'542'16,"1"12"-60"-16,3 4-131 15,6 8-321-15,2-1 22 16,0 5 4-16,2 1 5 15,-2 1-19-15,0 1-7 0,1 1-27 16,2 1-3-16,4 11-4 16,31 62 0-16,-27-21-2 15,-3 24 8-15,-4 4-5 16,-3 14-3-16,-1-8 3 16,2-1 1-16,0-26-24 15,1-9-59-15,2-21-52 16,0-11-115-16,-5-20 37 0,-6-12-317 15,-2-11 77-15</inkml:trace>
  <inkml:trace contextRef="#ctx0" brushRef="#br0" timeOffset="155776.37">16417 13247 1431 0,'2'11'312'0,"13"-17"133"16,7 2-417-16,13-2-21 15,9-1-3-15,22 0-82 16,0 2-86-16,14-3-279 16,-12-2-24-16</inkml:trace>
  <inkml:trace contextRef="#ctx0" brushRef="#br0" timeOffset="156183.31">16929 13181 1234 0,'15'34'464'0,"-33"-25"11"16,0-5-236-16,2 5-203 16,2-4 15-16,3-3 2 15,0 1 8-15,1 0-27 0,2-3-15 16,4 6-27-16,-2 1-26 16,-1 1-14-16,1 3-14 15,-1 6-3-15,-4 3 1 16,1-2 19-16,2 2-1 15,1-1 5-15,5-3-3 16,6-1 1-16,9-3 1 16,1-8 7-16,9-6 10 15,-2-6 5-15,5-6 13 16,-3-1 6-16,2-4 6 16,-6 3 3-16,-2-1 18 15,-6 4 6-15,-3 1 30 16,-6 7 4-16,-1 0 10 15,0 6-17-15,-1-1-7 16,1 3-35-16,1 0-5 0,9 19-15 16,25 41-83-16,-16-29-124 15,3-4-279-15,-2-7-32 16</inkml:trace>
  <inkml:trace contextRef="#ctx0" brushRef="#br0" timeOffset="156782.56">17743 13216 1541 0,'1'-61'385'0,"-9"44"135"16,-1 2-400-16,2 7-65 16,4 5 15-16,1 1-6 15,1 3-13-15,1 0-29 16,0 2-1-16,1 20-13 16,1 57-3-16,-2-31-5 0,-1 1 3 15,4-8-4-15,-2-7-1 16,-1-19 0-16,4-8 10 15,-3-12-6-15,-3-13 5 16,1-13-3-16,-1-18 3 16,0-8-6-16,0-21 5 15,2 0-6-15,0-14 6 16,0 4-6-16,-1-5 2 16,2 19-3-16,0-1 4 15,-1 21-6-15,0 14 5 16,3 16-8-16,7 9-13 15,6 17-25-15,12 12-54 16,10 6-78-16,15 18-199 16,-2 7-186-16,-3 6-53 15</inkml:trace>
  <inkml:trace contextRef="#ctx0" brushRef="#br0" timeOffset="157028.96">17528 13209 1600 0,'-4'-3'307'0,"10"-5"168"15,9 5-479-15,16-1 1 16,6-4-2-16,21 3 21 15,3-2-14-15,13 0-78 16,-5 2-83-16,-1 9-318 16,-19-8-3-16</inkml:trace>
  <inkml:trace contextRef="#ctx0" brushRef="#br0" timeOffset="157237.51">18003 13160 1517 0,'-4'1'316'0,"-1"-1"160"0,1 0-440 16,1 0 10-16,-1 0-1 16,2 0 4-16,1 3-12 15,0 6-10-15,1 24-18 16,4 43-3-16,-3-37-6 16,-1-5-21-16,1-13-33 0,3-8-71 15,0-15-62-15,3-10-324 16,0-8 34-16</inkml:trace>
  <inkml:trace contextRef="#ctx0" brushRef="#br0" timeOffset="157373.46">17958 12883 1576 0,'-3'-14'331'0,"3"5"142"15,2 10-466-15,5 5-84 16,5 0-77-16,11 10-322 15,0-1 19-15</inkml:trace>
  <inkml:trace contextRef="#ctx0" brushRef="#br0" timeOffset="157616.43">18162 12884 1662 0,'4'-12'343'16,"5"-28"203"-16,-8 40-489 15,-1 1 20-15,0-1-6 16,0 0 7-16,0 2-42 16,1 13-11-16,6 54-20 15,-7-11 7-15,-3 5-9 0,1 12 2 16,1-4-5-16,4 0 4 16,2-20-20-16,4-10-59 15,2-18-71-15,7-11-264 16,6-12-174-16,1-15-88 15</inkml:trace>
  <inkml:trace contextRef="#ctx0" brushRef="#br0" timeOffset="158124.87">18440 13210 1614 0,'3'-3'334'0,"4"-6"160"16,0 9-482-16,4-4-10 16,1 0 2-16,8 0 7 0,1 2-11 15,9-7 5-15,-1 2 2 16,0-2-7-16,-11-3-2 16,-4-4 5-16,-10 3-5 15,-9-6 1-15,-5 4 1 16,-10 3 5-16,-6 3 2 0,-12 3 5 15,-1 13-4-15,-9 10 11 16,7 10-7-16,4 17 2 16,14 5-2-16,22 10-1 15,21-3-1-15,36-1 2 16,19-15-18-16,29-10-210 16,-8-22-302-16,-19-27 10 15</inkml:trace>
  <inkml:trace contextRef="#ctx0" brushRef="#br0" timeOffset="169580.7">2666 12527 1025 0,'1'-15'236'15,"-8"5"90"-15,-6 9-297 0,-9 4-14 16,-2 1 3-16,-7 0 40 16,4 0 21-16,1 3 27 15,3-3 6-15,3 7-1 16,4 1-42-16,-4 7-14 15,-1 5-26-15,1 12 0 16,0 4-7-16,0 9 4 16,6 2-5-16,6 8-2 15,7-5-6-15,4 13-2 16,7-5-2-16,4 10-1 16,1-2-1-16,2 10-1 15,-2-11 1-15,0 13-3 16,-1-8-2-16,-1 8-1 15,-2-5 1-15,0 13 0 16,-1-15 2-16,-2 13-2 0,-6-9-1 16,-2 10 0-16,-2-12 0 15,-7 10-2-15,-6-15 0 16,-3 3 3-16,-4-15 0 16,-11 4-3-16,2-10 3 15,-9-1 0-15,0-12-1 16,-6 2-1-16,5-16 3 15,-1-4-3-15,10-8 2 0,2-7-1 16,12-8 0-16,5-6-4 16,7-10-1-16,4-2 2 15,6-3-2-15,1-2 1 16,3 3 2-16,3 5 0 16,0 3-5-16,4 2 0 15,5 5-3-15,8 2 2 16,4 3 3-16,14 10 2 15,1 6 0-15,8 12 4 16,-8 7 0-16,-1 15-3 16,-12 2 0-16,-3 16 2 15,-13-4-3-15,-5 20 2 16,-5-3 0-16,-9 19 3 16,-3-1 0-16,-4 15 1 15,-4-10-2-15,-4 9 0 0,1-17-1 16,-2 4 1-16,-3-20-1 15,0 5-2-15,2-15 3 16,-2 3 2-16,5-17 0 16,4 7 0-16,4-16 3 15,7 1-1-15,3-9-1 16,7 1 1-16,3-7-1 16,7 3-5-16,1-4 1 0,7 2-2 15,3-5 2-15,13 0 10 16,1-10 4-16,16-1 3 15,3-8 5-15,11-2-3 16,-5-3-6-16,7-4-5 16,-9-2-3-16,0-4-4 15,-15-1 0-15,1-5-14 16,-15 7-65-16,-15-1-443 16,-18-9 113-16</inkml:trace>
  <inkml:trace contextRef="#ctx0" brushRef="#br0" timeOffset="181245.41">720 14316 1279 0,'-23'-29'302'16,"-1"5"107"-16,5 14-374 16,1 3 45-16,6 2 7 0,5 1 15 15,5 5-1-15,2 4 0 16,3 11-53-16,4 17-21 16,3 8-17-16,6 19 1 15,-2 11-6-15,1 18 2 16,-3-3-8-16,0 8 7 15,-3-13-4-15,1-5 2 16,-1-25-3-16,-3-12 5 16,-2-16-9-16,-3-14 8 15,-2-13-6-15,-3-15 3 16,-2-6-1-16,-3-14 2 16,5-3-6-16,-1-5 8 15,5 9-6-15,6-3 2 16,2 13-3-16,7 5 4 15,0 9-8-15,5 3 6 16,-2 10-5-16,5 8 5 0,0 2-3 16,0 8 1-16,1 4 1 15,2 9 2-15,-7 1-2 16,-1 9 3-16,-4 0 0 16,-3 10-1-16,-2-7 0 15,1 0-40-15,2-7-64 16,12-3-422-16,4-20 80 0</inkml:trace>
  <inkml:trace contextRef="#ctx0" brushRef="#br0" timeOffset="181679.41">1267 15024 1046 0,'29'-45'345'16,"-36"34"87"-16,2 5-265 15,0 0-1-15,3 1-27 16,0 2 21-16,1 1-56 16,0 2-19-16,1 0-53 0,0 4-6 15,0 13-15-15,0 57 7 16,1-28-2-16,4 7-4 15,4-3-7-15,7 0-10 16,3-14-23-16,4-4-106 16,-3-13-93-16,-3-6-325 15,-10-11-23-15</inkml:trace>
  <inkml:trace contextRef="#ctx0" brushRef="#br0" timeOffset="182058.52">1269 14687 1407 0,'-9'-25'340'0,"-5"5"115"16,-1 7-405-16,-1 4 3 16,1 3-9-16,3 1 4 15,4 4-6-15,3 5-3 16,4 2-31-16,9 7-3 16,1 0-14-16,5 7-9 15,2 1-11-15,4 1-19 16,-1-7-1-16,-2-4 10 15,-2-8 7-15,1-8 13 16,-6-6 22-16,-3-11 4 16,-6-1-6-16,-9-6 10 15,-13 4-23-15,-19 15-440 16,-7 16 140-16</inkml:trace>
  <inkml:trace contextRef="#ctx0" brushRef="#br0" timeOffset="186330.16">431 15819 1086 0,'-8'-26'394'0,"-2"2"24"15,3 13-243-15,7 7-139 16,0 3 5-16,7 5 1 16,-7-3 4-16,0 2-1 15,11 31-22-15,15 53-8 0,-15-30-6 16,-1 12-9-16,-3-13-1 15,-1-4 0-15,-6-15-1 16,0-8 0-16,-4-17 7 16,-3-3 0-16,-1-8 2 15,-3-6 4-15,1-2-3 16,3-6-1-16,3-6-1 16,2-12 0-16,6 4-7 0,3-6 0 15,5 7 1-15,3 2-1 16,5 12-1-16,2 2-1 15,-3 6 0-15,4 4-5 16,-2 3 0-16,1 4 2 16,-3 5 4-16,-2 9-4 15,-4 2 6-15,0 8-26 16,-4-2-43-16,3 2-114 16,-1-5-282-16,2 1 16 15</inkml:trace>
  <inkml:trace contextRef="#ctx0" brushRef="#br0" timeOffset="186713.5">791 16176 972 0,'68'-58'584'15,"-67"36"-120"-15,-4 11-102 16,3 8-374-16,5 1-5 15,5 0-5-15,4 1 22 16,8-6-16-16,0-1-1 16,3 1-12-16,-6-2 5 0,-3-4-3 15,-5 2 16-15,-7 1 5 16,-4 0 9-16,-3 0 0 16,-2 4 9-16,-6-2-5 15,-1 3 2-15,-4 1-4 16,2 2 2-16,-6 2-10 15,6 3 2-15,0 4-13 16,4 1 4-16,2 4-10 16,7 2 4-16,6 9 1 15,2 4 8-15,8 8-1 16,1 0 7-16,5 2-57 16,1-8-42-16,7-4-331 15,-1-8 41-15</inkml:trace>
  <inkml:trace contextRef="#ctx0" brushRef="#br0" timeOffset="186950.97">1171 15997 1456 0,'-9'-4'342'0,"5"-1"123"15,3 6-396-15,1-1-29 16,0 0 13-16,0 0-4 15,0 0-2-15,0 0-14 0,0 2-18 16,0 8-13-16,5 28 0 16,1 38-6-16,-6-27-54 15,0-8-39-15,-3-4-113 16,1-16-36-16,3-6-262 16,0-15 16-16</inkml:trace>
  <inkml:trace contextRef="#ctx0" brushRef="#br0" timeOffset="187071.61">1113 15873 1174 0,'-9'-13'468'0,"6"3"-94"16,5 12-284-16,5 12-564 16,6 7 0-16</inkml:trace>
  <inkml:trace contextRef="#ctx0" brushRef="#br0" timeOffset="187578.23">1425 15991 1586 0,'19'2'328'0,"-38"-7"154"15,-1 6-468-15,-4 1-1 16,3 2 0-16,-2 1-2 15,7 2 0-15,1 1-8 16,7 2-7-16,5 0-20 16,5-1-19-16,9-2-36 15,7-1-17-15,8 1-26 16,1-3 18-16,5-1 18 16,-6-2 37-16,0-3 25 15,-8 0 39-15,-5-7 49 16,-9 3 28-16,-4-5 31 15,-3 1 7-15,-5-3 9 16,-3 2-42-16,-3-4-14 16,3 5-25-16,-3-1-6 0,5 1-20 15,4 3-5-15,1 4-15 16,2 7-14-16,2-3-1 16,2 14-3-16,13 70 2 15,-4-5-2-15,-4 9 8 16,-4 23-5-16,-2-8-1 15,-9 5 2-15,-5-20 3 16,-9-7-9-16,-5-26-3 0,-19-12-11 16,-8-22-19-16,-14-18-60 15,6-16-33-15,-3-22-90 16,18-11-21-16,8-21-261 16,30-7 49-16</inkml:trace>
  <inkml:trace contextRef="#ctx0" brushRef="#br0" timeOffset="188011.15">1485 15792 1028 0,'5'-21'560'0,"2"3"-81"16,-1 10-134-16,-1 5-334 0,-2 3 9 15,1 0 0-15,-4 0 9 16,0 1-6-16,1 2-4 16,10 23-17-16,12 49 2 15,-13-18-5-15,-4 0 3 16,-1 9 0-16,-2-10 3 16,1-3-8-16,-3-13 6 0,3-9-6 15,-2-17 2-15,1-7-4 16,0-10 4-16,1-14-7 15,-1-4 1-15,4-10-4 16,-1-6 6-16,2-4-4 16,1 8 9-16,4 3-4 15,-1 13 6-15,3 9-12 16,-2 10 3-16,6 12-7 16,-2 8 7-16,4 16-8 15,-2 3 10-15,2 11-66 16,-8-7-55-16,-1-3 16 15,-8-11-374-15,-5-13 73 16</inkml:trace>
  <inkml:trace contextRef="#ctx0" brushRef="#br0" timeOffset="188263.97">1942 15762 936 0,'-2'-18'610'0,"-3"7"-117"15,2 4-67-15,3 7-401 16,2-1 13-16,-3 1 8 16,1 0-11-16,0 0-1 0,1 1-18 15,0 1-13-15,6 17-5 16,10 50 5-16,-18-16-4 16,0 7 6-16,-4 17-9 15,-2-9 2-15,2 5-33 16,2-14-28-16,1-7-120 15,6-21-58-15,-1-8-290 16,-4-17-7-16</inkml:trace>
  <inkml:trace contextRef="#ctx0" brushRef="#br0" timeOffset="188398.54">1905 16002 1649 0,'34'-12'346'15,"-7"0"157"-15,31 3-530 16,11 2-77-16,22 0-401 0,-2 1 74 16</inkml:trace>
  <inkml:trace contextRef="#ctx0" brushRef="#br0" timeOffset="189043.99">670 16996 1480 0,'-88'-6'351'15,"56"7"121"-15,1 12-417 16,9 7-57-16,-3 5 4 15,10-1-5-15,7 7-3 16,10-5-7-16,8 3-13 16,8-4-17-16,4-8-2 15,4-9 2-15,2-9 13 0,-4-9 12 16,2-14 21-16,-6-7 1 16,-2-11 6-16,-7 0-7 15,-10-4 10-15,-8 12-8 16,-9 8 6-16,-7 18-9 15,-9 11 2-15,3 12-8 16,0 11-63-16,8 2-50 16,11 11-319-16,17-10 29 0</inkml:trace>
  <inkml:trace contextRef="#ctx0" brushRef="#br0" timeOffset="189377.37">896 17031 1619 0,'1'-14'401'0,"-9"-1"133"16,2 9-466-16,3 2-37 15,1 5-12-15,0 5 4 16,2-5-11-16,0 2 5 16,1 16-11-16,10 50 1 15,-8-35-13-15,1 3 7 0,-2-9-5 16,0-7 4-16,-3-9-6 15,1-6 13-15,-2-10-6 16,-3-12 3-16,-2-7-5 16,0-17 6-16,2-10-10 15,-3-17 10-15,4 5-8 16,-1-12 9-16,3 9-8 16,2-1 8-16,4 20-11 15,3-2 9-15,6 21-11 16,11 8-62-16,4 15-102 15,12 10-376-15,4 14 25 0</inkml:trace>
  <inkml:trace contextRef="#ctx0" brushRef="#br0" timeOffset="189576.21">745 17013 1596 0,'6'-14'325'15,"10"4"149"-15,17 10-464 16,9 1-40-16,20 2-138 0,9 1-311 16,13-11 42-16</inkml:trace>
  <inkml:trace contextRef="#ctx0" brushRef="#br0" timeOffset="189977.56">1724 16876 1255 0,'-38'-67'367'0,"29"48"114"16,3 4-354-16,1 4 9 15,3 5-37-15,-2 0-4 16,3 4-46-16,1 2-7 16,0 1-37-16,0 7 0 0,1 25-14 15,3 54 10-15,-4-26-2 16,-5 11-10-16,3-6-26 16,-3 2-101-16,-2-20-69 15,-1-10-324-15,2-16-8 16</inkml:trace>
  <inkml:trace contextRef="#ctx0" brushRef="#br0" timeOffset="190157.31">1464 16947 1076 0,'-11'-5'464'15,"5"-3"-23"-15,10 6-188 16,6 2-265-16,16 0 12 15,10 0 1-15,20-2-13 16,9-3-60-16,9-1-40 16,-3-1-336-16,6-1 40 15</inkml:trace>
  <inkml:trace contextRef="#ctx0" brushRef="#br0" timeOffset="190544.31">1840 16780 1643 0,'-4'-24'339'16,"-6"-2"165"-16,9 18-494 15,3 2 14-15,1 1 2 16,3 1 6-16,1 7-10 16,2 8 8-16,0 12-25 0,-2 13-3 15,-1 11-6-15,-4 15 5 16,-2-3-8-16,-2 3 5 15,0-13-10-15,0-8-9 16,0-17-10-16,1-9 11 16,0-14-3-16,0-9 8 15,1-6 8-15,2-12 8 16,3-4-9-16,2-6 9 16,7 6-9-16,4-2 7 15,-1 10-2-15,4 5 1 16,-1 11-5-16,0 8 1 15,-4 8-5-15,1 10 4 16,-7 6 0-16,1 8-18 16,-4 0-62-16,0 4 42 15,0-4-444-15,6-12 96 0</inkml:trace>
  <inkml:trace contextRef="#ctx0" brushRef="#br0" timeOffset="190894.4">2258 16983 1541 0,'-2'-7'307'0,"-2"-2"153"15,5 9-466-15,5-1 2 16,4-2-7-16,7-4 15 16,1-1-13-16,8-4-15 15,-2-2-11-15,-1 0-1 16,-5 1-11-16,-2-4 14 15,-7 4 16-15,-3-2 11 16,-5 1 0-16,-5-1 6 16,-5 6-4-16,-11 4 4 15,-1 6-5-15,-9 9 11 16,-2 5-5-16,-6 11 2 16,8 4 1-16,5 11 5 15,17 0-4-15,26 5 6 16,23-6-5-16,33-7-7 15,9-16-79-15,14-14-343 0,-15-18 81 16</inkml:trace>
  <inkml:trace contextRef="#ctx0" brushRef="#br0" timeOffset="191360.57">958 17558 1387 0,'-2'-18'320'0,"0"1"136"16,3 10-392-16,2 1 18 15,-1 0-2-15,-1 3-11 16,-1 3-13-16,0 3-14 16,0 12-34-16,0 67-6 15,-5-21 1-15,1 17-2 16,2-2-1-16,-3-1-28 16,6-8-38-16,-1-4-116 15,-1-22-45-15,-5-6-288 16,-5-19-4-16</inkml:trace>
  <inkml:trace contextRef="#ctx0" brushRef="#br0" timeOffset="191810.54">796 17639 1456 0,'-2'-33'337'0,"-1"20"124"16,8-2-415-16,8 7-44 15,10 3-2-15,7 0 2 16,7 3-2-16,2 12-3 0,9 5 3 16,-7 2 4-16,4 9-5 15,-7 0 1-15,-5-4 3 16,-11-1 1-16,-4 2-6 16,-13-7 2-16,-9 0-5 15,-9-5-9-15,-9 0-23 16,-4-3-10-16,-6-4 0 15,5-3 5-15,6-1 7 16,10-2 23-16,9-1 6 16,10 3 4-16,13 2-1 15,5 3 0-15,15 5-2 16,-1 4 5-16,5 6-2 16,-6 3 2-16,-1 4-3 15,-17-1 0-15,-10 3 0 16,-18-4 3-16,-14 1 0 0,-18-8 4 15,-16-1 2-15,-1-6 2 16,-10-5-3-16,5-7-1 16,2-7-22-16,14-1-49 15,9-9-65-15,19 1-282 16,18-6 25-16</inkml:trace>
  <inkml:trace contextRef="#ctx0" brushRef="#br0" timeOffset="192326.87">1430 17668 878 0,'-47'-56'261'0,"28"47"89"15,1 6-223-15,-1 0 2 16,9 2 1-16,2-3 3 15,7 4-40-15,10-2-16 16,6 1-39-16,11-1-19 16,7 0-11-16,12-3-11 15,0 0-26-15,1-1-99 16,-8 4-43-16,-3-1-279 16,-11 0-6-16</inkml:trace>
  <inkml:trace contextRef="#ctx0" brushRef="#br0" timeOffset="192534.79">1546 17528 1419 0,'-87'-40'327'16,"83"18"157"-16,0 10-406 16,3-2 17-16,1 4-5 15,2 3-8-15,1 2-32 16,-2 3-15-16,-1 2-35 0,0 2-4 15,1 9-1-15,0 32-8 16,1 58-59-16,-6-19-456 16,3-6 125-16</inkml:trace>
  <inkml:trace contextRef="#ctx0" brushRef="#br0" timeOffset="192986.91">2108 17616 1165 0,'-79'-63'282'16,"55"44"101"-16,10 9-329 0,5 2-6 16,6 4-6-16,7 0 1 15,12 1-8-15,13-3-4 16,10 2-18-16,20-2-5 16,2 0 0-16,15-2-13 15,-13 3-42-15,1-2-90 16,-17 2-287-16,-4-4 29 15</inkml:trace>
  <inkml:trace contextRef="#ctx0" brushRef="#br0" timeOffset="193244.16">2106 17558 1412 0,'2'-19'325'15,"5"-2"124"-15,1 9-413 16,1 3 13-16,-1 4 2 0,-1-1 9 16,-4 6-6-16,-1 5-6 15,-2-5-30-15,0 4-17 16,0 32-7-16,-5 51 0 16,-1-25 3-16,0 18-21 15,3-10-55-15,3 7-412 16,3-12-6-16,5-24-190 15</inkml:trace>
  <inkml:trace contextRef="#ctx0" brushRef="#br0" timeOffset="193660.14">2354 17735 1241 0,'1'-13'295'15,"-2"6"127"-15,1 6-361 16,1 0-14-16,-1 1-4 16,0 1-8-16,1 1-19 0,1 2-2 15,10 21-5-15,21 36-3 16,-22-32-4-16,-1 0 0 15,-4-9 0-15,0-5 1 16,-5-5 4-16,-1-6 5 16,1-5 9-16,-4-4-2 15,2 4 3-15,-2-3-8 16,0 0-5-16,-10-15-8 16,-20-35 1-16,28 29-2 15,1 5 3-15,11 1-5 16,6 7-1-16,10 0-31 15,8 6-30-15,14 4-87 16,-4 0-33-16,3 10-273 16,-11 3 20-16</inkml:trace>
  <inkml:trace contextRef="#ctx0" brushRef="#br0" timeOffset="194043.78">2641 17816 1098 0,'3'2'432'15,"1"-2"-9"-15,15-1-210 16,37-2-234-16,-28-2-1 16,-7 1 20-16,-2-2-1 15,-7 3 0-15,-1-1 4 16,-5 0-1-16,0-1 6 15,-2-3 2-15,-3-4-1 16,0 1-2-16,-1-4-6 16,-4 0-5-16,-6-1 5 15,-1 4-2-15,-7 1 0 16,0 6 5-16,-5 3-1 16,3 4-3-16,-1 5-3 15,6 3 0-15,4 7-3 16,10 1-1-16,11 9-1 15,7 1 0-15,18 5 2 16,7-3-17-16,6-5-91 0,-2-8 80 16,9-8-376-16,-15-11 58 15</inkml:trace>
  <inkml:trace contextRef="#ctx0" brushRef="#br0" timeOffset="194376.87">3012 17849 1551 0,'1'-5'297'0,"5"-2"159"16,19-1-453-16,34-35-23 16,-35 32 15-16,-1 0 10 15,-14 4-1-15,-3 0 0 16,-2 2 2-16,-2-5-3 15,-6 0-1-15,-2-4-2 16,-4-1-1-16,-10 1-3 16,-1 2 4-16,-3 2-4 15,2 7 3-15,-1 6 0 16,7 5 1-16,5 8-4 16,9 6 2-16,8 12 1 15,13 0 2-15,19 8 0 0,10-5 0 16,12-4-458-16,-3-17 151 15</inkml:trace>
  <inkml:trace contextRef="#ctx0" brushRef="#br0" timeOffset="197450.36">10506 16532 881 0,'13'-17'284'0,"0"3"89"16,-6 5-215-16,-1 1 21 15,1 4-9-15,-4-2 12 16,-2 2-42-16,3 3-26 16,-4 1-49-16,0 0-21 15,0 2-22-15,3 15 4 16,9 54-3-16,-9-20-8 15,0 3 3-15,-2 5-2 16,-1-11-11-16,0-5-3 16,1-14 4-16,-1-7-9 15,2-12-2-15,0-6-50 16,0-2-35-16,-1-5-167 16,-1 2-283-16,1-1 6 0</inkml:trace>
  <inkml:trace contextRef="#ctx0" brushRef="#br0" timeOffset="197731.27">10660 16465 903 0,'-2'-9'274'16,"-2"5"74"-16,-3 4-192 16,2 0-32-16,-3 1 5 15,-1 2-10-15,-1-1-20 16,1 1-50-16,-4 7-29 16,2 0-13-16,-7 11-56 15,-5 2-96-15,-18 8-302 16,-1-2 23-16</inkml:trace>
  <inkml:trace contextRef="#ctx0" brushRef="#br0" timeOffset="198327.61">10502 16921 1116 0,'-52'-19'304'0,"45"8"112"16,2 8-306-16,0 2 15 15,3 0-14-15,1 1 13 16,1 0-34-16,0 0-9 15,0 0-29-15,5 1-4 16,24 5-11-16,54-2-11 16,-27-11-6-16,21 2-51 15,0-1-184-15,1 0-322 16,-12-1 10-16</inkml:trace>
  <inkml:trace contextRef="#ctx0" brushRef="#br0" timeOffset="-199490.15">1023 15404 6 0,'-44'7'0'16,"26"-4"-5"-16,-1 0 79 16,-6 2 135-16,3 0 160 15,-8 3-89-15,7-3-33 16,-4 3-65-16,4 0-96 16,2-2-17-16,4 1-21 15,-3 2 0-15,5-2 1 0,-7 2 13 16,3 0 6-16,-4 1 11 15,4-4-1-15,-1 1-2 16,3-1-11-16,1 0-7 16,2-4-10-16,4 0-9 15,2-1 0-15,5 0-12 16,1 1-5-16,2-2-1 16,1 0-2-16,2 1-8 15,20 6 4-15,62 13-2 16,-24-15-4-16,26 0-4 15,4-6 1-15,22-4-4 16,-7 0 5-16,11-2-1 16,-16 0 6-16,3-1-8 15,-22 1 4-15,0 3-4 0,-20 1 0 16,-2 1-2-16,-16 3 2 16,-4 2-5-16,-15 0-2 15,-11 5-138-15,-21 8-188 16,-34 3-166-16,-23 5-145 15</inkml:trace>
  <inkml:trace contextRef="#ctx0" brushRef="#br0" timeOffset="-164324.29">19780 11343 1146 0,'0'-1'320'0,"-3"4"88"16,-7 12-271-16,-5 6-36 15,-9 17-6-15,-3 11-2 0,-8 15-18 16,0 0-39-16,4 15-26 15,8-16-6-15,4-5-33 16,11-20-21-16,7-12-101 16,6-22-44-16,3-17-290 15,4-24 11-15</inkml:trace>
  <inkml:trace contextRef="#ctx0" brushRef="#br0" timeOffset="-164112.75">19699 11339 1437 0,'10'-4'755'16,"-10"2"-729"-16,5 7 18 15,2 3 8-15,7 8 12 16,3 1-1-16,6 8-4 16,2 8-26-16,4 13-11 0,-3 1-14 15,1 16-5-15,-7 0-3 16,-5 2-69-16,-7-14-64 15,-6-6-105-15,-11-18-276 16,-5-8-2-16</inkml:trace>
  <inkml:trace contextRef="#ctx0" brushRef="#br0" timeOffset="-163952.5">19578 11682 1002 0,'11'4'521'15,"-9"-15"-64"-15,23 7-135 16,7 1-326-16,19-5-18 16,7-1-55-16,7-5-381 15,-10-2 87-15</inkml:trace>
  <inkml:trace contextRef="#ctx0" brushRef="#br0" timeOffset="-163331.65">20120 11590 1221 0,'36'-58'271'0,"-37"36"158"16,2 8-343-16,1 2 20 16,3 3 3-16,2 1-12 15,0 5-42-15,4 1-25 16,0 3-24-16,2 5-5 16,-2 6 1-16,3 8-2 0,-4 5 6 15,-4 9-3-15,0 0-2 16,-6 9-2-16,-6-7 4 15,-3 2 0-15,-5-7 3 16,-4-2-2-16,2-11 4 16,-1-4-1-16,4-6-4 15,2-1 0-15,4-5 4 16,-1-3-4-16,3 0 0 16,2 0-4-16,3 1-1 0,0 0 1 15,1 0-2-15,2 0 1 16,9 1 6-16,19 1-2 15,42 0-3-15,-23-7-73 16,2-1-86-16,13-3-335 16,-5-18 10-16</inkml:trace>
  <inkml:trace contextRef="#ctx0" brushRef="#br0" timeOffset="-163127.83">20667 11472 1769 0,'-11'-10'353'16,"8"-2"173"-16,1 8-526 16,1 3-9-16,4 4 7 15,-3-3-6-15,0 1-36 16,1 2-193-16,3 9-290 15,15 37-10-15</inkml:trace>
  <inkml:trace contextRef="#ctx0" brushRef="#br0" timeOffset="-162968.43">20617 11857 1844 0,'2'-9'274'0,"9"6"72"16,-2 5-607-16,-7 7-297 16,-17-1-32-16</inkml:trace>
  <inkml:trace contextRef="#ctx0" brushRef="#br0" timeOffset="-161948.81">19433 12154 987 0,'-69'-12'219'15,"-6"-2"90"-15,18 10-291 16,7 4-15-16,20 0-2 15,10-1 20-15,13 2 10 0,12-3 20 16,10 2 4-16,19 1 13 16,10-2-16-16,28 0 6 15,10-1-15-15,29 0 2 16,-3-3-13-16,33 2 18 16,-6 0-3-16,37-3 19 15,-3 2-7-15,38-2 17 16,-10 0-17-16,36-2 2 15,-10 5-22-15,30-2 12 16,-19 5-17-16,39 0-3 16,-28 5-14-16,20-3 0 15,-35 2-10-15,23 0 0 16,-38-2-2-16,2-1-3 16,-37-1-2-16,6 1 2 15,-40-1-1-15,-3-2 2 0,-31 1-4 16,4 1 6-16,-28-1-5 15,-6 2-4-15,-27 3-17 16,-12 5-79-16,-26 4-91 16,-40 6-335-16,-26-4 3 15</inkml:trace>
  <inkml:trace contextRef="#ctx0" brushRef="#br0" timeOffset="-161378.91">19768 12458 1648 0,'11'-6'325'0,"-16"12"167"0,-5 14-493 15,-10 23-1-15,-4 12 5 16,-9 21-3-16,-1 28 3 16,1 1-26-1,9-16-82-15,7-12-57 16,14-36-248-16,12-45-84 15,16-27-87-15</inkml:trace>
  <inkml:trace contextRef="#ctx0" brushRef="#br0" timeOffset="-161185.22">19846 12545 1728 0,'-2'4'355'0,"-4"10"168"16,2 12-515-16,0 12-5 15,-4-1 1-15,-1 10-1 16,0-1-2-16,-2 7 2 16,3-9-8-16,0 1-92 15,3-13-78-15,0-2-349 16,4-11 0-16</inkml:trace>
  <inkml:trace contextRef="#ctx0" brushRef="#br0" timeOffset="-160995.43">19545 12841 1208 0,'2'-19'639'16,"7"-1"-84"-16,-3 8-170 0,12 3-384 16,13 2-4-16,11-1-2 15,4-1 3-15,8 6-84 16,-4 3-88-16,-5 11-384 15,-14 6 15-15</inkml:trace>
  <inkml:trace contextRef="#ctx0" brushRef="#br0" timeOffset="-160816.28">19403 13022 1745 0,'3'1'342'15,"10"-6"177"-15,32-2-516 16,16-1-12-16,34-4-17 16,9-3-79-16,24 0-414 0,-13 3 85 15</inkml:trace>
  <inkml:trace contextRef="#ctx0" brushRef="#br0" timeOffset="-159298.15">20317 12557 1196 0,'-9'-12'497'0,"4"-2"3"15,-2 3-236-15,4 6-188 16,2 4-16-16,2 2-10 16,-1-1-7-16,0 1-17 15,1 5-19-15,10 33-5 16,6 41 7-16,-8-21-5 16,0-1 2-16,1 3-6 0,-1-16-6 15,-1-7-12-15,-1-14-2 16,-3-9-3-16,-3-13 4 15,-1-6 5-15,-2-9 5 16,1-8 5-16,1-3-1 16,3-4-6-16,4 2-1 15,4 7 5-15,1 7-2 16,3 6-1-16,3 6 0 16,3 13 4-16,-2 4-2 0,3 14-9 15,-3 2-15-15,-3 14-33 16,-9-2-21-16,-7 5-16 15,-6-11 1-15,-8-4 18 16,-6-15 38-16,-8-16 7 16,-1-15-7-16,-4-21-36 15,2-8-26-15,1-13-291 16,12 0 55-16</inkml:trace>
  <inkml:trace contextRef="#ctx0" brushRef="#br0" timeOffset="-159014.22">20697 12508 1758 0,'-18'-12'364'15,"3"-4"176"-15,5 12-521 16,6-1 15-16,4 3-4 15,-2 1-1-15,2 1-6 16,0 1-5-16,2 3-16 0,2 26 2 16,12 55-5-16,-13-8 2 15,0 8-1-15,-2 12 3 16,1-10-1-16,3 1-47 16,1-21-61-16,4-14-159 15,3-17-301-15,3-31-14 16</inkml:trace>
  <inkml:trace contextRef="#ctx0" brushRef="#br0" timeOffset="-158649.02">20937 12931 1809 0,'-10'-6'372'15,"0"0"179"-15,4 4-541 16,-3 0-4-16,1 0 0 16,-1 0-2-16,3-1-2 15,1 5-8-15,3 0-19 16,2-2-47-16,1 1-24 16,1 2-58-16,4 5-17 0,10 14-5 15,35 30 40-15,-28-31 29 16,-6-8 54-16,-4-5 34 15,-2-11 26-15,-6-12 26 16,-5-4 15-16,-5-11 33 16,-1-1 3-16,-10-6 1 15,0 9-20-15,-4-3-32 16,6 9-57-16,1 7-98 16,4 8 114-16,5 13-436 15,5 5 110-15</inkml:trace>
  <inkml:trace contextRef="#ctx0" brushRef="#br0" timeOffset="-158415.22">21298 12892 1692 0,'-10'-10'349'15,"-1"4"175"-15,3 3-502 16,-2 3 8-16,1 1-7 15,-2 5-3-15,0 2-8 16,-2 5-14-16,3 2-3 16,1 7-23-16,5-1-28 0,5 5-92 15,7-5-43-15,13 0-59 16,7-7 4-16,18-11-231 16,3-12 115-16</inkml:trace>
  <inkml:trace contextRef="#ctx0" brushRef="#br0" timeOffset="-158132.39">21505 12487 1823 0,'-17'-21'370'0,"0"1"199"16,7 12-535-16,6 2 12 15,4 4 2-15,-1 2-2 0,1 0-21 16,1 2-9-16,6 13-15 16,20 66-5-16,-15-21 6 15,-4 18-4-15,-1 3 0 16,2 6-1-16,-3-16 0 16,-1-1-29-16,0-22-24 15,1-9-109-15,1-16-86 16,-4-13-340-16,4-22 3 15</inkml:trace>
  <inkml:trace contextRef="#ctx0" brushRef="#br0" timeOffset="-157954.58">21787 12756 1644 0,'-10'23'345'0,"-12"-1"155"16,-2 5-487-16,-4 7-8 15,4-6-3-15,0 4-3 16,7-5-29-16,4-2-153 16,5-11 103-16,11-11-424 15,7-11 29-15</inkml:trace>
  <inkml:trace contextRef="#ctx0" brushRef="#br0" timeOffset="-157804.75">21640 12918 1406 0,'8'-22'380'0,"17"37"93"16,10 4-357-16,7 3-114 16,12 6 12-16,-1-4-4 15,-2 3-1-15,-14-4-42 0,-11 0-448 16,-31-17 134 0</inkml:trace>
  <inkml:trace contextRef="#ctx0" brushRef="#br0" timeOffset="-157330.47">22387 12444 1601 0,'31'-57'368'0,"-27"40"168"16,-4 11-456-16,0 3-9 16,2 3-1-16,-2-1-2 15,0 0-28-15,0 1-16 16,1 1-18-16,0 2-4 16,7 22-3-16,8 60-5 15,-14-25 7-15,-3 18 2 16,-3-5-1-16,3 9-3 15,-5-18-8-15,7-11-59 16,2-20-53-16,2-10-120 16,-3-20-44-16,-1-12-277 15,-9-7 20-15</inkml:trace>
  <inkml:trace contextRef="#ctx0" brushRef="#br0" timeOffset="-157179.39">22176 12753 1215 0,'5'-2'440'16,"19"-4"23"-16,11-5-287 16,25-1-153-16,9-3-25 15,13 0-42-15,-9 3-75 16,-5 3-344-16,-22 2 44 16</inkml:trace>
  <inkml:trace contextRef="#ctx0" brushRef="#br0" timeOffset="-156882.52">22647 12672 1610 0,'-1'2'339'0,"0"-1"166"16,0 0-480-16,0 1-1 16,1 2-2-16,0 8-2 15,3 48-9-15,1-21-1 16,-1 1-3-16,0-1-4 15,-1-8 3-15,3-8-6 16,-5-13 5-16,0-10 2 16,0-8 2-16,-4-14-2 15,3-7 2-15,2-12-3 16,4 0-5-16,5-1-2 16,5 11 3-16,11 4-12 0,4 9-27 15,9 7-135-15,1 5-64 16,0 0-291-16,-6 1-50 15</inkml:trace>
  <inkml:trace contextRef="#ctx0" brushRef="#br0" timeOffset="-156430.95">23113 12696 1643 0,'5'-2'342'0,"-5"1"159"16,-3 4-482-16,2-3 3 16,0 1 2-16,0 0 9 15,-1 1 0-15,-2 2-9 16,-3 7-11-16,-36 32-6 16,25-32-7-16,-1 0-15 15,4-3-12-15,2 2-50 16,3 1-23-16,4 0-40 15,4 2-6-15,5 3-2 16,3-6 51-16,8-1 25 0,4-4 41 16,5-5 25-16,0-5 34 15,4-7 27-15,-2-2 13 16,-3-8 31-16,-4 3 7 16,-1-5 12-16,-7 4-19 15,-2 0-4-15,-2 3-26 16,-3 3-9-16,-1 5-24 0,2 6-17 15,0 2-10-15,1 8-3 16,3 2-8-16,6 10-4 16,-1 4-8-16,3 7-67 15,0-1-64-15,1 2-107 16,-5-10-279-16,-5-5 9 16</inkml:trace>
  <inkml:trace contextRef="#ctx0" brushRef="#br0" timeOffset="-156082.25">23425 12638 831 0,'11'1'613'0,"0"6"-141"15,-8-2-54-15,1 12-387 16,1 13-14 0,-3 2-3-16,-3 4 1 0,2 2-6 15,-1 0-2-15,-2-12-6 16,2-5-7-16,-1-11-1 15,1-12-10-15,1-10-18 16,2-15-14-16,2-6 6 16,2-8 3-16,2 2 12 15,2 1 32-15,-1 11 24 0,-1 6 17 16,-4 10 2-16,2 3-1 16,-5 7-14-16,3 8-10 15,0 4-16-15,3 10-6 16,2 7-2-16,6 8 2 15,-1-1-15-15,7 4-128 16,0-9-60-16,1-3-283 16,-4-12-52-16</inkml:trace>
  <inkml:trace contextRef="#ctx0" brushRef="#br0" timeOffset="-155713.83">23829 12616 1465 0,'7'-1'335'0,"-4"-6"126"16,-3 6-413-16,2 1-22 0,-2-1 12 16,-1 1 15-16,0-1-1 15,0 1-4-15,0-1-21 16,0 1-9 0,-2 0-12-16,0 0 6 0,-1 0-4 15,-6 0 2-15,-5-1-1 16,-31-10-2-16,37 5-8 15,3 2-9-15,4 2-10 0,3 4-13 16,-1-2 0-16,1 1 5 16,0 1 11-16,5 6 9 15,6 10 11-15,32 37-2 16,-25-32-2-16,3 3 1 16,-1-1 2-16,-4-1-2 15,-5-4 0-15,-5-4-1 16,-7-6-4-16,-12-6-8 15,-5-4-16-15,-13-6-76 16,-2-5-40-16,3-8-60 16,6 1-279-16,13-14 49 15</inkml:trace>
  <inkml:trace contextRef="#ctx0" brushRef="#br0" timeOffset="-155328.54">24135 12664 1619 0,'-10'-6'371'0,"2"-11"161"16,4 13-443-16,3 4-22 15,1-1 7-15,0 0 1 16,0 1-21-16,0 0-28 16,1 1-11-16,1 0-11 0,1 2-5 15,3 12 0-15,37 49 1 16,-39-31 0-16,-1 7-3 15,-4-6 0-15,-3-5-1 16,0-13 2-16,2-9 3 16,-3-14 3-16,-1-14 3 15,2-11 1-15,-5-21-1 16,-1-9-1-16,2-12-2 16,3 2-3-16,4-11-5 15,1 14-4-15,10-5-10 16,3 9-7-16,11 1-15 15,7 19-9-15,16 10-36 16,4 18-129-16,20 7-352 16,-3 8 51-16</inkml:trace>
  <inkml:trace contextRef="#ctx0" brushRef="#br0" timeOffset="-154988.45">24011 12632 1342 0,'-9'-5'322'0,"7"-4"135"16,8-1-376-16,9 5-44 15,18-6-4-15,9-3-3 16,23-1-23-16,1 5-30 15,10-3 55-15,-10 5-493 0,-6-3 156 16</inkml:trace>
  <inkml:trace contextRef="#ctx0" brushRef="#br0" timeOffset="-154632.15">24298 12742 1622 0,'4'-11'322'0,"10"2"160"16,7 3-474-16,8-4-18 15,1-3 9-15,5 0 0 16,-8-3 6-16,-3 4-12 16,-9-1 5-16,-2 0-4 15,-7-2 2-15,-3-3-9 16,-7-2 2-16,-5 3-8 0,-4 0 6 15,-7 6-1-15,-5 6 6 16,-6 8 0-16,-1 7 6 16,1 9-4-16,8 6-4 15,7 9 1-15,13 0 6 16,15 9 3-16,10-5 1 16,9-3 5-16,5-8-3 15,6-7-92-15,-4-13-62 0,2-13-309 16,-6-9-8-16</inkml:trace>
  <inkml:trace contextRef="#ctx0" brushRef="#br0" timeOffset="-154348.92">24638 12555 1370 0,'0'-6'341'0,"-2"-1"127"16,2 5-378-16,0 5-28 15,0-3-2-15,1 1 13 16,1 2-19-16,8 12-10 15,21 47-9-15,-21-25-10 16,-5 2-15-16,-5 3-8 16,-4-7 1-16,-3-4-4 15,0-12-1-15,-1-7 3 0,1-12 9 16,1-8-4-16,-3-11 4 16,5-11 2-16,2-3 0 15,10-17-1-15,7 0 3 16,18-2-5-16,10 8-4 15,8 5-38-15,-3 17-68 16,10 14-447-16,-18 9 98 16</inkml:trace>
  <inkml:trace contextRef="#ctx0" brushRef="#br0" timeOffset="-153889.28">22686 13481 1357 0,'-15'-7'468'0,"9"-6"36"16,8 0-322-16,17 2-166 16,9 3-20-16,21-3 9 0,7 0-29 15,11 2-163 1,-6 8-322-16,0 3 28 0</inkml:trace>
  <inkml:trace contextRef="#ctx0" brushRef="#br0" timeOffset="-153730.28">22647 13716 1742 0,'9'-12'372'16,"11"7"162"-16,27-8-524 15,16-1-94-15,33-5-453 16,-2-5 119-16</inkml:trace>
  <inkml:trace contextRef="#ctx0" brushRef="#br0" timeOffset="-153130.54">23406 13236 1294 0,'-16'-4'814'16,"14"-11"-693"-16,2 10-16 15,1-1-7-15,4 4-12 16,1 1-37-16,1 9-14 15,2 3-25-15,0 18-7 16,1 11-2-16,-3 19 2 16,0 3-8-16,-3 10-9 15,2-12-11-15,-3-3-14 16,4-19-11-16,0-12-15 16,-2-15 2-16,0-6 13 15,-1-10 15-15,-4-11 8 16,0-4 16-16,-3-6 14 0,1-2 2 15,0 0 8-15,2 8 4 16,0 0 10-16,2 8-2 16,5 5-5-16,4 2-7 15,5 4-1-15,4 7-7 16,4 4 0-16,-1 4-6 16,-1 8 0-16,-6 2-1 15,-6 6-21-15,-8 4-50 0,-5 6-112 16,-4-2-289-16,1 1 8 15</inkml:trace>
  <inkml:trace contextRef="#ctx0" brushRef="#br0" timeOffset="-152891.28">23776 13576 1128 0,'7'-9'531'0,"-4"0"-27"15,-4 0-195-15,1 6-224 16,0 3-29-16,0 0 13 16,0 0-15-16,0 1-20 0,1 1-22 15,0 2-1-15,8 21-9 16,6 42-2-16,-11-37-4 16,-3 6-78-16,-2-8-79 15,-4-9-120-15,-3-9-277 16,-4-16-20-16</inkml:trace>
  <inkml:trace contextRef="#ctx0" brushRef="#br0" timeOffset="-152757.43">23709 13268 1543 0,'-2'-27'338'16,"0"27"140"-16,2-5-489 15,6 9-91-15,-5-4-100 16,1 4-275-16,4 11 0 15</inkml:trace>
  <inkml:trace contextRef="#ctx0" brushRef="#br0" timeOffset="-152519.35">24020 13423 1697 0,'-5'21'355'16,"-2"-33"171"-16,3 6-501 16,5 4-3-16,9 0-2 15,12-5 5-15,10 3-14 16,20-2 0-16,5 0-11 16,12 3-41-16,-8 3-67 15,-6 1-150-15,-21 4-280 16,-11 1-17-16</inkml:trace>
  <inkml:trace contextRef="#ctx0" brushRef="#br0" timeOffset="-152300.45">24176 13255 1570 0,'-4'6'349'0,"1"-22"184"16,1 15-448-16,4 1-10 15,-2 2 0-15,0-1-13 16,0 2-37-16,4 27-17 16,4 50-3-16,-5-10-2 15,-4 2-11-15,0 7-93 16,3-11-101-16,3 0-356 16,5-30-8-16</inkml:trace>
  <inkml:trace contextRef="#ctx0" brushRef="#br0" timeOffset="-152040.58">24703 13260 1665 0,'7'-23'466'15,"-2"-3"103"-15,-2 15-441 0,2 6-114 16,1 6-11-16,3 13 6 15,2 8 2-15,-3 17 5 16,-5 9 5-16,-10 27 1 16,-6 3-5-16,-11 20-98 15,-4-5-188-15,-3-3-322 16,1-32-48-16</inkml:trace>
  <inkml:trace contextRef="#ctx0" brushRef="#br0" timeOffset="-151212.25">19770 14326 1481 0,'-6'-18'369'0,"3"7"96"16,-5 19-384-16,-5 7-111 15,-10 15 14-15,-1 7 22 16,-9 19 8-16,3 2-10 15,3 5-15-15,12-9-44 16,6-10-87-16,12-22-56 16,19-29-276-16,14-24 0 15</inkml:trace>
  <inkml:trace contextRef="#ctx0" brushRef="#br0" timeOffset="-151018.25">19904 14201 1671 0,'0'4'350'0,"-1"-8"163"16,1 6-496-16,-1-1-1 16,0 1-3-16,-1 6 6 15,-8 24-2-15,-17 51 1 16,10-31-13-16,-1 14-30 16,5-6-46-16,3-4-103 15,7-16-51-15,5-12-302 16,2-22 16-16</inkml:trace>
  <inkml:trace contextRef="#ctx0" brushRef="#br0" timeOffset="-150834.25">19530 14467 1809 0,'1'-1'363'16,"11"-7"176"-16,12 1-532 15,26-8-16-15,15-5 5 0,17-1 7 16,-2 2-16-16,3 9-188 16,-24 12-342-16,-14 7 33 15</inkml:trace>
  <inkml:trace contextRef="#ctx0" brushRef="#br0" timeOffset="-150659.22">19527 14663 1747 0,'-14'-5'320'0,"27"0"192"15,14 0-520-15,30-5 4 16,13-9 7-16,36-3-39 16,3 0-125-16,27-7-355 0,-23 1 26 15</inkml:trace>
  <inkml:trace contextRef="#ctx0" brushRef="#br0" timeOffset="-150133.86">20778 14379 1595 0,'-1'-4'286'0,"-1"-1"185"15,-3 2-474-15,-11-2 19 16,-42 1 19-16,27 16 6 16,5 4-8-16,-3 2-7 0,4-1-14 15,6-2-5-15,3-3-9 16,3-5 1-16,9-4-10 16,0-1-4-16,9-2-4 15,-4 0 7-15,1 0 2 16,11 0 7-16,45 8 6 15,-29 2 2-15,-6 5-10 0,2 7 2 16,-6 4-5-16,-1 8 6 16,-6-2-6-16,-5 0 6 15,-9-6-7-15,-8-5-5 16,-7-6-21-16,-6-3-35 16,0-8-28-16,1-7-60 15,4-8-479 1,5-9 245-16</inkml:trace>
  <inkml:trace contextRef="#ctx0" brushRef="#br0" timeOffset="-149784.09">21001 14572 1669 0,'-20'-23'300'0,"16"10"189"0,5 2-502 15,6-2 6-15,5-3 19 16,9 1-4-16,-3 3-8 16,8 0-2-16,-3 3-5 15,-5-2 0-15,-6 0 0 16,-6-3 6-16,-7 1-7 16,-7-2 11-16,-5 0-3 15,-6 1-1-15,1 3 1 16,-6 4 6-16,1 3-9 0,0 10 0 15,3 5-2-15,5 12 1 16,4 4-1-16,8 12 3 16,7 3 0-16,8 8-1 15,9-7-17-15,14 2-92 16,5-14-61-16,17-9-309 16,-3-21-7-16</inkml:trace>
  <inkml:trace contextRef="#ctx0" brushRef="#br0" timeOffset="-149483.47">21308 14481 1569 0,'-3'-7'317'0,"1"3"164"0,4 4-478 16,-1 0 9-16,2-1-8 15,15 0 7-15,44 0-21 16,-29-1-7-16,-9-1-5 15,-2 0 4-15,-13-1-9 16,-8-4 6-16,-8 0 8 16,-9-4 10-16,-7 1-6 0,-7 3 12 15,-3 3 5-15,-1 5 3 16,5 6-8-16,3 7 5 16,9 3-10-16,12 12 3 15,11 1-8-15,16 9 3 16,10-3-8-16,19-5-64 15,6-11-57-15,11-19-319 16,-1-17 19-16</inkml:trace>
  <inkml:trace contextRef="#ctx0" brushRef="#br0" timeOffset="-149234.05">21729 14207 1219 0,'-21'-30'395'0,"0"3"95"16,5 13-320-16,1 1-22 15,8 7-23-15,2 1 10 0,3 3-40 16,1 1-12-16,1 1-39 16,0 1-11-16,1 2-25 15,10 23-1-15,17 47-5 16,-15-12 6-16,-6 1-9 16,-2 22 6-16,-8-1-6 15,-1 3 2-15,0-18-30 16,1 0-80-16,2-29-84 0,6-14-104 15,8-15-295-15,1-33 8 16</inkml:trace>
  <inkml:trace contextRef="#ctx0" brushRef="#br0" timeOffset="-149049.83">21940 14346 1644 0,'-13'20'360'0,"-13"5"154"16,-3 4-480-16,-3 10-27 16,6-7-1-16,0 2 2 15,6-6-27-15,6 0-90 16,5-15-81-16,8-11-326 0,1-17-8 16</inkml:trace>
  <inkml:trace contextRef="#ctx0" brushRef="#br0" timeOffset="-148899.48">21731 14517 1504 0,'-4'-10'378'0,"27"34"113"15,18 6-400-15,9 3-69 16,12 0 8-16,0-11-2 0,2 3-43 16,-17-4-143-16,-1 5-354 15,-19-12 22-15</inkml:trace>
  <inkml:trace contextRef="#ctx0" brushRef="#br0" timeOffset="-148523.18">22800 14377 1403 0,'-10'-5'308'16,"2"-3"179"-16,6 5-399 0,8-2-3 15,8-2-10-15,13-2 8 16,10 0-54-16,10-2-33 16,1 2-70-16,3 3-151 15,-14 7-291-15,-8 7-9 16</inkml:trace>
  <inkml:trace contextRef="#ctx0" brushRef="#br0" timeOffset="-148379.15">22793 14487 1709 0,'9'1'353'0,"11"-7"167"15,9 6-506-15,24-1-85 0,8-2-106 16,23-4-340-16,-5-3 8 15</inkml:trace>
  <inkml:trace contextRef="#ctx0" brushRef="#br0" timeOffset="-147850.81">23607 14050 1179 0,'0'-12'478'16,"1"-9"5"-16,-1 13-189 15,0 8-240-15,0 1 12 16,0-1 0-16,0 2 3 16,1 6-40-16,7 31-9 15,8 41-6-15,-9-17-4 16,0 0-9-16,0 5 3 0,-4-13-4 16,0-1 4-16,-3-18-3 15,1-9-8-15,-2-13-6 16,0-8 1-16,2-14-17 15,5-6-7-15,-2-7 8 16,6-13 0-16,5 0-6 16,6-5 12-16,0 4 8 15,5 2 6-15,-4 10-2 0,3 8 9 16,-5 6 0-16,2 8 0 16,-4 6-5-16,-1 12 3 15,-4 5-3-15,0 13 2 16,-6 3 0-16,2 9-59 15,-5-6-69-15,6-1-354 16,10-15-16-16,8-21-182 16</inkml:trace>
  <inkml:trace contextRef="#ctx0" brushRef="#br0" timeOffset="-147647.04">24143 14380 1627 0,'-2'-3'378'0,"0"1"139"16,0 5-434-16,2-3-81 16,0 2 27-16,0 2-1 15,0 9 2-15,5 43-14 16,-5-25-4-16,0-2-42 16,-1 3-146-16,-1-7-71 15,5-11-301-15,1-21-62 16</inkml:trace>
  <inkml:trace contextRef="#ctx0" brushRef="#br0" timeOffset="-147521.46">24103 14066 1620 0,'-7'-12'349'0,"3"-6"110"16,3 14-516-16,6 5 123 15,11 7-570-15,4-5 206 16</inkml:trace>
  <inkml:trace contextRef="#ctx0" brushRef="#br0" timeOffset="-147315.25">24331 14316 1671 0,'7'-11'384'0,"-6"2"145"15,16-1-466-15,7 5-60 16,11-3 3-16,-2 0 1 16,5 5-68-16,-7 3-78 15,-5 0-12-15,-8 6-383 16,-7-2 52-16</inkml:trace>
  <inkml:trace contextRef="#ctx0" brushRef="#br0" timeOffset="-147112.06">24412 14181 1599 0,'-7'-8'363'15,"0"3"145"-15,4 6-436 16,0 1-41-16,3-1 11 16,0 3-1-16,4 24-6 15,9 48-16-15,-6-19-7 16,-2 3-47-16,-1 7-167 15,-1-9-247-15,7-16-98 16,2-25-219-16</inkml:trace>
  <inkml:trace contextRef="#ctx0" brushRef="#br0" timeOffset="-146873.39">24833 14117 1871 0,'19'0'479'0,"-27"-21"134"0,15 15-500 15,-1 6-108-15,3 6 6 16,-1 2-4-16,3 15 4 16,-5 4-7-16,-5 16-1 15,-6 9-3-15,-12 15-16 16,-7-2-81-16,-16 18-527 15,0-19 131-15</inkml:trace>
  <inkml:trace contextRef="#ctx0" brushRef="#br0" timeOffset="-145410.68">19279 15767 1727 0,'0'-5'333'0,"0"0"174"0,1 1-518 15,1 0-3-15,1 1-8 16,8-3-90-16,44-8-96 16,-23 21-299-16,0-3-25 15</inkml:trace>
  <inkml:trace contextRef="#ctx0" brushRef="#br0" timeOffset="-145264.47">19848 15726 1697 0,'5'-21'305'0,"-1"10"128"16,-6 9-507-16,-6 6-59 15,-3-2-55-15,-2 3-286 16,0 1 78-16</inkml:trace>
  <inkml:trace contextRef="#ctx0" brushRef="#br0" timeOffset="-145129.28">19447 15190 1809 0,'19'-46'277'16,"-4"37"54"-16,7 1-852 0,-7 11-66 15</inkml:trace>
  <inkml:trace contextRef="#ctx0" brushRef="#br0" timeOffset="-144697.15">20188 15175 1146 0,'-35'-8'324'16,"1"0"112"-16,11 6-201 15,4-2-141 1,22 3-6-16,14 5-38 15,31-3-11-15,13-1-27 16,27 5-16-16,3-4-38 16,9 4-110-16,-19-1-53 0,-4 11-281 15,-23-6-21-15</inkml:trace>
  <inkml:trace contextRef="#ctx0" brushRef="#br0" timeOffset="-144472.46">20370 15219 1508 0,'-6'-21'314'0,"1"9"146"16,3 9-431-16,1 3 23 16,0-2 4-16,1 2 5 15,0 1-4-15,1 2-13 16,6 31-37-16,8 57-9 15,-9-25 1-15,-1 16-86 0,-3-8-91 16,1 11-339-16,0-22 0 16</inkml:trace>
  <inkml:trace contextRef="#ctx0" brushRef="#br0" timeOffset="-144228.15">20755 15480 1569 0,'-7'-11'313'0,"3"7"168"16,1 6-456-16,3 1-2 16,0-3 0-16,0 2 12 15,0 7-16-15,6 28-10 16,5 34-21-16,-7-27-72 15,-2-8-58-15,-1-6-89 16,1-18-270-16,-1-8 23 16</inkml:trace>
  <inkml:trace contextRef="#ctx0" brushRef="#br0" timeOffset="-144100.62">20712 15328 1485 0,'7'-7'264'15,"-1"3"80"-15,3 8-497 16,8 6-296-16,-1 5 13 16</inkml:trace>
  <inkml:trace contextRef="#ctx0" brushRef="#br0" timeOffset="-143549.89">21008 15422 1094 0,'10'9'559'16,"-26"-2"-61"-16,12 16-156 16,2 9-348-16,1 11 6 15,-4-6 0-15,7 5 0 16,3-10-6-16,-3-3-22 16,3-13-5-16,0-15 0 15,1-14-16-15,2-17-6 16,3-10 19-16,-1-15 5 15,0 5 1-15,-1-4 27 16,-3 16 20-16,-4 6 16 16,2 16 0-16,1 7 0 15,2 12-17-15,5 8-5 0,3 8-11 16,9 8 1-16,-1 6-4 16,4 9 10-16,-6-6-4 15,6 7-2-15,-11-8-6 16,2-5 4-16,-6-10-1 15,-1-6 4-15,-3-15-3 0,1-12 4 16,-1-6 2-16,2-10 1 16,-3-4-6-16,-1-3 8 15,-1 6 3-15,-1 2 11 16,-2 8-2-16,0 7 10 16,-2 5-1-16,0 4-5 15,1 3-14-15,-1 1-1 16,1 0-7-16,3 1-1 15,-2 0-2-15,10 5 4 16,39 24-5-16,-34-12-3 16,-3 0-17-16,-2 5-37 15,-6-1-38-15,0 6-74 16,-2-4-38-16,2 6-272 16,-4-3 44-16</inkml:trace>
  <inkml:trace contextRef="#ctx0" brushRef="#br0" timeOffset="-143184.25">21630 15508 1575 0,'-13'-2'315'16,"6"-7"135"-16,4 9-453 0,3 4-16 15,3-4-8-15,-2-1 43 16,2-1 7-16,5-1-3 15,13-4-14-15,35-16 6 16,-37 9-15-16,-3-5 0 16,-5 0-2-16,-3-3 0 15,-7 0-1-15,-7-3 5 16,-1 8-3-16,-5-2 3 16,-3 6 2-16,-3 4-1 15,1 9-8-15,-5 8 4 16,6 7-2-16,2 12-1 15,7 10-3-15,4 12 7 16,7 1 3-16,8 10-2 16,6-10 0-16,14 1-8 15,3-18-56-15,13-11-56 0,2-17-337 16,8-18 39-16</inkml:trace>
  <inkml:trace contextRef="#ctx0" brushRef="#br0" timeOffset="-142981.98">22038 15457 1554 0,'-1'-5'342'0,"-2"0"153"16,2 1-443-16,2-1-28 15,7-1-2-15,24-13-14 16,35-4-60-16,-33 22-148 15,-8 3-54-15,-6 6-251 16,-12 3-59-16</inkml:trace>
  <inkml:trace contextRef="#ctx0" brushRef="#br0" timeOffset="-142857.86">22025 15625 1098 0,'20'7'469'16,"3"-7"-17"-16,19-2-205 15,5 2-247-15,0 0-150 0,-15-5-304 16,-23 1 46-16</inkml:trace>
  <inkml:trace contextRef="#ctx0" brushRef="#br0" timeOffset="-141349.35">22823 15124 1419 0,'54'-98'322'0,"-54"75"128"16,1 14-396-16,-4 10-4 16,-1 9-3-16,-2 6 5 0,5 20 3 15,-3 8-22-15,8 22-9 16,3 2-10-16,2 13-4 16,1-10-7-16,4 1-3 15,-6-21 1-15,0-7-2 16,-5-19-1-16,0-10 0 15,-6-13-1-15,-1-8-9 16,2-7 1-16,2-9-2 16,0-4 0-16,0-5 2 15,3 4 10-15,3 2 0 16,-3 7 1-16,1 6-2 16,4 6 0-16,0 5-4 15,0 2 0-15,1 6-1 16,3 7 2-16,0 11-14 15,0 1-36-15,4 11-108 16,-3-2-42-16,5 7-281 0,4-9-17 16</inkml:trace>
  <inkml:trace contextRef="#ctx0" brushRef="#br0" timeOffset="-141108.75">23295 15462 1446 0,'6'-12'338'16,"-6"0"130"-16,-2 7-379 15,2 6-35-15,2 1 1 16,-2-2 5-16,0 2-6 16,3 6-33-16,8 24-13 15,12 37-2-15,-12-24-21 16,-4-8-35-16,-4-4-114 15,-1-10-46-15,-2-11-310 16,-2-20-10-16</inkml:trace>
  <inkml:trace contextRef="#ctx0" brushRef="#br0" timeOffset="-140988.83">23314 15243 1328 0,'1'-7'256'16,"-1"9"49"-16,3 12-689 15,-7 9-23-15,3 3-172 16</inkml:trace>
  <inkml:trace contextRef="#ctx0" brushRef="#br0" timeOffset="-140525.04">23659 15417 997 0,'-52'3'234'0,"35"-3"92"16,2 2-229-16,4 2-4 16,3-2 31-16,8-3-4 0,11 1 4 15,8-2-50-15,16-1-28 16,8-2-30-16,14 3-87 16,-2-1-68-16,6 3-314 15,-8-1-5-15</inkml:trace>
  <inkml:trace contextRef="#ctx0" brushRef="#br0" timeOffset="-140300.72">23763 15312 1352 0,'-13'-12'303'0,"1"-2"160"16,4 7-376-16,0 1 22 15,2-1 5-15,3 3 6 0,3 4-47 16,4 8-16-16,1 5-39 16,3 15-13-16,1 12-6 15,-1 15-51-15,-3 2-70 16,3 11-79-16,-2-6-340 16,-1-17 22-16</inkml:trace>
  <inkml:trace contextRef="#ctx0" brushRef="#br0" timeOffset="-140059.28">24044 15295 1531 0,'-6'-13'347'15,"6"2"138"-15,-1 5-411 16,1 6-28-16,0-1 5 15,0 0 0-15,0 2 0 16,0 1-31-16,4 15-14 16,10 55-4-16,-14-16-80 15,-4-2-88-15,-1 5-132 0,3-11-234 16,6-22-50-16</inkml:trace>
  <inkml:trace contextRef="#ctx0" brushRef="#br0" timeOffset="-139835.78">24185 15067 1149 0,'2'-13'513'0,"-1"-1"-23"16,1 4-211-16,5 8-237 16,6 5-9-16,9 14 9 15,4 12 2-15,5 28-9 16,-5 11-11-16,-5 34-4 15,-12-1-22-15,-9 23-100 16,-10-13-101-16,-10 6-331 16,-7-34-22-16</inkml:trace>
  <inkml:trace contextRef="#ctx0" brushRef="#br0" timeOffset="-139435.5">22820 15088 1097 0,'-27'-1'269'0,"-4"12"109"16,3 13-298-16,-2 18 19 15,7 12 0-15,8 24 12 16,14 4-21-16,12 23-22 16,16-4-35-16,24 8-91 15,4-19-109-15,35-12-301 16,1-33-9-16</inkml:trace>
  <inkml:trace contextRef="#ctx0" brushRef="#br0" timeOffset="-138902.29">24662 15006 583 0,'2'-20'505'0,"-4"3"-105"16,2 8 34-16,0 6-319 16,0 5-4-16,4 2-17 15,-4-4 2-15,1 2-32 16,4 8-2-16,25 53-11 15,-20-17-7-15,-5 7-21 0,1 12-8 16,-5-1-8-16,2 5-2 16,-1-13-2-16,5-5 1 15,2-20-8-15,6-8-60 16,1-15-49-16,8-16-131 16,5-6-278-16,4-13 3 15</inkml:trace>
  <inkml:trace contextRef="#ctx0" brushRef="#br0" timeOffset="-138719.39">24614 15277 1469 0,'-4'-14'320'0,"4"10"130"16,10-3-417-16,8 4-32 15,17-2-2-15,8-3 6 16,16-1-140-16,10 11-321 16,3 4 47-16</inkml:trace>
  <inkml:trace contextRef="#ctx0" brushRef="#br0" timeOffset="-138456.99">25031 15321 1066 0,'-29'31'321'0,"25"-33"72"15,7 0-292-15,7 1-29 16,6 0-20-16,10-3 0 15,6 1-15-15,8-4-7 16,-3 2-12-16,4-1-85 16,-6 4-73-16,-5 5-291 15,-10 2-1-15</inkml:trace>
  <inkml:trace contextRef="#ctx0" brushRef="#br0" timeOffset="-138260.3">25187 15329 1496 0,'-54'-16'326'0,"48"13"145"15,4 9-432-15,-2 9 1 16,1 8 0-16,1 17 2 16,1 10-9-16,-3 26-125 15,4 9-102-15,-4 8-309 16,-1-15-44-16</inkml:trace>
  <inkml:trace contextRef="#ctx0" brushRef="#br0" timeOffset="-137675.46">21964 16392 1458 0,'-26'-10'297'0,"-25"-11"145"15,38 19-432-15,7 2-4 16,8-1-8-16,12-1 12 16,10 0-3-16,18 0 2 15,6 3-24-15,12-2-96 16,0 3-64-16,6 2-274 16,-11-1-34-16</inkml:trace>
  <inkml:trace contextRef="#ctx0" brushRef="#br0" timeOffset="-137481.25">22057 16253 1540 0,'0'-2'319'0,"-12"-1"149"16,7 10-460-16,5 9 5 15,-2 1-1-15,5 16 3 16,3 4-2-16,6 20-53 15,3 2-130-15,12 19-311 16,1-18 9-16</inkml:trace>
  <inkml:trace contextRef="#ctx0" brushRef="#br0" timeOffset="-137119.28">22734 16011 1648 0,'-9'-35'339'15,"-2"29"164"-15,-4 12-490 0,-8 4-10 16,-3 3-2-16,-4 9 7 16,5 6-6-16,-3 17 4 15,13 2-2-15,2 22 3 16,4-1-8-16,16 10 3 16,6-7-8-16,11 9-39 15,7-17-44-15,17-9-114 16,0-18 149-16,18-7-449 15,-4-24 126-15</inkml:trace>
  <inkml:trace contextRef="#ctx0" brushRef="#br0" timeOffset="-136718.31">22912 16199 1636 0,'-22'-23'343'16,"7"3"157"-16,4 10-483 16,-2 3-2-16,7 3 4 15,3 6 0-15,6 3 1 16,7 17 3-16,4 8-17 16,3 19 2-16,-4 3-5 0,1 8-4 15,-3-8-6-15,0-2 6 16,-5-20-5-16,0-7 6 15,-1-12-5-15,-1-10 5 16,-1-10 1-16,2-10-5 16,0-3-3-16,3-8 8 15,-1 3-4-15,-1 0-2 16,5 9 2-16,-4 4-3 16,-1 11-3-16,4 7 4 15,0 7-2-15,3 5 5 16,2 4-7-16,10 4-44 15,-2-1-45-15,6 6-122 16,-4-3 3-16,2-6-282 16,-7-10 20-16</inkml:trace>
  <inkml:trace contextRef="#ctx0" brushRef="#br0" timeOffset="-136497.33">23288 16473 1365 0,'58'-54'301'16,"-56"40"155"-16,-1 10-382 0,-2 3-3 15,1 4-7-15,0-2 4 16,0 1-34-16,1 18-18 16,7 50-14-16,-3-29-42 15,5 1-46-15,-2-3-105 16,-3-15-35-16,3-12-265 15,-7-10 15-15</inkml:trace>
  <inkml:trace contextRef="#ctx0" brushRef="#br0" timeOffset="-136373.48">23295 16192 1173 0,'9'-11'243'0,"0"12"22"0,0 14-608 15,-2 6 17-15</inkml:trace>
  <inkml:trace contextRef="#ctx0" brushRef="#br0" timeOffset="-136018.78">23677 16307 1081 0,'-37'-3'257'16,"34"2"87"-16,-1 4-269 15,-1 0-21-15,3-3 42 16,2 0 4-16,-2 1 15 16,1 0-33-16,1 0-12 15,1 0-46-15,3 0-3 16,21 4-17-16,46 1-12 16,-34-7-39-16,4 2-133 0,-6 6-287 15,-8 1 19-15</inkml:trace>
  <inkml:trace contextRef="#ctx0" brushRef="#br0" timeOffset="-135795.12">23728 16225 1430 0,'-10'-20'336'15,"1"8"125"-15,-1 6-386 16,4 5-33-16,1 0 13 15,4 4-4-15,1-2 2 16,0 3-22-16,4 21-9 16,12 54-16-16,-6-22-26 15,-1 2-47-15,0 7-142 16,-3-19-47-16,4-9-258 16,0-18-45-16</inkml:trace>
  <inkml:trace contextRef="#ctx0" brushRef="#br0" timeOffset="-135560.25">24001 16187 1514 0,'0'-18'349'0,"3"7"130"15,-1 7-407-15,0 4-40 16,3 2 12-16,-5-2-1 0,1 1 5 15,2 2-27-15,7 22-5 16,10 51-11-16,-20-24-18 16,-2-5-36-16,2-1-93 15,2-13-60-15,5-14-323 16,8-14 9-16</inkml:trace>
  <inkml:trace contextRef="#ctx0" brushRef="#br0" timeOffset="-135352.22">24012 15838 1457 0,'23'-13'338'16,"12"16"126"-16,-5 22-405 16,-7 16-39-16,2 32 7 0,-10 6-4 15,-2 25 1-15,-6-2-18 16,-6 19-27-16,-8-20-71 15,-3 7 116-15,-3-24-512 16,-2-11 151-16</inkml:trace>
  <inkml:trace contextRef="#ctx0" brushRef="#br0" timeOffset="-134936.28">24535 16042 987 0,'38'-55'329'0,"-33"38"75"0,-1 7-238 15,-1 3-21-15,-2 4-16 16,-1 0 9-16,0 3-38 16,-1 2-15-16,0 2-46 15,-5 39-6-15,-8 49-22 16,3-21 3-16,1-1-11 15,3 4 1-15,7-19-8 16,8-3 9-16,9-16-17 16,10-12-58-16,6-14-60 0,8-12-110 15,-6-9-280-15,-4-11 11 16</inkml:trace>
  <inkml:trace contextRef="#ctx0" brushRef="#br0" timeOffset="-134768.92">24471 16271 1521 0,'18'-13'316'0,"-1"1"148"16,4 11-456-16,15-2-44 15,6-1-56-15,15 3-368 16,-1 4 69-16</inkml:trace>
  <inkml:trace contextRef="#ctx0" brushRef="#br0" timeOffset="-134367.22">24888 16267 1512 0,'0'2'319'0,"0"0"141"0,-1-1-433 15,-1 0-22-15,1 0 28 16,-4 0 5-16,1 0 15 16,-1 1-9-16,1 0 1 15,0 1-24-15,-1 0-3 16,0 0-14-16,-3 2 3 16,-35 27-2-16,31-28-2 15,3-3 0-15,-3 1 1 16,2 0 0-16,2-1 2 15,1 1-5-15,4 3 0 16,4 0 0-16,5 5 2 16,7 1-6-16,3 4 9 15,6 2-4-15,7 1 2 16,-2 0-5-16,3 3 2 0,-7-5 1 16,-3 1 6-16,-11-5-9 15,-2 1 3-15,-11-3-2 16,-11 3-46-16,-9 1-116 15,-15 6-363-15,-6-4 41 16</inkml:trace>
  <inkml:trace contextRef="#ctx0" brushRef="#br0" timeOffset="-133307.55">20769 17413 1455 0,'-125'-32'335'16,"105"7"125"-16,11 9-438 15,14 4 1-15,12 3-22 16,18-6 10-16,5 4-6 16,22-1 6-16,-5 6-29 0,7 4-113 15,-12 4-61-15,-1 8-274 16,-24 3-41-16</inkml:trace>
  <inkml:trace contextRef="#ctx0" brushRef="#br0" timeOffset="-133047.78">20614 17476 1491 0,'-17'-12'324'15,"23"-1"138"-15,16 5-445 0,25 1-7 16,17 0-11-16,24 3-104 16,7 4-191-16,15-3-164 15,-17 7-120-15</inkml:trace>
  <inkml:trace contextRef="#ctx0" brushRef="#br0" timeOffset="-132302.8">21473 17020 1472 0,'-1'-37'350'15,"0"18"134"-15,2 12-427 16,1 10-26-16,7 14-5 16,-5 10-11-16,3 25-5 15,4 33 8 1,1 13-15-16,-2 2 4 15,0-3-7-15,2-19 1 0,-5-35-2 16,-5-14 4-16,-1-15-7 16,1-10 4-16,-7-6-3 15,-2-5 5-15,-2-2-4 16,-2-9 4-16,0 2 1 16,4-6-5-16,3 0-7 15,9 0-2-15,6 4-5 16,5-3-1-16,6 5 3 15,6 4 6-15,-2 6 2 16,2 2 7-16,-3 11-4 0,-3 9 5 16,-8 9-7-16,0 17-30 15,-9 5-60-15,-1 10-106 16,2-3-279-16,5-4 5 16</inkml:trace>
  <inkml:trace contextRef="#ctx0" brushRef="#br0" timeOffset="-132070.65">21890 17483 1383 0,'1'-13'332'0,"-2"1"111"0,2 7-399 15,2 5-21-15,-1 2-13 16,-2-2 14-16,1 3 3 15,0 0 4-15,8 22-13 16,1 44-2-16,-10-35-18 16,-1 1-116-16,0-7-68 15,14-1-285-15,-13-18-36 16</inkml:trace>
  <inkml:trace contextRef="#ctx0" brushRef="#br0" timeOffset="-131936.83">21888 17218 1465 0,'6'-24'314'16,"1"16"127"-16,8 14-558 15,0 3-75-15,4 13-261 16,-4 0-55-16</inkml:trace>
  <inkml:trace contextRef="#ctx0" brushRef="#br0" timeOffset="-131603.31">22155 17396 1097 0,'-4'0'244'0,"2"-1"99"0,1 0-293 16,-2 0-12-16,2 0 13 16,1 0 7-16,2 1 10 15,13 0-25-15,54 6-7 16,-32-2-14-16,9-3-9 15,-3-2-34-15,0-1-101 16,-10 0-291-16,2-1 39 16</inkml:trace>
  <inkml:trace contextRef="#ctx0" brushRef="#br0" timeOffset="-131370.28">22220 17291 934 0,'-14'-18'523'0,"6"3"-74"16,4 5-118-16,4 12-317 15,1 5-4-15,0 2-6 16,4 13 11-16,-1 12-11 16,3 21 1-16,-1 5-1 0,4 18-38 15,-2-8-68 1,1-5-160-16,2-13-196 0,0-17-54 15</inkml:trace>
  <inkml:trace contextRef="#ctx0" brushRef="#br0" timeOffset="-131140.85">22532 17298 1507 0,'7'-21'313'16,"6"10"145"-16,-3 4-439 16,-1 6-9-16,-3 0 12 15,-2 5 0-15,-2 5 11 0,-3 11-6 16,-3 17-2-16,1 8-11 16,-1 13-29-16,0-4-72 15,0 5 110-15,7-15-516 16,5-19 146-16</inkml:trace>
  <inkml:trace contextRef="#ctx0" brushRef="#br0" timeOffset="-130886.33">22705 17092 1267 0,'22'-37'440'16,"1"22"34"-16,7 23-289 15,-3 21-178-15,3 29-1 16,-7 7-2-16,-8 28 1 16,-10 4-1-16,-14 23-1 15,-11-9-17-15,-12 15-151 16,-4-19-314-16,-5-9 37 15</inkml:trace>
  <inkml:trace contextRef="#ctx0" brushRef="#br0" timeOffset="-130503.22">21362 16966 1148 0,'-22'5'342'15,"-7"7"63"-15,-4 33-281 16,2 17-81-16,1 19 12 16,13 7 4-16,14 25-1 0,19-8-17 15,29 9-16-15,18-17-66 16,31 3-420-16,7-32 116 15</inkml:trace>
  <inkml:trace contextRef="#ctx0" brushRef="#br0" timeOffset="-129947.77">23126 17322 741 0,'-50'-23'359'0,"42"16"-29"15,4 5-118-15,7 3-168 16,6 5 5-16,2 1 6 0,14 10 9 15,2 6-15-15,9 11-11 16,0 3-18-16,11 8-97 16,-7-7-49-16,0 4-268 15,-3-21-9-15</inkml:trace>
  <inkml:trace contextRef="#ctx0" brushRef="#br0" timeOffset="-129749.25">23323 17280 1115 0,'-13'-14'295'16,"1"7"84"-16,-5 14-310 16,-1 11-20-16,-8 13-11 0,-1 11-9 15,-1 14-5-15,5 5-22 16,4 15-64-16,17-10-342 15,6-8 81-15</inkml:trace>
  <inkml:trace contextRef="#ctx0" brushRef="#br0" timeOffset="-129352.04">23666 16953 1003 0,'1'-28'259'0,"1"8"115"16,1 10-271-16,-1 3 20 16,-1 5-2-16,-1 1 8 0,0 1-34 15,-1 0-19-15,-1 1-29 16,2 2-1-16,-8 29-12 16,-19 62 0-16,10-18-6 15,0 19-3-15,9 4-17 16,14 13-6-16,13-11-5 15,29-2-80-15,11-22-92 16,32-6-327-16,0-30 0 16</inkml:trace>
  <inkml:trace contextRef="#ctx0" brushRef="#br0" timeOffset="-128387.27">23940 17216 1017 0,'29'-96'321'0,"-27"66"67"16,-2 7-266-16,3 2 2 15,-1 9-20-15,0 1 4 16,1 7-17-16,5 8-16 15,1 5-34-15,4 14-8 16,-3 11-10-16,-5 17 3 16,-7 3-3-16,-11 16-5 15,-4-2-9-15,-1 2 0 16,5-17-8-16,5-3-6 16,11-21-16-16,17-11-90 15,10-16-74-15,12-9-322 16,0-9-2-16</inkml:trace>
  <inkml:trace contextRef="#ctx0" brushRef="#br0" timeOffset="-128198.21">23760 17431 846 0,'-8'-13'515'0,"9"-5"-87"15,12 7-126-15,15 1-254 16,7 3-43-16,16-2-66 16,1 2-62-16,8 5-304 15,-8 2 16-15</inkml:trace>
  <inkml:trace contextRef="#ctx0" brushRef="#br0" timeOffset="-127945.18">24163 17435 1030 0,'-1'-1'320'15,"0"-1"108"-15,1 0-285 16,1 0-2-16,1 0-39 15,18-6-11-15,49-7-55 16,-25 15-21-16,-1 2-45 16,1 1-103-16,-12 2-50 15,0 4-280-15,-9-5-18 0</inkml:trace>
  <inkml:trace contextRef="#ctx0" brushRef="#br0" timeOffset="-127733.71">24311 17404 938 0,'-6'-10'242'15,"5"4"106"-15,0 2-207 16,2 0 0-16,-1 3 23 16,0 0-19-16,0 1-9 15,1 2-57-15,4 14-20 16,10 56-25-16,-15-11-11 15,-1 2-49-15,-2 11-168 16,-1-7-299-16,-5-12 12 0</inkml:trace>
  <inkml:trace contextRef="#ctx0" brushRef="#br0" timeOffset="-127389.29">24467 17192 839 0,'-10'-15'240'0,"4"11"49"16,4 2-214-16,1 2-25 16,1 0 2-16,0 0 9 15,1 0 6-15,1 0 0 16,1 0-24-16,14-1-10 16,40-2-12-16,-27 3-13 15,-1-1-43-15,3 6-188 16,-6 0-150-16,-5 5-42 0</inkml:trace>
  <inkml:trace contextRef="#ctx0" brushRef="#br0" timeOffset="-127154">24530 17045 1192 0,'-11'-25'315'16,"4"6"88"-16,4 8-317 15,3 9-24-15,1 2 3 16,1 1-3-16,-2-1 2 16,0 2-17-16,4 15-7 15,8 55-21-15,-10-17 1 16,0 2-18-16,-2 4-96 16,0-9-81-16,7-4-304 15,3-22-16-15</inkml:trace>
  <inkml:trace contextRef="#ctx0" brushRef="#br0" timeOffset="-126803.81">24807 16962 1349 0,'7'-28'293'15,"2"3"129"-15,2 13-385 16,-3 5 28-16,2 1 8 16,-2 1 11-16,-4 2 2 0,-4 1-12 15,2 3-35-15,-2-1-11 16,0 1-14-16,0 5-6 16,6 23-1-16,6 50-5 15,-12-27 0-15,0 11-1 16,1-4 1-16,1 0 0 15,1-14 0-15,4-5 0 16,2-18-1-16,3-8-46 16,0-8-32-16,1-9-131 15,1-4-231-15,6-1-78 16,-3-1-139-16</inkml:trace>
  <inkml:trace contextRef="#ctx0" brushRef="#br0" timeOffset="-126657.3">24769 17231 1409 0,'4'-32'359'15,"3"2"99"-15,11 13-394 16,11 8-112-16,4 5-58 16,4 4-86-16,-2 12-265 15,1 2 12-15</inkml:trace>
  <inkml:trace contextRef="#ctx0" brushRef="#br0" timeOffset="-126203.52">25034 17209 1436 0,'3'-1'276'0,"1"-1"152"16,0 1-430-16,-1 0 12 15,-1 1 18-15,-1 0 23 16,-1 1 4-16,-1 0 6 16,-1 1-10-16,-1 0-9 15,-1 0-20-15,3 1-5 16,-2-1-9-16,1 0-3 16,1-1-2-16,-2 0 2 0,2 0-3 15,0 0 2-15,0 0 0 16,0 0-2-16,1 2-3 15,-2 0 1-15,1 0-1 16,0 2 0-16,0 0 2 16,1 2-1-16,3-1-3 15,12 1 1-15,44 31 2 16,-26-29 0-16,-6 2 2 0,-6 7 1 16,-7 4-1-16,-13 11 3 15,-11 0-1-15,-11 5-4 16,-5-9 5-16,-7 0-4 15,3-12-11-15,-1-9-96 16,5-11-78-16,11-11-323 16,11-15-12-16</inkml:trace>
  <inkml:trace contextRef="#ctx0" brushRef="#br0" timeOffset="-126003.92">25210 16908 1152 0,'3'-26'552'0,"1"-8"-41"16,14 19-180-1,5 12-279-15,5 13 6 0,-5 15 3 16,-7 32 11-16,-13 21-16 16,-21 39-10-16,-17 17-19 15,-30 35-42-15,-6-8-60 16,-22 16-190-16,4-25-324 15,-14-5-3-15</inkml:trace>
  <inkml:trace contextRef="#ctx0" brushRef="#br0" timeOffset="-124267.28">6650 7865 1029 0,'-28'-11'254'16,"9"7"102"-16,0 8-299 16,7 2-20-16,1-1 4 15,1 2-33-15,0 1-6 16,3-2-5-16,-1-2 30 16,1-2 19-16,2-4 46 15,3 0 14-15,1 1 24 16,1 0-24-16,0 1-17 15,2 0-44-15,2 0-13 16,19 4-20-16,51 11 6 16,-28-5-9-16,18-2-4 0,3-1 1 15,23-3 2 1,-4-3-8-16,23-3 11 0,-5-1 4 16,18-1 16-16,-9 0 1 15,24-2 15-15,-10 1-8 16,30-1 8-16,-5 0-24 15,39 0 3-15,-11 2-16 16,39 0 6-16,-15 0-8 16,29 1 6-16,-28 3-8 0,20 2 5 15,-36 0-8-15,8 0 8 16,-38-2 0-16,5-4 14 16,-32-4 3-16,0-1 18 15,-26-1-5-15,-1 0 12 16,-22 6-10-16,-3 0-1 15,-18 1-10-15,-9 3-6 16,-17 4-12-16,-8-4-1 16,-17-1-10-16,-5 3 0 15,-6-2-1-15,-3-9-78 16,-1-3-112-16,-11-21-458 16,-5-17 37-16</inkml:trace>
  <inkml:trace contextRef="#ctx0" brushRef="#br0" timeOffset="-32369.02">11106 7249 924 0,'-11'-5'212'15,"8"0"98"-15,0 5-265 16,7 1-16-16,-4-1 8 16,0 0-14-16,2 0-7 15,-1 0-10-15,2 1 7 16,13 6-10-16,42 29-1 15,-32-15-6-15,3 2 7 0,-3-4-2 16,1-1 13-16,-5-6-6 16,-2-4 12-16,-6-5-3 15,5-9 9-15,-5-4-11 16,5-8 6-16,2-3-3 16,9-11 0-16,-3 3-15 15,7-6 3-15,2 3-8 16,2-2-44-16,-10 12-39 15,2 7-272-15,-14 8 42 0</inkml:trace>
  <inkml:trace contextRef="#ctx0" brushRef="#br0" timeOffset="-31968.63">11333 7307 1044 0,'0'-11'248'0,"0"-7"102"15,3 12-312-15,4 2-5 16,2 1-18-16,7 5-10 16,2 5-16-16,10 7 1 0,-1 4-1 15,6 12 5-15,-3 3-6 16,4 4 9-16,-7-5 0 15,4-3 5-15,-4-11 1 16,5-9 17-16,-2-13-5 16,12-13 10-16,0-10-9 15,17-17 1-15,-4-5-49 16,26-18-319-16,-12 2 88 0</inkml:trace>
  <inkml:trace contextRef="#ctx0" brushRef="#br0" timeOffset="35548.11">2064 5683 1299 0,'-28'-23'399'16,"14"3"52"-16,7 9-305 15,14 13-130-15,9 25 21 16,13 16-6-16,13 30 17 15,10 14-16-15,17 27-14 16,1-3-17-16,12 3 2 16,-5-27-12-16,5-17 8 15,-13-32 4-15,-1-38 39 16,-10-42 3-16,17-54 23 16,-1-33-12-16,35-68 2 0,17-20-40 15,65-57-5-15,22 7-34 16,82-35-112-16,38 47 15 15,67-5-436-15</inkml:trace>
  <inkml:trace contextRef="#ctx0" brushRef="#br0" timeOffset="48220.87">12169 8779 1032 0,'-47'-9'211'0,"0"-6"99"0,11 10-305 15,0 1 16-15,12-5 60 16,4-2 39-16,9 3 12 16,7 0-15-16,8 2-13 15,12 2-43-15,12 4-35 16,23-2-2-16,12 1 21 15,26 2-6-15,5 1-10 16,23-1-2-16,-6 1 1 0,24 0-1 16,-12 2 0-16,20 1-4 15,-12 2 1-15,19-2-9 16,-17 4-3-16,24 0 2 16,-16-8 5-16,21 2-4 15,-13-4 9-15,20-3 2 16,-20-2-8-16,17 4-4 15,-25-5 1-15,6 6-9 16,-30-1-3-16,4 0 5 16,-30 0-4-16,-9-3 0 15,-24 2 2-15,-12 2-6 16,-23 0-1-16,-12 1-40 16,-18 2-73-16,-27-1-431 15,-8-12 81-15</inkml:trace>
  <inkml:trace contextRef="#ctx0" brushRef="#br0" timeOffset="76762.33">19016 16913 845 0,'2'-5'243'0,"1"-1"56"0,-3 1-208 15,2 1-27-15,-1-1 0 16,0 2 2-16,0 0-1 15,1 0-16-15,-1 1-4 16,5 1-3-16,15 0-2 16,42 3 6-16,-17 3-7 15,2-1 0-15,17 5 0 16,-1-2 3-16,7 12-9 16,-10 3 0-16,-3 8-12 15,-14 5-8-15,-10 11-9 16,-20 10 0-1,-8 4 1-15,-16-3-3 16,-10-5 0-16,-11-5 0 16,-2-18 3-16,-11-3-5 15,-3-5 4-15,-10-4-2 0,3-7 1 16,-5-5-3-16,8-4 3 16,6-5-9-16,13 0 4 15,7-1-34-15,13 1-28 16,7 2-100-16,8 0 3 15,17 0-287-15,6-2 28 16</inkml:trace>
  <inkml:trace contextRef="#ctx0" brushRef="#br0" timeOffset="77129.12">19354 17344 1141 0,'-39'-29'260'0,"19"40"123"15,5 6-315-15,-2 6-11 0,3 1 9 16,-2 5-5-16,0 2-19 15,-2 2-17-15,1-7-11 16,0 2-11-16,4-10 3 16,0-5-4-16,3-6 5 15,0-1-6-15,4-3 4 16,3-3-5-16,2 0-3 16,1 0 6-16,2 0 8 15,12 0-9-15,57 11 6 0,-18 5-127 16,3 10-314-16,-1 5 60 15</inkml:trace>
  <inkml:trace contextRef="#ctx0" brushRef="#br0" timeOffset="78098.33">18921 16030 1004 0,'-13'-50'207'15,"25"35"102"-15,5 6-304 16,5 3 15-16,2 2-1 16,11 4 27-16,-2 5-6 15,10 2 20-15,2 4-11 16,9 6 13-16,-3 0-12 0,13 13 10 16,-10 3-17-16,3 6-2 15,-14 3-16-15,-8 11-12 16,-19-5-11-16,-13 6 3 15,-16-4-5-15,-16-1 7 16,-11-13-2-16,-14-2 5 16,-1-9-8-16,-8-1 6 15,9-4-7-15,2-3 3 16,13 0-65 0,6-5-31-16,14-1-58 15,8-3-270-15,6-13 42 16</inkml:trace>
  <inkml:trace contextRef="#ctx0" brushRef="#br0" timeOffset="78572.89">19168 16432 1017 0,'-10'-56'281'0,"-1"63"68"16,3 9-288-16,-9 8-4 16,4 4-21-16,-4 8 14 15,2-1-9-15,-3 5 4 0,2-5-30 16,3-2 2-16,4-11-16 15,1-5 5-15,3-8-9 16,3-4 4-16,2-5-10 16,4-3-20-16,-4 2-20 15,2 0-35-15,1-1-31 16,-1 0-273-16,5-1 66 16</inkml:trace>
  <inkml:trace contextRef="#ctx0" brushRef="#br0" timeOffset="78693.8">19038 16677 913 0,'3'3'427'0,"-2"0"-4"16,1 0-236-16,2-1-36 16,0-1-82-16,11 2-13 15,34 12-20-15,-23 2-148 16,1 12-343-16,9 2 56 16</inkml:trace>
  <inkml:trace contextRef="#ctx0" brushRef="#br0" timeOffset="79529.34">19003 15337 1045 0,'1'-16'209'0,"10"2"107"16,2 5-315-16,11 2 5 15,1 5-2-15,13 3 9 16,0 5-4-16,11 8 8 15,-5 6-3-15,7 10 12 16,-10 8-2-16,-3 15 6 16,-13 2-2-16,-4 14 3 15,-11-8-14-15,-10 3-1 16,-13-13-8-16,-12-1 7 16,-8-16-9-16,-11-5 7 0,2-7-6 15,-7-8 8-15,9-8-15 16,2-6 2-16,12-2-24 15,4-5-33-15,11 1-42 16,9 0-277-16,7 4 46 16</inkml:trace>
  <inkml:trace contextRef="#ctx0" brushRef="#br0" timeOffset="79895.53">19226 15772 973 0,'-48'-47'551'16,"39"43"-514"-16,0 6 23 15,2 5-1-15,-1 6 28 16,-1 0-3-16,-2 8 6 15,-2 4-38-15,-2 5-12 16,-3 2-25-16,0 5 2 16,0-7-19-16,5-4 4 0,4-7-3 15,5-6 3-15,3-6-10 16,3-5 8-16,4-2-3 16,-5 0 3-16,2-1-4 15,15 0 10-15,44 4-4 16,-18 9-69-16,2 10-62 15,3 22-283-15,-7 5 4 16</inkml:trace>
  <inkml:trace contextRef="#ctx0" brushRef="#br0" timeOffset="93958.88">8932 10696 583 0,'-16'-7'265'16,"5"3"-6"-16,2 2-115 16,7 1-113-16,2 2 3 15,1 0-22-15,-1-1 8 16,0 0-2-16,1 0 13 16,1 0-15-16,1 1 32 15,5 0-6-15,12 3 6 16,36 1-19-16,-27-6 9 15,1-1-34-15,5 1 2 16,-3-1-6-16,4-2 6 0,-3 3-7 16,0 2 13-16,0-2-3 15,1-1 6-15,-2 5-3 16,7-1 8-16,-4 2-9 16,9-2 10-16,0 1-6 15,8-2 13-15,-1-1-2 16,10-1 1-16,-1 0-8 15,9-2 0-15,-7 3-9 0,10-3 1 16,-9 1-1-16,7 2 3 16,-8 4-5-16,12-3 2 15,-9 4-7-15,13-1 5 16,-8 4-6-16,10-2 9 16,-6-1-3-16,9 1 19 15,-9-1-9-15,10-4 5 16,-7 2-6-16,8 0-1 15,-6-4-14-15,7 0 5 16,-8 1-6-16,13-1 9 16,-6-2-2-16,9 6 3 15,-7 1-3-15,12-2 3 16,-10 0-7-16,12 1 1 16,-7-2-4-16,15-4 3 15,-13 0-2-15,13 0 3 0,-10 1-5 16,9-3 3-16,-15 1 0 15,14 0 3-15,-16-2-7 16,15 2 9-16,-16 0-6 16,17 1 2-16,-11 1-7 15,14 2 7-15,-11-4-5 16,12 0 5-16,-12 2-6 16,15 1 5-16,17 1-4 15,-3-1 0-15,4 3 5 16,-1-1-3-16,-7 0-1 15,-27-2 0-15,13 6 2 16,-19-5-4-16,14 1 3 16,-14 2 1-16,11-1 1 15,-10 1-5-15,14 0 3 16,-12-2-4-16,14-1 5 16,-17 0-5-16,12-4 4 15,-16 5-1-15,12-4 4 16,-17 0-6-16,11 1 6 15,-10 0-3-15,9-3-1 16,-7 4 1-16,12 1 2 0,-8-2-2 16,13 2 2-16,-12-3-3 15,10 0 0-15,-12 4-3 16,9-1 5-16,-12-1-6 16,9 2 8-16,-9-2 0 15,13-2 4-15,-11-1-8 16,15 0 8-16,-8 1-2 15,10 0 2-15,-6 1-7 16,11-2 8-16,-12 3-9 0,10-2 6 16,-15 3-7-16,11-1 7 15,-15 2-7-15,8-2 6 16,-13 2-9-16,6-2 8 16,-12 1 0-16,9 0 6 15,-10 1-6-15,10-3 10 16,-9 4-4-16,8-4-1 15,-9 0-2-15,9-2 3 16,-11 3-6-16,8-2 4 16,-11 2-2-16,2 2-1 15,-14-1-2-15,-2 0 4 16,-16 0-7-16,3 1 7 16,-14 0-6-16,3 1 8 15,-3 2-7-15,7-3 6 16,-6 2-7-16,7-2 7 0,-2-2-10 15,5 1 8-15,-5 0-7 16,3-3 10-16,-8 2-4 16,-3 3 11-16,-5-3-5 15,-4-1 12-15,-8 3-10 16,-1-2 9-16,-6-2-5 16,-3 1 6-16,-1 0-11 15,0 1 7-15,0 1-4 0,0 0-1 16,0 0-3-16,-1 0 8 15,1 0-9-15,-1 0 2 16,1 0 1-16,0 0-3 16,0 0-4-16,0 0 2 15,0 0-16-15,0 0-52 16,-1 0-56-16,1 0-132 16,-3-1-288-16,-4-3 9 15</inkml:trace>
  <inkml:trace contextRef="#ctx0" brushRef="#br0" timeOffset="94446.05">20137 9806 974 0,'-4'-19'255'16,"0"5"76"-16,-1 2-253 16,1 2-25-16,2 1 27 15,-4 0 25-15,3 0 13 16,0 0-9-16,-2 4-5 15,2 1-36-15,3 3-33 16,-1 1-24-16,1 0-5 16,0 0-12-16,0 0 7 15,0 1-5-15,0 1 13 16,0 3-9-16,2 21 7 16,6 39-6-16,-6-21 9 15,-1 3-10-15,-3 16 12 16,3-2-4-16,0 22 13 15,-1-6-10-15,0 12 10 16,3-10-8-16,-1 5 1 0,2-19-13 16,2 1 7-16,4-17-8 15,3 0 3-15,-4-14-46 16,-13 1-445-16,-23-24 134 16</inkml:trace>
  <inkml:trace contextRef="#ctx0" brushRef="#br0" timeOffset="96293">5701 9925 910 0,'-32'-14'201'0,"4"2"83"15,4 8-271-15,-1-1-7 16,7 3-6-16,0 1 17 16,2 0 2-16,3-1 17 15,3 2-7-15,3-1 22 16,3 1 28-16,2 0-7 15,2 0-18-15,0 0 1 16,0 0-26-16,2 0-36 16,0 0 4-16,1 1 10 15,12 1 3-15,50 7 8 16,-29-7-8-16,12 2 1 16,-1 1-11-16,13-2-3 15,-4 0 1-15,9-1 6 16,-4-1-9-16,14 1 9 0,-6 0 0 15,10 0-1-15,-7 0-4 16,13 0 4 0,-4-3-3-16,19-2 5 0,-3-3-6 15,21 1 4-15,-9-2-2 16,20 0 2-16,-12 0-5 16,18-5 8-16,-12 4-10 15,18-3 5-15,-16 1 0 0,14-5 1 16,-15 7-7-16,9-5 7 15,-17 4-4-15,14 0 3 16,-14 7-4-16,11-3 4 16,-10 1-1-16,19 0 2 15,-15 2-4-15,20-5 4 16,-16 2 1-16,20-2 1 16,-18 1-4-16,15-1 1 15,-16 0-2-15,16 3 2 16,-19-1-6-16,16 1 10 15,-14 1-3-15,18-1 2 16,-18-1-6-16,19 2 6 16,-12 0-6-16,13 1 3 15,-17 0-3-15,19 0 8 16,-20 1-8-16,13-3 2 0,-14 0-2 16,15 1 5-16,-17-1-7 15,15-1 9-15,-15 1-7 16,15-1 5-16,-17 1-1 15,16-3 4-15,-13 5-8 16,14-2 8-16,-15 0-7 16,18 1 1-16,-15 2-2 15,12-2 7-15,-19-1-10 0,22 2 10 16,-17 1-6-16,19-3 2 16,-17 2-5-16,21-1 10 15,-19 1-7-15,13-1 7 16,-13 2-2-16,12-1 4 15,-15-1-6-15,16 1 4 16,-12 1-6-16,13 0 3 16,-15-1-7-16,16 2 8 15,-19-1-6-15,13 0 7 16,-14 1 0-16,12 1 10 16,-18 2-7-16,16-3 10 15,-19 2-8-15,15 0 4 16,-17-2-7-16,14-1 4 15,-16 1-7-15,16 0 10 16,-19 0-12-16,18 0 9 0,-18 1-7 16,18 2 5-16,-18-1-9 15,13 1 7-15,-14-1-5 16,16 2 4-16,-19-1-4 16,14 1 5-16,-14 0-2 15,11 0 2-15,-15 1-3 16,15 1 2-16,-12-2-5 0,12 3 4 15,-12-3 0-15,9 3 3 16,-18-3-3-16,10 4 8 16,-18-4-9-16,9 5 6 15,-14-2-8-15,2-1 5 16,-21 0-4-16,3 0 5 16,-16-3-9-16,-1 0 14 15,-10 3-10-15,0-3 3 16,-16 0-4-16,-1-1 9 15,-8 1-14-15,-4-6 6 16,-5 4-24-16,5 0-103 16,4 3-58-16,2 0-270 15,4 0-29-15</inkml:trace>
  <inkml:trace contextRef="#ctx0" brushRef="#br0" timeOffset="97877.45">5452 9961 443 0,'-9'-39'287'16,"5"32"-32"-16,-1 3-25 15,3 0-145-15,0 0 26 0,2 3-33 16,0 0-3-16,0 1-32 15,0 0-11-15,0 0 18 16,0 0 50-16,0 1-3 16,0 0 8-16,1 3-7 15,1 7-43-15,4 16-49 16,2 50 11-16,-8-23-6 16,-6 22 19-16,-2 6-6 0,-2 18 3 15,3-9-13-15,1 8 2 16,5-19-13-16,4-7 3 15,3-19-2-15,0-7 9 16,-1-23 1-16,-2-5 5 16,0-9-7-16,-2-6 3 15,0-4-7-15,1 0-2 16,-2-1-7-16,0 1 6 16,0-1-6-16,0 0 5 15,-2 1 0-15,2 0 5 16,0 0-7-16,0 0 1 15,0 0-3-15,0 0 2 16,0 0-9-16,0 0 9 16,0 0-2-16,0 0-2 15,0 0 1-15,0 0 4 16,0 0-3-16,0 0 2 0,0 0-2 16,0 0 1-16,0-1 0 15,0 1-1-15,0 0-2 16,0 0 7-16,0 0-9 15,0 0 5-15,2 0-3 16,0 0 3-16,1 0-5 16,18 0 6-16,41 2-6 15,-23-4 5-15,2 1-1 16,14-1-1-16,1-3 0 0,16-1 6 16,3-2-9-16,15-3 5 15,-4 0-2-15,17 1 5 16,-8 2-9-16,14 0 13 15,-12 1-8-15,15-1 5 16,-15 3-11-16,14 0 12 16,-14-2-12-16,13 2 5 15,-16 4-4-15,12-3 10 16,-14 2-10-16,13 3 6 16,-17-1-2-16,10 0 6 15,-14 1-7-15,11 3 6 16,-17-7-4-16,10 6 2 15,-9-1-5-15,12 1 4 16,-12-2-3-16,16 5 8 0,-8-3-9 16,17 1 5-16,-8 0-4 15,19 2 6-15,-11-2-8 16,20 2 7-16,-18-3-42 16,9 5-153-16,-27 1-295 15,-20-17 11-15</inkml:trace>
  <inkml:trace contextRef="#ctx0" brushRef="#br0" timeOffset="147367.91">9072 11898 1274 0,'-10'-16'256'0,"8"10"119"16,-1 13-378-16,-9 17-9 15,-6 12 13-15,-11 24-2 16,-3 10 12-16,-2 13 11 16,4-5 2-16,6 4-7 0,11-23-3 15,6-15 2-15,7-23 1 16,7-32-6-16,5-25 2 15,6-25 0-15,0-13 4 16,3-20-13-16,-3 12 7 16,-4-2 27-16,-2 20 5 15,-3 14 8-15,-4 25 4 0,1 10-7 16,-5 11-27-16,0 1 15 16,1 4 0-16,-2-1-6 15,1 3 8-15,8 11-3 16,31 55-21-16,-17-17-12 15,-3 5 6-15,4 18-4 16,-3-4 2-16,1 10-3 16,-4-9 2-16,-2-4-5 15,-6-21 5-15,-1-8-2 16,-5-20 1-16,-2-11-26 16,-4-8-47-16,-4-12-150 15,1-10 78-15,-4-10-373 16,-6 1 27-16</inkml:trace>
  <inkml:trace contextRef="#ctx0" brushRef="#br0" timeOffset="147521.69">8855 12325 1312 0,'-3'-8'361'16,"7"3"76"-16,7 1-354 15,15 1-74-15,9 1-12 16,18-1 2-16,4-1-20 0,9 0-157 15,-8-3 14-15,6 9-277 16,-20-7-57-16</inkml:trace>
  <inkml:trace contextRef="#ctx0" brushRef="#br0" timeOffset="148268.04">9411 12060 976 0,'-12'-40'258'16,"6"34"65"-16,2 1-259 16,1 3-56-16,1 0 12 0,1 1 15 15,1 1 9-15,-1 0-11 16,1 0 2-16,0 0-13 15,0 0-13-15,0 0 93 16,0 0 14-16,1 0-8 16,1-1 3-16,2 0-2 15,0 0-97-15,14-1-17 16,31 4 8-16,-28 6-6 16,-3 4 2-16,5 5-6 15,-5-2 7-15,0 7 0 16,-6-1 4-16,-2 5-8 15,-3 0 8-15,-3 2-4 16,-2-6-4-16,-3-5-4 16,-1-5 5-16,-9-5-4 15,-4-5 5-15,-5-1 7 16,-6 2-7-16,-4-3 4 16,4 1-4-16,7 2 2 15,4 0-7-15,10-3 1 16,5 2-4-16,7 1 1 15,10 3 0-15,4 0 8 16,8 4 0-16,4-2-2 16,1 7-3-16,-7 0-2 0,-7 8-12 15,-11 1 3-15,-13 4 2 16,-9-5 4-16,-10-1-1 16,-3-9 12-16,-6-7 2 15,5-9 2-15,-2-4-25 16,10-6-30-16,3-6-112 15,15 0-283-15,11 0 23 16</inkml:trace>
  <inkml:trace contextRef="#ctx0" brushRef="#br0" timeOffset="148451.51">9897 12018 1233 0,'2'-2'439'0,"-7"-7"21"16,3 8-265-16,2 3-207 16,4 4 2-16,-4-6 14 15,0 0 35-15,-1 0-15 16,0 1 60-16,-1 1-546 16,1 0 186-16</inkml:trace>
  <inkml:trace contextRef="#ctx0" brushRef="#br0" timeOffset="148609.68">9991 12493 1744 0,'-10'-5'325'0,"30"1"147"15,-2 5-583-15,0 0-414 16,-13-2 90-16</inkml:trace>
  <inkml:trace contextRef="#ctx0" brushRef="#br0" timeOffset="149884.57">8794 12826 1211 0,'-80'-2'252'0,"-10"-7"117"16,16 6-359-16,-4-1-9 0,17-3 3 15,3-2 19-15,22 2 27 16,13-1 35-16,24 1 13 16,27-5-7-16,24 4-17 15,34-2-29-15,20-2-38 16,44-2-5-16,7 1 7 15,51-1 0-15,-2-1 16 0,57-3 22 16,-12 3 2 0,55 2 3-16,-19 1 1 0,45 0 0 15,-34 4-19-15,34 2-4 16,-47 1-3-16,14 2-5 16,-57-1-10-16,-5-2-8 15,-60 3-6-15,-28-5-71 16,-58-1-97-16,-31 3-383 15,-50-4 31-15</inkml:trace>
  <inkml:trace contextRef="#ctx0" brushRef="#br0" timeOffset="150851.37">8667 12906 1684 0,'-11'-21'345'0,"11"9"155"16,-7 17-502-16,-1 11-9 16,1 9-1-16,1 18 1 15,1 4 10-15,6 12 2 16,4-3-4-16,3-1 3 15,3-17-1-15,0-10-1 16,0-18 4-16,1-14 5 16,1-13-1-16,4-15 4 15,-1-2 1-15,3-4-5 16,-3 5-2-16,2 8-3 16,-4 10-1-16,0 9-7 15,-2 6 3-15,4 13-6 16,-4 7 3-16,1 14-9 0,-4 5-5 15,-5 15-26-15,-5-3-3 16,-10 3-14-16,-6-10 5 16,-8-8 13-1,-4-18 26-15,-9-14 2 0,1-16 3 16,-2-19-32-16,3-6-34 16,4-9-58-16,12 3-15 15,17 8-264-15,10 7 64 0</inkml:trace>
  <inkml:trace contextRef="#ctx0" brushRef="#br0" timeOffset="151103.57">9096 12896 1872 0,'-7'-16'380'0,"-4"2"188"16,5 9-563-16,4 3 8 15,1 1-3-15,1 1-4 16,-2 0-5-16,2 1-1 16,2 2-8-16,6 26-1 15,13 51 8-15,-11-13 1 16,-7 3 1-16,-6 14-2 16,-2-12-17-16,2-4-91 0,3-20-84 15,13-11-375-15,9-28 11 16</inkml:trace>
  <inkml:trace contextRef="#ctx0" brushRef="#br0" timeOffset="151451.2">9320 13204 1789 0,'-17'3'395'15,"1"3"157"-15,-3-3-512 16,6 5-46-16,1-4 1 16,2 1 3-16,6 1-4 15,5 5 0-15,8 3-16 16,6 2-13-16,7 0-21 16,3-1 1-16,5-1-19 15,-5-6 12-15,-3-3 6 16,-5-5 24-16,-4-9 7 15,-7-5 19-15,-5-9 8 16,-8-4 13-16,-8-3 7 0,-5 6 1 16,-6 1-6-16,2 8-6 15,0 7-60-15,10 7-96 16,11 5-343-16,18 1 30 16</inkml:trace>
  <inkml:trace contextRef="#ctx0" brushRef="#br0" timeOffset="151655.66">9588 13175 1573 0,'19'35'319'0,"-40"-34"156"16,1 7-422 0,1 5-1-16,4-1-8 15,4 1 3-15,7 3-7 16,8 1-31-16,9 3-54 15,8 0-35-15,14-2-133 16,9-11 8-16,14 1-319 16,-5-11 21-16</inkml:trace>
  <inkml:trace contextRef="#ctx0" brushRef="#br0" timeOffset="151901.04">9769 12870 1761 0,'-24'-12'378'0,"6"7"158"16,5 8-509-16,6 6-24 15,5 5 3-15,4 2 5 16,5 9 7-16,0 7-8 16,3 19-1-16,1 2-6 15,1 16-3-15,-4-2-2 0,-1 1 3 16,-2-17-12-16,0-7-66 15,-3-16-52-15,3-12-144 16,3-9-279-16,3-14 0 16</inkml:trace>
  <inkml:trace contextRef="#ctx0" brushRef="#br0" timeOffset="152062.03">9891 13167 1475 0,'15'56'358'16,"-41"-26"115"-16,-2 9-411 16,4-2-67-16,1 0-52 0,4-12-54 15,6-8-85-15,8-11-277 16,7-6 16-16</inkml:trace>
  <inkml:trace contextRef="#ctx0" brushRef="#br0" timeOffset="152195.81">9813 13261 1400 0,'18'29'281'16,"17"-3"141"-16,13 8-421 0,19 5-41 15,1-3-89-15,13-3-293 16,-15-9 23-16</inkml:trace>
  <inkml:trace contextRef="#ctx0" brushRef="#br0" timeOffset="152668.91">10495 12940 1300 0,'22'-69'365'16,"-32"57"98"-16,1 1-333 16,5 6-41-16,1 0 15 15,2 3-28-15,1 1-10 16,0 1-26-16,1 2-21 16,2 3-19-16,10 25-4 15,14 49 5-15,-18-11-3 16,-5 4 1-16,-4 13-2 15,-2-9 2-15,-1-5-34 16,2-22-41-16,-3-14-114 16,3-21-40-16,-5-13-298 15,-7-12 5-15</inkml:trace>
  <inkml:trace contextRef="#ctx0" brushRef="#br0" timeOffset="152838.74">10316 13176 1516 0,'7'2'352'16,"11"-7"129"-16,9 4-427 15,14-2-55-15,6 0 4 16,5-4-41-16,-2 3-51 16,3 1-118-16,-5 1-275 0,-3-7 4 15</inkml:trace>
  <inkml:trace contextRef="#ctx0" brushRef="#br0" timeOffset="153117.73">10751 13126 1165 0,'30'14'481'0,"-31"-11"-16"16,-2 2-242-16,2 5-207 16,3 2-18-16,0 6 6 15,1 5 8-15,3 5-3 16,1 0-4-16,-1-2-2 15,2-5-6-15,-3-6 2 16,-4-10 9-16,0-5 2 16,-2-9 3-16,-3-9 3 0,2-5-2 15,2-9-5-15,1-3-6 16,6 2-9-16,4 5 0 16,5 1-27-16,3 7-28 15,4 6-104-15,0 5-39 16,5 2-280-16,-1 2-4 15</inkml:trace>
  <inkml:trace contextRef="#ctx0" brushRef="#br0" timeOffset="153533.87">11207 13155 1200 0,'-23'-1'534'0,"-3"0"-22"15,0 2-230-15,0 6-247 16,3 0-3-16,0 7-1 16,2-3-6-16,0 2 2 15,5 5-15-15,3 4-20 16,5-4-13-16,8 6-45 16,7-2-19-16,1-2-55 0,5-5-11 15,3-4-8-15,-2-7 47 16,4-4 19-16,-3-5 59 15,1-7 34-15,-3-3 34 16,2-5 29-16,-5 0 9 16,-1-1 27-16,-3 1-5 15,-2 2 9-15,-3 5-24 16,0 2 0-16,1 5-27 0,1 6-13 16,0 0-22-16,-2 0-9 15,0 1-11-15,3 2-1 16,8 4-1-16,38 50-69 15,-32-33-54-15,1 3-107 16,-2-2-275-16,-4-4 4 16</inkml:trace>
  <inkml:trace contextRef="#ctx0" brushRef="#br0" timeOffset="153867.04">11381 13167 1618 0,'3'5'338'16,"-4"2"152"-16,2 7-469 0,-1 3-28 16,2 7 4-1,-2 1 3-15,2 9 1 0,-2-4-2 16,3-1-41-16,-2-10-20 16,1-7-30-16,0-11-3 15,0-13-13-15,3-7 41 16,0-11 35-16,2-2 37 15,1-8 21-15,-1 10 20 16,1-1 17-16,-2 12-2 0,0 5-1 16,-3 9-17-16,4 3-12 15,-1 8-17-15,5 7-11 16,2 6-4-16,8 5-6 16,-2 4 6-16,4 10-51 15,-6-7-51-15,3 0-29 16,-5-5-327-16,4-7 47 15</inkml:trace>
  <inkml:trace contextRef="#ctx0" brushRef="#br0" timeOffset="154249.9">11821 13081 1518 0,'-3'-5'290'15,"-3"8"157"-15,1 2-451 16,-2 3 17-16,-2 1 10 16,-5-1 6-16,2 3 4 15,-4 1-5-15,1-1-16 16,1-4-3-16,4 1-1 16,2-7-3-16,6-1 1 0,-2-2-6 15,4 2-8 1,0 0-14-16,0 0-4 0,1 0-3 15,2 1 7-15,1 1 3 16,13 7 11-16,37 24 6 16,-34-19 3-16,-2 7-1 15,-6-1 1-15,-4 3-2 16,-6-5 1-16,-5 0 1 16,-5-6-3-16,-5-3-1 15,-3-9-27-15,-3-6-128 16,4-8-301-16,6-5 33 15</inkml:trace>
  <inkml:trace contextRef="#ctx0" brushRef="#br0" timeOffset="154633.87">12099 13149 1623 0,'-8'-2'358'16,"5"-3"146"-16,1 4-465 15,1 0 2-15,1 1 3 16,0 0-2-16,-2 0 1 16,1 0-12-16,1 1-28 0,0 2-7 15,3 17 1-15,6 45-2 16,-4-32 7-16,1 0-2 16,-4-10-2-16,1-8 4 15,-2-7 7-15,2-12-1 16,0-11 0-16,-1-14 3 15,-1-8 0-15,-1-17-4 16,-3-3 0-16,-1-11-1 16,-1 3 6-16,2-9 0 15,-2 10-7-15,5-2 3 16,2 12-4-16,7 1-7 16,4 17-18-16,15 5-52 15,5 14-45-15,11 15-119 16,2 15-50-16,-2 16-258 15,-10 11 9-15</inkml:trace>
  <inkml:trace contextRef="#ctx0" brushRef="#br0" timeOffset="154821.66">12016 13120 1623 0,'-13'-7'356'0,"11"-3"141"0,2 3-475 16,7 3-39-16,17-2 7 15,10-2-27-15,23-1-162 16,6 5-294-16,0-9 23 16</inkml:trace>
  <inkml:trace contextRef="#ctx0" brushRef="#br0" timeOffset="155167.2">12313 13115 754 0,'39'60'621'0,"-29"-62"-184"16,0 0-14-16,6-4-440 0,7 4-16 15,2-5 4-15,0-2 2 16,-1-1-26-16,-8 2-17 15,-4-6-18-15,-6 1 0 16,-9-5 20-16,-6 1 40 16,-8-2 24-16,-4 3 21 15,-10 4 14-15,-1 6 3 16,-2 6 7-16,3 6-9 16,4 14-7-16,10 5-10 0,11 12-10 15,11 4-9-15,16 10-2 16,8-5 0-16,8 1-35 15,4-12-18-15,5-8-46 16,-6-16-20-16,0-18-255 16,-9-10 69-16</inkml:trace>
  <inkml:trace contextRef="#ctx0" brushRef="#br0" timeOffset="155450.5">12648 13096 999 0,'-8'-32'406'15,"-1"14"41"-15,1 9-245 16,1 9-76-16,2 7-31 15,1 7-50-15,3 12-12 16,2 2-14-16,4 15 1 16,3-4-6-16,4 7-3 0,-3-6-6 15,0 0 2-15,-4-15-5 16,0-5 1-16,-5-10 3 16,-2-10 2-16,-3-10-2 15,-1-11 1-15,-1-7-2 16,-1-13-2-16,6-4-1 15,6-7-4-15,4 7-4 16,8 0 5-16,8 12-4 16,12 4-2-16,1 15-16 0,6 6-79 15,0 8-60-15,-3 8-328 16,-7 5 11-16</inkml:trace>
  <inkml:trace contextRef="#ctx0" brushRef="#br0" timeOffset="155650.77">12945 13114 1175 0,'-9'49'308'0,"14"-55"112"15,5 3-329-15,7-4 21 16,1 3-22-16,8-2-18 15,0 4-23-15,1 2-85 0,-8 0-114 16,-2 2-319-16,-8-2 11 16</inkml:trace>
  <inkml:trace contextRef="#ctx0" brushRef="#br0" timeOffset="155784.81">12964 13301 1572 0,'25'14'327'0,"13"-15"142"16,1 3-520-16,7 7-424 16,-14-2 110-16</inkml:trace>
  <inkml:trace contextRef="#ctx0" brushRef="#br0" timeOffset="157283.54">13357 12811 1220 0,'-4'-23'361'15,"-13"9"69"-15,14 7-315 16,2 8-101-16,2 10 15 0,3 7-3 16,1 15 6-16,2 5 0 15,0 20 3-15,1-1-22 16,1 12-6-16,-3-9-5 16,1 3 0-16,-5-21 2 15,0-6-1 1,-2-20 0-16,-2-10-3 15,-3-18 1-15,2-6 2 0,0-12-1 16,2-3-1-16,1-2 5 16,3 8-9-16,1 2 7 15,1 9-6-15,3 4 1 16,6 6-5-16,4 5 6 16,0 2-9-16,6 5 6 15,0 7-4-15,0 9-7 16,-3 2-18-16,-2 10-44 15,-7 0-52-15,-6 6-26 16,1-2-295-16,0-3 58 16</inkml:trace>
  <inkml:trace contextRef="#ctx0" brushRef="#br0" timeOffset="157493.19">13748 13199 1376 0,'-1'-3'300'16,"-2"-2"135"-16,2 4-399 15,1 1 6-15,0 0 2 16,0 1 4-16,0 2-9 0,4 18-4 16,11 46-24-16,-11-30-64 15,-1-6-76-15,2-5-346 16,-8-11 33-16</inkml:trace>
  <inkml:trace contextRef="#ctx0" brushRef="#br0" timeOffset="157626.31">13733 12809 1650 0,'-10'6'101'0,"16"4"-101"15,0 8-483-15</inkml:trace>
  <inkml:trace contextRef="#ctx0" brushRef="#br0" timeOffset="159316.29">8901 13883 1241 0,'-13'1'326'16,"-6"11"89"-16,-14 15-344 15,-7 1-54-15,-6 6-5 16,2-4 8-16,3-4 10 0,12-9 8 15,10-4-9-15,11-6-1 16,7-4-4-16,9-2-9 16,8-1-10-16,6 4 5 15,10 0-7-15,2 3 2 16,4 4-8-16,-4 3 6 0,3 7-6 16,-8-2 8-16,-2 7-9 15,-7-1 5-15,-8 2-9 16,-10-7 0-16,-10 0-17 15,-7-5 1-15,-10-4-38 16,-5-8-13-16,-6-3-50 16,2-5-2-16,-2-3-32 15,12 0 22-15,6 2-239 16,20 4 99-16</inkml:trace>
  <inkml:trace contextRef="#ctx0" brushRef="#br0" timeOffset="159666.54">9121 14186 1312 0,'2'-1'294'0,"-2"0"115"0,0-2-384 16,0 2-14-16,1-1-5 16,1 0-1-16,2-3 3 15,16-9-5-15,31-21 1 16,-35 23-4-16,-7-1 1 15,-3 0-3-15,-4 0 6 16,-6-3-5-16,0 2 4 16,-10-3-11-16,2 5 2 0,-7 2-3 15,-1 6 8 1,-2 3-1-16,4 4 11 0,-1 7-4 16,6 4 2-16,3 8-9 15,8 8 3-15,7 10-6 16,4 1 4-16,12 3-2 15,4-6 0-15,9-7-58 16,2-14-39-16,11-9-313 16,-4-15 35-16</inkml:trace>
  <inkml:trace contextRef="#ctx0" brushRef="#br0" timeOffset="159999.74">9483 14167 1349 0,'-1'-4'318'0,"-1"1"103"16,-1 1-372-16,3 1-54 15,3 0-2-15,-2-1 9 16,6-3 5-16,13-4-5 16,33-18-23-16,-37 19-4 0,-8 2-6 15,-6 0-4 1,-4 1-11-16,-6-1 21 0,-8 0 7 15,0 0 4-15,-9 3 4 16,-1 2 15-16,0 3-3 16,3 4 1-16,1 4-3 15,12 4 2-15,4 9-5 16,11 3 2-16,7 7 2 16,7-1 6-16,12-1-4 15,4-6-15-15,9-10-92 16,0-12-282-16,9-15 44 15</inkml:trace>
  <inkml:trace contextRef="#ctx0" brushRef="#br0" timeOffset="160249.13">9740 13808 1520 0,'-15'-12'320'0,"4"3"144"0,4 8-444 16,3 0 24-16,4 3 17 15,0-2 4-15,0 0 7 16,0 1-4-16,1 1-35 16,2 6-13-16,11 25-5 0,5 51-2 15,-17-26-2-15,-2 19-5 16,-2-5 3-16,-2 8-11 16,4-14-13-16,5-5-81 15,4-25-57-15,8-12-398 16,0-20 36-16</inkml:trace>
  <inkml:trace contextRef="#ctx0" brushRef="#br0" timeOffset="160430.87">10005 14057 1264 0,'-15'17'262'0,"4"5"149"0,-3 1-363 15,-8 5 17 1,-2-3 2-16,-6 2-13 0,5-4-34 16,-1 2-141-16,7-9-59 15,7 2-265-15,10-10-50 16</inkml:trace>
  <inkml:trace contextRef="#ctx0" brushRef="#br0" timeOffset="160580.04">9806 14261 1490 0,'2'-2'321'16,"9"2"136"-16,21 6-432 0,46 20-24 15,-36-11-2-15,10 2-17 16,-6 0-88-16,3 4-355 16,-11-5 70-16</inkml:trace>
  <inkml:trace contextRef="#ctx0" brushRef="#br0" timeOffset="160975.11">10430 14148 1379 0,'-39'-23'306'0,"35"14"124"15,9 7-396-15,9-1-16 16,5-1 2-16,12-2-1 16,3 1-5-16,7 1-154 15,-2 8-304-15,-1-6 41 16</inkml:trace>
  <inkml:trace contextRef="#ctx0" brushRef="#br0" timeOffset="161146.81">10427 14304 1143 0,'8'-8'473'15,"5"0"-6"-15,5 4-224 16,11-4-237-16,6 2-10 15,12-2-124-15,-3-1-65 0,6 3-274 16,-8-3-56-16</inkml:trace>
  <inkml:trace contextRef="#ctx0" brushRef="#br0" timeOffset="161568.01">10841 13891 1674 0,'-24'-27'362'0,"6"6"171"15,7 11-483-15,4 3 15 16,3 5 4-16,3 2-11 16,2 3-13-16,-1-2-11 0,1 4-24 15,14 33-12 1,11 45 7-16,-11-14-4 0,-5-3 1 15,1 3-10-15,-5-14 5 16,0-8-17-16,-5-20 4 16,1-9-22-16,-3-9 12 15,0-9-13-15,0-7 3 16,1-11-8-16,-2 0 20 0,4-10-4 16,1 4 10-16,3-1 8 15,0 5 10-15,4 2-10 16,2 7 2-16,6-1-3 15,-1 6 8-15,9 6 0 16,-6 7 10-16,8 5-7 16,-7 8 4-16,0 8-54 15,-10 4-53-15,-2 8-143 16,-1-1-266-16,10-5-12 16</inkml:trace>
  <inkml:trace contextRef="#ctx0" brushRef="#br0" timeOffset="161787.71">11202 14273 1601 0,'30'-34'383'0,"-32"27"127"15,0 5-443-15,2 0-58 16,0 2 11-16,0 0 5 15,2 2 1-15,0 5-5 16,4 24-72-16,3 33-108 16,-10-30-376-16,-1-10 29 0</inkml:trace>
  <inkml:trace contextRef="#ctx0" brushRef="#br0" timeOffset="161940.87">11215 13873 1768 0,'13'2'122'0,"-3"4"-122"15,-12 2-508-15</inkml:trace>
  <inkml:trace contextRef="#ctx0" brushRef="#br0" timeOffset="167964.98">14427 16827 644 0,'-3'-11'124'0,"2"0"88"16,-2 4-162 0,-3 0 25-16,4 1 18 0,-3 2 20 15,-2 1-13-15,-4 0-16 16,4 3-18-16,-5 3 2 15,1 0-12-15,-3 6 3 16,1 0-7-16,-7 2 5 16,3-1-1-16,-4 0 4 15,4-3 0-15,-3 3 0 16,4-3-8-16,-3 2-8 16,2 1-5-16,1 3-4 15,3-1-1-15,3 4-5 16,4 1 1-16,4 5-2 15,4-1-2-15,4 4-2 0,4-1-3 16,3 1-4 0,0-3-4-16,7 1 2 0,-5 1 1 15,3 7 0-15,-3 3 3 16,-1 4-7-16,-3 1-2 16,0 2-4-16,-3-4 0 15,2 4-5-15,-2-5 4 16,-1 4-3-16,-3-6 0 15,-5 6-4-15,-4-7 4 16,-11 8-4-16,-5-1 2 0,-11 7 1 16,-1-5 2-16,-3 2-4 15,6-10 5-15,2-3-4 16,8-13 2-16,4-5-4 16,2-9 7-16,2-7-7 15,6-5 5-15,1-4-12 16,2-3 4-16,3-2-2 15,2 3 4-15,4-3-2 16,1 7 11-16,7 0-4 16,1 1 2-16,9 2-3 15,2 3 1-15,12 2-2 16,-2 3 4-16,8 4-5 0,-5 4 3 16,5 10-2-16,-14 3 2 15,-2 14 0-15,-15 6-2 16,-4 21 1-16,-13 21 5 15,-1 7-6 1,-3-1 2-16,3-6 2 16,0-16-7-16,9-28 4 15,2-8 1-15,2-12-4 16,4-1-43-16,2-6-54 0,9 0-423 16,0-15 79-16</inkml:trace>
  <inkml:trace contextRef="#ctx0" brushRef="#br0" timeOffset="171689.91">13296 17473 1112 0,'-4'-33'347'15,"-3"2"83"-15,3 15-306 16,0 8 12-16,3 6-41 0,1 4-9 16,0-2-20-16,0 3-1 15,0 6-19-15,7 28-2 16,6 45 2-16,-6-17-12 16,0 3-13-16,1 11-15 15,-1-9-3-15,-1-5-2 16,-1-19 5-16,1-9-8 15,-2-18 6-15,-1-6-1 16,-1-9-3-16,-3-3-6 16,-3-1-4-16,3-1-53 15,0 0-43-15,-1 0-143 16,-1 0-281-16,0 0 15 16</inkml:trace>
  <inkml:trace contextRef="#ctx0" brushRef="#br0" timeOffset="172522.83">13379 17960 886 0,'-3'-4'210'0,"-4"-9"99"16,-16-33-247-16,19 32 11 15,0 0 10-15,3 3 1 16,0 6-12-16,1 2-13 16,0-1-15-16,0 3-13 15,0 0-9-15,1-1-6 0,2-1-1 16,2-1-1-16,11-5 13 16,33-20 5-16,-31 23 2 15,1-2 8-15,0 2-4 16,1 4-6-16,-3 1-8 15,2 1 2-15,-4 5-5 16,0-1 4-16,-4 0-1 16,0 3-3-16,-4 1-2 15,-1-3 4-15,0 3-5 0,-1-3-3 16,-1 1 2-16,0 0-8 16,-1 0-1-16,1 0-2 15,-2 2 4-15,-1 3 4 16,0 2 3-16,0 1-2 15,0 2 2-15,0 1-4 16,-1-4-4-16,2 3-2 16,0-3 3-16,0 2-3 15,0-1 2-15,-1 1-4 16,-1-2 2-16,-2 2-6 16,-1-2 2-16,-3-1 1 15,-1-1 4-15,1 3-1 16,0-3 2-16,-1-1-3 15,-1-1-1-15,0 0-1 0,-1-4 1 16,-1 0-3-16,0-3 3 16,-2 4-2-16,1-2-4 15,-7-1 2-15,2-2-1 16,-4 1 0-16,-4-5 1 16,-2-3 0-1,3 0 2-15,2-6 0 16,1-6-64-16,14 7-145 15,-5-4-323-15,3 5-5 0</inkml:trace>
  <inkml:trace contextRef="#ctx0" brushRef="#br0" timeOffset="173013.62">13320 17967 753 0,'-2'-14'311'0,"-5"-31"38"15,9 36-144-15,-2 4-45 16,0 1-2-16,3 2 7 16,-3 2-33-16,0 1-15 15,0 1-41-15,0 4-20 16,9 23-16-16,11 52-5 15,-10-27-31-15,-5 28-514 16,-16-5 158-16</inkml:trace>
  <inkml:trace contextRef="#ctx0" brushRef="#br0" timeOffset="197276.99">14105 13135 933 0,'-43'33'229'16,"39"-36"69"-16,1 3-244 15,3 0-32-15,0 0 26 16,0 0 10-16,0 0 21 16,1-1-8-16,2 1 8 15,6-1-26-15,16-1-2 16,34-2-18-16,-25 0 4 16,-5 0-8-16,5 3 4 15,-3 0-14-15,-4 0 4 16,-6 4-17-16,2 1-10 15,-10-3-17-15,-1 3-53 16,-6 1-48-16,0-1-307 0,-5-3 35 16</inkml:trace>
  <inkml:trace contextRef="#ctx0" brushRef="#br0" timeOffset="197743.28">14202 12958 1108 0,'-4'-8'236'16,"3"4"112"-16,-1 4-289 15,2 0 2-15,0 0 30 16,0 0 7-16,0 0 5 16,0 0-40-16,0 0-7 0,0 0-31 15,0 0-5-15,0 0 50 16,0 0 18-16,0 0-10 15,0 1 3-15,0 2-3 16,3 20-60-16,5 47-16 16,-5-21 0-16,-3-3 1 15,2 3 0-15,-2-9-4 16,1 2 1-16,-1-13 0 16,3 0-2-16,-1-11-21 0,2-3-112 15,-4-11-113-15,-5 5-289 16,-3-7-57-16</inkml:trace>
  <inkml:trace contextRef="#ctx0" brushRef="#br0" timeOffset="199186.57">14540 12897 935 0,'-4'-6'212'0,"2"0"87"15,2 2-268-15,-3 2 23 16,2 2 12-16,0-1 40 15,1 1-1-15,-1 0 10 16,1 0-32-16,0 0 34 16,-1 0-3-16,1 0 1 15,0 0-21-15,0 0-2 16,0 0-54-16,0 1-28 16,0 1-13-16,0 1 16 15,1 4-6-15,2 14 13 16,7 35-12-16,-8-26 7 15,0 3-10-15,-2 7 8 0,2-5-17 16,-2 4 11-16,1-6-4 16,1 1 2-16,-1-7-9 15,1 1 8-15,-1-12-5 16,2-2 4-16,-2-6-2 16,1-4 4-16,-2-3-7 15,0-1 4-15,-2 0-8 0,2 0 5 16,0 1 2-16,0 1 2 15,0 0-8-15,0 0 12 16,-1 0-10-16,-1 1 5 16,1 1-6-16,0-1 10 15,1-1-12-15,0 0 12 16,0 1-8-16,0-2 13 16,0 0-12-16,0 0 12 15,0 0-11-15,0-1 3 16,0 0-6-16,0-1 9 15,0 0-10-15,0-1 6 16,0-2-1-16,0 0 3 16,0-2-8-16,2-5 9 15,9-31-8-15,-6 31 6 16,-1 2-8-16,3-1 9 16,-1 3-10-16,1-3 12 0,-1 2-11 15,3 1 6-15,0 0-4 16,1 1 9-16,0 5-13 15,2-3 9-15,-3 2-6 16,-1 1 5-16,1 2-3 16,0-4 5-16,0 6-4 15,0-1 4-15,1 0-1 0,2 0-1 16,-3 3-5 0,1-2 6-16,-3 2-5 0,1 3 2 15,-3-3-5-15,1 5 10 16,-1-3-8-16,1-1 9 15,-3 1-10-15,3-3 7 16,-5 0-2-16,2-1 0 16,-3-3 0-16,0 0 4 15,0 0-4 1,1 1-2-16,1 1 3 16,-1 0-5-16,1 2 6 15,-1 3-4-15,4 3 3 16,9 33-2-16,-12-33 1 15,0-1 2-15,0-1 0 16,-2 0-5-16,0-1 1 0,0-2 5 16,-2 2-3-16,1-3-3 15,0-4 8-15,1 1-8 16,-1 0 2-16,0 1-4 16,1 1 7-16,-3 0-3 15,1 0 5-15,0 0-4 16,0 1 7-16,-2-1-10 0,1 0 5 15,0 1-5-15,-1-1 6 16,0 0-9-16,-2-1 9 16,0 1-4-16,-1 0 6 15,-38 19-6-15,33-21 6 16,2 1-7-16,-1-3 3 16,0 1-4-16,2-2 7 15,0 0-4-15,1-4 4 16,0 2-7-16,-3-4 5 15,0-2-8-15,-7-2-4 16,0 1-26-16,-8 0-85 16,1 6-119-16,5 6-300 15,2 2-16-15</inkml:trace>
  <inkml:trace contextRef="#ctx0" brushRef="#br0" timeOffset="-211081.77">11714 14239 828 0,'-40'-33'218'0,"29"26"78"16,4 4-227-16,-3 2 2 16,2 0 1-16,0 1 17 15,3 1-15-15,1-1-2 16,1 2-21-16,2-3-4 16,1 1-12-16,0-1 4 15,0 1-8-15,0-1 2 16,0 1-5-16,1 0 22 15,0 0 11-15,3-1 16 16,10 1-2-16,49 1-2 0,-30-1-29 16,9 1-16-16,-2-1-12 15,6-2 0-15,-7 5-4 16,2 0 0-16,-7-2-3 16,-3 0-5-16,-5 1 0 15,-6-3-2-15,-7 1-2 16,-6-2 0-16,-4 3 1 0,-6-5-14 15,3 3-9-15,-4 0-37 16,2 0-40-16,-1-1-130 16,0 1-266-16,-2-1 19 15</inkml:trace>
  <inkml:trace contextRef="#ctx0" brushRef="#br0" timeOffset="-210656.56">11835 14057 1132 0,'-36'-14'292'15,"32"4"133"-15,0 4-307 16,2-1 9-16,1 2 0 16,1 0 6-16,-1 4-43 15,1 0-20-15,0 0-33 16,0 1-13-16,0 0-19 0,0 1 21 16,0 1 1-16,1 3-2 15,5 18 0-15,11 50 2 16,-14-28-22-16,1 7-2 15,-4-1 3-15,1 7-4 16,0-11 2-16,0-1-4 16,2-10 0-16,1-2-2 15,0-13-4-15,1-5-82 16,0-4-116-16,-5-14-340 16,-5-11-6-16</inkml:trace>
  <inkml:trace contextRef="#ctx0" brushRef="#br0" timeOffset="-209904.47">12527 14008 834 0,'3'-9'176'0,"-1"2"96"16,0 1-235-16,1-2 37 16,0 2 10-16,-3 1 47 15,2 1-1-15,-2 3 13 16,-2 0-30-16,2 0 9 15,0 0-35-15,0 0 36 16,0-1-22-16,0 1 0 16,-2 0-29-16,2-1 0 15,0 1-53-15,0 0-5 16,0 0 0-16,0 0 8 16,0 0-14-16,0 0 9 15,0-1-8-15,0 2-4 0,0 0-3 16,0 3 3-16,2 0-3 15,0 12 6-15,6 38-8 16,-4-27 1-16,-4-4-1 16,-3 4 1-16,6-5-4 15,-3 1 7-15,0-4-5 0,1 0 5 16,2 0-5 0,-1-3 7-16,0 1-7 0,1 0 4 15,0-5-4 1,-1-4-1-16,1 2 1 0,-2-4 1 15,1 0 1-15,2 0 0 16,-4-5-1-16,0 2-4 16,1-1 3-16,0 0-2 15,0 0 2-15,2 1-14 16,-3-1-23-16,2 0-88 16,-1 1-96-16,0 1-339 15,0 0 10-15</inkml:trace>
  <inkml:trace contextRef="#ctx0" brushRef="#br0" timeOffset="-209422.31">12600 13924 848 0,'-33'-37'184'0,"33"34"83"16,0 2-250-16,1-1 16 15,-1 2-2-15,0 0 2 16,0 0-6-16,0 0 3 16,0 0-13-16,0 0 15 15,0 0 2-15,-1 0 19 16,1 0-5-16,-4 0 3 15,1 1-15-15,-2 0 21 0,-10 2-19 16,-33 13 4-16,33-13-11 16,-1 4 1-16,-1-2-31 15,0 4 2-15,0 2-59 16,-1 4-332-16,-2-4 90 16</inkml:trace>
  <inkml:trace contextRef="#ctx0" brushRef="#br0" timeOffset="-208772.03">12418 14384 919 0,'-5'-6'236'15,"2"3"78"-15,1 2-213 16,2 0-27-16,0 1 44 16,0 0 4-16,0 0-1 15,0 0-35-15,0 0-18 16,0 0-39-16,0 0-1 16,0 0-3-16,0 0 14 15,0 0-11-15,2-1 52 16,-2-1-5-16,3 1-8 15,5-1-9-15,15-3 2 16,35-6-56-16,-23 6-4 0,2 4 4 16,6 0-3-16,-2 2-1 15,5-2 7-15,-10 1-4 16,0 0-2-16,-10 0-3 16,-6-1-31-16,-8 1-90 15,-19 7-410-15,-10-3 78 16</inkml:trace>
  <inkml:trace contextRef="#ctx0" brushRef="#br0" timeOffset="-204712.96">13609 13700 768 0,'-1'-1'195'0,"-1"0"61"16,-2 0-214-16,-7 0-24 15,-4 1 2-15,-37 2 26 16,32-3 4-16,-3 2 28 15,3 2-1-15,-5-2 18 16,6-1-18-16,-2 3 4 16,8 1-23-16,-2-3 11 15,8 0-9-15,-2 1 29 16,3-3-4-16,2 1 0 16,2-2-26-16,1 2-6 15,1 0-40-15,0 0-2 16,0-1-2-16,1 1 11 15,1 0-1-15,2 0 14 16,17 1-6-16,48 7 2 0,-28-7-10 16,12 1 7-16,0-3-10 15,18 0 7-15,-4 2 5 16,16-3 7-16,16-3 28 16,0 1-40-1,1-1 1-15,0-2-9 16,-12 4 3-16,-19-1-11 15,3 3 10-15,-18-1-12 16,6 2 7-16,-9 0-8 0,4 0 9 16,-9 1-6-16,1 4 7 15,-8-1-6-15,-1 0 3 16,-10 2-6-16,-2-5 3 16,-6-2-4-16,-4 0 3 15,-8 0-3-15,-2-2 0 16,-6 6-18-16,-17-1-153 15,-17 10-134-15,-26-3-286 16,-15-5-101-16</inkml:trace>
  <inkml:trace contextRef="#ctx0" brushRef="#br0" timeOffset="-202428.84">10873 14822 1063 0,'-34'-10'243'16,"-6"7"95"-16,8 6-313 16,-5 4-2-16,7 0 5 15,-5-1 36-15,6-2 17 16,2 1 29-16,6-5 3 16,4 1-2-16,13 1-7 0,1 0-3 15,7-2-30-15,-3 0-12 16,4 0-8-16,22 1-28 15,46 3-20-15,-17-7 2 16,4 0 1-16,15-1 4 16,-2 1-7-16,14-1 4 15,-3-1-2-15,20 0 7 16,-6-2-5-16,18 0 12 16,-11 1-3-16,13 1 6 15,-12 1-14-15,9 2 7 16,-16 2-11-16,13 0 11 15,-17 2-7-15,9-2 12 16,-13 0-5-16,8-4 8 16,-15-1-8-16,8-3 4 15,-18-2-7-15,1 2 3 0,-16 3-1 16,-4 2 0-16,-19-1-3 16,-8 3 4-16,-13-1-3 15,-4 3 5-15,-6 0-1 16,-4-1 2-16,-1 0-5 15,0 0-5-15,-1-1-20 16,0 1-82-16,0 1-164 0,-9 4-349 16,-32 11-19-16</inkml:trace>
  <inkml:trace contextRef="#ctx0" brushRef="#br0" timeOffset="-125475.94">13033 11227 2042 0,'27'-2'8'0,"-6"0"-4"0,28-6 51 0,-18 3 3 0,-11 5-6 0,4 2-81 15,-2 2-80-15,11 5-351 16,-6-7-11-16</inkml:trace>
  <inkml:trace contextRef="#ctx0" brushRef="#br0" timeOffset="-125094.36">13004 11405 1459 0,'17'-2'229'0,"-7"-1"177"16,8 3-437-16,19 2-1 15,11-4 22-15,23-1-64 16,7 3-331-16,7-8 77 16</inkml:trace>
  <inkml:trace contextRef="#ctx0" brushRef="#br0" timeOffset="-117972.04">13809 11009 1109 0,'-11'-16'329'0,"7"2"110"15,4 8-324-15,0 3 11 16,1 2-36-16,-2 1-17 16,0 1-47-16,0 2 4 15,-3 19-25-15,-13 63 4 16,12-26-11-16,4 15 10 16,3-6-13-16,10 1 12 0,4-19-10 15,6-1 8 1,0-19-4-16,6-7-12 0,-2-11-50 15,6-9-107-15,-1-13 17 16,9-6-323-16,-7-3 19 16</inkml:trace>
  <inkml:trace contextRef="#ctx0" brushRef="#br0" timeOffset="-117778.68">13643 11320 1408 0,'-2'-3'281'0,"13"-7"144"15,12 7-424-15,20-4 2 16,6-3-4-16,12-1-75 16,16 9-496-1,-3-2 137-15</inkml:trace>
  <inkml:trace contextRef="#ctx0" brushRef="#br0" timeOffset="-117505.4">14126 11421 1108 0,'-1'-9'259'0,"0"3"101"0,0 3-290 16,1-1-23-16,0 3 41 16,0-1-4-16,1 0-1 15,1 0-23-15,9-3-12 16,48-11-44-16,-23 17-18 16,-1 1-39-16,2 0-93 15,-9 3-43-15,5 1-251 16,-9 0-2-16</inkml:trace>
  <inkml:trace contextRef="#ctx0" brushRef="#br0" timeOffset="-117311.94">14212 11385 1409 0,'-1'-10'296'0,"-2"4"139"0,3 5-418 16,1 8 6-16,2 1 6 15,0 12 19-15,-2 9-10 16,-2 18-4-16,-3 11-131 16,-3 24-363-16,0-8 58 15</inkml:trace>
  <inkml:trace contextRef="#ctx0" brushRef="#br0" timeOffset="-116537.68">14892 10847 755 0,'-7'-19'379'15,"-1"6"14"-15,-7 5-114 0,-12 21-15 16,-6 11-149-1,-10 23-29-15,-4 18-29 16,2 31-12-16,16 3-14 16,20 19-23-16,22-6-11 15,29 11-82-15,13-27-75 16,22-3-328-16,-1-29 14 16</inkml:trace>
  <inkml:trace contextRef="#ctx0" brushRef="#br0" timeOffset="-116088.7">14857 11139 1144 0,'-13'-13'509'0,"5"-4"-15"16,3 7-208-16,3 8-264 16,0 3-2-16,3-1-2 15,-2 0-6-15,1 1-6 16,0 3 6-16,0 11-7 0,0 48 2 16,0-23-8-16,1 1 5 15,0 0-7-15,0-9 6 16,3-5-16-16,-4-12-3 15,2-6-25-15,0-7 3 16,4-7-18-16,-2-5 11 16,2-10 12-16,0 1 20 15,2-5 0-15,-6 4 18 0,4 3-4 16,0 9-2-16,2-2-3 16,-2 8 4-16,4 3-5 15,0 2 6-15,2 8-7 16,-1 6 9-16,3 10-7 15,-2-1 1-15,-1 6-135 16,4-4 39-16,3-3-355 16,-1-14-1-16</inkml:trace>
  <inkml:trace contextRef="#ctx0" brushRef="#br0" timeOffset="-115834.8">15122 11363 1670 0,'31'-36'353'15,"-35"22"155"-15,3 11-486 16,1 3-27-16,1 1 5 16,-1-1 2-16,0 1 1 15,0 1-2-15,3 8 4 16,2 16-5-16,10 34 0 0,-13-31-49 15,3-7-35-15,-2-6-121 16,-2-9-40-16,1-11-267 16,-2-8 5-16</inkml:trace>
  <inkml:trace contextRef="#ctx0" brushRef="#br0" timeOffset="-115687.93">15100 11130 1473 0,'1'-8'277'16,"3"3"126"-16,7 6-560 16,3 3-20-16,4 3-267 15,-3-3-14-15</inkml:trace>
  <inkml:trace contextRef="#ctx0" brushRef="#br0" timeOffset="-115462.83">15369 11291 1664 0,'10'-2'324'0,"-8"-5"174"16,4 8-497-1,8-1 3-15,5-1 5 0,7 1 1 16,3 0-3-16,10-1-8 15,-3 3-16-15,3 4-104 16,-8-2-79-16,-3 5-305 16,-11-1-22-16</inkml:trace>
  <inkml:trace contextRef="#ctx0" brushRef="#br0" timeOffset="-115246.84">15486 11210 1194 0,'-13'-12'447'0,"6"0"18"16,2 7-251-16,3 3-197 0,2 2 11 15,0 0 12-15,0 0 1 16,0 1-8-16,1 3-4 16,8 20-14-16,14 52-11 15,-13-20-38-15,-3 1-53 16,8 10-385-16,-2-18-33 15,3-18-174-15</inkml:trace>
  <inkml:trace contextRef="#ctx0" brushRef="#br0" timeOffset="-114787.95">15797 11055 1506 0,'-4'-4'488'0,"4"-7"57"16,0 5-361-16,0 7-180 16,2 3-6-16,-2-4 4 15,0 2 0-15,0 6 1 16,2 19-4-16,7 47 5 16,-7-35-4-16,2 3 0 15,-1-7-2-15,-1-5-17 16,0-12-10-16,-1-6-30 15,0-5-8-15,4-10-19 0,-1-4 13 16,6-5-4-16,1-3 33 16,1-4 9-1,1 2 19-15,6 1-1 0,1 7 17 16,1 0-5-16,0 6-1 16,1 5 2-16,-4 6 7 0,-3 3-10 15,-2 5 8-15,-3 6-6 16,-6 2 1-16,-1 3 1 15,-6-4 5-15,-4-3-9 16,-4-5 4-16,-5-6-9 16,-2-7-4-16,-4-10-34 15,2-2-12-15,-2-6-68 16,5-2-28-16,6 7-264 16,6 7 44-16</inkml:trace>
  <inkml:trace contextRef="#ctx0" brushRef="#br0" timeOffset="-114571.49">16131 10922 880 0,'1'-26'657'16,"4"3"-153"-16,4 17-27 15,10 20-466-15,7 12-2 16,10 23 14-16,1 13 8 15,-1 34-8-15,-11 8 5 16,-20 35-24-16,-23 3-104 16,-40 19-434-16,-14-29 96 15</inkml:trace>
  <inkml:trace contextRef="#ctx0" brushRef="#br0" timeOffset="-113796.79">16672 11326 1132 0,'-4'-8'230'16,"6"2"136"-16,3 5-325 15,7-4 22-15,5 3 11 16,11-3 19-16,14-1 42 16,2 2-100-1,6 0-16-15,0 2-55 0,-2 3-103 16,-13 5-302-16,-6-3 31 16</inkml:trace>
  <inkml:trace contextRef="#ctx0" brushRef="#br0" timeOffset="-113320.68">16831 11236 978 0,'-11'-14'253'15,"5"3"105"-15,-1 1-218 16,4 5-13-16,4-5 19 0,1 2 0 16,-2 2-5-16,3 2-53 15,1 0-7-15,-4 3-20 16,0 1-13-16,1 0-21 16,0 1-4-16,1 2-7 15,9 37-1-15,2 46 1 16,-14 0-66-16,0 14-158 15,0 16-325-15,-5-26-12 0</inkml:trace>
  <inkml:trace contextRef="#ctx0" brushRef="#br0" timeOffset="-110656.23">13817 11929 865 0,'-3'-35'450'0,"0"2"-22"15,3 7-127-15,2 10-229 16,2 0 15-16,0 7-31 16,-1 2-11-16,-1 6-20 0,3 9-6 15,2 8-17-15,0 15 4 16,0 10-6-16,4 18 10 15,-3 3-4-15,1 13-1 16,4-1 2 0,3-10-15-16,6-18-2 15,3-11-35-15,5-23-90 16,0-15-45-16,6-10-289 16,-10-10 1-16</inkml:trace>
  <inkml:trace contextRef="#ctx0" brushRef="#br0" timeOffset="-110488.71">13817 12146 1454 0,'-19'-19'291'16,"25"2"142"-16,8 9-435 15,18 0 2-15,10-3-2 16,17 1-24-16,1 1-76 15,14 4-333-15,-12-1 57 16</inkml:trace>
  <inkml:trace contextRef="#ctx0" brushRef="#br0" timeOffset="-110073.49">14379 12155 1364 0,'-9'-19'283'0,"4"11"138"16,1 8-409-16,-1-3 26 15,1 5 13-15,3-2 20 16,0-2-5-16,-2 1 9 16,1 0-33-16,-1 0-10 15,0 1-23-15,-1 0 0 16,1 1-10-16,-1 0 6 15,-1 2-7-15,1-1 4 16,-5 1-2-16,0 2 4 0,-32 28-7 16,33-25 1-16,2 1-5 15,3 1 2-15,3-3-5 16,9 8 5-16,3-1-4 16,12 3 8-16,1 3-1 15,7 4 8-15,-3-1-3 0,0 2 7 16,-9-4-4-16,-7 3-4 15,-11-5-11-15,-14-3-31 16,-10-5-57-16,-16-9-121 16,-5-6-273-16,-7-5 7 15</inkml:trace>
  <inkml:trace contextRef="#ctx0" brushRef="#br0" timeOffset="-109639.78">15159 11664 1134 0,'-20'-9'263'0,"-7"6"136"15,-1 11-325-15,-8 11 40 16,3 8-2-16,-9 15-5 16,3 6-30-16,3 22-8 15,9 0-47-15,10 19-7 16,21-6-13-16,18 7-5 16,16-20-21-16,28-7-93 15,7-27-71-15,27-14-286 16,-2-22-23-16</inkml:trace>
  <inkml:trace contextRef="#ctx0" brushRef="#br0" timeOffset="-109173.08">15195 11985 1327 0,'-19'-15'342'0,"13"1"130"15,3 8-395-15,-1 0 32 16,2-2-13-16,0 1-20 16,0 3-28-16,2 1-1 15,0 3-39-15,0 0-8 16,0 2-7-16,2 4 11 15,2 24-7-15,7 49 5 16,-12-30-2-16,2 7 4 16,-2-13-9-16,2-5 6 15,0-19-5-15,7-9 2 16,2-14 0-16,5-7-5 16,2-3-6-16,6-12 4 15,-5-2-7-15,1-3-3 16,-2 4 10-16,-3 2 5 0,-5 12-4 15,2 5 7-15,-2 8-5 16,0 8 3-16,-1 5 0 16,2 12 5-16,-1 6-7 15,4 4-61-15,3 0-65 16,4-1-102-16,5-9-267 16,4-9-4-16</inkml:trace>
  <inkml:trace contextRef="#ctx0" brushRef="#br0" timeOffset="-108932.16">15559 12204 1376 0,'32'-33'300'0,"-33"19"138"15,1 10-408-15,1 2 8 16,2 1 1-16,-3 1 1 15,0 1-9-15,0 2 1 16,1 12-21-16,8 51-5 16,-8-38-5-16,-1 2-36 15,2-6-48-15,0-9-107 0,2-10-280 16,1-9 12-16</inkml:trace>
  <inkml:trace contextRef="#ctx0" brushRef="#br0" timeOffset="-108797.7">15533 11915 1311 0,'-3'-12'269'0,"3"3"94"15,0 12-445-15,7 2-66 16,4 4-252-16,7 3 15 16</inkml:trace>
  <inkml:trace contextRef="#ctx0" brushRef="#br0" timeOffset="-108560.63">15866 12059 1183 0,'-12'36'391'15,"17"-46"59"-15,-10 7-273 16,6 3-143-16,4-4 20 0,-4 3-11 15,2 0-7-15,14-1-12 16,50-5-1-16,-31 7-29 16,5 3-49-16,-6 0-78 15,2 3-7-15,-12-3-345 16,-9-7 48-16</inkml:trace>
  <inkml:trace contextRef="#ctx0" brushRef="#br0" timeOffset="-108339.83">16042 12040 1270 0,'-78'-44'310'15,"70"33"126"-15,3 7-331 16,1 1-32-16,2 0 29 16,2 3-6-16,0 0-20 15,0 0-28-15,0 3-12 16,2 0-28-16,5 22-3 15,5 43-2-15,-10-19-33 16,-2 3-85-16,6 4-400 16,4-10 73-16</inkml:trace>
  <inkml:trace contextRef="#ctx0" brushRef="#br0" timeOffset="-108007.18">16378 12018 798 0,'-7'-16'457'16,"8"-5"-50"-16,-4 8-89 0,0 4-244 16,-1 1 9-16,1 2 26 15,0 2-7-15,3 1-5 16,-1 2-37-16,1 1-12 15,-1 0-33-15,1 1-5 16,0 1-10-16,0 4 7 16,1 19-8-16,4 42 4 15,-8-30-2-15,-1 8 1 16,-1-5-7-16,-2 0-22 16,1-7-56-16,3-11-140 15,5-10 74-15,12-25-366 16,6-19 35-16</inkml:trace>
  <inkml:trace contextRef="#ctx0" brushRef="#br0" timeOffset="-107789.84">16502 11780 1535 0,'0'-21'358'0,"2"15"141"0,8 3-444 15,3 16-25-15,16 14 6 16,7 16-22-16,9 30 18 16,-2 20-10-16,-13 38 3 15,-27 1-12-15,-51 39-215 16,-42-7-329-16,-75-4 33 16</inkml:trace>
  <inkml:trace contextRef="#ctx0" brushRef="#br0" timeOffset="-99393.88">2245 8553 988 0,'-12'-139'402'0,"-11"102"2"16,5 15-198-16,4 9-200 0,8 6-2 15,3-2 35-15,3 5-10 16,5 4 1-16,4 4-5 16,5 12 1-16,6 9-34 15,4 20 7-15,0 7 7 16,4 24 4-16,1 2-4 16,4 10 11-16,-6-11-3 15,4 1 13-15,-6-21 0 0,-1-9 22 16,-6-17 1-1,-1-4 12-15,-7-13-8 0,-4-3 9 16,-1-3-17-16,0-1 9 16,-4-1-10-16,3 3-1 15,-1-2-7-15,1 0-4 16,-1-3-11-16,0-1 2 16,-3-3 0-16,0-3 4 15,1 0-3-15,4-40 0 16,66-67-10-16,13-35-5 15,30-31-12-15,84-76 5 16,45-16-9-16,124-55-31 16,35 6-72-16,122-40-483 15,-22 34 102-15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14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553 76 8730,'0'-6'500,"0"0"1,0 0 0,-1 0-1,0 0 1,0 1-1,-1-1 1,1 0 0,-5-8-1,6 13-376,-1 0-1,0 0 1,0 0 0,1 0-1,-1 0 1,0 0 0,0 0-1,0 1 1,0-1-1,0 0 1,0 0 0,0 1-1,0-1 1,0 1-1,-1-1 1,1 1 0,0 0-1,-2-1 1,0 1-97,0 0 0,0 0-1,0 0 1,1 0 0,-1 1 0,0 0 0,1-1 0,-1 1 0,0 0-1,1 0 1,-5 3 0,-37 22 2,2 2 1,1 2-1,2 1 0,1 3 1,1 0-1,-52 65 0,66-70-24,0 2-1,2 0 0,-18 36 0,31-52-20,1 1 0,1 0 0,0 1-1,1-1 1,0 1 0,2 0 0,0 0-1,-1 28 1,4-38 0,1 1 0,-1-1 0,2 0 1,-1 0-1,1-1 0,0 1 0,0 0 0,1-1 0,0 1 0,0-1 0,1 0 0,-1 0 1,1 0-1,1 0 0,-1-1 0,1 1 0,0-1 0,0 0 0,0-1 0,1 1 1,0-1-1,0 0 0,0-1 0,0 0 0,0 1 0,1-2 0,8 3 0,5 2-123,1-1 0,-1-1-1,1-1 1,1-1 0,-1-1 0,0 0-1,36-3 1,-38-1-8,-1-1-1,0 0 1,1-1-1,-2-1 1,1-1-1,-1 0 1,0-1-1,0-1 1,20-13-1,-29 16 122,0 0-1,-1-1 0,0 1 1,0-2-1,0 1 0,0-1 1,-1 0-1,0 0 0,-1-1 1,0 1-1,0-1 0,0 0 0,-1-1 1,-1 1-1,1-1 0,-1 0 1,-1 0-1,1 0 0,1-17 1,-4 22 23,0 0 1,0-1-1,0 1 1,-1 0 0,1 0-1,-1 0 1,0 0 0,0 0-1,0 0 1,-1 0-1,1 1 1,-1-1 0,0 0-1,0 1 1,0-1-1,-1 1 1,-2-4 0,0 3 0,1 0 0,-1 0 0,0 0 0,-1 1 0,1-1 0,0 1 0,-1 1 0,0-1 0,0 1 0,-7-2 0,-9-1 8,0 2 1,0 0-1,0 1 0,0 1 1,-29 3-1,-6 3 22,0 3 0,1 2 0,-67 21 0,99-19-231,24-12 194,0 1-1,0-1 1,1 0-1,-1 1 1,0-1 0,1 1-1,-1-1 1,0 0-1,1 1 1,-1-1 0,0 0-1,1 1 1,-1-1-1,1 0 1,-1 1-1,0-1 1,1 0 0,-1 0-1,1 0 1,-1 0-1,1 1 1,-1-1 0,1 0-1,-1 0 1,1 0-1,-1 0 1,1 0-1,0 0 1,61 4-343,50-3 106,1-6 1,-1-4 0,160-34-1,-272 43 266,-1 0-1,1 0 0,0 0 1,0 0-1,0 0 1,0 0-1,0 0 0,0 0 1,-1 0-1,1 0 1,0 0-1,0-1 0,0 1 1,0 0-1,0 0 0,0 0 1,0 0-1,0 0 1,0 0-1,0 0 0,-1-1 1,1 1-1,0 0 1,0 0-1,0 0 0,0 0 1,0 0-1,0 0 0,0-1 1,0 1-1,0 0 1,0 0-1,0 0 0,0 0 1,0 0-1,0-1 1,0 1-1,0 0 0,0 0 1,0 0-1,1 0 0,-1 0 1,0 0-1,0-1 1,0 1-1,0 0 0,0 0 1,0 0-1,0 0 0,0 0 1,0 0-1,1 0 1,-1 0-1,0 0 0,0-1 1,0 1-1,0 0 1,0 0-1,0 0 0,1 0 1,-1 0-1,0 0 0,0 0 1,-20-9 905,-24-4 593,43 13-1468,0-1 0,1 1 1,-1-1-1,0 1 0,0 0 1,1-1-1,-1 1 0,0 0 0,0 0 1,0 0-1,1-1 0,-1 1 1,0 0-1,0 0 0,0 0 0,1 0 1,-1 0-1,0 1 0,0-1 1,0 0-1,1 0 0,-1 0 1,0 1-1,0-1 0,1 0 0,-1 1 1,0-1-1,0 1 0,1-1 1,-1 1-1,1-1 0,-1 1 1,0 0-1,10 24 981,-2-10-1045,11 27 129,-3 1 1,-1 1-1,-1 1 1,-3 0-1,4 48 1,-11-59-2740,-2 67 1,-3-90-810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14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12219,'18'-5'2448,"21"-15"1169,-41 19-3609,6 1-48,-3 0 184,-1 1-160,0 3 40,0 25-96,-2 48-56,-1-30-560,3-8-328,3-6-641,7-12-1984,3-21 169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15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 8338,'5'-27'3441,"4"3"-97,-1 14-1791,5 9-2154,0 5-159,6 8-472,-4 1-272,12 8-1681,1-1 488</inkml:trace>
  <inkml:trace contextRef="#ctx0" brushRef="#br0" timeOffset="1">375 286 11458,'-2'-12'1478,"1"9"-1033,0 1 0,0-1 1,1 0-1,-1 0 1,1 0-1,0 1 1,0-1-1,0 0 1,1-5-1,-1 8-445,0 0 0,0 0 0,0-1 0,0 1-1,0 0 1,1 0 0,-1 0 0,0 0 0,0 0 0,0-1-1,0 1 1,1 0 0,-1 0 0,0 0 0,0 0 0,0 0-1,1 0 1,-1 0 0,0 0 0,0 0 0,1 0-1,-1 0 1,0 0 0,0 0 0,0 0 0,1 0 0,-1 0-1,0 0 1,0 0 0,0 0 0,1 0 0,-1 0 0,0 0-1,0 0 1,1 0 0,-1 0 0,0 1 0,0-1-1,0 0 1,0 0 0,1 0 0,-1 0 0,0 0 0,0 1-1,0-1 1,0 0 0,0 0 0,0 0 0,1 1 0,11 12-28,129 176-33,-135-180 65,1 0 0,0-1 0,0 1 0,10 8 0,-16-17-3,0 1 1,0 0 0,0 0 0,0-1 0,0 1 0,0-1-1,0 1 1,0-1 0,0 1 0,0-1 0,0 1 0,0-1-1,1 0 1,-1 0 0,0 0 0,0 1 0,0-1 0,0 0-1,1-1 1,1 1 0,-2-1 0,0 0-1,0 0 1,0 0 0,0 0-1,0 0 1,0 0 0,0 0-1,0-1 1,0 1 0,0 0-1,-1 0 1,1-1 0,0 1-1,-1-1 1,1 1 0,-1-1-1,0 1 1,1 0 0,-1-1-1,0 1 1,0-3 0,2-28 12,0-1 1,-3 1 0,-7-57-1,2 17-1095,5 67 651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15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51 182 11690,'-1'-5'434,"0"1"-1,1 0 1,-1-1-1,1 1 1,0 0-1,0-1 1,0 1-1,1 0 1,1-8-1,-1 10-449,0-1-1,0 1 1,1 0 0,-1 0 0,1 0-1,-1 0 1,1 0 0,0 1-1,0-1 1,0 0 0,0 1 0,0-1-1,0 1 1,0 0 0,0 0-1,1 0 1,-1 0 0,0 0 0,3-1-1,86-33-535,-90 35 548,-1 0-1,0-1 1,0 1-1,0 0 1,0 0-1,1-1 1,-1 1-1,0 0 0,0 0 1,0-1-1,0 1 1,0 0-1,0-1 1,0 1-1,0 0 1,0-1-1,0 1 1,0 0-1,0 0 1,0-1-1,0 1 1,0 0-1,0-1 0,0 1 1,0 0-1,0 0 1,0-1-1,0 1 1,0 0-1,0-1 1,-1 1-1,1 0 1,0 0-1,0-1 1,0 1-1,-1 0 1,1 0-1,0 0 0,0-1 1,-1 1-1,1 0 1,0 0-1,0 0 1,-1 0-1,1 0 1,0-1-1,0 1 1,-1 0-1,-23-17-680,17 12 648,0 1 0,0-1 0,-1 1 0,0 1-1,0 0 1,-14-4 0,19 6 34,0 1 0,1-1 0,-1 1-1,0 0 1,1 0 0,-1 0 0,0 0 0,0 0 0,1 1 0,-1-1 0,0 1-1,1 0 1,-1 0 0,1 0 0,-1 0 0,1 0 0,-1 0 0,1 1 0,0-1-1,-1 1 1,1 0 0,0-1 0,0 1 0,0 0 0,1 0 0,-1 1-1,0-1 1,1 0 0,-1 0 0,0 3 0,0-1 1,0 1 0,0-1 1,0 0-1,1 0 0,-1 1 0,1-1 1,1 0-1,-1 1 0,0-1 0,1 1 0,0-1 1,0 1-1,1-1 0,-1 1 0,1-1 0,0 1 1,2 5-1,-1-3-5,1-1-1,0 0 1,1 0-1,-1 0 1,1-1 0,0 1-1,0-1 1,1 0-1,0 0 1,10 8 0,-8-7-66,1 0 1,0-1-1,1 0 1,-1-1 0,1 1-1,0-2 1,0 1-1,0-1 1,0 0 0,1-1-1,-1 0 1,1-1-1,-1 0 1,1 0-1,0-1 1,17-2 0,32-19-2113,-8-10 49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16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24 8474,'-7'-23'6904,"14"35"-5653,2 3-1637,4 7 400,-1 1 0,-1 1 0,-2 0 0,0 0-1,11 49 1,-22-97-98,1-1 0,1 0 0,2 0 0,6-35 0,-8 59 83,0 0-1,0 1 0,0-1 1,0 0-1,0 1 1,1-1-1,-1 1 1,0-1-1,0 0 1,1 1-1,-1-1 1,0 1-1,1-1 1,-1 1-1,0-1 1,1 1-1,-1-1 1,1 1-1,-1-1 1,1 1-1,-1 0 0,1-1 1,-1 1-1,1 0 1,0-1-1,-1 1 1,1 0-1,-1 0 1,1 0-1,0-1 1,-1 1-1,1 0 1,0 0-1,-1 0 1,1 0-1,-1 0 1,1 0-1,1 0 1,29 16-16,21 32 41,-45-40-78,-1 2 0,0-1 0,-1 0 1,0 1-1,0 0 0,-1 0 0,5 21 0,10 77-3999,-18-100 3393,3 27-2344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16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8 13907,'1'-7'2713,"9"12"935,-3 23-4808,-13 21-3049,-20 7 344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21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19 132 5793,'-1'0'346,"0"-1"0,-1 0 0,1 1 0,0-1 0,0 1 0,0-1 0,0 0 0,0 0 0,0 0 0,0 0 0,0 0 0,0 0 0,0 0 0,0 0 0,1 0 0,-1 0-1,0-2 1,1 2-287,0 0 0,1 0 0,-1 0 0,1 0-1,-1 0 1,1 0 0,-1 0 0,1 0 0,-1 0-1,1 1 1,0-1 0,0 0 0,-1 0 0,1 0-1,0 1 1,0-1 0,0 0 0,0 1 0,0-1-1,0 1 1,0-1 0,0 1 0,0 0 0,0-1 0,0 1-1,0 0 1,2 0 0,4-3 18,0 0 0,0 1 0,0 0 0,0 1 1,0 0-1,0 0 0,1 0 0,7 1 0,-11 1-59,0-1 1,0 1-1,0 0 0,0 0 1,-1 0-1,1 0 0,0 1 0,0 0 1,-1-1-1,1 1 0,-1 1 1,0-1-1,0 0 0,1 1 1,-1 0-1,-1 0 0,1-1 1,0 2-1,2 3 0,1 3-20,0 1 1,-1-1-1,0 1 0,-1 1 1,0-1-1,-1 1 0,0-1 1,2 22-1,-3-25 4,-2 0 0,1 0 0,-1 0-1,0 0 1,-1-1 0,0 1 0,0 0 0,0 0-1,-1-1 1,0 1 0,-1-1 0,0 1 0,0-1-1,-6 9 1,9-16-10,0 1-1,0-1 1,0 1-1,-1-1 1,1 1-1,0-1 1,-1 1-1,1-1 0,0 0 1,-1 1-1,1-1 1,0 1-1,-1-1 1,1 0-1,-1 0 1,1 1-1,-1-1 1,1 0-1,-1 0 1,1 1-1,-1-1 1,1 0-1,-1 0 1,1 0-1,-1 0 1,1 0-1,-1 0 1,1 0-1,-1 0 1,1 0-1,-1 0 1,1 0-1,-1 0 1,1 0-1,-1-1 0,-9-17-287,3-29-45,6 32 337,2 0 1,0 0-1,1 0 0,0 0 1,1 1-1,1-1 0,0 1 1,1 0-1,0 0 0,1 0 0,12-18 1,-13 23 67,1 0 1,1 1-1,0-1 0,0 1 1,1 0-1,0 1 1,0 0-1,1 0 1,0 1-1,0 0 0,0 1 1,1 0-1,0 0 1,0 1-1,0 0 0,14-3 1,-19 6 6,0-1 0,1 2 0,-1-1 0,0 0 0,0 1 0,0 0 1,1 0-1,-1 1 0,0 0 0,0 0 0,0 0 0,0 0 0,0 1 0,0 0 0,0 0 0,0 0 0,7 5 1,-6-3-28,-1 1 1,1 0-1,-1 0 1,0 1-1,-1 0 1,1 0 0,-1 0-1,-1 0 1,1 0-1,-1 1 1,4 8 0,0 9-27,0 0 1,-1 0-1,-2 0 1,0 1-1,-2-1 1,0 31-1,-8-38 11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21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7370,'1'-23'868,"-1"16"-267,0 1 0,0-1 1,1 0-1,-1 1 0,2-1 1,-1 1-1,1-1 0,3-10 1,-4 17-581,-1 0-1,0 0 1,0-1 0,1 1 0,-1 0 0,0 0 0,1 0 0,-1 0 0,0-1 0,1 1 0,-1 0 0,0 0 0,1 0 0,-1 0 0,0 0 0,1 0 0,-1 0 0,1 0 0,-1 0 0,0 0 0,1 0-1,-1 0 1,0 0 0,1 0 0,-1 0 0,0 1 0,1-1 0,-1 0 0,0 0 0,1 0 0,-1 0 0,0 1 0,0-1 0,1 0 0,-1 0 0,0 1 0,0-1 0,1 0 0,-1 0 0,0 1 0,0-1 0,0 0-1,1 1 1,-1-1 0,0 0 0,0 1 0,0-1 0,0 0 0,0 1 0,0-1 0,0 0 0,0 1 0,13 27-80,-11-22 124,16 49 11,-3 0 0,14 107 0,-29-156-49,-3-10 149,-4-24 108,4 12-229,2 0 0,0 0 1,0 0-1,2 0 1,3-28-1,-2 38-62,-1-1-1,1 0 1,0 0-1,0 1 1,1-1-1,-1 1 1,2 0-1,-1 0 1,1 0-1,0 0 1,0 0 0,0 1-1,1 0 1,0 0-1,0 0 1,0 0-1,0 1 1,8-4-1,-3 3-572,0 0 0,1 1 0,0 1 0,22-5 0,-16 4-523,34-10-1875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22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63 9290,'-13'-19'2128,"8"5"833,3 12-2785,2-1 128,2 3 208,0 0-280,2-1 0,26 0-128,50-6-96,-32 3-8,5 0-176,-6 0-320,-1 3 656,-9 1-3344,-16-2 1031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14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8 9018,'-1'0'163,"1"-1"1,0 1-1,0-1 0,-1 1 0,1-1 1,0 1-1,-1 0 0,1-1 1,0 1-1,-1-1 0,1 1 0,-1 0 1,1-1-1,0 1 0,-1 0 1,1 0-1,-1-1 0,1 1 1,-1 0-1,1 0 0,-1 0 0,1 0 1,-1-1-1,1 1 0,-1 0 1,1 0-1,-1 0 0,0 0 1,1 0-1,-1 0 0,1 0 0,-1 1 1,1-1-1,-1 0 0,1 0 1,-1 0-1,1 0 0,-1 1 0,1-1 1,-1 1-1,-30 17 681,20-10-785,7-6-47,1 0 1,-1 1-1,1-1 0,0 1 0,-1 0 0,1 0 0,1 0 0,-1 0 1,0 0-1,1 1 0,-1-1 0,-1 6 0,3-6-12,0 0-1,1-1 0,-1 1 0,1 0 1,0 0-1,0-1 0,0 1 0,1 0 1,-1 0-1,1-1 0,-1 1 1,1 0-1,0 0 0,0-1 0,0 1 1,0-1-1,0 1 0,1-1 0,-1 0 1,1 1-1,0-1 0,-1 0 1,1 0-1,4 3 0,2 3 6,-1-1-1,1 0 1,1-1-1,-1 1 1,13 6 0,37 5 111,-51-16-97,0 0 1,1 0 0,-1 0-1,0 1 1,10 5-1,-14-6-18,0 0 0,0 1-1,0-1 1,-1 1-1,1-1 1,-1 1-1,1 0 1,-1 0-1,0 0 1,-1 0 0,1 0-1,0 0 1,-1 1-1,1-1 1,0 6-1,-1-3-15,0 0-1,-1 0 0,1 0 1,-1 1-1,-1-1 0,1 0 1,-1 0-1,0 0 0,0 0 1,-1 0-1,0-1 0,0 1 1,0 0-1,-1-1 0,0 1 1,0-1-1,0 0 0,-5 6 1,5-7-121,0 0 0,0-1 0,0 1 0,0-1 0,0 0 0,-1 1 0,1-2 0,-1 1 0,0 0 1,0-1-1,0 1 0,0-1 0,0 0 0,-1-1 0,1 1 0,-1-1 0,1 0 0,-1 0 0,1 0 0,-1-1 1,0 1-1,1-1 0,-1 0 0,-5-1 0,-8-7-2615,5-3 29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23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12163,'10'-28'2448,"25"7"1193,12 11-3617,16 1-128,6 2 88,3 9-1184,-17 18-2449,-27 1 496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24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8 112 9890,'1'-68'2497,"-3"47"807,-2 10-2832,2 5-31,3 1 783,0 7-1080,2 8-200,4 33 56,3 48-24,-9-7-128,0-1-712,3 14-2697,3-14 504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25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83 8042,'0'-1'338,"-1"0"1,0 0-1,0-1 1,0 1-1,0 0 1,1 0-1,-1 0 1,-1 0-1,1 0 1,0 0-1,0 0 1,0 1-1,0-1 1,-1 0-1,1 1 1,0-1-1,-1 1 1,1-1-1,0 1 1,-1-1-1,1 1 1,-2 0-1,0 0-222,1 0 0,-1 1 0,1-1 0,0 1 0,-1-1 0,1 1 0,0 0 0,0 0 0,-1 0 0,1 0 0,-3 3 0,-3 1-250,2 1 0,-1 0 0,1 1 0,-10 12 0,11-13 122,1 1 0,1 0 0,0 0 0,0 0 0,0 0 0,1 1 0,0-1 0,0 1 0,1-1 0,0 1 0,0 0 0,1-1 0,0 11 0,1-1-106,1 0 0,0-1 0,1 1 0,9 26 0,-9-34-21,1 0 0,0 1-1,0-1 1,1 0 0,0-1-1,1 1 1,-1-1 0,2 0-1,-1-1 1,1 1 0,14 11-1,-17-17 100,0 1 0,-1-1 0,1 0-1,0 0 1,0 0 0,1-1 0,-1 1 0,0-1-1,0 0 1,1 0 0,-1-1 0,1 1 0,-1-1-1,0 0 1,1 0 0,-1-1 0,1 1 0,-1-1-1,0 0 1,1 0 0,-1 0 0,0-1 0,0 1-1,0-1 1,0 0 0,0 0 0,0-1 0,4-3-1,2-2 70,-1 0 0,0 0 0,-1-1 0,0 0-1,0-1 1,-1 0 0,0 0 0,-1 0 0,0-1-1,0 0 1,-2 0 0,1-1 0,-1 1 0,-1-1-1,0 0 1,2-15 0,-3 15 49,-1 0 0,0 0 1,-1 0-1,0 1 0,-1-1 1,0 0-1,-1 0 0,0 1 1,-1-1-1,0 1 0,-1-1 0,0 1 1,-1 1-1,0-1 0,-1 0 1,-12-17-1,13 23-97,0 0 0,0 1 0,0 0 0,0 0 0,-1 0 0,1 1 0,-1 0 0,0 0 0,0 0 0,-1 1-1,1 0 1,0 0 0,-1 0 0,1 1 0,-1 0 0,1 0 0,-1 1 0,0-1 0,1 2 0,-1-1 0,0 1 0,1 0 0,-1 0 0,1 1 0,-1 0 0,1 0 0,0 0 0,0 1 0,0 0 0,0 0 0,0 0 0,1 1 0,0 0 0,-1 0 0,1 0 0,-7 9 0,11-12-91,0 1 0,0 0-1,0-1 1,0 1 0,0 0 0,0 0 0,1 0 0,-1-1 0,0 1 0,1 0 0,0 0 0,-1 0 0,1 0 0,0 0 0,0 0 0,0 0-1,0 0 1,0 0 0,1 0 0,-1 0 0,1 0 0,-1 0 0,1-1 0,0 1 0,-1 0 0,1 0 0,0 0 0,0-1 0,0 1 0,1-1 0,-1 1-1,0-1 1,1 1 0,-1-1 0,1 1 0,-1-1 0,1 0 0,-1 0 0,1 0 0,0 0 0,0 0 0,3 1 0,39 16-2185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25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98 203 6761,'0'0'200,"1"-1"-1,0 1 0,0-1 0,-1 0 0,1 1 1,0-1-1,-1 1 0,1-1 0,-1 0 0,1 1 1,-1-1-1,1 0 0,-1 0 0,0 0 0,1 1 1,-1-1-1,0 0 0,1 0 0,-1 0 0,0 0 1,0 1-1,0-1 0,0 0 0,0 0 0,0 0 1,0 0-1,0 0 0,0 0 0,0 1 0,0-1 1,-1 0-1,1 0 0,0 0 0,-1-1 0,-1-1 68,0 0-1,1 0 1,-1 0-1,0 0 1,-1 1-1,1-1 1,0 1-1,-1-1 1,1 1-1,-5-3 1,5 3-217,0 1-1,-1-1 1,1 1 0,0 0 0,-1 0 0,1 0 0,-1 0 0,0 0 0,1 0-1,-1 1 1,0-1 0,1 1 0,-5 0 0,6 0-41,-1 0 1,1 1-1,0-1 1,-1 0-1,1 1 0,0-1 1,-1 1-1,1 0 1,0-1-1,0 1 0,0 0 1,0 0-1,0 0 1,0-1-1,0 1 0,0 0 1,0 1-1,0-1 1,0 0-1,1 0 1,-1 0-1,0 0 0,1 1 1,-1-1-1,1 0 1,-1 0-1,1 1 0,-1 1 1,-2 14-117,0-1 0,1 1-1,0 0 1,2-1 0,0 1 0,1 0 0,0 0 0,2-1 0,-1 1-1,2-1 1,1 0 0,0 0 0,1 0 0,8 15 0,-13-28 95,0-1 0,0 1-1,0-1 1,0 0 0,1 0 0,0 0 0,-1 1 0,1-1 0,0-1-1,0 1 1,0 0 0,0 0 0,0-1 0,0 1 0,1-1 0,-1 0 0,0 0-1,1 1 1,-1-2 0,1 1 0,-1 0 0,1 0 0,-1-1 0,1 1 0,0-1-1,-1 0 1,1 0 0,0 0 0,-1 0 0,1-1 0,0 1 0,-1-1 0,1 1-1,-1-1 1,1 0 0,-1 0 0,1 0 0,-1 0 0,0 0 0,1-1-1,2-2 1,5-4 27,-1 0 1,-1 0-1,1-1 0,-1 0 0,-1-1 0,0 0 0,0 0 0,5-12 0,-2 2 5,-1 0 0,-1 0-1,-1 0 1,-1-1 0,-1 0 0,3-23-1,-7 37-30,0-1-1,0 0 1,0 0-1,-1 0 0,-1 0 1,1 0-1,-1 0 1,0 0-1,-1 0 1,0 1-1,0-1 1,-1 1-1,0-1 0,0 1 1,-1 0-1,0 0 1,0 0-1,0 1 1,-10-12-1,10 15-27,0 1 0,0-1-1,0 1 1,0 0 0,0 0 0,0 0 0,-1 0-1,1 1 1,-1 0 0,1 0 0,-1 0 0,1 0-1,-1 1 1,0-1 0,1 1 0,-1 1 0,0-1-1,1 1 1,-1-1 0,1 1 0,-1 1 0,1-1-1,-1 1 1,-7 3 0,9-3-133,-1-1-1,0 1 1,1 0 0,-1 1 0,1-1-1,0 1 1,-1-1 0,1 1 0,0 0-1,1 0 1,-1 1 0,1-1-1,-1 0 1,1 1 0,0-1 0,0 1-1,0 0 1,1 0 0,-1 0 0,1 0-1,0 0 1,0 0 0,1 0-1,-1 0 1,1 0 0,0 0 0,0 0-1,0 5 1,14 32-2445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25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90 9058,'-3'-6'403,"0"-1"0,-1 1 0,0 1 0,-1-1 0,1 0 0,-1 1 1,0 0-1,0 0 0,0 1 0,-1-1 0,0 1 0,0 0 0,0 1 0,0 0 0,-1-1 0,1 2 0,-1-1 0,0 1 1,-10-2-1,15 4-382,0 0 1,0 0-1,0 1 1,0-1 0,0 1-1,0-1 1,1 1 0,-1 0-1,0 0 1,0-1-1,1 1 1,-1 0 0,0 1-1,1-1 1,-1 0-1,1 0 1,0 1 0,-1-1-1,1 1 1,0-1-1,0 1 1,-1 1 0,-22 38-110,17-23 25,1 1 0,1 0 1,1 0-1,0 0 0,2 0 0,-1 27 0,2-35-43,1 1 0,1-1 0,0 0 0,1 1-1,0-1 1,0 0 0,1 0 0,1 0 0,0 0-1,1-1 1,-1 1 0,8 10 0,-10-18 84,1 0 1,-1 0 0,1 0-1,-1 0 1,1 0-1,0 0 1,0-1 0,0 1-1,1-1 1,-1 0 0,0 0-1,1 0 1,0-1-1,-1 1 1,1-1 0,0 0-1,0 0 1,-1 0 0,1 0-1,0-1 1,6 1 0,-3-2 23,-1 0 1,1 0-1,-1-1 1,1 1 0,-1-2-1,1 1 1,-1-1 0,0 0-1,0 0 1,0 0 0,9-9-1,-4 4 20,-1 0-1,0-1 0,-1 0 0,0-1 1,-1 0-1,0-1 0,0 0 1,-1 0-1,-1 0 0,1-1 1,-2 0-1,8-23 0,-12 29-18,0-1 0,-1 1 0,1-1 0,-1 1 0,-1-1 0,1 0-1,-1 1 1,0-1 0,-1 1 0,1 0 0,-1-1 0,-1 1 0,1 0 0,-1 0-1,0 0 1,0 0 0,-1 1 0,0 0 0,0-1 0,0 1 0,0 0 0,-1 1-1,0-1 1,0 1 0,-7-5 0,4 4-246,1 1 0,-1-1 0,1 2 0,-1-1-1,-1 1 1,1 0 0,0 0 0,-1 1 0,1 1 0,-1-1 0,1 1-1,-1 1 1,0-1 0,1 2 0,-1-1 0,0 1 0,1 0 0,-14 4-1,-12 11-2748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26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81 10258,'-29'-38'5139,"24"34"-5021,1 0 1,0 0-1,-1 0 0,0 1 0,1 0 1,-1 0-1,-1 0 0,1 0 1,0 1-1,-1 0 0,1 0 1,-1 1-1,0-1 0,1 1 0,-1 0 1,0 1-1,-11 0 0,14 0-101,1 1 0,-1 0 0,1 0 0,-1 0 0,1 0 0,0 1 0,-1-1 0,1 1 0,0-1 0,0 1 0,0 0 0,0 0 0,0 0 0,1 0 0,-1 0 0,0 0 0,1 0 0,0 1 0,-1-1 0,1 0 0,-1 4 0,-18 58-79,19-60 68,-3 14-50,0 1 0,2 0 1,0 0-1,1 0 0,1 0 1,1-1-1,4 22 0,-4-32-10,0 0 0,0-1 0,1 1 0,1-1 0,-1 0 0,1 1 0,0-1 0,1 0 0,0-1-1,0 1 1,0-1 0,1 0 0,0 0 0,0 0 0,0 0 0,1-1 0,0 0 0,0 0 0,13 7 0,-13-9 33,1-1 0,0 0 0,0-1 0,-1 0 0,1 0 0,0 0 1,0-1-1,0 0 0,0 0 0,0-1 0,0 1 0,0-2 0,0 1 0,0-1 0,-1 0 0,1 0 1,0-1-1,-1 0 0,10-6 0,-3 1 46,0 0-1,0-1 1,-1 0 0,0-1 0,0 0-1,-1-1 1,18-24 0,-23 27 1,-1 0 1,0 0 0,0-1-1,-1 0 1,-1 0 0,1 0-1,-1 0 1,-1 0-1,0-1 1,2-15 0,-4 20-22,0 0 1,0 0-1,0 0 0,-1 0 1,1 0-1,-1 0 1,-1 0-1,1 0 1,-1 1-1,0-1 1,0 1-1,0-1 1,0 1-1,-1 0 1,0-1-1,0 1 1,0 1-1,0-1 1,0 0-1,-1 1 0,0 0 1,0-1-1,-6-2 1,-1 0-308,-1 1 1,1 0 0,-1 1-1,-1 0 1,1 1-1,0 1 1,-1 0 0,0 0-1,1 2 1,-1-1 0,0 1-1,-21 4 1,-98 11-2612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27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48 533 8626,'-14'-25'1154,"8"16"58,0 0 0,1 0-1,1 0 1,0-1 0,-4-13-1,10 62-1198,2 0 0,2 0 0,1-1-1,2 0 1,2-1 0,1 0 0,2 0-1,24 45 1,-31-74 108,-4-9-18,-3-19 58,-9-32 42,-3-3 72,-42-221 529,44 208-993,3-1 0,2-72 0,5 128 50,0 1 1,1-1-1,1 1 0,0-1 0,7-20 0,-8 30 75,0 0 0,1 0 0,-1 0 1,1 0-1,-1 0 0,1 0 0,0 0 0,0 1 0,1-1 0,-1 1 0,0-1 0,1 1 0,0 0 0,-1 0 0,1 0 0,0 0 0,0 1 0,0-1 1,0 1-1,0 0 0,1-1 0,-1 1 0,0 1 0,0-1 0,7 0 0,6 2-386,0 1 0,0 0 0,0 1 1,-1 1-1,1 0 0,-1 1 0,0 1 0,26 14 0,23 12-1797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27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85 8834,'-10'-9'1784,"2"2"897,3 6-2497,8-3-40,-2 3 112,2 0-56,42-8-8,59-8-104,-6 8-112,5-3-328,21 2-520,-12 8-2009,-1-1 249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28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63 7898,'-1'1'107,"-28"16"1570,17-16-88,14-15 968,-2 14-2499,0-1 0,0 1-1,0-1 1,0 1 0,1 0 0,-1-1-1,0 1 1,0-1 0,0 1-1,0 0 1,1-1 0,-1 1-1,0 0 1,0-1 0,1 1 0,-1 0-1,0-1 1,1 1 0,-1 0-1,0 0 1,1-1 0,-1 1 0,0 0-1,1 0 1,-1 0 0,1-1-1,-1 1 1,0 0 0,1 0 0,-1 0-1,1 0 1,-1 0 0,1 0-1,-1 0 1,1 0 0,17 24 343,-9-4-385,-1 1-1,0 0 0,-2 1 1,0-1-1,-2 1 1,0 0-1,1 38 0,-5-31 71,-2-44 76,-4-47 33,5 47-176,1 0 0,0 0-1,1-1 1,0 1 0,2 0 0,5-23 0,-6 32-14,0 0-1,1 1 1,0-1 0,0 0-1,0 1 1,1-1 0,-1 1 0,1 0-1,0 0 1,1 1 0,-1-1-1,1 1 1,0 0 0,0 0 0,1 1-1,-1-1 1,1 1 0,9-4-1,-3 3 5,1 0-1,-1 0 0,1 1 1,0 1-1,0 0 0,20 0 1,-26 2-361,-1 0 1,1 0 0,0 1-1,-1 0 1,1 0 0,-1 0-1,1 1 1,-1 0 0,1 1-1,-1-1 1,0 1 0,0 0-1,0 1 1,8 6 0,-3 3-3122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28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49 8594,'-12'-1'4769,"8"0"-4537,-1 0 168,2-1-48,1 0-32,4 0-24,7-2-24,31-7-184,46-6-144,-39 13-224,2 0-496,-12 5-248,-3 4-2057,-15 4 225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14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82 8738,'-14'-50'1656,"7"43"753,4 4-2617,3 2-24,0 0 88,0-1-40,3 1 184,11-2-96,30-4-2313,50 0 729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28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9098,'3'-6'2312,"13"-3"745,11 6-2673,22 0-120,9-1-248,22 1-720,3 7-2361,2-7 465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29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7970,'44'-59'2171,"-42"54"-1819,0 1 0,0 0-1,-1-1 1,1 0 0,-1 1 0,0-1 0,-1 0 0,1 0 0,-1 1 0,0-1-1,0 0 1,0 0 0,-2-6 0,2-25 1945,6 15-1477,-1 24-1022,0 17-40,6 54-110,3 98 0,-3-14-1470,1-88-1187,6-26-410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6:30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97 7946,'0'-2'311,"-1"0"0,1 0 1,0-1-1,-1 1 0,1 0 0,-1 0 1,0 0-1,1 0 0,-1 0 0,0 0 1,0 0-1,-1 0 0,1 1 0,0-1 1,-1 0-1,1 0 0,-1 1 1,1-1-1,-1 1 0,-2-2 0,1 2-166,1 0 0,-1 0 0,0 0 0,0 1 0,0-1-1,0 1 1,-1 0 0,1-1 0,0 1 0,0 1-1,0-1 1,0 0 0,0 1 0,0 0 0,-3 0 0,3 0-139,-1 0 1,1 0-1,0 0 1,-1 1-1,1-1 1,0 1-1,0 0 1,0 0-1,0 0 1,0 0 0,0 0-1,1 1 1,-1-1-1,1 1 1,0 0-1,0-1 1,-4 6-1,4-2 3,0-1 0,0 1 0,0-1 1,1 1-1,-1-1 0,1 1 0,1 0 0,-1 0 0,1 10 0,2 7 6,1 0 1,2-1 0,0 0 0,9 27-1,-14-49-15,4 12-3,0 0-1,1-1 1,0 1-1,0-1 0,1 0 1,1-1-1,0 1 1,16 17-1,-21-25 4,1 0 0,1-1 0,-1 1 0,0-1 0,1 0 0,-1 0 0,1 0 0,-1 0 0,1-1 1,0 1-1,0-1 0,0 0 0,0 0 0,0-1 0,0 1 0,0-1 0,0 0 0,0 0 0,0 0 0,0-1 0,0 1 0,0-1 0,0 0 0,0 0 0,0 0 0,-1-1 0,1 1 1,0-1-1,6-4 0,1-1 14,0-1 1,0 0 0,-1 0-1,0-1 1,-1 0-1,0-1 1,0 0 0,-1-1-1,0 1 1,-1-2 0,-1 1-1,1-1 1,5-16-1,-8 18-22,0 1-1,-1 0 1,-1-1-1,1 0 1,-2 0-1,1 0 1,-1 0-1,-1 0 0,0 0 1,0 0-1,-1 0 1,0 0-1,-1 0 1,0 1-1,0-1 0,-1 0 1,-8-16-1,8 20-62,-1 1 0,0-1 0,1 1-1,-2 0 1,1 1 0,-1-1 0,1 1 0,-1 0-1,-1 0 1,1 0 0,0 1 0,-1-1 0,0 1-1,0 1 1,0-1 0,0 1 0,0 0 0,-7-1-1,-12-1-824,-1 1 0,1 1-1,-38 2 1,-86 4-2350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22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80 6801,'-1'-1'71,"-35"-14"2481,35 15-2459,0 0 0,1-1-1,-1 1 1,0 0 0,0-1 0,1 1 0,-1-1-1,1 1 1,-1-1 0,0 1 0,1-1 0,-1 1 0,1-1-1,-1 1 1,1-1 0,-1 0 0,1 1 0,0-1-1,-1 0 1,1 0 0,0 1 0,-1-1 0,1 0-1,0 0 1,0 1 0,0-1 0,0 0 0,0 0 0,0 0-1,0 1 1,0-1 0,0 0 0,0 0 0,0 1-1,0-1 1,1 0 0,-1 0 0,0 1 0,1-1-1,-1 0 1,0 0 0,1 1 0,-1-1 0,1 1 0,-1-1-1,1 0 1,0 0 0,1 0-48,0-1 0,0 1 1,1 0-1,-1 0 0,0 0 0,1 0 1,-1 0-1,1 0 0,-1 1 0,1-1 1,0 1-1,-1-1 0,1 1 1,-1 0-1,1 0 0,0 1 0,-1-1 1,1 0-1,-1 1 0,1-1 0,-1 1 1,1 0-1,-1 0 0,4 2 0,0-1 16,0 1-1,0 0 1,-1 0-1,1 1 0,-1 0 1,0-1-1,0 2 1,9 8-1,-3 3 56,-1 0 1,0 1-1,-2 0 1,0 1-1,0-1 0,-2 1 1,8 36-1,-6-13-31,-2 1 1,2 64-1,-8-105-77,0 0 0,1 0 0,-1 1 0,0-1 0,0 0 1,0 1-1,0-1 0,0 0 0,0 0 0,-1 1 0,1-1 0,0 0 0,-1 0 1,1 1-1,-1-1 0,1 0 0,-1 0 0,0 0 0,0 2 0,0-3 9,0-1-1,0 1 0,0 0 1,1 0-1,-1-1 1,0 1-1,1 0 1,-1-1-1,0 1 0,1-1 1,-1 1-1,0-1 1,1 1-1,-1-1 1,1 1-1,-1-1 0,1 0 1,-1 1-1,1-1 1,-1 0-1,1-1 1,-28-51 474,23 41-440,1-1 1,0 0-1,1-1 1,0 1-1,1 0 1,1-1-1,0 0 1,1 1-1,0-1 1,1 1-1,0-1 1,1 1-1,1-1 1,0 1-1,1 0 1,8-18-1,-8 21-45,1 1-1,0 0 1,1 0-1,0 0 0,1 1 1,-1-1-1,1 2 1,1-1-1,0 1 1,0 0-1,0 1 0,1-1 1,0 2-1,0-1 1,0 1-1,1 1 1,0 0-1,-1 0 0,2 1 1,-1 0-1,20-2 1,-14 3-62,1 1 1,-1 0-1,20 3 1,-31-2-281,0 0-1,0 1 1,0 0 0,-1 0 0,1 0 0,0 0-1,0 1 1,-1 0 0,1 0 0,-1 0-1,0 1 1,0-1 0,0 1 0,6 5 0,-7 6-3196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26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76 8954,'-18'-75'4105,"16"82"-4233,-4 7-24,-3 8 168,-11 14-8,-2 7 40,-4 7-328,10 1-2273,18-8 633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27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33 9306,'-3'-11'4361,"2"-3"-392,2 7-1641,0 11-2368,0 7-72,-3 10-104,-7 7-264,-10 27-992,-8 3-2457,6-17 144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30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83 136 9762,'12'-59'2201,"-11"34"967,5 11-2840,7 0 264,3 3 25,6 1 167,2 8-72,8 14-16,0 17-272,3 37-56,-6 25-192,-13 53-40,-18 21-64,-32 53-632,-31 0-1072,-36 16-2393,-18-41-136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22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 39 9650,'1'-28'2273,"-5"17"831,-11 20-2704,-18 26-328,-14 13 40,-23 40 176,-6 10 88,-9 42-63,19 4 71,16 37-48,35-14-224,35 18-104,37-35-24,42-8-520,15-48-521,22-12-2439,-14-42 151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24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66 8122,'-17'-54'2680,"25"43"241,4 15-1921,-4 14-1056,0 13-64,-6 14 64,-12 18 48,-12 6-40,-12 15-2857,-7-16 1009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30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86 8962,'-75'-50'11515,"108"47"-10782,37-1-1000,148-7 629,190-6 20,2 32 106,-398-13-470,-6-2-17,0 0 0,-1 1 0,1 0 0,-1 0 1,1 0-1,9 5 0,-15-6-22,0 0 0,0 0 0,0 1-1,0-1 1,1 0 0,-1 0 0,0 1 0,0-1 0,0 0 0,0 0 0,0 0 0,-1 1 0,1-1 0,0 0 0,0 0 0,0 1 0,0-1 0,0 0 0,0 0-1,0 0 1,0 1 0,0-1 0,-1 0 0,1 0 0,0 0 0,0 1 0,0-1 0,0 0 0,-1 0 0,1 0 0,0 0 0,0 0 0,0 1 0,-1-1-1,1 0 1,0 0 0,0 0 0,0 0 0,-1 0 0,1 0 0,0 0 0,0 0 0,-1 0 0,1 0 0,0 0 0,0 0 0,-1 0 0,-17 7-1277,-37 4-2635,-14-15-328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15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38 10042,'-9'1'7790,"8"-2"-7585,1 1-186,-1-1 0,0 1 1,1-1-1,-1 1 0,0 0 0,1-1 1,-1 1-1,0 0 0,0 0 1,0 0-1,1-1 0,-1 1 0,0 0 1,0 0-1,1 0 0,-1 0 1,0 0-1,0 1 0,0-1 0,1 0 1,-1 0-1,0 0 0,0 1 0,1-1 1,-1 0-1,0 1 0,1-1 1,-1 1-1,0-1 0,1 0 0,-1 1 1,0 0-1,1-1 0,-1 1 1,1-1-1,-1 1 0,0 1 0,-3 3-21,1 1-1,-1 0 0,1 0 1,0 0-1,1 1 0,-1-1 0,1 1 1,1-1-1,-1 1 0,0 9 1,0-4-3,1-2-17,1 0 0,0 0 0,0-1 0,1 1 0,0 0 0,1-1 1,0 1-1,1-1 0,0 1 0,0-1 0,1 0 0,0 0 0,1-1 0,0 1 1,0-1-1,1 0 0,0 0 0,0-1 0,0 0 0,1 0 0,1 0 1,-1-1-1,1 0 0,15 8 0,-19-12-23,0 0 1,0-1-1,0 1 1,0-1-1,0 0 1,0 0-1,1-1 1,-1 1-1,0-1 1,1 0-1,-1 0 1,0 0-1,1-1 1,-1 0-1,0 0 0,0 0 1,0 0-1,1 0 1,-1-1-1,0 0 1,-1 0-1,1 0 1,0 0-1,-1-1 1,1 1-1,-1-1 1,0 0-1,1 0 1,-2 0-1,1 0 1,0-1-1,-1 1 1,1-1-1,-1 0 0,0 1 1,0-1-1,1-5 1,2-2-78,0 0-1,-2 0 1,1 0-1,-1 0 1,-1-1-1,0 0 1,0 1 0,-1-1-1,-1 0 1,0 0-1,-1 0 1,-2-15 0,0 19 75,1 0 1,-1 1 0,0 0 0,0 0 0,-1 0 0,0 0 0,0 0 0,-1 1 0,1 0 0,-2 0 0,1 0 0,0 0-1,-1 1 1,0 0 0,-1 0 0,-8-5 0,10 7 31,0 1 0,1-1-1,-1 1 1,0 0 0,0 1 0,-1-1-1,1 1 1,0 0 0,0 1 0,-1-1 0,1 1-1,0 0 1,-1 0 0,1 0 0,0 1-1,0 0 1,-1 0 0,1 0 0,0 1-1,0 0 1,0 0 0,0 0 0,1 0 0,-8 5-1,11-6-53,0-1 1,0 1-1,0 0 0,0-1 0,0 1 1,0 0-1,0-1 0,0 1 0,1 0 0,-1 0 1,0 0-1,1 0 0,-1 0 0,0 0 0,1 0 1,-1 0-1,1 0 0,-1 0 0,1 0 1,0 0-1,-1 0 0,1 0 0,0 0 0,0 0 1,0 1-1,0-1 0,0 0 0,0 0 0,0 0 1,0 0-1,0 0 0,1 0 0,-1 1 1,0-1-1,1 0 0,-1 0 0,1 0 0,-1 0 1,1 0-1,-1 0 0,1 0 0,0 0 0,0-1 1,-1 1-1,1 0 0,0 0 0,0-1 0,0 1 1,0 0-1,0-1 0,0 1 0,0-1 1,0 1-1,0-1 0,0 1 0,1-1 0,33 12-2548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33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84 10258,'-7'-32'2993,"-4"3"800,5 14-2745,1 8-672,4 8-120,2 13-40,2 8-200,1 24 24,2 11-40,2 25 64,-1-2-80,0 13-120,1-19-168,-1-5-568,-1-28-456,8-20-2465,-1-25 200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34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12619,'2'-3'410,"-1"0"1,1 0 0,-1 0 0,1 1-1,0-1 1,0 0 0,0 1-1,0-1 1,1 1 0,-1 0 0,1-1-1,-1 1 1,5-2 0,0-1-220,1 1 0,0 0 0,0 1 1,16-5-1,-5 3-321,1 1 1,0 1-1,33-1 1,-45 4 124,-1 1 0,1 0 0,0 0 0,0 0 0,-1 1 0,1 0 0,-1 0 0,1 1 1,-1 0-1,0 1 0,0-1 0,0 1 0,-1 1 0,1-1 0,-1 1 0,0 0 0,0 0 0,-1 1 1,1 0-1,-1 0 0,-1 0 0,1 1 0,-1-1 0,0 1 0,-1 0 0,1 0 0,-2 1 0,1-1 0,-1 1 1,2 7-1,-1-4-122,-1 0 1,0 0-1,-1 0 1,0 0-1,-1 0 1,0 0 0,0 0-1,-1 1 1,-1-1-1,0-1 1,-1 1-1,0 0 1,0-1 0,-1 1-1,0-1 1,-1 0-1,0 0 1,-1-1-1,0 1 1,-12 13-1,15-20-34,0 0-1,0 0 1,-1-1-1,1 0 1,0 1-1,-1-1 1,1 0-1,-1-1 1,0 1-1,0-1 1,0 1-1,0-1 1,0-1-1,0 1 1,0 0-1,0-1 1,0 0-1,-5 0 1,0-1-534,1 0 0,-1-1 0,1 0 0,0-1 0,0 1 0,0-2 0,-13-6 0,-17-15-2675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34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6 12099,'-3'-6'6249,"18"13"-6193,9 8 40,4 2-104,12 8 64,2 7-56,5 11-208,-3 0-608,8 3-2241,-9-10-688,-3-20-1072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34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10722,'3'-11'3201,"17"4"-4200,-14 5 1158,34-7-418,-22 7 231,1-2 0,-1 0 0,0-1 0,-1-1 0,0-1 0,0 0 0,23-14 0,-38 20 34,-1-1 0,1 1 0,-1 0 0,1-1 0,-1 1 0,1-1 0,-1 1 0,0-1 0,0 1 0,0-1 0,0 0 0,0 0 0,0 0 0,0 0 0,0 1 0,-1-1 0,1 0 0,-1 0 0,1 0 0,-1 0 0,0 0 0,0 0 0,0 0 0,-1-4 0,0 3 21,0 0 1,0 0-1,-1 0 1,1 0-1,-1 0 1,0 0-1,0 0 1,0 0-1,0 1 0,0-1 1,-1 1-1,1 0 1,-5-4-1,0 1 43,-1 0 0,1 0 0,-1 1 0,0 0 0,0 0 0,0 1-1,-1 0 1,1 1 0,-1 0 0,-14-2 0,19 3-69,0 1 0,0 0-1,1 1 1,-1-1 0,0 1 0,0 0 0,0 0-1,0 0 1,1 0 0,-1 0 0,0 1 0,1 0-1,0 0 1,-1 0 0,1 0 0,0 0 0,0 1-1,0-1 1,0 1 0,0 0 0,1 0 0,-1 0 0,1 0-1,-3 7 1,2-5-18,1 1-1,0 0 1,1 0-1,0-1 1,0 1-1,0 0 1,0 0-1,1 0 1,0 1-1,1-1 0,-1 0 1,1 0-1,0 0 1,0-1-1,4 9 1,-2-3-159,2 0-1,0-1 1,0 1 0,0-1 0,2-1-1,-1 1 1,1-1 0,0 0 0,1 0 0,0-1-1,0 0 1,1-1 0,0 0 0,1 0-1,-1-1 1,1 0 0,0 0 0,1-1-1,14 5 1,38 2-2092</inkml:trace>
  <inkml:trace contextRef="#ctx0" brushRef="#br0" timeOffset="1">416 43 12211,'-5'-7'799,"4"4"-371,-1 0 0,0 0-1,0 1 1,0-1 0,0 0 0,-1 1-1,1-1 1,-1 1 0,0 0 0,1 0-1,-1 0 1,0 0 0,-5-2 0,29 51 983,-9-16-1408,-1 2 1,-1 0 0,-2 0 0,5 45-1,-6 84-637,0-5-4880,-1-109 1436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35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24 10642,'0'-2'248,"-1"1"1,0-1-1,1 1 0,-1 0 0,0 0 0,0-1 0,0 1 1,0 0-1,0 0 0,0 0 0,0 0 0,-1 0 0,1 0 0,0 0 1,0 1-1,-1-1 0,1 0 0,-1 1 0,1-1 0,0 1 1,-1-1-1,-1 1 0,-2-1-72,0 1-1,0 0 1,0 0 0,0 0 0,0 0 0,0 1-1,-5 1 1,-5 2-111,1 0 1,0 1-1,-25 13 0,31-14-128,0 1-1,1 0 0,-1 0 1,1 1-1,0 0 1,-11 12-1,17-16-35,-1-1-1,1 1 1,0-1 0,0 1 0,0 0-1,0-1 1,0 1 0,0 0 0,0 0-1,1 0 1,-1 0 0,1 0-1,-1 0 1,1 0 0,0 0 0,0 0-1,0 0 1,0 0 0,0 0 0,0 0-1,1 0 1,-1 0 0,0 0-1,1 0 1,0 0 0,-1 0 0,1-1-1,0 1 1,0 0 0,0 0 0,0-1-1,1 1 1,-1-1 0,0 1 0,1-1-1,1 2 1,0 1-8,1 0-1,0-1 1,0 1-1,0-1 1,1 0 0,-1 0-1,1-1 1,0 1-1,0-1 1,0 0-1,0 0 1,0-1 0,0 1-1,0-1 1,0 0-1,1-1 1,-1 1 0,0-1-1,7-1 1,-5 0 184,0-1 1,0 0 0,0-1-1,0 1 1,-1-1-1,1-1 1,-1 1 0,0-1-1,0 0 1,0 0 0,-1-1-1,0 0 1,9-10-1,-2 2 167,-10 10-63,1 0 0,0 0 1,0 0-1,0 0 0,0 0 0,0 0 0,1 1 0,3-3 0,-5 5-148,0-1 0,0 1 0,0 0-1,-1 0 1,1-1 0,0 1 0,0 0 0,0 0 0,0 1 0,0-1 0,-1 0 0,1 1-1,0-1 1,0 1 0,0-1 0,-1 1 0,1 0 0,0 0 0,-1 0 0,1 0 0,-1 0-1,3 2 1,74 53-4183,-43-32 1275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35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22 167 11859,'-6'-19'1450,"1"0"1,1-1-1,1 1 1,1-1 0,0 1-1,2-31 1,11 97-1559,-4 13 88,-3 102 0,-6-109-843,3 1 0,3-1 0,14 80 0,-14-120-12,-2-3-863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35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67 10754,'-1'-7'2361,"9"5"984,8-1-3193,17-4-56,13 0-32,23-2-104,4-3-248,16 3-729,-10 4-247,1 1-2097,-22 5-79</inkml:trace>
  <inkml:trace contextRef="#ctx0" brushRef="#br0" timeOffset="1">590 1 7642,'0'3'8651,"4"12"-6162,5 17-3282,-6-13 580,-1 0-1,0 1 1,-2-1 0,0 0-1,-1 1 1,-8 36 0,8-50-52,0-4-55,1 0 0,-1 0 0,1 0 0,-1 0 0,1 0 0,0 0-1,0 0 1,0 0 0,0 0 0,0 0 0,0 0 0,1 1-1,-1-1 1,2 2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36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11707,'17'-3'3872,"-5"9"-7384,10 5 191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36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82 12339,'-1'0'242,"0"-1"0,0 1 0,0-1 1,-1 1-1,1-1 0,0 1 0,0 0 1,0 0-1,0-1 0,0 1 0,-1 0 1,1 0-1,0 0 0,0 0 0,0 0 0,0 1 1,-1-1-1,1 0 0,0 0 0,0 1 1,-2 0-1,1 1-229,1 1 0,0-1 1,-1 0-1,1 1 0,0 0 0,0-1 0,0 1 1,0-1-1,1 1 0,-1 0 0,0 3 0,0 4-218,0-1 0,0 1 0,1 0 0,0-1 0,0 1 0,1-1 0,1 1 0,4 18 0,-5-25 138,0-1-1,0 1 1,0-1 0,0 1 0,0-1-1,0 1 1,1-1 0,0 1 0,-1-1-1,1 0 1,0 0 0,0 0 0,0 0-1,0 0 1,0 0 0,0-1-1,1 1 1,-1-1 0,1 0 0,-1 1-1,1-1 1,-1 0 0,1 0 0,0-1-1,-1 1 1,1 0 0,0-1-1,-1 0 1,1 0 0,0 0 0,0 0-1,0 0 1,-1 0 0,1-1 0,0 1-1,0-1 1,-1 0 0,6-2 0,-6 3 39,0-1 1,0 1-1,-1-1 1,1 0-1,0 0 1,0 0 0,-1 0-1,1 0 1,0 0-1,-1 0 1,0-1-1,1 1 1,-1 0 0,1-1-1,-1 1 1,0-1-1,0 0 1,0 1 0,0-1-1,0 0 1,-1 0-1,1 1 1,1-4-1,-2 1 24,0 0 0,0 1-1,0-1 1,0 0 0,0 0-1,-1 0 1,1 0 0,-1 0-1,0 1 1,-1-1 0,-1-4-1,-4-7 41,-1 0 1,0 0-1,-1 0 0,-14-16 0,-4 4-2,-7-14-287,34 41 238,0 0 1,0-1-1,-1 1 0,1 0 0,0-1 0,0 1 0,0 0 0,0 0 0,0-1 0,0 1 1,0 0-1,0-1 0,0 1 0,0 0 0,0-1 0,0 1 0,0 0 0,0 0 0,0-1 1,0 1-1,1 0 0,-1-1 0,0 1 0,0 0 0,0 0 0,0-1 0,1 1 0,-1 0 0,0 0 1,0-1-1,0 1 0,1 0 0,-1 0 0,0 0 0,0 0 0,1-1 0,-1 1 0,18-6-322,22 3-90,-38 3 378,55-1-107,76 8-1,-111-5 637,0 2-1,-1 0 1,0 1-1,1 1 1,-2 1-1,36 17 1,-40-9 4150,-24-18-1688,6 9-2981,1 0 0,-1 0 0,1 0 0,0 0-1,1 11 1,-1-1 15,-1 0-56,1-1 0,0 1 1,2 0-1,0 0 1,0 0-1,7 26 1,-8-41 70,0 0 1,1 0-1,-1-1 0,0 1 1,0 0-1,0-1 0,1 1 1,-1 0-1,0-1 1,1 1-1,-1-1 0,1 1 1,-1-1-1,1 1 0,-1 0 1,1-1-1,-1 0 0,1 1 1,-1-1-1,1 1 1,-1-1-1,1 0 0,0 1 1,-1-1-1,1 0 0,0 0 1,-1 1-1,1-1 0,0 0 1,-1 0-1,1 0 1,0 0-1,0 0 0,-1 0 1,1 0-1,0 0 0,-1 0 1,1 0-1,0 0 1,-1-1-1,1 1 0,0 0 1,-1 0-1,1-1 0,0 1 1,-1 0-1,1-1 0,-1 1 1,1-1-1,-1 1 1,1-1-1,-1 1 0,1-1 1,-1 1-1,1-1 0,-1 1 1,0-1-1,1 0 0,27-40 94,-25 36-78,30-62 141,-28 53-87,1 0 0,0 1 0,2-1 0,-1 1 0,1 1 0,1 0 0,1 0 0,18-19 0,-26 30-50,0-1 1,0 1 0,0-1 0,0 1 0,1 0 0,-1 0 0,1 0 0,-1 0 0,0 0 0,1 1-1,-1-1 1,1 1 0,0-1 0,-1 1 0,1 0 0,-1 0 0,1 0 0,0 1 0,-1-1-1,1 0 1,2 2 0,0 0-6,1 0-1,-1 1 0,0 0 0,0 0 1,0 0-1,-1 0 0,1 1 1,-1-1-1,5 7 0,4 5-103,-1 0-1,0 1 0,-1 0 1,15 31-1,-21-36-845,0 0-1,-1 1 1,0-1 0,-1 1 0,3 20 0,-6-2-3111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37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7602,'1'-89'3598,"-2"87"-3460,1 0 1,0 0-1,0 0 0,0 1 1,0-1-1,1 0 1,-1 0-1,0 0 1,1 1-1,-1-1 0,1 0 1,0 1-1,0-1 1,-1 0-1,1 1 1,0-1-1,0 1 0,0-1 1,1 1-1,-1 0 1,0-1-1,1 1 1,-1 0-1,0 0 0,1 0 1,-1 0-1,1 0 1,0 0-1,-1 0 1,1 0-1,0 1 0,-1-1 1,1 1-1,0-1 1,0 1-1,0 0 1,1 0-1,1 0-127,-1 1 0,0-1-1,0 1 1,0 0 0,0 0 0,0 1 0,0-1-1,0 1 1,0-1 0,-1 1 0,1 0-1,-1 0 1,1 0 0,-1 0 0,1 1 0,-1-1-1,3 5 1,1 3 18,-1-1-1,-1 1 1,0 0-1,0 1 1,-1-1-1,0 0 1,3 22 0,1 84 181,-6-91-174,0 55 19,-1-39-34,1 1-1,2 0 1,12 60-1,-10-93 68,1-20-69,0-21-28,0-55-25,-4 47 102,1 0 0,1 0-1,3 1 1,1 0 0,15-41 0,-22 75-49,1 1-1,0-1 0,0 1 1,1 0-1,0 0 1,-1 0-1,1 0 0,0 1 1,1-1-1,-1 1 1,1 0-1,0 0 0,-1 0 1,1 0-1,0 0 1,1 1-1,-1 0 0,0 0 1,1 0-1,-1 1 1,1-1-1,0 1 0,-1 0 1,1 0-1,0 1 1,5-1-1,10 2-580,0 0-1,0 1 1,0 2-1,38 10 1,-22-5-1586,25 2-1244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15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127 100 5025,'2'0'477,"0"-1"1,0 1-1,-1-1 1,1 0-1,0 1 0,0-1 1,0 0-1,-1 0 1,1 0-1,0 0 0,-1 0 1,1-1-1,-1 1 1,0 0-1,1-1 0,-1 1 1,-3-13 4502,2 14-4825,-1 0 0,0-1 0,-29-6 94,28 7-245,-6-1 5,0 0 0,-1 1 1,1 0-1,-1 0 0,1 1 0,-10 2 1,15-3-14,1 1 0,-1 0 1,1 0-1,-1 0 0,1 1 1,-1-1-1,1 0 1,0 1-1,0 0 0,-1-1 1,1 1-1,0 0 0,1 0 1,-1 0-1,0 0 0,1 0 1,-1 1-1,1-1 0,-1 0 1,1 1-1,0-1 1,0 1-1,0 0 0,1-1 1,-1 1-1,0 5 0,0 4-14,0 0-1,1 0 1,0 0-1,1 0 1,0 0 0,1 0-1,0 0 1,1 0-1,8 20 1,-9-27-13,-1-1 1,1 1-1,0-1 0,1 0 1,-1 1-1,1-1 1,0-1-1,0 1 1,0 0-1,1-1 1,-1 1-1,1-1 0,0 0 1,0 0-1,0-1 1,0 1-1,0-1 1,1 0-1,-1 0 1,1 0-1,-1 0 0,1-1 1,0 0-1,0 0 1,-1 0-1,1-1 1,5 1-1,-2-2 9,-1 1 1,0-1-1,0 0 0,0 0 1,0-1-1,0 0 0,0 0 0,-1-1 1,1 1-1,-1-2 0,1 1 1,-1-1-1,0 0 0,-1 0 0,1 0 1,-1-1-1,1 0 0,-1 0 1,-1 0-1,1-1 0,-1 0 0,0 0 1,0 0-1,-1 0 0,0 0 1,0-1-1,0 0 0,-1 1 0,0-1 1,0 0-1,-1 0 0,1 0 1,-2 0-1,1 0 0,-1-1 0,0 1 1,0 0-1,-1 0 0,0 0 1,-1 0-1,1 0 0,-1 0 0,-1 0 1,1 1-1,-5-10 0,2 8-7,1 1 0,-1-1 0,0 1 0,-1 0 0,1 0 0,-1 1-1,-1 0 1,1 0 0,-13-9 0,16 13-11,1 0 1,-1 0-1,0 1 0,0-1 0,0 0 1,0 1-1,0 0 0,0 0 1,0 0-1,0 0 0,0 0 0,0 0 1,-1 1-1,1 0 0,0-1 0,0 1 1,-1 1-1,1-1 0,0 0 1,0 1-1,-1-1 0,1 1 0,0 0 1,0 0-1,0 1 0,0-1 0,0 0 1,0 1-1,-3 2 0,5-3-25,0 0-1,0 0 0,0 0 0,0 0 1,0 1-1,0-1 0,0 0 1,0 1-1,0-1 0,0 0 1,1 1-1,-1-1 0,0 1 0,1-1 1,0 1-1,-1-1 0,1 1 1,0 0-1,0-1 0,0 1 1,0-1-1,0 1 0,0 0 1,0-1-1,0 1 0,1-1 0,-1 1 1,1-1-1,-1 1 0,1-1 1,-1 1-1,1-1 0,0 1 1,0-1-1,0 0 0,0 0 0,0 1 1,0-1-1,0 0 0,2 2 1,2 2-381,1-1 0,-1 1 0,1-1 0,0 0 0,0 0 0,0-1 0,13 6 0,31 5-1943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46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24 11522,'0'-14'2401,"-6"5"1112,6 14-3465,1 6-144,-2 7 0,2 11 16,3 18-24,-4 2 96,-3 6-32,2-6-120,-5-7-521,-1-18-127,0-15-448,-4-40-4961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46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18 11811,'-13'-18'5801,"16"23"-5865,9 5-312,3 2-433,14 6-2727,4-4 535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46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 12691,'-4'19'5837,"7"18"-5534,-1-20-91,-1 31-224,-2-35-156,1-1 0,0 0 0,1 1 0,0-1 0,1 1 1,0-1-1,8 21 0,-10-33 147,0 0 1,0 0-1,0 0 1,0 0 0,0 1-1,0-1 1,1 0-1,-1 0 1,0 0-1,0 0 1,0 0 0,1 1-1,-1-1 1,0 0-1,0 0 1,0 0-1,1 0 1,-1 0 0,0 0-1,0 0 1,0 0-1,1 0 1,-1 0-1,0 0 1,0 0 0,1 0-1,-1 0 1,0 0-1,0 0 1,0 0-1,1 0 1,-1 0 0,0 0-1,0-1 1,0 1-1,1 0 1,-1 0-1,0 0 1,0 0 0,0 0-1,0 0 1,1-1-1,-1 1 1,0 0-1,0 0 1,0 0 0,0-1-1,0 1 1,0 0-1,1 0 1,-1 0-1,0-1 1,0 1 0,0 0-1,0 0 1,0 0-1,0-1 1,0 1-1,0 0 1,0 0 0,0 0-1,0-1 1,0 1-1,0 0 1,0 0-1,0-1 1,0 1 0,-1 0-1,6-18-460,17-157 425,-22 173 74,0 0 0,0 0 0,0 0 0,1 0 1,-1 0-1,1 0 0,-1 1 0,1-1 0,0 0 1,0 0-1,0 0 0,0 1 0,0-1 0,0 0 1,1 1-1,-1-1 0,0 1 0,1 0 0,-1-1 0,1 1 1,-1 0-1,1 0 0,0 0 0,2-1 0,0 1-17,-1 0 0,1 0-1,-1 1 1,1 0 0,-1 0-1,1 0 1,-1 0 0,1 0-1,-1 1 1,1 0 0,-1-1-1,6 4 1,3 0-27,0 1-1,-1 1 0,1 0 1,-2 1-1,1 0 1,15 13-1,-16-11-80,-2 1 0,1 0 0,-1 1 0,-1 0 0,0 0 0,11 22 0,6 38-3415,-17-35 625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47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244 50 14203,'-3'-4'627,"0"1"-30,1-1-1,0 1 0,0-1 0,0 1 0,0-1 1,0 0-1,1 0 0,-1 0 0,1 0 0,0-4 1,17 37-261,-6 2-369,0 0 0,-2 0 1,-2 0-1,0 1 0,1 46 1,-7 172-286,-2-187 102,2-63 207,0 0 1,-1 0-1,1 0 0,0 0 0,0 0 0,0 0 0,0 0 1,0 0-1,0 0 0,0 0 0,0 0 0,0 0 1,-1 0-1,1 0 0,0 0 0,0 0 0,0 0 1,0 0-1,0 0 0,0 0 0,0 0 0,0 0 0,0 0 1,-1 0-1,1 0 0,0 0 0,0 0 0,0 0 1,0 0-1,0 0 0,0 0 0,0 0 0,0 0 1,0 0-1,0 0 0,0 1 0,0-1 0,0 0 0,-1 0 1,1 0-1,0 0 0,0 0 0,0 0 0,0 0 1,0 0-1,0 0 0,0 1 0,0-1 0,0 0 1,0 0-1,0 0 0,0 0 0,0 0 0,0 0 0,0 0 1,0 0-1,0 0 0,0 1 0,0-1 0,-7-14-349,-14-35-52,11 24 214,-2-2 3,-1 0 1,-20-29 0,27 47 166,0 1 1,-1-1-1,0 1 0,0 1 1,-1-1-1,0 1 0,0 0 0,-1 1 1,-14-9-1,21 14 15,0 0 1,0 0-1,0 0 1,0 0-1,0 0 0,0 0 1,-1 0-1,1 1 0,0 0 1,0-1-1,-1 1 1,1 0-1,0 0 0,0 0 1,-1 0-1,1 0 0,0 1 1,0-1-1,-1 1 1,1-1-1,0 1 0,0 0 1,0 0-1,0 0 0,0 0 1,0 0-1,0 0 1,0 1-1,0-1 0,1 1 1,-1-1-1,1 1 1,-1-1-1,1 1 0,-1 0 1,1 0-1,0 0 0,0 0 1,0 0-1,0 0 1,0 0-1,0 0 0,0 3 1,-2 5-52,1 0 0,-1 0 0,2 0 0,-1 1 0,2-1 0,-1 0 1,1 1-1,2 10 0,-1-12-41,1-1 0,-1 1 0,1-1 1,1 1-1,0-1 0,0 0 0,1 0 1,-1 0-1,2-1 0,-1 1 0,1-1 0,0 0 1,1 0-1,0-1 0,0 0 0,0 0 1,1 0-1,-1-1 0,1 1 0,1-2 0,-1 1 1,1-1-1,0 0 0,0-1 0,0 0 1,0 0-1,0-1 0,1 0 0,10 2 0,0-4-618,-1-1-1,0-1 0,0 0 1,0-1-1,33-10 0,25-13-2042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47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7 190 11274,'4'0'784,"56"-5"5469,-38 3-6369,0-1 1,0-1-1,0 0 1,33-13-1,-52 16 86,-1 0 0,1 0 1,-1 0-1,1 0 0,-1 0 0,1 0 0,-1-1 0,0 1 1,0-1-1,0 0 0,0 0 0,0 0 0,0 0 0,0 0 1,0 0-1,-1 0 0,1 0 0,-1-1 0,0 1 0,0 0 1,0-1-1,0 0 0,0 1 0,0-1 0,-1 1 0,1-1 1,-1 0-1,0 1 0,1-1 0,-1 0 0,-1 0 0,1 1 1,0-1-1,-1 0 0,0-2 0,-1 0 18,0 1 0,0 0 0,0-1 0,0 1 0,-1 0 0,0 0 0,0 1 0,0-1 0,0 1 0,-1-1 0,1 1 0,-1 0 0,0 0 0,0 0 0,0 1 0,0 0 0,0-1 0,-1 1 0,-4-1 1,2 1 6,0 0 0,0 0 0,-1 1 0,1 0 0,0 1 0,0 0 1,-1 0-1,1 0 0,0 1 0,-1 0 0,1 1 0,0-1 0,0 1 1,0 1-1,0-1 0,1 1 0,-13 7 0,15-7 1,0-1 0,1 1 0,-1 0 1,1 0-1,0 0 0,0 1 0,0-1 0,0 1 0,1 0 0,-1-1 0,1 1 0,0 0 1,0 0-1,1 1 0,-1-1 0,1 0 0,0 1 0,0-1 0,0 1 0,1-1 0,-1 0 1,1 1-1,0 0 0,1-1 0,-1 1 0,1-1 0,-1 0 0,2 1 0,-1-1 0,2 6 0,1 0-10,1 0 0,0 0 0,1-1 0,0 1 0,0-1-1,1 0 1,0-1 0,0 0 0,1 0 0,0 0 0,1-1-1,18 12 1,-11-9-554,1-1 0,0 0 1,0-1-1,1-1 0,0-1 0,33 8 0,16-5-2322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48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1 132 12779,'1'-24'2464,"8"19"1337,4 9-3809,11 0-24,-1 3 80,10 9-48,-1 2 32,7 9-32,-4 7 16,7 7-520,-6 0-472,3-1-689,-5-10-2167,3-8 47</inkml:trace>
  <inkml:trace contextRef="#ctx0" brushRef="#br0" timeOffset="1">392 26 10250,'-17'-15'2753,"3"4"664,-3 15-2705,2 8-704,-3 14 56,-4 7 128,0 20 16,1 4-8,1 19-24,4-6-128,-1 8-1376,-4-16-2297,-6-21 272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50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89 9882,'0'-1'-1,"2"-2"284,0 0-1,0-1 1,-1 1 0,1-1-1,-1 1 1,0-1 0,0 0-1,1-7 1,-2 11-203,0-1 1,0 0-1,0 1 0,0-1 0,-1 1 1,1-1-1,0 0 0,0 1 0,-1-1 1,1 1-1,0-1 0,-1 1 0,1-1 1,0 1-1,-1-1 0,1 1 0,-1-1 1,1 1-1,-1 0 0,1-1 0,-1 1 1,0-1-1,-26-3 884,21 4-951,-1 0-1,0 1 0,0 0 0,0 0 0,0 0 1,0 1-1,1 0 0,-1 1 0,1 0 1,0 0-1,-1 0 0,1 0 0,1 1 1,-1 0-1,0 0 0,1 1 0,0 0 1,0 0-1,0 0 0,1 0 0,0 1 1,0-1-1,0 1 0,-3 7 0,3-4-31,1 0 0,-1 0 0,1 0 0,1 0 0,0 0 0,0 1 0,1-1 0,0 1 0,0-1 0,1 1 0,1-1 0,0 1 0,0-1 0,1 1 0,0-1 0,0 0 0,4 10 0,-4-15-25,0 1-1,-1-1 1,1-1 0,1 1-1,-1 0 1,0 0-1,1-1 1,0 1-1,0-1 1,0 0 0,0 0-1,0 0 1,1 0-1,-1-1 1,1 1 0,0-1-1,0 0 1,6 2-1,-5-2-38,1-1 0,0 0 0,-1 0 0,1-1 0,0 1 0,0-1 0,0-1 0,-1 1 0,1-1 0,0 0 0,-1 0 0,9-3 0,-1-1-55,0 0 0,0-1 0,-1-1 0,0 0 0,-1 0 0,1-1 0,-2-1 0,1 1 0,-1-2 0,17-20 1,-21 24 141,-2-1 1,1 0 0,-1-1 0,0 1-1,-1-1 1,0 1 0,0-1 0,0 0-1,-1 0 1,0-1 0,-1 1 0,0 0-1,0-1 1,-1 1 0,0-9 0,-1 11 29,0 1 1,0-1-1,-1 1 1,1 0 0,-1 0-1,-1 0 1,1 0-1,-1 0 1,1 0-1,-1 1 1,-1-1-1,1 1 1,0 0 0,-1 0-1,0 0 1,0 0-1,0 1 1,-1-1-1,1 1 1,-1 0-1,0 1 1,0-1-1,-7-2 1,-1 1-7,0-1 0,0 2 0,0 0 0,-1 1 0,-23-2 0,28 4-59,1 0 1,-1 0-1,1 0 1,-1 1 0,1 1-1,0-1 1,0 1 0,0 1-1,0-1 1,-11 7-1,19-10 19,0 1-1,1 1 1,-1-1 0,0 0-1,1 0 1,-1 0-1,0 0 1,1 0-1,-1 0 1,0 0 0,1 0-1,-1 0 1,0 1-1,1-1 1,-1 0-1,0 0 1,1 1 0,-1-1-1,0 0 1,0 0-1,1 1 1,-1-1-1,0 0 1,0 0 0,0 1-1,1-1 1,-1 0-1,0 1 1,0-1-1,0 0 1,0 1 0,0-1-1,0 0 1,0 1-1,0-1 1,0 1-1,0-1 1,0 0 0,0 1-1,0-1 1,0 0-1,0 1 1,0-1-1,0 0 1,0 1 0,0-1-1,0 0 1,0 1-1,-1-1 1,1 0-1,0 1 1,0-1 0,-1 0-1,1 1 1,0-1-1,0 0 1,-1 0-1,1 0 1,0 1 0,0-1-1,-1 0 1,1 0-1,0 0 1,-1 1-1,1-1 1,32 5-684,37-4-1205,129-14 0,-94 4 3220,0 6 7983,-102 16-9184,15 88-51,-11-56-54,1-1 1,3 1-1,1-2 0,25 63 1,-21-85 18,-15-20-31,0-1-1,1 0 1,-1 0 0,0 1-1,0-1 1,1 0 0,-1 0 0,0 1-1,1-1 1,-1 0 0,1 0-1,-1 0 1,0 0 0,1 0 0,-1 0-1,0 0 1,1 0 0,-1 0-1,1 0 1,-1 0 0,0 0 0,1 0-1,-1 0 1,1 0 0,-1 0-1,0 0 1,1 0 0,-1 0 0,0-1-1,1 1 1,-1 0 0,3-3-1,-1 0 1,0 0 0,0 0 0,0 0-1,-1-1 1,1 1 0,-1 0-1,0-1 1,0 1 0,1-6 0,31-126-39,18-59 77,-50 190-36,0 0 0,0 0 0,1 1 0,0-1 0,0 1 0,0-1 0,0 1 0,0-1 0,1 1-1,0 0 1,-1 0 0,6-4 0,-7 7-1,1-1 0,0 1 0,-1-1 0,1 1 0,0-1 0,-1 1 0,1 0 0,0 0 0,-1 0 0,1 0 0,0 0 0,-1 0 0,1 0 0,0 1 0,-1-1 0,1 0 0,0 1 0,-1 0 0,1-1 0,-1 1 0,1 0 1,-1 0-1,1 0 0,-1 0 0,0 0 0,1 0 0,-1 0 0,0 0 0,0 0 0,0 1 0,2 1 0,26 31 146,-2 1 0,46 76 1,-50-72 1,2-1 0,50 57 1,-71-90-71,7 6-798,-40-26-6989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38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1 153 11314,'3'-66'1591,"-2"-21"4293,-2 448-5826,-3-89-217,4-272 154,0 0-1,1 0 1,-1 0-1,0 0 1,0 0-1,0 0 1,0 0-1,0 0 1,0 0-1,0 0 1,1 0 0,-1 0-1,0 0 1,0 0-1,0 0 1,0 0-1,0 0 1,1 0-1,-1 0 1,0 0-1,0 0 1,0 0-1,0 0 1,0 0 0,0 0-1,0 0 1,1 0-1,-1 0 1,0 0-1,0 0 1,0 0-1,0 1 1,0-1-1,0 0 1,0 0 0,0 0-1,0 0 1,0 0-1,1 0 1,-1 0-1,0 1 1,0-1-1,0 0 1,0 0-1,0 0 1,0 0 0,0 0-1,0 0 1,0 1-1,0-1 1,0 0-1,0 0 1,0 0-1,0 0 1,0 0-1,0 0 1,0 1 0,0-1-1,0 0 1,-1 0-1,1 0 1,0 0-1,0 0 1,9-15-214,11-35-6,-16 41 174,3-10-40,28-61-51,-33 76 134,-1 1 1,1 0-1,0 0 0,0 0 1,1 0-1,-1 0 1,1 0-1,-1 1 1,1-1-1,0 1 1,0-1-1,0 1 1,0 0-1,0 0 0,0 1 1,1-1-1,-1 1 1,1-1-1,3 0 1,-4 2-5,-1 1 1,1-1-1,-1 1 1,1-1 0,-1 1-1,1 0 1,-1 0-1,0 0 1,1 0-1,-1 0 1,0 0-1,0 1 1,0-1 0,0 1-1,0-1 1,0 1-1,0 0 1,0 0-1,-1 0 1,1 0 0,-1 0-1,1 0 1,-1 0-1,1 3 1,28 63-86,-28-59 89,23 90-55,-21-77-1209,1 0 0,0 0 0,15 35 1,-9-43-2014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39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82 4897,'4'-5'1998,"-4"5"-1599,1-1 1,0 0-1,-1 0 1,1 0-1,-1 0 1,0 0-1,1-1 1,-1 1-1,0 0 1,0 0-1,0 0 1,0 0-1,1 0 1,-1 0-1,-1 0 1,1 0-1,0-1 1,0 0-1,-14-10 4671,-4 4-5857,-3 0 795,0 2 0,0 0 0,0 2 0,0 0 0,-42-1 0,62 5-46,0 0 0,-1 0 0,1 0 0,-1 0-1,1 1 1,0-1 0,-1 0 0,1 1 0,0-1 0,0 1 0,-1 0-1,1-1 1,0 1 0,0 0 0,0 0 0,0 0 0,0 0 0,0 0 0,0 0-1,0 0 1,0 0 0,0 0 0,0 0 0,1 1 0,-1-1 0,1 0 0,-1 0-1,1 1 1,-1-1 0,1 0 0,0 1 0,-1-1 0,1 1 0,0-1-1,0 0 1,0 1 0,0 1 0,1 6-133,0 0-1,0 0 1,1 0 0,4 14-1,-3-14 143,0 3-57,18 58-260,-20-64 278,1-1 1,1 0-1,-1 0 0,1 0 0,0 0 0,0 0 1,0 0-1,1-1 0,7 8 0,-10-11 54,0-1 0,1 1-1,-1-1 1,0 1 0,0-1-1,1 0 1,-1 0 0,0 1-1,1-1 1,-1 0-1,0 0 1,1 0 0,-1 0-1,1 0 1,-1-1 0,0 1-1,1 0 1,-1-1 0,0 1-1,0-1 1,1 1 0,-1-1-1,0 1 1,0-1 0,0 0-1,0 0 1,0 0 0,2-1-1,32-33-50,-30 30 50,55-72-35,-41 51 53,1 0 0,41-40 0,-61 66-7,1 0 0,-1-1-1,0 1 1,0 0 0,1-1 0,-1 1 0,0 0 0,1-1 0,-1 1 0,1 0-1,-1-1 1,0 1 0,1 0 0,-1 0 0,1 0 0,-1 0 0,1-1-1,-1 1 1,1 0 0,-1 0 0,1 0 0,-1 0 0,1 0 0,-1 0-1,1 0 1,-1 0 0,0 0 0,1 0 0,-1 0 0,1 1 0,-1-1 0,1 0-1,-1 0 1,1 0 0,-1 1 0,0-1 0,1 0 0,-1 0 0,1 1-1,-1-1 1,0 0 0,1 1 0,-1-1 0,0 0 0,1 1 0,-1-1 0,0 1-1,0-1 1,0 0 0,1 1 0,-1-1 0,0 1 0,0-1 0,0 1-1,0-1 1,0 1 0,0-1 0,0 1 0,0-1 0,0 1 0,0-1 0,0 1-1,2 43-68,-2-29 51,0-1 46,2 0-1,-1 0 1,2 0 0,0 0 0,0 0 0,10 24 0,-11-34-157,0 0 0,0 0 1,0-1-1,1 1 0,-1 0 1,1-1-1,0 0 0,0 1 1,0-1-1,0 0 0,1-1 1,-1 1-1,1-1 0,0 1 1,-1-1-1,1 0 0,0 0 0,0-1 1,0 1-1,1-1 0,-1 0 1,0 0-1,1 0 0,-1-1 1,0 1-1,5-1 0,40-6-2327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39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46 9650,'0'-2'353,"0"0"0,1 0 0,-1 0 0,0 0 0,0 0 0,-1 0 0,1 0 0,0 0 0,-1 0 0,1 0 0,-1 0 0,1 0 0,-1 1 0,0-1 0,-1-3 0,1 4-224,0 0 0,0 0 0,0 0 0,-1 1 0,1-1 0,0 0 0,0 0 0,0 1 0,-1-1 0,1 0 0,0 1 0,0-1 0,-1 1 0,1 0 0,-1-1 0,1 1-1,-2 0 1,-4 0 24,0 1-1,-1-1 0,1 1 0,0 1 0,0-1 0,0 1 0,-9 4 0,12-3-164,0 0 0,1 1 0,-1-1 0,1 1 0,-1 0 0,1 0 0,0 0 0,1 0 0,-1 0 0,1 1 0,-1-1 0,1 1 0,1-1 0,-1 1 0,-1 5 0,3-9 11,0 3-4,-1-1 1,1 1-1,-1 0 1,1 0 0,0 0-1,1 0 1,-1 0-1,1-1 1,-1 1 0,1 0-1,0 0 1,1-1-1,-1 1 1,0-1 0,1 1-1,0-1 1,0 1-1,0-1 1,1 0 0,-1 0-1,5 4 1,4 5 7,1 0 0,1-1 1,17 12-1,-28-21-1,41 24 23,-35-23-18,0 1 0,-1 0 1,1 1-1,-1-1 0,0 1 0,-1 1 0,1 0 0,8 10 1,-15-16-10,0 0 1,0 1 0,1-1-1,-1 1 1,0-1 0,0 0-1,0 1 1,0-1 0,0 1-1,0-1 1,0 1 0,0-1 0,0 0-1,0 1 1,0-1 0,-1 1-1,1-1 1,0 0 0,0 1-1,0-1 1,0 1 0,-1-1-1,1 0 1,0 1 0,0-1-1,-1 0 1,1 1 0,0-1-1,-1 0 1,1 0 0,0 1 0,-1-1-1,1 0 1,0 0 0,-1 0-1,1 1 1,-1-1 0,0 0-1,-18 8-127,17-8 91,-32 9-2069,-48 6 1,3-5-1023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16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41 7922,'0'-1'369,"1"0"-1,-1 0 1,0 0 0,0 0 0,-1 0 0,1 0-1,0 0 1,0 0 0,0 0 0,-1 0 0,1 0-1,0 0 1,-1 0 0,1 0 0,-6-6 2581,5 5-2581,-29-10 2337,-33 7-3470,58 5 1225,1 0-463,-1 0 0,1 0 0,0 1 1,0-1-1,0 1 0,0 0 0,0 0 0,0 0 0,0 1 0,0-1 1,0 1-1,0 0 0,1 0 0,-1 0 0,1 1 0,-1-1 0,1 1 1,0 0-1,0 0 0,0 0 0,1 0 0,-1 0 0,1 1 0,0-1 1,-1 1-1,2 0 0,-1-1 0,0 1 0,1 0 0,0 0 0,-1 0 0,2 0 1,-2 8-1,0 5-17,0 2 1,2-1-1,0 0 0,1 0 1,0 0-1,5 18 1,-4-24 10,1 0 1,0-1-1,0 1 1,1-1-1,1 0 1,-1 0-1,2 0 1,0-1-1,0 0 1,10 12-1,-13-18 2,1-1-1,0 1 1,-1-1 0,1 0 0,0 0-1,1 0 1,-1 0 0,1-1 0,-1 0-1,1 0 1,-1 0 0,1 0-1,0-1 1,0 0 0,0 0 0,0 0-1,0 0 1,0-1 0,0 0 0,0 0-1,0-1 1,0 1 0,0-1-1,0 0 1,0 0 0,6-3 0,-2 1 7,-1-1-1,0 0 1,0 0 0,0-1 0,-1 0 0,1 0 0,-1-1 0,-1 0 0,1 0 0,-1-1-1,0 0 1,0 0 0,-1 0 0,0 0 0,0-1 0,-1 0 0,0 0 0,0 0 0,-1-1 0,0 1-1,3-18 1,-4 19-67,-1 0 0,0 0 0,0-1 0,-1 1 0,0 0 0,0 0-1,-1-1 1,0 1 0,0 0 0,-1 0 0,1 0 0,-2 0 0,1 0 0,-1 1 0,0-1-1,0 0 1,-1 1 0,0 0 0,0 0 0,0 0 0,-1 1 0,0-1 0,0 1 0,0 0-1,-1 1 1,1-1 0,-1 1 0,-7-4 0,2 3-468,0 0 1,0 1-1,-1 0 0,1 1 1,-22-3-1,-86-5-2863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40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51 9530,'4'6'3118,"-14"-19"-1272,7 9-1714,0 0 0,-1 0 1,1 0-1,-1 1 0,0-1 1,0 1-1,0 0 0,-8-4 1,7 5-84,0 0 0,0 1 0,-1 0 0,1 1 0,0-1 1,-1 1-1,1 0 0,-1 0 0,1 0 0,0 1 0,0 0 0,-1 0 1,1 1-1,0-1 0,0 1 0,0 0 0,0 0 0,0 1 1,1-1-1,-1 1 0,1 0 0,-6 5 0,5-4-93,-1 1 0,1 0 0,0 0 0,0 0-1,1 1 1,0 0 0,0 0 0,0 0 0,0 0 0,1 0 0,0 1-1,1 0 1,-1-1 0,1 1 0,1 0 0,-2 10 0,2-14-31,1 0-1,0 0 1,-1-1 0,2 1 0,-1 0 0,0 0-1,0-1 1,1 1 0,-1 0 0,1-1 0,0 1-1,0 0 1,0-1 0,0 1 0,0-1 0,1 1-1,-1-1 1,1 0 0,-1 0 0,1 0 0,0 1-1,0-2 1,0 1 0,0 0 0,0 0-1,1-1 1,-1 1 0,0-1 0,1 0 0,-1 1-1,1-1 1,0 0 0,-1-1 0,1 1 0,3 0-1,0 0 34,0 0 0,0-1 0,0 0 0,0-1 0,0 1 0,0-1 0,0 0 0,0 0 0,0-1 0,0 0 0,-1 0 0,1 0 0,-1-1 0,11-6 0,68-65 2396,-83 74-2320,1 0 0,-1 0 1,0-1-1,0 1 1,0 0-1,0 0 1,1 0-1,-1 0 1,0 1-1,0-1 0,0 0 1,0 0-1,1 1 1,-1-1-1,0 1 1,0-1-1,0 1 0,0-1 1,0 1-1,0 0 1,0-1-1,0 1 1,0 0-1,0 0 1,-1 0-1,2 1 0,24 27 126,-23-26-139,71 98-3841,-48-67 1003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42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90 9786,'11'-54'3849,"-19"34"64,6 8-1993,-1 9-1752,7 12-144,3 4 0,1 19-48,4 13 32,2 29-8,0 10 16,-1 16-32,-2-2-192,1 5-704,-3-22-448,-2-11-2577,-3-23 24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42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11 13059,'2'-1'322,"0"0"0,-1-1-1,1 1 1,0 0 0,0 1 0,0-1 0,1 0 0,-1 1 0,0-1 0,0 1-1,0-1 1,0 1 0,0 0 0,3 0 0,35 8 272,33 29-1698,-68-35 1381,11 8-296,-1 0 0,-1 1 0,1 1-1,-2 0 1,0 0 0,12 16-1,-18-20-55,-1 0-1,0 1 0,0 0 0,-1 0 1,0 0-1,0 1 0,-1 0 0,0 0 1,-1 0-1,0 0 0,2 17 0,-5-25 28,0 0-1,0 0 0,0 0 1,0 1-1,0-1 0,-1 0 0,1 0 1,-1 1-1,1-1 0,-1 0 1,0 0-1,0 0 0,0 0 1,0 0-1,0 0 0,0 0 1,0 0-1,-1-1 0,1 1 1,-1 0-1,-2 2 0,0-2-40,0 1-1,-1-1 1,1 1-1,0-1 1,-1 0 0,0-1-1,1 1 1,-1-1-1,-8 1 1,-10 1-254,0-2-1,-1-1 1,-30-3 0,38 2 135,-72-10-2990,62 6 1158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43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33 11466,'-11'-32'5924,"27"62"-4378,10 39-1560,-4 0 0,19 99 1,-54-221 245,-10-50-177,22 94-90,0-1 1,1 1 0,0-1 0,0 1-1,1-1 1,0 1 0,0 0 0,6-17-1,-6 24-43,0 0 0,0 0-1,0 0 1,0 0 0,0 1 0,0-1-1,0 1 1,1-1 0,-1 1-1,1-1 1,-1 1 0,1 0 0,0 0-1,-1-1 1,1 1 0,0 0-1,0 1 1,-1-1 0,1 0-1,0 0 1,0 1 0,0-1 0,0 1-1,2 0 1,49 1-4320,-51 0 4089,35 4-3354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43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54 313 10826,'4'7'6174,"2"-2"-4106,-3-3-2089,-1 0 0,0-1 0,-1 1 0,1 0 0,0 0-1,0 1 1,-1-1 0,1 0 0,-1 0 0,0 1 0,2 3 0,3 19-14,0-1 1,-2 1-1,-1 1 0,0-1 1,-3 47-1,2 22-1667,0-81 645,10-38-6581</inkml:trace>
  <inkml:trace contextRef="#ctx0" brushRef="#br0" timeOffset="1">0 9 12467,'6'-6'1800,"7"4"817,0 8-3946,9 8-2455,3 5 303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43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12283,'2'21'5988,"11"25"-6467,-8-30 858,-2-3-376,2 10-121,1-1 1,10 23-1,-13-46-81,-1-13 159,2-31 172,-1 14-124,-2 23-2,0 0-1,1 1 1,0-1-1,1 1 0,0-1 1,0 1-1,1 0 1,-1 0-1,1 0 0,1 1 1,0 0-1,9-11 1,-12 15-12,0 0 1,0 0 0,1 1 0,-1-1 0,0 1 0,0-1 0,1 1 0,-1 0 0,1 0 0,-1 0 0,1 0 0,0 1 0,-1-1 0,1 1 0,0-1 0,-1 1 0,1 0-1,0 0 1,0 0 0,-1 1 0,1-1 0,0 0 0,-1 1 0,1 0 0,-1 0 0,1 0 0,-1 0 0,1 0 0,-1 0 0,1 1 0,-1-1 0,0 1 0,0-1 0,0 1-1,0 0 1,0 0 0,0 0 0,0 0 0,-1 0 0,3 3 0,3 5-222,-1-1 0,0 1 0,0 0 0,-1 0 0,0 1 0,-1 0 0,0 0 0,0 0 1,-1 0-1,-1 0 0,0 1 0,-1-1 0,0 1 0,0-1 0,-1 1 0,-3 17 0,6-44-110,0-4 387,1-1 0,1 0 0,11-29 0,-14 44 38,0 0 0,1 0 1,-1 0-1,1 1 1,0-1-1,0 1 0,1 0 1,-1 0-1,1 0 0,0 0 1,0 0-1,0 1 0,0 0 1,1 0-1,0 0 0,-1 0 1,1 1-1,0 0 0,8-3 1,-9 5-83,0-1 0,-1 1 0,1 0 0,0 0 0,0 1 0,-1-1 0,1 1 1,0-1-1,-1 1 0,1 1 0,0-1 0,-1 0 0,1 1 0,-1 0 0,0-1 1,0 2-1,0-1 0,0 0 0,0 0 0,0 1 0,0 0 0,-1-1 0,1 1 1,-1 0-1,0 0 0,2 4 0,4 5-227,0 1 1,-1 0-1,-1 0 1,0 0 0,6 22-1,0 10-2374,-4-13-71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44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253 121 13075,'1'-12'5186,"-1"11"-5107,0-1 0,0 0-1,0 1 1,0-1 0,0 0-1,0 1 1,-1-1 0,1 0-1,-1 1 1,1-1 0,-1 1-1,1-1 1,-1 1 0,0-1 0,0 1-1,0-1 1,0 1 0,0 0-1,0-1 1,0 1 0,0 0-1,-1 0 1,1 0 0,-2-1-1,-2-4-47,0 0-83,0 1 1,0-1-1,-1 1 1,0 0-1,0 0 1,-9-4-1,13 7-4,0 1 0,-1 0-1,1 1 1,0-1 0,-1 0 0,1 1 0,-1-1-1,1 1 1,0 0 0,-1 0 0,1 0-1,-1 0 1,1 0 0,-1 0 0,1 1 0,-1-1-1,1 1 1,0 0 0,-1 0 0,1 0-1,0 0 1,0 0 0,-1 0 0,1 0 0,0 1-1,0-1 1,-2 3 0,-10 8-182,0 1 0,0 1 0,2 0 0,-21 29 1,29-39 159,1 1 1,0 1-1,0-1 1,0 0 0,1 1-1,0-1 1,0 1 0,0 0-1,1 0 1,-1 0 0,1-1-1,1 1 1,-1 0-1,1 0 1,0 0 0,1 0-1,-1 0 1,1 0 0,2 7-1,-2-10 26,0-1 0,0 1 0,0-1 0,0 1 0,1-1 0,-1 0 0,1 0 0,0 1 0,-1-1 0,1 0 0,0 0 0,0-1 0,0 1 0,1 0 0,-1-1 0,0 1 0,1-1 0,-1 0 0,5 2 0,-2-2 12,-1 0 0,1 0 1,0-1-1,-1 1 0,1-1 0,0 0 0,-1-1 0,1 1 0,0-1 1,7-2-1,0 0 43,-1-1 0,0-1 0,0 0 0,0 0 0,-1-1 0,0 0 0,0-1 0,10-9 0,-11 8 121,-1 0 0,0-1 0,-1 0 0,0 0 0,0-1 1,-1 0-1,-1 0 0,1 0 0,-1-1 0,-1 0 0,0 0 0,-1 0 0,0 0 0,0-1 0,-1 1 0,-1-1 0,0 1 0,-1-1 0,0 0 0,-2-12 0,8 56-357,14 69 213,-17-91-75,0 1 0,1-1 0,0 0 1,0 0-1,1 0 0,1 0 0,10 14 0,-15-23-47,1 1 0,-1-1 0,1 0 0,0 1 0,-1-1 1,1 0-1,0 0 0,0 0 0,-1 0 0,1 0 0,0-1 1,0 1-1,0 0 0,0-1 0,0 0 0,0 1 0,0-1 0,1 0 1,-1 0-1,0 0 0,0 0 0,0 0 0,0-1 0,0 1 1,0-1-1,0 1 0,0-1 0,0 0 0,0 0 0,0 0 1,-1 0-1,1 0 0,0 0 0,-1 0 0,3-2 0,26-20-2774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44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17 9970,'-2'-16'6951,"14"35"-6134,-3-1-813,-1 1-1,-1 0 0,0 1 1,-2-1-1,0 1 0,-1 0 0,-1 1 1,-1-1-1,-1 0 0,-1 26 0,-1-30-7,1-13 4,0 1-1,0 0 1,0 0-1,-1 0 1,1 0-1,-1 0 1,0 0-1,0-1 1,-2 5-1,-1-39 102,4 13-118,2 0-1,0 0 1,1 0-1,1 0 0,0 0 1,1 1-1,1-1 0,1 1 1,1 1-1,0 0 0,1 0 1,12-16-1,-20 31-8,0-1-1,0 0 1,1 1 0,-1-1-1,1 1 1,-1 0 0,1-1-1,0 1 1,-1 0 0,1 0-1,0 0 1,0 0 0,0 0-1,0 1 1,0-1 0,0 1-1,0-1 1,0 1 0,0-1-1,0 1 1,0 0 0,0 0-1,0 0 1,0 0 0,0 1-1,0-1 1,0 0 0,0 1-1,4 1 1,-1 0-293,0 1-1,-1 0 1,1 0-1,-1 0 1,1 0 0,-1 1-1,0-1 1,0 1-1,-1 0 1,4 5 0,10 15-1973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09:45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5 128 12299,'-1'-13'2424,"13"-29"1185,9 42-3633,9 4-88,2 2 32,3 6 48,-6 3 40,6 6-672,-6 0-417,4 2-2551,-4-1 87</inkml:trace>
  <inkml:trace contextRef="#ctx0" brushRef="#br0" timeOffset="1">454 49 12371,'-20'-25'2912,"11"4"1009,-1 18-3617,-5 20-192,-1 14-72,-15 26-56,-4 18 56,-13 33-8,1 3 48,-6 22-72,10-16 40,5 1-192,11-31-320,6-10-1240,4-25-2249,-6-35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0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91 122 10938,'-15'-21'7319,"-8"6"-7369,18 12 683,4 3-630,0 0 1,0-1-1,0 1 1,0 0-1,0-1 1,0 1-1,0 0 1,0 0-1,0 0 0,0 0 1,0 0-1,0 0 1,0 0-1,0 0 1,0 1-1,0-1 1,0 0-1,1 0 0,-1 1 1,0-1-1,0 1 1,0-1-1,0 1 1,0-1-1,1 1 1,-1-1-1,0 1 1,0 0-1,1-1 0,-1 1 1,0 0-1,1 0 1,-1 0-1,1-1 1,-1 1-1,0 1 1,-11 32-93,11-29 68,0 1 0,0 0 0,0 0 0,1 0 0,0 0-1,1 0 1,-1 0 0,1-1 0,0 1 0,1 0 0,-1 0 0,1-1 0,0 1 0,0-1 0,1 1 0,0-1 0,0 0 0,0 0 0,1 0 0,-1-1 0,1 1 0,0-1 0,0 0 0,7 5 0,-5-5-96,-1 0 1,1-1-1,0 0 1,1 0 0,-1-1-1,0 1 1,1-1-1,-1-1 1,1 1-1,0-1 1,0-1-1,-1 1 1,1-1 0,0 0-1,0 0 1,-1-1-1,1 0 1,0 0-1,-1-1 1,13-4-1,-14 4 79,0 0-1,0 0 1,-1 0-1,1-1 1,0 0-1,-1 0 1,0 0-1,0 0 1,6-7-1,-9 9 122,0-1-1,1 0 1,-1 1-1,0-1 1,0 0-1,0 0 1,-1 0-1,1 0 1,0 0-1,-1 0 1,1 0-1,-1 0 0,0 0 1,1 0-1,-1 0 1,0 0-1,0 0 1,-1-1-1,1 1 1,0 0-1,-1 0 1,1 0-1,-1 0 1,0 0-1,1 0 1,-3-3-1,12 24-115,0-2 1,1 1-1,1-1 0,0-1 1,1 0-1,1-1 0,20 19 1,-31-32 16,0 0-1,0-1 1,0 1 0,0-1 0,0 1-1,0-1 1,1 0 0,-1 0 0,0 0 0,1 0-1,-1-1 1,1 1 0,-1 0 0,1-1 0,-1 0-1,1 1 1,-1-1 0,1 0 0,-1-1 0,1 1-1,-1 0 1,1-1 0,-1 1 0,1-1-1,-1 0 1,0 0 0,1 0 0,-1 0 0,0 0-1,1 0 1,-1-1 0,0 1 0,0-1 0,0 1-1,0-1 1,-1 0 0,1 0 0,0 0 0,-1 0-1,1 0 1,0-2 0,7-9 26,-1-1 0,0 0 0,-1 0 0,0 0 0,4-17 1,-2 5 141,-1 0 1,5-32-1,-11 52-103,-1 0 0,-1 0 0,1 0 0,-1 0-1,0-1 1,0 1 0,0 0 0,-1 0 0,0 0 0,-1 0 0,1 0 0,-1 0-1,0 0 1,0 0 0,-1 1 0,-3-7 0,5 11-85,-1-1 1,1 1 0,0 0-1,0 0 1,-1-1-1,1 1 1,-1 0-1,1 0 1,-1 1-1,1-1 1,-1 0 0,0 0-1,0 1 1,1-1-1,-1 1 1,0-1-1,0 1 1,1 0 0,-1 0-1,0 0 1,0 0-1,0 0 1,1 0-1,-1 0 1,0 1-1,0-1 1,1 0 0,-1 1-1,0 0 1,1-1-1,-1 1 1,0 0-1,1 0 1,-1 0-1,-1 1 1,1 0-198,1-1-1,-1 0 1,1 1-1,0-1 1,-1 1 0,1-1-1,0 1 1,0 0-1,0-1 1,0 1 0,0 0-1,0 0 1,1 0-1,-1 0 1,0 0 0,1 0-1,0 0 1,-1 0-1,1 0 1,0 2 0,5 19-3512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19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 10930,'53'-39'2401,"-58"27"1136,1 9-3201,3 3-144,2 3-8,-1-2-24,0 2-128,0 11-8,2 18 32,5 48-56,-6-47-8,3-4-448,-2-7-392,-1-6-649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0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134 357 13075,'0'-14'2752,"-6"1"1265,3 7-3873,-1 2 96,4 5-232,1 2 0,3 18-16,9 51-32,-11-27-208,-1-5-264,3-3-704,0-15-368</inkml:trace>
  <inkml:trace contextRef="#ctx0" brushRef="#br0" timeOffset="1">9 44 8298,'-8'-26'3633,"8"12"-265,11 11-1687,8 11-2586,14 12-2607,1 4 543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1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14011,'7'-10'798,"-6"9"-535,1-1 1,-1 0-1,1 1 1,-1-1-1,0 0 1,0 0-1,0 0 1,0 0-1,0 0 1,0-1-1,-1 1 1,1 0-1,-1 0 1,1 0-1,-1-1 1,0 1-1,0 0 1,0 0-1,0-1 1,0 1-1,0 0 1,-1 0-1,-1-5 1,19 44-99,-2 1 1,-1 1 0,-3 0 0,-1 0 0,6 50 0,6 203-959,-22-290 772,-2 42-1126,-6-32-551,7-12 1574,0 0-1,0 0 0,1 0 0,-1 0 0,0-1 0,0 1 1,0 0-1,1-1 0,-1 1 0,0-1 0,0 1 0,1-1 0,-1 1 1,0-1-1,1 1 0,-1-1 0,1 1 0,-1-1 0,1 0 1,-1 0-1,1 1 0,-1-2 0,-16-25-3474,1-8-142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1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32 7674,'-7'-6'3536,"15"6"-231,11 0-1705,20-2-999,10 0-473,29-2 40,5-2-128,14 0-969,-10 2-2535,0 3 407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1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67 123 13579,'-53'-89'3049,"39"55"2029,19 47-4875,9 29-221,-3 1 1,-2 0 0,5 52 0,1 139-816,-10-179-159,17-127-115,-21 66 1102,1 0 0,-1 1-1,1 0 1,0-1 0,0 1 0,1 0-1,-1 0 1,1 0 0,0 0 0,1 0 0,-1 1-1,1 0 1,0-1 0,0 1 0,0 1-1,0-1 1,1 1 0,0-1 0,0 1-1,-1 1 1,2-1 0,-1 1 0,0-1 0,0 2-1,1-1 1,-1 0 0,1 1 0,0 0-1,-1 1 1,1-1 0,0 1 0,-1 0 0,1 0-1,0 1 1,-1 0 0,1 0 0,7 2-1,-6-1-70,0 0-1,0 1 0,-1-1 0,1 1 0,-1 1 0,0-1 1,1 1-1,-2 0 0,1 0 0,0 1 0,-1 0 0,0 0 1,0 0-1,-1 1 0,6 6 0,-5-3-532,0 0 0,0 0 0,-1 0 0,-1 0 0,1 0 0,-1 1 0,-1 0 0,0-1 0,0 1 0,0 12 0,-3 36-4027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2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57 11314,'-6'-22'2699,"-3"-13"2912,11 48-5033,35 253-565,-14-84-105,-13-147-132,-2-29-29,3-19-56,-5-3 146,1 0-1,-2 0 1,6-31-1,-7 29 125,1 0 0,11-29-1,-15 46 33,-1-1-1,1 1 0,-1-1 0,1 1 0,0 0 1,-1-1-1,1 1 0,0 0 0,0 0 0,0 0 1,0 0-1,0 0 0,0 0 0,1 0 0,-1 0 1,0 0-1,0 0 0,1 0 0,-1 1 0,0-1 1,1 1-1,-1-1 0,1 1 0,-1-1 0,1 1 1,-1 0-1,3 0 0,-1 0-4,0 1 0,0 0 0,0 0 0,0 0 0,0 0 0,0 0 0,-1 1 0,1 0 1,0-1-1,-1 1 0,1 0 0,3 4 0,3 3-78,0 1 1,-1 0 0,0 0-1,-1 1 1,9 15 0,-9-9-1035,-1 1 1,0-1-1,-1 1 1,4 29 0,-5-18-2370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2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9 211 12971,'10'-9'58,"-6"5"259,-1 0 0,1 0 0,1 1 0,-1 0-1,0-1 1,1 2 0,0-1 0,-1 0 0,1 1 0,0 0 0,0 0-1,1 1 1,7-2 0,-8 2-443,9 0 16,0 0 1,0-1-1,0-1 1,0 0-1,-1-1 0,1 0 1,12-7-1,-24 10 89,-1-1 0,0 1 0,0 0 0,0-1-1,0 1 1,0-1 0,0 1 0,0-1 0,0 0 0,0 0-1,-1 1 1,1-1 0,-1 0 0,1 0 0,-1 1-1,0-1 1,0 0 0,1 0 0,-1 0 0,-1 0 0,1 1-1,0-1 1,0 0 0,-1 0 0,1 0 0,-1 1 0,1-1-1,-1 0 1,0 0 0,0 1 0,0-1 0,-1-1 0,-1-4-4,-1 0 0,0 1 1,0 0-1,0-1 1,-1 2-1,-9-10 0,11 12-9,1 1 0,-1 0 0,0 0 0,-1 0 0,1 0 0,0 1 0,-1-1 0,1 1 0,0 0 0,-1 0 0,1 0 0,-1 0 0,0 1 0,1 0 0,-1-1 0,0 1 0,1 1 0,-1-1 0,0 0 0,1 1 0,-1 0 0,1 0 0,-1 0 0,1 0 0,-1 0 0,1 1 0,0-1 0,0 1 0,0 0 0,0 0 0,0 0 0,0 1 0,-3 2 0,-1 2-10,1-1 0,-1 1 0,2 0 0,-1 0 0,1 1 0,0 0 0,0 0 0,1 0 0,0 0 0,1 1 0,-5 16 0,6-18 31,1 1 1,0 0-1,0 0 0,1 0 0,0 0 1,0 0-1,1 0 0,0 0 0,0 0 1,1-1-1,0 1 0,1-1 1,0 1-1,0-1 0,0 0 0,1 0 1,0 0-1,9 12 0,-8-13-195,1-1 0,-1 0 0,1 0 0,0 0 0,0-1 0,0 0 0,1 0 0,-1 0 0,1-1 0,0 0 0,0-1 0,0 1 0,9 1 0,65 5-2055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2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56 273 11530,'-3'9'7713,"10"29"-7701,-3-12 62,-3-15-272,-1 0 0,0-1 0,-1 1 0,-1-1 0,0 1-1,0-1 1,-5 14 0,-2 9-1787,8-17-1374</inkml:trace>
  <inkml:trace contextRef="#ctx0" brushRef="#br0" timeOffset="1">6 32 7850,'-5'-18'3848,"10"8"-671,1 6-1480,7 9-2738,8 1-2519,7 5 543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3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874 70 13235,'0'-1'199,"0"1"1,-1-1-1,1 0 1,0 1-1,0-1 1,-1 0-1,1 1 1,0-1 0,-1 1-1,1-1 1,0 0-1,-1 1 1,1-1-1,-1 1 1,1-1-1,-1 1 1,1 0-1,-1-1 1,0 1-1,1-1 1,-1 1-1,1 0 1,-1 0-1,0-1 1,1 1-1,-1 0 1,-1 0-1,-26-1 1191,-30 12-2561,51-9 1646,1 0-870,-1-1 0,0 2 1,1-1-1,0 1 0,-1 0 1,1 0-1,1 0 0,-11 8 1,15-10 202,1-1 0,-1 1 1,0 0-1,0 0 0,1 0 1,-1-1-1,0 1 0,1 0 1,-1 0-1,0 0 0,1 0 1,0 0-1,-1 0 0,1 1 1,0-1-1,-1 0 0,1 0 1,0 0-1,0 0 0,0 0 0,0 2 1,1-2 2,-1 1 1,1 0-1,0-1 1,0 1-1,0-1 0,0 0 1,0 1-1,0-1 1,0 0-1,0 0 1,1 1-1,-1-1 0,0 0 1,1 0-1,-1-1 1,1 1-1,-1 0 1,3 1-1,-2-2 378,-1 0 0,1 1 0,0-1 0,-1 0 0,1 0 0,-1 0 0,1 0 0,-1 0 0,1 0 0,-1-1 0,1 1 0,-1-1 0,1 1 0,-1-1 0,1 1 0,-1-1 0,1 0 0,-1 1 0,0-1 0,1 0 0,-1 0 0,2-2-1,31-29 2834,-24 22-2220,6-5 181,-2 2 55,0 0 0,-1 0 0,19-27 325,-24 66-1537,3 22 111,-2 1 0,-2-1 0,-2 1 0,-3 0 0,-4 65 0,-3-41-778,-4 0-1,-36 142 0,40-198 552,0-1 1,-1-1-1,0 1 0,-1-1 1,-1 0-1,-12 18 1,15-27 201,1-1 0,-1 1 1,0-1-1,0 0 0,-1-1 0,1 1 1,-1-1-1,0 0 0,0 0 1,0-1-1,-1 0 0,0 0 1,1 0-1,-1-1 0,0 0 1,-11 2-1,-2-3 44,1 0 1,-1-1-1,0-1 1,0-1-1,1-1 1,-1-1-1,1 0 1,-21-8 0,-145-63-147,180 73 189,-53-25-1111,1-2 0,-92-65 0,103 54-1294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4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10794,'5'-38'4984,"-1"31"-2009,6 49-1158,-2-1-2135,26 157 305,7 24-846,-42-230 833,0 0 0,1 0 0,0 0 0,0 0 0,0 0 0,1 0 0,1 0 0,-1 1 0,5-13 0,-4 13 24,0 0 0,1 1 0,-1 0 0,1-1 0,1 1 0,-1 0 0,1 1 0,0-1 0,0 1 0,1-1 0,0 1 0,0 1 0,10-9 0,-11 10-42,0 1 1,0 0-1,0-1 0,0 2 1,0-1-1,1 0 0,-1 1 0,0 0 1,1 0-1,-1 0 0,1 0 1,-1 1-1,1-1 0,0 1 1,-1 1-1,1-1 0,-1 1 1,1-1-1,-1 1 0,1 0 0,-1 1 1,0-1-1,1 1 0,-1 0 1,0 0-1,0 0 0,0 1 1,0 0-1,-1-1 0,1 1 0,-1 0 1,0 1-1,1-1 0,-1 0 1,-1 1-1,1 0 0,-1 0 1,1 0-1,-1 0 0,0 0 0,0 0 1,-1 0-1,1 1 0,-1-1 1,0 1-1,0 5 0,2 7-1577,0 1 0,-1 33 0,-5-7-1952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4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23 107 13083,'-11'-37'4113,"0"0"-1362,10 35-2726,2 1 0,-1 0 1,0 0-1,0-1 0,0 1 1,1 0-1,-1 0 0,0-1 0,1 1 1,-1 0-1,1 0 0,-1 0 1,1 0-1,0 0 0,0 0 1,-1 0-1,1 0 0,0 0 0,0 0 1,0 0-1,0 0 0,0 0 1,0 1-1,0-1 0,0 0 0,1 1 1,1-1-1,-1 0-17,0 0 1,0 1-1,0-1 0,1 1 0,-1-1 1,0 1-1,0 0 0,1 0 0,-1 0 1,0 0-1,0 1 0,1-1 1,-1 1-1,0-1 0,0 1 0,0 0 1,1-1-1,-1 1 0,0 0 0,0 1 1,0-1-1,-1 0 0,1 0 0,0 1 1,0-1-1,-1 1 0,1 0 1,-1-1-1,1 1 0,-1 0 0,2 4 1,3 2-21,-1 0-1,0 1 1,-1 0 0,0 0 0,-1 0 0,3 11 0,2 16 34,-1 0-1,-3 1 1,1 70 0,-18 114-1606,5-133-1745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0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26 12547,'-5'-3'1624,"3"-16"1561,5 19-3969,4-3-537,1 4 65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4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11594,'26'0'2769,"8"-3"952,28 0-3169,12-1-448,24 4-8,-6-3-40,-5 0-3769,-34-12 1145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6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3 11498,'-2'-2'1106,"1"2"-1006,1 0 1,0-1-1,0 1 0,0 0 1,-1 0-1,1 0 1,0 0-1,-1 0 1,1 0-1,0 0 1,0 0-1,-5 2 1809,5-1-1808,-21 14 1410,-33 36-2227,30-27 1103,-3-1-349,-13 14 35,-82 58 0,205-81 268,99-2-538,-95-8-1086,-15-3-3373,-51-3 1412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6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42 12339,'-12'-21'2512,"1"0"4426,12 22-6930,2 5-40,10 33 0,10 67-56,-16-20 72,-10 34-448,-11 5-1057,-11 39-2808,5-38 192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7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42 11586,'-5'-5'411,"0"1"-1,0 0 0,0 1 1,0-1-1,-1 1 0,0 0 0,1 0 1,-1 1-1,0 0 0,0 0 1,0 0-1,0 1 0,-13-2 0,11 3-319,-1 0 0,1 0-1,0 1 1,-1 0-1,1 1 1,0 0-1,0 0 1,0 1 0,-14 6-1,12-4-132,0 1 0,0 0 0,1 0 0,0 1-1,0 0 1,1 1 0,0 0 0,0 0 0,1 1 0,0 0 0,0 0-1,1 0 1,0 1 0,1 0 0,0 0 0,-4 12 0,4-4-119,1-1 1,1 1-1,0 0 0,0 23 1,3-33 21,0 0 0,0 0 0,1-1 0,0 1 0,0 0 0,1-1 0,0 1 0,0-1 0,1 1 0,0-1 0,0 0 0,7 9 0,-9-14 98,1 0 1,-1 0 0,1-1-1,0 1 1,-1-1 0,1 1-1,0-1 1,0 0 0,0 1-1,0-1 1,0 0-1,0-1 1,0 1 0,1 0-1,-1 0 1,0-1 0,0 0-1,1 1 1,-1-1 0,0 0-1,1 0 1,-1 0-1,0 0 1,0 0 0,1-1-1,-1 1 1,0-1 0,0 0-1,1 1 1,-1-1-1,0 0 1,2-1 0,5-3-31,1-1 1,-1 1-1,-1-1 1,1-1-1,11-11 1,-3 2 93,-1-1-1,0-1 1,-2-1 0,16-25-1,-24 35 245,-1 0 1,0 0-1,-1 0 0,0-1 0,-1 0 0,0 0 0,0 0 0,-1 0 0,0 0 1,-1-1-1,0 1 0,-1-11 0,2 34-230,1 0 0,0-1-1,1 1 1,0-1 0,1 0 0,0 0 0,14 22 0,-14-25-250,1 0 1,0 0-1,1 0 1,0-1 0,1 0-1,-1 0 1,2-1-1,-1 0 1,1 0 0,15 8-1,-20-13 79,0-1 0,1 1 0,-1-1 0,0 0-1,1 0 1,-1-1 0,1 1 0,-1-1 0,1 0 0,0 0 0,-1-1-1,1 1 1,-1-1 0,1 0 0,-1 0 0,0-1 0,1 1 0,-1-1-1,0 0 1,0 0 0,0 0 0,0 0 0,0-1 0,-1 0 0,1 0-1,-1 0 1,0 0 0,1 0 0,-1-1 0,-1 1 0,1-1 0,2-4-1,0 0 258,0 0 0,0 0 0,-1-1 0,0 0 0,-1 1 1,5-18-1,-6 20 412,-1-1 0,0 0 0,0 1 0,-1-1 0,0 0 0,0 0 0,0 1 1,-1-1-1,-2-8 0,8 95 1660,-3-68-2206,1-1 1,0 0-1,1 0 1,1-1-1,6 13 0,-10-21-3,-1-1 0,1 0-1,-1 1 1,1-1 0,0 0-1,0 0 1,0 1 0,-1-1 0,1 0-1,1 0 1,-1 0 0,0 0-1,0 0 1,0 0 0,0 0-1,1-1 1,-1 1 0,0 0-1,1-1 1,-1 1 0,0-1 0,1 1-1,-1-1 1,1 0 0,-1 1-1,1-1 1,-1 0 0,1 0-1,-1 0 1,1 0 0,-1-1-1,1 1 1,-1 0 0,0 0-1,1-1 1,-1 1 0,1-1 0,-1 0-1,0 1 1,1-1 0,-1 0-1,0 0 1,0 1 0,0-1-1,1 0 1,-1 0 0,0 0-1,0-1 1,0 1 0,1-2-1,7-9-62,0-1-1,-1 0 0,0 0 0,10-24 0,17-28 182,-35 64-102,1 1 0,-1-1 1,0 0-1,1 1 0,-1-1 0,1 1 0,-1-1 1,1 0-1,-1 1 0,1-1 0,0 1 0,-1 0 1,1-1-1,-1 1 0,1-1 0,0 1 0,0 0 1,-1 0-1,1-1 0,0 1 0,-1 0 0,1 0 1,0 0-1,0 0 0,-1 0 0,1 0 0,0 0 1,0 0-1,-1 0 0,1 0 0,0 0 0,0 0 1,-1 1-1,1-1 0,0 0 0,0 0 0,-1 1 1,1-1-1,0 1 0,-1-1 0,1 0 0,-1 1 0,1-1 1,0 2-1,24 32 94,-18-23-86,0 0-55,45 59-1793,-47-63 1484,0-2 1,1 1-1,0 0 0,0-1 1,0 0-1,0-1 0,1 1 1,11 4-1,23-3-3112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8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34 13635,'-12'-18'5416,"12"18"-5364,0-1 1,0 1 0,-1 0-1,1-1 1,0 1-1,0 0 1,0-1 0,-1 1-1,1 0 1,0-1-1,0 1 1,0-1 0,0 1-1,0 0 1,0-1-1,0 1 1,0-1 0,0 1-1,0 0 1,0-1-1,0 1 1,0-1-1,0 1 1,0 0 0,0-1-1,0 1 1,1-1-1,-1 1 1,0 0 0,0-1-1,0 1 1,1 0-1,-1-1 1,0 1 0,0 0-1,1-1 1,-1 1-1,0 0 1,1 0 0,-1 0-1,0-1 1,1 1-1,-1 0 1,0 0-1,1 0 1,-1-1 0,1 1-1,7 9 108,4 12-173,-2 1-1,0 1 0,-1-1 0,-1 2 1,-1-1-1,6 39 0,12 160-68,-16-116-36,-7-92 45,1 19-448,-6-28-85,-6-17-342,-3-11 326,-1 0-1,-1 2 1,-1 0 0,-1 0 0,-33-33-1,44 50 619,1 0-1,-1 0 0,1 0 1,-1 1-1,-1-1 0,1 1 0,0 1 1,-1-1-1,1 1 0,-1 0 1,0 0-1,0 0 0,0 1 0,0 0 1,0 0-1,0 0 0,0 1 1,0 0-1,0 0 0,0 1 0,0-1 1,0 2-1,0-1 0,0 0 1,0 1-1,1 0 0,-1 1 0,0-1 1,1 1-1,-8 5 0,9-6 9,-1 1-1,1 0 1,0 0-1,0 1 1,1-1-1,-1 1 1,1 0-1,0 0 1,0 0-1,0 0 1,0 0 0,1 1-1,-1 0 1,1-1-1,0 1 1,1 0-1,-1 0 1,1 0-1,0 0 1,0 0-1,1 0 1,-1 0-1,1 7 1,1-7-1,0 1 0,0-1 0,1 0 1,0 0-1,0 0 0,0 0 0,0 0 1,1-1-1,0 1 0,-1-1 0,2 1 0,-1-1 1,1 0-1,-1 0 0,1-1 0,0 1 1,0-1-1,1 0 0,-1 0 0,1 0 1,-1 0-1,10 3 0,0-1-364,1 0 0,-1-1 0,1-1-1,-1 0 1,1-1 0,0 0 0,0-2 0,0 1 0,27-4 0,-25-1-572,-1 0 1,28-10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6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31 10866,'-9'-13'2233,"6"0"991,4 8-3192,3 11-112,1 7 24,-1 6 40,3 11 48,-1 3-24,-2 4 16,-2-3-32,-2-6 24,-2-11 0,-1-8-712,4-13-256,9-21-2297,1-13-47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6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11194,'1'-14'2561,"5"2"856,-1 5-3297,9 3-856,1 4-329,11 2-2439,6 5 231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7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11707,'-13'42'5360,"8"-29"-5313,1 0 0,0 1 1,1 0-1,1 0 0,0 0 0,0 0 0,2 25 0,-1-46-293,1 1 0,1-1 0,-1 0 0,1 1 1,0-1-1,1 1 0,-1-1 0,1 1 0,0-1 1,1 1-1,0 0 0,0 0 0,0 0 0,8-9 0,-7 9 300,0 0 0,1 1 0,0 0 0,0 0-1,0 0 1,1 0 0,-1 1 0,1 0 0,0 0-1,1 1 1,-1-1 0,1 2 0,-1-1-1,1 1 1,0-1 0,0 2 0,0-1 0,0 1-1,0 0 1,0 1 0,0-1 0,0 2-1,10 0 1,-10 0-5,-1 0-1,1 1 1,-1 0 0,1 0-1,-1 1 1,0 0-1,0 0 1,0 0-1,0 1 1,-1 0 0,1 0-1,-1 0 1,0 1-1,0-1 1,0 1-1,3 6 1,3 5-570,-2 0 0,0 1 0,-1 0 0,8 23-1,-2-5-2199,-3-15-375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7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98 8762,'1'-32'4483,"-1"27"-4005,0 0 0,0 0-1,0 1 1,0-1 0,1 0 0,0 1 0,0-1 0,2-6-1,-2 10-480,0-1 0,0 1-1,0 0 1,0 0-1,0 0 1,0 0 0,0 0-1,1 0 1,-1 0 0,0 0-1,1 0 1,-1 1-1,0-1 1,1 0 0,-1 1-1,1-1 1,0 1-1,-1 0 1,1 0 0,-1-1-1,1 1 1,-1 0 0,1 0-1,0 0 1,-1 1-1,1-1 1,-1 0 0,1 0-1,-1 1 1,1-1-1,1 2 1,2-1-31,1 1 1,-1-1-1,0 1 1,-1 0-1,1 1 1,0-1-1,-1 1 0,1 0 1,-1 0-1,0 0 1,0 1-1,0-1 0,0 1 1,0 0-1,3 5 1,-2 0-4,0 0-1,0 0 1,0 1 0,-1-1 0,-1 1-1,0 0 1,3 13 0,-1 12 67,-1-1 1,-1 1-1,-4 51 1,-12 64 507,6-87-119,1 67 0,9-114-366,2-20-14,2-28-172,-7 21-48,0 0 1,-1 1-1,0-1 1,-1 1 0,-1 0-1,1-1 1,-2 1 0,1 0-1,-1 0 1,-1 1 0,0-1-1,0 1 1,-1 0 0,0 0-1,-11-11 1,13 16 133,0-1 1,0 2-1,0-1 1,-1 0-1,0 1 1,1 0 0,-1 0-1,0 0 1,0 1-1,-1 0 1,1 0-1,0 0 1,-1 0-1,1 1 1,-1 0-1,0 0 1,1 1-1,-1-1 1,0 1-1,1 0 1,-1 1-1,0 0 1,1-1 0,-1 2-1,1-1 1,-1 1-1,1 0 1,-1 0-1,1 0 1,-6 4-1,4-2 33,1 0 0,0 0-1,0 1 1,0-1-1,0 1 1,1 1 0,0-1-1,0 1 1,1 0 0,-1 0-1,1 0 1,0 0-1,1 1 1,0 0 0,0 0-1,0 0 1,1 0 0,-2 8-1,3-10 15,1 0 1,-1 1-1,1-1 0,0 0 0,0 0 1,1 1-1,0-1 0,0 0 0,0 0 1,0 0-1,1 0 0,0 0 0,0 0 1,0-1-1,1 1 0,0 0 0,0-1 0,0 0 1,0 0-1,0 0 0,1 0 0,0 0 1,0-1-1,0 1 0,0-1 0,6 3 1,2 0-261,-1-1 0,1-1 0,-1 0 0,1 0 0,1-1 0,-1-1 0,0 0 0,0 0 0,1-1 0,-1-1 0,18-1 0,35-8-2076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7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71 190 8770,'4'-5'8917,"21"-2"-9840,-15 4 1524,0 1-694,0-1-1,-1-1 0,1 0 1,-1 0-1,1-1 1,9-7-1,-17 11 67,0-1 0,0 1-1,0-1 1,-1 0 0,1 1-1,0-1 1,-1 0 0,0 0-1,1 0 1,-1 0 0,0 0-1,0 0 1,0-1 0,0 1 0,0 0-1,-1 0 1,1-1 0,-1 1-1,0 0 1,1-1 0,-1 1-1,0-1 1,0 1 0,-1 0-1,1-1 1,0 1 0,-1 0-1,1-1 1,-1 1 0,0 0-1,0 0 1,0-1 0,0 1-1,0 0 1,0 0 0,-3-3-1,0 0 30,1 1 0,-1-1-1,0 1 1,0 0-1,-1 0 1,1 0-1,-1 0 1,0 1 0,0 0-1,0 0 1,0 0-1,-1 1 1,1-1 0,-1 1-1,1 1 1,-1-1-1,0 1 1,0 0-1,1 0 1,-9 0 0,10 1-8,0 0 0,1 1 1,-1-1-1,1 1 1,-1-1-1,1 1 0,-1 0 1,1 1-1,0-1 1,-1 0-1,1 1 0,0 0 1,0 0-1,0 0 1,0 0-1,0 0 0,1 0 1,-1 1-1,1 0 1,-1-1-1,1 1 0,0 0 1,0 0-1,0 0 1,0 0-1,1 0 0,-1 1 1,1-1-1,0 1 1,0-1-1,0 0 0,1 1 1,-1 0-1,1 5 1,-1 4 21,0 0 1,2-1-1,0 1 1,0-1 0,1 1-1,0-1 1,1 0-1,1 1 1,0-1-1,0-1 1,2 1 0,-1-1-1,9 13 1,-11-20-171,0 1 1,0-1 0,1 1 0,0-1 0,0 0 0,0 0 0,0-1-1,1 1 1,-1-1 0,1 0 0,0 0 0,0 0 0,0-1-1,0 0 1,1 0 0,-1 0 0,1-1 0,-1 1 0,1-1 0,-1-1-1,1 1 1,0-1 0,-1 0 0,1 0 0,0-1 0,-1 1-1,1-1 1,-1 0 0,1-1 0,-1 0 0,7-2 0,36-20-2809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4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67 9082,'0'-6'499,"0"2"-27,0 1 0,0-1 0,0 1 0,0-1 0,-1 0 0,0 1 0,1-1 0,-1 1 0,-1-1 0,1 1 0,0 0 0,-1-1 0,0 1 0,0 0 0,-4-6 0,11 47 59,16 128-520,-1 235-1,-14-217-61,-6-157 3,-1-20-21,1 1 0,0-1 1,0 1-1,1 0 0,-1-1 1,2 1-1,-1-1 0,1 0 1,0 1-1,4 7 0,-5-15 40,-1 1 0,0-1-1,0 0 1,1 0 0,-1 0-1,0 0 1,0 0 0,1 0-1,-1 0 1,0 0 0,0 0-1,1 0 1,-1 0 0,0 0-1,0-1 1,1 1 0,-1 0-1,0 0 1,0 0-1,0 0 1,1 0 0,-1 0-1,0-1 1,0 1 0,0 0-1,1 0 1,-1 0 0,0 0-1,0-1 1,0 1 0,0 0-1,0 0 1,1 0 0,-1-1-1,0 1 1,0 0 0,0 0-1,0-1 1,0 1 0,0 0-1,0 0 1,0-1 0,0 1-1,0 0 1,0 0 0,0-1-1,0 1 1,0 0 0,0-1-1,4-16-1139,-4-19-1937,-2-12-300</inkml:trace>
  <inkml:trace contextRef="#ctx0" brushRef="#br0" timeOffset="1">92 58 9778,'14'5'332,"-1"1"0,0 0 1,1 0-1,-2 1 0,1 1 0,-1 0 0,-1 1 0,1 0 1,-1 1-1,-1 0 0,0 0 0,9 13 0,-8-9-358,-1 0-1,0 0 1,-1 0-1,-1 1 0,0 1 1,-1-1-1,-1 1 1,0 1-1,-2-1 1,1 1-1,1 18 1,-6-34 5,0 0 1,0 1-1,-1-1 1,1 0-1,0 1 1,0-1-1,-1 0 1,1 1-1,-1-1 1,1 0-1,-1 0 1,0 0-1,1 1 1,-1-1-1,0 0 1,0 0-1,0 0 1,0 0-1,0 0 1,0 0-1,0-1 1,0 1-1,0 0 1,0 0-1,-1-1 1,1 1-1,0-1 1,0 1-1,-1-1 1,1 1-1,0-1 1,-1 0-1,1 0 1,0 0-1,-1 0 1,-1 0-1,-63 1-795,44-2 524,1 1-24,-19 0-926,0-1-1,-64-10 1,85 5-545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0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81 12611,'-6'-16'6074,"22"53"-5952,-7-22-135,-5-8-23,0 0 0,-1-1 0,1 2 0,-1-1 0,0 0 0,-1 1 1,3 14-1,-4-30-71,0 1 1,0-1 0,1 1 0,0 0-1,1 0 1,-1 0 0,1 0 0,7-11 0,-5 7 4,0 2 78,0 0 0,1 0 0,-1 1 0,2 0 0,-1 0 0,1 0 0,1 1 0,14-12-1,-20 18 23,0-1 0,0 0 0,0 1-1,0 0 1,0-1 0,1 1 0,-1 0-1,0 0 1,1 0 0,-1 0 0,0 1-1,1-1 1,-1 1 0,1-1-1,-1 1 1,1 0 0,0 0 0,-1 0-1,1 0 1,-1 0 0,1 1 0,-1-1-1,1 1 1,-1 0 0,0 0 0,1 0-1,-1 0 1,0 0 0,1 0-1,-1 0 1,0 1 0,0-1 0,0 1-1,0 0 1,-1 0 0,1-1 0,2 5-1,6 9-131,-2 1-1,0 0 0,-1 1 1,0 0-1,7 32 0,14 34-3559,-8-45 628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8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 8338,'0'0'7825,"3"1"-7737,5 5 169,19 4 119,45 50-32,-30-33-72,6 9-40,-7 1-176,0 7-464,-11-6-504,-8-2-481,-10-11-2176,-1-11 89</inkml:trace>
  <inkml:trace contextRef="#ctx0" brushRef="#br0" timeOffset="1">339 25 11554,'-23'-15'2025,"-2"5"1224,2 13-3401,-4 12-104,3 11 183,2 12 105,2 5 89,-2 18 119,5-1 96,0 10-16,2-9-24,1 0-80,6-16-360,0-11-1024,-2-19-2153,-4-13-312,-4-13-1536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9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79 12027,'-10'-4'663,"-1"1"1,0 0 0,0 0 0,0 1 0,0 0 0,0 1 0,-17 0-1,-21 11-918,27-2 259,0 0-1,1 2 1,0 0-1,-28 19 1,44-26-2,-1 1 0,1 0 0,0 0 0,0 0 0,0 1 0,1-1 0,-1 1 0,1 0 0,0 1 1,1-1-1,-1 1 0,1 0 0,0 0 0,0 0 0,1 0 0,0 0 0,0 0 0,0 1 0,1-1 1,-1 11-1,2-13-7,0-1 1,0 0 0,1 0 0,-1 0 0,1 0-1,-1 0 1,1 0 0,0-1 0,0 1 0,1 0-1,-1 0 1,0 0 0,1-1 0,0 1 0,0-1-1,-1 1 1,1-1 0,1 0 0,-1 0 0,3 3-1,0-2-20,0-1-1,0 1 1,0-1-1,0 0 0,0 0 1,0-1-1,0 0 1,1 0-1,-1 0 0,10 0 1,3-1-144,1-1 0,-1 0 0,0-2 0,0 0 1,30-10-1,-32 8-55,1-1 0,-2-1 1,1-1-1,-1 0 1,22-16-1,-33 21 197,1 0 0,-1-1 0,1 1 1,-1-1-1,-1 0 0,1-1 0,0 1 0,-1-1 0,0 1 0,0-1 1,0 0-1,-1 0 0,0-1 0,0 1 0,0 0 0,0-1 0,-1 1 1,0-1-1,0 1 0,0-8 0,-1 10 36,-1-1-1,1 1 1,-1-1 0,0 0 0,0 1-1,0 0 1,-1-1 0,1 1 0,-1 0-1,0 0 1,0 0 0,0 0 0,0 0-1,0 0 1,-1 0 0,1 1 0,-1-1-1,0 1 1,0 0 0,0 0 0,-6-4-1,-5-1 46,-1 0-1,0 1 0,-26-7 1,17 6 12,24 6-63,0 1-1,0 0 1,0 0 0,0 0-1,0 0 1,0 0-1,1 0 1,-1 0 0,0 0-1,0 0 1,0 0 0,0 0-1,0 0 1,0 0-1,0 0 1,0-1 0,1 1-1,-1 0 1,0 0 0,0 0-1,0 0 1,0 0-1,0 0 1,0 0 0,0-1-1,0 1 1,0 0 0,0 0-1,0 0 1,0 0-1,0 0 1,0-1 0,0 1-1,0 0 1,0 0 0,0 0-1,0 0 1,0 0-1,0 0 1,0-1 0,0 1-1,0 0 1,0 0 0,0 0-1,-1 0 1,1 0-1,0 0 1,0 0 0,0 0-1,0-1 1,0 1 0,0 0-1,0 0 1,0 0-1,0 0 1,-1 0 0,1 0-1,0 0 1,0 0 0,0 0-1,0 0 1,-1 0-1,22-7 93,25-1 29,-20 6 0,1 0-1,-1 2 1,1 1-1,0 1 1,44 10-1,-64-11-40,0 1-1,0 0 0,0 1 1,0-1-1,0 1 0,0 0 0,-1 1 1,1 0-1,-1 0 0,0 0 1,0 1-1,-1 0 0,1 0 0,-1 0 1,0 1-1,-1-1 0,1 1 1,-1 1-1,0-1 0,0 0 0,-1 1 1,0 0-1,0 0 0,-1 0 0,2 10 1,6 85 307,-8-65-307,-3-65-38,1 1-1,1 0 1,7-40 0,-7 57-29,1 1 0,0 0 1,1-1-1,0 1 0,0 0 0,1 0 1,0 1-1,0-1 0,1 1 1,0 0-1,1 0 0,0 1 0,0-1 1,13-11-1,-16 18-14,-1-1 0,1 0 0,-1 1 0,1-1 0,0 1 0,0 0 0,0 0 0,0 0 0,0 0 0,0 1 0,0-1 0,0 1 0,0-1 0,0 1 0,0 0 0,0 0 0,0 1 1,0-1-1,4 2 0,-1 0-1,-1 0 0,1 0 0,-1 1 0,0 0 0,0 0 0,0 0 0,0 0 0,0 1 0,5 6 0,3 3-1,-1 1-1,-1 1 1,-1-1-1,0 2 0,13 25 1,6 33-650,3 5-3634,-10-44 892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09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12 12187,'-84'-11'2811,"77"11"-2539,1 0 1,0 0 0,0 1-1,-1-1 1,1 2 0,0-1-1,0 1 1,0-1-1,0 2 1,1-1 0,-1 1-1,0 0 1,1 0 0,-7 4-1,-2 5-440,0-1 0,-25 29 0,31-33 382,5-3-228,-39 46-21,40-47 17,1-1 0,-1 1-1,1-1 1,-1 1 0,1 0-1,0-1 1,0 1 0,0 0-1,1 0 1,-1 0 0,1 0-1,-1 0 1,1 0 0,0 0-1,0 0 1,0 0 0,1-1-1,0 5 1,0-5-9,0-1-1,0 0 1,0 0 0,-1 1 0,2-1-1,-1 0 1,0 0 0,0 0-1,0 0 1,0 0 0,1-1 0,-1 1-1,0 0 1,1-1 0,-1 1 0,1 0-1,-1-1 1,1 0 0,-1 1-1,1-1 1,-1 0 0,1 0 0,-1 0-1,1 0 1,-1 0 0,1 0 0,2-1-1,45-7-453,-44 7 427,9-3 0,1 1-45,-1 0 0,0-2 0,24-9 0,-35 12 134,0 1 1,0-1-1,-1 1 0,1-1 1,0 0-1,-1 0 0,1 0 1,-1-1-1,0 1 0,1-1 1,-1 1-1,0-1 0,-1 1 1,1-1-1,0 0 0,-1 0 1,0 0-1,1 0 0,-1 0 1,-1 0-1,1-1 0,1-3 1,-2 1 88,0 0 95,1 0-1,-1 0 0,1 0 1,0 1-1,1-1 0,3-9 1,-5 14-202,0 1 1,1-1 0,-1 1 0,0-1-1,1 1 1,-1-1 0,0 1 0,1-1-1,-1 1 1,1 0 0,-1-1-1,1 1 1,-1 0 0,1-1 0,-1 1-1,1 0 1,-1 0 0,1-1 0,-1 1-1,1 0 1,0 0 0,-1 0 0,1 0-1,-1 0 1,1 0 0,-1 0-1,2 0 1,0 1-27,1 0-1,-1 0 1,0 0 0,0 0-1,0 0 1,0 0-1,0 1 1,-1-1-1,1 1 1,0-1 0,2 4-1,51 65-593,3 5-1172,-53-70 1240,1 1 0,-1-1 0,1 0 0,0-1 0,0 0 1,0 0-1,0 0 0,1 0 0,12 4 0,12-4-3148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0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27 9850,'-6'-26'6587,"8"46"-4384,7 47-2198,-5-53-3,1 1 0,1-1 0,0 0 0,15 25 0,-17-32 1,0 0 1,1-1-1,0 1 0,0-1 1,1 0-1,0-1 1,0 1-1,0-1 0,1 0 1,12 7-1,-18-11-4,0-1-1,0 0 1,0 1 0,0-1-1,1 1 1,-1-1 0,0 0 0,0 0-1,0 0 1,0 0 0,0 0-1,1 0 1,-1 0 0,0 0-1,0 0 1,0 0 0,0-1-1,0 1 1,0 0 0,0-1-1,0 1 1,0-1 0,0 1 0,0-1-1,0 0 1,0 1 0,2-2-1,-1-1-3,0 0 1,0 0-1,0 0 0,0 0 0,0 0 0,-1 0 1,1-1-1,-1 1 0,1-5 0,2-9-7,-1 0-1,3-31 0,-6 45 16,3-83 196,-3 86-200,0 0 1,0 0 0,0 0 0,0-1 0,0 1-1,0 0 1,0 0 0,0 0 0,0 0-1,0 0 1,0 0 0,0-1 0,0 1-1,0 0 1,1 0 0,-1 0 0,0 0 0,0 0-1,0 0 1,0-1 0,0 1 0,0 0-1,0 0 1,0 0 0,0 0 0,0 0 0,1 0-1,-1 0 1,0 0 0,0-1 0,0 1-1,0 0 1,0 0 0,0 0 0,1 0-1,-1 0 1,0 0 0,0 0 0,0 0 0,0 0-1,0 0 1,0 0 0,1 0 0,-1 0-1,0 0 1,0 0 0,0 0 0,0 0-1,0 0 1,1 0 0,-1 0 0,0 0 0,0 0-1,0 1 1,0-1 0,0 0 0,0 0-1,0 0 1,1 0 0,-1 0 0,0 0-1,11 12-53,10 20-68,0 6-100,34 52-19,-49-82-277,0 0 0,0-1 1,0 0-1,1 0 0,0-1 1,0 1-1,1-2 0,10 8 1,15-2-2891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0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12571,'-2'5'5345,"-4"4"-3700,-14 30-2122,15-24 361,1-1 1,0 2-1,2-1 0,-1 0 1,2 1-1,0-1 0,1 17 1,1-27 33,-1 0 1,1 0-1,0 0 0,0 0 1,1 0-1,-1-1 1,1 1-1,0 0 1,0-1-1,1 1 1,-1-1-1,5 5 1,-4-6 50,-1-1 1,1 1-1,0-1 0,0 0 1,0 0-1,0 0 1,0 0-1,1-1 1,-1 0-1,0 1 1,1-1-1,-1 0 0,1 0 1,0-1-1,-1 1 1,1-1-1,-1 0 1,1 0-1,5 0 1,-3-1 56,0 0 0,0 0 1,-1 0-1,1-1 1,0 1-1,-1-2 0,1 1 1,-1 0-1,0-1 1,0 0-1,0 0 1,0-1-1,0 1 0,-1-1 1,1 0-1,-1 0 1,0-1-1,0 1 0,-1-1 1,1 0-1,-1 0 1,0 0-1,0 0 1,-1-1-1,3-7 0,-3 9 14,-1-1 0,0 1-1,0-1 1,0 1-1,-1-1 1,0 1 0,0-1-1,0 0 1,0 1-1,0-1 1,-1 1 0,0-1-1,0 1 1,0-1-1,-1 1 1,0 0 0,1-1-1,-1 1 1,-1 0-1,1 0 1,-1 1 0,1-1-1,-1 0 1,0 1-1,-1-1 1,1 1 0,0 0-1,-1 0 1,0 1-1,1-1 1,-1 1 0,-9-4-1,-42-12-1340,27 11-942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0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240 157 11939,'-17'-35'4734,"-7"-21"-323,23 52-4320,0 1 0,0-1 0,0 1 0,1-1 0,0 1 0,0-1 0,0 0 0,0 1 1,0-1-1,1 1 0,-1-1 0,1 1 0,0-1 0,3-4 0,-4 7-101,0 1 0,0 0 0,0-1-1,0 1 1,0 0 0,0-1 0,0 1 0,1 0 0,-1-1-1,0 1 1,0 0 0,0 0 0,1-1 0,-1 1-1,0 0 1,0 0 0,1-1 0,-1 1 0,0 0 0,1 0-1,-1 0 1,0-1 0,1 1 0,-1 0 0,0 0 0,1 0-1,-1 0 1,0 0 0,1 0 0,-1 0 0,0 0-1,1 0 1,-1 0 0,0 0 0,1 0 0,-1 0 0,0 0-1,1 0 1,-1 0 0,0 0 0,1 0 0,-1 1 0,0-1-1,1 0 1,-1 0 0,16 19-322,5 28-32,-12-20 300,-2 1-1,-1-1 1,-1 1 0,-1 0-1,0 41 1,-14 142 243,1-63-55,8-140-150,2 48 97,-1-53-128,0 0 0,1 0 0,-1 0 0,0-1 0,1 1 0,0 0 0,0 0 0,0-1 0,0 1 0,0 0 0,1-1 0,-1 1 0,1-1 0,-1 0 0,3 3 0,-4-5 3,1 0-1,-1 1 1,0-1-1,1 0 1,-1 0-1,0 0 0,1 0 1,-1 0-1,1 0 1,-1 0-1,0 0 1,1 0-1,-1 0 1,0 0-1,1 0 1,-1 0-1,0 0 0,1 0 1,-1 0-1,0-1 1,1 1-1,-1 0 1,0 0-1,1 0 1,-1-1-1,0 1 0,0 0 1,1 0-1,-1 0 1,0-1-1,0 1 1,1 0-1,-1-1 1,0 1-1,0 0 1,0-1-1,1 1 0,-1 0 1,0 0-1,0-1 1,0 1-1,0-1 1,0 1-1,0 0 1,0-1-1,5-18-2743,-5-13-1181</inkml:trace>
  <inkml:trace contextRef="#ctx0" brushRef="#br0" timeOffset="1">0 410 11586,'29'-11'2289,"16"-1"1192,8 6-3489,28-1 16,-2-2-64,14-1-953,-12 7-2463,-5-4 431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1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64 13195,'-16'-35'5176,"14"15"-3317,2 20-1856,0-1 1,0 1-1,0 0 0,0-1 1,0 1-1,0-1 1,0 1-1,1 0 1,-1-1-1,0 1 0,0 0 1,1-1-1,-1 1 1,0 0-1,0-1 1,1 1-1,-1 0 0,0 0 1,1-1-1,-1 1 1,0 0-1,1 0 1,-1 0-1,0-1 0,1 1 1,-1 0-1,0 0 1,1 0-1,-1 0 1,1 0-1,-1 0 0,0 0 1,1 0-1,0 0 1,2 7-124,5 19 83,-1 0 0,-1 1 0,-2 0 0,2 52 0,-12 114 39,1-126-160,7 111 0,-2-176 120,0 0 1,-1 0-1,2 1 1,-1-1-1,0 0 0,0 1 1,1-1-1,-1 0 1,1 0-1,0 0 1,-1 1-1,1-1 0,0 0 1,0 0-1,1 0 1,-1 0-1,0-1 1,1 1-1,-1 0 0,1 0 1,1 1-1,-1-3-10,-1 0-1,1 0 0,-1-1 1,1 1-1,-1 0 1,1-1-1,-1 1 0,0-1 1,1 1-1,-1-1 0,0 0 1,1 0-1,-1 0 1,0 1-1,0-1 0,0 0 1,0 0-1,0-1 1,0 1-1,0 0 0,0 0 1,1-3-1,8-11-246,0-1 1,-1 0-1,10-26 1,-3-8 93,-12 36 195,1-1 0,0 1-1,7-14 1,-12 28 3,1-1 0,-1 1 0,0 0 0,1-1 0,-1 1 0,0 0 0,1-1 1,-1 1-1,1 0 0,-1 0 0,0 0 0,1-1 0,-1 1 0,1 0 0,-1 0 0,1 0 0,-1 0 0,1 0 0,-1 0 0,0 0 0,1 0 0,-1 0 0,1 0 0,-1 0 0,1 0 0,-1 0 0,1 0 0,-1 1 0,1-1 0,-1 0 1,0 0-1,1 0 0,-1 1 0,1-1 0,-1 0 0,0 0 0,1 1 0,-1-1 0,0 0 0,1 1 0,-1-1 0,0 0 0,0 1 0,1-1 0,-1 1 0,21 24-75,-15-17 59,2 1 18,1 1 1,0-2-1,1 1 1,0-2-1,0 1 0,0-1 1,1-1-1,0 0 1,1 0-1,0-1 1,-1-1-1,1 0 1,1 0-1,22 3 0,-26-6-5,0-1-1,0 1 0,0-2 1,0 1-1,0-1 1,0 0-1,-1-1 0,1 0 1,0-1-1,-1 0 0,1 0 1,-1-1-1,0 0 0,0 0 1,-1 0-1,1-1 0,-1-1 1,0 1-1,0-1 0,-1 0 1,11-14-1,-11 12 58,0 0 0,-1-1 0,-1 1 0,1-1 0,-1 0 0,-1 0 0,0-1-1,0 1 1,-1-1 0,0 1 0,-1-1 0,1-15 0,-2 22-19,0 0 1,0-1-1,0 1 0,0 0 1,-1 0-1,0 0 0,1 0 1,-1 0-1,0 0 0,0 0 0,-1 0 1,1 0-1,-1 0 0,1 1 1,-1-1-1,0 1 0,0-1 1,0 1-1,0 0 0,-1-1 0,1 1 1,-1 0-1,1 1 0,-1-1 1,1 0-1,-1 1 0,0-1 1,0 1-1,0 0 0,0 0 1,0 0-1,0 0 0,0 1 0,0-1 1,0 1-1,-1 0 0,1 0 1,0 0-1,0 0 0,0 0 1,0 1-1,-4 0 0,5 0-40,-1-1 0,1 0 0,-1 0 0,1 1 0,-1 0 0,1-1 0,0 1 0,-1 0 0,1 0 0,0 0 0,0 1 0,-1-1-1,1 0 1,0 1 0,0 0 0,1-1 0,-1 1 0,0 0 0,0 0 0,-1 3 0,1-1-4,0-1 0,1 1 1,0-1-1,0 1 0,0 0 0,1-1 0,-1 1 1,1 0-1,0 0 0,0 0 0,0-1 0,1 6 1,2 10-18,2-1 1,0 0 0,1 0-1,11 22 1,-17-39 28,5 11-12,3 9-207,0-1 1,2 0 0,0 0-1,1-1 1,1 0 0,1-1-1,25 27 1,-36-43 31,0 0 1,0 0-1,0-1 0,0 1 1,0-1-1,0 1 0,1-1 0,-1 0 1,0 0-1,1 0 0,-1 0 1,1 0-1,-1 0 0,1-1 0,0 1 1,-1-1-1,1 0 0,-1 0 1,1 0-1,0 0 0,-1 0 1,1 0-1,0-1 0,3-1 0,30-19-2941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1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64 8346,'-11'-59'8028,"11"59"-7998,0-1 1,0 1-1,0 0 0,0-1 0,0 1 0,1 0 1,-1 0-1,0 0 0,0-1 0,0 1 0,1 0 1,-1 0-1,0 0 0,0-1 0,1 1 0,-1 0 0,0 0 1,0 0-1,1 0 0,-1 0 0,0-1 0,1 1 1,-1 0-1,0 0 0,0 0 0,1 0 0,-1 0 1,0 0-1,1 0 0,-1 0 0,0 0 0,0 0 1,1 0-1,-1 1 0,0-1 0,1 0 0,-1 0 1,0 0-1,0 0 0,1 0 0,-1 0 0,0 1 1,0-1-1,1 0 0,-1 0 0,0 0 0,0 1 0,0-1 1,1 0-1,-1 0 0,0 1 0,0-1 0,0 1 1,17 10 47,-8-1-21,0 0 0,0 1 0,-1-1 0,-1 2 0,0-1 0,0 1 0,-1 0 0,-1 0 0,0 1 0,0 0 0,-2 0 0,1 0 0,2 27 0,-1 13 68,-2 0-1,-5 62 1,1-78-107,-1-21 223,-3-31-33,-2-33 38,7 32-230,1 0-1,1 1 0,0-1 1,1 1-1,0 0 1,1 0-1,1 0 0,0 0 1,1 1-1,1 0 0,0 0 1,1 0-1,1 1 1,0 0-1,15-16 0,-17 21-26,1 1 0,-1 0-1,1 0 1,0 1 0,1 0 0,0 0-1,0 1 1,0 1 0,0-1-1,1 1 1,0 1 0,-1 0 0,2 0-1,-1 1 1,0 0 0,0 1-1,0 0 1,1 1 0,-1 0 0,0 0-1,1 1 1,-1 0 0,0 1 0,15 5-1,-24-7-29,0 0 0,0 0 0,-1 0 0,1 0 0,0 1 0,0-1 0,0 0 0,-1 1 0,1-1 0,0 0 0,0 1 0,-1-1 0,1 1 0,0-1 1,-1 1-1,1 0 0,0-1 0,-1 1 0,1 0 0,0 0 0,-11 8-1687,-29 1-1724,-18-5-582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2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23 9314,'-7'-11'7470,"-1"-1"-6579,8 12-875,0 1 0,0-1 0,0 0 0,0 0 0,0 0 1,0 0-1,0 0 0,0 0 0,0 0 0,0 1 0,0-1 0,0 0 0,0 0 0,0 0 1,0 0-1,0 0 0,0 0 0,0 0 0,0 0 0,0 1 0,0-1 0,0 0 0,0 0 0,-1 0 1,1 0-1,0 0 0,0 0 0,0 0 0,0 0 0,0 0 0,0 0 0,0 1 0,0-1 1,0 0-1,-1 0 0,1 0 0,0 0 0,0 0 0,0 0 0,0 0 0,0 0 0,0 0 0,0 0 1,0 0-1,-1 0 0,1 0 0,0 0 0,0 0 0,0 0 0,0 0 0,0 0 0,0 0 1,0 0-1,-1 0 0,1 0 0,0 0 0,0 0 0,0-1 0,0 1 0,1 114 67,-5 212-15,-2-257-121,3-43-159,0-1 0,2 1 0,1 1 0,1-1 1,8 46-1,-3-60-1561,0-22-1683,-3-15-565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3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11338,'2'-3'389,"1"0"1,-1 0-1,1 0 0,-1 0 0,1 1 0,0-1 0,0 1 0,0 0 0,1 0 0,-1 0 0,5-2 0,-1 1-173,1 0 0,-1 1 0,1 0 0,0 1 0,8-2 0,5 2-256,0 1-1,0 0 1,23 5-1,-29-3 44,0 1-1,-1 1 1,0 0 0,0 1 0,0 0-1,0 2 1,-1-1 0,0 1 0,-1 1-1,1 1 1,-1 0 0,-1 0 0,15 16-1,-18-17-17,-1 0 0,0 0-1,-1 1 1,0-1-1,0 2 1,-1-1-1,0 1 1,0 0 0,-1 0-1,-1 0 1,0 0-1,0 0 1,-1 1-1,0 0 1,-1-1 0,0 1-1,-1 0 1,-1 20-1,1-28-23,-1 0 0,0 1 0,1-1 0,-1 0 1,0 0-1,0 0 0,-1 0 0,1 0 0,-1 0 0,1 0 0,-1 0 0,0 0 0,0-1 0,0 1 0,0-1 0,-1 0 0,1 1 0,-1-1 0,1 0 0,-1 0 0,0-1 0,0 1 0,0-1 0,0 1 0,0-1 0,0 0 1,0 0-1,0 0 0,0 0 0,-1-1 0,1 1 0,0-1 0,0 0 0,-1 0 0,1 0 0,-6-1 0,-2-1-407,1 0-1,-1 0 1,1 0-1,0-2 1,0 1-1,0-1 1,0-1 0,1 1-1,0-2 1,-9-6-1,-20-22-2517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0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15 12427,'-2'-11'5419,"-6"8"-3852,-21 13-2473,18-5 1332,-13 4-507,-44 19-267,62-26 167,1 1 0,-1 0 0,1 0-1,0 1 1,0-1 0,0 1 0,0 0 0,1 1 0,-5 4 0,10-8 140,-1 0 0,1-1-1,-1 1 1,1 0 0,-1-1 0,1 1 0,0-1-1,-1 1 1,1-1 0,0 0 0,-1 1 0,1-1 0,0 0-1,0 1 1,0-1 0,-1 0 0,1 0 0,0 0 0,0 1-1,0-1 1,-1 0 0,1 0 0,1 0 0,6 2 77,14 4-18,-1 2 0,0 0 0,-1 1 0,0 1 0,20 14 1,-35-21-20,0 1 0,0 0 1,-1 0-1,1 0 1,-1 1-1,0-1 0,0 1 1,-1 0-1,1 0 0,4 10 1,-7-11-4,0 0 0,0-1 0,0 1 0,-1 0 0,1 0 0,-1-1 0,0 1 0,0 0 0,0 0 0,0 0 0,-1-1 0,1 1 0,-1 0 0,0-1 0,0 1 0,-1 0 0,1-1 0,-1 1 0,-2 3 0,1-2-70,-1 0 0,1 0 0,-1 0 0,-1 0 0,1-1 0,-1 1 0,1-1 0,-10 6 0,12-9-77,0 0 0,1 1 0,-1-1 0,0 0-1,0 0 1,0-1 0,0 1 0,0 0 0,0-1 0,0 1 0,0-1-1,0 1 1,-1-1 0,1 0 0,0 0 0,0 0 0,0 0-1,0-1 1,0 1 0,0 0 0,0-1 0,-1 1 0,1-1 0,0 0-1,1 0 1,-1 0 0,0 0 0,0 0 0,0 0 0,-1-2 0,-23-32-3155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3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12115,'8'-16'4133,"-2"14"-2065,8 31-1481,-11-19-673,9 27 96,-2 0 0,-2 1 0,-1 0-1,-2 0 1,0 40 0,-10-124 163,-1-59-127,5 97-61,2 1-1,-1-1 1,1 0 0,1 0-1,-1 1 1,1-1 0,0 1-1,1 0 1,0-1-1,0 1 1,5-7 0,-6 12-71,0-1 1,0 1-1,0 1 1,0-1-1,0 0 1,1 0-1,-1 1 1,1-1-1,-1 1 1,1 0-1,-1 0 1,1 0 0,0 0-1,0 0 1,-1 1-1,1-1 1,3 0-1,51 2-3651,-48-1 2763,36 5-2725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3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77 328 10418,'9'-1'839,"10"-12"6548,-17 13-7325,0 0-1,0 0 1,-1 0-1,1 1 1,0-1-1,0 1 1,-1-1-1,1 1 1,0 0-1,-1 0 1,1 0-1,-1 0 1,1 0 0,-1 0-1,1 0 1,-1 0-1,0 0 1,1 1-1,-1-1 1,2 3-1,2 3-66,0 0-1,-1-1 1,0 2-1,0-1 0,0 0 1,-1 1-1,0 0 1,0-1-1,-1 1 1,0 0-1,-1 0 0,0 1 1,0-1-1,0 0 1,-1 0-1,-2 13 1,0-2-365,-2 0 0,0-1 1,0 0-1,-13 29 0,9-35-555,8-12 848,0 0 1,-1 0 0,1 0 0,0 0-1,0 0 1,-1-1 0,1 1 0,0 0-1,0 0 1,-1 0 0,1-1 0,0 1-1,0 0 1,0 0 0,-1 0 0,1-1-1,0 1 1,0 0 0,0-1 0,0 1-1,0 0 1,0 0 0,0-1 0,-1 1-1,1 0 1,0-1 0,0 1 0,0 0-1,0 0 1,0-1 0,0 1 0,0 0-1,0-1 1,1 1 0,-1 0 0,0-1-1,0 1 1,0 0 0,0 0-1,0-1 1,0 1 0,1 0 0,-1 0-1,0-1 1,4-31-3094</inkml:trace>
  <inkml:trace contextRef="#ctx0" brushRef="#br0" timeOffset="1">0 5 9626,'4'0'2633,"20"-4"551,4 6-3288,10 6-16,5-2-3152,-3-5 583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4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75 11931,'-5'11'5363,"3"10"-3742,2 28-2721,0-34 1640,1 54-570,16-121-525,-11-6 188,-6 45 331,1 1 0,0-1 1,1 1-1,0-1 0,1 1 1,6-17-1,-9 28 35,1 0 1,-1 1-1,1-1 1,-1 1-1,1-1 0,-1 0 1,1 1-1,-1-1 1,1 1-1,0-1 0,-1 1 1,1 0-1,0-1 1,0 1-1,-1 0 0,1-1 1,0 1-1,0 0 1,-1 0-1,1 0 0,0-1 1,0 1-1,0 0 1,-1 0-1,1 0 0,0 0 1,0 1-1,0-1 1,-1 0-1,1 0 0,0 0 1,0 1-1,0-1 1,-1 0-1,1 1 0,0-1 1,0 1-1,33 21 60,-28-17-56,7 4-81,-1 2 0,0-1 1,-1 2-1,0-1 1,0 2-1,-1-1 0,-1 1 1,-1 1-1,1 0 1,-2 0-1,0 1 0,-1-1 1,0 1-1,-1 1 1,3 15-1,-10-47 35,1-1 0,1 0-1,1 1 1,1-1 0,0 0-1,1 1 1,0-1 0,2 1 0,0 0-1,11-23 1,-14 33 134,0 1-1,1 0 1,0-1-1,0 1 1,1 0 0,-1 0-1,1 1 1,0-1 0,8-6-1,-9 9-73,0 1 0,0 0 0,0 0 1,0 0-1,0 0 0,0 0 0,0 0 0,0 1 0,0 0 0,0-1 0,0 1 0,0 0 0,1 1 0,-1-1 0,0 0 0,0 1 0,0 0 0,0 0 0,0 0 0,0 0 1,3 2-1,9 2-28,0 2 0,0 0 1,-1 1-1,0 0 0,0 1 1,-1 1-1,-1 0 1,20 19-1,-21-17-885,-1 1 0,-1 0 0,0 0 0,0 0 0,8 22 0,-6-11-2530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4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 86 11867,'5'-7'2055,"-5"6"-1785,1 0 0,-1 1 0,1-1 0,-1 0 0,0 1-1,1-1 1,-1 0 0,0 0 0,1 0 0,-1 1 0,0-1 0,0 0 0,0 0 0,0 0 0,0 1 0,0-1-1,0-1 1,-28-13 970,6 6-1227,-65-23-311,82 31 216,-1-1-1,0 1 0,0-1 0,0 2 0,0-1 0,0 1 0,0 0 0,0 0 0,0 0 0,0 1 0,0 0 0,-10 3 0,13-1 32,-1-1 0,1 1 0,1-1 0,-1 1-1,0 0 1,1 0 0,-1 0 0,1 1 0,0-1-1,0 0 1,0 1 0,1 0 0,-1-1 0,1 1-1,0 0 1,0 0 0,0-1 0,0 1 0,1 0 0,-1 0-1,2 7 1,-2 1-91,1-1 0,0 0 0,1 0 0,1 0 0,0-1 0,5 19 0,-6-27 75,-1 0 0,1-1 1,0 1-1,0 0 0,-1-1 1,1 1-1,0-1 0,1 1 0,-1-1 1,0 0-1,0 1 0,0-1 1,1 0-1,-1 0 0,1 0 0,-1 0 1,1 0-1,-1 0 0,1 0 1,0 0-1,-1-1 0,1 1 0,0-1 1,3 1-1,-1-1-43,1 0 0,-1 0 0,0 0 0,0-1 0,0 0 0,1 0 0,-1 0 0,0 0 0,0-1 0,5-2 0,6-4-97,-1-1 0,0 0 0,-1-1 0,19-17 0,-25 20 332,0-1-1,-1 0 1,0 0 0,0 0 0,-1-1-1,0 0 1,0 0 0,4-13 0,-1 3 411,7 51-169,-2 5-383,-6-11-54,2 0 0,2 0 0,0-1 0,29 46 0,-39-69-99,0 0 0,0-1-1,1 1 1,0 0 0,-1-1-1,1 1 1,0-1-1,-1 1 1,1-1 0,0 0-1,0 1 1,0-1 0,0 0-1,0-1 1,0 1-1,1 0 1,-1 0 0,0-1-1,0 0 1,5 1 0,19-6-2469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5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9402,'1'-1'177,"-1"1"0,1-1 0,-1 1 0,1-1 1,-1 1-1,1-1 0,-1 1 0,1-1 0,-1 1 0,1-1 0,0 1 0,-1 0 0,1-1 0,0 1 1,0 0-1,-1 0 0,1-1 0,0 1 0,-1 0 0,1 0 0,0 0 0,0 0 0,-1 0 1,1 0-1,0 0 0,0 0 0,-1 0 0,1 0 0,0 1 0,0-1 0,-1 0 0,1 0 0,0 1 1,-1-1-1,2 1 0,31 15 586,-26-12-600,7 4-111,-1-1 0,0 2 1,-1 0-1,1 0 1,-2 1-1,1 1 0,-2 0 1,19 23-1,-26-29-47,1 0-1,-1 1 0,0-1 1,-1 1-1,1 0 1,-1 0-1,0-1 1,0 2-1,-1-1 1,0 0-1,0 0 1,0 0-1,-1 0 0,0 1 1,0-1-1,-1 0 1,0 0-1,0 1 1,0-1-1,0 0 1,-1 0-1,0 0 0,-1-1 1,-4 10-1,7-15-1,0 0 0,0 1 0,0-1 0,0 1 0,-1-1 0,1 0 0,0 1 0,0-1 0,0 0 0,-1 1 0,1-1 0,0 0 0,-1 0 0,1 1 0,0-1 0,-1 0 0,1 1 0,0-1 0,-1 0 0,1 0 0,0 0 0,-1 0 0,1 1 0,-1-1 0,1 0-1,0 0 1,-1 0 0,1 0 0,-1 0 0,1 0 0,0 0 0,-1 0 0,1 0 0,-1 0 0,1 0 0,0 0 0,-1 0 0,1-1 0,-1 1 0,1 0 0,0 0 0,-1 0 0,1 0 0,0-1 0,-1 1 0,1 0 0,0 0 0,-1-1 0,1 1 0,0 0 0,-1-1 0,1 1 0,0 0 0,0-1 0,0 1-1,-1 0 1,1-1 0,0 1 0,0-1 0,0 1 0,0 0 0,0-1 0,-11-27 101,11 21-96,-1-1 0,1 0-1,0 1 1,1-1 0,0 1 0,0-1 0,1 1-1,0-1 1,0 1 0,0 0 0,1 0 0,0 0-1,1 0 1,0 0 0,0 1 0,0 0-1,0 0 1,11-10 0,-3 3 0,0 0 1,1 1-1,1 1 0,0 0 1,1 1-1,0 1 0,18-8 1,-29 14-115,1 1 1,0 0-1,0 1 1,0 0 0,0-1-1,1 2 1,-1-1-1,0 0 1,8 1-1,-6 1-643,0 0-1,0 0 1,0 1-1,0 0 1,13 5-1,12 7-2880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15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44 148 5945,'3'-19'4569,"2"-1"-1112,2 8-176,4 5-3153,2 1-88,7 4 16,0 6 40,2 9-24,2 9-16,2 14-288,-1 2-584,3 6-1113,-2-8-1624,3-12-375</inkml:trace>
  <inkml:trace contextRef="#ctx0" brushRef="#br0" timeOffset="1">412 54 11274,'-6'-34'2697,"2"16"912,0 16-3177,-3 19-480,-10 20 32,-5 13 48,-11 32 168,-3 5 128,-9 25 152,4-7 32,-1 15-80,5-21-160,5-4-112,9-31-168,4-12-720,3-30-632,1-19-2721,2-12 8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21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51 11979,'-1'-3'339,"1"0"1,0 0 0,-1 0 0,0 0 0,0 0 0,0 1 0,0-1 0,0 0-1,0 0 1,-1 1 0,1-1 0,-4-3 0,4 6-253,1-1 1,0 1-1,-1 0 0,1-1 1,-1 1-1,1 0 0,-1-1 1,1 1-1,-1 0 1,1 0-1,-1 0 0,1 0 1,-1 0-1,1-1 0,-1 1 1,1 0-1,-1 0 0,1 0 1,-1 0-1,1 0 0,-1 1 1,0-1-1,1 0 0,-1 0 1,1 0-1,-1 0 0,0 1 1,-17 20 310,13-9-400,0 0-1,0 0 0,1 0 1,1 0-1,0 1 0,1-1 1,0 1-1,1 0 0,0 24 0,1-33-67,0 1 0,0-1 0,1 0 0,-1 0-1,1 0 1,0 0 0,0 0 0,1 0 0,-1 0-1,1 0 1,-1-1 0,1 1 0,0 0-1,1-1 1,-1 1 0,1-1 0,-1 0 0,1 0-1,0 0 1,0 0 0,0-1 0,1 1 0,-1-1-1,1 0 1,-1 0 0,1 0 0,0 0-1,0 0 1,0-1 0,0 0 0,0 0 0,0 0-1,0 0 1,5 0 0,-2-1-121,-1-1 0,1 1 0,-1-1 0,1 0 1,-1 0-1,0-1 0,1 0 0,-1 0 0,0-1 0,9-4 0,-13 6 232,0 0-1,0 0 0,0-1 0,0 1 1,0-1-1,0 1 0,0-1 1,0 1-1,-1-1 0,1 0 0,-1 0 1,1 0-1,-1 0 0,0 0 1,0 0-1,0 0 0,0-1 0,0 1 1,0 0-1,-1 0 0,1-1 1,-1 1-1,1-1 0,-1 1 0,0 0 1,0-1-1,0 1 0,0-1 1,-1 1-1,0-4 0,1 6-15,0 0-1,0 0 1,1 0 0,-1 1-1,0-1 1,0 0 0,0 0-1,0 0 1,0 0 0,0 0-1,0 1 1,0-1 0,0 0-1,0 0 1,0 0 0,0 0-1,0 0 1,0 0 0,0 1-1,-1-1 1,1 0 0,0 0-1,0 0 1,0 0 0,0 0-1,0 0 1,0 1 0,0-1-1,0 0 1,0 0 0,0 0-1,0 0 1,-1 0 0,1 0 0,0 0-1,0 0 1,0 0 0,0 0-1,0 0 1,0 1 0,-1-1-1,1 0 1,0 0 0,0 0-1,0 0 1,0 0 0,0 0-1,0 0 1,-1 0 0,1 0-1,0 0 1,0 0 0,0 0-1,0 0 1,0 0 0,-1-1-1,1 1 1,0 0 0,0 0-1,0 0 1,0 2-29,1 0 1,-1-1-1,1 1 1,-1 0-1,1-1 1,0 1-1,-1-1 0,1 1 1,0-1-1,0 1 1,0-1-1,0 0 1,1 1-1,-1-1 0,0 0 1,3 2-1,5 4 14,1 0-1,0 0 0,1-1 0,-1-1 0,1 0 0,1 0 1,19 5-1,-23-8-17,0 0 1,0 0-1,1-1 1,-1 0 0,0 0-1,1-1 1,-1 0-1,1-1 1,-1 0-1,0 0 1,0-1 0,1 0-1,14-6 1,-20 7 8,-1 0 0,0-1 0,1 0 0,-1 1 1,0-1-1,0 0 0,0 0 0,0 0 0,0 0 0,-1-1 0,1 1 1,-1 0-1,1-1 0,-1 1 0,0-1 0,0 1 0,0-1 1,0 0-1,0 1 0,-1-1 0,1 0 0,-1 0 0,0 1 1,0-1-1,0 0 0,0 0 0,0 0 0,-1 1 0,1-1 1,-2-3-1,-2-12 29,-1 1 0,-1 0-1,-13-29 1,5 14-61,13 31 17,-7-31-640,8 30 510,0 1 0,0 0 0,0 0 0,0 0 0,1 0-1,-1 0 1,0 0 0,0 0 0,1 0 0,-1 0 0,1 0 0,-1 0 0,1 0 0,-1 1 0,1-1 0,0 0-1,-1 0 1,1 0 0,0 1 0,0-1 0,-1 0 0,1 1 0,0-1 0,0 0 0,0 1 0,0-1 0,0 1-1,2-1 1,19-6-3203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22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18 11891,'-3'-3'6145,"3"0"-5937,0-1 64,0 1 0,0-1-16,2 3-24,-1 2-80,5 16-176,10 73-8,-13-34 0,2 7-312,-3-13-336,4-8-880,6-23-2177,8-11-120,-3-15-1264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22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40 11426,'-4'-24'2385,"2"13"1064,2 7-3385,5 5-120,4 6-544,3 6-457,14 11-2391,8 4 119</inkml:trace>
  <inkml:trace contextRef="#ctx0" brushRef="#br0" timeOffset="1">431 96 12651,'1'-3'710,"8"-34"4176,-9 36-4818,0 0 1,0 1 0,0-1 0,0 0 0,0 1 0,0-1 0,0 0 0,0 1 0,1-1 0,-1 0 0,0 1 0,1-1 0,-1 0-1,0 1 1,1-1 0,-1 0 0,0 1 0,1-1 0,-1 1 0,1-1 0,-1 1 0,1-1 0,0 1 0,-1-1 0,1 1 0,-1 0 0,1-1-1,0 1 1,-1 0 0,1 0 0,0-1 0,-1 1 0,1 0 0,0 0 0,0 0 0,-1 0 0,1 0 0,0 0 0,-1 0 0,2 0 0,-1 1-39,0 0 0,0 1 0,0-1 1,0 1-1,0-1 0,-1 0 0,1 1 1,-1-1-1,1 1 0,-1-1 1,1 1-1,-1 0 0,1 1 0,3 13-5,6 31-41,-1 1 1,-3 0 0,-1 0 0,-4 78 0,5 54-2042,-5-169 1347,0 0-1,1 1 1,0-1-1,1 0 1,0-1-1,1 1 0,0-1 1,9 17-1,10-1-4008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22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74 9818,'1'-7'6602,"11"5"-5618,12 0-824,9-3-192,20 0 24,8-1-104,18-2-912,-2-2 847,5-1-3335,-17-6 527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1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61 11146,'-2'-6'877,"0"0"0,0 0 0,-1 0 0,0 0-1,0 0 1,0 0 0,-1 1 0,-7-9 402,12 46-1166,9 45 0,-3-16-133,-1 162 51,5 49-14,-8-248-498,-6-42-2134,-1-11-579,-2-12-568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23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76 150 13811,'-53'-63'3174,"36"34"456,16 27-3558,1 0-1,-1-1 1,0 1 0,0 0 0,1 0 0,-1-1-1,1 1 1,0 0 0,0-1 0,0 1 0,0-1-1,0 1 1,0 0 0,1-1 0,-1 1 0,1 0-1,-1-1 1,1 1 0,0 0 0,0 0 0,0 0-1,0 0 1,3-3 0,-4 4-59,1 1 0,0 0 0,0 0 0,0 0 0,-1 0 0,1 0 0,0 0 0,0 0 0,0 1 0,-1-1-1,1 0 1,0 0 0,0 1 0,-1-1 0,1 0 0,0 1 0,-1-1 0,1 0 0,0 1 0,-1-1 0,1 1 0,-1-1 0,1 1 0,-1 0 0,1-1 0,-1 1 0,1-1-1,-1 1 1,1 0 0,-1 0 0,0-1 0,1 1 0,-1 0 0,0-1 0,0 1 0,1 1 0,14 30-14,-8-9 11,0 1 0,-1-1 0,-1 1 1,3 38-1,-4 100-119,-5-104-471,11 87 0,-10-144 558,0 0 1,0 0-1,0 0 0,0 0 1,0-1-1,0 1 1,1 0-1,-1 0 0,0 0 1,0 0-1,1 0 0,-1 0 1,1-1-1,-1 1 1,1 0-1,-1 0 0,1-1 1,-1 1-1,1 0 0,0-1 1,-1 1-1,1 0 1,1 0-1,-1-1 8,0 0 0,0 0 0,0 0 0,-1-1 0,1 1 0,0 0 0,0 0 0,-1-1 0,1 1 0,0-1 0,0 1 0,-1 0 0,1-1 0,0 1 0,-1-1 0,1 0 0,-1 1 0,1-1 0,-1 1 0,1-2 0,25-40-134,-25 42 149,50-121 31,-10 19-2,-40 100-28,0-1-1,0 1 0,0 0 1,0 0-1,0 0 0,1 0 1,-1 0-1,1 0 0,-1 0 1,1 0-1,0 0 0,0 1 1,0-1-1,0 1 0,0-1 1,0 1-1,0 0 0,3-1 1,-3 1 0,1 2 1,-1-1-1,0 0 1,0 0-1,0 1 1,0-1-1,0 1 1,1-1-1,-1 1 1,0 0-1,-1 0 1,1 0-1,0 0 1,0 0-1,0 1 1,0-1-1,-1 1 1,1-1-1,-1 1 1,1-1-1,-1 1 1,2 2-1,29 37-1068,51 85 0,-47-68-2155,5 6-543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23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49 11602,'-1'-11'1026,"-4"-27"4551,4 61-5885,25 473 476,-24-487-166,1 3 9,0-1-1,0 1 1,1-1 0,5 16 0,-7-26-10,0-1 0,0 1 0,0-1-1,0 1 1,0-1 0,1 0 0,-1 1-1,0-1 1,0 1 0,1-1 0,-1 0-1,0 1 1,0-1 0,1 0 0,-1 1 0,0-1-1,1 0 1,-1 0 0,1 1 0,-1-1-1,0 0 1,1 0 0,-1 1 0,1-1 0,-1 0-1,0 0 1,1 0 0,-1 0 0,1 0-1,-1 0 1,1 0 0,-1 0 0,1 0 0,-1 0-1,1 0 1,-1 0 0,0 0 0,1 0-1,-1 0 1,1 0 0,-1-1 0,1 1-1,-1 0 1,0 0 0,1 0 0,-1-1 0,1 1-1,-1 0 1,0-1 0,1 1 0,-1 0-1,0-1 1,0 1 0,1 0 0,-1-1 0,20-26 26,-17 23-22,40-71-14,19-28-54,-54 91 46,1 0 0,0 1 0,0 0 0,2 1 0,19-17 0,-29 26 13,0 0 0,-1 1 0,1-1 1,0 0-1,0 1 0,0-1 1,0 0-1,0 1 0,0-1 0,0 1 1,0 0-1,0-1 0,0 1 0,0 0 1,0 0-1,0-1 0,0 1 1,0 0-1,1 0 0,-1 0 0,0 0 1,0 1-1,0-1 0,0 0 1,0 0-1,0 1 0,0-1 0,0 0 1,0 1-1,0-1 0,2 2 1,-2 0-1,1 0-1,-1 0 1,1 1 0,-1-1 0,0 0 0,0 1 0,0-1 0,0 1 0,0-1 0,-1 1 0,1 0 0,0 4 0,0 13-1,0 0-1,-3 32 1,2-48 4,-5 53-5,1-28-108,2 0 0,0 0 0,2 0 1,2 0-1,7 44 0,-9-70-74,0 0 0,1 0-1,0 0 1,0 0 0,0 1 0,0-1 0,0 0-1,0-1 1,1 1 0,-1 0 0,1 0 0,0-1-1,0 1 1,0-1 0,0 1 0,1-1 0,-1 0-1,1 0 1,-1 0 0,1 0 0,0 0 0,-1-1-1,1 1 1,4 0 0,30-2-3490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24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1 184 11514,'1'1'153,"0"1"-1,-1-1 0,1 0 0,0 0 0,0 0 0,0 0 0,0 0 0,1 0 0,-1 0 1,0 0-1,0 0 0,1 0 0,-1-1 0,0 1 0,1 0 0,-1-1 0,0 1 1,1-1-1,-1 0 0,1 1 0,-1-1 0,1 0 0,-1 0 0,1 0 0,-1 0 0,1 0 1,-1 0-1,1-1 0,-1 1 0,1 0 0,-1-1 0,1 1 0,-1-1 0,0 1 0,1-1 1,-1 0-1,0 0 0,1 1 0,-1-1 0,0 0 0,1-2 0,27-12-973,17 0 393,-38 13 281,-1 0 0,1 0 1,0-1-1,-1 0 1,1-1-1,-1 1 0,7-6 1,-13 7 138,1 1 0,-1-1 0,0 0 0,0 0 0,0 0 0,0 0 0,0 0 0,0 0 0,0 0 0,-1 0 0,1 0 0,-1-1 0,0 1 0,1 0 0,-1 0 0,0 0 0,0-1 0,0 1 0,-1 0 0,1 0 0,-1 0 1,1-1-1,-1 1 0,1 0 0,-1 0 0,0 0 0,0 0 0,0 0 0,-3-3 0,1-1 24,0 0 0,0 1 0,-1-1 0,0 1 0,0 0 0,-1 0 0,0 0 0,-9-8 0,11 12-13,0-1 0,0 1-1,0-1 1,0 1 0,0 0 0,0 0 0,0 0-1,0 1 1,0-1 0,0 1 0,0-1 0,0 1 0,-1 0-1,1 0 1,0 1 0,0-1 0,0 1 0,0-1-1,-1 1 1,1 0 0,0 0 0,0 0 0,1 1 0,-1-1-1,0 1 1,0-1 0,1 1 0,-1 0 0,1 0 0,-1 0-1,1 1 1,0-1 0,0 1 0,0-1 0,-2 4-1,-2 3 20,0 0-1,1 0 0,0 0 1,1 0-1,0 1 0,0-1 1,1 1-1,0 0 0,-2 21 1,4-23-9,1 0 0,-1 1 1,2-1-1,-1 0 0,1 1 0,0-1 1,1 0-1,0 0 0,1 0 1,-1 0-1,1 0 0,1 0 1,-1-1-1,1 1 0,1-1 0,-1 0 1,10 10-1,-8-12-120,-1 0 1,2 0-1,-1 0 1,0-1-1,1 0 1,0 0-1,0-1 1,0 1-1,0-2 1,1 1-1,-1-1 1,1 0-1,0-1 1,-1 1-1,1-1 1,0-1-1,0 0 1,0 0-1,11-2 1,59-12-2719,0-8-342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24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78 283 9242,'-25'-18'9783,"42"44"-6969,-7-13-2784,-5-8-19,-1 1 0,0-1 0,0 1 0,0 0 0,-1 0 1,0 0-1,0 1 0,-1-1 0,1 1 0,2 13 0,-3 0-27,0-1 0,-1 1-1,-1 0 1,-1 0 0,-3 22-1,1-25-690,0-1 0,-1 1-1,-10 23 1,20-83-9331</inkml:trace>
  <inkml:trace contextRef="#ctx0" brushRef="#br0" timeOffset="1">1 5 10242,'10'-4'1897,"11"6"703,4 10-3336,18 8-2377,1 1 393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25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917 14 11498,'-34'13'9078,"-7"1"-9271,-58 11 1,99-25 143,0 0 0,-1 0 0,1 0 1,-1 0-1,1 0 0,0 0 0,-1 0 0,1 0 0,0 0 0,-1 0 0,1 0 1,0 0-1,-1 0 0,1 0 0,-1 0 0,1 0 0,0 1 0,-1-1 0,1 0 1,0 0-1,0 0 0,-1 1 0,1-1 0,0 0 0,-1 0 0,1 1 1,0-1-1,0 0 0,0 0 0,-1 1 0,1-1 0,0 0 0,0 1 0,0-1 1,0 0-1,-1 1 0,1-1 0,0 1 0,0-1 0,0 0 0,0 1 1,0-1-1,0 0 0,0 1 0,0-1 0,0 0 0,0 1 0,0-1 0,0 1 1,1-1-1,19 18-1104,35 10 720,-51-26 468,0-1 0,0 1-1,0-1 1,0 0 0,0-1 0,0 1 0,0-1 0,0 0 0,0 0 0,0 0 0,0 0 0,0-1 0,0 0-1,4-1 1,-5 1 98,-1 0-1,1-1 1,-1 1-1,1-1 1,-1 0-1,0 0 1,0 0-1,0 0 1,0 0-1,0 0 1,-1-1-1,1 1 1,-1-1-1,0 1 1,1-1-1,-1 1 1,0-1-1,0 0 1,-1 0-1,2-3 1,3-39 1513,-1 12-413,-2 61-821,-42 735-815,38-741 299,-2 0 1,0-1-1,-1 1 0,-2-1 0,-10 24 0,14-38 58,-1 0 1,1-1 0,-2 1 0,1-1 0,-1 1-1,0-1 1,0-1 0,-1 1 0,0-1-1,0 0 1,0 0 0,0-1 0,-1 0 0,0 0-1,0 0 1,0-1 0,0 0 0,-12 3-1,-8 0-59,0-2 0,0 0 0,0-2 0,0-1 0,-1-1 0,1-2 0,-48-8 0,36 2 22,0-1 0,0-2 0,1-2 0,-61-30 1,80 34 0,1-2 1,0 0 0,1-2 0,0 0 0,1 0 0,-25-27 0,35 33-95,0 0 1,1 0-1,-1-1 0,1 1 0,1-1 1,0 0-1,0-1 0,0 1 0,1 0 0,1-1 1,-1 0-1,1 0 0,1 0 0,0 0 0,0 0 1,0 0-1,3-18 0,0 15-630,1 0 0,0-1 1,8-17-1,22-36-2399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25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81 13499,'-2'-17'1914,"1"9"-1038,0 0 0,0 0 1,1 0-1,0 1 1,2-15-1,1 20-450,1 8-259,5 18-153,-8-20-1,9 35-15,-2 0-1,-1 0 0,-2 0 1,-1 56-1,-2-38-15,15 85 0,-17-141 15,0-1 0,0 0 1,0 1-1,0-1 0,0 0 0,-1 1 1,1-1-1,0 0 0,0 1 0,1-1 1,-1 0-1,0 1 0,0-1 1,0 1-1,0-1 0,0 0 0,0 1 1,0-1-1,1 0 0,-1 0 0,0 1 1,0-1-1,0 0 0,1 1 0,-1-1 1,0 0-1,0 0 0,1 1 0,-1-1 1,0 0-1,0 0 0,1 0 1,-1 0-1,0 1 0,1-1 0,-1 0 1,0 0-1,1 0 0,-1 0 0,0 0 1,1 0-1,8-16-139,7-42-96,-14 47 206,3-9-34,-2 6 45,1 0 1,0 0-1,1 0 0,13-24 1,-18 37 18,1 0-1,-1 0 1,1 1 0,-1-1 0,1 0 0,-1 0 0,1 1 0,0-1 0,0 0-1,-1 1 1,1-1 0,0 1 0,0-1 0,0 1 0,0-1 0,0 1-1,-1 0 1,1-1 0,0 1 0,0 0 0,0 0 0,0 0 0,0-1 0,0 1-1,0 0 1,0 0 0,0 1 0,0-1 0,0 0 0,0 0 0,0 0 0,0 1-1,0-1 1,0 0 0,-1 1 0,1-1 0,0 1 0,0-1 0,0 1-1,0-1 1,-1 1 0,1 0 0,0-1 0,-1 1 0,1 0 0,1 1 0,29 40-72,-31-41 73,42 87-175,-32-65-1016,0 0 0,27 42 1,-14-43-2494,8-6-376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26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72 12355,'-13'-26'3340,"10"21"-2610,0 1 0,1 0 0,0-1 0,0 1 0,0-1 0,0 0 0,-1-8 0,22 44-94,-10-11-640,-1 1 0,-1 0-1,-1 0 1,-1 0 0,0 1-1,-2-1 1,1 43 0,-9 11-56,-2 0 0,-26 107 0,24-138-223,-3-135-10243,3 38 6780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26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37 8082,'-3'-9'3616,"19"1"121,13 3-2112,30 3 39,17-2-640,27 1-152,0 0-183,8 2-153,-25 0-336,-9 1-160,-31 1-344,-33 0-1649,-40 5-2472,-55 1-8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28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202 130 8106,'-18'-9'1580,"-1"1"1,-24-9 0,-38-16 1568,80 32-3063,-1 1 0,1-1 0,0 1 0,-1-1 0,1 0 0,-1 0 0,1 1 0,0-1 0,0 0-1,0 0 1,-1 0 0,1 0 0,0 0 0,0-1 0,0 1 0,0 0 0,1 0 0,-1-1 0,0 1 0,0-1 0,1 1 0,-1 0 0,1-1 0,-1-2 0,2 3-46,-1 0 1,1 0-1,0-1 1,0 1-1,0 0 0,0 0 1,0 0-1,0 0 1,0 0-1,0 0 0,1 0 1,-1 1-1,0-1 1,0 0-1,1 1 0,-1-1 1,1 1-1,-1-1 1,3 0-1,12-3-9,1 0-1,-1 2 1,18-2-1,-16 3-45,1 0 0,-1 2-1,0 0 1,1 1 0,-1 0 0,0 2-1,29 9 1,-40-11 9,0 1 1,0 0-1,-1 1 0,1 0 0,-1 0 1,0 0-1,0 0 0,0 1 0,0 0 1,-1 1-1,0-1 0,0 1 1,-1 0-1,1 0 0,-1 0 0,0 1 1,-1-1-1,0 1 0,0 0 0,0 0 1,2 11-1,-3-6-30,0 0 0,0 0 0,-1 1 0,-1-1 0,0 0 1,-1 1-1,0-1 0,-1 0 0,-3 13 0,4-21 17,0 0-1,0 0 1,-1 0-1,1 0 1,-1 0 0,0 0-1,0 0 1,0-1 0,-1 1-1,1-1 1,-1 0 0,0 1-1,0-1 1,0-1-1,0 1 1,0 0 0,-1-1-1,1 1 1,-1-1 0,0 0-1,0 0 1,0-1-1,1 1 1,-2-1 0,1 0-1,0 0 1,0 0 0,0 0-1,-8-1 1,-7-2-414,0 0 0,-28-9 0,42 10 337,34 7 81,-1 2-1,0 1 1,0 1 0,-1 2 0,0 0 0,-1 2-1,-1 1 1,0 1 0,29 24 0,-54-39 14,11 8-13,-1 0 0,0 0 0,15 19 0,-24-27 13,1 0 0,-1 1 0,0-1-1,0 1 1,0-1 0,0 1 0,0 0-1,0-1 1,0 1 0,0 0 0,-1 0-1,1 0 1,0 0 0,-1-1 0,0 1-1,0 0 1,1 0 0,-1 0 0,0 0-1,0 0 1,-1 0 0,1 0 0,0 0-1,-1 0 1,1 0 0,-1-1 0,1 1-1,-1 0 1,0 0 0,0 0 0,0-1-1,0 1 1,0-1 0,0 1 0,0-1-1,-3 3 1,-4 1 8,0 0 1,0-1-1,0 0 0,0-1 0,0 0 1,-1 0-1,0-1 0,1 0 0,-1 0 1,0-1-1,-12 0 0,-21 1 45,-44-6 0,78 4-45,-34-4 84,-80-17 1,101 16-415,1-1 0,-1 0 0,2-2 0,-1 0 0,-32-20-1,52 28 217,-1 0-1,1 0 1,-1-1-1,1 1 0,-1 0 1,1-1-1,-1 1 0,1-1 1,-1 1-1,1 0 1,-1-1-1,1 1 0,-1-1 1,1 1-1,0-1 0,-1 1 1,1-1-1,0 0 1,0 1-1,-1-1 0,1 1 1,0-1-1,0 1 0,0-1 1,0 0-1,0 0 1,11-16-3050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28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36 14587,'-14'-9'2937,"6"-11"1432,3 14-4345,4 6-160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1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92 12275,'-11'-7'2368,"15"-4"1257,12 4-3617,15-3-128,17-1 48,21-7 136,8 4-56,15 5-184,-11 4-440,2 5-953,-13 7-2047,-4 2-57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7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229 108 7274,'16'-11'1402,"-1"-1"0,0 0 0,-1-1 0,15-18 0,-28 31-1327,-1-1 1,1 1-1,-1-1 0,1 1 0,-1 0 0,0-1 0,1 1 0,-1-1 0,0 1 1,0-1-1,1 1 0,-1-1 0,0 1 0,0-1 0,0 0 0,1 1 0,-1-1 0,0 1 1,0-1-1,0 1 0,0-1 0,0 0 0,0 1 0,0-1 0,0 1 0,0-1 0,-1 1 1,1-1-1,0 1 0,0-1 0,0 0 0,-1 1 0,1-1 0,-1 0 0,-20-7 1190,-31 7-602,36 2-669,0 1-1,0 0 0,0 1 0,1 1 1,-1 1-1,1 0 0,0 1 1,-28 15-1,37-17-39,1 0-1,-1 0 1,0 0 0,1 1 0,0 0-1,0 0 1,1 1 0,-1-1 0,1 1-1,0 0 1,1 0 0,-1 0 0,1 1-1,0-1 1,1 1 0,0-1 0,0 1-1,0 0 1,1 0 0,0 0 0,0 0-1,1 12 1,0-9-27,1 0-1,0 0 0,0 0 1,1 0-1,1 0 1,-1 0-1,7 14 1,-8-22 57,0 0 1,0 0 0,0 0 0,0 0-1,0-1 1,1 1 0,-1 0-1,1-1 1,-1 1 0,1-1 0,-1 1-1,1-1 1,0 0 0,-1 1 0,1-1-1,0 0 1,0 0 0,0-1 0,0 1-1,0 0 1,0-1 0,0 1 0,0-1-1,1 1 1,-1-1 0,0 0-1,0 0 1,0 0 0,0 0 0,0 0-1,1-1 1,-1 1 0,0-1 0,0 1-1,0-1 1,0 0 0,0 0 0,0 0-1,0 0 1,-1 0 0,4-2 0,22-16-223,0 0 1,-2-2-1,0-1 1,-2 0 0,0-2-1,-1-1 1,-2-1-1,-1 0 1,26-46 0,-45 71 241,0 1-1,0 0 1,0 0 0,0 0 0,0 0 0,0 0 0,0 0 0,0-1 0,0 1 0,0 0-1,0 0 1,0 0 0,0 0 0,0 0 0,0 0 0,0-1 0,1 1 0,-1 0 0,0 0-1,0 0 1,0 0 0,0 0 0,0 0 0,0 0 0,0 0 0,1 0 0,-1 0 0,0 0-1,0 0 1,0 0 0,0 0 0,0 0 0,0-1 0,1 1 0,-1 0 0,0 0 0,0 0-1,0 0 1,0 1 0,0-1 0,1 0 0,-1 0 0,0 0 0,0 0 0,0 0 0,0 0-1,0 0 1,0 0 0,0 0 0,1 0 0,-1 0 0,0 0 0,0 0 0,0 0-1,0 1 1,0-1 0,0 0 0,0 0 0,0 0 0,0 0 0,1 0 0,-1 0 0,0 0-1,0 1 1,0-1 0,0 0 0,0 0 0,4 20 218,0 49 106,0-7-137,-4-61-202,15 66 74,-14-63-155,0-1 1,0 0 0,0 1-1,1-1 1,-1 0 0,1 0-1,0 0 1,0 0-1,0 0 1,0-1 0,0 1-1,1 0 1,0-1 0,-1 0-1,1 0 1,4 3 0,-6-4-73,0-1 1,0 0 0,0 1 0,1-1 0,-1 0 0,0 0 0,0 1 0,0-1 0,0 0-1,0 0 1,1 0 0,-1 0 0,0-1 0,0 1 0,2-1 0,25-13-2547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7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9530,'8'7'8161,"-4"16"-7275,-2-7-724,3 40-169,-3-26-464,1 1 0,2 0 1,9 31-1,17-133-1932,7-13 2390,-34 75 72,1 1 0,0 0 0,0 0 0,1 0 0,0 1 1,0-1-1,13-9 0,-18 16-35,1 0-1,0 1 1,-1-1 0,1 1 0,0-1 0,0 1 0,0 0-1,-1-1 1,1 1 0,0 0 0,0 0 0,0 1-1,0-1 1,-1 0 0,1 0 0,0 1 0,0-1 0,0 1-1,-1 0 1,1-1 0,0 1 0,-1 0 0,1 0-1,-1 0 1,1 0 0,-1 0 0,1 1 0,-1-1 0,0 0-1,2 3 1,5 4 42,-1-1-1,0 2 1,10 16-1,-6-6-767,-1 2 1,-2-1-1,12 41 0,-15-45-348,12 33-1773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8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291 20 13131,'-5'-19'6974,"6"20"-6948,0-1 0,0 1-1,1 0 1,-1 0 0,0 0 0,0 0 0,0 0-1,0 0 1,-1 0 0,1 1 0,0-1 0,0 0-1,-1 0 1,1 1 0,-1-1 0,1 1-1,-1-1 1,1 3 0,9 23-21,-1 0 0,-2 1 0,-1 0-1,0 0 1,-3 1 0,0-1 0,-2 33 0,-17 146-490,7-122 71,9-92-372,0 0 1,-1 0-1,0 0 0,0 0 0,0 0 1,-4-9-1,-1 0 74,0 0 0,-16-28 0,17 35 734,-1-1 0,0 1 0,0 1 0,0-1 0,-1 1 0,-1 0 1,1 0-1,-1 1 0,-1 0 0,1 1 0,-1 0 0,0 0 0,-1 1 1,-12-6-1,16 9 57,-1 0 0,0 1 0,0 0 1,0 0-1,1 1 0,-1 0 0,0 0 0,0 1 1,0-1-1,0 1 0,0 1 0,1-1 0,-8 4 1,11-4-54,0 0 1,0 1-1,0-1 0,0 1 1,1 0-1,-1-1 1,0 1-1,1 0 1,0 1-1,-1-1 0,1 0 1,0 1-1,0-1 1,0 1-1,0 0 0,1 0 1,-1 0-1,1-1 1,0 1-1,0 1 1,0-1-1,0 0 0,0 0 1,1 0-1,-1 0 1,1 1-1,0-1 1,0 0-1,1 6 0,0-2-36,1 0 0,0 0 0,0 0 0,1-1 0,0 1 0,0-1 0,1 1-1,-1-1 1,1 0 0,1-1 0,-1 1 0,1-1 0,0 0 0,0 0 0,0 0 0,10 6-1,-4-3-342,1-1-1,0 0 0,0 0 0,0-1 0,1-1 0,-1 0 0,1-1 1,14 3-1,54-2-2140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8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15 10106,'41'-14'4531,"-63"14"-2683,-51 11-276,68-10-1493,0 0 0,0 0-1,0 1 1,0 0 0,0 0-1,0 0 1,0 0 0,1 1-1,-1 0 1,1 0 0,-7 6-1,11-9-100,-1 0-1,1 1 1,0-1-1,0 0 1,-1 0-1,1 1 1,0-1-1,0 0 1,-1 1 0,1-1-1,0 0 1,0 1-1,0-1 1,0 1-1,0-1 1,-1 0-1,1 1 1,0-1-1,0 1 1,0-1-1,0 0 1,0 1-1,0-1 1,0 1-1,0-1 1,1 0-1,-1 1 1,0-1-1,0 0 1,0 1-1,0-1 1,0 1-1,1-1 1,-1 0-1,0 1 1,0-1-1,0 0 1,1 1-1,-1-1 1,0 0-1,1 1 1,22 8-969,-17-8 1013,24 7-236,-11-3 128,0 0 0,0 1 0,-1 1 0,0 0 0,28 17 0,-43-22 83,0 0-1,0 0 0,0 1 1,0 0-1,0-1 1,-1 1-1,1 0 1,-1 0-1,0 0 0,0 1 1,0-1-1,0 0 1,-1 1-1,1-1 1,0 5-1,-1-4 10,-1 0 1,0 1-1,0-1 1,0 0-1,0 0 1,-1 1-1,0-1 0,0 0 1,0 0-1,0 0 1,-1 0-1,1 0 0,-1 0 1,0 0-1,0 0 1,-4 5-1,2-4 0,0-1 1,1 1-1,-1 0 0,-1-1 0,1 0 0,-1 0 1,1 0-1,-1-1 0,-6 4 0,9-6-138,1 0 0,-1 0-1,1-1 1,-1 1 0,0 0 0,0-1-1,1 1 1,-1-1 0,0 0 0,0 1 0,0-1-1,0 0 1,1 0 0,-1 0 0,0 0-1,0-1 1,0 1 0,0 0 0,1-1-1,-1 1 1,0-1 0,0 0 0,1 0-1,-1 1 1,1-1 0,-1 0 0,1 0 0,-1-1-1,1 1 1,-1 0 0,1 0 0,0-1-1,0 1 1,-2-2 0,-9-23-3022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9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35 182 12091,'2'-2'678,"1"-1"0,1 1 0,-1 0 1,0-1-1,0 2 0,1-1 0,6-2 1,28-7 699,-31 10-1627,0-1 1,-1 0-1,1 0 0,0-1 1,-1 0-1,9-4 0,-13 5 230,0 1 0,0-1 0,0 0 0,0 0 0,0 0 0,0-1-1,-1 1 1,1 0 0,-1-1 0,1 1 0,-1-1 0,0 1 0,0-1 0,0 0 0,0 1-1,-1-1 1,1 0 0,-1 0 0,1 0 0,-1-3 0,0 3 5,0 0 0,0 0 1,0 0-1,0 0 0,0 0 0,0 0 1,-1 0-1,0 1 0,1-1 0,-1 0 0,0 0 1,-1 0-1,1 1 0,0-1 0,-1 1 1,1-1-1,-1 1 0,0 0 0,0-1 1,0 1-1,0 0 0,0 0 0,0 0 0,-1 1 1,1-1-1,-1 0 0,1 1 0,-1 0 1,0-1-1,1 1 0,-1 0 0,0 0 1,0 1-1,0-1 0,1 1 0,-1-1 0,-4 1 1,3 0-3,-1 0 1,1 0-1,-1 0 1,1 1 0,-1 0-1,1 0 1,-1 0-1,1 0 1,0 1 0,0-1-1,-1 1 1,1 0-1,0 1 1,1-1 0,-1 1-1,0-1 1,1 1 0,-1 0-1,1 0 1,0 1-1,0-1 1,0 1 0,1-1-1,-3 6 1,1-1 15,0 2 1,1-1-1,0 0 1,1 0-1,0 1 0,1 0 1,0-1-1,0 1 1,1 0-1,0-1 1,0 1-1,1 0 1,1-1-1,0 1 1,0-1-1,5 14 1,-4-16-88,0 0 0,0-1 1,0 1-1,1-1 1,0 0-1,0 0 1,0 0-1,1-1 1,0 1-1,0-1 0,0 0 1,0-1-1,1 1 1,0-1-1,0 0 1,0-1-1,1 1 0,-1-1 1,1 0-1,0-1 1,0 0-1,13 3 1,-6-4-613,0 0 1,-1 0 0,21-3 0,42-12-2457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9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80 156 12747,'1'-2'468,"4"-31"5021,2 36-5629,1-2 0,-1 1 0,0-1 0,1 0 0,-1-1 0,1 0 0,-1 0 0,1 0 0,-1-1 1,0 0-1,1-1 0,-1 1 0,0-2 0,0 1 0,13-6 0,-20 7 87,1-1 1,0 1 0,0 0-1,0-1 1,-1 1 0,1 0-1,0-1 1,-1 1-1,0-1 1,1 1 0,-1-1-1,0 1 1,0-1-1,1 1 1,-1-1 0,0 0-1,-1 1 1,1-1-1,0 1 1,0-1 0,-1 1-1,1-1 1,-1 1 0,1 0-1,-1-1 1,1 1-1,-1-1 1,0 1 0,0 0-1,0 0 1,0-1-1,0 1 1,0 0 0,0 0-1,-2-1 1,-2-5 50,-1 1-1,-1 0 1,1 0-1,-14-9 1,17 13 4,0 0-1,0 0 0,-1 0 1,0 0-1,1 0 1,-1 1-1,0-1 0,0 1 1,0 0-1,0 0 1,0 0-1,0 1 1,0 0-1,0 0 0,0 0 1,0 0-1,0 0 1,0 1-1,0-1 1,0 1-1,1 0 0,-1 1 1,0-1-1,0 1 1,1-1-1,-1 1 0,1 0 1,-1 1-1,1-1 1,0 0-1,0 1 1,0 0-1,0 0 0,0 0 1,1 0-1,-1 0 1,1 0-1,0 1 1,-2 3-1,0 1 11,0-1 0,1 1 0,0 0 0,0 0-1,1 0 1,0 0 0,1 0 0,0 0 0,0 0 0,0 1 0,1-1 0,1 0 0,-1 0-1,1 1 1,1-1 0,-1 0 0,2 0 0,4 13 0,-3-13-52,0 0-1,0-1 1,1 1 0,1-1-1,-1 0 1,1 0 0,0-1-1,1 1 1,-1-1 0,1-1 0,0 1-1,1-1 1,-1-1 0,16 8-1,-16-9-261,0-1-1,0 0 0,0 0 1,1 0-1,-1-1 0,0 0 0,1-1 1,-1 0-1,0 0 0,1 0 1,-1-1-1,0 0 0,1-1 0,-1 1 1,0-1-1,0-1 0,0 1 1,7-5-1,44-30-3686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9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 12611,'-10'-1'8107,"13"11"-7825,5 16-256,-1 1 0,-1 0-1,-2 1 1,0-1-1,-2 1 1,-2 43 0,-28 173 62,3-48-1138,25-160-478,0-35 1366,0 0 1,0 0-1,0 0 0,0 0 1,0 0-1,0 0 1,1 0-1,-1 0 0,0 0 1,1 0-1,-1-1 0,0 1 1,1 0-1,-1 0 0,1 0 1,-1 0-1,1-1 0,0 1 1,-1 0-1,1 0 0,0-1 1,0 1-1,-1-1 0,1 1 1,1 0-1,14-10-4139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0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 2 12443,'1'-2'8345,"-8"6"-8257,-4 1-96,-12 12-8,-5 1-112,-8 5-728,2 0-656,2-1-2673,12-7-40</inkml:trace>
  <inkml:trace contextRef="#ctx0" brushRef="#br0" timeOffset="0.01">44 131 10962,'58'21'3825,"-16"-1"304,12 7-2577,28 11-1264,10 1-144,21 5-16,-10-8 33,0-3-426,-26-8-1007,-15-7-2977,-41-19 320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43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22 11867,'-15'-22'6489,"16"34"-6265,5 12-16,5 13-88,4 22-152,3 8 16,2 18 32,-2-1-32,-6 6-400,-9-15-424,-10-5-641,-6-24-239,-9-16-2049,-1-28 385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44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1 115 8314,'8'-25'4233,"12"-6"-553,7 9-1263,21 3-2577,8 8-184,15 5-544,-4 8-313,7 13-2479,-14 10 231</inkml:trace>
  <inkml:trace contextRef="#ctx0" brushRef="#br0" timeOffset="1">51 573 12123,'-17'-19'2264,"45"-6"1297,13 6-3657,19-2 64,5 1-96,8 3-920,-7 10 775,2 14-3279,-14 6 343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1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5 11979,'-19'-5'5382,"9"12"-4443,10-2-1002,-1 1-1,1-1 1,-1 0-1,2 0 1,-1 0-1,2 11 1,17 84 88,-10-59 39,-1 1 1,3 56 0,-23-143 104,10 26-197,1 0-1,0-1 1,2 1-1,0 0 1,5-26 0,-5 40-126,0 0 0,1-1 0,0 1 0,-1 0 0,2 0 0,-1 0 0,1 0 0,0 1 0,0-1 0,0 1 0,0 0 0,1 0 0,0 0 0,-1 0 0,2 0 0,-1 1 0,0 0 0,1 0 0,-1 0 0,1 0 0,0 1 0,0-1 0,10-2 0,35-3-3063,-1 5-350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44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37 339 8362,'-14'-19'2704,"1"3"425,4 4 1552,10 15-3921,0 4-664,12 32-152,10 43-200,-13-27-784,-2-6-432,-5-3-2481,2-22-120</inkml:trace>
  <inkml:trace contextRef="#ctx0" brushRef="#br0" timeOffset="1">15 21 12891,'8'-11'2496,"-7"1"1273,4 13-4841,2 8-624,9 10-2201,0 3-320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44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5 120 13219,'-4'11'5092,"4"13"-3746,0-17-1296,0 6-158,3 44-297,-2-54 351,-1 0 0,0-1 0,1 1 0,0 0 0,-1-1 0,1 1 0,0-1 0,1 1 0,-1-1 0,0 1 0,1-1 0,-1 0 0,1 0 0,-1 0 0,1 0 0,0 0 1,3 2-1,-5-3 37,1-1 0,-1 0 1,0 1-1,1-1 0,-1 0 0,1 0 1,-1 0-1,0 1 0,1-1 1,-1 0-1,1 0 0,-1 0 1,1 0-1,-1 0 0,1 0 1,-1 0-1,1 0 0,-1 0 1,0 0-1,1 0 0,-1 0 0,1 0 1,-1-1-1,1 1 0,-1 0 1,0 0-1,1 0 0,-1-1 1,1 1-1,-1 0 0,0 0 1,1-1-1,-1 1 0,1-1 1,6-19-328,-6-27-56,-1 45 350,-1-19-108,-1-1 85,2 0 0,3-32 0,-3 49 84,1 0-1,-1 0 1,1 0 0,1 1 0,-1-1 0,1 0 0,0 1 0,0-1 0,0 1 0,0 0 0,1 0 0,0 0 0,0 0 0,0 0 0,0 0 0,1 1 0,3-4 0,-5 6-6,-1 0 0,1 1 1,0-1-1,0 0 0,-1 1 0,1-1 1,0 1-1,0-1 0,0 1 0,0 0 0,0 0 1,0 0-1,-1 0 0,1 0 0,0 0 1,0 1-1,0-1 0,0 1 0,0-1 1,-1 1-1,1-1 0,0 1 0,0 0 1,-1 0-1,1 0 0,-1 0 0,1 0 0,-1 1 1,1-1-1,-1 0 0,0 0 0,1 1 1,0 2-1,6 5-8,-1 0 0,-1 0 0,1 1 0,5 12 0,8 20-288,-9-18-1128,1 0 0,24 34 0,0-19-1763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45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292 53 10330,'1'-1'374,"0"-1"0,-1 1 0,1-1 0,-1 0 0,1 1 0,-1-1 0,0 0 0,1 1 0,-1-1 0,0 0 0,0 1 0,0-1 0,0 0-1,-1 1 1,1-1 0,0 0 0,-1 1 0,1-1 0,-1 0 0,1 1 0,-3-3 0,1-3 707,-1-1 1417,7 12-1842,7 17-842,4 40 178,-3 1-1,7 119 0,-19 124-2275,-9-326 667,0 1-1,-2 1 0,-23-33 1,30 47 1578,-1 1 1,1-1 0,0 1 0,-1 1 0,0-1-1,0 1 1,0 0 0,-1 0 0,1 0-1,-1 0 1,1 1 0,-1 0 0,0 1 0,0-1-1,0 1 1,0 0 0,0 0 0,0 1-1,0 0 1,0 0 0,0 0 0,0 1 0,0 0-1,0 0 1,-9 3 0,7-1 92,0 0 1,0 0-1,1 1 0,-1 0 1,1 1-1,0 0 1,0 0-1,0 0 0,1 1 1,0 0-1,0 0 1,0 0-1,1 1 0,0 0 1,0 0-1,0 0 1,-5 15-1,8-18-15,0-1 0,1 1 0,0-1 0,0 1 0,0-1-1,0 1 1,0 0 0,1 0 0,0-1 0,0 1 0,0 0 0,0 0 0,0 0 0,1-1 0,0 1 0,0 0 0,0-1 0,0 1-1,0-1 1,3 5 0,-1-3-25,0-1-1,1 0 1,-1-1-1,1 1 0,0-1 1,0 1-1,0-1 1,0 0-1,1-1 1,-1 1-1,1-1 1,0 0-1,5 2 0,8 1-358,-1 0-1,1-1 1,1-1-1,-1-1 1,0-1-1,0 0 0,22-3 1,67-15-1921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46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44 11602,'-13'-32'5674,"6"20"-2866,8 20-1091,23 121-2023,10 162 1,-27-220-453,-6-52 301,0-9-63,-1-1 1,1 0 0,1 1-1,0-1 1,0 0 0,4 9-1,5-7-3435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46.4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92 12515,'10'-16'2608,"2"5"1193,22 3-3649,12-3-272,24-5-160,4 4-192,14-1-1176,-1 10-2137,11 2 56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46.7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37 14875,'-33'-32'4987,"33"32"-4931,-1 0 0,1-1-1,0 1 1,0 0 0,0-1-1,-1 1 1,1 0 0,0 0-1,0 0 1,-1-1 0,1 1-1,0 0 1,0 0 0,-1 0-1,1-1 1,0 1 0,-1 0-1,1 0 1,0 0 0,-1 0-1,1 0 1,0 0 0,-1 0-1,1 0 1,0 0 0,-1 0-1,1 0 1,0 0 0,-1 0-1,1 0 1,0 0 0,0 0-1,-1 0 1,1 0 0,0 0-1,-1 0 1,1 1 0,0-1-1,-1 0 1,1 0 0,-1 1-1,2 5-1,0 0 0,0 0 0,0 0 0,1 0 0,-1 0 0,6 9 0,10 39 10,-3 14-143,-3 1-1,2 79 1,6 43-1806,-16-185 1093,-1-17 377,1-33 215,-1 18 111,0 14 68,-1 0 0,2 0 0,-1 1 0,1-1 0,1 1 0,0 0 0,8-15 0,-10 24 17,-1 0-1,0 0 1,1 0-1,-1 0 1,1 0-1,0 0 1,0 0-1,0 1 1,0-1-1,0 1 1,0-1-1,0 1 1,0 0-1,0 0 1,1 0-1,-1 0 1,1 0-1,-1 0 1,0 1-1,1-1 1,-1 1-1,1 0 1,-1-1-1,1 1 1,0 0-1,-1 1 1,1-1-1,-1 0 1,1 1-1,-1-1 1,0 1-1,1 0 1,-1 0-1,0 0 1,1 0-1,-1 0 1,0 1-1,0-1 1,0 1-1,4 2 1,6 5-16,-1 0 0,1 1 0,-1 0 0,-1 1 0,0 0 0,0 1 0,-1 0 0,13 22 0,14 38-1667,-6 1-3407,-27-66 4345,4 10-3427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47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64 250 12515,'19'-15'4842,"24"1"-3629,-5 2-1368,-34 10 144,1 0 0,-1-1 0,0 1 1,1-1-1,-1 0 0,0 0 0,-1-1 0,1 1 1,-1-1-1,1 0 0,-1 0 0,0 0 1,-1 0-1,1 0 0,-1-1 0,1 1 0,-1-1 1,-1 0-1,1 1 0,1-7 0,-3 6 2,0 0 0,0 1-1,0-1 1,-1 0-1,1 1 1,-1-1-1,0 0 1,-1 1 0,1 0-1,-1-1 1,0 1-1,0 0 1,0 0 0,0 0-1,-1 0 1,0 0-1,0 0 1,0 1 0,0-1-1,0 1 1,-1 0-1,-5-4 1,6 4 2,0 1 1,0-1 0,0 1-1,-1 0 1,1 0-1,-1 0 1,0 0-1,1 0 1,-1 1 0,0 0-1,0 0 1,0 0-1,0 0 1,0 1-1,0-1 1,0 1 0,0 0-1,-1 0 1,1 0-1,0 1 1,0 0-1,0-1 1,0 2 0,-5 1-1,4 0 4,-1 0-1,1 1 0,0-1 1,0 1-1,1 1 0,-1-1 1,1 1-1,0-1 1,0 1-1,0 1 0,1-1 1,-1 0-1,1 1 0,1 0 1,-4 9-1,2-5-23,1 0 0,1 0 1,-1 0-1,2 0 0,0 0 0,0 0 0,0 1 1,1-1-1,1 0 0,0 1 0,0-1 0,1 0 0,1 0 1,-1 0-1,1 0 0,1-1 0,0 1 0,9 15 0,-8-17-251,1 0 0,0 0 0,0-1-1,0 0 1,1 0 0,0-1 0,0 0 0,0 0-1,1 0 1,0-1 0,0 0 0,0-1-1,11 4 1,0-1-738,2-2-1,23 5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1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280 2 12899,'-5'-1'401,"1"1"0,0-1 0,0 1 0,0 0 0,-1 1 0,1-1 0,0 1 0,0-1 0,0 1 0,0 1 0,0-1 0,0 0 0,0 1 0,0 0 0,0 0 0,1 0 0,-7 5 0,-8 6-307,1 1 1,-17 17 0,33-30-89,-21 21-22,0 1-1,-18 26 1,34-42-32,1 1 1,0-1-1,0 1 1,1 0-1,0 0 0,1 0 1,0 1-1,0-1 1,0 1-1,1 0 0,-2 16 1,4-23-40,0 0 0,0 0 1,1 0-1,-1 0 0,0 0 1,1 0-1,-1 0 0,1 0 1,-1 0-1,1 0 0,0 0 0,0 0 1,0-1-1,0 1 0,0 0 1,0-1-1,1 1 0,-1-1 1,0 1-1,1-1 0,-1 0 0,1 1 1,0-1-1,-1 0 0,1 0 1,0 0-1,0 0 0,0 0 1,-1-1-1,1 1 0,0-1 0,0 1 1,0-1-1,0 0 0,0 1 1,0-1-1,0 0 0,0 0 1,0 0-1,0-1 0,0 1 0,0 0 1,2-2-1,9 0-344,0-1 0,-1 0 0,0-1 1,1 0-1,12-7 0,-15 6 331,0 0 0,-1-1 0,1 0 1,-1 0-1,-1-1 0,1 0 0,-1 0 0,14-18 1,-21 23 130,1 0 0,-1 0 1,1-1-1,-1 1 0,0-1 1,0 1-1,0-1 0,0 0 1,-1 1-1,1-1 0,-1 0 1,1 0-1,-1 1 1,0-1-1,0 0 0,-1-3 1,0 3 32,0 0 0,0-1 1,0 1-1,-1 1 0,1-1 1,-1 0-1,0 0 1,0 1-1,0-1 0,0 1 1,-1-1-1,1 1 0,0 0 1,-1 0-1,0 0 1,1 0-1,-4-1 0,4 2-93,0 0 0,1 0 0,-1 1 0,1-1 0,-1-1 0,1 1 0,-1 0 0,1 0 0,0 0 0,0-1 0,0 1 0,0-1 0,0 1 0,0-1 0,0 1 0,0-1 0,0 0 0,1 1 0,-1-1 0,0-3 0,1 3-18,1 1 1,-1-1-1,1 0 0,0 1 0,-1-1 0,1 1 1,0-1-1,0 1 0,0-1 0,0 1 0,0 0 1,1-1-1,-1 1 0,0 0 0,1 0 0,-1 0 0,0 0 1,1 0-1,-1 0 0,1 0 0,0 1 0,1-2 1,4-1 49,1 0 1,-1 0 0,1 0-1,-1 1 1,1 0 0,0 1-1,0-1 1,0 1 0,0 1-1,0 0 1,0 0-1,-1 1 1,16 2 0,-16-2 194,-1 1-1,0 0 1,1 1 0,-1-1 0,0 1-1,0 0 1,0 1 0,-1 0 0,1-1-1,-1 2 1,0-1 0,0 1 0,0-1 0,-1 1-1,0 0 1,0 1 0,0-1 0,0 1-1,-1 0 1,0 0 0,0 0 0,-1 0-1,0 1 1,0-1 0,2 13 0,33 450 2401,-35-410-2527,-1-20-1176,-5 55 1,4-88 640,-1-2-1013,4-13-2161,5-15-417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1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 13411,'1'-25'2456,"3"11"1377,11 4-3953,1 7-120,9 10 120,2 11 88,2 14 32,-6 8-16,-3 13 16,-7-3-112,-6 3-88,-7-10-120,-6-6-136,-6-15-136,-9-11-521,0-16-255,-13-10-2145,3-11 161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2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75 12379,'-12'-13'6833,"5"14"-6473,7 2-896,15-3-4177,13-3 3449,36-10-1953,-41 6 777</inkml:trace>
  <inkml:trace contextRef="#ctx0" brushRef="#br0" timeOffset="1">224 34 6609,'-10'-5'2625,"-24"-8"240,-32-2-1761,32 21-400,5 1-408,4 10-104,9 6-208,6 10 0,12 2-96,17 12 0,8-6-56,17-1-232,3-13-232,15-13-2161,-8-18 409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2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10562,'2'0'276,"0"1"0,0-1 0,1 0 0,-1 0 1,0 0-1,0 0 0,0-1 0,0 1 0,0-1 0,0 1 0,4-2 0,-7-6 2230,-14-5 204,16 25-1747,6 20-1135,-1 0 1,-1 0 0,-2 1 0,0 34-1,-3-66 109,-1 0 0,1 1-1,0-1 1,0 0-1,0 0 1,0 1 0,1-1-1,-1 0 1,0 0-1,0 0 1,1 1-1,-1-1 1,0 0 0,1 0-1,0 0 1,-1 0-1,1 0 1,-1 0-1,3 2 1,-3-3 28,1 0 1,0 1-1,-1-1 0,1 0 0,0 0 1,0 0-1,0 0 0,-1 0 1,1 0-1,0 0 0,0 0 0,-1 0 1,1 0-1,0 0 0,0 0 1,-1-1-1,1 1 0,0 0 0,0 0 1,-1-1-1,1 1 0,1-1 0,41-37-541,-34 30 576,5-8 6,0 1-1,-2-2 0,1 0 1,-2 0-1,16-32 0,3-4 327,-9 163 198,-19-102-789,1 0 0,-1 0 1,1 0-1,1 0 1,0-1-1,0 1 0,0-1 1,1 0-1,0 0 0,0 0 1,1-1-1,-1 0 0,2 0 1,-1 0-1,12 7 1,27 10-2714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2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12811,'0'7'6415,"6"28"-6201,8 19-112,3-2-1,41 92 0,-45-129-68,-6-25-37,-4-43-79,-3 34 24,2 5-11,0-1 0,0 1 1,2 0-1,0 0 0,0 0 1,1 0-1,1 1 0,8-15 1,-11 23-207,1 0 1,-1 0 0,1 0-1,0 1 1,0-1 0,1 1-1,-1 0 1,1 1 0,0-1-1,0 1 1,0-1 0,0 2-1,1-1 1,-1 1-1,1-1 1,0 1 0,0 1-1,0-1 1,0 1 0,0 0-1,0 1 1,7-1 0,36 3-3226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2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 1 14307,'-2'3'361,"0"0"1,-1 0-1,1-1 0,-1 1 0,0 0 1,0-1-1,0 1 0,0-1 0,0 0 0,-1 0 1,1 0-1,-1-1 0,1 1 0,-1-1 1,0 0-1,1 0 0,-1 0 0,0 0 1,-4-1-1,-30 12-248,11-2-123,15-6-49,1 0 1,-1 1-1,1 0 0,0 1 0,0 0 0,1 0 0,-16 14 1,25-20-47,0 1 0,1 0 1,-1 0-1,0 0 0,0 0 1,1-1-1,-1 1 0,0 0 1,1 0-1,-1 1 0,1-1 1,-1 0-1,1 0 0,0 0 1,-1 0-1,1 0 0,0 0 1,0 1-1,0-1 0,0 0 1,0 0-1,0 0 0,0 0 1,0 1-1,0-1 0,1 2 1,0-1-121,1 0-1,-1 0 1,0 0 0,1-1 0,0 1 0,-1 0 0,1-1 0,0 1 0,0-1 0,0 0 0,0 1-1,3 1 1,6 1-556,-1 0-1,1 0 0,-1-1 0,20 4 1,-22-6 610,-1 0 1,1 0-1,0-1 1,0 0 0,9-1-1,-15 1 259,0 0-1,0-1 0,0 0 1,0 1-1,0-1 1,0 0-1,0 0 1,0 0-1,0 0 0,0-1 1,0 1-1,-1 0 1,1-1-1,0 1 1,-1-1-1,0 0 0,1 1 1,-1-1-1,0 0 1,0 0-1,0 0 1,2-4-1,1-4 503,1 0 0,0 1 1,1-1-1,0 1 0,12-14 0,-15 20-539,-1 0 0,1 0 0,0 0 0,0 1-1,0-1 1,0 1 0,1-1 0,-1 1-1,1 0 1,-1 1 0,1-1 0,0 0 0,0 1-1,0 0 1,0 0 0,0 0 0,0 1 0,5-1-1,-7 1-62,0 1 0,1-1-1,-1 1 1,0 0 0,0 0-1,1 0 1,-1 0 0,0 0-1,0 1 1,0-1 0,0 1-1,-1-1 1,1 1 0,0 0-1,-1-1 1,1 1 0,-1 0-1,1 0 1,-1 0 0,0 0-1,0 0 1,1 3 0,19 55-2656,-19-51 1818,9 36-1929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3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25 12091,'-6'-7'1527,"-10"-9"3221,16 16-4708,0 0 0,0 0 0,-1 0 0,1-1 0,0 1 0,0 0 1,-1 0-1,1 0 0,0 0 0,0 0 0,-1 0 0,1 0 0,0 0 0,0 0 1,-1 0-1,1 0 0,0 0 0,-1 0 0,1 0 0,0 0 0,0 0 1,-1 0-1,1 0 0,0 0 0,-1 0 0,1 1 0,0-1 0,0 0 0,0 0 1,-1 0-1,1 0 0,0 1 0,0-1 0,-1 0 0,1 0 0,0 0 0,0 1 1,0-1-1,0 0 0,0 0 0,-1 1 0,1-1 0,0 0 0,0 0 0,0 1 1,0-1-1,0 0 0,0 0 0,0 1 0,0-1 0,0 0 0,0 1 0,0-1 1,0 0-1,0 0 0,0 1 0,0-1 0,0 0 0,0 1 0,0-1 0,1 0 1,-1 1-1,1 47 183,3 1-1,2-1 1,18 76 0,-10-57-178,7 33-23,19 107-1595,-41-190-253,1-17 1693,0 0 0,-1 0-1,1 0 1,-1 0-1,1 0 1,0 0 0,-1 0-1,1 0 1,-1 0-1,1 0 1,0-1 0,-1 1-1,1 0 1,-1 0-1,1 0 1,0 0 0,-1-1-1,1 1 1,0 0-1,-1 0 1,0-2-534,1 2 534,0-1-1,-1 1 1,1 0-1,0-1 1,0 1 0,0-1-1,0 1 1,-1 0-1,1-1 1,0 0 0,-13-21-3463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3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69 12451,'-4'-10'6457,"14"8"-6225,16-3-264,12-2 0,25-3 120,12 0-64,23-3-168,-2 7-464,7 0-920,-20 6-2337,-13 3 24</inkml:trace>
  <inkml:trace contextRef="#ctx0" brushRef="#br0" timeOffset="1">636 14 13083,'-50'-11'6721,"45"11"-6609,5 7-152,-1 2 8,2 8 40,1 6-24,4 12 48,0-1-8,2 1-672,2-5-656,-1-9-2665,0-16-16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3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13051,'11'1'1608,"-5"7"673,8 12-6210,11 3 336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4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24 14147,'-13'8'6584,"3"-3"-6472,1-1 1,0 2-1,-16 12 1,21-12-166,0 0 1,1 0 0,0 1 0,0-1 0,0 1-1,1 0 1,0 0 0,0 0 0,1 0 0,0 0-1,0 0 1,1 0 0,0 1 0,0-1 0,0 0-1,1 0 1,3 13 0,-3-15-68,0-1 1,0 0-1,1 1 0,-1-1 1,1 0-1,0 0 0,0 0 1,0 0-1,1 0 0,0 0 0,-1-1 1,1 1-1,1-1 0,-1 0 1,0 0-1,1 0 0,-1 0 1,1-1-1,0 1 0,0-1 1,0 0-1,0 0 0,1 0 1,-1-1-1,0 0 0,1 0 1,-1 0-1,8 1 0,-4-2-66,0-1 0,0 0 1,-1 0-1,1 0 0,-1-1 0,1 0 0,-1-1 0,0 0 0,1 0 0,-1 0 0,-1-1 0,1 0 0,-1 0 1,8-7-1,-11 9 163,0 0 1,-1 0 0,1-1 0,-1 1 0,0-1-1,1 0 1,-1 1 0,-1-1 0,1 0 0,0 0-1,-1-1 1,1 1 0,-1 0 0,0 0 0,0-1-1,0 1 1,-1 0 0,1-1 0,-1 1 0,0-1-1,0 1 1,0-1 0,0 1 0,0-1 0,-1 1-1,0 0 1,1-1 0,-1 1 0,-1 0 0,1 0-1,0-1 1,-1 1 0,-3-4 0,-2-3 37,-1 1 1,0 0 0,0 0-1,-1 1 1,-19-14 0,-20-20-280,47 42 252,1 0-1,0-1 0,-1 1 1,1 0-1,-1-1 0,1 1 1,0 0-1,-1-1 0,1 1 1,0-1-1,0 1 0,-1-1 1,1 1-1,0-1 0,0 1 1,0-1-1,0 1 0,-1-1 1,1 1-1,0-1 0,0 1 1,0-1-1,0 1 0,0-1 1,0 1-1,0-1 0,1 1 1,-1-1-1,0 1 0,0-1 1,0 1-1,0-1 0,1 1 1,-1 0-1,0-1 0,0 1 1,1-1-1,-1 1 0,0-1 1,1 1-1,-1 0 0,0-1 1,1 1-1,-1 0 0,1 0 1,-1-1-1,1 1 0,-1 0 1,0 0-1,1-1 0,-1 1 1,1 0-1,-1 0 0,1 0 1,-1 0-1,1 0 0,-1 0 1,1 0-1,0 0 0,38-5-310,-35 5 310,25-1 225,-1 1 0,37 5 0,-55-4 58,1 1 0,-1 0 0,0 1 1,0 0-1,0 1 0,0 0 1,-1 0-1,1 1 0,12 9 0,-20-13-109,1 1 0,-1 0 0,0 1 0,-1-1 0,1 0-1,0 1 1,-1-1 0,1 1 0,-1-1 0,0 1 0,1-1 0,-1 1-1,-1 0 1,1 0 0,0 0 0,-1-1 0,1 1 0,-1 0 0,0 4-1,-1 7 185,0-1-1,-1-1 1,-4 18 0,-2 19-441,8-36-22,0-1 1,0 1-1,2-1 1,-1 1-1,6 19 0,-1-33-405,3-13 306,7-15 56,-1-3 48,1 2 0,33-47 1,-44 70 111,1 0 0,-1 0 1,1 0-1,0 1 1,1 0-1,-1 0 1,1 1-1,0 0 0,1 0 1,-1 0-1,1 1 1,0 0-1,0 1 1,0 0-1,0 0 0,10-2 1,-15 5-2,1 0 0,-1-1 0,1 1 0,0 1-1,-1-1 1,1 0 0,-1 1 0,1 0 0,-1-1 0,1 1 0,-1 1 0,0-1 0,1 1 0,-1-1 0,0 1 0,0 0 0,0 0-1,0 0 1,0 0 0,2 4 0,3 3 33,-1 0 0,0 1 0,-1 0 0,10 20 0,-11-20-285,0-1 1,0 1-1,1-1 0,0 0 1,13 14-1,-16-21 16,-1 0 1,1 0-1,0 0 1,0 0-1,0 0 0,1 0 1,-1-1-1,0 0 1,1 1-1,-1-1 1,1 0-1,-1-1 1,1 1-1,-1-1 0,1 1 1,-1-1-1,1 0 1,-1-1-1,1 1 1,0 0-1,5-3 0,31-10-2998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4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83 6753,'2'-6'1012,"0"0"0,-1 0 0,1 0 0,-1 0-1,0 0 1,-1-11 0,0 16-891,0 0 1,0-1-1,0 1 0,0 0 1,0 0-1,0 0 1,-1 0-1,1-1 0,0 1 1,-1 0-1,1 0 0,-1 0 1,1 0-1,-1 0 0,0 0 1,1 0-1,-1 0 1,0 0-1,0 0 0,0 0 1,1 1-1,-1-1 0,0 0 1,0 1-1,0-1 0,0 0 1,-1 1-1,1-1 1,0 1-1,0 0 0,0-1 1,0 1-1,0 0 0,0 0 1,-1-1-1,1 1 1,0 0-1,0 0 0,0 0 1,-1 1-1,1-1 0,-2 0 1,3 0-124,-1 0 0,1 0 1,-1 0-1,1 0 0,-1 0 1,1 0-1,-1 1 1,1-1-1,-1 0 0,1 0 1,-1 0-1,1 0 0,-1 1 1,1-1-1,-1 0 0,1 0 1,-1 1-1,1-1 0,-1 0 1,1 1-1,0-1 0,-1 1 1,1-1-1,0 0 0,-1 1 1,1-1-1,0 1 0,0-1 1,-1 1-1,1-1 1,0 1-1,0-1 0,0 1 1,0 0-1,9 18-141,25 12-60,9-3 133,-23-17 82,-2 2 1,20 16 0,-34-26-11,-1 0 0,1 1 0,-1 0 0,1 0 0,-1-1 0,0 2 0,-1-1 0,1 0 0,-1 1 0,0-1 0,0 1 0,0-1 0,-1 1 0,2 9 0,-3-11-6,0 0-1,0-1 0,0 1 0,-1 0 1,0 0-1,1 0 0,-1-1 0,0 1 1,-1 0-1,1-1 0,0 1 0,-1-1 0,1 0 1,-1 1-1,0-1 0,0 0 0,0 0 1,0 0-1,0 0 0,0 0 0,0 0 1,-1-1-1,1 1 0,-1-1 0,1 0 1,-6 2-1,-7 4-162,0-1-1,-1-1 1,-19 4 0,34-9 156,-22 5-971,0-1 1,-1-1-1,1-1 0,-1-1 1,0-2-1,0 0 0,-34-6 0,-6-9-3436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0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161 140 6873,'1'-1'303,"0"0"0,-1-1 0,1 1 0,0 0-1,-1 0 1,1 0 0,-1 0 0,1-1 0,-1 1 0,0 0-1,1 0 1,-1-1 0,0 1 0,0 0 0,0-1-1,0 1 1,0 0 0,0 0 0,0-1 0,0 1-1,-1 0 1,1-1 0,-1-1 0,0 2-170,0 0-1,0 1 1,0-1 0,0 0 0,-1 1 0,1-1-1,0 1 1,0-1 0,0 1 0,0-1-1,-1 1 1,1 0 0,0-1 0,0 1 0,-1 0-1,1 0 1,0 0 0,0 0 0,-2 1 0,-4-1 19,0 1 1,0 1 0,0-1 0,1 1-1,-1 0 1,0 1 0,-9 5 0,10-4-137,-1 1 1,1 0 0,0 0 0,0 1 0,1 0-1,0 0 1,0 0 0,0 1 0,1 0 0,-1 0-1,2 0 1,-1 0 0,-2 10 0,5-15-51,0 1 0,0-1 1,1 1-1,0-1 0,-1 1 1,1-1-1,0 1 0,0 0 0,1-1 1,-1 1-1,0-1 0,1 1 1,-1-1-1,1 1 0,0-1 1,0 1-1,2 3 0,-1-3-37,1-1 0,-1 0 0,0 1 0,1-1 0,0 0 0,-1 0 0,1 0 0,0-1 0,0 1 0,0-1 0,0 1 0,0-1 0,0 0 0,1 0 0,-1-1 0,0 1 0,6 0 0,-2 0-42,0-1 1,0 1 0,1-1-1,-1-1 1,0 1 0,1-1-1,-1 0 1,0-1 0,0 0-1,0 0 1,0 0 0,0-1-1,-1 0 1,1-1 0,-1 1-1,0-1 1,0 0 0,0-1-1,0 0 1,-1 0 0,0 0-1,8-10 1,-9 10 206,0-1 0,-1 1 0,0-1 0,0 0 0,-1 1 0,0-1 1,0 0-1,0-1 0,-1 1 0,1 0 0,-2 0 0,1-1 0,-1 1 0,1 0 0,-2-1 0,1 1 0,-1 0 0,0-1 0,0 1 0,-1 0 0,0 0 1,0 0-1,0 0 0,-1 0 0,0 0 0,-5-6 0,5 7 50,-1 0 0,0 0-1,-1 1 1,1 0 0,-1 0 0,0 0 0,0 1 0,0-1 0,-1 1 0,1 1 0,-1-1 0,1 1-1,-1 0 1,-11-3 0,14 4-172,0 0 1,-1 1-1,1-1 0,0 1 1,0-1-1,-1 1 0,1 0 0,0 0 1,0 1-1,-1-1 0,1 1 1,0 0-1,0-1 0,0 1 0,0 1 1,0-1-1,0 0 0,0 1 1,0-1-1,0 1 0,0 0 1,1 0-1,-1 0 0,1 0 0,0 1 1,0-1-1,-1 1 0,1-1 1,-2 6-1,3-7-74,0 1-1,1-1 1,-1 1 0,0 0-1,1-1 1,0 1 0,-1 0 0,1 0-1,0-1 1,0 1 0,0 0 0,0 0-1,0-1 1,0 1 0,1 0-1,-1 0 1,0-1 0,1 1 0,-1 0-1,1-1 1,0 1 0,0-1 0,0 1-1,0-1 1,0 1 0,1 1 0,1 0-321,1 1 0,-1-1 0,1 0 1,0 0-1,0 0 0,0 0 1,0-1-1,7 4 0,41 12-3061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0.7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1 655 11939,'13'56'7952,"-4"36"-7517,-6-51 329,2 49-452,-17-153-485,-4-151 216,21-378 0,-5 586-45,0-1 0,1 1-1,0 0 1,0 0 0,0 0-1,1 0 1,3-8 0,-5 14-9,1-1 1,-1 0 0,1 1 0,-1-1-1,1 1 1,-1-1 0,1 1-1,-1-1 1,1 1 0,-1 0-1,1-1 1,-1 1 0,1 0-1,0-1 1,-1 1 0,1 0-1,0 0 1,-1 0 0,1-1-1,0 1 1,-1 0 0,1 0-1,0 0 1,0 0 0,26 13-543,3 11-1982,51 56 0,-54-52 537,34 36-2082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1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0 124 15123,'10'-26'2537,"18"12"1624,31-6-5562,17 5-551,29-6-2417,-3-6-184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2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42 11731,'13'-15'5315,"-14"2"-4271,-1 11-1062,1 1 0,-1 0 0,1 0 1,-1 0-1,1 0 0,-1 0 0,0 0 0,0 0 0,1 0 0,-1 1 0,0-1 0,0 1 0,0-1 0,0 1 0,0 0 0,0-1 1,0 1-1,0 0 0,-2 1 0,-2-1 12,0 0 1,0 0-1,0 1 1,0 0-1,1 0 1,-1 0-1,0 1 1,0 0-1,1 0 1,-1 0-1,1 1 1,0 0-1,0 0 1,0 0-1,0 1 0,0 0 1,1 0-1,-1 0 1,1 0-1,0 0 1,0 1-1,1 0 1,0 0-1,-1 0 1,2 0-1,-1 1 1,0-1-1,-1 8 1,2-9-53,1 1 0,0-1 1,1 0-1,-1 0 0,1 0 1,0 0-1,0 1 0,0-1 1,0 0-1,1 0 0,0 1 1,0-1-1,0 0 0,0 0 1,0 0-1,1 0 0,0-1 1,0 1-1,0 0 0,0-1 1,1 1-1,-1-1 0,1 0 1,0 1-1,0-1 0,0-1 1,6 5-1,-1-1-318,0-1 1,1-1 0,0 1-1,0-1 1,0-1-1,0 0 1,1 0-1,-1-1 1,1 0 0,0 0-1,10 0 1,70-5-2891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1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 81 9546,'-12'-20'2228,"9"13"-1201,-1-1 1,0 1-1,0 1 1,-1-1-1,0 1 1,-1-1-1,-6-5 1,11 12-1012,1 0 0,-1 0 1,1 0-1,-1 0 0,1 0 1,-1 0-1,1 0 0,-1 1 1,1-1-1,-1 0 0,0 0 1,1 1-1,0-1 0,-1 0 1,1 1-1,-1-1 0,1 0 1,-1 1-1,1-1 0,0 0 1,-1 1-1,1-1 0,0 1 1,-1-1-1,1 1 0,0-1 1,0 1-1,-1-1 0,1 1 1,0-1-1,0 1 0,0 0 1,0-1-1,0 1 0,0-1 1,0 1-1,0-1 1,0 1-1,0-1 0,0 2 1,-5 26 9,0 22-34,2-1 1,3 1-1,1 0 0,3-1 1,2 1-1,17 70 0,-7-85-102,-16-35 107,1 1-1,-1-1 1,1 0-1,-1 1 0,1-1 1,-1 0-1,1 1 1,0-1-1,-1 0 1,1 0-1,-1 1 1,1-1-1,0 0 1,-1 0-1,1 0 1,-1 0-1,1 0 0,0 0 1,-1 0-1,1 0 1,0 0-1,-1 0 1,1 0-1,0 0 1,-1-1-1,1 1 1,-1 0-1,1 0 1,-1-1-1,1 1 0,0 0 1,-1-1-1,1 1 1,-1-1-1,1 1 1,-1 0-1,0-1 1,1 1-1,-1-1 1,1 1-1,-1-1 1,0 0-1,1 1 1,-1-1-1,0 1 0,0-1 1,1 0-1,5-10-33,0 0 0,0-1 0,-1 1 0,5-17 0,-8 20 20,1 0 0,0 0 0,0 0 0,1 0 1,0 0-1,0 1 0,1 0 0,0 0 0,0 0 0,0 0 0,9-7 0,-12 13 12,0 0-1,-1 0 0,1-1 1,0 1-1,0 1 0,1-1 1,-1 0-1,0 0 0,0 1 1,0-1-1,0 1 0,0 0 0,1 0 1,-1 0-1,0 0 0,0 0 1,1 0-1,-1 0 0,0 1 1,0-1-1,3 2 0,0 0-5,0 0 0,0 1 1,0 0-1,0 0 0,0 0 0,-1 1 0,0-1 0,6 7 0,2 4-26,0 0-1,-1 1 1,0 0 0,8 18 0,-8-12-132,-2-1 0,12 34-1,-18-46 40,-1 1 0,0-1-1,-1 0 1,0 1 0,0 0-1,0-1 1,-1 1 0,-1-1-1,-2 15 1,3-20 70,-1-1 0,1 0-1,-1 1 1,0-1 0,0 0 0,0 1 0,0-1 0,0 0 0,-1 0-1,1 0 1,0 0 0,-1 0 0,0 0 0,1 0 0,-1-1 0,0 1-1,0-1 1,0 1 0,0-1 0,0 0 0,-3 2 0,1-2-34,0 0 0,-1 0 0,1 0 0,0-1 0,-1 1 0,1-1 0,0 0 0,-1 0 1,1-1-1,0 1 0,-6-2 0,-6-2-234,1-1-1,-1-1 1,1 0 0,1-1-1,-20-12 1,18 8-440,0 0 1,0 0-1,1-2 0,1 0 1,-17-20-1,-11-24-1969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1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70 14555,'-19'-31'2993,"3"12"1488,3 7-4361,6 8 360,-1 1-232,5 5-88,6 9 8,5 17-72,-2 11-104,4 22 0,-1 9 32,-2 21-48,-3-4-208,4 6-784,-2-14-793,13-9-2856,4-28-32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2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 38 10410,'0'-1'326,"-1"0"0,1 0 1,-1 0-1,0 0 0,1 0 0,-1 1 0,0-1 0,0 0 0,1 0 0,-1 1 0,0-1 1,0 1-1,0-1 0,0 1 0,0-1 0,0 1 0,0-1 0,0 1 0,0 0 1,0 0-1,0 0 0,0-1 0,0 1 0,-2 0 0,-30 8 2402,-23 24-2737,54-31-56,1 0 0,0 0 0,-1 0 0,1 0 0,0 0 0,0 0 0,0 1 0,0-1 0,0 0-1,0 0 1,0 1 0,0-1 0,1 1 0,-1-1 0,0 0 0,1 1 0,-1 0 0,1-1 0,0 1 0,-1-1 0,1 1 0,0-1 0,0 1 0,0 0 0,0-1 0,0 1 0,0-1 0,1 1 0,-1 0 0,0-1 0,1 1 0,-1-1 0,1 1 0,0-1-1,0 1 1,-1-1 0,1 0 0,0 1 0,0-1 0,0 0 0,0 0 0,0 0 0,1 0 0,-1 0 0,2 1 0,1 3-235,2-2 0,-1 1 0,0 0 0,1-1 1,-1 0-1,1 0 0,0-1 0,0 0 0,0 0 0,9 2 0,-13-3 279,1-1-1,0 1 0,0-1 1,0 0-1,0 0 1,0 0-1,0 0 1,0-1-1,-1 1 1,1-1-1,0 1 0,0-1 1,0 0-1,-1 0 1,1 0-1,-1-1 1,1 1-1,-1-1 0,1 1 1,-1-1-1,0 0 1,1 0-1,-1 0 1,0 0-1,0 0 0,-1 0 1,3-4-1,-3 3 117,0 0 1,0 1-1,0-1 0,-1 0 0,1 0 0,-1 0 0,0 0 0,0 0 0,0 0 1,0 0-1,0 0 0,-1 0 0,1 0 0,-1 1 0,0-1 0,0 0 0,0 0 1,0 0-1,-1 1 0,1-1 0,-1 1 0,1-1 0,-1 1 0,0 0 0,0-1 1,-3-2-1,-43-33 671,15 21-4960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2.6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164 448 12979,'-10'-6'6018,"10"7"-5859,-22 8 1517,-25 22-2344,41-27 1184,-4 3-543,0 1-1,0 0 0,0 1 0,1 0 1,-10 13-1,18-21-26,-1 1 0,1-1 0,0 1 0,1 0 0,-1-1 0,0 1 0,0 0 0,1 0 0,-1-1 0,1 1 0,-1 0 0,1 0 0,0 0 0,0 0 0,0 0 0,0-1 0,0 1 0,1 3 0,0-3-39,0 0 0,0-1 1,0 1-1,0 0 0,1 0 1,-1-1-1,1 1 1,-1-1-1,1 1 0,-1-1 1,1 0-1,0 1 0,0-1 1,0 0-1,0 0 1,0-1-1,0 1 0,0 0 1,0 0-1,3 0 0,21 4-747,0-1-1,0-1 1,0-1-1,1-2 0,-1 0 1,1-2-1,-1-1 0,39-9 1,3-2-1583</inkml:trace>
  <inkml:trace contextRef="#ctx0" brushRef="#br0" timeOffset="1">372 71 10410,'-4'-5'982,"1"0"0,-1 1 0,1-1 0,-1-1 0,1 1 0,1 0 0,-1-1 0,-1-6 0,-4-4 1915,5 14-2156,5 15-97,24 101-783,-5 2-1,5 119 1,-13-34-3385,-13-194 3204,0-3-202,-1 1 0,2-1-1,-1 0 1,0 1 0,1-1 0,0 0-1,0 0 1,0 0 0,0 1-1,1-1 1,-1 0 0,4 4 0,7-3-4179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3.0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0 9202,'-5'26'4449,"-12"-32"-408,-5 28-1425,-2 6-2616,-8 4-64,2-9-192,-1-1-928,9-6-536,6 0-2353</inkml:trace>
  <inkml:trace contextRef="#ctx0" brushRef="#br0" timeOffset="1">13 151 12595,'42'18'2688,"48"40"1169,-17-28-3673,3-2-144,1-3-168,-25-9-664,-13 6-3065,-25-9 616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3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62 13115,'-11'-19'2688,"2"-6"1361,3 15-3905,4 5 0,1 2-24,2 12 0,-1-8-72,3 16-48,11 65-16,-7-4 8,-2 2 8,-4 17-8,0-10 16,1 0-200,-1-28-344,2-8-1280,1-19-2273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3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99 13923,'17'-15'2617,"18"-1"1479,11 2-4168,28-2-8,4 2-64,14 2-1088,-9 5-616,7 5-2249,-23 0-560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4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35 12107,'-10'5'8944,"12"15"-10236,-1-12 1896,9 43-630,1-1 1,3-1-1,23 56 0,-41-125-65,-22-116 154,26 129-78,0 1-1,0-1 1,0 0-1,1 1 0,0-1 1,0 1-1,1-1 1,0 1-1,0 0 0,0 0 1,1 0-1,0 0 1,0 0-1,0 0 1,1 1-1,0 0 0,0-1 1,0 1-1,8-6 1,-6 6-366,1 1 1,-1-1 0,1 1-1,0 1 1,1-1 0,-1 1-1,0 1 1,1-1-1,0 1 1,-1 1 0,1-1-1,0 1 1,0 1 0,0-1-1,12 2 1,25 4-3525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4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 17 13971,'-7'-3'860,"-1"0"0,1 1 1,-1-1-1,0 2 0,0-1 0,0 1 0,1 0 1,-12 1-1,8 0-685,0 1 0,0 0 0,0 0 0,0 2-1,1-1 1,-14 6 0,18-6-412,0 0 0,0 1 0,0 0 0,0 1 0,0 0 0,1-1 0,-1 2 0,1-1 0,0 0 0,-6 9 0,8-9 28,1-1 0,0 1 1,0-1-1,0 1 1,0 0-1,0 0 1,1 0-1,0 0 1,0 0-1,0 0 0,0 1 1,1-1-1,-1 0 1,1 0-1,0 1 1,1-1-1,0 7 1,2 1-186,0-1 0,0 1 0,1-1 0,1 0 0,0 0 1,0 0-1,1 0 0,1-1 0,0 0 0,0-1 0,0 1 1,12 9-1,-19-18 410,1-1 0,-1 1 0,1-1 0,-1 1 0,1-1 0,0 0 0,-1 1 1,1-1-1,0 0 0,-1 1 0,1-1 0,0 0 0,-1 0 0,1 1 0,0-1 0,-1 0 0,1 0 0,0 0 0,0 0 1,-1 0-1,1 0 0,0 0 0,0 0 0,-1-1 0,1 1 0,0 0 0,-1 0 0,2-1 0,13-18 763,5-42 878,-16 46-1255,2-4-47,2 0 0,-1 1 0,2 0 0,11-18-1,-17 32-318,1-1 0,-1 1 0,0 0 0,1 0 0,0 0 0,0 1 0,0-1 0,1 1 0,4-3 0,-7 5-36,0 0 0,1 0 0,-1 0 0,1 1 0,-1-1 0,1 0 0,-1 1 0,1 0 0,0-1 0,-1 1 0,1 0 0,-1 1 0,1-1 0,0 0 0,-1 1 0,1-1 0,-1 1 0,1 0 0,3 1 0,-2 1-32,0-1-1,0 1 1,-1 0 0,1 0-1,-1 0 1,1 1-1,-1-1 1,0 1 0,0 0-1,-1 0 1,1 0-1,-1 0 1,0 0-1,4 9 1,18 69-3096,-19-61 1085,8 26-1416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4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12779,'0'0'177,"1"-1"-1,0 0 1,-1 1 0,1-1 0,-1 1 0,1-1 0,0 1-1,0 0 1,-1-1 0,1 1 0,0 0 0,-1-1 0,1 1-1,0 0 1,0 0 0,0 0 0,-1 0 0,1 0-1,0-1 1,0 1 0,0 1 0,-1-1 0,1 0 0,0 0-1,0 0 1,-1 0 0,1 1 0,1-1 0,8 27 1317,-8-18-1962,29 164-234,-30-166 582,19-108-1054,-18 93 1227,0 0 1,0 1-1,0-1 0,1 1 1,0 0-1,1 0 0,-1 0 1,1 0-1,1 1 0,-1-1 1,8-7-1,-10 12-40,0 0 0,1 1 0,-1-1-1,0 1 1,1-1 0,-1 1 0,1 0 0,0 0-1,-1 0 1,1 0 0,0 1 0,0-1 0,-1 1-1,1-1 1,0 1 0,0 0 0,0 0 0,-1 0-1,1 1 1,0-1 0,0 1 0,-1-1 0,1 1-1,0 0 1,-1 0 0,1 0 0,0 0 0,-1 1-1,0-1 1,1 1 0,-1-1 0,0 1 0,0 0-1,4 4 1,8 7-93,-2 1 0,1 1-1,-2 0 1,0 0 0,0 1-1,-2 0 1,0 1 0,13 35 0,18 32-4988,-23-61 1427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89 5657,'-7'-89'13155,"14"110"-12289,10 51-847,-3 0 1,-4 1 0,3 122-1,4 41 24,-16-230-71,0 8-326,1 0 1,1 0 0,0 0-1,0 0 1,10 21-1,-6-29-1875,-3-17-992,-4-17-465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5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 29 12955,'0'-1'331,"-1"0"0,1 0 0,-1 1 1,1-1-1,-1 0 0,-2-4 1656,2 5-1656,0-1 0,0 0 1,0 1-1,0-1 0,1 1 0,-3-1 0,-24-8 723,-25 4-1569,41 6 503,5-2-49,1 1 1,-1 0-1,1 0 0,-1 1 0,0-1 1,1 1-1,-1 0 0,1 1 0,0 0 1,-1-1-1,1 2 0,0-1 0,0 0 0,-8 7 1,13-9 42,0 1 0,-1 0 0,1-1 0,0 1 1,0-1-1,0 1 0,0 0 0,0-1 0,0 1 0,1 0 1,-1-1-1,0 1 0,0 0 0,0-1 0,1 1 1,-1-1-1,0 1 0,0 0 0,1-1 0,-1 1 0,1-1 1,-1 1-1,0-1 0,1 1 0,-1-1 0,1 0 0,-1 1 1,1-1-1,-1 1 0,1-1 0,0 0 0,-1 0 1,1 1-1,-1-1 0,1 0 0,0 0 0,-1 0 0,1 1 1,0-1-1,-1 0 0,2 0 0,38 13-82,-30-10 34,10 4 25,-1-2 26,0 2 1,-1 0-1,0 0 0,0 2 0,0 0 1,-1 1-1,27 22 0,-43-32 11,0 1 0,-1 0 1,1-1-1,0 1 0,0 0 0,-1 0 0,1 0 0,0 0 1,-1 0-1,1 0 0,-1 0 0,1 0 0,-1 0 0,1 0 1,-1 0-1,0 0 0,0 0 0,1 0 0,-1 0 0,0 0 0,0 0 1,0 1-1,0-1 0,0 0 0,-1 2 0,0-1 1,0-1-1,0 1 1,0-1-1,0 0 1,-1 1-1,1-1 1,0 0 0,-1 0-1,1 1 1,0-1-1,-1 0 1,0-1-1,1 1 1,-3 1-1,-8 3-3,0-1 0,0-1 0,-19 3 0,29-5 6,-4 0-38,-2 1-199,-1 0 0,0-1 0,0 1 0,0-2 0,0 1 0,0-2 0,0 1 0,0-1 0,-14-3 0,23 4 126,-1 0 0,1 0 0,-1-1 0,1 1 0,-1 0 0,1 0 0,-1-1 0,1 1 0,-1 0 0,1-1 0,-1 1 0,1-1 0,-1 1 0,1 0 0,0-1 0,-1 1 0,1-1 0,0 1 0,-1-1 0,1 1 0,0-1 0,0 0 0,-1 1 0,1-1 0,0 1 0,0-1 0,0 0 0,9-20-3299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5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223 608 12827,'2'-23'3461,"-3"19"-2881,1 1-1,0 0 0,0-1 0,0 1 1,1 0-1,-1-1 0,1 1 0,0 0 0,1-5 1,7 16-519,-2 2-81,-1 1 0,-1 0 0,1 0 0,-2 0 0,0 1 0,0 0 0,-1 0 0,0 0 0,-1 0 0,-1 0 0,0 0 0,0 1 0,-1-1 0,-1 0 0,0 1 0,0-1 0,-2 0 0,-3 14 0,6-26 24,0 0 0,0 0 0,-1 0 0,1 0 0,0 0 0,0 0 0,0 0 0,0 0 0,0 0 0,0 0 0,0 0 0,0 0 0,0 0-1,0 0 1,0 0 0,0 0 0,-1-1 0,1 1 0,0 0 0,0 0 0,0 0 0,0 0 0,0 0 0,0 0 0,0 1 0,0-1 0,0 0 0,0 0 0,-1 0 0,1 0 0,0 0 0,0 0 0,0 0 0,0 0 0,0 0 0,0 0 0,0 0 0,0 0 0,0 0 0,0 0 0,0 0 0,0 0-1,0 0 1,0 0 0,0 0 0,-1 1 0,0-18 99,0-22 21,3-51 103,-4 0 0,-3 0 0,-28-140-1,25 193-222,-11-54-80,19 84 45,-1 0 1,0 1-1,1-1 0,1 0 0,-1 0 0,1 0 0,0 0 0,0 1 0,1-1 0,3-8 0,-3 13-16,-1 0 0,0 0-1,1 0 1,0 0 0,0 1-1,-1-1 1,1 1 0,0-1 0,0 1-1,0-1 1,1 1 0,-1 0 0,0 0-1,0 0 1,1 0 0,-1 1-1,0-1 1,1 1 0,-1-1 0,1 1-1,-1 0 1,0 0 0,1 0-1,-1 0 1,1 0 0,-1 1 0,1-1-1,-1 1 1,5 1 0,7 2-644,0 0 0,0 1 1,24 13-1,27 21-3299,-3 9-387</inkml:trace>
  <inkml:trace contextRef="#ctx0" brushRef="#br0" timeOffset="1">0 510 12435,'6'-13'3384,"-6"-2"761,13 8-3369,13 1-712,9 1-96,22-1-240,8 3-616,16 5-3273,-6 1 625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5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0 239 12787,'4'-5'679,"1"1"0,-1 0 0,0 0 0,1 0 1,0 1-1,10-7 0,37-13 631,-39 18-1637,1 0-1,-1-2 0,16-10 1,-25 14 221,0 0 1,0 0-1,-1 0 1,1 0-1,-1-1 1,0 0-1,0 1 1,0-1-1,-1 0 1,0 0-1,1-1 1,-1 1-1,-1-1 1,3-5-1,-3 7 86,-1 1 1,1-1-1,-1 0 0,0 0 0,0 1 0,0-1 1,0 0-1,0 1 0,-1-1 0,1 0 1,-1 1-1,0-1 0,0 0 0,1 1 0,-2-1 1,1 1-1,0-1 0,0 1 0,-1 0 1,0 0-1,1 0 0,-1-1 0,0 1 1,0 1-1,0-1 0,0 0 0,0 0 0,-1 1 1,1 0-1,0-1 0,-1 1 0,1 0 1,-1 0-1,-3-1 0,1 0 19,1 0 0,-1 1 0,0 0 0,0 0 0,0 0 1,0 1-1,0-1 0,0 1 0,0 0 0,0 1 0,0-1 0,0 1 0,0 0 0,0 0 0,1 1 0,-1-1 0,0 1 1,-4 2-1,4 0-7,0 1 0,1-1 0,0 1 0,0-1 0,0 1 0,0 1 0,1-1 0,0 0 0,0 1 0,0 0 0,1-1 0,0 1 0,0 0 0,0 0 0,1 0 0,0 0 0,0 1 0,1-1 0,-1 0 0,2 12 0,0-2 6,0 0 0,1 0 0,0-1 0,2 1-1,0-1 1,12 30 0,-12-36-14,0 0 1,1-1-1,1 1 1,-1-1-1,1-1 1,1 1-1,-1-1 1,1 0 0,14 11-1,-18-16-147,0 1-1,1-1 1,-1 0-1,1 0 1,0-1-1,-1 1 1,1-1 0,0 1-1,0-1 1,0-1-1,0 1 1,0 0-1,0-1 1,0 0-1,0 0 1,0 0 0,0 0-1,0-1 1,0 0-1,0 0 1,0 0-1,-1 0 1,1 0 0,0-1-1,-1 0 1,6-2-1,24-23-2660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6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 8562,'0'-1'248,"0"1"1,-1-1-1,1 0 1,0 0-1,0 1 1,0-1-1,0 0 1,0 0-1,1 1 1,-1-1-1,0 0 1,0 1-1,0-1 1,1 0-1,-1 1 1,0-1-1,5-4 1989,-5 4-1989,1 1 1,-1-1-1,1 1 1,0 0-1,-1-1 1,1 1-1,1-1 1,-1 3-116,1-1-1,-1 0 1,0 0-1,0 0 1,1 1 0,-1-1-1,0 0 1,0 1-1,0-1 1,-1 1 0,1-1-1,0 1 1,0 1-1,21 63-307,-12-25 304,-2 0-1,-2 1 1,-1 0-1,-2 52 1,-5-84-1,-3-20-27,-2-22 17,8 17-95,0-1 1,1 1 0,1-1 0,0 1 0,1 0 0,1 0 0,0 0 0,1 1 0,12-22 0,-12 25-97,1 0 0,0 1 0,0-1-1,1 1 1,0 1 0,1 0 0,0 0 0,0 0 0,1 1 0,0 1 0,1 0 0,14-8 0,-19 13-501,1 0 0,0 0 0,0 0 0,0 1 0,0 0 0,0 0 0,0 1 0,0 0 0,0 0 0,0 1 0,0 0 0,7 2 0,15 4-3749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56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1 13371,'24'11'5781,"-72"-15"-4045,40 4-1806,1-1-77,0 1-1,0-1 1,0 1-1,0 1 1,0-1-1,0 1 1,0 1-1,-11 3 1,17-3-9,1-1 0,0 1 1,-1 0-1,1 0 0,0 0 0,0 0 0,0 0 1,0 0-1,0 0 0,1 0 0,-1 0 1,1 0-1,-1 0 0,1 0 0,0 0 0,0 0 1,0 0-1,2 3 0,0 2-181,6 16 502,1-2-1,1 1 1,1-1-1,1-1 1,1 0-1,1-1 0,0-1 1,29 27-1,-43-44-148,0-1-1,-1 1 1,1-1-1,0 1 0,-1-1 1,1 1-1,-1-1 0,1 1 1,-1-1-1,0 1 0,1 0 1,-1-1-1,1 1 1,-1 0-1,0-1 0,0 1 1,1 0-1,-1 0 0,0-1 1,0 1-1,0 0 1,0 0-1,0-1 0,0 1 1,0 0-1,0 0 0,0-1 1,0 1-1,-1 1 0,0-1-57,0 0 0,0 1 0,0-1-1,0 0 1,0-1 0,-1 1-1,1 0 1,0 0 0,-1 0 0,1-1-1,0 1 1,-1-1 0,1 1 0,-3 0-1,-68 8-3017,60-8 2335,-82 3-2429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47.5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7378,'7'-25'9365,"-6"25"-9280,-1 0-1,0 0 0,1 0 0,-1 0 1,1 0-1,-1 0 0,0 0 0,1 0 1,-1 1-1,1-1 0,-1 0 0,0 0 1,1 0-1,-1 0 0,0 1 0,1-1 1,-1 0-1,0 1 0,1-1 0,-1 0 0,0 0 1,0 1-1,1-1 0,-1 0 0,0 1 1,0-1-1,0 1 0,1-1 0,-1 0 1,0 1-1,0-1 0,0 1 0,21 54-1644,-17-42 2294,1 1-761,2 3-114,-1 1-1,0 0 1,-1 0 0,-1 1 0,-1-1-1,2 36 1,-5-54 104,0 1 0,0-1 0,0 1 0,0-1 0,0 1-1,0-1 1,0 0 0,0 1 0,0-1 0,-1 1 0,1-1 0,0 1 0,0-1 0,0 1-1,0-1 1,-1 1 0,1-1 0,0 1 0,0-1 0,-1 0 0,1 1 0,0-1 0,-1 0 0,1 1-1,0-1 1,-1 0 0,1 1 0,-1-1 0,1 0 0,-1 0 0,1 1 0,0-1 0,-1 0-1,1 0 1,-1 0 0,1 0 0,-1 0 0,1 0 0,-1 0 0,1 0 0,-1 0 0,1 0-1,-1 0 1,1 0 0,-1 0 0,1 0 0,-1 0 0,1 0 0,-1 0 0,1-1 0,-1 1 0,1 0-1,0 0 1,-1-1 0,1 1 0,-1 0 0,1 0 0,0-1 0,-1 1 0,1-1 0,-1 1-1,0-2-44,-1 1-1,1 0 1,-1-1-1,1 1 0,0-1 1,0 1-1,0-1 1,0 0-1,0 1 0,0-1 1,0 0-1,0 0 1,1 1-1,-1-1 0,1 0 1,-1 0-1,1-2 1,1-7 64,1 0 0,1 1-1,0-1 1,0 1 0,1 0 0,0 0 0,1 0 0,0 0 0,0 1 0,1 0 0,1 0 0,-1 1 0,2-1 0,-1 1 0,1 1 0,0 0 0,15-11 0,-15 12 178,1 0 0,0 1 0,0 0-1,1 0 1,-1 1 0,1 0 0,0 1 0,15-3 0,-19 5-53,1 0 0,-1 0 0,0 1 0,0 0 0,1 0-1,-1 1 1,0 0 0,1 0 0,-1 0 0,0 1 0,0 0 0,0 0 0,-1 1 0,9 4 0,-8-4-83,-1 1 1,0 0 0,0 0 0,0 0 0,-1 1 0,1 0 0,-1 0 0,0 0-1,-1 0 1,1 1 0,-1-1 0,0 1 0,0 0 0,-1 0 0,0 0 0,0 0-1,0 0 1,0 8 0,1 10-284,-1 1 1,-1-1-1,-3 37 0,-1-6-931,7-43-1433,5-16 237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47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98 13027,'-7'-13'6116,"6"12"-5872,0 1-208,1 0-1,-1 1 1,1-1 0,-1 0-1,1 1 1,0-1-1,-1 0 1,1 1-1,0-1 1,-1 1-1,1-1 1,0 1-1,-1-1 1,1 1-1,0-1 1,0 1-1,0-1 1,-1 1 0,1-1-1,0 1 1,0-1-1,0 1 1,0-1-1,0 1 1,0-1-1,0 1 1,0-1-1,0 1 1,0-1-1,1 1 1,-1-1-1,0 1 1,0-1 0,1 2-1,0 12-173,1 0 0,1-1 0,1 1 0,0 0 1,0-1-1,1 0 0,1 0 0,1 0 0,9 14 0,-15-24 73,1 0 0,0-1 1,0 1-1,1-1 0,-1 1 0,0-1 0,1 0 0,-1 0 1,1 0-1,0 0 0,0 0 0,0 0 0,0-1 0,0 1 0,0-1 1,0 0-1,0 0 0,1 0 0,-1-1 0,0 1 0,0-1 1,1 0-1,-1 1 0,0-2 0,1 1 0,-1 0 0,1-1 1,-1 1-1,0-1 0,0 0 0,0 0 0,7-3 0,-5 1 79,1-1 0,-1 1-1,0-1 1,0 0 0,0-1-1,0 1 1,-1-1 0,1 0 0,-1 0-1,0 0 1,-1-1 0,0 1-1,1-1 1,-2 0 0,1 0-1,1-7 1,1-5 81,-2-1 0,0 0 0,-1-1 1,-1 1-1,-3-28 0,2 6-551,0 41 396,0 0 1,-1 0-1,1-1 1,0 1-1,0 0 1,0 0-1,0-1 1,1 1-1,-1 0 1,0 0-1,0-1 1,0 1-1,0 0 1,0 0-1,0 0 1,0-1-1,0 1 1,0 0-1,1 0 1,-1-1-1,0 1 1,0 0-1,0 0 1,0 0-1,1 0 1,-1-1-1,0 1 1,0 0 0,0 0-1,1 0 1,-1 0-1,0 0 1,0 0-1,0 0 1,1 0-1,-1 0 1,0 0-1,0-1 1,1 1-1,-1 0 1,0 0-1,0 0 1,1 0-1,-1 1 1,0-1-1,0 0 1,1 0-1,-1 0 1,0 0-1,0 0 1,0 0-1,1 0 1,-1 0-1,0 0 1,0 1-1,0-1 1,1 0-1,-1 0 1,0 0-1,0 0 1,0 1-1,0-1 1,1 0-1,-1 1 1,3 0-699,11 6-2755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48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19 13427,'-9'-2'5249,"9"9"-3572,3 12-1844,-1 16 114,0-2-159,1 0 0,1 0-1,14 52 1,-18-84 179,0 0 0,0 0 0,1 0 1,-1 0-1,0 0 0,1 1 0,-1-1 0,1 0 0,-1 0 0,1 0 0,0 0 0,-1 0 1,1-1-1,0 1 0,0 0 0,0 0 0,0 0 0,1 0 0,-2-1 20,1 0-1,-1 0 0,1 0 0,-1 0 1,1-1-1,-1 1 0,1 0 0,-1 0 1,1-1-1,-1 1 0,1 0 0,-1-1 1,1 1-1,-1 0 0,0-1 1,1 1-1,-1 0 0,0-1 0,1 1 1,-1-1-1,0 1 0,0-1 0,1 1 1,-1-1-1,0 1 0,0-1 1,14-46-145,-13 44 178,11-65 20,-8 41 317,1 0 0,17-50-1,-22 77-348,0 0 1,1-1-1,-1 1 0,0 0 0,0-1 0,0 1 0,0 0 0,1-1 0,-1 1 0,0 0 0,0 0 0,0 0 0,1-1 0,-1 1 0,0 0 0,0 0 0,1 0 0,-1-1 0,0 1 0,1 0 0,-1 0 0,0 0 0,1 0 0,-1 0 0,0 0 0,1 0 0,-1-1 0,0 1 0,1 0 0,-1 0 0,0 0 0,1 0 0,-1 1 0,0-1 0,1 0 0,-1 0 0,0 0 0,1 0 0,15 11 29,12 23-180,-25-31 158,57 73-263,53 71-2870,-119-159 3352,0 0-1,2 0 1,-1-1 0,1 0 0,1 0 0,1 0 0,0 0 0,0 0 0,1 0-1,1-1 1,1-18 0,0 26-135,0 0 0,0 0 0,0 0 0,1 0 0,-1 0 0,2 0 0,-1 0 0,1 0 0,-1 1 0,2-1 0,-1 1 1,8-10-1,-7 12-101,0 0 1,-1 0 0,1 0-1,1 0 1,-1 1 0,0 0-1,1 0 1,-1 0 0,1 0-1,-1 1 1,1-1 0,0 1-1,0 0 1,0 1 0,-1-1 0,1 1-1,0 0 1,0 0 0,6 2-1,-3-1-41,1 0-1,-1 1 1,0 0 0,0 0-1,0 1 1,0 0-1,-1 0 1,1 1-1,-1 0 1,0 0 0,0 1-1,0 0 1,-1 0-1,0 1 1,7 6-1,0 4-1149,-1 0 0,0 0-1,-1 1 1,17 36 0,-6-8-2600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48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33 14075,'-2'-14'1865,"0"-5"2175,10 32-3192,20 51-960,-3 2 0,-3 1 0,-3 0 0,18 123 0,-36-203 64,0 0-1,1 0 0,0 1 0,1-1 1,1 1-1,-1-1 0,2 1 0,0 0 1,0 1-1,13-20 0,-16 29 41,-1 1 0,1-1-1,0 1 1,0 0 0,0 0-1,-1 0 1,1-1 0,0 2-1,0-1 1,0 0 0,1 0-1,-1 1 1,0-1 0,0 1 0,0 0-1,0-1 1,1 1 0,-1 0-1,0 0 1,4 1 0,-1 0-22,0 1 0,0-1 1,0 1-1,0 0 1,-1 1-1,1-1 1,0 1-1,5 4 0,3 3-120,-1 1 0,0 0 0,-1 1 0,16 21 0,-19-20-38,0 0 1,-1 0-1,0 0 0,-1 1 0,-1 0 0,0 1 1,-1-1-1,4 23 0,-8-32 124,1 0 0,-1 0 0,0 0 0,0 0 0,0 0 0,-1 0 0,0 0 0,0-1 0,0 1 0,0 0 0,-1 0 0,-4 7 0,4-9 42,0 0 1,0 0-1,-1 0 0,1-1 0,-1 1 1,1-1-1,-1 0 0,0 0 1,0 0-1,0 0 0,-1 0 0,1-1 1,0 0-1,0 1 0,-1-1 1,1 0-1,-1 0 0,1-1 0,-8 1 1,0 0 44,0-2 0,0 1 1,1-1-1,-1-1 0,0 0 1,0 0-1,1-1 0,-1-1 1,1 0-1,-17-8 0,-8-7-963,-49-35-1,75 48-1849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49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35 211 11707,'2'-2'267,"0"-1"1,0 1-1,0-1 1,0 1 0,0 0-1,0 0 1,1 0-1,-1 0 1,1 0 0,-1 1-1,1-1 1,0 1 0,-1 0-1,1-1 1,0 1-1,0 1 1,0-1 0,0 0-1,5 0 1,3 1-407,0 0 1,0 1-1,0 0 0,14 3 1,-16-2 91,0 0 1,1-1-1,-1 0 0,0-1 1,18-1-1,-26 1 34,0-1-1,0 0 1,0 0-1,1 1 1,-1-1-1,0 0 1,0 0 0,0 0-1,0 0 1,0 0-1,-1 0 1,1 0-1,0 0 1,0-1 0,-1 1-1,1 0 1,-1 0-1,1-1 1,-1 1-1,1 0 1,-1-1 0,0 1-1,0 0 1,0-1-1,1 1 1,-1-1-1,-1 1 1,1 0-1,0-1 1,0 1 0,0 0-1,-1-1 1,1 1-1,-1 0 1,0-3-1,-17-48-286,14 45 285,0 0 0,-1 1 0,0-1 0,0 1 0,0 0 0,-1 1 0,0-1 0,0 1 1,0 0-1,0 1 0,-1 0 0,0 0 0,0 0 0,0 0 0,0 1 0,-1 1 0,-9-3 0,14 4 20,-1 0 0,0 1 0,1 0 0,-1-1 0,0 1 0,0 1 0,1-1 0,-1 0 0,0 1 0,1 0 0,-1 0-1,1 0 1,-1 0 0,1 1 0,-1-1 0,-2 3 0,2-1 0,1 0 0,-1 0-1,1 0 1,0 1 0,0-1 0,0 1-1,1-1 1,-1 1 0,1 0 0,0 0-1,0 1 1,0-1 0,1 0 0,0 0-1,-1 1 1,1 4 0,-1 1-4,0-1 1,1 1 0,0 0-1,1 0 1,0-1-1,1 1 1,0 0-1,0-1 1,1 1-1,0-1 1,1 1 0,0-1-1,1 0 1,0 0-1,0 0 1,10 15-1,-7-15-279,0 0 1,1-1-1,0 1 0,0-1 0,1-1 0,0 0 0,0 0 0,0-1 0,1 0 0,0 0 0,1-1 0,-1-1 1,1 1-1,15 2 0,52 9-2544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3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 11410,'14'-4'2177,"5"-6"1232,12 3-3369,17-4-104,13-4 88,11 1-24,-3 3-328,8 3-929,-10 9-2143,4 6 127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0:49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11146,'1'-23'2401,"6"18"143,-4 6-2398,0 1 0,0 1 1,0-1-1,0 0 0,-1 1 1,1 0-1,-1-1 0,5 7 1,2 5-27,1 0 0,-2 0 0,0 1 0,-1 0 0,0 0 0,-2 1 0,1 0 1,3 20-1,-5-14-93,0 1 0,-1-1 0,-2 1 1,0 0-1,-3 33 0,-1-46 73,-2-10-14,-7-21 51,-6-34 56,16 45-194,0-1 1,1 1-1,0 0 0,1-1 1,0 1-1,1-1 0,0 1 1,1 0-1,0 0 0,0 0 0,1 0 1,0 0-1,1 0 0,0 1 1,1-1-1,0 1 0,0 0 1,1 1-1,0-1 0,1 1 1,-1 0-1,2 1 0,-1 0 0,1 0 1,0 0-1,14-8 0,-13 10-442,0 1-1,1 0 0,-1 0 0,1 1 0,0 0 0,0 0 0,0 2 1,0-1-1,0 1 0,19 0 0,9 4-3045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5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25 635 12179,'1'-8'633,"-1"0"-1,-1 0 1,1-1 0,-1 1 0,-1 0 0,0 0 0,0 0 0,0 0 0,-1 0 0,0 1 0,-6-11 0,14 155 199,-2 7-779,6-196-45,0-205-61,-7 133 82,26-185 0,-27 308-30,-1-5-17,2-1 1,-1 1 0,1 0-1,0-1 1,5-11-1,-6 17-18,0 0 0,0 0 0,0-1 0,0 1-1,0 0 1,0 0 0,0 0 0,0 0 0,0 0 0,0 1 0,1-1-1,-1 0 1,0 0 0,1 1 0,-1-1 0,0 1 0,1-1 0,-1 1-1,1 0 1,-1-1 0,1 1 0,-1 0 0,1 0 0,-1 0-1,1 0 1,-1 0 0,1 1 0,-1-1 0,1 0 0,-1 1 0,3 0-1,10 4-919,-1 0-1,1 2 0,21 13 1,-8-5-712,41 21-2397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5.3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7 104 13403,'-6'-21'2512,"27"-3"1361,17 11-4193,28-1-368,4-1-256,25 5 1816,-10 8-4745,9-2 2049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5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104 106 12923,'-55'19'3849,"29"-11"-159,25-8-3689,0 0 0,0 1 0,0-1 1,-1 0-1,1 1 0,0-1 0,0 1 1,0 0-1,0-1 0,0 1 0,0 0 1,0 0-1,0-1 0,0 1 0,0 0 0,1 0 1,-1 0-1,0 0 0,1 0 0,-1 0 1,0 0-1,1 1 0,-1-1 0,1 0 1,-1 2-1,1-1-35,0 0 0,0 1-1,0-1 1,1 0 0,-1 1 0,1-1 0,-1 0 0,1 0 0,0 1 0,0-1 0,0 0-1,2 3 1,6 8-413,0 0 0,0-1 0,17 14 0,-19-17-3,-3-6 250,44 43-1895,-46-44 2019,0 0 0,0 0 0,1-1-1,-1 1 1,1 0 0,0-1 0,-1 0 0,1 0 0,0 0-1,0 0 1,0 0 0,0 0 0,0-1 0,0 1-1,0-1 1,0 0 0,0 0 0,4 0 0,-5-1 90,-1 0 0,1 0 0,-1 0 0,1 0 0,-1 0 0,0 0 0,1 0 0,-1-1 0,0 1 0,0-1 0,0 1 0,0 0 0,0-1 0,0 0 0,0 1 0,0-1 0,-1 0 0,1 1 0,-1-1 0,1 0 0,-1 0 0,0 1 0,1-1 0,-1 0 0,0 0 0,0 0 0,0 1 0,-1-1 0,1 0 0,0 0 0,-1-1 0,-1-7 133,0 0 1,0 1-1,-1-1 1,-4-10-1,3 11-68,-1 1 0,0 0 0,0 0 0,0 1 0,-1-1 0,0 1 1,0 0-1,-1 1 0,0 0 0,0 0 0,0 0 0,-1 1 0,0 0 0,-14-7 0,54 9-770,33 2 480,-57 1 175,247 3 2311,-255-3-2204,1 0 0,-1 0-1,1 1 1,-1-1 0,1 0-1,-1 1 1,1-1 0,-1 0-1,0 1 1,1-1 0,-1 1-1,1-1 1,-1 1 0,0-1-1,0 1 1,1-1 0,-1 1-1,0-1 1,0 1 0,1-1-1,-1 1 1,0-1 0,0 1-1,0-1 1,0 1 0,0 0-1,0-1 1,0 1 0,0-1-1,0 1 1,0-1 0,0 1-1,0-1 1,0 1 0,-1 0-1,1-1 1,0 1 0,0-1-1,-1 1 1,1-1 0,0 1-1,-1-1 1,0 1 0,-2 16-101,1-3 35,-1 0 2,1-1-1,1 1 1,0-1 0,0 1-1,2 0 1,-1-1 0,2 1-1,0-1 1,4 15 0,-6-28-6,0 0 1,0 0-1,0 1 0,0-1 1,0 0-1,0 0 1,0 0-1,0 0 1,0 1-1,0-1 0,1 0 1,-1 0-1,0 0 1,0 0-1,0 1 0,0-1 1,0 0-1,0 0 1,0 0-1,1 0 1,-1 0-1,0 0 0,0 0 1,0 1-1,0-1 1,1 0-1,-1 0 1,0 0-1,0 0 0,0 0 1,0 0-1,1 0 1,-1 0-1,0 0 0,0 0 1,0 0-1,0 0 1,1 0-1,-1 0 1,0 0-1,0 0 0,0 0 1,1 0-1,-1 0 1,0 0-1,0 0 0,0 0 1,0-1-1,1 1 1,6-11 35,3-16 10,5-50 27,2-11-9,-15 80-109,1 1 0,0-1 0,0 1 0,0 0-1,1 0 1,0 0 0,0 0 0,8-8 0,-9 12-280,1-1 0,0 2 1,0-1-1,0 0 0,0 1 0,1 0 0,-1 0 0,1 0 1,-1 0-1,1 1 0,-1 0 0,1 0 0,9-1 0,-9 1-44,43-6-3346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6.2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59 10426,'-30'-59'8646,"36"77"-8451,0 1 0,-2 0 0,0-1-1,-1 1 1,0 0 0,-1 24 0,-11 122 4,5-122-290,1 0 1,2 1-1,6 57 0,5-68-685,-10-33 673,0 1 0,0 0 0,0-1 0,0 1 1,0-1-1,0 1 0,0-1 0,0 1 0,1-1 1,-1 1-1,0-1 0,0 1 0,1-1 0,-1 1 0,0-1 1,1 0-1,-1 1 0,0-1 0,1 1 0,-1-1 0,0 0 1,1 1-1,-1-1 0,1 0 0,-1 0 0,1 1 1,-1-1-1,1 0 0,-1 0 0,1 0 0,-1 1 0,1-1 1,-1 0-1,1 0 0,-1 0 0,1 0 0,-1 0 0,1 0 1,-1 0-1,1 0 0,0 0 0,-1 0 0,1-1 0,-1 1 1,1 0-1,-1 0 0,1 0 0,-1-1 0,1 1 1,-1 0-1,0 0 0,1-1 0,-1 1 0,1-1 0,-1 1 1,8-16-4098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6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0 119 11666,'6'4'2257,"17"-10"1352,10 4-3409,23-5-88,17-4 128,27-6-80,4 0-128,15-1-1192,-7 0-2505,-1-9 432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7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74 13467,'-6'-31'4829,"5"29"-4706,0 1 0,0-1 0,0 0 0,1 0 1,-1 1-1,1-1 0,0 0 0,-1 0 0,1 0 1,0 0-1,0 1 0,0-1 0,0 0 0,0 0 0,1 0 1,-1 0-1,0 1 0,1-1 0,0 0 0,-1 0 1,3-2-1,2 32-76,5 71-122,-3 160 0,-6-165-189,-1-85 181,1 32-209,-1-39 250,0-1 0,0 1 0,0-1 1,0 1-1,0-1 0,1 0 0,-1 1 1,0-1-1,1 1 0,-1-1 0,1 0 0,0 1 1,-1-1-1,1 0 0,0 0 0,0 1 1,0-1-1,0 0 0,1 1 0,-1-2 18,0 0 0,0 0-1,0 0 1,0-1 0,0 1 0,-1 0-1,1-1 1,0 1 0,0 0 0,0-1-1,-1 1 1,1-1 0,0 0 0,-1 1-1,1-1 1,0 1 0,-1-1 0,1 0-1,-1 0 1,1 1 0,-1-1 0,1 0-1,-1 0 1,0 0 0,1 1-1,-1-1 1,1-1 0,10-27-182,-10 27 190,12-41-131,-11 31 142,1 0 0,0 0 0,1 0 0,1 1 0,0 0 0,0 0 0,1 0 0,10-15 0,-15 26 4,0-1 0,0 0 0,1 1 0,-1-1 0,0 1 0,0-1 1,0 1-1,0-1 0,1 1 0,-1 0 0,0-1 0,0 1 1,1 0-1,-1 0 0,0 0 0,0 0 0,1 0 0,-1 1 0,0-1 1,0 0-1,1 0 0,-1 1 0,0-1 0,0 1 0,0-1 0,0 1 1,1 0-1,-1-1 0,1 2 0,36 27-23,-27-19 18,23 18-244,1-2 1,68 37 0,-93-57 14,0-1 0,0 0 0,1-1 0,0 0 0,0 0 0,0-2-1,0 1 1,0-1 0,1-1 0,-1 0 0,1-1 0,-1 0 0,1 0 0,-1-1 0,0-1 0,13-3 0,-18 3 177,0-1 0,0-1 1,0 1-1,-1-1 0,1 0 0,-1 0 1,0 0-1,0-1 0,-1 0 0,1 0 1,-1 0-1,0 0 0,0-1 0,-1 0 1,1 1-1,-1-1 0,-1-1 0,1 1 1,-1 0-1,0-1 0,0 1 0,-1-1 1,0 1-1,0-1 0,-1-8 0,1 3 332,0 1-1,-2 0 0,1 0 0,-1 0 0,-1 0 0,0 0 0,0 0 0,-1 0 0,-1 0 1,0 1-1,0-1 0,-1 1 0,0 0 0,-11-14 0,15 22-228,0 1-1,0-1 1,0 1-1,0 0 1,0-1-1,-1 1 0,1 0 1,0 0-1,-1-1 1,1 1-1,-1 0 1,1 1-1,-1-1 1,0 0-1,1 0 1,-1 1-1,0-1 1,0 1-1,1-1 1,-1 1-1,0 0 1,0 0-1,0-1 1,1 1-1,-1 1 1,0-1-1,0 0 1,0 0-1,1 1 0,-1-1 1,0 1-1,0-1 1,1 1-1,-1 0 1,1 0-1,-1 0 1,0 0-1,1 0 1,-1 0-1,1 0 1,0 0-1,-1 0 1,1 1-1,0-1 1,0 1-1,0-1 1,-1 2-1,-3 4-57,1 0 1,0-1-1,0 2 0,1-1 1,-1 0-1,1 1 1,1-1-1,0 1 0,-2 13 1,3-13-25,1-1 0,0 1 0,0-1 0,0 1 1,1-1-1,1 1 0,-1-1 0,1 1 0,0-1 1,1 0-1,0 0 0,0 0 0,0-1 0,1 1 1,0-1-1,0 1 0,6 5 0,-3-5-329,0 0-1,1 0 0,-1-1 1,1 0-1,1 0 1,-1-1-1,1 0 1,0-1-1,0 0 0,0 0 1,0-1-1,13 3 1,43 3-3103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8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7 641 12235,'28'-57'2783,"-25"72"1137,-2 39-4400,-1-43 806,1 17-346,1 1-1,7 37 1,-4-183-903,-48-384 1360,34 433-67,8 61-305,0 0 0,0-1-1,1 1 1,0 0 0,0 0 0,1-1 0,1-6 0,-1 12-70,0 0 0,0 0 0,0 0 1,0 0-1,0 0 0,0 0 0,0 1 0,1-1 0,-1 0 0,1 1 0,-1-1 0,1 1 0,0-1 0,0 1 0,0 0 0,-1 0 0,1 0 0,0 0 0,0 0 1,0 0-1,0 1 0,1-1 0,-1 1 0,0-1 0,0 1 0,0 0 0,4 0 0,12-1-619,0 1 0,1 1 0,-1 0 0,0 1-1,0 1 1,0 1 0,-1 1 0,21 8 0,32 16-2969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8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45 133 11931,'-34'-14'2496,"24"-5"1081,9-2-3537,25 9-96,16 2 32,33-1 64,13-2-40,28 6-832,-2 0-513,13-1-2295,-34-2-257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9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162 319 13163,'-12'4'946,"0"0"-1,0-1 1,0-1 0,-1 0 0,-20 0 0,17-1-169,14-1-780,0 0 0,0 0-1,0 0 1,0 1 0,-1-1 0,1 1 0,0-1 0,0 1 0,0 0-1,0 0 1,0 0 0,1 0 0,-1 0 0,0 0 0,0 1 0,1-1-1,-1 1 1,0-1 0,1 1 0,0-1 0,-1 1 0,1 0 0,-1 2-1,0-1-7,1 1-1,0 0 0,0 0 1,0 0-1,0 0 1,1 0-1,-1 0 0,1 0 1,0 0-1,0 0 0,2 8 1,0-3-112,0 0 1,0 0 0,1 0 0,0-1 0,0 1 0,1-1 0,0 0-1,1 0 1,0 0 0,11 14 0,-12-19 16,1 1-1,-1-1 1,0-1 0,1 1 0,-1-1 0,1 1-1,0-1 1,0-1 0,-1 1 0,1-1 0,1 0-1,-1 0 1,0 0 0,0-1 0,0 1 0,0-1-1,0 0 1,1-1 0,-1 0 0,0 1 0,0-2-1,0 1 1,0 0 0,0-1 0,7-4 0,-9 5 103,1-1 1,-1 1 0,0-1 0,0 0 0,0 0-1,0 0 1,-1-1 0,1 1 0,0-1 0,-1 0 0,0 1-1,0-1 1,1 0 0,-2 0 0,1 0 0,0-1-1,-1 1 1,1 0 0,-1-1 0,0 1 0,0-1 0,0 1-1,-1-1 1,1 1 0,-1-1 0,0 0 0,0 1 0,0-1-1,0 1 1,-1-1 0,0 1 0,1-1 0,-1 1-1,0-1 1,-1 1 0,-2-5 0,2 3 67,-2 0 1,1 0-1,-1 0 0,1 1 1,-1 0-1,-1 0 0,1 0 1,0 0-1,-1 1 0,0-1 1,0 1-1,0 0 1,0 1-1,0-1 0,-1 1 1,1 0-1,-1 1 0,0-1 1,-7 0-1,-33-14-633,46 16 542,0 0 1,-1 0-1,1 0 1,0 0-1,0 0 1,0 0-1,-1 0 1,1 0-1,0-1 1,0 1-1,0 0 1,-1 0-1,1 0 1,0 0-1,0 0 1,0-1-1,0 1 1,-1 0-1,1 0 1,0 0 0,0-1-1,0 1 1,0 0-1,0 0 1,0 0-1,0-1 1,0 1-1,0 0 1,0 0-1,0-1 1,0 1-1,0 0 1,0 0-1,0 0 1,0-1-1,0 1 1,0 0-1,0 0 1,0-1-1,0 1 1,0 0-1,0 0 1,0 0-1,0-1 1,0 1-1,1 0 1,-1 0-1,0 0 1,0-1-1,0 1 1,0 0-1,0 0 1,1 0-1,-1 0 1,0 0-1,0-1 1,0 1 0,1 0-1,-1 0 1,0 0-1,0 0 1,0 0-1,1 0 1,-1 0-1,0 0 1,0 0-1,1 0 1,21-9-993,-16 7 773,93-29-1246,-67 22 1619,0 0-1,-1-2 1,-1-2-1,38-20 1,-64 31 47,-1 0 0,1 0 0,-1 0 0,0-1 0,0 1 0,0-1 0,0 1 0,0-1 0,-1 0-1,1 0 1,-1-1 0,0 1 0,0 0 0,0-1 0,0 1 0,-1-1 0,1 0 0,-1 1 0,0-1 0,0 0 0,0 0 0,-1 0 0,1 0 0,-1 0 0,0 0 0,0 0 0,-1-6 0,-2 0 258,-1-1 0,1 0 1,-2 1-1,0 0 1,0 0-1,0 0 0,-1 0 1,-10-11-1,3 6-157,9 14-73,10 28-8,1-6-207,22 124 45,-21-95-342,3-1-1,1 0 1,21 51-1,-31-96 168,-1 0-1,1 0 0,0 0 0,1 0 0,-1 0 0,1 0 0,-1 0 1,1-1-1,0 0 0,1 1 0,-1-1 0,1 0 0,-1-1 0,6 4 1,-7-5 11,0-1 1,0 1-1,0-1 1,1 1 0,-1-1-1,0 0 1,1 0 0,-1 0-1,0 0 1,0 0-1,1 0 1,-1-1 0,0 1-1,0-1 1,1 0 0,-1 0-1,0 0 1,0 0-1,0 0 1,0 0 0,0 0-1,0 0 1,-1-1 0,1 1-1,0-1 1,0 0-1,2-3 1,7-8-308,0-1-1,0-1 0,-2 0 1,0 0-1,0-1 1,-2 0-1,0 0 1,0-1-1,4-21 1,0-10 1750,-1 0 0,3-54 0,-11 88-390,-1 0 1,-1 1-1,0-1 0,-1 0 1,-2-15-1,45 228 254,-13 3-3308,-14-55-3793,-3-101 1572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3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87 8610,'-6'7'975,"-10"10"344,15-16-1180,1-1-1,0 1 1,0-1-1,-1 0 1,1 1-1,-1-1 1,1 0-1,0 0 1,-1 1-1,1-1 1,-1 0-1,1 0 1,0 1-1,-1-1 0,1 0 1,-1 0-1,1 0 1,-1 0-1,1 0 1,-1 0-1,1 0 1,-1 0-1,1 0 1,-1 0-1,1 0 1,-1 0-1,1 0 1,0 0-1,-1 0 1,1-1-1,-1 1 0,0 0 1,-1-1 23,0 0 0,0 0 0,0 0 0,0 0 0,0 0 0,0 1 0,0-1 0,0 1 0,0-1 0,0 1 0,0 0 0,-1 0 0,1 0 0,0 0 0,0 0 0,0 0 0,0 1 0,-4 0 0,5 22-405,0 0-1,2-1 1,1 1-1,4 24 1,-2-20-231,-4-25 399,0 0-1,0 1 1,0-1-1,0 0 1,1 1 0,-1-1-1,1 0 1,0 0 0,-1 1-1,1-1 1,0 0 0,0 0-1,0 0 1,0 0-1,1 0 1,-1 0 0,1 0-1,-1 0 1,1-1 0,-1 1-1,1-1 1,0 1-1,0-1 1,0 1 0,0-1-1,4 2 1,-3-3 16,1-1 0,0 1 0,-1-1 0,1 1 0,0-1 0,-1 0-1,1 0 1,-1 0 0,0-1 0,1 0 0,-1 1 0,0-1 0,0 0 0,0 0 0,0-1 0,3-2 0,8-6 34,-2-1 0,0 0 0,0-1 0,-1-1 0,-1 1 0,0-2 1,14-25-1,-21 33 42,0 0-1,0 0 1,0-1 0,-1 1 0,0-1 0,-1 0 0,0 1-1,1-15 1,-2 18 2,-1 0 0,1 0 0,-1-1 0,0 1 0,0 0 0,0 0 0,-1 0 0,1 0 1,-1 0-1,0 1 0,0-1 0,0 0 0,-1 1 0,1-1 0,-1 1 0,-6-6 0,8 7-26,-1 0 0,0 1 0,0-1 1,0 0-1,0 1 0,0 0 0,0-1 1,0 1-1,-1 0 0,1 0 0,0 0 0,-1 0 1,1 1-1,0-1 0,-1 1 0,1-1 1,-1 1-1,1 0 0,-1 0 0,1 0 1,-1 0-1,1 0 0,-1 1 0,1-1 1,-1 1-1,-2 0 0,5 0-23,0-1 0,-1 0 0,1 0 0,0 0 0,0 1 0,-1-1 0,1 0 0,0 0 0,0 1 0,-1-1 0,1 0 0,0 0 0,0 1 0,0-1 0,0 0 0,-1 1 0,1-1 0,0 0 0,0 1 0,0-1 0,0 0 0,0 1 0,0-1 0,0 0 0,0 1 0,0-1 0,0 0 0,0 1 0,0-1 0,0 0 0,0 1 0,0-1 0,0 0 0,1 1 0,-1-1 0,0 0 0,0 1 0,0-1 0,0 0 0,1 0 0,-1 1 0,0-1 0,0 0 0,1 0 0,-1 1 0,0-1 0,0 0 0,1 0 0,-1 0 0,0 1 0,1-1 0,-1 0 0,0 0 0,1 0 0,-1 0 0,22 8-2072,12-4-655,11-3-346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09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35 13987,'-52'11'6963,"46"-9"-6940,0-1 0,0 2 0,0-1 0,0 1 0,0 0 1,0 0-1,1 1 0,-1-1 0,1 1 0,-7 7 1,11-9-156,0 1 0,0-1 1,0 0-1,0 0 1,1 1-1,0-1 0,-1 0 1,1 1-1,0-1 1,0 1-1,0-1 1,0 0-1,0 1 0,1-1 1,-1 0-1,1 1 1,0-1-1,-1 0 1,1 0-1,0 1 0,0-1 1,1 0-1,-1 0 1,0 0-1,4 3 0,0 4-656,2-1 0,-1 0-1,1 0 1,11 9 0,-13-13 559,0 0 1,0 0 0,0-1-1,1 1 1,-1-1 0,1-1 0,0 1-1,0-1 1,8 2 0,-13-4 252,0 0 0,1 1 0,-1-1 0,0 0-1,1 0 1,-1 0 0,0-1 0,1 1 0,-1 0 0,0 0 0,0-1 0,1 1 0,-1-1 0,0 1 0,0-1 0,1 0 0,-1 1 0,2-3 0,-2 2 70,1-1 0,-1 0 0,0 1 0,0-1 0,0 0 1,0 0-1,0 0 0,0 0 0,-1 0 0,1 0 0,-1 0 1,1-1-1,-1 1 0,0 0 0,0-3 0,1-9 451,-2-1-1,1 1 1,-2 0-1,0 0 1,-7-24-1,8 34-521,0-1-1,0 1 0,-1 0 1,0-1-1,1 1 0,-1 0 0,-1 0 1,1 0-1,-1 0 0,1 1 1,-1-1-1,0 1 0,-1-1 1,1 1-1,0 0 0,-1 1 1,0-1-1,1 0 0,-1 1 1,0 0-1,-8-3 0,12 5-122,1 0-1,-1 1 1,0-1 0,1 0-1,-1 1 1,0-1-1,1 0 1,-1 1-1,0-1 1,0 1-1,0-1 1,1 1-1,-1-1 1,0 0-1,0 1 1,0-1 0,0 1-1,0-1 1,0 1-1,0-1 1,0 1-1,0-1 1,0 1-1,0-1 1,0 1-1,0-1 1,0 1 0,0-1-1,0 1 1,0-1-1,-1 0 1,1 1-1,0-1 1,0 1-1,-1-1 1,1 1-1,0-1 1,0 0-1,-1 1 1,1-1 0,-1 0-1,1 1 1,0-1-1,-1 0 1,1 0-1,-1 1 1,1-1-1,0 0 1,-1 0-1,1 0 1,-1 0 0,1 1-1,-1-1 1,1 0-1,-1 0 1,1 0-1,-1 0 1,1 0-1,-1 0 1,0 0-1,27 10-3103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10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48 143 12339,'-26'9'5795,"8"8"-4442,18-16-1352,-1 0-1,1 0 1,-1 0-1,1 1 1,-1-1-1,1 0 1,0 0-1,0 0 1,0 0-1,0 1 1,-1-1-1,2 0 1,-1 0-1,0 0 1,0 0-1,0 1 1,0-1-1,1 0 1,-1 0 0,0 0-1,1 0 1,-1 0-1,1 0 1,0 0-1,-1 0 1,1 0-1,0 0 1,0 0-1,-1 0 1,1 0-1,0 0 1,0-1-1,0 1 1,0 0-1,0-1 1,0 1-1,0-1 1,0 1-1,0-1 1,2 1-1,4 2 1,1 0 0,0-1 0,0 0 0,0-1 0,0 1-1,0-1 1,0-1 0,1 0 0,-1 0 0,0 0 0,0-1 0,0-1 0,0 1 0,0-1-1,0 0 1,0-1 0,13-6 0,-14 9-5,-1 1-1,0 0 0,0 0 1,0 1-1,0 0 1,0 0-1,-1 0 1,1 1-1,0 0 1,-1 0-1,5 4 0,-1-2-4,-5-3 5,0 0 0,1 0-1,-1-1 1,1 1 0,0-1 0,-1 0 0,1 0-1,0 0 1,0-1 0,0 0 0,-1 0-1,1 0 1,0 0 0,0-1 0,0 0 0,-1 0-1,1 0 1,0-1 0,-1 1 0,1-1-1,7-5 1,-7 4 6,-1 0 1,0-1-1,0 0 0,-1 0 0,1 0 1,-1 0-1,0 0 0,0-1 0,0 0 0,-1 1 1,0-1-1,1 0 0,-2 0 0,1 0 1,-1 0-1,1-1 0,-1 1 0,0-8 0,0 10-2,-1-1 0,0 1 0,0 0 0,0-1 0,0 1 0,0-1 0,-1 1 0,0 0 0,1 0 0,-1-1 0,0 1 0,-1 0 0,1 0 0,-1 0 0,1 0 0,-1 0 0,0 0 0,0 1 0,0-1 0,0 0 0,0 1 0,-1 0 0,1 0 0,-1-1 0,0 1 0,-4-2-1,-4-1-74,-1 0 0,0 0 0,-1 1 0,1 1 0,-21-3 0,-18-6-1041,45 8-219,14 0 400,17 0-141,7 1 804,0 1 0,-1 2-1,1 1 1,0 1-1,0 2 1,60 15-1,-90-18 447,0-1-1,1 1 0,-1 0 1,0 0-1,0-1 1,0 1-1,0 1 0,0-1 1,0 0-1,0 0 0,0 1 1,0-1-1,-1 1 1,1 0-1,-1-1 0,1 1 1,-1 0-1,1 0 0,-1 0 1,2 3-1,10 51 4355,-4 2-4243,3 19-1979,-12-77 1588,0 1-1,0-1 0,0 0 1,-1 0-1,1 1 0,0-1 0,0 0 1,0 0-1,0 1 0,0-1 1,0 0-1,0 1 0,0-1 0,1 0 1,-1 0-1,0 1 0,0-1 1,0 0-1,0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10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 12595,'25'-24'2608,"3"15"1225,2 9-3945,4 11-1456,1 8-2273,9 11 120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10.7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50 13667,'-1'44'6307,"2"-1"-4637,1-23-2004,-2-1-1,0 0 1,-5 32 0,13-90-707,15-46-1,-19 74 1101,0 0 0,1 0 0,0 1-1,1 0 1,0-1 0,0 2 0,1-1-1,0 1 1,9-9 0,-14 17-46,0 0 0,-1-1 0,1 1-1,0 0 1,0 0 0,-1 1 0,1-1 0,0 0 0,0 0-1,0 1 1,0-1 0,0 1 0,0 0 0,0 0 0,0 0-1,0 0 1,0 0 0,0 0 0,0 0 0,0 1 0,0-1-1,0 0 1,0 1 0,0 0 0,0 0 0,0-1 0,0 1-1,0 0 1,-1 1 0,1-1 0,0 0 0,-1 0 0,1 1-1,-1-1 1,1 1 0,0 1 0,10 9-16,-2 1 1,1 0-1,12 23 1,-12-19-23,7 7-1699,0 0 0,41 42 0,-20-35-1850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11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17 12787,'-5'-3'525,"2"1"43,0 1-1,0-1 0,0 0 1,0 1-1,0 0 0,-1 0 1,1 0-1,-1 0 0,1 0 1,-5 0-1,-32 7-524,15-1-82,-77 21 165,89-23-280,1 2-1,-1 0 1,1 0-1,0 1 1,-20 13-1,32-19 128,-1 1-1,1-1 1,0 0-1,-1 0 1,1 0 0,0 1-1,-1-1 1,1 0-1,0 1 1,0-1-1,-1 0 1,1 1 0,0-1-1,0 0 1,-1 1-1,1-1 1,0 0 0,0 1-1,0-1 1,0 1-1,-1-1 1,1 0-1,0 1 1,0-1 0,0 1-1,0-1 1,0 0-1,0 1 1,0-1 0,0 1-1,0-1 1,0 1-1,1-1 1,-1 0-1,0 1 1,0-1 0,0 0-1,0 1 1,1 0-1,18 10-847,35 2-254,-52-12 1067,34 6 4,1-1 1,-1-3-1,1 0 0,-1-2 1,47-6-1,-80 5 201,-1 0 0,1 0 0,0 0 0,-1-1 0,1 1 0,-1-1-1,1 0 1,-1 0 0,1 0 0,-1 0 0,0 0 0,1 0 0,-1 0 0,0-1-1,0 0 1,0 1 0,0-1 0,0 0 0,0 0 0,-1 0 0,1 0 0,2-4-1,-3 2 136,-1-1 0,1 0-1,-1 0 1,0 1 0,0-1-1,0 0 1,-1 0-1,1 0 1,-1 1 0,-2-7-1,-1-13 56,4 24-330,0 0 1,1 0-1,-1 0 0,0 0 0,0 0 0,0 0 0,0 0 0,0 0 0,0 1 0,0-1 1,0 0-1,0 0 0,1 0 0,-1 0 0,0 0 0,0 0 0,0 0 0,0 0 0,0 0 1,0 0-1,0 0 0,0 0 0,1 0 0,-1 0 0,0 0 0,0 0 0,0 0 0,0-1 1,0 1-1,0 0 0,0 0 0,0 0 0,0 0 0,1 0 0,-1 0 0,0 0 0,0 0 1,0 0-1,0 0 0,0 0 0,0 0 0,0 0 0,0-1 0,0 1 0,0 0 0,0 0 1,0 0-1,0 0 0,0 0 0,0 0 0,0 0 0,0 0 0,0-1 0,0 1 0,0 0 1,0 0-1,0 0 0,0 0 0,0 0 0,0 0 0,0 0 0,0 0 0,0-1 0,0 1 1,0 0-1,0 0 0,0 0 0,0 0 0,20 33 95,-16-26-120,18 36 20,-2 0-1,-2 2 0,-2 0 0,-2 0 0,10 60 0,-11-31 0,-4 2-1,0 121 0,-10-151-3,-2 1 0,-10 47 0,9-72 3,-1-1 0,-1-1 0,-1 1 0,0-1 0,-2 0 0,-18 31 0,25-47 1,0-1 0,0 1 1,-1-1-1,1 1 0,-1-1 0,0 0 0,0 0 1,0-1-1,0 1 0,0-1 0,-1 1 0,1-1 1,-1 0-1,0 0 0,1-1 0,-1 1 0,0-1 1,-5 2-1,5-3-12,0 0 1,1-1 0,-1 1 0,1-1 0,-1 0-1,1 0 1,0 0 0,-1 0 0,1-1 0,0 1-1,0-1 1,0 0 0,0 0 0,0 0 0,0 0-1,0-1 1,1 1 0,-1-1 0,1 0 0,0 1-1,0-1 1,-3-4 0,-11-18-30,1 0 0,1-1 0,1-1 0,2 0 0,0 0 0,2-1 0,1 0 0,1-1 1,2 0-1,-3-34 0,5 21 20,2-1 0,1 1 0,3-1 0,1 1 0,2 0 0,15-56 0,-17 84-404,1 0-1,0 0 1,1 0-1,0 0 1,1 1-1,1 0 1,0 1 0,1-1-1,0 2 1,18-19-1,42-26-3102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11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324 22 12515,'-4'-2'409,"1"-1"1,-1 1 0,1 0-1,-1 0 1,0 0 0,0 0 0,0 1-1,0 0 1,0-1 0,0 2-1,0-1 1,0 0 0,0 1-1,-9 0 1,5 0-286,0 1 1,0 1-1,0 0 0,0 0 0,0 0 0,1 1 1,-10 5-1,-6 5-273,0 0 0,1 2 0,-33 29-1,51-41 146,-36 36 34,38-37-45,0 0 0,0 0 0,1 0 0,-1 0 0,1 1 0,0-1 0,0 0 0,0 1 1,0-1-1,0 1 0,0 0 0,1-1 0,-1 1 0,1 0 0,0-1 0,0 6 0,0-7 0,0 1-1,1-1 1,-1 0-1,1 0 0,-1 0 1,1 1-1,0-1 1,-1 0-1,1 0 1,0 0-1,0 0 0,0 0 1,0 0-1,0 0 1,0 0-1,0-1 0,0 1 1,0 0-1,0-1 1,1 1-1,-1-1 0,0 1 1,0-1-1,0 1 1,1-1-1,-1 0 1,0 0-1,1 1 0,-1-1 1,2 0-1,46-2-377,-46 1 361,17-1 40,-1-1-1,1-1 1,-1-1-1,0 0 1,-1-2-1,1 0 0,-1-1 1,-1-1-1,28-18 1,-40 18 598,-3 7 393,4 10-692,63 102-274,38 66 18,-90-144-40,-1 1 0,-1 0-1,14 53 1,-34-119 218,1-1 1,1 0 0,3-43-1,16-141-2141,-13 195 157,1 1 0,0 0 0,14-35 0,1 18-2968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12.2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100 145 12467,'-19'0'2837,"14"-1"-2589,1 1 1,0-1 0,-1 1 0,1 1 0,0-1-1,-1 0 1,1 1 0,0 0 0,-1 0 0,1 0 0,0 1-1,0-1 1,0 1 0,0 0 0,0 0 0,-6 5-1,9-6-246,1 0-1,0 0 0,-1 0 1,1 0-1,0 0 0,0 0 1,0 1-1,0-1 0,0 0 1,0 0-1,0 0 0,1 0 1,-1 0-1,0 0 0,0 0 1,1 0-1,-1 0 0,1 0 1,-1-1-1,1 1 0,-1 0 1,1 0-1,-1 0 0,1 0 1,0-1-1,0 1 0,-1 0 1,1 0-1,0-1 0,0 1 1,0-1-1,0 1 0,0-1 1,0 1-1,1 0 0,38 21-394,-39-22 377,14 7-218,0-1 0,1-1-1,0-1 1,0 0 0,0-1-1,0-1 1,1 0 0,18-1 0,-34-1 269,1 0 1,-1 0-1,1 0 1,0 0-1,-1 0 1,1-1-1,-1 1 0,1 0 1,-1-1-1,1 0 1,-1 1-1,1-1 1,-1 0-1,0 1 1,1-1-1,-1 0 1,0 0-1,0 0 1,1 0-1,-1 0 1,0-1-1,0 1 1,0 0-1,0 0 1,-1-1-1,1 1 1,0-1-1,-1 1 1,1 0-1,0-3 1,0 2 30,0 0 0,-1 0 1,1 0-1,0 0 0,0 1 0,0-1 1,1 0-1,-1 1 0,0-1 1,1 1-1,-1-1 0,1 1 1,-1 0-1,1-1 0,-1 1 0,3-1 1,21-7-78,0 1 0,1 2 0,0 0 0,0 2 0,1 0 0,-1 2 0,38 2 0,-38-1-71,-21 0 35,0 0-1,-1-1 0,1 1 0,0-1 0,-1 0 0,1 0 0,-1-1 0,1 1 1,-1-1-1,0 0 0,0 0 0,-1-1 0,1 1 0,-1-1 0,1 0 0,-1 1 1,3-6-1,-4 7 26,0 0 0,-1 0 1,1 0-1,-1-1 1,1 1-1,-1 0 0,0-1 1,0 1-1,0-1 1,0 1-1,0-1 0,-1 1 1,1-1-1,-1 0 0,0 1 1,0-1-1,0 0 1,0 1-1,0-1 0,0 0 1,-1 1-1,1-1 1,-1 0-1,0 1 0,1-1 1,-1 1-1,-1-1 0,1 1 1,0 0-1,-1-1 1,1 1-1,-3-3 0,1 2 22,0 1 0,0 0-1,0 0 1,0 1-1,0-1 1,0 1-1,0-1 1,-1 1 0,1 0-1,0 0 1,-1 0-1,1 1 1,-1-1-1,1 1 1,-1 0 0,1 0-1,-1 0 1,1 0-1,-1 1 1,1-1 0,-1 1-1,1 0 1,-1 0-1,1 0 1,0 1-1,0-1 1,-5 3 0,4-1-2,-1 0 1,1 0 0,-1 0 0,1 1 0,0-1-1,1 1 1,-1 0 0,1 0 0,-1 0 0,1 1-1,0-1 1,1 1 0,-1 0 0,1 0 0,0 0-1,0 0 1,-2 8 0,3-5-5,1-1 0,-1 0 0,1 1-1,0-1 1,1 0 0,0 1 0,0-1 0,1 0-1,0 0 1,0 0 0,0 0 0,1 0 0,0 0-1,0-1 1,1 1 0,0-1 0,0 0 0,1 0 0,-1-1-1,1 1 1,0-1 0,1 0 0,-1 0 0,11 6-1,-1-1-497,0-1-1,0 0 1,1-1-1,0-1 1,0-1-1,1 0 1,0-1-1,0 0 1,19 1-1,24-1-2862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12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11715,'15'14'5493,"-4"7"-4140,2 26-2044,-12-40 1162,4 23-275,-1 1-1,-1-1 1,-3 37 0,-1-40-133,2 1 1,1 0-1,10 53 0,-10-156-171,6-66-114,-6 124 136,1 0 0,0 1 0,2 0 1,0 0-1,0 0 0,11-20 1,-15 33-85,0 1 0,1-1 0,-1 1 0,0 0 0,1-1 0,-1 1 0,1 0 0,0 0 0,-1 0 0,1 0 0,0 0 0,1 0 0,-1 0 0,0 1 0,0-1 0,1 1 0,-1 0 0,1 0 0,-1-1 0,1 2 1,-1-1-1,1 0 0,0 0 0,-1 1 0,1 0 0,0-1 0,0 1 0,-1 0 0,1 0 0,0 0 0,0 1 0,-1-1 0,6 2 0,24 13-3496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12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133 343 10010,'7'0'8546,"-5"-1"-8106,0 0-128,1 0-8,-1 0-48,1 1-128,1 1-72,1 5-40,11 27 0,3 47-56,-25-35-32,-5 2-592,2-14-464,3-13-184</inkml:trace>
  <inkml:trace contextRef="#ctx0" brushRef="#br0" timeOffset="1">1 0 11418,'11'9'1041,"8"5"-1041,9 14-3113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13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50 371 10442,'-2'-4'640,"0"1"0,1-1 0,0 1 0,0-1 0,0 0 0,0 0 0,0 1 0,1-1-1,-1-4 1,2 5-571,-1 1-1,0 0 1,1 0-1,-1 0 1,1 0-1,-1 0 0,1 0 1,0 0-1,0 0 1,0 0-1,0 0 1,3-3-1,2-1-383,0 0 0,1 1 1,0 0-1,0 0 0,0 0 0,16-6 0,-18 8 422,1 0-221,0 0 0,1-1-1,-2 0 1,1 0 0,0-1 0,-1 1-1,0-1 1,0-1 0,8-9 0,-12 13 106,0 0 0,-1 1 0,1-1 0,0 1 0,-1-1 0,1 0 0,-1 0 0,1 1-1,-1-1 1,0 0 0,0 0 0,0 0 0,0 1 0,0-1 0,0 0 0,0 0 0,-1-2 0,0 1 33,-1 1 0,1-1 1,0 1-1,-1 0 0,1-1 0,-1 1 0,0 0 0,0 0 1,0 0-1,0 0 0,0 1 0,0-1 0,-1 0 0,-4-1 0,2 0 23,-1 1 0,1-1 0,-1 2 0,0-1-1,0 1 1,0 0 0,0 0 0,0 0-1,0 1 1,0 0 0,-1 0 0,1 1-1,0-1 1,0 1 0,0 1 0,-10 3 0,13-5-48,1 1 1,0 0 0,-1 0 0,1 0-1,0 1 1,-1-1 0,1 0 0,0 1-1,0-1 1,0 1 0,0 0 0,0 0-1,1 0 1,-1 0 0,0 0 0,1 0-1,0 0 1,-1 1 0,1-1 0,0 0-1,0 1 1,0-1 0,1 1 0,-1-1-1,0 1 1,1-1 0,0 1 0,-1-1-1,1 1 1,0 0 0,1-1 0,-1 1-1,0-1 1,1 1 0,-1-1 0,1 1-1,0-1 1,0 1 0,0-1 0,2 4-1,0 0-18,0-1-1,0 0 0,0 0 1,1 0-1,-1 0 0,1-1 1,1 1-1,-1-1 0,0 0 1,1-1-1,0 1 0,0-1 1,8 5-1,-3-4-31,0 0 0,0 0 1,1-1-1,-1 0 0,1-1 0,0 0 0,11 0 0,1-1-45,0-1-1,0-2 0,-1 0 1,1-1-1,0-2 0,35-10 1,-40 8 85,0-1-1,-1 0 1,1-1 0,-2-1 0,1 0 0,19-17 0,-29 21 84,0 0 0,0-1 1,-1 1-1,1-1 0,-1-1 0,-1 1 0,1-1 0,-1 0 1,-1 0-1,0-1 0,0 1 0,0-1 0,-1 0 1,0 0-1,1-11 0,-4 18-24,0 0 1,0 1-1,1-1 1,-2 0-1,1 0 1,0 0-1,0 0 1,-1 0-1,1 0 1,-1 0-1,1 0 0,-1 0 1,0 0-1,0 1 1,0-1-1,0 0 1,0 1-1,0-1 1,0 1-1,0-1 1,-3-1-1,1 1 24,0-1 0,-1 1 0,1 0 1,-1 0-1,0 0 0,0 1 0,0-1 0,0 1 0,-7-1 0,-8-1 124,-1 1 0,0 1-1,-27 3 1,35-2-114,1 0-3,0 1 1,0 0-1,0 1 0,-17 4 1,27-6-79,1 0 1,0 0-1,0 0 1,-1 0-1,1 1 1,0-1-1,-1 0 1,1 0-1,0 0 1,0 0-1,-1 0 1,1 0-1,0 1 1,0-1-1,0 0 1,-1 0-1,1 0 1,0 1-1,0-1 1,0 0-1,-1 0 1,1 0-1,0 1 1,0-1-1,0 0 1,0 1-1,0-1 1,0 0-1,0 0 1,-1 1-1,1-1 1,0 0-1,0 0 1,0 1-1,0-1 1,0 0-1,0 1 1,10 8 62,24 7-23,-28-13-31,12 4 13,23 11 40,0 1 0,39 25-1,-70-37-57,-1-1 0,1 1 0,-1 1-1,0-1 1,-1 2 0,0-1 0,0 1-1,-1 0 1,0 1 0,-1-1 0,0 1-1,0 1 1,4 10 0,-9-16-20,1-1 0,-1 1 1,0 0-1,0-1 0,-1 1 1,1 0-1,-1 0 0,0-1 1,0 1-1,0 0 0,-1 0 1,0-1-1,0 1 1,0 0-1,-1-1 0,1 1 1,-1-1-1,0 1 0,0-1 1,0 0-1,-1 0 0,0 0 1,0 0-1,0-1 0,0 1 1,0-1-1,-1 1 0,1-1 1,-7 3-1,0 1-530,0-1 0,-1 0 0,0 0 0,0-1 0,0-1 0,-1 0 0,1-1 1,-1 0-1,0-1 0,-15 2 0,-21-5-3502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8:34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1 137 5889,'0'-2'353,"0"0"-1,0 0 1,0 0-1,0 0 1,0 0-1,1 0 1,-1 0 0,1 0-1,-1 0 1,1 0-1,0 0 1,0 1-1,0-1 1,0 0-1,0 0 1,0 1-1,2-2 1,-2 1-274,0 1 0,1 1 1,-1-1-1,1 0 0,-1 0 0,1 0 0,-1 1 1,1-1-1,0 1 0,-1-1 0,1 1 1,0 0-1,-1-1 0,1 1 0,0 0 0,1 0 1,2 1-100,-1-1 0,0 1 1,1 0-1,-1 0 1,1 1-1,-1-1 0,0 1 1,0 0-1,0 0 1,0 0-1,0 1 0,3 2 1,-4-1 36,0-1-1,0 1 1,-1 0 0,1 0-1,-1 1 1,0-1 0,-1 0-1,1 1 1,-1-1 0,0 1-1,0 0 1,0-1 0,0 6-1,1 1 20,3 49 357,-2 0-1,-7 63 0,4-116 210,2-76-374,2 0 0,4 0 0,27-116 0,-35 183-281,1-1 0,0 0-1,0 1 1,0-1-1,0 1 1,0-1 0,0 1-1,1-1 1,-1 1-1,1 0 1,0 0 0,-1 0-1,1 0 1,0 0-1,0 0 1,0 0 0,1 1-1,-1-1 1,0 1 0,1 0-1,4-3 1,-4 4-191,1-1 0,-1 1 0,0 0 1,0 0-1,1 0 0,-1 1 0,0-1 1,0 1-1,1 0 0,-1 0 0,0 0 1,0 0-1,0 0 0,0 1 0,0-1 0,0 1 1,3 2-1,25 20-2551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4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 3593,'45'2'1444,"-31"-1"-532,-1-1 1,1 0 0,-1-1-1,1 0 1,14-4 0,-27 4-539,1 1 1,-1 0-1,0-1 1,1 1-1,-1 0 1,0 0-1,1-1 0,-1 1 1,1 0-1,-1 0 1,0 1-1,1-1 1,-1 0-1,0 0 1,1 1-1,-1-1 0,0 1 1,1-1-1,-1 1 1,0-1-1,0 1 1,2 1-1,-1 1-194,-1 0-1,1 0 1,-1 0-1,0 0 1,0 0 0,0 0-1,-1 1 1,2 6-1,0 2-526,8 85 419,-9-69-29,1 0 1,1 0-1,2 0 0,15 51 0,-20-78-37,0 0 0,0 0 1,1-1-1,-1 1 1,0 0-1,1 0 0,-1-1 1,0 1-1,1 0 0,-1-1 1,0 1-1,1 0 1,-1-1-1,1 1 0,0-1 1,-1 1-1,1-1 0,-1 1 1,1-1-1,0 1 0,-1-1 1,1 0-1,0 1 1,-1-1-1,2 1 0,9-15 96,1-32 3,-2-25-93,-8 47-12,0 1 1,2 0-1,1 0 1,1 0-1,10-25 1,-13 42-97,-1 0 1,1 1-1,1 0 1,-1 0-1,1 0 1,0 0-1,0 0 1,0 1-1,1 0 0,-1 0 1,1 0-1,0 0 1,0 1-1,1 0 1,-1 0-1,1 0 0,-1 0 1,1 1-1,0 0 1,0 1-1,0-1 1,0 1-1,0 0 1,10 0-1,56 4-3495,4 9-136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13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 41 10458,'10'3'8018,"-16"-11"-6394,-21 2-1552,-23-4-4145,-29-10 1265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15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54 10498,'-5'-27'2985,"0"10"648,3 8-2857,2 8-536,-1 7-112,2 5-48,2 20 184,2 14 40,1 21 8,2 11-40,1 12 8,-3-11-208,-1-8-40,-4-22-128,-3-19-528,-3-24-616,0-17-2745,2-12 176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16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71 11690,'13'-46'3153,"-26"30"680,7 10-3145,-2 4-888,-7 4-24,-5 3 16,-7 13-320,0 8-336,-3 16-361,9 5-2503,5 15 359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16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90 11026,'-10'-9'2281,"15"1"856,-2 8-2961,7 0-569,13 0 145,10-2 400,22-1 40,8 0-63,15 0-746,3 2-1687,6 2-1001,-14-1-976</inkml:trace>
  <inkml:trace contextRef="#ctx0" brushRef="#br0" timeOffset="1">668 18 15491,'66'-18'4641,"-69"32"-9306,-12 4 80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25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463 6 11883,'-20'-6'2656,"-8"7"1057,-8 12-3409,-13 16-312,-5 9 40,-13 15-32,6 3 72,-4 26 64,15 7 72,18 27 8,46 30 160,21 2-472,45-7-1120,21-10-576,30-23-2169,-16-55-472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26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62 9290,'-1'-1'197,"0"0"-1,1-1 1,-1 1 0,0 0-1,0-1 1,1 0-1,-1 1 1,1-1 0,0 1-1,-1-1 1,1 1 0,0-1-1,0 0 1,0 1-1,0-1 1,0 1 0,0-1-1,1 0 1,-1 1 0,0-1-1,1 1 1,-1-1-1,1 1 1,0-1 0,0 1-1,-1-1 1,1 1 0,0 0-1,1-2 1,0 2-107,-1 1 1,1-1-1,-1 1 0,1-1 1,-1 1-1,1-1 0,-1 1 0,1 0 1,0 0-1,-1 0 0,1 0 1,-1 0-1,1 0 0,0 0 1,-1 0-1,1 1 0,-1-1 1,1 1-1,-1-1 0,1 1 1,-1 0-1,1-1 0,-1 1 1,0 0-1,1 0 0,-1 0 1,0 0-1,0 0 0,3 3 0,7 7-48,0 1 0,-1 0 0,-1 1 0,0 0 0,0 1 0,-1 0 0,-1 0 0,0 1 0,-1 0 0,-1 0 0,0 0 0,-1 1 0,-1-1 0,0 1 0,-2 0-1,1 0 1,-2 18 0,-2-25-155,-3-10 34,-7-21 3,-7-34 76,17 44 14,0 1-1,1 0 1,0-1 0,1 1-1,0-1 1,1 1-1,0 0 1,1-1-1,6-20 1,-7 26-65,1 1 0,1 0-1,-1 0 1,1-1 0,-1 2 0,2-1 0,-1 0-1,0 1 1,1-1 0,0 1 0,0 0 0,0 0 0,0 1-1,1-1 1,-1 1 0,1 0 0,0 0 0,0 0-1,0 1 1,1 0 0,-1 0 0,6-1 0,8 0-1338,-1 1 0,1 0 1,34 3-1,12 1-2574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26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85 13387,'-5'-35'2888,"15"-1"1209,12 23-3857,7 24-184,2 15 72,6 29 8,-7 23 97,-9 47-97,-15 19 48,-26 42-416,-16 0-745,-28 42-3352,-16-31 553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27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60 220 10154,'-1'-1'35,"-6"-11"856,0-1 0,0-1 0,2 1 0,-1-1 0,-4-22 0,9 32-784,1 0 0,-1 1 0,1-1 0,0 0-1,0 1 1,0-1 0,1 0 0,-1 1 0,1-1 0,0 0-1,0 1 1,0-1 0,1 1 0,-1-1 0,1 1 0,0 0-1,0 0 1,0-1 0,0 1 0,0 1 0,1-1 0,-1 0-1,1 1 1,0-1 0,0 1 0,0 0 0,0 0-1,5-3 1,-2 2-99,-1 0-1,1 0 1,1 1-1,-1-1 1,0 1-1,0 1 0,1-1 1,-1 1-1,1 0 1,0 1-1,-1-1 1,1 1-1,-1 1 0,1-1 1,0 1-1,-1 0 1,1 1-1,-1-1 1,0 1-1,0 1 1,1-1-1,-1 1 0,-1 0 1,1 0-1,0 1 1,-1 0-1,0 0 1,1 0-1,-2 0 1,1 1-1,0 0 0,-1 0 1,0 0-1,0 1 1,-1-1-1,0 1 1,1 0-1,-2 0 1,1 0-1,-1 0 0,0 0 1,0 1-1,-1-1 1,0 1-1,0-1 1,0 1-1,-1 0 0,0-1 1,-1 8-1,-1 7-17,-1-1-1,0 0 0,-2 0 0,-1 0 1,0 0-1,-1-1 0,-1 0 1,-1 0-1,-1-1 0,0 0 0,-1-1 1,-1 0-1,-1-1 0,-1 0 0,0-1 1,0-1-1,-2 0 0,1-1 1,-2-1-1,0 0 0,-33 17 0,21-23 119,31-9-40,17-1-45,248-15-1981,-139 14-2565,-46-3 454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28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13947,'36'-14'6737,"-37"15"-6953,0 5-416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32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21 8682,'-6'-21'3681,"-18"27"-153,0-5-1543,-3 9-2057,-10 11 120,-1 3 168,-12 24 56,6 6 24,-4 35 0,14 5-80,3 27-96,23 6-16,19 22-224,18-17-208,27-1-960,14-27-393,26-17-2223,3-37-177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4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76 6241,'-10'-75'11835,"12"79"-11531,13 40-40,14 64-184,-18-4 40,-7 14-640,-4 44-3225,-8-17 824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32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9282,'1'-14'1110,"-1"12"-610,0 0 0,0 0 0,0 0 1,1 0-1,-1 0 0,1 0 1,-1 0-1,1 0 0,0 0 0,-1 0 1,3-3-1,-2 5-421,0-1-1,1 1 1,-1 0 0,0 0 0,0-1-1,0 1 1,0 0 0,0 0 0,1 0-1,-1 0 1,0 0 0,0 1 0,0-1-1,0 0 1,0 0 0,0 1 0,1-1-1,-1 1 1,0-1 0,0 1 0,0-1-1,0 1 1,0 0 0,-1-1 0,1 1-1,0 0 1,0 0 0,0 0 0,0 1-1,12 9-45,-1 1 1,0 0-1,-1 0 0,0 1 0,-1 1 0,-1 0 0,0 0 0,-1 1 1,-1 0-1,0 0 0,-1 1 0,6 24 0,4 30 12,-11-39 36,-5-25 19,-2-9 56,-3-12-141,1 0 0,0 0 0,0 0 0,2 0 0,0 0 0,1-1 0,0 1 0,1-1 0,4-29 1,-2 38-186,-1 0 0,1 0 1,0 0-1,1 0 0,-1 0 1,1 0-1,1 0 0,-1 1 1,1 0-1,0 0 0,1 0 0,-1 0 1,1 1-1,0-1 0,1 1 1,-1 0-1,1 1 0,0 0 1,0-1-1,1 2 0,-1-1 1,14-4-1,38-6-3320,2 6-276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33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49 12971,'26'-27'2680,"-12"6"1313,5 20-3737,9 13 112,2 12 72,7 28 57,-4 24-9,-4 49-120,-15 13-184,-15 45-216,-13-5-456,-19 20-1737,-2-27-2264,-15-7-200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34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91 141 8578,'-68'-22'2019,"66"22"-1923,1-1 0,-1 0 0,1 1 0,0-1 0,0 0 0,-1 0 0,1 0 0,0 0 0,0 0 0,0 0 0,0 0 0,0 0 0,0-1 0,0 1 0,1 0-1,-1-1 1,0 1 0,1 0 0,-1-1 0,1 1 0,-1-1 0,1 1 0,0-1 0,-1 1 0,1-1 0,0 1 0,0-1 0,0 1 0,0-1 0,1 1 0,-1-1 0,0 1 0,1-1 0,-1 1 0,1-1 0,-1 1 0,1 0 0,0-1 0,-1 1 0,1 0 0,1-2 0,1-2 106,0 1-1,1-1 1,-1 1 0,1 0 0,0 0 0,0 0 0,1 1 0,-1 0-1,6-4 1,0 3-97,0 0 0,0 1 0,1 0-1,-1 1 1,1 0 0,0 0 0,0 1-1,-1 1 1,1-1 0,0 2 0,0 0-1,19 4 1,-23-4-106,1 0-1,-1 1 0,0 0 1,0 1-1,-1 0 1,1 0-1,0 0 0,-1 1 1,0-1-1,0 2 0,0-1 1,0 1-1,-1 0 1,1 0-1,-1 0 0,-1 1 1,1-1-1,-1 1 0,6 11 1,-8-13-18,-1 0 0,1 0 0,-1 0 0,-1 1 0,1-1 0,0 0 0,-1 0 0,0 1 0,0-1 0,0 0 0,-1 0 0,1 1 0,-1-1 0,0 0 0,-3 6 0,1-2-46,0-1 1,-1 1 0,0-1-1,-1 0 1,1 0 0,-1-1-1,-11 12 1,9-11 7,-1 0 0,0 0 0,0 0 0,-1-1 0,0 0 0,0-1 0,0 0 0,0-1 0,-1 1 0,0-2 0,0 1 0,0-2 0,-11 3 0,-11-10 100,24-3 21,20-1-25,-1 5-27,0 1 0,0 0 0,0 1 1,1 0-1,-1 1 0,1 0 0,-1 1 0,1 0 0,-1 1 1,1 0-1,-1 1 0,1 0 0,-1 1 0,14 5 0,-15-5-10,0 1-1,0 0 0,0 1 0,-1 0 1,0 0-1,0 1 0,0 0 0,-1 1 1,1 0-1,-1 0 0,-1 1 1,0 0-1,0 0 0,0 1 0,7 14 1,-11-18-12,-1 0 1,0 1 0,0-1 0,0 1 0,-1-1-1,1 1 1,-2 0 0,1 0 0,0 0 0,-1-1 0,0 1-1,-1 0 1,1 0 0,-1 0 0,0-1 0,-1 1 0,1 0-1,-6 10 1,4-9 27,-2 0-1,1 0 0,-1 0 1,0-1-1,0 1 0,-1-1 0,1-1 1,-1 1-1,-1-1 0,1 0 1,-1 0-1,-11 6 0,9-7-30,0 0 0,0 0 0,0-1-1,0 0 1,0-1 0,-1 0-1,1 0 1,-1-1 0,1 0-1,-19-1 1,22 0-63,-1-1 1,1 0-1,-1 0 0,1-1 0,0 0 0,0 0 0,0 0 1,0-1-1,0 0 0,0 0 0,1-1 0,-1 1 1,1-1-1,0 0 0,0-1 0,-7-7 0,-4-17-2768,10 2-193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34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39 14515,'-23'-26'2393,"28"14"527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35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31 259 11394,'-7'-12'596,"1"-1"0,1-1 0,-8-22 0,13 35-513,0-1 0,0 1 1,0-1-1,1 1 1,-1-1-1,0 1 1,0-1-1,1 1 0,-1-1 1,1 1-1,-1 0 1,1-1-1,0 1 0,-1 0 1,1-1-1,0 1 1,0 0-1,0 0 0,0 0 1,0 0-1,0-1 1,0 2-1,1-1 1,-1 0-1,0 0 0,0 0 1,1 0-1,-1 1 1,1-1-1,-1 1 0,0-1 1,1 1-1,-1 0 1,1-1-1,-1 1 0,1 0 1,2 0-1,7-1-44,0 0 1,0 1-1,19 2 0,-27-2 14,8 1 34,1 1 0,-1 0 0,1 1 0,-1 0 0,0 1 0,0 0 0,-1 1 0,1 0 0,-1 0 0,0 1 0,17 14 0,-15-9 1,0 0 1,-2 0-1,1 1 1,-1 1 0,-1 0-1,0 0 1,13 28-1,-10-13-39,-2 0 0,-1 1 0,-1 0 0,-1 0 0,-1 0 1,-2 1-1,-1 0 0,-2 52 0,-3-56-54,0 1 1,-2-1-1,-12 46 1,13-62 3,0 0 0,-1 0 1,-1 0-1,1 0 1,-1-1-1,-1 1 0,0-1 1,0-1-1,-1 1 1,0-1-1,-14 12 0,18-17-6,-1-1 0,1 1 0,-1-1 0,0 0 0,0 0 0,0 0 0,0-1 0,0 1 0,0-1 0,0 0 0,-1 0 0,1-1 0,0 1 0,0-1 0,-1 0 0,1 0 0,0-1 0,-1 1 0,1-1 0,0 0 0,0 0-1,-1 0 1,1 0 0,0-1 0,0 0 0,-6-4 0,0 0-25,0-1-1,0 0 0,1-1 1,0 0-1,0-1 0,1 1 1,0-2-1,-9-13 0,5 1-4,0 0-1,1 0 1,2-1-1,0 0 1,1-1-1,2 1 1,0-2-1,2 1 1,0-1-1,2 1 1,1-1-1,1 0 1,1 1-1,4-27 1,-3 29 37,2-1 0,1 1 0,0 0 0,2 0 1,0 1-1,1 0 0,2 0 0,0 1 0,1 0 0,1 1 0,0 0 1,2 1-1,0 0 0,1 1 0,29-25 0,-23 28-17,0 1 0,0 1-1,2 0 1,-1 2 0,1 0-1,1 2 1,-1 0 0,2 2-1,-1 1 1,0 1 0,34-2 0,4 3-1150,0 4 0,1 2 0,82 14 0,-9 5-2229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2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87 12595,'-3'-15'659,"2"5"352,-1 0 0,0 0 1,-1 0-1,0 1 0,-6-13 0,5 75-925,0 108-54,0-82 17,4-1 1,17 148-1,-17-224-47,0 1 0,1-1 0,-1 0 0,1 1 0,-1-1 0,1 0 0,0 1 1,0-1-1,0 0 0,0 0 0,0 0 0,0 0 0,1 0 0,-1 0 0,1 0 0,-1 0 0,3 2 0,-2-4 1,-1 0 0,0 0-1,0 1 1,0-1 0,0 0-1,0 0 1,0 0-1,0 0 1,1 0 0,-1 0-1,0 0 1,0-1 0,0 1-1,0 0 1,0-1 0,0 1-1,0-1 1,0 1-1,0-1 1,0 1 0,0-1-1,0 0 1,0 1 0,0-1-1,0-1 1,9-8 22,-1 0 1,0 0-1,-1-1 0,10-18 1,-11 19-16,9-17 22,-13 20-34,1 0-1,-1 0 1,1 1-1,1-1 1,-1 1-1,1 0 1,0 1-1,0-1 1,1 1-1,-1 0 1,11-7-1,-13 12-2,-1 0-1,1-1 1,-1 1-1,1 0 1,-1 1-1,1-1 1,-1 0-1,1 1 1,-1-1-1,1 1 0,-1 0 1,0 0-1,1 0 1,-1 0-1,0 0 1,0 0-1,0 1 1,0-1-1,0 1 1,0 0-1,0-1 1,2 4-1,36 44-39,-33-37 30,0 1-1,-1-1 1,-1 1 0,0 0-1,0 1 1,-2-1-1,1 1 1,-2-1 0,0 1-1,0 0 1,-2 0-1,1 0 1,-2 0 0,-3 23-1,3-28-9,-1-1 0,0 1 0,0-1 0,0 0-1,-1 0 1,0 0 0,-1 0 0,0 0 0,0-1 0,-1 0-1,0 0 1,0 0 0,0 0 0,-1-1 0,0 0 0,0 0-1,-1-1 1,0 1 0,0-1 0,0-1 0,0 1 0,-1-1-1,0-1 1,-15 6 0,15-7-91,1-1 0,-1 0 1,0-1-1,0 1 0,1-2 0,-1 1 0,0-1 0,0 0 1,1 0-1,-1-1 0,1 0 0,-9-4 0,4 1-735,0 0 1,0-1-1,0-1 0,1 0 0,-20-16 0,3-6-2888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2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52 12363,'-2'-5'5918,"3"5"-5909,-1 0 0,1 0-1,-1 0 1,0 0 0,1 0 0,-1 1 0,1-1 0,-1 0 0,1 0 0,-1 0 0,0 0 0,1 1 0,-1-1-1,0 0 1,1 0 0,-1 1 0,1-1 0,-1 0 0,0 1 0,0-1 0,1 0 0,-1 1 0,0-1 0,0 0-1,1 1 1,-1-1 0,0 1 0,0-1 0,0 0 0,0 1 0,1-1 0,-1 1 0,7 13-20,-1-1 1,0 1-1,0 0 1,-2 1-1,6 28 1,6 80 44,-11-82-27,15 118 147,-28-213 241,2 0 1,3-102 0,3 148-533,1-1 0,0 0 0,0 0 0,0 0 1,1 1-1,0-1 0,1 1 0,0-1 1,0 1-1,1 0 0,0 0 0,1 1 1,-1-1-1,2 1 0,-1 0 0,1 0 0,0 1 1,0-1-1,0 1 0,1 1 0,0-1 1,0 1-1,1 0 0,8-3 0,49-15-3524,4 5-622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3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10650,'62'35'9810,"-57"-35"-9482,-5-1-72,3 0-159,13-4-49,57-15-521,-35 13-823,-3 7-2961,-12 3 224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3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11963,'20'17'2456,"28"-19"1113,18 2-4249,27 1-2913,-7-9 664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3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64 13627,'-8'-10'1719,"1"-1"0,0 0 1,-10-20-1,17 31-1680,9 21-66,0 1 0,-2 0-1,0 0 1,5 37 0,7 102 53,-15-124-25,26 429 104,35 276-964,-62-721 397,-1-13-405,0 1 0,-1 0 1,0 0-1,-1 0 0,0 17 1,0-26 784,0 0 0,0 0-1,0 0 1,0 1 0,-1-1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5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62 12171,'-1'0'155,"-1"-1"0,1 0 0,0 0 1,0 0-1,-1 0 0,1 0 0,0 0 1,0-1-1,0 1 0,0 0 0,0 0 1,0-1-1,1 1 0,-1 0 0,0-1 1,1 1-1,-1-1 0,1 1 0,-1-1 1,1 0-1,0 1 0,0-1 0,0 1 1,-1-1-1,2 1 0,-1-1 1,0-1-1,2 1-81,-1 0 1,1 1 0,0-1-1,0 1 1,0 0 0,0 0-1,0 0 1,0 0-1,0 0 1,1 0 0,-1 0-1,0 0 1,0 1 0,1 0-1,-1-1 1,0 1 0,1 0-1,4 0 1,5 0-50,1 0-1,-1 1 1,1 1 0,-1 0 0,0 0-1,0 1 1,0 1 0,0 0 0,0 1-1,-1 0 1,1 1 0,-1 0 0,-1 1 0,1 0-1,-1 0 1,-1 1 0,1 0 0,-1 1-1,-1 0 1,12 16 0,1 3 10,-1 1 0,-2 2 1,-1-1-1,-1 2 0,-2 0 0,11 35 1,-9-18-39,-2 1 1,-3 0 0,-2 1-1,-2 0 1,-2 0 0,-3 1-1,-6 80 1,3-115-16,-1 0-1,-1 0 1,-1-1 0,0 1-1,-2-1 1,1 0-1,-12 21 1,14-31 11,-1 0 0,0-1 0,1 1 0,-2-1 0,1 0-1,-1 0 1,1-1 0,-1 1 0,0-1 0,-1 0 0,1 0 0,-1-1 0,0 0 0,0 0 0,0 0-1,0 0 1,0-1 0,-1 0 0,1-1 0,-12 2 0,4-2 1,1-1 0,-1-1 0,0 0 0,1-1 0,-1 0 0,1-1 0,-1-1 0,1 0 1,0-1-1,1 0 0,-1-1 0,-15-10 0,4 2-5,2-2 0,0 0 0,1-2 0,1 0 0,-22-25 0,24 22-6,1 0 0,1-2 0,1 0 0,2 0 0,0-1 0,1-1 0,1 0 0,-11-41 0,18 52 18,1-1 0,0 0 0,1 0-1,0 0 1,1 0 0,1 0-1,1 0 1,0 0 0,1 0 0,0 0-1,1 1 1,1-1 0,1 1-1,0-1 1,0 1 0,2 1 0,8-16-1,-3 12 18,1 1-1,1 0 1,0 0 0,1 2-1,1 0 1,0 0 0,0 2-1,33-19 1,-4 7 25,1 2-1,69-24 1,-2 10-422,1 5 0,1 5 1,173-16-1,-72 27-2746,-36 12-137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4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 8834,'1'-16'3425,"2"-3"95,4 10-1879,12 6-1585,12 2 24,28-6-352,13-3-624,20-4-2625,1-1 464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4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71 10042,'-11'-25'2729,"4"5"847,5 9-2927,0 2 207,4 4 816,-2 7-1328,4 16-240,5 69-112,-6-20 0,-4 19-456,-1-9-872,3 0-2665,4-30 136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5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129 105 5905,'-26'-18'9747,"21"13"-9129,-1 1 0,1 0 0,-1 1 0,0-1 0,0 1 0,0 0 0,-7-2 0,11 5-621,1 0-1,-1 0 1,1 0-1,-1 0 1,1 0 0,-1 0-1,0 0 1,1 1-1,-1-1 1,1 1 0,-1-1-1,1 1 1,-1-1 0,1 1-1,0 0 1,-1 0-1,1 0 1,0 0 0,-1 0-1,1 0 1,0 0-1,0 0 1,0 0 0,0 0-1,0 1 1,0-1-1,0 0 1,1 1 0,-1-1-1,0 1 1,1-1-1,-1 1 1,1-1 0,0 1-1,-1 2 1,-1 5-116,0 1 0,0-1 0,1 1 0,1-1 1,0 1-1,0-1 0,1 1 0,0-1 0,0 1 1,1-1-1,0 0 0,5 12 0,-5-15 56,-1-1 1,1 0-1,0 0 0,1 0 1,-1 0-1,1 0 0,0-1 1,1 1-1,-1-1 0,1 1 1,-1-1-1,1 0 0,0-1 1,1 1-1,-1-1 0,1 0 1,-1 0-1,1 0 0,0-1 1,0 1-1,0-1 0,7 2 1,-9-4 61,0 0 1,0 0 0,0 0-1,0 0 1,0-1-1,0 1 1,0-1 0,0 0-1,0 0 1,0 0-1,0 0 1,-1 0 0,1-1-1,0 1 1,-1-1-1,1 0 1,-1 1 0,0-1-1,1 0 1,-1-1-1,0 1 1,0 0 0,0-1-1,-1 1 1,1-1-1,0 1 1,-1-1 0,0 0-1,0 0 1,0 1-1,1-5 1,1-2 22,0 0-1,0-1 1,-1 0-1,0 1 1,-1-1-1,0 0 1,-1 0 0,-1-12-1,0 13-18,-1-1-1,0 1 0,0 0 1,-1 0-1,0 0 1,-1 0-1,0 0 0,0 1 1,-1-1-1,-11-13 1,11 16-435,0 0 0,-1 0 0,0 1 1,0 0-1,0 0 0,-1 0 0,-13-7 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5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31 7706,'7'8'6884,"-8"-8"-6749,-14 15 2749,-9 11-2406,23-25-478,-1 1-5,1 1 1,-1 0-1,0 1 1,1-1 0,-1 0-1,1 0 1,0 1-1,0-1 1,0 0 0,1 1-1,-1-1 1,1 1-1,0-1 1,0 1-1,0-1 1,0 1 0,1-1-1,-1 1 1,1-1-1,0 1 1,0-1 0,1 4-1,4 9-94,1 1 1,0-2-1,1 1 0,0-1 1,15 20-1,-21-33 97,-1 0 0,1 0 1,0 1-1,0-1 0,0 0 0,0-1 1,0 1-1,0 0 0,0-1 1,1 1-1,-1-1 0,1 1 0,-1-1 1,1 0-1,0 0 0,-1-1 0,1 1 1,0 0-1,-1-1 0,1 1 0,0-1 1,0 0-1,0 0 0,-1 0 1,1-1-1,0 1 0,0-1 0,-1 1 1,1-1-1,0 0 0,-1 0 0,1 0 1,-1 0-1,1 0 0,-1-1 0,1 1 1,-1-1-1,0 0 0,0 0 1,0 0-1,0 0 0,3-3 0,2-3 32,1 0-1,-1 0 0,0-1 1,-1 0-1,0-1 0,-1 1 1,0-1-1,0 0 0,-1-1 1,0 1-1,-1-1 0,4-16 1,-6 22-41,-1 0 1,1 0-1,-1 0 1,0 0-1,0 0 1,0 0-1,-1 0 1,0 0-1,0 0 1,0 0-1,-1 0 1,1 1-1,-1-1 1,0 0-1,0 1 1,-1 0-1,0-1 1,1 1-1,-1 0 1,-1 0-1,1 0 1,0 1-1,-1-1 1,0 1-1,0 0 1,0 0-1,0 0 1,-1 1 0,-5-4-1,6 5-125,0-1 1,-1 1-1,1 0 0,0 0 0,-1 0 0,1 0 1,0 1-1,-1 0 0,1 0 0,-7 1 1,8-1-29,1 0 1,0 1-1,-1-1 0,1 1 1,0-1-1,-1 1 1,1 0-1,0 0 0,0 0 1,0 0-1,0 1 1,0-1-1,0 0 1,0 1-1,0 0 0,1-1 1,-1 1-1,0 0 1,-1 3-1,2-4 31,1-1 0,-1 1 0,1 0-1,0 0 1,0 0 0,-1-1 0,1 1 0,0 0-1,0 0 1,0 0 0,0-1 0,0 1 0,0 0 0,0 0-1,0 0 1,0 0 0,0-1 0,1 1 0,-1 0 0,0 1-1,16 16-2447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6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 71 9346,'-38'-19'6444,"-9"11"-4282,45 7-2160,0 1 0,1 0 0,-1 0 0,0 0 0,0 0 0,1 0 0,-1 0 0,0 0 0,1 0 0,-1 1 0,0-1 0,1 1 0,-1-1 0,0 1 0,1 0 0,-1 0 0,1 0 0,-1 0 0,1 0 0,-1 0 0,1 0 0,0 0 0,0 0 0,-1 1 0,1-1 0,0 0 0,0 1 0,0-1 0,1 1 0,-1-1 0,0 1 0,0-1 0,1 1 0,-1 0 0,1-1 0,0 1 0,-1 0 0,1 0 0,0-1 0,0 1 0,0 0 0,0 0 0,0-1 0,0 1 0,1 0 0,0 1 1,2 15-304,2-1 1,0 0 0,11 23 0,-14-33 179,1-1 0,0 0 0,1 0 0,0 0 0,0 0 0,0-1 0,1 1 0,-1-1 0,1 0 0,0 0 0,10 6 0,-12-10 105,0 0 0,-1 0 0,1 0 0,0-1 0,0 1 0,0-1 0,-1 0 0,1 0 0,0 0 0,0 0-1,0 0 1,0 0 0,0-1 0,-1 0 0,1 1 0,0-1 0,0 0 0,-1 0 0,1 0 0,-1-1 0,1 1 0,-1-1 0,1 1 0,-1-1 0,0 0 0,0 0 0,3-3 0,4-4 34,0 0 0,-1-1 1,0 0-1,12-20 1,-16 24 5,-1 0 1,0-1 0,0 1 0,0 0-1,-1-1 1,0 0 0,0 0 0,-1 1 0,0-1-1,0 0 1,-1 0 0,1 0 0,-1 0-1,-2-8 1,1 12-28,0-1 1,0 1-1,0 0 0,-1-1 0,1 1 0,-1 0 1,0 0-1,0 0 0,0 0 0,0 1 0,-1-1 1,1 0-1,-1 1 0,1 0 0,-1 0 1,0-1-1,0 2 0,0-1 0,0 0 0,-1 1 1,1-1-1,0 1 0,-1 0 0,1 0 0,-1 0 1,1 0-1,-1 1 0,-5-1 0,3 0-330,0 1-1,0-1 1,0 1-1,0 0 1,0 0-1,0 1 1,0 0-1,0 0 1,1 0-1,-1 1 1,0 0-1,0 0 1,-9 5-1,9 5-2578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6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55 11082,'-5'-3'2023,"-41"-21"3020,44 23-5011,0 0 0,0 0-1,0 1 1,0-1 0,0 0 0,0 1 0,0-1-1,0 1 1,0 0 0,0 0 0,0 0 0,-1 0-1,1 0 1,0 0 0,0 0 0,0 1 0,0-1-1,0 1 1,-3 1 0,4-1-37,0 1 0,0-1 0,0 0 0,0 1 0,0-1 0,0 1 0,1 0 0,-1-1 0,1 1 0,-1 0 1,1-1-1,-1 1 0,1 0 0,0-1 0,0 1 0,0 0 0,0 0 0,0-1 0,0 1 0,1 0 0,-1-1 0,1 4 0,14 45-295,-10-38 177,-5-12 121,5 15-214,0-1 0,1 0 1,13 24-1,-18-35 176,1-1-1,0 1 0,0-1 1,0 1-1,1-1 1,-1 0-1,0 1 0,1-1 1,0 0-1,5 3 1,-7-5 31,1 1 1,0-1 0,-1 1-1,1-1 1,-1 0 0,1 0-1,0 0 1,-1 0-1,1 0 1,0 0 0,-1 0-1,1 0 1,0 0 0,-1-1-1,1 1 1,-1-1 0,1 1-1,-1-1 1,1 0 0,-1 0-1,1 0 1,2-1 0,7-8 27,1 1 0,-1-2 1,-1 1-1,0-1 1,15-23-1,-19 27 18,-1-1-1,-1 0 1,1 0 0,-1-1-1,-1 1 1,1-1 0,-1 1 0,-1-1-1,0 0 1,2-14 0,-4 21-51,0 1-1,0-1 1,0 0 0,-1 1 0,1-1 0,0 1 0,-1-1-1,1 1 1,0-1 0,-1 1 0,0-1 0,1 1 0,-1 0-1,0-1 1,0 1 0,0 0 0,0 0 0,0-1 0,0 1-1,0 0 1,0 0 0,0 0 0,-1 0 0,1 0 0,0 1-1,-1-1 1,1 0 0,0 0 0,-1 1 0,1-1 0,-1 1-1,1 0 1,-3-1 0,-3 0-257,-1 0 0,1 1 0,-1 0 0,1 0 1,-1 1-1,-9 2 0,-59 15-2949,-7 6-588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6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55 214 11867,'-55'-27'5342,"56"26"-5323,-1 1-1,0-1 1,1 0 0,0 1 0,-1-1-1,1 1 1,-1-1 0,1 1-1,0-1 1,-1 1 0,1 0-1,0-1 1,-1 1 0,1 0-1,0 0 1,0-1 0,-1 1 0,1 0-1,0 0 1,0 0 0,-1 0-1,1 0 1,0 0 0,0 0-1,0 0 1,-1 0 0,2 0 0,37-5-86,1886-160 576,-1892 162-510,1-1-96,53 2 1,-85 2 27,1 1-1,-1-1 1,1 0-1,-1 0 1,0 1-1,0 0 1,1-1-1,-1 1 1,0 0-1,0 0 1,0 0-1,0 0 1,1 0-1,-2 1 1,3 1-1,-3-2-42,-1-1 0,0 1-1,1 0 1,-1 0 0,0 0-1,0-1 1,0 1 0,0 0-1,1 0 1,-1 0 0,0 0 0,-1 0-1,1-1 1,0 1 0,0 0-1,0 0 1,0 0 0,-1 0-1,1-1 1,0 1 0,-1 0-1,1 0 1,0 0 0,-1-1-1,1 1 1,-1 0 0,0-1 0,1 1-1,-1 0 1,1-1 0,-1 1-1,0-1 1,0 1 0,1-1-1,-1 0 1,0 1 0,-1 0-1,-32 18-3374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7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64 9594,'-15'-19'2641,"7"0"799,3 10-2519,-3 1-537,8-1 1568,0 11-1736,0 1-96,1 25-160,2 56-112,-5-25-336,-1 10-824,1-4-2529,9-14 168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7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88 11891,'-17'-27'6457,"16"26"-6271,0 0-1,-1 0 0,1 0 1,0 1-1,-1-1 0,1 0 1,0 0-1,-1 1 0,1-1 1,-1 1-1,1-1 1,-1 1-1,-2 0 0,1 0-191,0 0 1,-1 1-1,1-1 0,0 1 1,-1 0-1,1 0 0,0 0 1,0 1-1,0-1 0,0 1 1,0-1-1,0 1 0,0 0 1,1 0-1,-4 3 0,3-1-45,0-1 1,-1 1-1,1 0 0,1 0 0,-1 0 0,1 1 0,-1-1 0,1 1 0,1-1 0,-1 1 0,1 0 0,-1-1 0,1 1 0,1 0 0,-1 0 0,1 0 0,-1 0 0,1 0 0,1 0 0,-1 0 0,1-1 0,0 1 0,2 6 0,-1-1-72,1 0 0,0 0 0,1 0 0,0 0 0,1 0 0,0-1 0,0 0 0,1 0 0,11 14 0,-15-21 113,0 0 1,0 1-1,0-1 1,0 0 0,0 0-1,1 0 1,-1-1-1,1 1 1,-1-1 0,1 1-1,-1-1 1,1 0-1,0 0 1,0 0 0,0 0-1,-1 0 1,1-1-1,0 1 1,0-1 0,0 0-1,0 0 1,0 0-1,0 0 1,0 0 0,0-1-1,0 0 1,5-1-1,-3-1 13,-1 1-1,0-1 0,0 0 0,0-1 0,0 1 0,0-1 0,-1 1 0,0-1 0,1 0 0,-1 0 0,-1-1 0,1 1 0,-1-1 0,1 1 0,1-7 0,-1 1-25,1-1 1,-2 1-1,1-1 1,-2 0-1,1 0 1,-1 0 0,-1 0-1,0 0 1,-2-17-1,1 22-289,0-1-1,-1 1 1,1-1-1,-1 1 1,0 0-1,-1-1 1,1 1-1,-1 0 1,0 1-1,-1-1 1,1 0-1,-1 1 1,-1 0-1,1 0 1,-1 0-1,-9-8 1,-29-12-3189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7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25 8858,'-3'-2'191,"1"1"0,0 0 1,0 0-1,0-1 0,-1 1 0,1 1 1,-1-1-1,1 0 0,-1 1 1,1-1-1,-1 1 0,1 0 0,-1-1 1,1 1-1,-1 1 0,1-1 0,-1 0 1,1 0-1,-1 1 0,1 0 0,-1-1 1,1 1-1,-4 2 0,80-4 661,-25-2-492,-16 2 740,0-2 1,58-9 3327,-92 37-4866,-4 969 1430,-5-559-6231,-8-219 1286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6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19 6601,'-1'-2'291,"1"1"0,-1 0-1,0 0 1,1 0-1,-1 0 1,0 0-1,0 0 1,0 0 0,0 0-1,0 0 1,0 0-1,0 1 1,0-1-1,0 0 1,0 1 0,0-1-1,0 1 1,0-1-1,-1 1 1,1-1-1,0 1 1,0 0 0,-1-1-1,1 1 1,0 0-1,0 0 1,-3 0-1,0 1-6,0 0-1,1 0 0,-1 0 0,0 1 1,0-1-1,1 1 0,-1 0 0,1 0 1,-5 3-1,-4 4-35,0 1 1,0 0-1,-19 23 1,29-31-248,0-1-1,1 1 1,-1 0-1,1-1 1,-1 1 0,1 0-1,0 0 1,0 0-1,0 0 1,0 0 0,0 1-1,0-1 1,1 0-1,-1 0 1,0 1 0,1-1-1,0 0 1,0 0-1,0 1 1,0-1 0,0 3-1,2-3-8,-1 0 0,1 0 0,0 0 0,-1-1 0,1 1 0,0-1 0,0 1 0,0-1 0,0 0 0,1 0 0,-1 0 0,0 0 0,0 0 0,1 0 0,-1 0 0,0-1 0,1 0 0,-1 1 0,1-1 0,3 0 0,58 2 16,-54-4 1,0 2 1,0-1 0,0 2 0,0-1 0,0 1-1,0 1 1,-1 0 0,1 0 0,0 1 0,-1 0-1,1 0 1,9 6 0,-17-6-22,0-1 1,1 1-1,-1 0 0,0-1 0,0 1 1,0 0-1,-1 1 0,1-1 1,-1 0-1,0 0 0,0 1 0,0-1 1,0 0-1,0 1 0,-1-1 1,0 1-1,1-1 0,-1 1 1,-1-1-1,1 1 0,0-1 0,-1 1 1,0-1-1,1 0 0,-1 1 1,-1-1-1,1 0 0,-2 4 0,-1 4-55,-1-1-1,0-1 0,0 1 0,-1-1 0,0 0 0,0 0 0,-15 15 0,18-22-10,1 1 0,-1-1 0,1 0 0,-1-1 0,0 1 0,0 0 0,0-1 0,0 0 0,0 0 0,0 0 0,0 0 0,-1 0 0,1 0 0,0-1 0,-1 0 0,1 1 0,0-1 0,0-1 0,-1 1 0,1 0 0,0-1 0,-1 1 0,-4-3 0,4 1-285,1 1 0,-1-1 0,1 0-1,0 0 1,-1 0 0,1 0 0,0-1 0,1 1-1,-1-1 1,0 0 0,1 0 0,-5-6 0,-3-13-2711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8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29 12075,'46'-28'6217,"-50"45"-6177,-13 22-48,-7 16-64,-17 31-8,-5 9 72,-9 23-440,10-9-448,3 1 520,17-21-3249,14-38 776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8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517 17 11322,'-25'-14'2225,"4"11"1032,-3 16-3497,-14 16 128,-3 10-73,-16 37 65,-5 21 24,-18 46-24,-2 22-3120,-4 23 943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9.2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76 10698,'-16'-6'5601,"18"5"-5456,7-4-33,11-2 40,14-5-48,10 1-56,13-2-809,2 1-383,4 5-2241,-12 6-223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9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 12379,'0'-15'6033,"15"12"-6273,20-1-344,16-2-288,27-6 303,14 3-3063,11-6 975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9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33 193 8874,'-3'-76'4345,"-11"52"-376,3-1-1345,8 8-2624,1 2 176,2 1 32,3 2 80,-3 4-24,2 7 8,2 8-135,3 21-65,1 13-112,1 28 32,-2 7-24,-1 21-729,-5-10-959,3-1-2505,-1-37-208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50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142 119 8410,'-39'-55'12632,"2"80"-13098,30-18 437,1 0 0,0 1 0,0-1 0,1 1 0,0 0 0,0 1 0,1-1 0,0 1-1,0 0 1,1 0 0,0 0 0,-3 18 0,6-23-21,-1-1 0,1 1 0,0-1-1,-1 1 1,1 0 0,1-1 0,-1 1 0,1 0 0,-1-1-1,1 1 1,0-1 0,0 1 0,1-1 0,-1 0-1,1 1 1,-1-1 0,1 0 0,0 0 0,0 0 0,1 0-1,-1 0 1,1-1 0,-1 1 0,1-1 0,0 0 0,0 1-1,0-1 1,0-1 0,0 1 0,0 0 0,1-1 0,-1 1-1,0-1 1,1 0 0,7 1 0,-7-1 28,0 0 1,0-1-1,0 1 0,1-1 0,-1 0 1,0 0-1,1 0 0,-1-1 1,0 1-1,0-1 0,0 0 0,0-1 1,0 1-1,0-1 0,0 1 1,0-1-1,0 0 0,0-1 1,-1 1-1,0-1 0,1 1 0,-1-1 1,0 0-1,4-5 0,-3 3 36,-1 0-1,0 0 0,0 0 1,-1-1-1,0 1 0,1-1 1,-2 0-1,1 1 0,-1-1 1,0 0-1,0 0 0,0 0 1,-1 0-1,0 0 0,0 0 1,-1 0-1,-1-7 0,0 0-95,-2 1 1,1 0-1,-1-1 0,-1 1 1,0 1-1,-1-1 0,-1 1 0,1 0 1,-1 0-1,-1 1 0,0 0 0,-1 1 1,-10-10-1,10 14-1767,37 10-5349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50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78 10634,'7'-1'4726,"-14"1"-2141,-19 4-1294,16-2-1210,1 1-1,0 0 1,0 0 0,0 0 0,1 2-1,-1-1 1,-8 7 0,15-9-105,-1 0 1,1 0 0,0 0 0,1 1-1,-1-1 1,0 1 0,1-1 0,-1 1-1,1 0 1,0-1 0,0 1 0,0 0-1,0 0 1,0 0 0,1 0 0,-1 0-1,1 0 1,0 0 0,0 0 0,0 0-1,0-1 1,0 1 0,1 0 0,0 0 0,-1 0-1,1 0 1,1 3 0,0-1-68,-1 0-1,1 0 1,0 0 0,1 0 0,-1-1 0,1 1-1,0-1 1,0 0 0,0 0 0,0 0 0,1 0 0,0 0-1,0 0 1,0-1 0,0 0 0,0 0 0,1 0-1,-1-1 1,1 1 0,0-1 0,0 0 0,-1 0 0,7 1-1,-6-3 76,-1 1-1,0-1 0,1 0 0,-1 0 1,0 0-1,1 0 0,-1-1 0,0 0 1,0 0-1,1 0 0,-1 0 0,0-1 1,0 0-1,0 1 0,0-2 1,-1 1-1,1 0 0,-1-1 0,1 1 1,-1-1-1,0 0 0,0 0 0,0-1 1,0 1-1,0 0 0,-1-1 0,0 0 1,3-4-1,0-2 36,-1-1 1,0 1-1,-1-1 1,0 0-1,0 0 1,-1 0 0,0 0-1,-1-13 1,0 18-19,-1 1 0,0 0 0,0 0 1,0 0-1,-1 0 0,0 0 1,0 0-1,0 0 0,-1 0 0,1 0 1,-1 0-1,0 1 0,-1-1 1,1 0-1,-1 1 0,0 0 0,0 0 1,0 0-1,-1 0 0,-4-4 1,7 7-122,-1 0 0,1 1 0,0-1 0,-1 1 0,1-1 0,0 1 0,-1-1 0,1 1 0,-1 0 0,1 0 0,-1 0 0,1 0 0,-1 0 1,1 0-1,-1 0 0,1 0 0,0 0 0,-1 1 0,1-1 0,-1 1 0,1-1 0,0 1 0,-1 0 0,1-1 0,0 1 0,0 0 0,-1 0 0,1 0 1,0 0-1,0 0 0,0 0 0,0 0 0,0 0 0,0 0 0,1 0 0,-1 1 0,0-1 0,1 0 0,-1 1 0,0-1 0,1 0 0,-1 3 0,-4 21-3296</inkml:trace>
  <inkml:trace contextRef="#ctx0" brushRef="#br0" timeOffset="1">647 16 12339,'-12'-8'4307,"0"3"-514,-1 26-3869,12-15 63,0 1-1,0-1 1,0 0-1,1 0 1,0 0-1,0 1 1,0-1-1,1 0 1,0 0 0,0 0-1,1 0 1,3 11-1,3 4-146,1 1-1,12 21 1,-17-36 72,1 0 0,-1 0 0,1 0 0,1 0 0,-1-1 0,1 0 0,0 0 0,14 10 1,-18-15 78,-1 0 1,1 0-1,0 0 1,0 0-1,0 0 1,0 0-1,0-1 1,0 1-1,0-1 1,0 1 0,0-1-1,0 0 1,0 0-1,0 0 1,0 0-1,0 0 1,0 0-1,0-1 1,0 1-1,0-1 1,0 1 0,0-1-1,0 0 1,0 1-1,0-1 1,0 0-1,-1-1 1,1 1-1,0 0 1,-1 0-1,1-1 1,0 1 0,-1-1-1,0 1 1,1-1-1,-1 0 1,0 1-1,0-1 1,0 0-1,0 0 1,0 0-1,0-2 1,4-9 60,0 0 0,-1 0 0,0 0 0,-1-1 0,0 1-1,-2-1 1,1 0 0,-2 0 0,0 0 0,0 1 0,-1-1 0,-1 0 0,-7-25 0,9 37-93,0 1 1,-1-1-1,1 1 1,-1 0-1,1-1 0,-1 1 1,0-1-1,1 1 1,-1 0-1,0 0 1,0-1-1,0 1 0,0 0 1,0 0-1,0 0 1,0 0-1,0 0 1,-1 0-1,1 0 0,0 1 1,-1-1-1,1 0 1,0 1-1,-1-1 1,1 1-1,-1-1 0,1 1 1,-3-1-1,-2 2-463,1-1 0,-1 1 0,1 0 0,-1 1 0,1-1 0,-9 4 0,7-2-35,-53 17-3166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51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78 340 9594,'-72'-26'5423,"72"26"-5402,0 0 1,0 0 0,-1 0 0,1 0-1,0 0 1,0 0 0,0 0 0,-1 0-1,1 0 1,0 0 0,0 0 0,-1 0-1,1 0 1,0-1 0,0 1 0,0 0-1,-1 0 1,1 0 0,0 0 0,0 0 0,0-1-1,0 1 1,-1 0 0,1 0 0,0 0-1,0-1 1,0 1 0,0 0 0,0 0-1,0 0 1,0-1 0,0 1 0,0 0-1,-1 0 1,1-1 0,0 1 0,0 0 0,0 0-1,0-1 1,0 1 0,0 0 0,1 0-1,-1-1 1,0 1 0,0 0 0,0 0-1,0 0 1,0-1 0,0 1 0,0 0-1,16-5 262,29 1-393,-42 4 166,234-7-26,379-24 1258,208-41 252,192-2-431,32 8-90,-126 20-94,-291 52-994,-610-5-8,-2-1-632,1 1-1,-1 1 1,0 0-1,-1 1 1,1 1 0,22 8-1,-40-11 563,-1-1-1,1 0 0,0 0 1,0 1-1,-1-1 0,1 0 1,0 1-1,-1-1 0,1 1 1,-1-1-1,1 1 0,-1-1 1,1 1-1,-1 0 0,1-1 1,-1 1-1,1-1 0,-1 1 1,0 0-1,1-1 0,-1 1 1,0 0-1,0 0 0,1-1 1,-1 2-1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21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81 10410,'-12'-22'1006,"9"17"-534,0 1 1,0-1-1,1 0 1,0 0-1,0 0 1,0 0-1,1 0 1,-1-1-1,0-7 1,16 254 1515,-11-129-861,31 205 0,-18-266-1171,-15-51 14,-1 0 0,0 0-1,1 0 1,-1 0 0,0 0 0,1 0 0,-1 0 0,0 0-1,1 0 1,-1-1 0,0 1 0,1 0 0,-1 0 0,0 0-1,0 0 1,1 0 0,-1-1 0,0 1 0,1 0-1,-1 0 1,0 0 0,0-1 0,0 1 0,1 0 0,-1 0-1,0-1 1,0 1 0,0 0 0,1-1 0,-1 1-1,0 0 1,0 0 0,0-1 0,0 1 0,0 0 0,0-1-1,0 1 1,0 0 0,0-1 0,0 1 0,0-1 0,10-22-1398,-8 16 586,15-27-2928,1-2-676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21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88 9442,'-39'-79'6708,"39"79"-6694,0 0-1,0 0 1,-1 0-1,1 0 1,0 0-1,0-1 1,0 1-1,0 0 1,0 0-1,-1 0 1,1-1-1,0 1 0,0 0 1,0 0-1,0 0 1,0-1-1,0 1 1,0 0-1,0 0 1,0 0-1,0-1 1,0 1-1,0 0 1,0 0-1,0-1 1,0 1-1,0 0 1,0 0-1,0 0 1,0-1-1,0 1 1,1 0-1,-1 0 1,0 0-1,0-1 1,0 1-1,0 0 1,0 0-1,1 0 1,-1 0-1,0 0 1,0-1-1,0 1 1,0 0-1,1 0 1,-1 0-1,0 0 1,0 0-1,0 0 1,1 0-1,-1 0 1,0 0-1,0 0 1,0-1-1,1 1 1,-1 0-1,0 0 1,0 0-1,0 0 1,1 1-1,-1-1 1,0 0-1,0 0 0,1 0 1,17 5 162,-13-3-137,18 5 5,193 69 172,-181-62-217,-1 2 1,0 2-1,60 41 1,-88-54-42,0-1 0,0 1 0,-1 0 0,0 1 0,1-1 0,-2 1 0,1 0 0,-1 0 0,0 0 0,5 9 0,-9-13 28,0-1-1,0 0 1,0 1-1,1-1 1,-1 0-1,0 1 1,0-1-1,-1 0 1,1 1-1,0-1 1,0 0-1,-1 1 1,1-1-1,-1 0 1,1 0-1,-1 1 1,1-1-1,-1 0 1,0 0-1,0 0 1,1 0-1,-1 0 1,0 0-1,0 0 1,0 0-1,0 0 1,0 0-1,-1 0 1,1-1-1,0 1 1,0 0-1,0-1 1,-1 1-1,1-1 0,0 0 1,0 1-1,-3-1 1,-57 13-186,55-13 167,-140 9 31,-26 4-1031,141-5-1671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6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34 11274,'-7'-5'1002,"-1"1"0,0 0-1,-1 0 1,1 1 0,-18-4-1,16 5-673,0 0-1,0 1 1,-1 0-1,1 0 1,-17 2-1,23-1-349,0 0 0,0 1-1,0-1 1,1 1 0,-1 0-1,0 0 1,0 0 0,0 0 0,0 1-1,1-1 1,-1 1 0,1 0-1,-1 0 1,1 0 0,0 1-1,0-1 1,0 1 0,0 0-1,0 0 1,0 0 0,1 0-1,0 0 1,-1 1 0,1-1-1,0 1 1,1-1 0,-1 1 0,1 0-1,-1 0 1,1-1 0,0 1-1,1 0 1,-1 7 0,0-9-23,1 0 0,0 1 1,0-1-1,1 0 0,-1 1 1,0-1-1,1 0 0,-1 0 0,1 1 1,0-1-1,0 0 0,-1 0 1,2 0-1,-1 0 0,0 0 1,0 0-1,1 0 0,-1 0 1,1-1-1,-1 1 0,1-1 1,0 1-1,-1-1 0,1 1 1,0-1-1,0 0 0,0 0 0,0 0 1,1 0-1,-1 0 0,0 0 1,0-1-1,0 1 0,1-1 1,-1 1-1,0-1 0,1 0 1,2 0-1,1 0 23,0 0-1,1-1 1,-1 1 0,0-1 0,0-1 0,0 1-1,0-1 1,-1 0 0,1 0 0,0-1-1,-1 0 1,1 0 0,6-4 0,-6 1 53,-1-1 0,1 1 0,-1-1 1,0 0-1,7-12 0,-9 13 66,1 0 1,0 0-1,0 0 0,1 0 0,-1 1 1,1-1-1,7-4 0,-12 10-90,0 0 0,1 0 0,-1 0 0,0-1 0,1 1-1,-1 0 1,0 0 0,1 0 0,-1 0 0,0 0 0,1 0 0,-1 0-1,0 0 1,0 0 0,1 1 0,-1-1 0,0 0 0,1 0-1,-1 0 1,0 0 0,1 0 0,-1 0 0,0 1 0,0-1 0,1 0-1,-1 0 1,0 0 0,0 1 0,0-1 0,1 0 0,-1 0 0,0 1-1,0-1 1,0 0 0,0 1 0,1-1 0,-1 0 0,0 1-1,10 19 41,-5-7-33,13 27-46,28 59-1347,-12-41-2448,-5-25 273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21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275 141 7922,'2'-8'298,"-1"-1"584,1 0 1,-2 0-1,1 0 1,-1-14-1,0 22-782,0 0-1,0 0 0,-1 0 1,1 0-1,0 0 0,0 0 1,0 0-1,-1 0 1,1 0-1,0 0 0,-1 0 1,1 0-1,-1 0 0,1 0 1,-1 1-1,0-1 1,1 0-1,-1 0 0,0 0 1,0 1-1,1-1 1,-1 0-1,0 1 0,0-1 1,0 1-1,0-1 0,0 1 1,0-1-1,0 1 1,0 0-1,0-1 0,0 1 1,0 0-1,0 0 0,0 0 1,0 0-1,0 0 1,0 0-1,0 0 0,0 0 1,0 0-1,0 0 0,0 1 1,0-1-1,0 0 1,0 1-1,0-1 0,0 1 1,-2 0-1,-13 8-78,-1 0-1,1 1 1,1 1-1,0 0 0,0 1 1,1 0-1,1 2 1,0-1-1,0 2 1,2-1-1,0 2 1,0-1-1,2 2 1,0-1-1,1 1 1,0 1-1,2-1 1,0 1-1,-5 26 1,9-22-12,0 1 0,2-1 0,0 1 1,1 0-1,2-1 0,0 0 1,2 1-1,13 42 0,-14-55-6,1 1 0,0-1 0,0 0 0,1 0 0,0-1-1,1 0 1,0 0 0,15 15 0,-17-19-3,1-1 1,0 0-1,0 0 1,0 0-1,0-1 0,0 0 1,1 0-1,-1-1 1,1 1-1,0-2 0,0 1 1,-1-1-1,1 0 1,0 0-1,10-1 1,-8 0 5,0-1 1,0-1 0,0 0 0,0 0 0,-1-1-1,1 0 1,-1 0 0,0-1 0,1 0 0,-2 0-1,1-1 1,0 0 0,-1-1 0,0 1 0,0-1-1,-1-1 1,0 1 0,0-1 0,5-8 0,2-3 25,-1-1 0,-1 0 1,0-1-1,-2 0 1,0 0-1,9-37 0,-11 29 24,-1 0-1,-2 0 1,-1-1-1,-1 0 1,-3-50-1,0 61-21,-2-1 0,0 1-1,0 0 1,-2 0-1,0 0 1,-1 1 0,-1 0-1,-1 0 1,0 0-1,-11-15 1,16 28-69,0 0 0,0 0 0,0 0 0,0 0 0,0 1 0,-1-1 0,0 1 0,1 0 0,-1 0 0,0 0 0,-1 1 0,1 0 0,0-1 0,-1 1 0,1 1 0,-1-1 0,0 1 0,1 0 0,-1 0 0,0 0 0,-9 0 0,8 2-152,1 0 1,0 0 0,-1 1-1,1-1 1,0 1 0,0 1-1,0-1 1,0 1 0,0 0-1,0 0 1,1 0 0,-1 0-1,1 1 1,0 0 0,0 0-1,1 0 1,-1 0 0,1 1-1,-4 5 1,-22 46-3235,8 2-171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22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13451,'-39'11'2672,"50"-15"1313,18 18-3993,16 7-96,22 19 48,8 6 152,26 18 8,-10 1 0,6 23-848,-25 4-800,-11-11-2513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22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96 10554,'-36'-96'8805,"39"108"-8536,0 0-1,-1 0 1,0 0 0,-1 0 0,-1 14 0,2 7-209,3 54 20,-8 96-1,1 6 13,8-151-660,-5-37 458,-1-1 0,0 1 0,1-1 0,-1 1 0,1-1 0,0 1 0,-1-1 0,1 0 0,-1 1 0,1-1-1,0 0 1,-1 1 0,1-1 0,-1 0 0,1 0 0,0 0 0,-1 1 0,1-1 0,0 0 0,0 0 0,-1 0-1,1 0 1,0 0 0,-1 0 0,1-1 0,0 1 0,-1 0 0,1 0 0,0 0 0,-1-1 0,1 1 0,-1 0-1,1-1 1,0 1 0,-1 0 0,1-1 0,-1 1 0,1-1 0,-1 1 0,1-1 0,-1 1 0,1-1 0,-1 1-1,0-1 1,1 0 0,20-21-4273,2-18-804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23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11947,'0'-3'272,"0"-1"0,0 1 1,1-1-1,-1 1 0,1-1 1,0 1-1,0 0 1,0-1-1,0 1 0,1 0 1,-1 0-1,1-1 1,0 1-1,0 1 0,0-1 1,0 0-1,0 0 0,1 1 1,-1-1-1,1 1 1,4-3-1,-1 2-227,0 0 0,0 0 0,0 1 1,1 0-1,0 0 0,-1 1 0,1-1 0,0 2 1,-1-1-1,12 1 0,-8 0-33,0 0 0,0 1 0,-1 1 0,1 0 0,0 0-1,-1 0 1,1 2 0,-1-1 0,0 1 0,0 0 0,0 1 0,-1 0 0,1 0 0,-1 1 0,-1 0 0,1 1 0,-1-1-1,0 1 1,0 1 0,-1-1 0,0 1 0,-1 0 0,1 1 0,-2 0 0,6 11 0,-3-4-31,-1 0 1,-1 0-1,0 0 0,-1 1 1,-1-1-1,0 1 1,-2 0-1,0 0 0,0 0 1,-2 0-1,0 0 0,-1 0 1,-1 0-1,-5 20 1,7-35-46,0 1-1,1-1 1,-1 1 0,0-1 0,0 0 0,0 0 0,-1 1 0,1-1 0,0 0 0,-1 0 0,1 0 0,-1-1-1,0 1 1,0 0 0,1 0 0,-1-1 0,0 1 0,-1-1 0,1 0 0,0 0 0,0 0 0,0 0 0,-1 0-1,1 0 1,-1 0 0,1-1 0,0 1 0,-5-1 0,0 0-375,1-1-1,0 1 0,-1-1 1,1-1-1,0 1 1,0-1-1,0-1 1,0 1-1,0-1 1,-6-4-1,-20-13-2643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23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13339,'1'26'2624,"28"-16"1361,6 13-3961,19 12-80,10 3 64,21 12 40,-1-3-496,7 12-3537,-11-15 1049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23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67 10314,'-16'-15'736,"-25"-30"3196,41 44-3881,-1 1 0,0-1 0,0 0 0,1 1 0,-1-1 0,0 1-1,0-1 1,0 1 0,0 0 0,0-1 0,0 1 0,0 0 0,0-1 0,0 1 0,1 0 0,-1 0 0,0 0 0,0 0 0,0 0 0,0 0 0,0 0 0,0 1 0,0-1 0,0 0-1,-1 1 1,-28 11 664,21-8-467,-56 21 610,27-11-619,-42 22 0,70-31-238,1 0-1,-1 1 1,1 0-1,1 1 0,0-1 1,0 2-1,0-1 1,1 1-1,-9 12 0,14-17-3,0 0 0,0-1-1,0 1 1,1 0-1,-1 0 1,1 0-1,0 0 1,-1 1 0,2-1-1,-1 0 1,0 0-1,1 1 1,-1-1 0,1 0-1,0 1 1,0-1-1,0 1 1,1-1-1,-1 0 1,1 0 0,0 1-1,0-1 1,0 0-1,0 0 1,1 0 0,-1 0-1,1 0 1,-1 0-1,1 0 1,0 0-1,0-1 1,1 1 0,-1-1-1,0 0 1,1 1-1,0-1 1,-1 0 0,5 2-1,10 6 12,0-1 0,0 0 1,1-1-1,0-1 0,22 5 0,69 15 22,-81-22-17,0 2-1,-1 0 1,0 2-1,0 0 1,-1 2-1,47 26 1,-70-35-14,0 1-1,0-1 1,1 0 0,-2 1 0,1-1 0,0 1 0,0 0 0,-1 0 0,1 0 0,-1 0 0,0 0-1,0 1 1,0-1 0,-1 1 0,1-1 0,-1 1 0,0 0 0,0-1 0,0 1 0,0 0 0,-1 0-1,1 0 1,-1 0 0,0-1 0,0 1 0,-1 0 0,1 0 0,-1 0 0,0 0 0,0-1 0,0 1-1,0 0 1,-1-1 0,1 1 0,-1-1 0,0 1 0,-5 5 0,-2 3-20,0 0 0,-1-1-1,-1 0 1,0 0 0,0-1 0,-1 0 0,0-1 0,-23 12 0,19-12-490,-1-1 1,0 0-1,-1-1 1,0-1 0,0-1-1,0-1 1,-1 0 0,1-1-1,-33 0 1,-17-11-2971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33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91 10362,'0'-1'32,"-14"-53"4710,14 52-4584,-1 1 0,1-1-1,-1 0 1,0 0 0,1 0-1,-1 0 1,0 1 0,0-1-1,0 0 1,-1 1 0,1-1 0,0 1-1,-1-1 1,1 1 0,-1 0-1,1-1 1,-1 1 0,1 0 0,-1 0-1,0 0 1,0 0 0,1 1-1,-1-1 1,-3 0 0,4 1-111,0 1 1,0 0-1,-1 0 1,1 1-1,0-1 1,0 0-1,0 0 1,0 0-1,0 1 1,1-1 0,-1 1-1,0-1 1,1 0-1,-1 1 1,0-1-1,1 1 1,0-1-1,-1 1 1,1 0-1,0-1 1,0 3-1,-1 2 88,-8 33 29,3 2-1,1-1 1,2 1 0,3 74-1,33 162-49,-21-222-120,-7-36 31,-1-1 1,-1 1 0,2 37-1,-5-56-39,0 1 0,0 0-1,0 0 1,0-1-1,0 1 1,0 0 0,0-1-1,0 1 1,-1 0 0,1-1-1,0 1 1,0 0 0,-1-1-1,1 1 1,0 0 0,-1-1-1,1 1 1,-1-1 0,1 1-1,0-1 1,-1 1 0,0-1-1,1 1 1,-1-1 0,1 1-1,-1-1 1,1 0 0,-1 1-1,0-1 1,1 0 0,-1 0-1,0 1 1,1-1-1,-1 0 1,0 0 0,1 0-1,-3 0 1,1 0-433,0 0-1,0 0 1,0-1-1,0 1 1,0-1-1,1 0 1,-1 1-1,0-1 1,0 0 0,0 0-1,-3-3 1,-6-6-3628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34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99 9626,'-2'-5'519,"1"-1"0,0 0 0,0 1-1,1-1 1,-1 0 0,1 1 0,0-1 0,2-11 0,-1 15-426,0 0 0,0 0 0,0 0 0,0 0 0,0 1 0,0-1 0,0 0 0,0 0 0,1 1 0,-1-1 1,1 1-1,-1-1 0,1 1 0,0 0 0,0-1 0,-1 1 0,1 0 0,0 0 0,0 0 0,0 0 0,0 1 0,0-1 1,0 1-1,0-1 0,1 1 0,3-1 0,12 0 18,-1 0 1,1 1-1,0 1 1,0 1-1,-1 0 1,1 2-1,-1-1 1,0 2-1,31 13 1,-25-8-89,0 1 1,-1 1 0,0 1-1,-1 1 1,0 1 0,24 22-1,-32-23-22,0 0-1,0 0 1,-2 2-1,0 0 1,15 28-1,-20-33 3,-1 0-1,0 1 0,-1 0 1,0 0-1,-1 0 0,0 1 1,-1-1-1,0 1 1,-1 16-1,-1-25-27,0 0-1,0 0 1,-1 0 0,0 0-1,1 0 1,-2 0 0,1 0 0,0 0-1,-1 0 1,1-1 0,-1 1-1,0-1 1,-1 1 0,1-1 0,0 0-1,-1 0 1,0 0 0,0 0-1,0 0 1,0-1 0,0 1 0,0-1-1,-1 0 1,1 0 0,-1 0-1,-6 3 1,-1-2-458,-1 0 0,1 0-1,-1-1 1,0-1 0,0 1-1,0-2 1,-24-1 0,-61-15-2706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38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 10746,'2'-41'2666,"-1"33"-1980,-1 0 0,1 0 0,-1-1 0,-1 1 0,0 0-1,-2-11 1,3 57 1092,6 17-1713,23 573 227,-32-604-68,0 0-1345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39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8378,'1'-28'1333,"-1"15"-599,0-1 0,2 1-1,-1 0 1,7-26 0,-6 36-625,-1-1 1,1 0-1,0 1 1,0-1-1,0 1 1,0-1-1,1 1 1,-1 0-1,1 0 1,0 0-1,0 0 1,0 0-1,0 1 1,1 0-1,-1-1 1,0 1-1,1 0 1,0 1-1,0-1 1,5-1-1,5 0-3,-1 0 1,1 1-1,0 1 0,-1 0 0,1 1 0,0 1 0,-1 0 0,1 1 0,0 0 0,-1 1 0,0 0 0,0 1 0,0 1 1,0 0-1,0 1 0,13 9 0,-4-3-141,-1 1 1,-1 1 0,0 1-1,-1 0 1,-1 2-1,-1 0 1,0 1-1,17 23 1,-31-36-12,1 0 0,-1 0 1,-1 0-1,1 0 0,-1 1 0,0-1 0,0 1 1,0-1-1,1 12 0,-3-15 30,1 1 0,-2 0 0,1 0 1,0-1-1,0 1 0,-1 0 0,0-1 0,1 1 0,-1 0 0,0-1 0,-1 1 1,1-1-1,0 1 0,-1-1 0,1 0 0,-1 0 0,1 0 0,-1 1 0,0-2 1,0 1-1,0 0 0,0 0 0,-1-1 0,-1 2 0,-24 13-1,0-1-1,-1-2 0,-42 14 1,47-19-281,1 0 0,0 1 1,0 2-1,1 0 1,0 1-1,2 2 1,-30 22-1,20 2-2559,19 0-215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7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63 12091,'-1'-2'269,"-1"1"0,0 0 1,0-1-1,0 0 1,1 1-1,-1-1 0,1 0 1,-1 0-1,1 1 0,0-1 1,0 0-1,0 0 1,0-1-1,0 1 0,0 0 1,0 0-1,1 0 1,-1-1-1,1 1 0,-1 0 1,1 0-1,0-1 1,0 1-1,0 0 0,0-1 1,1 1-1,-1 0 1,2-5-1,-2 8-236,0-1 0,0 0-1,0 0 1,0 0 0,0 0 0,0 0 0,0 0 0,0 0 0,0 1-1,0-1 1,0 0 0,0 0 0,1 0 0,-1 0 0,0 0-1,0 0 1,0 0 0,0 0 0,0 0 0,0 1 0,0-1 0,0 0-1,0 0 1,1 0 0,-1 0 0,0 0 0,0 0 0,0 0-1,0 0 1,0 0 0,0 0 0,0 0 0,1 0 0,-1 0 0,0 0-1,0 0 1,0 0 0,0 0 0,0 0 0,0 0 0,1 0-1,-1 0 1,0 0 0,0 0 0,0 0 0,0-1 0,0 1 0,0 0-1,7 24-346,-3-9 431,8 38-161,-2 1 1,3 59-1,-1 126-4639,-10-192 2181,-2 21-1871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39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91 8770,'-27'-62'2600,"25"44"569,4 10-2153,7 6-632,13 2 169,7 6 143,29 12-48,13 3-48,30 14-168,4 4-192,20 10-104,-14-5-80,6 3-208,-23-10-224,-7-5-1160,-25-16-2321,-21-17 152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17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188 203 9538,'-13'-21'1671,"9"15"-1112,1 0-1,-1-1 1,1 1 0,0-1-1,0 1 1,1-1-1,-2-8 1,4 14-510,0 0 0,0 0 0,0 1 0,0-1 1,1 0-1,-1 0 0,0 1 0,0-1 0,1 0 0,-1 0 0,1 1 0,-1-1 0,0 0 0,1 1 1,0-1-1,-1 1 0,1-1 0,-1 1 0,1-1 0,-1 1 0,1-1 0,0 1 0,-1-1 0,1 1 1,0 0-1,0 0 0,-1-1 0,1 1 0,0 0 0,0 0 0,-1 0 0,1 0 0,0-1 0,0 1 1,0 0-1,-1 1 0,1-1 0,0 0 0,0 0 0,-1 0 0,1 0 0,0 1 0,0-1 0,0 1 1,38 9 797,-23-3-773,-2 0 0,1 1 0,-1 1 0,0 0 0,-1 1 0,0 0 0,0 1 0,-1 1 0,-1 0 0,0 0-1,0 1 1,-1 1 0,-1 0 0,-1 0 0,0 1 0,0 0 0,6 21 0,-3-7-65,-2 0 1,-1 1-1,-1 0 0,-1 1 0,-2-1 0,-1 1 0,-2 0 0,-3 42 0,0-54-6,0-1 0,-1 0 0,-1 1-1,-1-1 1,-1-1 0,0 1 0,-1-1-1,-1 0 1,-17 26 0,22-38-2,-1 1 0,0-2 0,0 1 0,0 0 0,-1-1 0,1 1 1,-1-1-1,0-1 0,-1 1 0,1-1 0,0 0 0,-1 0 0,0 0 0,0-1 0,0 0 0,0 0 0,0 0 1,0-1-1,0 0 0,0 0 0,-1-1 0,1 0 0,0 0 0,-1 0 0,1-1 0,0 0 0,0 0 1,-1 0-1,1-1 0,0 0 0,-6-3 0,-2-1-9,1-1-1,-1-1 1,1 0 0,0-1-1,1-1 1,0 0 0,0 0 0,1-1-1,1 0 1,0-1 0,0-1-1,1 1 1,1-1 0,0-1-1,1 1 1,0-1 0,1-1-1,-6-24 1,6 21 3,1 0-1,1-1 1,1 1 0,1-1-1,0 0 1,2 0-1,0 0 1,1 0 0,1 0-1,0 1 1,2-1-1,0 0 1,1 1 0,1 0-1,10-20 1,-5 18 3,1 1-1,1 0 1,1 1-1,0 1 1,2 0-1,0 1 1,1 0 0,0 2-1,1 0 1,1 1-1,0 0 1,0 2-1,26-11 1,10-1-169,1 2 1,0 3-1,108-20 1,-74 23-2260,139-4 0,-92 17-1191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38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65 13243,'-6'-41'2760,"5"21"1241,2 17-3889,2 3-136,5 1-56,-6-1-312,3 0-368,28 2-1120,47 11-2121,-29-14 16</inkml:trace>
  <inkml:trace contextRef="#ctx0" brushRef="#br0" timeOffset="1">5 242 12667,'-5'-18'2720,"10"5"1105,10 6-3745,17 0-104,6-4-96,16 1-416,2 0-624,18 8-2665,-9 1 184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39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0 205 13459,'15'-32'1053,"-10"21"-37,0 0 0,-1 0 0,0-1 0,4-20 0,-8 31-996,0 1 0,0 0-1,0-1 1,0 1 0,0 0 0,0 0-1,0-1 1,0 1 0,0 0-1,0-1 1,0 1 0,0 0 0,0-1-1,0 1 1,0 0 0,0-1 0,1 1-1,-1 0 1,0 0 0,0-1-1,0 1 1,0 0 0,1 0 0,-1-1-1,0 1 1,0 0 0,0 0 0,1-1-1,-1 1 1,0 0 0,0 0-1,1 0 1,-1 0 0,0-1 0,1 1-1,-1 0 1,0 0 0,0 0 0,1 0-1,-1 0 1,0 0 0,1 0-1,-1 0 1,0 0 0,1 0 0,-1 0-1,0 0 1,1 0 0,-1 0-1,21 21 49,-21-20-64,28 37-2,-2 1 0,40 81 0,-61-110 7,21 39-4,-26-48 2,1 0 0,0 0 0,-1 0 1,1 0-1,-1 0 0,1 0 0,0-1 0,-1 1 0,1 0 0,0 0 0,0-1 1,0 1-1,0 0 0,0-1 0,0 1 0,0-1 0,0 1 0,0-1 0,0 0 1,0 1-1,0-1 0,0 0 0,0 0 0,0 1 0,0-1 0,0 0 0,0 0 1,0 0-1,1-1 0,-1 1 0,0 0 0,0 0 0,0-1 0,0 1 1,0 0-1,0-1 0,0 1 0,0-1 0,1 0 0,4-5 35,0 0 1,0-1-1,-1 1 0,0-1 0,0 0 0,-1 0 0,7-15 1,23-63 118,-22 51-214,6-13-299,7-21-1414,-5 23-2270,-6 17-177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39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41 9058,'0'-2'229,"1"1"-1,-1 0 1,1-1 0,-1 1 0,1 0-1,-1-1 1,0 1 0,0-1 0,0 1 0,1 0-1,-1-1 1,-1 1 0,1-1 0,0 1-1,0 0 1,0-1 0,-1 1 0,1 0-1,-1-1 1,1 1 0,-1 0 0,0-2-1,-1 2-130,1 0-1,0 1 0,0-1 1,0 0-1,0 1 0,-1-1 0,1 0 1,0 1-1,-1 0 0,1-1 1,0 1-1,-1 0 0,1 0 1,0-1-1,-1 1 0,1 0 1,-1 1-1,-1-1 0,-7 2 75,0 0 0,0 0-1,1 1 1,-1 0 0,-10 6-1,0 1 3,0 2-1,1 0 0,1 0 0,0 2 0,1 0 0,0 2 1,1-1-1,1 2 0,1 0 0,0 1 0,1 0 1,1 1-1,1 1 0,0-1 0,2 2 0,0 0 1,-6 23-1,7-16-164,0 1 1,2 0-1,2 0 0,0 1 1,2-1-1,1 1 0,1 0 1,2-1-1,1 1 1,1-1-1,2 1 0,15 47 1,-8-45-272,0 0 1,3-1-1,0 0 1,2-2 0,2 0-1,0-1 1,2-1-1,25 25 1,-23-28-862,2-1 0,1-2 0,0 0-1,57 31 1,39 5-3272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0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23 145 8218,'-7'-22'584,"4"14"96,0-1 1,1 1-1,-1-1 1,2 0-1,-1 1 1,1-1-1,1 0 0,0-12 1,0 21-602,0-1 1,1 1-1,-1 0 1,0 0-1,1-1 1,-1 1-1,1 0 1,-1 0 0,1 0-1,-1 0 1,0 0-1,1 0 1,-1 0-1,1-1 1,-1 1-1,1 1 1,-1-1-1,1 0 1,-1 0-1,0 0 1,1 0-1,-1 0 1,1 0-1,-1 0 1,1 0-1,-1 1 1,0-1-1,1 0 1,-1 0-1,1 1 1,-1-1-1,0 0 1,1 1-1,23 13-64,-24-14-1,14 9 65,0 1-1,-1 1 0,0 0 0,-1 0 0,0 2 0,14 18 0,-20-23-59,0 0 0,0 1 0,-2-1 0,1 1 0,-1 0 0,0 0 1,-1 0-1,0 1 0,0-1 0,-1 1 0,0 0 0,-1 0 0,0 17 0,0-25-12,-1-1 0,0 1 0,-1 0 0,1-1 0,0 1 0,0-1 0,-1 1-1,1-1 1,-1 1 0,1-1 0,-1 1 0,0-1 0,1 1 0,-1-1 0,-2 3 0,3-4-2,-1 0 0,1 0 0,-1 1-1,1-1 1,-1 0 0,1 0 0,-1 0 0,1 0 0,-1 0 0,1 1-1,-1-1 1,1 0 0,-1 0 0,0 0 0,1 0 0,-1-1 0,1 1-1,-1 0 1,1 0 0,-1 0 0,1 0 0,-1 0 0,1-1 0,-1 1-1,1 0 1,-1 0 0,1-1 0,0 1 0,-1-1 0,-2-1 2,1 0 0,0 0 0,0 0 0,0-1 0,0 1 0,1-1 0,-1 1 0,1-1 0,-1 0 0,1 1 0,0-1 0,0 0 0,0 0 0,1 0 0,-1-3 0,1-1-6,0-1 1,1 1-1,0 0 0,1 0 0,-1 0 0,1 0 0,1 0 0,-1 0 0,1 0 0,1 1 1,-1 0-1,1-1 0,0 1 0,0 0 0,1 1 0,0-1 0,0 1 0,0 0 0,7-5 1,14-11-576,0 1 1,52-29 0,-66 42-311,1 0 0,-1 1 0,2 0 1,-1 1-1,27-6 0,5 6-2971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40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37 13019,'13'-22'2744,"16"7"1273,0 30-3801,5 25 128,-3 15 40,-6 43 81,-20 16-1,-22 51-88,-24 12-216,-33 37-2049,-12-16-2560,-19 4 112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47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38 10226,'-26'-37'9853,"28"46"-9026,5 32-740,-2 1-1,-2 0 1,-1 0 0,-2 0 0,-2 0-1,-9 49 1,-4-11-456,-3-2 0,-37 102 0,46-148-1267,8-20-2872,9-23 128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47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64 8634,'0'-2'248,"0"0"0,0-1 0,0 1 0,0-1 0,1 1 0,-1-1 0,1 1 0,-1 0 0,1-1 0,0 1 0,0 0 0,0-1 0,0 1 0,0 0 0,1 0 0,-1 0 0,0 0 0,1 0 0,0 0 0,-1 1 0,1-1 0,0 0 0,0 1 0,3-3 1,0 3-80,-1-1 0,1 1 1,0-1-1,0 1 0,-1 1 1,1-1-1,0 1 0,0 0 1,0 0-1,0 0 1,8 2-1,8 2 19,-1 1 0,0 1 0,-1 1 0,37 18-1,-50-22-184,-1 0 0,0 0 0,0 0 0,0 1 0,0 0 0,-1 0 0,0 0 0,1 0 0,-1 1 0,-1-1 0,1 1 0,-1 0 0,0 0 0,0 0 0,0 1 0,-1-1 0,3 10 0,-4-10-8,0 0 0,-1 0 0,1 0 1,-1 1-1,0-1 0,-1 0 1,1 0-1,-1 0 0,0 0 0,-1 0 1,1 0-1,-1 0 0,0 0 1,0-1-1,0 1 0,-1 0 0,0-1 1,0 0-1,0 0 0,0 0 0,-4 4 1,-4 2-53,0 0 1,0-1-1,-1-1 0,0 0 1,0 0-1,-1-1 0,0-1 1,0 0-1,-22 6 0,-19 3-1532,-62 10-1,58-14-1158,-2-3-648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29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128 158 9082,'-1'-1'286,"1"-1"0,0 1 1,0 0-1,-1 0 0,1 0 0,0 0 1,0-1-1,0 1 0,0 0 0,0 0 0,1 0 1,-1-1-1,0 1 0,1 0 0,-1 0 1,0 0-1,1 0 0,-1 0 0,1 0 1,0 0-1,-1 0 0,1 0 0,0 0 0,0 0 1,-1 0-1,1 0 0,0 0 0,2 0 1,0 0-187,0 1 1,-1 1 0,1-1 0,0 0 0,0 1 0,0-1-1,0 1 1,0 0 0,0 0 0,-1 0 0,1 0 0,3 2-1,5 4-99,0 0-1,0 1 1,-1 0-1,0 0 1,0 1-1,-1 0 0,0 1 1,-1 0-1,0 1 1,0-1-1,-1 1 1,-1 1-1,0-1 1,6 17-1,1 3 10,-1 1-1,-2 1 1,-2-1-1,7 45 1,-12-46 2,0 0 0,-4 62 0,-1-77-2,0 0-1,0 0 1,-2-1 0,0 1 0,0-1 0,-2 0 0,-8 19 0,12-30-1,0 0 0,0-1 0,-1 0-1,1 1 1,-1-1 0,0 0 0,1 0 0,-1 0 0,-1 0 0,1-1 0,0 0 0,-1 1 0,1-1 0,-1 0 0,1 0 0,-1-1 0,0 1 0,0-1 0,-5 1 0,2-1 11,1-1 1,-1 1 0,1-2 0,0 1-1,-1-1 1,1 0 0,0 0 0,-1-1-1,1 1 1,0-1 0,-9-5 0,2 1 31,0-1 0,0-1 0,1 0 0,0-1 0,0 0 1,1-1-1,1-1 0,-1 1 0,1-1 0,-10-16 0,13 15-33,0-1-1,1 0 1,0 0-1,1 0 1,1-1-1,0 0 1,0 0 0,2 0-1,-1 0 1,2 0-1,0 0 1,1-1-1,0 1 1,1 0-1,1-1 1,0 1-1,1 0 1,0 0-1,2 0 1,-1 1 0,2-1-1,-1 1 1,2 0-1,0 1 1,0 0-1,1 0 1,1 0-1,0 1 1,18-17-1,3 1-66,2 1 0,1 2-1,1 1 1,1 1-1,0 2 1,2 2 0,0 1-1,43-13 1,-2 7-695,0 2 0,2 5 1,93-9-1,-18 14-2709,-13 11-260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7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40 9674,'-20'-28'6058,"-6"17"-3516,20 10-2467,1 1 1,-1 0-1,0 1 1,0-1-1,0 1 0,1 0 1,-1 1-1,0-1 1,-8 5-1,3-2-93,0 2-1,0-1 0,0 1 1,0 1-1,1 0 1,0 1-1,1 0 1,-1 0-1,1 1 1,-9 12-1,16-18-46,0 0 0,1 0 0,0 0 0,0 0-1,0 0 1,0 1 0,0-1 0,0 0 0,1 0 0,0 1 0,-1-1-1,1 0 1,0 1 0,1-1 0,-1 0 0,1 0 0,-1 1 0,1-1 0,0 0-1,0 0 1,0 0 0,1 0 0,-1 0 0,1 0 0,0 0 0,4 5 0,-5-5 30,1 0 1,0 0-1,0-1 1,1 1-1,-1 0 1,1-1-1,-1 1 1,1-1-1,0 0 1,0 0-1,0 0 1,0 0-1,0 0 1,0-1-1,0 0 1,1 1-1,-1-1 1,1 0-1,-1 0 1,1-1-1,-1 1 1,1-1-1,-1 0 1,5 0-1,-1-3 47,1 1 0,0-2 0,-1 1 0,0-1 0,0 0 0,0-1 0,0 0 0,-1 0 0,0 0 0,0-1 0,0 0 0,-1 0 0,0 0 0,0-1 0,0 1 0,-1-1 0,0 0 0,0-1-1,-1 1 1,0-1 0,0 1 0,-1-1 0,0 0 0,2-14 0,-4 22-12,0 0 0,0-1 1,0 1-1,0 0 0,0 0 0,0 0 0,0-1 0,0 1 1,0 0-1,0 0 0,0-1 0,0 1 0,1 0 0,-1 0 0,0-1 1,0 1-1,0 0 0,0 0 0,0 0 0,1 0 0,-1-1 0,0 1 1,0 0-1,0 0 0,1 0 0,-1 0 0,0 0 0,0-1 0,0 1 1,1 0-1,-1 0 0,0 0 0,0 0 0,1 0 0,-1 0 0,0 0 1,0 0-1,1 0 0,-1 0 0,0 0 0,0 0 0,1 0 0,-1 0 1,0 0-1,0 0 0,1 0 0,-1 0 0,0 1 0,0-1 1,0 0-1,1 0 0,-1 0 0,0 0 0,0 0 0,0 1 0,1-1 1,-1 0-1,0 0 0,0 0 0,0 0 0,0 1 0,0-1 0,1 1 1,18 21-58,-15-17 59,12 17-269,36 46 627,-47-63-858,-1-1 0,1 1 0,0-1 0,0 0 0,0 0 0,1 0 0,-1-1-1,1 0 1,0 0 0,0 0 0,8 1 0,8-1-2841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30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548 235 10610,'-7'-83'2177,"1"66"1031,3 15-3088,3-2 209,0 2 103,0 1 0,3 0 0,0 0-112,22 1-480,45 1-840,-35 0-345,7 2-2295,-2 1-49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31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 8498,'6'-6'7857,"0"1"-5656,-5 4-2017,4 0-216,31-2-768,48 5-1433,-23-8-1511,-11 8-777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31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83 11715,'0'-3'357,"0"-1"0,0 1 0,1-1 1,-1 1-1,1 0 0,0-1 1,0 1-1,0 0 0,0-1 0,1 1 1,-1 0-1,1 0 0,0 0 1,0 0-1,0 0 0,4-4 0,-4 6-302,0 0-1,-1 0 0,1 0 0,0 1 0,0-1 0,1 0 1,-1 1-1,0-1 0,0 1 0,0 0 0,0 0 0,0-1 1,0 2-1,1-1 0,-1 0 0,0 0 0,0 1 0,0-1 1,0 1-1,0-1 0,0 1 0,0 0 0,0 0 0,0 0 1,0 0-1,-1 0 0,1 1 0,0-1 0,1 2 0,24 19 132,-1 1 0,-1 1 0,-1 1 0,-2 1 0,27 38 0,-20-25-88,55 57 1,-85-96-89,1-1 1,0 1 0,0 0-1,0 0 1,0-1 0,0 1-1,0 0 1,0 0-1,-1-1 1,1 1 0,0 0-1,0-1 1,0 1 0,0 0-1,0-1 1,0 1-1,1 0 1,-1 0 0,0-1-1,0 1 1,0 0 0,0-1-1,0 1 1,0 0-1,0 0 1,1-1 0,-1 1-1,0 0 1,0 0 0,0 0-1,0-1 1,1 1 0,-1 0-1,0 0 1,0 0-1,1-1 1,-1 1 0,0 0-1,0 0 1,1 0 0,-1 0-1,0 0 1,1 0-1,-1 0 1,0 0 0,0-1-1,1 1 1,-1 0 0,0 0-1,1 0 1,-1 0-1,0 1 1,0-1 0,1 0-1,-1 0 1,0 0 0,1 0-1,-1 0 1,0 0-1,0 0 1,1 0 0,-1 1-1,0-1 1,0 0 0,1 0-1,-1 0 1,0 1 0,1-1-1,-4-32 331,3 25-243,-2-21-3,1 1 0,6-50 0,-4 67-633,1 0 0,0 0 0,1 1 0,0-1-1,0 1 1,1 0 0,0 0 0,1 0 0,0 0 0,1 1 0,9-12 0,31-29-3922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50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94 7234,'1'-25'756,"0"20"-331,-1-1 0,0 0 0,0 1 0,0-1 0,-1 0 0,0 1 0,0-1 0,-3-8 0,4 14-309,-1-1 1,1 0 0,0 1 0,-1-1 0,1 1-1,-1-1 1,1 1 0,-1-1 0,1 1 0,-1-1-1,1 1 1,-1-1 0,0 1 0,1-1 0,-1 1-1,0 0 1,1 0 0,-1-1 0,0 1 0,1 0-1,-1 0 1,0 0 0,1 0 0,-1-1 0,0 1-1,0 0 1,1 0 0,-1 1 0,0-1 0,0 0-1,1 0 1,-1 0 0,0 0 0,1 1 0,-1-1-1,0 0 1,1 1 0,-1-1 0,0 1 0,-35 20 454,16-4-457,1 1 0,0 1 0,1 0 0,2 1 0,0 1 0,-21 37 0,25-38-105,1 0 0,1 1 1,1 1-1,1-1 0,1 1 0,1 1 0,1 0 0,-3 26 1,8-45-37,-1 0 0,1 0 0,0 0 0,0 0 0,0 0 0,0 0 0,1 0 1,-1 0-1,1 0 0,0 0 0,1 0 0,-1 0 0,1-1 0,-1 1 0,1 0 1,0-1-1,0 1 0,1-1 0,-1 0 0,1 0 0,-1 0 0,1 0 1,6 4-1,-5-4-23,1-2 1,0 1-1,0 0 1,0-1-1,-1 0 1,1 0-1,0-1 1,0 1-1,0-1 0,0 0 1,0-1-1,0 1 1,0-1-1,0 0 1,0 0-1,0 0 1,0-1-1,8-4 1,0 0 24,-1 0 0,0-1 0,0-1 0,0 0 0,-1 0 0,-1-1 0,0-1 0,0 0 1,0 0-1,-1-1 0,-1 0 0,0-1 0,-1 0 0,10-18 0,-11 16 66,0 1-1,0 0 1,-2-1 0,1 0 0,-2 0-1,0-1 1,-1 1 0,0-1-1,-1 1 1,0-1 0,-2 1-1,1-1 1,-7-27 0,6 36-46,-1 0 1,0 1-1,-1-1 1,1 1-1,-1-1 1,0 1-1,-1 0 1,1 0-1,-1 0 1,0 0 0,0 1-1,-1 0 1,1 0-1,-1 0 1,0 0-1,0 1 1,0 0-1,-1 0 1,1 0-1,-1 0 1,-6-1-1,7 2-166,0 1 1,0 0-1,0 0 0,0 1 0,0 0 0,-1 0 1,1 0-1,0 0 0,0 1 0,0-1 1,0 1-1,0 1 0,0-1 0,0 1 0,1 0 1,-8 4-1,-1 7-2710,10 3-87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50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16 8266,'-25'-15'9914,"35"22"-9762,1 2-136,24 9 232,11 5 112,31 14 96,13 7-168,33 20-120,-8 5-752,18 23-3401,-25-1 777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23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46 9058,'-3'-7'4913,"1"4"-4689,1-1 16,0 1-40,2 0 128,2 1-8,13-4-16,53-10-184,-28 15-464,-6 1-504,6 0-2313,-12 2 193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23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41 7114,'-19'-19'9153,"28"17"-9000,5-2-145,18-5 56,9 2-16,18 8-3289,-2 6 1024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1:25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72 119 7770,'-49'-51'3264,"47"49"-2791,-1-1-1,1 1 1,0-1-1,1 0 1,-1 1-1,0-1 1,1 0-1,-1 0 1,1 0-1,0 0 1,0 0-1,0-1 1,1 1-1,-1 0 1,1 0-1,0-6 1,10 11 1079,7 4-1525,-1 1 1,0 1-1,-1 0 1,0 1-1,0 1 0,-1 0 1,0 1-1,-1 1 0,0 0 1,18 22-1,8 16 8,53 89 0,-48-68-21,-41-67-24,16 20 88,-12-24 27,-2-15 28,2-35-87,2 1 0,18-58 0,-21 90-606,0 0 0,1 1 0,1 0-1,0 0 1,1 1 0,1 0 0,1 1-1,0 0 1,22-22 0,6 4-3147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51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44 112 6033,'-3'-2'265,"0"0"0,0 0 0,0 0 0,0-1 0,1 1 0,-1-1 0,1 1 0,0-1 0,0 0 0,0 0 0,0 0 0,0 0 0,0 0 0,1-1 0,-2-3 0,1 0 564,1-1-1,0 0 0,0 0 0,1 0 1,0 1-1,1-11 0,-1 108 514,14 115-1,-5-96-1159,-2-44 163,-3-22-1287,-3-27-3809,2-30 1189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51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11 140 12491,'-2'-3'265,"1"0"1,-1 1-1,1-1 1,0 0-1,0 0 1,0 0 0,1 0-1,-1 0 1,1 0-1,-1-1 1,1 1-1,0 0 1,0 0-1,1 0 1,-1 0 0,1 0-1,-1 0 1,1 0-1,0 0 1,2-4-1,-1 3-247,1 1 0,0-1-1,0 1 1,0 0-1,0 0 1,1 0 0,-1 0-1,1 1 1,0-1 0,0 1-1,0 0 1,0 0 0,0 0-1,7-2 1,11-3-8,0 1 1,1 1-1,0 1 1,30-2-1,-41 5-18,-1 0-1,1 1 1,0 1 0,0 0 0,-1 1-1,1 0 1,-1 0 0,1 1 0,-1 1-1,17 7 1,-25-9 0,0-1 1,-1 1-1,1 0 0,0 0 0,-1 0 1,1 0-1,-1 0 0,0 0 0,1 1 1,-1-1-1,0 1 0,-1 0 0,1-1 1,0 1-1,-1 0 0,1 0 0,-1 0 1,0 0-1,1 6 0,-2-5 1,0 0-1,0 1 1,0-1 0,0 1-1,-1-1 1,0 1 0,0-1-1,0 0 1,-1 0 0,1 1-1,-1-1 1,-4 7-1,-3 3 4,-1-1 0,0 1-1,-1-1 1,0-1 0,-1 0-1,-22 16 1,8-9-62,-1-1 1,0-1-1,-41 18 0,45-25-1660,0-2-1,-39 10 0,39-11-1712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7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11338,'15'-53'2450,"-15"53"-2394,0 0 0,0-1-1,0 1 1,0 0-1,0 0 1,0 0 0,0 0-1,0-1 1,0 1-1,0 0 1,0 0 0,0 0-1,0 0 1,0 0-1,0-1 1,1 0 723,0 0-724,-1 1 1,0 0-1,0 0 1,0 0 0,0 0-1,0 0 1,1 0-1,-1 0 1,0 0 0,0 0-1,0 0 1,0 0 0,0 0-1,1 0 1,-1 0-1,0 0 1,0 0 0,0 0-1,0 0 1,1 0-1,-1 0 1,0 0 0,0 0-1,0 0 1,0 0-1,1 0 1,4 12 550,3 17-597,0 12 255,-1-10-151,-2 0-1,-1 1 1,1 49 0,-17-174 132,12 86-252,-1-12-8,0-1 0,2 1 1,0 0-1,1 0 0,1-1 0,10-31 1,-13 50-34,0 0 1,1 0-1,-1 0 0,1 1 1,-1-1-1,0 0 1,1 0-1,-1 0 1,1 1-1,0-1 1,-1 0-1,1 1 1,-1-1-1,1 0 0,0 1 1,0-1-1,-1 1 1,1-1-1,0 1 1,0 0-1,0-1 1,0 1-1,-1 0 1,1-1-1,0 1 1,0 0-1,0 0 0,0 0 1,0 0-1,0 0 1,0 0-1,0 0 1,0 0-1,-1 0 1,1 0-1,0 0 1,0 1-1,0-1 0,0 0 1,0 1-1,-1-1 1,1 1-1,0-1 1,0 1-1,0-1 1,0 1-1,37 34-3813,-32-28 2828,26 26-2363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12:52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12963,'3'1'2640,"12"2"1257,55 19-3777,-2-4-120,17 6 48,44 16-1120,6 7-2833,35 20 552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1:40.16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49 207 7066,'-5'-2'750,"-1"0"1,1-1-1,0 0 1,0 0 0,0 0-1,0-1 1,-8-7 825,21 11-371,1397-14 2323,-967-11-2666,108-4-231,-476 27-600,33-1 15,122-17 1,-221 19-30,1 0 0,-1 0 0,0 0 0,0-1 1,0 0-1,0 1 0,0-1 0,-1 0 0,8-6 1,-10 8-61,-1-1 0,1 0 1,-1 1-1,1-1 1,0 0-1,-1 0 1,0 1-1,1-1 0,-1 0 1,1 0-1,-1 0 1,0 0-1,1 1 0,-1-1 1,0 0-1,0 0 1,0 0-1,0 0 0,0 0 1,0 0-1,0 0 1,0 0-1,0 1 0,0-1 1,-1 0-1,1 0 1,0 0-1,-1 0 0,1 0 1,0 0-1,-1 1 1,1-1-1,-1 0 0,1 0 1,-1 1-1,0-1 1,1 0-1,-1 1 0,0-1 1,1 1-1,-1-1 1,0 1-1,0-1 0,1 1 1,-1-1-1,0 1 1,0 0-1,0-1 0,-1 1 1,-14-10-3468,-1-5-194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1:41.0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326 20 8762,'-8'-9'2240,"9"1"569,-2 6-2569,-6 4-80,-1 9-176,-12 10 8,-5 10 88,-12 17-24,-1 7-8,-5 16-40,4-4 40,2 6-56,10-12 24,6-4-240,10-22-128,7-9-304,11-14-2225,15-35 505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1:41.37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67 11739,'2'-17'2107,"-1"13"-1574,-1 0-1,1 0 0,0 0 1,0 0-1,0 0 0,1 0 1,-1 0-1,3-4 0,-3 7-512,0 0 0,0 0 0,0 0-1,0 0 1,0 1 0,0-1 0,0 0 0,1 1-1,-1-1 1,0 1 0,0-1 0,0 1 0,1 0-1,-1 0 1,0-1 0,0 1 0,1 0 0,-1 0-1,0 0 1,1 0 0,-1 0 0,0 1 0,0-1 0,1 0-1,-1 0 1,0 1 0,0-1 0,1 1 0,-1-1-1,0 1 1,0 0 0,1 0 0,7 4-15,-1 0-1,1 1 1,-1 0 0,-1 0 0,1 1 0,-1 0 0,0 0 0,-1 1-1,0-1 1,0 2 0,0-1 0,-1 0 0,-1 1 0,6 14-1,5 14-23,-1 2-1,8 43 0,-21-80 17,25 122-386,-18-42-3932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1:41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9 132 7994,'-9'-26'4033,"15"-4"-385,13 3-1351,14 8-2065,6 9-120,15 1-168,1 2-152,8 3-1152,-7 12-2297,5-1 184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1:42.1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81 8274,'0'-6'453,"1"1"1,0-1-1,1 1 0,-1-1 1,1 1-1,0 0 0,0 0 1,1 0-1,-1 0 1,1 0-1,6-7 0,-8 11-436,0 0 0,0 1 0,-1-1 0,1 0 0,0 0 0,0 1 0,0-1 0,0 0 0,0 1 0,0-1 0,0 1 0,0-1 0,1 1 0,-1 0 0,0-1 0,0 1 0,0 0 0,0 0 0,1 0 0,-1 0 0,0 0 0,2 0 0,-1 1-2,0 0-1,0 0 1,0 1 0,0-1-1,0 0 1,0 1 0,0-1-1,-1 1 1,1-1-1,-1 1 1,1 0 0,-1 0-1,0 0 1,1-1 0,-1 1-1,1 4 1,4 6 40,0 1 1,-2 0 0,1 1-1,-2-1 1,1 1 0,-2-1-1,0 1 1,-1 0 0,0 0-1,-1 0 1,-2 18 0,0-14-23,0-1-1,-2 0 1,0 0 0,-1 0 0,0-1-1,-1 1 1,-1-1 0,-15 25 0,21-40 12,0 1 1,0 0-1,0 0 1,-1-1-1,1 1 1,-1-1 0,1 1-1,-1-1 1,1 1-1,-1-1 1,0 0-1,1 0 1,-1 0 0,0 0-1,0 0 1,0 0-1,-2 0 1562,19 2-162,53 4-1161,0-3 0,0-3 1,123-14-1,-36 1-330,-126 13-604,-43 5-3615,-23-1 781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1:43.3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239 303 6681,'-25'-2'992,"1"1"-216,1-2 0,-1 0 1,1-1-1,-1-1 0,2-2 1,-38-14-1,47 8 1085,22 4-900,38 0-463,-35 8-412,504-48 116,-1 34-98,132-7 129,489-95 313,-1011 96-1599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1:43.8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344 13 10490,'-8'-12'1937,"-4"19"1127,-5 17-3200,-10 23 88,-4 8 24,-8 17 48,-1 4-40,-3 13 64,7-7-56,2 4 16,10-19-32,6-11-368,8-21-320,6-20-1680,9-26-681,11-34-592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1:44.1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77 11482,'5'-15'2043,"-3"9"-1440,0-1 0,1 1 0,-1 0 0,1 0 0,0 0 0,6-8 0,-8 13-587,0 0 0,0 0 1,0 0-1,0 1 0,1-1 1,-1 0-1,0 1 0,0-1 1,0 0-1,1 1 0,-1-1 1,0 1-1,0 0 0,1-1 1,-1 1-1,0 0 0,1 0 0,-1 0 1,1 0-1,-1 0 0,0 0 1,1 0-1,-1 0 0,0 1 1,1-1-1,-1 0 0,0 1 1,0-1-1,1 1 0,-1 0 1,0-1-1,0 1 0,0 0 1,0 0-1,0 0 0,0 0 1,0-1-1,0 1 0,1 2 1,7 6 12,0 1 1,-1 0 0,0 0 0,0 1-1,-2 0 1,1 1 0,-1-1 0,-1 1-1,0 0 1,0 0 0,-2 1 0,5 22-1,1 15-21,3 95 0,0 186-2299,-9-347-2815,-1-13 1688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1:44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18 139 8562,'-9'-19'3441,"1"-26"-1,12 24-1823,10 10-1465,12-1-8,7 2-72,13-2 48,0 6-32,14 4-480,-2 9-729,14 6-2407,-9-3 95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8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33 11979,'-3'-18'2440,"2"4"1089,1 15-3545,5 2-40,1 1-56,-5-2 128,2 0 8,8 8 32,58 44-288,-35-33-888,-7-3-393,9-2-2040,-4-6-383</inkml:trace>
  <inkml:trace contextRef="#ctx0" brushRef="#br0" timeOffset="1">260 71 11867,'29'-42'7297,"-42"69"-6337,1 16-872,-6 28 64,-7 9-24,-15 32 16,-3 2-552,-10 34-3673,-2-24 1001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1:44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34 159 6529,'-21'-87'3576,"15"76"-1810,5 10-1704,1 1-1,-1 0 1,1-1 0,-1 1-1,1-1 1,-1 1 0,1-1-1,0 1 1,-1-1-1,1 0 1,0 1 0,0-1-1,-1 1 1,1-1 0,0 0-1,0 1 1,0-1-1,0 0 1,0 1 0,-1-1-1,1 1 1,0-1 0,1 0-1,-1 1 1,0-1-1,0 0 1,0 1 0,0-1-1,0 0 1,1 1 0,-1-1-1,0 1 1,0-1 0,1 1-1,-1-1 1,1 0-1,-1 1 1,0-1 0,1 1-1,-1 0 1,1-1 0,-1 1-1,1-1 1,-1 1-1,1 0 1,0-1 0,-1 1-1,1 0 1,0-1 0,9-4-50,-1 0 1,1 1 0,-1 0 0,1 0 0,0 1 0,1 1 0,-1-1 0,0 2-1,1-1 1,-1 1 0,13 1 0,-18 0-9,-1 0 0,1 1 1,-1-1-1,0 1 0,1 0 0,-1 0 0,0 1 1,0-1-1,0 1 0,0 0 0,0 0 0,0 0 0,0 0 1,0 1-1,-1-1 0,0 1 0,1 0 0,-1 0 0,0 1 1,0-1-1,-1 0 0,1 1 0,-1 0 0,0 0 1,1 0-1,-2 0 0,1 0 0,0 0 0,-1 0 0,1 6 1,0 0-11,-1 0 0,-1 0 0,0 1 0,0-1 1,-1 0-1,-1 0 0,1 0 0,-2 0 0,1-1 1,-1 1-1,-1 0 0,0-1 0,0 0 0,0 0 1,-2 0-1,1 0 0,-1-1 0,0 0 0,-11 11 1,16-18-22,-1 0 0,1 0 1,-1 0-1,1 0 1,-1 0-1,0 0 1,1-1-1,-1 1 1,0 0-1,0-1 1,0 0-1,1 1 1,-1-1-1,0 0 0,0 0 1,0 0-1,0 0 1,1 0-1,-1 0 1,0-1-1,0 1 1,0-1-1,1 1 1,-1-1-1,0 0 1,1 1-1,-1-1 0,0 0 1,-1-1-1,16 0 69,11 3 75,-1 1 1,0 1 0,1 2 0,-1 0-1,-1 1 1,35 14 0,-46-16-77,0 1 1,-1 1-1,0 0 1,0 0-1,0 1 0,-1 0 1,0 1-1,0 0 1,-1 1-1,0-1 1,0 2-1,-1-1 0,0 1 1,-1 0-1,8 16 1,-12-21-37,0 0 1,-1 0 0,1 0 0,-1 0-1,0 0 1,-1 1 0,1-1-1,-1 0 1,0 0 0,0 1-1,-1-1 1,1 0 0,-1 0-1,-1 0 1,1 0 0,-1 0 0,1 0-1,-1 0 1,-1 0 0,1 0-1,-1-1 1,1 1 0,-2-1-1,1 0 1,0 0 0,-1 0 0,1 0-1,-1-1 1,0 0 0,0 1-1,-6 2 1,-1 1-334,0 0 0,-1 0-1,0-1 1,-1 0 0,1-1-1,-1-1 1,0 0 0,0-1 0,-1 0-1,1-1 1,-23 1 0,-64-13-2446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1:46.2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 61 9378,'-14'-22'1441,"4"3"1530,11 18-2941,0 0 0,0 0 0,0 1 0,0-1 0,0 1 0,0-1 0,0 1-1,0-1 1,0 1 0,0 0 0,0 0 0,1-1 0,-1 1 0,0 0 0,0 0 0,0 0 0,1 0 0,-1 0 0,0 1 0,0-1 0,0 0 0,2 1 0,299-7 624,-131-3-252,2178 79 1531,-1644-32-1791,-295-31 121,316 14 235,-707-19-554,10-2-257,0 2-1,0 2 1,0 0-1,-1 2 1,0 1-1,32 12 1,-57-18 13,0 1 1,0-1-1,-1 1 0,1-1 1,-1 1-1,1 0 1,-1 0-1,0 0 1,0 0-1,4 5 0,0 19-3283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1:52.3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284 39 5185,'4'-33'7085,"-4"33"-7030,0 0 1,0 0 0,0-1 0,0 1 0,0 0 0,0 0 0,0 0 0,0-1 0,0 1 0,0 0 0,0 0-1,0-1 1,0 1 0,0 0 0,0 0 0,0 0 0,0 0 0,0-1 0,-1 1 0,1 0 0,0 0 0,0 0-1,0 0 1,0-1 0,-1 1 0,1 0 0,0 0 0,0 0 0,0 0 0,0 0 0,-1 0 0,1 0 0,0 0-1,0 0 1,0 0 0,-1 0 0,1-1 0,0 1 0,0 0 0,0 0 0,-1 0 0,1 0 0,0 1 0,0-1 0,-1 0-1,1 0 1,0 0 0,0 0 0,-1 0 0,-19 21 564,-19 37-602,2 2 1,3 1 0,3 2-1,2 1 1,3 1 0,-30 122-1,47-138-1372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1:52.7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 58 11314,'-1'-14'1730,"0"12"-1421,1-1 0,-1 0 0,1 1 0,0-1 0,0 0 0,0 0 0,0 1 0,1-1 0,-1 0 0,1 1 0,-1-1 1,1 1-1,0-1 0,2-4 0,-1 7-265,0 0 0,0 1 0,0-1 0,0 1 0,0-1 1,0 1-1,0-1 0,0 1 0,-1 0 0,1 0 0,0 0 0,-1 0 0,1 0 0,-1 0 1,3 2-1,0 0 22,7 6-58,0 0 0,-1 1 0,0 0 0,-1 1 0,0 0 0,-1 0 0,0 1 0,-1 0 0,0 1 0,-1-1 0,0 1 0,5 19 0,12 46-138,20 134 1,-27-120-1011,-14-83 873,-1-5-136,0 1 1,0-1-1,-1 1 0,1 0 0,-1-1 1,-1 10-1,-15-16-5946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1:53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1 110 10618,'21'-12'2321,"-18"-2"983,6 6-3095,3-6-57,9-3-8,10 1-32,7-2 16,11 8-232,-1 10-609,11 14-2703,-3 7 535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1:53.4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71 12419,'1'-34'2584,"-2"18"1153,5 2-3681,-3 10-56,2 4 16,-3-2 424,0 3-352,0 2-8,3 30-72,3 49 64,-3-8-40,1 3 32,-1 22-832,-1-1 528,-13 5-3697,-9-27 632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2:11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101 115 6097,'-9'-4'549,"-1"0"0,1 1 0,-1 0 0,1 0 0,-1 1-1,0 1 1,0-1 0,-14 1 0,75-8-33,605-51-337,-562 49-171,-50 5-67,48 0-1,-92 6 44,0 0 0,0 0 0,0 0 0,0 0 0,1 0-1,-1 0 1,0 0 0,0 0 0,0 0 0,0 0 0,1 0 0,-1 0 0,0 0-1,0 0 1,0 0 0,0 0 0,1 1 0,-1-1 0,0 0 0,0 0 0,0 0 0,0 0-1,0 0 1,0 0 0,1 0 0,-1 1 0,0-1 0,0 0 0,0 0 0,0 0-1,0 0 1,0 0 0,0 1 0,0-1 0,0 0 0,0 0 0,0 0 0,1 0-1,-1 1 1,0-1 0,0 0 0,0 0 0,0 0 0,0 0 0,0 1 0,-1-1 0,1 0-1,0 0 1,0 0 0,0 0 0,0 1 0,0-1 0,0 0 0,0 0 0,0 0-1,0 0 1,0 1 0,-1-1 0,0 4-1657,0 5-98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2:42.87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61 6537,'24'-48'2025,"-24"47"-1963,0 1 1,1 0-1,-1 0 1,0 0-1,0-1 1,0 1-1,0 0 0,1 0 1,-1-1-1,0 1 1,0 0-1,0-1 1,0 1-1,0 0 1,0 0-1,0-1 0,0 1 1,0 0-1,0-1 1,0 1-1,0 0 1,0-1-1,0 1 1,0 0-1,0 0 1,0-1-1,0 1 0,0 0 1,0 0-1,0-1 1,-1 1-1,1 0 1,0-1-1,0 1 1,0 0-1,0 0 0,-1 0 1,1-1-1,0 1 1,0 0-1,-1 0 1,1 0-1,0-1 1,0 1-1,-1 0 0,1 0 1,0 0-1,0 0 1,-1 0-1,1 0 1,0 0-1,-1 0 1,1 0-1,0 0 1,-1 0-1,1 0 0,0 0 1,0 0-1,-1 0 1,1 0-1,0 0 1,-1 0-1,1 0 1,0 0-1,0 0 0,-1 1 1,-17 5 1322,9 2-1270,0-1 1,1 1-1,0 1 1,0 0-1,1 0 1,0 0-1,-9 18 0,13-23-100,0 1-1,1 0 0,-1 0 0,1 0 0,0 0 0,0 1 0,1-1 1,0 0-1,0 1 0,0-1 0,0 1 0,1-1 0,0 1 1,0-1-1,1 1 0,-1-1 0,1 1 0,3 7 0,-3-11-12,1 1-1,0-1 0,0 1 0,0-1 1,0 0-1,0 1 0,0-1 1,0-1-1,1 1 0,-1 0 0,1 0 1,0-1-1,-1 0 0,1 1 1,0-1-1,0 0 0,0 0 1,0-1-1,0 1 0,0 0 0,5-1 1,8 1 29,0 0 0,30-4 0,-36 2-10,45-6 43,-35 3-33,0 1 0,0 2-1,30 0 1,-48 1-34,0 0 1,-1 0 0,1 1-1,0-1 1,-1 0 0,1 1-1,-1-1 1,1 1 0,-1-1-1,1 1 1,-1 0 0,1 0-1,-1-1 1,0 1 0,1 0-1,-1 0 1,0 1 0,0-1-1,0 0 1,0 0 0,0 0-1,0 1 1,0-1 0,0 1-1,1 1 1,-1 1-3,-1-1-1,1 0 1,-1 1-1,1-1 1,-1 1 0,0-1-1,0 1 1,-1-1-1,1 1 1,-1-1 0,-1 6-1,-3 6-7,-1-1 0,0 1-1,-1-1 1,-12 20 0,10-18-234,-2-1 0,0 1 1,0-2-1,-1 1 1,-1-2-1,-1 0 1,0 0-1,-19 12 0,6-14-2446,4-14-173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2:43.24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0 306 11843,'30'-104'2360,"13"70"969,11 5-3593,19-4-785,2 3-311,0-9-2161,-18 2 73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2:43.6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373 61 10698,'-15'-28'2233,"1"5"1079,4 13-3232,2 13 25,0 11-97,-7 22 104,0 18-80,-15 39 72,-5 24-40,-11 51 72,0 5-80,-2 36-689,10-16-527,10 2-2216,11-54-153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3:19:2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2 11482,'-14'-1'2393,"-11"12"1152,-5 13-3449,-19 21 120,-2 9-48,-12 25 72,3 14 40,9-3-264,15-21-296,14-9-384,20-31-489,12-28-375,16-8-2137,5-1 345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2:44.1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183 13 11074,'-3'-2'338,"0"0"-1,-1 1 0,1-1 0,0 1 0,-1 0 0,0 0 0,1 0 1,-1 1-1,1-1 0,-1 1 0,0 0 0,1 0 0,-1 0 0,0 0 1,-6 2-1,5 0-313,0 0 1,0 0 0,1 1-1,-1 0 1,1 0 0,-1 0 0,-3 5-1,0 0 39,0 0 1,0 0-1,1 1 0,1 0 0,0 0 0,0 1 1,1 0-1,0 0 0,-6 18 0,9-24-57,1-1 0,-1 1 0,1 0 1,0 0-1,0 0 0,1 0 0,-1 0 0,1 1 0,0-1 1,0 0-1,1 0 0,-1 0 0,1 0 0,0 0 0,0 0 0,0 0 1,0 0-1,1 0 0,-1 0 0,1-1 0,0 1 0,0-1 0,1 1 1,-1-1-1,1 0 0,-1 0 0,1 0 0,0 0 0,5 3 0,-1-2 4,1-1-1,0 0 1,0-1-1,0 0 1,0 0-1,0-1 1,1 0-1,-1 0 1,17-1-1,20 3 34,-37-2-38,-1 0-1,0 1 1,0 0 0,0 0 0,0 0 0,0 1 0,0 0 0,-1 0 0,1 1-1,-1 0 1,9 7 0,-12-8-10,1 1-1,-1 0 1,0 0-1,0 0 1,-1 1-1,1-1 1,-1 1-1,0-1 1,0 1 0,0 0-1,-1-1 1,1 1-1,-1 0 1,0 0-1,-1 0 1,1 0-1,-1 1 1,-1 4-1,1 4-95,-1 0-1,-1 1 0,-1-1 0,0 0 0,-1 0 0,-7 17 0,8-22-100,-1-1 1,0 0-1,0 1 0,-1-2 0,0 1 1,-1-1-1,0 1 0,0-1 0,0-1 1,-14 12-1,18-17 41,-1 1 0,1-1 0,0 0 0,0 1 1,-1-1-1,1 0 0,-1 0 0,1-1 0,-1 1 1,1 0-1,-1-1 0,0 0 0,1 1 0,-1-1 0,0 0 1,1 0-1,-1-1 0,0 1 0,1-1 0,-1 1 0,1-1 1,-1 0-1,1 0 0,-1 0 0,1 0 0,-4-2 1,-28-24-2682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2:44.5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92 12795,'32'-21'2464,"18"-4"921,4 7-4289,11 2-2945,-9 4 480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2:44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14 530 14123,'-14'-50'2505,"31"17"1527,20 6-4256,32-12 8,19-4 88,47-9 208,3-2-40,37-6-600,-2 8-24,6-10-3457,-53 5 504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5:04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 8434,'28'-87'1944,"-31"75"729,4 11-2457,1 4-112,2 4 8,-4-6 40,1 3 136,7 23 136,8 49 40,-12-17-40,-5 9-272,-13 22-3096,-10-11 767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6:31.0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259 291 3953,'-16'-5'961,"0"0"1,0 1 0,0 1-1,-1 0 1,-21 0 0,24 3-654,-1-1 0,1-1 0,0 0 0,0-1 0,0-1 1,0 0-1,-22-11 0,35 15-282,-3-3-179,15 0-49,520-35 162,436-41 234,-707 47-131,293-29-13,2 40-79,-534 25-14,-38 4-186,-15-2-1738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3:58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53 251 10618,'-10'-27'1917,"-11"-23"2154,11 101-4076,-1 208 181,13-212-169,1-1 0,3-1 0,19 74 0,-25-116-8,1 1 1,0-1-1,0 1 1,0-1-1,1 0 1,-1 0-1,1 1 1,-1-1-1,4 3 1,-5-6 2,1 0 1,-1 0 0,1 0 0,-1 0-1,1 0 1,-1 0 0,0 0 0,1 0-1,-1 0 1,0-1 0,1 1-1,-1 0 1,1 0 0,-1-1 0,0 1-1,0 0 1,1 0 0,-1-1 0,0 1-1,1 0 1,-1-1 0,0 1 0,0 0-1,0-1 1,1 1 0,-1-1-1,0 1 1,0 0 0,0-1 0,0 1-1,0-1 1,0 1 0,0 0 0,0-1-1,0 1 1,0-1 0,0 1 0,0-1-1,0 1 1,0-1 0,5-75 203,1-122-15,0 71 338,-16-180 0,5 272-236,4 14 83,20 48-376,85 135-103,231 275-1,-317-420 69,-18-17 35,1 0 0,-1 0 0,0 0 0,0 0 0,0 0 0,0 0 1,1 0-1,-1 1 0,0-1 0,0 0 0,0 0 0,0 0 0,1 0 0,-1 0 1,0 0-1,0 0 0,0 0 0,1 0 0,-1 0 0,0 0 0,0 0 1,0 0-1,0 0 0,1 0 0,-1-1 0,0 1 0,0 0 0,0 0 0,0 0 1,1 0-1,-1 0 0,0 0 0,0 0 0,0 0 0,0-1 0,0 1 0,1 0 1,-1 0-1,0 0 0,0 0 0,0 0 0,0-1 0,0 1 0,0 0 1,0 0-1,0 0 0,0 0 0,0-1 0,-3-36 57,0 24-49,-20-141 23,-7-228 0,33 347-637,-3 34 566,0 1-1,0 0 0,0-1 0,0 1 1,0 0-1,0 0 0,0-1 1,0 1-1,0 0 0,0-1 1,0 1-1,0 0 0,0 0 1,0-1-1,0 1 0,1 0 0,-1 0 1,0-1-1,0 1 0,0 0 1,1 0-1,-1 0 0,0-1 1,0 1-1,0 0 0,1 0 0,-1 0 1,0 0-1,1-1 0,-1 1 1,0 0-1,0 0 0,1 0 1,-1 0-1,0 0 0,0 0 0,1 0 1,9 8-1496,8 22-1469,-17-29 2748,24 47-3573,0 6-364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3:58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29 12315,'-1'-3'414,"0"1"0,0 0 1,0 0-1,0-1 0,0 1 1,0 0-1,-1 0 0,1 0 1,-1 0-1,1 0 0,-4-2 1,-5 4 495,5 18-1254,5 0 293,1-1 1,1 0-1,0 1 0,1-1 0,1 0 0,6 18 1,-7-26-40,0-1-1,0 1 1,1 0 0,0-1 0,1 0 0,0 0 0,0 0 0,1 0 0,0-1 0,0 0-1,1-1 1,13 12 0,-19-17 66,1 0 0,-1 0 0,1 0 0,0-1 0,-1 1 0,1 0 0,0-1 0,-1 1 0,1-1 0,0 1 1,0-1-1,0 0 0,0 1 0,-1-1 0,1 0 0,0-1 0,0 1 0,0 0 0,-1 0 0,1-1 0,0 1 0,2-2 0,-1 1 18,-1-1 0,1 0 1,-1 1-1,1-1 0,-1 0 0,0-1 0,0 1 1,0 0-1,0-1 0,0 1 0,-1-1 1,3-3-1,1-6 40,1-1 0,-1 1 1,-1-1-1,5-26 0,-5 19-329,-1-1 0,-1 0 0,-1 0 0,-2-39 0,1 60 249,-1 0-53,1-1 0,0 1-1,0 0 1,0-1-1,0 1 1,0 0 0,-1-1-1,1 1 1,0 0-1,0-1 1,0 1-1,0 0 1,0-1 0,0 1-1,0-1 1,0 1-1,0 0 1,0-1-1,1 1 1,-1 0 0,0-1-1,0 1 1,0 0-1,0-1 1,0 1-1,1 0 1,-1-1 0,0 1-1,0 0 1,0 0-1,1-1 1,-1 1 0,0 0-1,1 0 1,-1-1-1,0 1 1,0 0-1,1 0 1,-1 0 0,0 0-1,1 0 1,-1-1-1,0 1 1,1 0-1,-1 0 1,1 0 0,-1 0-1,0 0 1,1 0-1,12 2-3430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3:59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11082,'7'-10'5674,"5"42"-4859,7 50-1437,-12-36 593,-3-19-191,0 0 0,10 25-1,8-141-515,-17 65 635,-4 14 87,1 0 0,1 0 0,-1 0 0,2 1 0,-1-1-1,9-15 1,-11 25 11,0 0 0,0 0 0,0 0 0,0 0-1,0 0 1,0 0 0,0 0 0,0 0 0,0 1 0,0-1 0,0 0-1,0 1 1,0-1 0,0 0 0,0 1 0,0-1 0,-1 1-1,1 0 1,0-1 0,0 1 0,-1 0 0,1-1 0,0 1 0,0 1-1,22 19-35,-9-4-134,-2-1 0,0 2-1,17 33 1,-16-28-1159,26 37 0,-39-60 1316,0 0 0,0 1 0,0-1 0,0 0 0,0 0 0,0 0 0,1 0 0,-1 1 0,0-1 1,0 0-1,0 0 0,0 0 0,0 0 0,0 0 0,1 1 0,-1-1 0,0 0 0,0 0 0,0 0 0,1 0 0,-1 0 0,0 0 0,0 0 0,0 0 0,0 0 1,1 0-1,-1 0 0,0 0 0,0 0 0,0 0 0,1 0 0,-1 0 0,0 0 0,0 0 0,0 0 0,1 0 0,-1 0 0,0 0 0,0 0 0,0 0 1,1 0-1,-1 0 0,0 0 0,0-1 0,0 1 0,0 0 0,1 0 0,-1 0 0,0 0 0,0 0 0,0-1 0,0 1 0,0 0 0,0 0 0,0 0 1,1 0-1,-1-1 0,0 1 0,4-20-204,-2-25 356,-3 19 15,0-43 500,1 64-550,0 1 0,0 0 1,1 0-1,0 0 0,0-1 0,0 1 0,0 0 1,1 0-1,-1 0 0,1 1 0,0-1 0,4-5 0,-5 8-93,1 0-1,-1 0 0,0 1 0,1-1 0,-1 0 0,0 1 0,1-1 0,-1 1 0,1 0 0,-1-1 0,0 1 0,1 0 0,-1 0 0,1 0 1,-1 0-1,1 0 0,-1 1 0,1-1 0,-1 0 0,1 1 0,-1-1 0,0 0 0,1 1 0,-1 0 0,0-1 0,1 1 0,-1 0 0,0 0 1,0 0-1,2 1 0,36 33-41,-21-12-673,0 2 0,-2 1 0,-1 0-1,22 53 1,-16-31-1602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3:59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85 13619,'-7'-13'1287,"1"-1"0,0 1 0,1-1 0,-4-17 0,24 99-1474,-3 1 0,-3 0 0,0 107 0,7 64-451,-12-237 343,2-11 106,6-14-47,0-6-28,1 0-1,17-25 1,-25 45 231,0-1 0,1 2 1,0-1-1,0 1 0,1 0 0,0 0 0,0 0 1,0 1-1,1 0 0,14-8 0,-20 13 29,0 0 0,0 0 0,0 0 0,0 1 0,0-1 0,0 0 0,1 1 0,-1-1 0,0 1 0,0 0 0,0 0 0,0 0 0,1 0 0,-1 0 0,0 0 0,0 1 0,0-1 0,0 1 0,1-1 0,-1 1 0,0 0 0,0 0 0,0 0 0,2 1 0,-1 1-3,-1 0 1,1-1 0,-1 1-1,0 0 1,0 0 0,0 0-1,0 1 1,-1-1 0,1 0-1,-1 1 1,0-1-1,0 1 1,1 4 0,1 8-28,-1 0-1,-1 0 1,0 0 0,-1 0 0,-3 23 0,2-27-108,-1 0 0,0 0 0,-1 0 0,0-1 0,0 1 0,-2 0 1,1-1-1,-1 0 0,-1 0 0,0-1 0,-1 0 0,0 0 1,-10 12-1,15-20 98,0-1-1,1 1 1,-1-1 0,0 1 0,1-1 0,-1 0-1,0 0 1,0 0 0,0 0 0,0 0 0,0 0-1,0-1 1,0 1 0,-1-1 0,1 1 0,0-1-1,0 0 1,0 0 0,0 0 0,-1 0 0,1 0-1,0 0 1,-3-1 0,1-1 20,1 0 0,-1 1 1,1-1-1,-1-1 0,1 1 0,0 0 1,0-1-1,0 0 0,0 1 0,1-1 1,-5-6-1,-3-6-6,1 1 0,1-1 0,0-1 1,-9-26-1,9 21-172,5 14-80,0 0 0,0 0 0,1 0 0,0-1 0,0 1 0,1 0 0,0-1 0,0 1 0,0-1 0,1-7 0,12-3-1875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2T04:24:00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0 224 10698,'0'-3'162,"1"1"0,-1 0 0,1 0 0,-1 0-1,1-1 1,0 1 0,0 0 0,0 0 0,0 0 0,0 0-1,1 1 1,-1-1 0,0 0 0,1 0 0,-1 1 0,1-1-1,0 1 1,0 0 0,-1-1 0,1 1 0,0 0 0,0 0-1,0 0 1,0 0 0,0 0 0,4 0 0,5-2-421,0 1 1,0 1-1,1 0 1,14 0 0,15-2-94,-25 1 248,-8 2 105,0-2 0,0 1 0,0-1 0,0 0 0,8-4 0,-14 6-5,-1-1 0,0 0-1,1 1 1,-1-1 0,0 0-1,0 0 1,0 0 0,0 0-1,1 0 1,-1 0 0,-1 0 0,1 0-1,0 0 1,0-1 0,0 1-1,-1 0 1,1 0 0,0-1 0,-1 1-1,0-1 1,1 1 0,-1 0-1,0-1 1,1 1 0,-1-1 0,0 1-1,0-1 1,0 1 0,0-1-1,-1 1 1,1-1 0,0 1-1,-1-3 1,-1-2-9,-1-1 1,1 0-1,-1 1 0,0 0 0,-1-1 0,0 1 1,0 0-1,0 1 0,0-1 0,-1 1 1,0 0-1,0 0 0,0 0 0,-1 1 0,0 0 1,-9-5-1,12 7 5,0 0-1,-1 1 1,1 0-1,-1 0 1,1 0-1,-1 0 1,1 0 0,-1 1-1,1 0 1,-1-1-1,1 1 1,-1 1-1,0-1 1,1 0 0,-1 1-1,1 0 1,-1 0-1,1 0 1,-1 0-1,1 0 1,0 1 0,0 0-1,0-1 1,-1 1-1,2 0 1,-1 1-1,0-1 1,0 0 0,1 1-1,-1-1 1,1 1-1,0 0 1,0 0-1,-3 5 1,-1 2-22,1 0 1,1 0-1,-1 1 0,2-1 0,-1 1 1,1 0-1,1 0 0,-2 18 1,2-5 3,1 1 0,4 44 0,-2-59 14,0-1 0,1 1 0,0-1 0,1 0 0,0 0 1,0 0-1,1 0 0,7 12 0,-8-17-129,-1 0 1,1 0-1,0 0 1,1-1-1,-1 1 0,1-1 1,-1 0-1,1 0 1,0 0-1,0-1 0,0 0 1,1 1-1,-1-1 1,0-1-1,1 1 0,-1 0 1,1-1-1,7 1 1,41-1-1843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898E0D3-1A41-4691-A625-AF7F351F13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B08679-B338-489C-813C-600C2DE9FD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1642E38-6AA8-4B51-B9D4-9F607959681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8C496AA-20BD-4C43-8228-817031E6EB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9F9A61A-F657-4467-A0C2-3815362698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09E66B4-D60F-4547-A5B6-DE99FA98F9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34170D-4C15-4DC8-9E93-2CEDAB1F13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D2B6151-4749-434D-A485-87732FD42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3D47C1-E4FD-456D-8E85-26A0FB5C6A9E}" type="slidenum">
              <a:rPr lang="en-US" altLang="en-US" sz="1300"/>
              <a:pPr>
                <a:spcBef>
                  <a:spcPct val="0"/>
                </a:spcBef>
              </a:pPr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C1FFEAB-6ADA-430E-AAC3-C7AAF1F36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1686CFA-0F99-4BB6-8074-F9A2F917C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88F6301-714C-4FE8-91A7-DFAF60BA9F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F1E2AE-1C39-46EC-B503-AA16A34FF476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78E4A80F-EA86-483A-9CCF-9DEFC2C5BC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486AFF1-D1FF-48A8-93A6-6BA573FA0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0B097C5-D41A-489F-BD28-B47D5FC647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4B0AB2B-B914-46AE-945B-4F2A259734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47C0904-AD6D-4E15-8AE5-8A8E9C822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34170D-4C15-4DC8-9E93-2CEDAB1F133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039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2038342-6288-4651-9671-9D89FA2AE4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  <a:pPr algn="r">
                <a:spcBef>
                  <a:spcPct val="0"/>
                </a:spcBef>
              </a:pPr>
              <a:t>17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D5E2B09-55A3-403F-BD5D-6EECB5958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307FE91-BCEE-4B69-8A93-00729E07F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2F1CBD7-8837-4FFA-9E6E-4349DD3C6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CC7B13C-5BC4-425A-AD43-DC98560C86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AD995C5-919A-47D2-B5B1-A305E128C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04C020A-81DD-4F0E-9E1E-11E9EFBBB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  <a:pPr>
                <a:spcBef>
                  <a:spcPct val="0"/>
                </a:spcBef>
              </a:pPr>
              <a:t>23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5D1FDE96-53BB-40AB-A363-C3E2527FDF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5DBAFAE-DC9F-4DE5-8A89-6D3291897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24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ECC9BF4-EEC8-47FC-B870-5C9260A27B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  <a:pPr>
                <a:spcBef>
                  <a:spcPct val="0"/>
                </a:spcBef>
              </a:pPr>
              <a:t>25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F1AAE9-CC1A-4AE4-BF11-36BB06A0B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00FF708-9969-45FD-835E-508CFA1A8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975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4C0E946-5AD3-45F8-ACED-33EBCE4BF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C1C478-0C20-4F9F-8BF1-079F4453B4F1}" type="slidenum">
              <a:rPr lang="en-US" altLang="en-US" sz="1300"/>
              <a:pPr>
                <a:spcBef>
                  <a:spcPct val="0"/>
                </a:spcBef>
              </a:pPr>
              <a:t>26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1D3F2765-981A-499E-95AC-CF3808A73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41FBC5B-83A2-4A9A-A1B0-28128EFEA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13A4289-C234-4822-8F80-7601168370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679EC6-AB91-4B19-8CF1-6882286BA947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387304B-D3DF-4E38-92DB-5D4BCE46F4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BB620EF-1AE8-4EBF-9C1B-4CAA36678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DF6E270-062A-4B6B-9E73-A7EE028C78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8BB0E7-2398-4769-8733-666D1E41A670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9F3026B-AB87-4F2D-894D-708EB8DEFE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984C1A4-2D0A-4235-82CF-89A1FC1FB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4FACB74-B50C-4B06-A5A5-20D32363E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  <a:pPr>
                <a:spcBef>
                  <a:spcPct val="0"/>
                </a:spcBef>
              </a:pPr>
              <a:t>28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79773B1-5152-4D10-B216-B822905163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198145A-44FC-4096-9FC2-904B77DA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0365CAA-984C-4D5A-8917-E4657D9DB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1E0D87-7048-4B74-B1DF-2AF9DA51A874}" type="slidenum">
              <a:rPr lang="en-US" altLang="en-US" sz="1300"/>
              <a:pPr>
                <a:spcBef>
                  <a:spcPct val="0"/>
                </a:spcBef>
              </a:pPr>
              <a:t>29</a:t>
            </a:fld>
            <a:endParaRPr lang="en-US" altLang="en-US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4BD6879-3B1A-4164-A8A5-4F223FB725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54D6EF25-97D7-4168-982F-CC5359FC6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8313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8042581-1980-4B12-A9F3-07484395D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AFDCA1-D0BD-4EE3-B84B-B245344EAE6D}" type="slidenum">
              <a:rPr lang="en-US" altLang="en-US" sz="130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15DD8C8-9D07-4212-8097-6DF934C349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1CDDFF4-AC53-4860-9138-DCD6819BE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820A2E4-B987-4EA5-B8FB-1D3DE01E4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A5CC6D-5ABE-49B7-A447-1FFC5073AB7E}" type="slidenum">
              <a:rPr lang="en-US" altLang="en-US" sz="1300"/>
              <a:pPr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4B9858F-DA21-428E-83D3-353EE3F15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2367EC13-7DE2-4B5B-8D33-AB15B9A7D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6186B664-24D4-47FE-9BA7-BB2E13D2A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8903F0-31AD-45B7-BCF1-F759BF484E5E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C0D0BE4-6FD3-417D-9A1D-5D9F86ACA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F60DFE1-B1A8-411A-A468-19A545E4C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F14EB24E-1992-449A-AD28-FF477E1F2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E36D8E-1942-4B6F-B492-DC8CBE44093B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2FD7109D-2297-4F46-9A8F-16F23C6FAA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63074D6-C005-48DF-B89D-3BD9BDA79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F949F206-950D-48E9-A149-D64511CA3C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  <a:pPr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0B54FF7-6A74-49C7-BED8-B43DFD708D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EF36A1EB-50EB-4DF7-BA49-AB53A8263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9C51CAF2-9CEA-43E4-9F13-33B481615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FA7D35-4712-41D8-B665-A94477D35433}" type="slidenum">
              <a:rPr lang="en-US" altLang="en-US" sz="1300"/>
              <a:pPr>
                <a:spcBef>
                  <a:spcPct val="0"/>
                </a:spcBef>
              </a:pPr>
              <a:t>35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E9F84F8-5007-4AFA-B1CA-32DECFCA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C503CC5-3C73-48F3-94C8-DD3EE462B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42F6F46-D2F8-4045-BC61-9F9C765938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  <a:pPr>
                <a:spcBef>
                  <a:spcPct val="0"/>
                </a:spcBef>
              </a:pPr>
              <a:t>36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80C5F3E-AD18-4684-BE1C-B820701F9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E48DB948-26F3-4ED2-83FE-AD47D8627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D93E615-994D-4A37-82DE-F08F13E8E1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830C5C6-B038-4CA0-85B6-DDA03BA885E7}" type="slidenum">
              <a:rPr lang="en-US" altLang="en-US" sz="1300"/>
              <a:pPr>
                <a:spcBef>
                  <a:spcPct val="0"/>
                </a:spcBef>
              </a:pPr>
              <a:t>37</a:t>
            </a:fld>
            <a:endParaRPr lang="en-US" altLang="en-US" sz="13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A762C56-9F03-4061-93F2-0924767E5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0E3782E-4DA0-4575-BE2D-D9C584EDA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6A61727-5893-4388-9008-C2143E22B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81E613-5591-4D23-A0A6-D6157730738E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8BFB265-E11E-47B2-BE6B-C8A9F6A3E1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62FBC9D-FE5C-4325-9C3D-F324D70AD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73E5832-2ABE-4BFE-BB50-28F915EA8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B8EA5F-502C-43A9-830F-42CE989F4625}" type="slidenum">
              <a:rPr lang="en-US" altLang="en-US" sz="1300"/>
              <a:pPr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902172E-A11B-4483-A0E5-C19110049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621418C-DB3C-4B2B-8C64-6143806C6F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6D654B33-BC99-47A5-93CC-4F991970FD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6370A2-C9CC-4121-BAFB-25936DC797BE}" type="slidenum">
              <a:rPr lang="en-US" altLang="en-US" sz="1300"/>
              <a:pPr>
                <a:spcBef>
                  <a:spcPct val="0"/>
                </a:spcBef>
              </a:pPr>
              <a:t>39</a:t>
            </a:fld>
            <a:endParaRPr lang="en-US" altLang="en-US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96E3140-7FEA-474E-B9D0-609C76109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635C07C-4FB6-4E4B-8EF5-756580B01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556A1349-140A-4CD0-8290-0C85EC64B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428B150-66F0-48B2-8723-F0B4B4E21AD8}" type="slidenum">
              <a:rPr lang="en-US" altLang="en-US" sz="1300"/>
              <a:pPr>
                <a:spcBef>
                  <a:spcPct val="0"/>
                </a:spcBef>
              </a:pPr>
              <a:t>40</a:t>
            </a:fld>
            <a:endParaRPr lang="en-US" altLang="en-US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C72631A-11CF-4A9F-9276-90C504DE09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41B2CCA-6AB4-45BC-A730-EE771BA6C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1308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02A0F754-33C5-4C0A-B518-576CF71D4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CA34F9-AEED-4B4E-B7D2-FBF59CD7A95A}" type="slidenum">
              <a:rPr lang="en-US" altLang="en-US" sz="1300"/>
              <a:pPr>
                <a:spcBef>
                  <a:spcPct val="0"/>
                </a:spcBef>
              </a:pPr>
              <a:t>41</a:t>
            </a:fld>
            <a:endParaRPr lang="en-US" altLang="en-US" sz="13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FC6D0380-CE7D-4DCC-A871-D153A3DC6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6D12600-61F5-4F10-A72D-B27075AD7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AA579BEF-3A24-4B50-889B-A595EFD451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463BFB-5BAE-446A-BC00-D651D93EA269}" type="slidenum">
              <a:rPr lang="en-US" altLang="en-US" sz="1300"/>
              <a:pPr>
                <a:spcBef>
                  <a:spcPct val="0"/>
                </a:spcBef>
              </a:pPr>
              <a:t>44</a:t>
            </a:fld>
            <a:endParaRPr lang="en-US" altLang="en-US" sz="13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3F9ACA6-3F1E-4CEC-B741-656C2F9A5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59FC99F-9019-4083-A1D8-FA9D7FC91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851F700A-7B2B-4836-88B1-F9CACD8E5A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2A4DCB-5A1D-4D5C-82F2-DF14D924F197}" type="slidenum">
              <a:rPr lang="en-US" altLang="en-US" sz="1300"/>
              <a:pPr>
                <a:spcBef>
                  <a:spcPct val="0"/>
                </a:spcBef>
              </a:pPr>
              <a:t>45</a:t>
            </a:fld>
            <a:endParaRPr lang="en-US" altLang="en-US" sz="13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B231B14-6D7F-47FC-8278-5EDCD36CE6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5287FC9-2084-42BE-9146-A9C0EAD44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661E089-8628-442E-ACBE-9D54FD07AA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E82FC5-DED1-4F9E-A1AD-02661FDD5AAB}" type="slidenum">
              <a:rPr lang="en-US" altLang="en-US" sz="1300"/>
              <a:pPr>
                <a:spcBef>
                  <a:spcPct val="0"/>
                </a:spcBef>
              </a:pPr>
              <a:t>46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349231C-8B31-41F8-897F-ABC2DFA65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B9608B6-72A7-4DBD-9892-0B4739201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916D6A6B-3D6A-4502-86D4-1C5C10FE96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1F64DF-0F73-4F11-A473-987EDFB7EBD7}" type="slidenum">
              <a:rPr lang="en-US" altLang="en-US" sz="1300"/>
              <a:pPr>
                <a:spcBef>
                  <a:spcPct val="0"/>
                </a:spcBef>
              </a:pPr>
              <a:t>47</a:t>
            </a:fld>
            <a:endParaRPr lang="en-US" altLang="en-US" sz="13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489731F-BC84-422E-B581-3B4768EC5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3066965-8C02-4467-BCC4-3BB0E0A02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6A39A31-1CC5-4EEF-B14A-A3A6474251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DAD197-26E9-4498-9B31-5B905F4B37DB}" type="slidenum">
              <a:rPr lang="en-US" altLang="en-US" sz="1300"/>
              <a:pPr>
                <a:spcBef>
                  <a:spcPct val="0"/>
                </a:spcBef>
              </a:pPr>
              <a:t>48</a:t>
            </a:fld>
            <a:endParaRPr lang="en-US" altLang="en-US" sz="13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16C85EC2-1C14-4D55-8F48-98B0119F30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5456B7D-F458-49BC-BEE4-37E1A290D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2B0230E-BEFC-41CE-A486-77D294D17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1C98CC-71ED-4C18-9105-63AFDC2E9524}" type="slidenum">
              <a:rPr lang="en-US" altLang="en-US" sz="1300"/>
              <a:pPr>
                <a:spcBef>
                  <a:spcPct val="0"/>
                </a:spcBef>
              </a:pPr>
              <a:t>49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E1AC8FC-7F54-4A19-9F22-F3C3BC31A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7A796A79-55B5-4143-923C-B07D089138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548085A-D25E-4939-827D-300A7A3392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029481-F7C6-4D7E-8CCD-B0BD43431326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1124E80-D0DC-4932-B542-DFB399744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66882AB-D16E-4B3F-A02D-193DE371D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0F19A0C-FBFC-4C79-A811-E80C0E4F5F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6EC564-EE84-4871-A23A-FD88EFA5ED28}" type="slidenum">
              <a:rPr lang="en-US" altLang="en-US" sz="1300"/>
              <a:pPr>
                <a:spcBef>
                  <a:spcPct val="0"/>
                </a:spcBef>
              </a:pPr>
              <a:t>50</a:t>
            </a:fld>
            <a:endParaRPr lang="en-US" altLang="en-US" sz="13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06FBE16-B02E-423E-9C2C-71B5C960A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6309900-9CF6-4CFD-9B33-E31B7F9ED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E70BF573-6002-434F-A566-42B8E6440C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9B1DA8-1186-447B-B22B-1367974E9126}" type="slidenum">
              <a:rPr lang="en-US" altLang="en-US" sz="1300"/>
              <a:pPr>
                <a:spcBef>
                  <a:spcPct val="0"/>
                </a:spcBef>
              </a:pPr>
              <a:t>51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BE3CDFB-CD8F-478A-8EC1-8D3DCC6A3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65815F9-10A0-4280-8ED5-97E491BD0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6A4245A-8ADB-4BFE-B4F4-6D18B81D74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8E5D01-CD6B-41FD-BA6C-A659A5249DB1}" type="slidenum">
              <a:rPr lang="en-US" altLang="en-US" sz="1300"/>
              <a:pPr>
                <a:spcBef>
                  <a:spcPct val="0"/>
                </a:spcBef>
              </a:pPr>
              <a:t>52</a:t>
            </a:fld>
            <a:endParaRPr lang="en-US" altLang="en-US" sz="13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FF8507F1-E132-4067-B6FF-099BA76E7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5C34C685-9185-4A3E-90A3-CAC4AF3C5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D06FC9D1-2B29-4318-9DE5-2580D98EC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A06D649-6B81-4475-8D4D-CAACF74D4643}" type="slidenum">
              <a:rPr lang="en-US" altLang="en-US" sz="1300"/>
              <a:pPr>
                <a:spcBef>
                  <a:spcPct val="0"/>
                </a:spcBef>
              </a:pPr>
              <a:t>53</a:t>
            </a:fld>
            <a:endParaRPr lang="en-US" altLang="en-US" sz="13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50A1E83-E92B-4677-B68A-745A6E514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23188A57-90AF-4DB9-B105-B826374AD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C0FE7339-DC65-49D2-A655-B3EDFE070B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77F1E5-9A6B-46E3-9126-D4752AF9E700}" type="slidenum">
              <a:rPr lang="en-US" altLang="en-US" sz="1300"/>
              <a:pPr>
                <a:spcBef>
                  <a:spcPct val="0"/>
                </a:spcBef>
              </a:pPr>
              <a:t>55</a:t>
            </a:fld>
            <a:endParaRPr lang="en-US" altLang="en-US" sz="13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F888EA74-F32C-4E49-A95D-3091B2086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AD886AE4-BDE3-40CF-A981-1D1FE4BAA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86EA7C32-3CD6-4A7B-8313-39AF8B8470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7758C1-1925-4887-847D-E1170C9BEA4A}" type="slidenum">
              <a:rPr lang="en-US" altLang="en-US" sz="1300"/>
              <a:pPr>
                <a:spcBef>
                  <a:spcPct val="0"/>
                </a:spcBef>
              </a:pPr>
              <a:t>56</a:t>
            </a:fld>
            <a:endParaRPr lang="en-US" altLang="en-US" sz="13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3526EB3-5356-43D9-9E8E-C62C6257E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71B7110A-8059-4AF8-9431-3AF6F8F33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BBD4E9BF-7BF8-481C-AC1B-ED96DA5F2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117447-F4AE-4284-AB6D-224478129415}" type="slidenum">
              <a:rPr lang="en-US" altLang="en-US" sz="1300"/>
              <a:pPr>
                <a:spcBef>
                  <a:spcPct val="0"/>
                </a:spcBef>
              </a:pPr>
              <a:t>57</a:t>
            </a:fld>
            <a:endParaRPr lang="en-US" altLang="en-US" sz="13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43E7147C-D594-433C-A5E1-A0B3D7B64A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60835B37-D988-43B6-8D91-28C307462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6818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A14D627B-8583-4FCC-8823-103F47D7D0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A3E663E3-952B-4846-8441-493A61D6A660}" type="slidenum">
              <a:rPr lang="en-US" altLang="en-US" sz="1300"/>
              <a:pPr algn="r">
                <a:spcBef>
                  <a:spcPct val="0"/>
                </a:spcBef>
              </a:pPr>
              <a:t>58</a:t>
            </a:fld>
            <a:endParaRPr lang="en-US" altLang="en-US" sz="13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E6B91A8E-8D5B-4723-943B-0641B2205B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6D29102D-C5AC-4F22-9F01-526D62221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05067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A6E795B8-7014-4067-A4F8-1D3A5D89DB0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86C849EC-2575-4203-B63F-83C54A65991F}" type="slidenum">
              <a:rPr lang="en-US" altLang="en-US" sz="1300"/>
              <a:pPr algn="r">
                <a:spcBef>
                  <a:spcPct val="0"/>
                </a:spcBef>
              </a:pPr>
              <a:t>61</a:t>
            </a:fld>
            <a:endParaRPr lang="en-US" altLang="en-US" sz="13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BF37AB42-B0E0-4066-B39F-ADC5FA379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044F4149-1659-41EA-90C8-F97B65313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F794B59E-23F9-4AF1-87EC-4AAEF380C6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BD636F-715A-4B25-A681-97DEEED8DD2F}" type="slidenum">
              <a:rPr lang="en-US" altLang="en-US" sz="1300"/>
              <a:pPr>
                <a:spcBef>
                  <a:spcPct val="0"/>
                </a:spcBef>
              </a:pPr>
              <a:t>62</a:t>
            </a:fld>
            <a:endParaRPr lang="en-US" altLang="en-US" sz="13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1F8D85A2-D5DE-4B5C-842A-4ED3B9385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ADE88C13-5FDC-4080-B024-79E0712BC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DE17B393-09EE-42C6-A794-9E1A41A497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C90ED3-6162-407E-8955-73C5104A025A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5DAEE99-CE43-408C-877F-41745DB23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D60ADDD-A532-4486-9CBB-71BEDF5B0C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A9C31A9A-21DA-4EBE-B19A-8621513DC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ED8CD4-9F16-4E96-8301-190BFE224299}" type="slidenum">
              <a:rPr lang="en-US" altLang="en-US" sz="1300"/>
              <a:pPr>
                <a:spcBef>
                  <a:spcPct val="0"/>
                </a:spcBef>
              </a:pPr>
              <a:t>63</a:t>
            </a:fld>
            <a:endParaRPr lang="en-US" altLang="en-US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4E27E3FF-FE69-461B-A41B-ED037C4994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96EEB19-736D-49D7-907E-7285BCB7C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11A0C94-7116-4D9F-B032-0B7D5CAEFD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  <a:pPr>
                <a:spcBef>
                  <a:spcPct val="0"/>
                </a:spcBef>
              </a:pPr>
              <a:t>64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A1EACEC-D3BA-440B-B162-960DEBF63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5FC041A-1CDA-4E0D-899C-36B41A2D1B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EB4A74A6-6BAE-48D5-887A-08ECE2B9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CF5737-26BD-43D3-AD5F-CA57BF00685E}" type="slidenum">
              <a:rPr lang="en-US" altLang="en-US" sz="1300"/>
              <a:pPr>
                <a:spcBef>
                  <a:spcPct val="0"/>
                </a:spcBef>
              </a:pPr>
              <a:t>65</a:t>
            </a:fld>
            <a:endParaRPr lang="en-US" altLang="en-US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1A2D4F9E-523D-4D83-9CCA-0A0A3EDC3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4C17232C-71C3-4C8F-94CC-B46F85BCC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9537D33B-516E-4E1D-8155-1BB8818AF6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C4ADFA-7B9A-45C2-ACE0-D65735EC0894}" type="slidenum">
              <a:rPr lang="en-US" altLang="en-US" sz="1300"/>
              <a:pPr>
                <a:spcBef>
                  <a:spcPct val="0"/>
                </a:spcBef>
              </a:pPr>
              <a:t>66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D97AD53-BD51-4766-B4CC-07042C973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F53E999-D5D9-4EE0-BF00-9FF2703BF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42110E80-B291-467E-B6C9-4151025D1D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694927-76E6-4EA2-BC0D-83CC70E039BB}" type="slidenum">
              <a:rPr lang="en-US" altLang="en-US" sz="1300"/>
              <a:pPr>
                <a:spcBef>
                  <a:spcPct val="0"/>
                </a:spcBef>
              </a:pPr>
              <a:t>67</a:t>
            </a:fld>
            <a:endParaRPr lang="en-US" altLang="en-US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263D960F-547C-4311-9DFB-F0B9B7184D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4D7C663-09D8-4E58-BD41-5E440BEEA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0BD00E35-2581-4360-932D-5853D7956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F3113D-CFEA-49FB-89AC-A0F427401462}" type="slidenum">
              <a:rPr lang="en-US" altLang="en-US" sz="1300"/>
              <a:pPr>
                <a:spcBef>
                  <a:spcPct val="0"/>
                </a:spcBef>
              </a:pPr>
              <a:t>70</a:t>
            </a:fld>
            <a:endParaRPr lang="en-US" altLang="en-US" sz="13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09D6BDB9-42C5-4D74-8C9B-2BB1DD9097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DE81651-BE6A-402F-AC40-628067C7B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B95BF98-7E43-4891-90E1-9BAA59B9C3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56A9B6-8725-447A-9321-4854013A78C1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DC555F4-958C-4FD7-9960-339F2A0591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B175AFF-3A9E-4C16-BE72-C67C1E34A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B018FC6-A18B-483C-BE16-4EB57B097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E88452-27C0-4AD7-9B5D-2515CDDD14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E65C40A-9510-4842-BAD9-86FA0C417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5192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431BE85-134C-45C2-841D-83F2DF7DEB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169180C-7763-4278-9D11-7BC6EC1EC517}" type="slidenum">
              <a:rPr lang="en-US" altLang="en-US" sz="1300"/>
              <a:pPr algn="r"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BA0B7EA-541F-493F-AD5E-6A7E36288B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0C7B06E-F917-45BD-A079-6C73087A5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5B23C462-273B-47CE-B464-FA0DEA18F6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4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78238-A850-4F7F-9FB2-C7F3ED51152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90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75237-B0F8-4D27-B8AA-EA0E8F7832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9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221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243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BECEEC-3BC9-4D4E-99DA-2E5AA45784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1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102497"/>
            <a:ext cx="8014277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1BFAE-C44B-49AE-8C45-A7AABAAB5F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26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BE0E1-96FA-42C8-A339-7F81B98D39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80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23997-F532-4D5B-B2F3-9E05A41D497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48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49892-EB20-4383-9D6A-6D1ED2147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32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71689-3C51-413B-9388-DDBA7E74E1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73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CD7985-991B-46C7-A32A-6942E2DB118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8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9FD90-85FD-43B3-9F6B-6E3DF5251A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5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15.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C51EB6E8-DB40-47B3-A1ED-7368CB8F40A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/>
          <a:stretch>
            <a:fillRect/>
          </a:stretch>
        </p:blipFill>
        <p:spPr bwMode="auto">
          <a:xfrm>
            <a:off x="2304" y="0"/>
            <a:ext cx="812084" cy="10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004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20" r:id="rId14"/>
    <p:sldLayoutId id="2147483735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98.xml"/><Relationship Id="rId18" Type="http://schemas.openxmlformats.org/officeDocument/2006/relationships/image" Target="../media/image602.png"/><Relationship Id="rId26" Type="http://schemas.openxmlformats.org/officeDocument/2006/relationships/image" Target="../media/image606.png"/><Relationship Id="rId39" Type="http://schemas.openxmlformats.org/officeDocument/2006/relationships/customXml" Target="../ink/ink611.xml"/><Relationship Id="rId21" Type="http://schemas.openxmlformats.org/officeDocument/2006/relationships/customXml" Target="../ink/ink602.xml"/><Relationship Id="rId34" Type="http://schemas.openxmlformats.org/officeDocument/2006/relationships/image" Target="../media/image610.png"/><Relationship Id="rId42" Type="http://schemas.openxmlformats.org/officeDocument/2006/relationships/image" Target="../media/image614.png"/><Relationship Id="rId47" Type="http://schemas.openxmlformats.org/officeDocument/2006/relationships/customXml" Target="../ink/ink615.xml"/><Relationship Id="rId50" Type="http://schemas.openxmlformats.org/officeDocument/2006/relationships/image" Target="../media/image618.png"/><Relationship Id="rId55" Type="http://schemas.openxmlformats.org/officeDocument/2006/relationships/customXml" Target="../ink/ink619.xml"/><Relationship Id="rId7" Type="http://schemas.openxmlformats.org/officeDocument/2006/relationships/customXml" Target="../ink/ink595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01.png"/><Relationship Id="rId20" Type="http://schemas.openxmlformats.org/officeDocument/2006/relationships/image" Target="../media/image603.png"/><Relationship Id="rId29" Type="http://schemas.openxmlformats.org/officeDocument/2006/relationships/customXml" Target="../ink/ink606.xml"/><Relationship Id="rId41" Type="http://schemas.openxmlformats.org/officeDocument/2006/relationships/customXml" Target="../ink/ink612.xml"/><Relationship Id="rId54" Type="http://schemas.openxmlformats.org/officeDocument/2006/relationships/image" Target="../media/image620.png"/><Relationship Id="rId62" Type="http://schemas.openxmlformats.org/officeDocument/2006/relationships/image" Target="../media/image6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6.png"/><Relationship Id="rId11" Type="http://schemas.openxmlformats.org/officeDocument/2006/relationships/customXml" Target="../ink/ink597.xml"/><Relationship Id="rId24" Type="http://schemas.openxmlformats.org/officeDocument/2006/relationships/image" Target="../media/image605.png"/><Relationship Id="rId32" Type="http://schemas.openxmlformats.org/officeDocument/2006/relationships/image" Target="../media/image609.png"/><Relationship Id="rId37" Type="http://schemas.openxmlformats.org/officeDocument/2006/relationships/customXml" Target="../ink/ink610.xml"/><Relationship Id="rId40" Type="http://schemas.openxmlformats.org/officeDocument/2006/relationships/image" Target="../media/image613.png"/><Relationship Id="rId45" Type="http://schemas.openxmlformats.org/officeDocument/2006/relationships/customXml" Target="../ink/ink614.xml"/><Relationship Id="rId53" Type="http://schemas.openxmlformats.org/officeDocument/2006/relationships/customXml" Target="../ink/ink618.xml"/><Relationship Id="rId58" Type="http://schemas.openxmlformats.org/officeDocument/2006/relationships/image" Target="../media/image622.png"/><Relationship Id="rId5" Type="http://schemas.openxmlformats.org/officeDocument/2006/relationships/customXml" Target="../ink/ink594.xml"/><Relationship Id="rId15" Type="http://schemas.openxmlformats.org/officeDocument/2006/relationships/customXml" Target="../ink/ink599.xml"/><Relationship Id="rId23" Type="http://schemas.openxmlformats.org/officeDocument/2006/relationships/customXml" Target="../ink/ink603.xml"/><Relationship Id="rId28" Type="http://schemas.openxmlformats.org/officeDocument/2006/relationships/image" Target="../media/image607.png"/><Relationship Id="rId36" Type="http://schemas.openxmlformats.org/officeDocument/2006/relationships/image" Target="../media/image611.png"/><Relationship Id="rId49" Type="http://schemas.openxmlformats.org/officeDocument/2006/relationships/customXml" Target="../ink/ink616.xml"/><Relationship Id="rId57" Type="http://schemas.openxmlformats.org/officeDocument/2006/relationships/customXml" Target="../ink/ink620.xml"/><Relationship Id="rId61" Type="http://schemas.openxmlformats.org/officeDocument/2006/relationships/customXml" Target="../ink/ink622.xml"/><Relationship Id="rId10" Type="http://schemas.openxmlformats.org/officeDocument/2006/relationships/image" Target="../media/image598.png"/><Relationship Id="rId19" Type="http://schemas.openxmlformats.org/officeDocument/2006/relationships/customXml" Target="../ink/ink601.xml"/><Relationship Id="rId31" Type="http://schemas.openxmlformats.org/officeDocument/2006/relationships/customXml" Target="../ink/ink607.xml"/><Relationship Id="rId44" Type="http://schemas.openxmlformats.org/officeDocument/2006/relationships/image" Target="../media/image615.png"/><Relationship Id="rId52" Type="http://schemas.openxmlformats.org/officeDocument/2006/relationships/image" Target="../media/image619.png"/><Relationship Id="rId60" Type="http://schemas.openxmlformats.org/officeDocument/2006/relationships/image" Target="../media/image623.png"/><Relationship Id="rId4" Type="http://schemas.openxmlformats.org/officeDocument/2006/relationships/image" Target="../media/image595.png"/><Relationship Id="rId9" Type="http://schemas.openxmlformats.org/officeDocument/2006/relationships/customXml" Target="../ink/ink596.xml"/><Relationship Id="rId14" Type="http://schemas.openxmlformats.org/officeDocument/2006/relationships/image" Target="../media/image600.png"/><Relationship Id="rId22" Type="http://schemas.openxmlformats.org/officeDocument/2006/relationships/image" Target="../media/image604.png"/><Relationship Id="rId27" Type="http://schemas.openxmlformats.org/officeDocument/2006/relationships/customXml" Target="../ink/ink605.xml"/><Relationship Id="rId30" Type="http://schemas.openxmlformats.org/officeDocument/2006/relationships/image" Target="../media/image608.png"/><Relationship Id="rId35" Type="http://schemas.openxmlformats.org/officeDocument/2006/relationships/customXml" Target="../ink/ink609.xml"/><Relationship Id="rId43" Type="http://schemas.openxmlformats.org/officeDocument/2006/relationships/customXml" Target="../ink/ink613.xml"/><Relationship Id="rId48" Type="http://schemas.openxmlformats.org/officeDocument/2006/relationships/image" Target="../media/image617.png"/><Relationship Id="rId56" Type="http://schemas.openxmlformats.org/officeDocument/2006/relationships/image" Target="../media/image621.png"/><Relationship Id="rId8" Type="http://schemas.openxmlformats.org/officeDocument/2006/relationships/image" Target="../media/image597.png"/><Relationship Id="rId51" Type="http://schemas.openxmlformats.org/officeDocument/2006/relationships/customXml" Target="../ink/ink617.xml"/><Relationship Id="rId3" Type="http://schemas.openxmlformats.org/officeDocument/2006/relationships/customXml" Target="../ink/ink593.xml"/><Relationship Id="rId12" Type="http://schemas.openxmlformats.org/officeDocument/2006/relationships/image" Target="../media/image599.png"/><Relationship Id="rId17" Type="http://schemas.openxmlformats.org/officeDocument/2006/relationships/customXml" Target="../ink/ink600.xml"/><Relationship Id="rId25" Type="http://schemas.openxmlformats.org/officeDocument/2006/relationships/customXml" Target="../ink/ink604.xml"/><Relationship Id="rId33" Type="http://schemas.openxmlformats.org/officeDocument/2006/relationships/customXml" Target="../ink/ink608.xml"/><Relationship Id="rId38" Type="http://schemas.openxmlformats.org/officeDocument/2006/relationships/image" Target="../media/image612.png"/><Relationship Id="rId46" Type="http://schemas.openxmlformats.org/officeDocument/2006/relationships/image" Target="../media/image616.png"/><Relationship Id="rId59" Type="http://schemas.openxmlformats.org/officeDocument/2006/relationships/customXml" Target="../ink/ink621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80.xml"/><Relationship Id="rId21" Type="http://schemas.openxmlformats.org/officeDocument/2006/relationships/customXml" Target="../ink/ink632.xml"/><Relationship Id="rId42" Type="http://schemas.openxmlformats.org/officeDocument/2006/relationships/image" Target="../media/image644.png"/><Relationship Id="rId47" Type="http://schemas.openxmlformats.org/officeDocument/2006/relationships/customXml" Target="../ink/ink645.xml"/><Relationship Id="rId63" Type="http://schemas.openxmlformats.org/officeDocument/2006/relationships/customXml" Target="../ink/ink653.xml"/><Relationship Id="rId68" Type="http://schemas.openxmlformats.org/officeDocument/2006/relationships/image" Target="../media/image657.png"/><Relationship Id="rId84" Type="http://schemas.openxmlformats.org/officeDocument/2006/relationships/image" Target="../media/image665.png"/><Relationship Id="rId89" Type="http://schemas.openxmlformats.org/officeDocument/2006/relationships/customXml" Target="../ink/ink666.xml"/><Relationship Id="rId112" Type="http://schemas.openxmlformats.org/officeDocument/2006/relationships/image" Target="../media/image679.png"/><Relationship Id="rId133" Type="http://schemas.openxmlformats.org/officeDocument/2006/relationships/customXml" Target="../ink/ink688.xml"/><Relationship Id="rId138" Type="http://schemas.openxmlformats.org/officeDocument/2006/relationships/image" Target="../media/image692.png"/><Relationship Id="rId154" Type="http://schemas.openxmlformats.org/officeDocument/2006/relationships/image" Target="../media/image700.png"/><Relationship Id="rId159" Type="http://schemas.openxmlformats.org/officeDocument/2006/relationships/customXml" Target="../ink/ink701.xml"/><Relationship Id="rId175" Type="http://schemas.openxmlformats.org/officeDocument/2006/relationships/customXml" Target="../ink/ink709.xml"/><Relationship Id="rId170" Type="http://schemas.openxmlformats.org/officeDocument/2006/relationships/image" Target="../media/image708.png"/><Relationship Id="rId191" Type="http://schemas.openxmlformats.org/officeDocument/2006/relationships/customXml" Target="../ink/ink717.xml"/><Relationship Id="rId16" Type="http://schemas.openxmlformats.org/officeDocument/2006/relationships/image" Target="../media/image631.png"/><Relationship Id="rId107" Type="http://schemas.openxmlformats.org/officeDocument/2006/relationships/customXml" Target="../ink/ink675.xml"/><Relationship Id="rId11" Type="http://schemas.openxmlformats.org/officeDocument/2006/relationships/customXml" Target="../ink/ink627.xml"/><Relationship Id="rId32" Type="http://schemas.openxmlformats.org/officeDocument/2006/relationships/image" Target="../media/image639.png"/><Relationship Id="rId37" Type="http://schemas.openxmlformats.org/officeDocument/2006/relationships/customXml" Target="../ink/ink640.xml"/><Relationship Id="rId53" Type="http://schemas.openxmlformats.org/officeDocument/2006/relationships/customXml" Target="../ink/ink648.xml"/><Relationship Id="rId58" Type="http://schemas.openxmlformats.org/officeDocument/2006/relationships/image" Target="../media/image652.png"/><Relationship Id="rId74" Type="http://schemas.openxmlformats.org/officeDocument/2006/relationships/image" Target="../media/image660.png"/><Relationship Id="rId79" Type="http://schemas.openxmlformats.org/officeDocument/2006/relationships/customXml" Target="../ink/ink661.xml"/><Relationship Id="rId102" Type="http://schemas.openxmlformats.org/officeDocument/2006/relationships/image" Target="../media/image674.png"/><Relationship Id="rId123" Type="http://schemas.openxmlformats.org/officeDocument/2006/relationships/customXml" Target="../ink/ink683.xml"/><Relationship Id="rId128" Type="http://schemas.openxmlformats.org/officeDocument/2006/relationships/image" Target="../media/image687.png"/><Relationship Id="rId144" Type="http://schemas.openxmlformats.org/officeDocument/2006/relationships/image" Target="../media/image695.png"/><Relationship Id="rId149" Type="http://schemas.openxmlformats.org/officeDocument/2006/relationships/customXml" Target="../ink/ink696.xml"/><Relationship Id="rId5" Type="http://schemas.openxmlformats.org/officeDocument/2006/relationships/customXml" Target="../ink/ink624.xml"/><Relationship Id="rId90" Type="http://schemas.openxmlformats.org/officeDocument/2006/relationships/image" Target="../media/image668.png"/><Relationship Id="rId95" Type="http://schemas.openxmlformats.org/officeDocument/2006/relationships/customXml" Target="../ink/ink669.xml"/><Relationship Id="rId160" Type="http://schemas.openxmlformats.org/officeDocument/2006/relationships/image" Target="../media/image703.png"/><Relationship Id="rId165" Type="http://schemas.openxmlformats.org/officeDocument/2006/relationships/customXml" Target="../ink/ink704.xml"/><Relationship Id="rId181" Type="http://schemas.openxmlformats.org/officeDocument/2006/relationships/customXml" Target="../ink/ink712.xml"/><Relationship Id="rId186" Type="http://schemas.openxmlformats.org/officeDocument/2006/relationships/image" Target="../media/image716.png"/><Relationship Id="rId22" Type="http://schemas.openxmlformats.org/officeDocument/2006/relationships/image" Target="../media/image634.png"/><Relationship Id="rId27" Type="http://schemas.openxmlformats.org/officeDocument/2006/relationships/customXml" Target="../ink/ink635.xml"/><Relationship Id="rId43" Type="http://schemas.openxmlformats.org/officeDocument/2006/relationships/customXml" Target="../ink/ink643.xml"/><Relationship Id="rId48" Type="http://schemas.openxmlformats.org/officeDocument/2006/relationships/image" Target="../media/image647.png"/><Relationship Id="rId64" Type="http://schemas.openxmlformats.org/officeDocument/2006/relationships/image" Target="../media/image655.png"/><Relationship Id="rId69" Type="http://schemas.openxmlformats.org/officeDocument/2006/relationships/customXml" Target="../ink/ink656.xml"/><Relationship Id="rId113" Type="http://schemas.openxmlformats.org/officeDocument/2006/relationships/customXml" Target="../ink/ink678.xml"/><Relationship Id="rId118" Type="http://schemas.openxmlformats.org/officeDocument/2006/relationships/image" Target="../media/image682.png"/><Relationship Id="rId134" Type="http://schemas.openxmlformats.org/officeDocument/2006/relationships/image" Target="../media/image690.png"/><Relationship Id="rId139" Type="http://schemas.openxmlformats.org/officeDocument/2006/relationships/customXml" Target="../ink/ink691.xml"/><Relationship Id="rId80" Type="http://schemas.openxmlformats.org/officeDocument/2006/relationships/image" Target="../media/image663.png"/><Relationship Id="rId85" Type="http://schemas.openxmlformats.org/officeDocument/2006/relationships/customXml" Target="../ink/ink664.xml"/><Relationship Id="rId150" Type="http://schemas.openxmlformats.org/officeDocument/2006/relationships/image" Target="../media/image698.png"/><Relationship Id="rId155" Type="http://schemas.openxmlformats.org/officeDocument/2006/relationships/customXml" Target="../ink/ink699.xml"/><Relationship Id="rId171" Type="http://schemas.openxmlformats.org/officeDocument/2006/relationships/customXml" Target="../ink/ink707.xml"/><Relationship Id="rId176" Type="http://schemas.openxmlformats.org/officeDocument/2006/relationships/image" Target="../media/image711.png"/><Relationship Id="rId192" Type="http://schemas.openxmlformats.org/officeDocument/2006/relationships/image" Target="../media/image719.png"/><Relationship Id="rId12" Type="http://schemas.openxmlformats.org/officeDocument/2006/relationships/image" Target="../media/image629.png"/><Relationship Id="rId17" Type="http://schemas.openxmlformats.org/officeDocument/2006/relationships/customXml" Target="../ink/ink630.xml"/><Relationship Id="rId33" Type="http://schemas.openxmlformats.org/officeDocument/2006/relationships/customXml" Target="../ink/ink638.xml"/><Relationship Id="rId38" Type="http://schemas.openxmlformats.org/officeDocument/2006/relationships/image" Target="../media/image642.png"/><Relationship Id="rId59" Type="http://schemas.openxmlformats.org/officeDocument/2006/relationships/customXml" Target="../ink/ink651.xml"/><Relationship Id="rId103" Type="http://schemas.openxmlformats.org/officeDocument/2006/relationships/customXml" Target="../ink/ink673.xml"/><Relationship Id="rId108" Type="http://schemas.openxmlformats.org/officeDocument/2006/relationships/image" Target="../media/image677.png"/><Relationship Id="rId124" Type="http://schemas.openxmlformats.org/officeDocument/2006/relationships/image" Target="../media/image685.png"/><Relationship Id="rId129" Type="http://schemas.openxmlformats.org/officeDocument/2006/relationships/customXml" Target="../ink/ink686.xml"/><Relationship Id="rId54" Type="http://schemas.openxmlformats.org/officeDocument/2006/relationships/image" Target="../media/image650.png"/><Relationship Id="rId70" Type="http://schemas.openxmlformats.org/officeDocument/2006/relationships/image" Target="../media/image658.png"/><Relationship Id="rId75" Type="http://schemas.openxmlformats.org/officeDocument/2006/relationships/customXml" Target="../ink/ink659.xml"/><Relationship Id="rId91" Type="http://schemas.openxmlformats.org/officeDocument/2006/relationships/customXml" Target="../ink/ink667.xml"/><Relationship Id="rId96" Type="http://schemas.openxmlformats.org/officeDocument/2006/relationships/image" Target="../media/image671.png"/><Relationship Id="rId140" Type="http://schemas.openxmlformats.org/officeDocument/2006/relationships/image" Target="../media/image693.png"/><Relationship Id="rId145" Type="http://schemas.openxmlformats.org/officeDocument/2006/relationships/customXml" Target="../ink/ink694.xml"/><Relationship Id="rId161" Type="http://schemas.openxmlformats.org/officeDocument/2006/relationships/customXml" Target="../ink/ink702.xml"/><Relationship Id="rId166" Type="http://schemas.openxmlformats.org/officeDocument/2006/relationships/image" Target="../media/image706.png"/><Relationship Id="rId182" Type="http://schemas.openxmlformats.org/officeDocument/2006/relationships/image" Target="../media/image714.png"/><Relationship Id="rId187" Type="http://schemas.openxmlformats.org/officeDocument/2006/relationships/customXml" Target="../ink/ink7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6.png"/><Relationship Id="rId23" Type="http://schemas.openxmlformats.org/officeDocument/2006/relationships/customXml" Target="../ink/ink633.xml"/><Relationship Id="rId28" Type="http://schemas.openxmlformats.org/officeDocument/2006/relationships/image" Target="../media/image637.png"/><Relationship Id="rId49" Type="http://schemas.openxmlformats.org/officeDocument/2006/relationships/customXml" Target="../ink/ink646.xml"/><Relationship Id="rId114" Type="http://schemas.openxmlformats.org/officeDocument/2006/relationships/image" Target="../media/image680.png"/><Relationship Id="rId119" Type="http://schemas.openxmlformats.org/officeDocument/2006/relationships/customXml" Target="../ink/ink681.xml"/><Relationship Id="rId44" Type="http://schemas.openxmlformats.org/officeDocument/2006/relationships/image" Target="../media/image645.png"/><Relationship Id="rId60" Type="http://schemas.openxmlformats.org/officeDocument/2006/relationships/image" Target="../media/image653.png"/><Relationship Id="rId65" Type="http://schemas.openxmlformats.org/officeDocument/2006/relationships/customXml" Target="../ink/ink654.xml"/><Relationship Id="rId81" Type="http://schemas.openxmlformats.org/officeDocument/2006/relationships/customXml" Target="../ink/ink662.xml"/><Relationship Id="rId86" Type="http://schemas.openxmlformats.org/officeDocument/2006/relationships/image" Target="../media/image666.png"/><Relationship Id="rId130" Type="http://schemas.openxmlformats.org/officeDocument/2006/relationships/image" Target="../media/image688.png"/><Relationship Id="rId135" Type="http://schemas.openxmlformats.org/officeDocument/2006/relationships/customXml" Target="../ink/ink689.xml"/><Relationship Id="rId151" Type="http://schemas.openxmlformats.org/officeDocument/2006/relationships/customXml" Target="../ink/ink697.xml"/><Relationship Id="rId156" Type="http://schemas.openxmlformats.org/officeDocument/2006/relationships/image" Target="../media/image701.png"/><Relationship Id="rId177" Type="http://schemas.openxmlformats.org/officeDocument/2006/relationships/customXml" Target="../ink/ink710.xml"/><Relationship Id="rId172" Type="http://schemas.openxmlformats.org/officeDocument/2006/relationships/image" Target="../media/image709.png"/><Relationship Id="rId193" Type="http://schemas.openxmlformats.org/officeDocument/2006/relationships/customXml" Target="../ink/ink718.xml"/><Relationship Id="rId13" Type="http://schemas.openxmlformats.org/officeDocument/2006/relationships/customXml" Target="../ink/ink628.xml"/><Relationship Id="rId18" Type="http://schemas.openxmlformats.org/officeDocument/2006/relationships/image" Target="../media/image632.png"/><Relationship Id="rId39" Type="http://schemas.openxmlformats.org/officeDocument/2006/relationships/customXml" Target="../ink/ink641.xml"/><Relationship Id="rId109" Type="http://schemas.openxmlformats.org/officeDocument/2006/relationships/customXml" Target="../ink/ink676.xml"/><Relationship Id="rId34" Type="http://schemas.openxmlformats.org/officeDocument/2006/relationships/image" Target="../media/image640.png"/><Relationship Id="rId50" Type="http://schemas.openxmlformats.org/officeDocument/2006/relationships/image" Target="../media/image648.png"/><Relationship Id="rId55" Type="http://schemas.openxmlformats.org/officeDocument/2006/relationships/customXml" Target="../ink/ink649.xml"/><Relationship Id="rId76" Type="http://schemas.openxmlformats.org/officeDocument/2006/relationships/image" Target="../media/image661.png"/><Relationship Id="rId97" Type="http://schemas.openxmlformats.org/officeDocument/2006/relationships/customXml" Target="../ink/ink670.xml"/><Relationship Id="rId104" Type="http://schemas.openxmlformats.org/officeDocument/2006/relationships/image" Target="../media/image675.png"/><Relationship Id="rId120" Type="http://schemas.openxmlformats.org/officeDocument/2006/relationships/image" Target="../media/image683.png"/><Relationship Id="rId125" Type="http://schemas.openxmlformats.org/officeDocument/2006/relationships/customXml" Target="../ink/ink684.xml"/><Relationship Id="rId141" Type="http://schemas.openxmlformats.org/officeDocument/2006/relationships/customXml" Target="../ink/ink692.xml"/><Relationship Id="rId146" Type="http://schemas.openxmlformats.org/officeDocument/2006/relationships/image" Target="../media/image696.png"/><Relationship Id="rId167" Type="http://schemas.openxmlformats.org/officeDocument/2006/relationships/customXml" Target="../ink/ink705.xml"/><Relationship Id="rId188" Type="http://schemas.openxmlformats.org/officeDocument/2006/relationships/image" Target="../media/image717.png"/><Relationship Id="rId7" Type="http://schemas.openxmlformats.org/officeDocument/2006/relationships/customXml" Target="../ink/ink625.xml"/><Relationship Id="rId71" Type="http://schemas.openxmlformats.org/officeDocument/2006/relationships/customXml" Target="../ink/ink657.xml"/><Relationship Id="rId92" Type="http://schemas.openxmlformats.org/officeDocument/2006/relationships/image" Target="../media/image669.png"/><Relationship Id="rId162" Type="http://schemas.openxmlformats.org/officeDocument/2006/relationships/image" Target="../media/image704.png"/><Relationship Id="rId183" Type="http://schemas.openxmlformats.org/officeDocument/2006/relationships/customXml" Target="../ink/ink713.xml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636.xml"/><Relationship Id="rId24" Type="http://schemas.openxmlformats.org/officeDocument/2006/relationships/image" Target="../media/image635.png"/><Relationship Id="rId40" Type="http://schemas.openxmlformats.org/officeDocument/2006/relationships/image" Target="../media/image643.png"/><Relationship Id="rId45" Type="http://schemas.openxmlformats.org/officeDocument/2006/relationships/customXml" Target="../ink/ink644.xml"/><Relationship Id="rId66" Type="http://schemas.openxmlformats.org/officeDocument/2006/relationships/image" Target="../media/image656.png"/><Relationship Id="rId87" Type="http://schemas.openxmlformats.org/officeDocument/2006/relationships/customXml" Target="../ink/ink665.xml"/><Relationship Id="rId110" Type="http://schemas.openxmlformats.org/officeDocument/2006/relationships/image" Target="../media/image678.png"/><Relationship Id="rId115" Type="http://schemas.openxmlformats.org/officeDocument/2006/relationships/customXml" Target="../ink/ink679.xml"/><Relationship Id="rId131" Type="http://schemas.openxmlformats.org/officeDocument/2006/relationships/customXml" Target="../ink/ink687.xml"/><Relationship Id="rId136" Type="http://schemas.openxmlformats.org/officeDocument/2006/relationships/image" Target="../media/image691.png"/><Relationship Id="rId157" Type="http://schemas.openxmlformats.org/officeDocument/2006/relationships/customXml" Target="../ink/ink700.xml"/><Relationship Id="rId178" Type="http://schemas.openxmlformats.org/officeDocument/2006/relationships/image" Target="../media/image712.png"/><Relationship Id="rId61" Type="http://schemas.openxmlformats.org/officeDocument/2006/relationships/customXml" Target="../ink/ink652.xml"/><Relationship Id="rId82" Type="http://schemas.openxmlformats.org/officeDocument/2006/relationships/image" Target="../media/image664.png"/><Relationship Id="rId152" Type="http://schemas.openxmlformats.org/officeDocument/2006/relationships/image" Target="../media/image699.png"/><Relationship Id="rId173" Type="http://schemas.openxmlformats.org/officeDocument/2006/relationships/customXml" Target="../ink/ink708.xml"/><Relationship Id="rId194" Type="http://schemas.openxmlformats.org/officeDocument/2006/relationships/image" Target="../media/image720.png"/><Relationship Id="rId19" Type="http://schemas.openxmlformats.org/officeDocument/2006/relationships/customXml" Target="../ink/ink631.xml"/><Relationship Id="rId14" Type="http://schemas.openxmlformats.org/officeDocument/2006/relationships/image" Target="../media/image630.png"/><Relationship Id="rId30" Type="http://schemas.openxmlformats.org/officeDocument/2006/relationships/image" Target="../media/image638.png"/><Relationship Id="rId35" Type="http://schemas.openxmlformats.org/officeDocument/2006/relationships/customXml" Target="../ink/ink639.xml"/><Relationship Id="rId56" Type="http://schemas.openxmlformats.org/officeDocument/2006/relationships/image" Target="../media/image651.png"/><Relationship Id="rId77" Type="http://schemas.openxmlformats.org/officeDocument/2006/relationships/customXml" Target="../ink/ink660.xml"/><Relationship Id="rId100" Type="http://schemas.openxmlformats.org/officeDocument/2006/relationships/image" Target="../media/image673.png"/><Relationship Id="rId105" Type="http://schemas.openxmlformats.org/officeDocument/2006/relationships/customXml" Target="../ink/ink674.xml"/><Relationship Id="rId126" Type="http://schemas.openxmlformats.org/officeDocument/2006/relationships/image" Target="../media/image686.png"/><Relationship Id="rId147" Type="http://schemas.openxmlformats.org/officeDocument/2006/relationships/customXml" Target="../ink/ink695.xml"/><Relationship Id="rId168" Type="http://schemas.openxmlformats.org/officeDocument/2006/relationships/image" Target="../media/image707.png"/><Relationship Id="rId8" Type="http://schemas.openxmlformats.org/officeDocument/2006/relationships/image" Target="../media/image627.png"/><Relationship Id="rId51" Type="http://schemas.openxmlformats.org/officeDocument/2006/relationships/customXml" Target="../ink/ink647.xml"/><Relationship Id="rId72" Type="http://schemas.openxmlformats.org/officeDocument/2006/relationships/image" Target="../media/image659.png"/><Relationship Id="rId93" Type="http://schemas.openxmlformats.org/officeDocument/2006/relationships/customXml" Target="../ink/ink668.xml"/><Relationship Id="rId98" Type="http://schemas.openxmlformats.org/officeDocument/2006/relationships/image" Target="../media/image672.png"/><Relationship Id="rId121" Type="http://schemas.openxmlformats.org/officeDocument/2006/relationships/customXml" Target="../ink/ink682.xml"/><Relationship Id="rId142" Type="http://schemas.openxmlformats.org/officeDocument/2006/relationships/image" Target="../media/image694.png"/><Relationship Id="rId163" Type="http://schemas.openxmlformats.org/officeDocument/2006/relationships/customXml" Target="../ink/ink703.xml"/><Relationship Id="rId184" Type="http://schemas.openxmlformats.org/officeDocument/2006/relationships/image" Target="../media/image715.png"/><Relationship Id="rId189" Type="http://schemas.openxmlformats.org/officeDocument/2006/relationships/customXml" Target="../ink/ink716.xml"/><Relationship Id="rId3" Type="http://schemas.openxmlformats.org/officeDocument/2006/relationships/customXml" Target="../ink/ink623.xml"/><Relationship Id="rId25" Type="http://schemas.openxmlformats.org/officeDocument/2006/relationships/customXml" Target="../ink/ink634.xml"/><Relationship Id="rId46" Type="http://schemas.openxmlformats.org/officeDocument/2006/relationships/image" Target="../media/image646.png"/><Relationship Id="rId67" Type="http://schemas.openxmlformats.org/officeDocument/2006/relationships/customXml" Target="../ink/ink655.xml"/><Relationship Id="rId116" Type="http://schemas.openxmlformats.org/officeDocument/2006/relationships/image" Target="../media/image681.png"/><Relationship Id="rId137" Type="http://schemas.openxmlformats.org/officeDocument/2006/relationships/customXml" Target="../ink/ink690.xml"/><Relationship Id="rId158" Type="http://schemas.openxmlformats.org/officeDocument/2006/relationships/image" Target="../media/image702.png"/><Relationship Id="rId20" Type="http://schemas.openxmlformats.org/officeDocument/2006/relationships/image" Target="../media/image633.png"/><Relationship Id="rId41" Type="http://schemas.openxmlformats.org/officeDocument/2006/relationships/customXml" Target="../ink/ink642.xml"/><Relationship Id="rId62" Type="http://schemas.openxmlformats.org/officeDocument/2006/relationships/image" Target="../media/image654.png"/><Relationship Id="rId83" Type="http://schemas.openxmlformats.org/officeDocument/2006/relationships/customXml" Target="../ink/ink663.xml"/><Relationship Id="rId88" Type="http://schemas.openxmlformats.org/officeDocument/2006/relationships/image" Target="../media/image667.png"/><Relationship Id="rId111" Type="http://schemas.openxmlformats.org/officeDocument/2006/relationships/customXml" Target="../ink/ink677.xml"/><Relationship Id="rId132" Type="http://schemas.openxmlformats.org/officeDocument/2006/relationships/image" Target="../media/image689.png"/><Relationship Id="rId153" Type="http://schemas.openxmlformats.org/officeDocument/2006/relationships/customXml" Target="../ink/ink698.xml"/><Relationship Id="rId174" Type="http://schemas.openxmlformats.org/officeDocument/2006/relationships/image" Target="../media/image710.png"/><Relationship Id="rId179" Type="http://schemas.openxmlformats.org/officeDocument/2006/relationships/customXml" Target="../ink/ink711.xml"/><Relationship Id="rId190" Type="http://schemas.openxmlformats.org/officeDocument/2006/relationships/image" Target="../media/image718.png"/><Relationship Id="rId15" Type="http://schemas.openxmlformats.org/officeDocument/2006/relationships/customXml" Target="../ink/ink629.xml"/><Relationship Id="rId36" Type="http://schemas.openxmlformats.org/officeDocument/2006/relationships/image" Target="../media/image641.png"/><Relationship Id="rId57" Type="http://schemas.openxmlformats.org/officeDocument/2006/relationships/customXml" Target="../ink/ink650.xml"/><Relationship Id="rId106" Type="http://schemas.openxmlformats.org/officeDocument/2006/relationships/image" Target="../media/image676.png"/><Relationship Id="rId127" Type="http://schemas.openxmlformats.org/officeDocument/2006/relationships/customXml" Target="../ink/ink685.xml"/><Relationship Id="rId10" Type="http://schemas.openxmlformats.org/officeDocument/2006/relationships/image" Target="../media/image628.png"/><Relationship Id="rId31" Type="http://schemas.openxmlformats.org/officeDocument/2006/relationships/customXml" Target="../ink/ink637.xml"/><Relationship Id="rId52" Type="http://schemas.openxmlformats.org/officeDocument/2006/relationships/image" Target="../media/image649.png"/><Relationship Id="rId73" Type="http://schemas.openxmlformats.org/officeDocument/2006/relationships/customXml" Target="../ink/ink658.xml"/><Relationship Id="rId78" Type="http://schemas.openxmlformats.org/officeDocument/2006/relationships/image" Target="../media/image662.png"/><Relationship Id="rId94" Type="http://schemas.openxmlformats.org/officeDocument/2006/relationships/image" Target="../media/image670.png"/><Relationship Id="rId99" Type="http://schemas.openxmlformats.org/officeDocument/2006/relationships/customXml" Target="../ink/ink671.xml"/><Relationship Id="rId101" Type="http://schemas.openxmlformats.org/officeDocument/2006/relationships/customXml" Target="../ink/ink672.xml"/><Relationship Id="rId122" Type="http://schemas.openxmlformats.org/officeDocument/2006/relationships/image" Target="../media/image684.png"/><Relationship Id="rId143" Type="http://schemas.openxmlformats.org/officeDocument/2006/relationships/customXml" Target="../ink/ink693.xml"/><Relationship Id="rId148" Type="http://schemas.openxmlformats.org/officeDocument/2006/relationships/image" Target="../media/image697.png"/><Relationship Id="rId164" Type="http://schemas.openxmlformats.org/officeDocument/2006/relationships/image" Target="../media/image705.png"/><Relationship Id="rId169" Type="http://schemas.openxmlformats.org/officeDocument/2006/relationships/customXml" Target="../ink/ink706.xml"/><Relationship Id="rId185" Type="http://schemas.openxmlformats.org/officeDocument/2006/relationships/customXml" Target="../ink/ink714.xml"/><Relationship Id="rId4" Type="http://schemas.openxmlformats.org/officeDocument/2006/relationships/image" Target="../media/image625.png"/><Relationship Id="rId9" Type="http://schemas.openxmlformats.org/officeDocument/2006/relationships/customXml" Target="../ink/ink626.xml"/><Relationship Id="rId180" Type="http://schemas.openxmlformats.org/officeDocument/2006/relationships/image" Target="../media/image713.png"/><Relationship Id="rId26" Type="http://schemas.openxmlformats.org/officeDocument/2006/relationships/image" Target="../media/image6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1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2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2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9.png"/><Relationship Id="rId299" Type="http://schemas.openxmlformats.org/officeDocument/2006/relationships/image" Target="../media/image870.png"/><Relationship Id="rId21" Type="http://schemas.openxmlformats.org/officeDocument/2006/relationships/image" Target="../media/image732.png"/><Relationship Id="rId63" Type="http://schemas.openxmlformats.org/officeDocument/2006/relationships/image" Target="../media/image753.png"/><Relationship Id="rId159" Type="http://schemas.openxmlformats.org/officeDocument/2006/relationships/image" Target="../media/image800.png"/><Relationship Id="rId324" Type="http://schemas.openxmlformats.org/officeDocument/2006/relationships/customXml" Target="../ink/ink882.xml"/><Relationship Id="rId366" Type="http://schemas.openxmlformats.org/officeDocument/2006/relationships/customXml" Target="../ink/ink903.xml"/><Relationship Id="rId531" Type="http://schemas.openxmlformats.org/officeDocument/2006/relationships/image" Target="../media/image986.png"/><Relationship Id="rId170" Type="http://schemas.openxmlformats.org/officeDocument/2006/relationships/customXml" Target="../ink/ink805.xml"/><Relationship Id="rId226" Type="http://schemas.openxmlformats.org/officeDocument/2006/relationships/customXml" Target="../ink/ink833.xml"/><Relationship Id="rId433" Type="http://schemas.openxmlformats.org/officeDocument/2006/relationships/image" Target="../media/image937.png"/><Relationship Id="rId268" Type="http://schemas.openxmlformats.org/officeDocument/2006/relationships/customXml" Target="../ink/ink854.xml"/><Relationship Id="rId475" Type="http://schemas.openxmlformats.org/officeDocument/2006/relationships/image" Target="../media/image958.png"/><Relationship Id="rId32" Type="http://schemas.openxmlformats.org/officeDocument/2006/relationships/customXml" Target="../ink/ink736.xml"/><Relationship Id="rId74" Type="http://schemas.openxmlformats.org/officeDocument/2006/relationships/customXml" Target="../ink/ink757.xml"/><Relationship Id="rId128" Type="http://schemas.openxmlformats.org/officeDocument/2006/relationships/customXml" Target="../ink/ink784.xml"/><Relationship Id="rId335" Type="http://schemas.openxmlformats.org/officeDocument/2006/relationships/image" Target="../media/image888.png"/><Relationship Id="rId377" Type="http://schemas.openxmlformats.org/officeDocument/2006/relationships/image" Target="../media/image909.png"/><Relationship Id="rId500" Type="http://schemas.openxmlformats.org/officeDocument/2006/relationships/customXml" Target="../ink/ink970.xml"/><Relationship Id="rId542" Type="http://schemas.openxmlformats.org/officeDocument/2006/relationships/customXml" Target="../ink/ink991.xml"/><Relationship Id="rId5" Type="http://schemas.openxmlformats.org/officeDocument/2006/relationships/image" Target="../media/image724.png"/><Relationship Id="rId181" Type="http://schemas.openxmlformats.org/officeDocument/2006/relationships/image" Target="../media/image811.png"/><Relationship Id="rId237" Type="http://schemas.openxmlformats.org/officeDocument/2006/relationships/image" Target="../media/image839.png"/><Relationship Id="rId402" Type="http://schemas.openxmlformats.org/officeDocument/2006/relationships/customXml" Target="../ink/ink921.xml"/><Relationship Id="rId279" Type="http://schemas.openxmlformats.org/officeDocument/2006/relationships/image" Target="../media/image860.png"/><Relationship Id="rId444" Type="http://schemas.openxmlformats.org/officeDocument/2006/relationships/customXml" Target="../ink/ink942.xml"/><Relationship Id="rId486" Type="http://schemas.openxmlformats.org/officeDocument/2006/relationships/customXml" Target="../ink/ink963.xml"/><Relationship Id="rId43" Type="http://schemas.openxmlformats.org/officeDocument/2006/relationships/image" Target="../media/image743.png"/><Relationship Id="rId139" Type="http://schemas.openxmlformats.org/officeDocument/2006/relationships/image" Target="../media/image790.png"/><Relationship Id="rId290" Type="http://schemas.openxmlformats.org/officeDocument/2006/relationships/customXml" Target="../ink/ink865.xml"/><Relationship Id="rId304" Type="http://schemas.openxmlformats.org/officeDocument/2006/relationships/customXml" Target="../ink/ink872.xml"/><Relationship Id="rId346" Type="http://schemas.openxmlformats.org/officeDocument/2006/relationships/customXml" Target="../ink/ink893.xml"/><Relationship Id="rId388" Type="http://schemas.openxmlformats.org/officeDocument/2006/relationships/customXml" Target="../ink/ink914.xml"/><Relationship Id="rId511" Type="http://schemas.openxmlformats.org/officeDocument/2006/relationships/image" Target="../media/image976.png"/><Relationship Id="rId85" Type="http://schemas.openxmlformats.org/officeDocument/2006/relationships/image" Target="../media/image763.png"/><Relationship Id="rId150" Type="http://schemas.openxmlformats.org/officeDocument/2006/relationships/customXml" Target="../ink/ink795.xml"/><Relationship Id="rId192" Type="http://schemas.openxmlformats.org/officeDocument/2006/relationships/customXml" Target="../ink/ink816.xml"/><Relationship Id="rId206" Type="http://schemas.openxmlformats.org/officeDocument/2006/relationships/customXml" Target="../ink/ink823.xml"/><Relationship Id="rId413" Type="http://schemas.openxmlformats.org/officeDocument/2006/relationships/image" Target="../media/image927.png"/><Relationship Id="rId248" Type="http://schemas.openxmlformats.org/officeDocument/2006/relationships/customXml" Target="../ink/ink844.xml"/><Relationship Id="rId455" Type="http://schemas.openxmlformats.org/officeDocument/2006/relationships/image" Target="../media/image948.png"/><Relationship Id="rId497" Type="http://schemas.openxmlformats.org/officeDocument/2006/relationships/image" Target="../media/image969.png"/><Relationship Id="rId12" Type="http://schemas.openxmlformats.org/officeDocument/2006/relationships/customXml" Target="../ink/ink726.xml"/><Relationship Id="rId108" Type="http://schemas.openxmlformats.org/officeDocument/2006/relationships/customXml" Target="../ink/ink774.xml"/><Relationship Id="rId315" Type="http://schemas.openxmlformats.org/officeDocument/2006/relationships/image" Target="../media/image878.png"/><Relationship Id="rId357" Type="http://schemas.openxmlformats.org/officeDocument/2006/relationships/image" Target="../media/image899.png"/><Relationship Id="rId522" Type="http://schemas.openxmlformats.org/officeDocument/2006/relationships/customXml" Target="../ink/ink981.xml"/><Relationship Id="rId54" Type="http://schemas.openxmlformats.org/officeDocument/2006/relationships/customXml" Target="../ink/ink747.xml"/><Relationship Id="rId96" Type="http://schemas.openxmlformats.org/officeDocument/2006/relationships/customXml" Target="../ink/ink768.xml"/><Relationship Id="rId161" Type="http://schemas.openxmlformats.org/officeDocument/2006/relationships/image" Target="../media/image801.png"/><Relationship Id="rId217" Type="http://schemas.openxmlformats.org/officeDocument/2006/relationships/image" Target="../media/image829.png"/><Relationship Id="rId399" Type="http://schemas.openxmlformats.org/officeDocument/2006/relationships/image" Target="../media/image920.png"/><Relationship Id="rId259" Type="http://schemas.openxmlformats.org/officeDocument/2006/relationships/image" Target="../media/image850.png"/><Relationship Id="rId424" Type="http://schemas.openxmlformats.org/officeDocument/2006/relationships/customXml" Target="../ink/ink932.xml"/><Relationship Id="rId466" Type="http://schemas.openxmlformats.org/officeDocument/2006/relationships/customXml" Target="../ink/ink953.xml"/><Relationship Id="rId23" Type="http://schemas.openxmlformats.org/officeDocument/2006/relationships/image" Target="../media/image733.png"/><Relationship Id="rId119" Type="http://schemas.openxmlformats.org/officeDocument/2006/relationships/image" Target="../media/image780.png"/><Relationship Id="rId270" Type="http://schemas.openxmlformats.org/officeDocument/2006/relationships/customXml" Target="../ink/ink855.xml"/><Relationship Id="rId326" Type="http://schemas.openxmlformats.org/officeDocument/2006/relationships/customXml" Target="../ink/ink883.xml"/><Relationship Id="rId533" Type="http://schemas.openxmlformats.org/officeDocument/2006/relationships/image" Target="../media/image987.png"/><Relationship Id="rId65" Type="http://schemas.openxmlformats.org/officeDocument/2006/relationships/image" Target="../media/image754.png"/><Relationship Id="rId130" Type="http://schemas.openxmlformats.org/officeDocument/2006/relationships/customXml" Target="../ink/ink785.xml"/><Relationship Id="rId368" Type="http://schemas.openxmlformats.org/officeDocument/2006/relationships/customXml" Target="../ink/ink904.xml"/><Relationship Id="rId172" Type="http://schemas.openxmlformats.org/officeDocument/2006/relationships/customXml" Target="../ink/ink806.xml"/><Relationship Id="rId228" Type="http://schemas.openxmlformats.org/officeDocument/2006/relationships/customXml" Target="../ink/ink834.xml"/><Relationship Id="rId435" Type="http://schemas.openxmlformats.org/officeDocument/2006/relationships/image" Target="../media/image938.png"/><Relationship Id="rId477" Type="http://schemas.openxmlformats.org/officeDocument/2006/relationships/image" Target="../media/image959.png"/><Relationship Id="rId281" Type="http://schemas.openxmlformats.org/officeDocument/2006/relationships/image" Target="../media/image861.png"/><Relationship Id="rId337" Type="http://schemas.openxmlformats.org/officeDocument/2006/relationships/image" Target="../media/image889.png"/><Relationship Id="rId502" Type="http://schemas.openxmlformats.org/officeDocument/2006/relationships/customXml" Target="../ink/ink971.xml"/><Relationship Id="rId34" Type="http://schemas.openxmlformats.org/officeDocument/2006/relationships/customXml" Target="../ink/ink737.xml"/><Relationship Id="rId76" Type="http://schemas.openxmlformats.org/officeDocument/2006/relationships/customXml" Target="../ink/ink758.xml"/><Relationship Id="rId141" Type="http://schemas.openxmlformats.org/officeDocument/2006/relationships/image" Target="../media/image791.png"/><Relationship Id="rId379" Type="http://schemas.openxmlformats.org/officeDocument/2006/relationships/image" Target="../media/image910.png"/><Relationship Id="rId544" Type="http://schemas.openxmlformats.org/officeDocument/2006/relationships/customXml" Target="../ink/ink992.xml"/><Relationship Id="rId7" Type="http://schemas.openxmlformats.org/officeDocument/2006/relationships/image" Target="../media/image725.png"/><Relationship Id="rId183" Type="http://schemas.openxmlformats.org/officeDocument/2006/relationships/image" Target="../media/image812.png"/><Relationship Id="rId239" Type="http://schemas.openxmlformats.org/officeDocument/2006/relationships/image" Target="../media/image840.png"/><Relationship Id="rId390" Type="http://schemas.openxmlformats.org/officeDocument/2006/relationships/customXml" Target="../ink/ink915.xml"/><Relationship Id="rId404" Type="http://schemas.openxmlformats.org/officeDocument/2006/relationships/customXml" Target="../ink/ink922.xml"/><Relationship Id="rId446" Type="http://schemas.openxmlformats.org/officeDocument/2006/relationships/customXml" Target="../ink/ink943.xml"/><Relationship Id="rId250" Type="http://schemas.openxmlformats.org/officeDocument/2006/relationships/customXml" Target="../ink/ink845.xml"/><Relationship Id="rId292" Type="http://schemas.openxmlformats.org/officeDocument/2006/relationships/customXml" Target="../ink/ink866.xml"/><Relationship Id="rId306" Type="http://schemas.openxmlformats.org/officeDocument/2006/relationships/customXml" Target="../ink/ink873.xml"/><Relationship Id="rId488" Type="http://schemas.openxmlformats.org/officeDocument/2006/relationships/customXml" Target="../ink/ink964.xml"/><Relationship Id="rId45" Type="http://schemas.openxmlformats.org/officeDocument/2006/relationships/image" Target="../media/image744.png"/><Relationship Id="rId87" Type="http://schemas.openxmlformats.org/officeDocument/2006/relationships/image" Target="../media/image764.png"/><Relationship Id="rId110" Type="http://schemas.openxmlformats.org/officeDocument/2006/relationships/customXml" Target="../ink/ink775.xml"/><Relationship Id="rId348" Type="http://schemas.openxmlformats.org/officeDocument/2006/relationships/customXml" Target="../ink/ink894.xml"/><Relationship Id="rId513" Type="http://schemas.openxmlformats.org/officeDocument/2006/relationships/image" Target="../media/image977.png"/><Relationship Id="rId152" Type="http://schemas.openxmlformats.org/officeDocument/2006/relationships/customXml" Target="../ink/ink796.xml"/><Relationship Id="rId194" Type="http://schemas.openxmlformats.org/officeDocument/2006/relationships/customXml" Target="../ink/ink817.xml"/><Relationship Id="rId208" Type="http://schemas.openxmlformats.org/officeDocument/2006/relationships/customXml" Target="../ink/ink824.xml"/><Relationship Id="rId415" Type="http://schemas.openxmlformats.org/officeDocument/2006/relationships/image" Target="../media/image928.png"/><Relationship Id="rId457" Type="http://schemas.openxmlformats.org/officeDocument/2006/relationships/image" Target="../media/image949.png"/><Relationship Id="rId261" Type="http://schemas.openxmlformats.org/officeDocument/2006/relationships/image" Target="../media/image851.png"/><Relationship Id="rId499" Type="http://schemas.openxmlformats.org/officeDocument/2006/relationships/image" Target="../media/image970.png"/><Relationship Id="rId14" Type="http://schemas.openxmlformats.org/officeDocument/2006/relationships/customXml" Target="../ink/ink727.xml"/><Relationship Id="rId56" Type="http://schemas.openxmlformats.org/officeDocument/2006/relationships/customXml" Target="../ink/ink748.xml"/><Relationship Id="rId317" Type="http://schemas.openxmlformats.org/officeDocument/2006/relationships/image" Target="../media/image879.png"/><Relationship Id="rId359" Type="http://schemas.openxmlformats.org/officeDocument/2006/relationships/image" Target="../media/image900.png"/><Relationship Id="rId524" Type="http://schemas.openxmlformats.org/officeDocument/2006/relationships/customXml" Target="../ink/ink982.xml"/><Relationship Id="rId98" Type="http://schemas.openxmlformats.org/officeDocument/2006/relationships/customXml" Target="../ink/ink769.xml"/><Relationship Id="rId121" Type="http://schemas.openxmlformats.org/officeDocument/2006/relationships/image" Target="../media/image781.png"/><Relationship Id="rId163" Type="http://schemas.openxmlformats.org/officeDocument/2006/relationships/image" Target="../media/image802.png"/><Relationship Id="rId219" Type="http://schemas.openxmlformats.org/officeDocument/2006/relationships/image" Target="../media/image830.png"/><Relationship Id="rId370" Type="http://schemas.openxmlformats.org/officeDocument/2006/relationships/customXml" Target="../ink/ink905.xml"/><Relationship Id="rId426" Type="http://schemas.openxmlformats.org/officeDocument/2006/relationships/customXml" Target="../ink/ink933.xml"/><Relationship Id="rId230" Type="http://schemas.openxmlformats.org/officeDocument/2006/relationships/customXml" Target="../ink/ink835.xml"/><Relationship Id="rId468" Type="http://schemas.openxmlformats.org/officeDocument/2006/relationships/customXml" Target="../ink/ink954.xml"/><Relationship Id="rId25" Type="http://schemas.openxmlformats.org/officeDocument/2006/relationships/image" Target="../media/image734.png"/><Relationship Id="rId67" Type="http://schemas.openxmlformats.org/officeDocument/2006/relationships/image" Target="../media/image755.png"/><Relationship Id="rId272" Type="http://schemas.openxmlformats.org/officeDocument/2006/relationships/customXml" Target="../ink/ink856.xml"/><Relationship Id="rId328" Type="http://schemas.openxmlformats.org/officeDocument/2006/relationships/customXml" Target="../ink/ink884.xml"/><Relationship Id="rId535" Type="http://schemas.openxmlformats.org/officeDocument/2006/relationships/image" Target="../media/image988.png"/><Relationship Id="rId132" Type="http://schemas.openxmlformats.org/officeDocument/2006/relationships/customXml" Target="../ink/ink786.xml"/><Relationship Id="rId174" Type="http://schemas.openxmlformats.org/officeDocument/2006/relationships/customXml" Target="../ink/ink807.xml"/><Relationship Id="rId381" Type="http://schemas.openxmlformats.org/officeDocument/2006/relationships/image" Target="../media/image911.png"/><Relationship Id="rId220" Type="http://schemas.openxmlformats.org/officeDocument/2006/relationships/customXml" Target="../ink/ink830.xml"/><Relationship Id="rId241" Type="http://schemas.openxmlformats.org/officeDocument/2006/relationships/image" Target="../media/image841.png"/><Relationship Id="rId437" Type="http://schemas.openxmlformats.org/officeDocument/2006/relationships/image" Target="../media/image939.png"/><Relationship Id="rId458" Type="http://schemas.openxmlformats.org/officeDocument/2006/relationships/customXml" Target="../ink/ink949.xml"/><Relationship Id="rId479" Type="http://schemas.openxmlformats.org/officeDocument/2006/relationships/image" Target="../media/image960.png"/><Relationship Id="rId15" Type="http://schemas.openxmlformats.org/officeDocument/2006/relationships/image" Target="../media/image729.png"/><Relationship Id="rId36" Type="http://schemas.openxmlformats.org/officeDocument/2006/relationships/customXml" Target="../ink/ink738.xml"/><Relationship Id="rId57" Type="http://schemas.openxmlformats.org/officeDocument/2006/relationships/image" Target="../media/image750.png"/><Relationship Id="rId262" Type="http://schemas.openxmlformats.org/officeDocument/2006/relationships/customXml" Target="../ink/ink851.xml"/><Relationship Id="rId283" Type="http://schemas.openxmlformats.org/officeDocument/2006/relationships/image" Target="../media/image862.png"/><Relationship Id="rId318" Type="http://schemas.openxmlformats.org/officeDocument/2006/relationships/customXml" Target="../ink/ink879.xml"/><Relationship Id="rId339" Type="http://schemas.openxmlformats.org/officeDocument/2006/relationships/image" Target="../media/image890.png"/><Relationship Id="rId490" Type="http://schemas.openxmlformats.org/officeDocument/2006/relationships/customXml" Target="../ink/ink965.xml"/><Relationship Id="rId504" Type="http://schemas.openxmlformats.org/officeDocument/2006/relationships/customXml" Target="../ink/ink972.xml"/><Relationship Id="rId525" Type="http://schemas.openxmlformats.org/officeDocument/2006/relationships/image" Target="../media/image983.png"/><Relationship Id="rId546" Type="http://schemas.openxmlformats.org/officeDocument/2006/relationships/customXml" Target="../ink/ink993.xml"/><Relationship Id="rId78" Type="http://schemas.openxmlformats.org/officeDocument/2006/relationships/customXml" Target="../ink/ink759.xml"/><Relationship Id="rId99" Type="http://schemas.openxmlformats.org/officeDocument/2006/relationships/image" Target="../media/image770.png"/><Relationship Id="rId101" Type="http://schemas.openxmlformats.org/officeDocument/2006/relationships/image" Target="../media/image771.png"/><Relationship Id="rId122" Type="http://schemas.openxmlformats.org/officeDocument/2006/relationships/customXml" Target="../ink/ink781.xml"/><Relationship Id="rId143" Type="http://schemas.openxmlformats.org/officeDocument/2006/relationships/image" Target="../media/image792.png"/><Relationship Id="rId164" Type="http://schemas.openxmlformats.org/officeDocument/2006/relationships/customXml" Target="../ink/ink802.xml"/><Relationship Id="rId185" Type="http://schemas.openxmlformats.org/officeDocument/2006/relationships/image" Target="../media/image813.png"/><Relationship Id="rId350" Type="http://schemas.openxmlformats.org/officeDocument/2006/relationships/customXml" Target="../ink/ink895.xml"/><Relationship Id="rId371" Type="http://schemas.openxmlformats.org/officeDocument/2006/relationships/image" Target="../media/image906.png"/><Relationship Id="rId406" Type="http://schemas.openxmlformats.org/officeDocument/2006/relationships/customXml" Target="../ink/ink923.xml"/><Relationship Id="rId9" Type="http://schemas.openxmlformats.org/officeDocument/2006/relationships/image" Target="../media/image726.png"/><Relationship Id="rId210" Type="http://schemas.openxmlformats.org/officeDocument/2006/relationships/customXml" Target="../ink/ink825.xml"/><Relationship Id="rId392" Type="http://schemas.openxmlformats.org/officeDocument/2006/relationships/customXml" Target="../ink/ink916.xml"/><Relationship Id="rId427" Type="http://schemas.openxmlformats.org/officeDocument/2006/relationships/image" Target="../media/image934.png"/><Relationship Id="rId448" Type="http://schemas.openxmlformats.org/officeDocument/2006/relationships/customXml" Target="../ink/ink944.xml"/><Relationship Id="rId469" Type="http://schemas.openxmlformats.org/officeDocument/2006/relationships/image" Target="../media/image955.png"/><Relationship Id="rId26" Type="http://schemas.openxmlformats.org/officeDocument/2006/relationships/customXml" Target="../ink/ink733.xml"/><Relationship Id="rId231" Type="http://schemas.openxmlformats.org/officeDocument/2006/relationships/image" Target="../media/image836.png"/><Relationship Id="rId252" Type="http://schemas.openxmlformats.org/officeDocument/2006/relationships/customXml" Target="../ink/ink846.xml"/><Relationship Id="rId273" Type="http://schemas.openxmlformats.org/officeDocument/2006/relationships/image" Target="../media/image857.png"/><Relationship Id="rId294" Type="http://schemas.openxmlformats.org/officeDocument/2006/relationships/customXml" Target="../ink/ink867.xml"/><Relationship Id="rId308" Type="http://schemas.openxmlformats.org/officeDocument/2006/relationships/customXml" Target="../ink/ink874.xml"/><Relationship Id="rId329" Type="http://schemas.openxmlformats.org/officeDocument/2006/relationships/image" Target="../media/image885.png"/><Relationship Id="rId480" Type="http://schemas.openxmlformats.org/officeDocument/2006/relationships/customXml" Target="../ink/ink960.xml"/><Relationship Id="rId515" Type="http://schemas.openxmlformats.org/officeDocument/2006/relationships/image" Target="../media/image978.png"/><Relationship Id="rId536" Type="http://schemas.openxmlformats.org/officeDocument/2006/relationships/customXml" Target="../ink/ink988.xml"/><Relationship Id="rId47" Type="http://schemas.openxmlformats.org/officeDocument/2006/relationships/image" Target="../media/image745.png"/><Relationship Id="rId68" Type="http://schemas.openxmlformats.org/officeDocument/2006/relationships/customXml" Target="../ink/ink754.xml"/><Relationship Id="rId89" Type="http://schemas.openxmlformats.org/officeDocument/2006/relationships/image" Target="../media/image765.png"/><Relationship Id="rId112" Type="http://schemas.openxmlformats.org/officeDocument/2006/relationships/customXml" Target="../ink/ink776.xml"/><Relationship Id="rId133" Type="http://schemas.openxmlformats.org/officeDocument/2006/relationships/image" Target="../media/image787.png"/><Relationship Id="rId154" Type="http://schemas.openxmlformats.org/officeDocument/2006/relationships/customXml" Target="../ink/ink797.xml"/><Relationship Id="rId175" Type="http://schemas.openxmlformats.org/officeDocument/2006/relationships/image" Target="../media/image808.png"/><Relationship Id="rId340" Type="http://schemas.openxmlformats.org/officeDocument/2006/relationships/customXml" Target="../ink/ink890.xml"/><Relationship Id="rId361" Type="http://schemas.openxmlformats.org/officeDocument/2006/relationships/image" Target="../media/image901.png"/><Relationship Id="rId196" Type="http://schemas.openxmlformats.org/officeDocument/2006/relationships/customXml" Target="../ink/ink818.xml"/><Relationship Id="rId200" Type="http://schemas.openxmlformats.org/officeDocument/2006/relationships/customXml" Target="../ink/ink820.xml"/><Relationship Id="rId382" Type="http://schemas.openxmlformats.org/officeDocument/2006/relationships/customXml" Target="../ink/ink911.xml"/><Relationship Id="rId417" Type="http://schemas.openxmlformats.org/officeDocument/2006/relationships/image" Target="../media/image929.png"/><Relationship Id="rId438" Type="http://schemas.openxmlformats.org/officeDocument/2006/relationships/customXml" Target="../ink/ink939.xml"/><Relationship Id="rId459" Type="http://schemas.openxmlformats.org/officeDocument/2006/relationships/image" Target="../media/image950.png"/><Relationship Id="rId16" Type="http://schemas.openxmlformats.org/officeDocument/2006/relationships/customXml" Target="../ink/ink728.xml"/><Relationship Id="rId221" Type="http://schemas.openxmlformats.org/officeDocument/2006/relationships/image" Target="../media/image831.png"/><Relationship Id="rId242" Type="http://schemas.openxmlformats.org/officeDocument/2006/relationships/customXml" Target="../ink/ink841.xml"/><Relationship Id="rId263" Type="http://schemas.openxmlformats.org/officeDocument/2006/relationships/image" Target="../media/image852.png"/><Relationship Id="rId284" Type="http://schemas.openxmlformats.org/officeDocument/2006/relationships/customXml" Target="../ink/ink862.xml"/><Relationship Id="rId319" Type="http://schemas.openxmlformats.org/officeDocument/2006/relationships/image" Target="../media/image880.png"/><Relationship Id="rId470" Type="http://schemas.openxmlformats.org/officeDocument/2006/relationships/customXml" Target="../ink/ink955.xml"/><Relationship Id="rId491" Type="http://schemas.openxmlformats.org/officeDocument/2006/relationships/image" Target="../media/image966.png"/><Relationship Id="rId505" Type="http://schemas.openxmlformats.org/officeDocument/2006/relationships/image" Target="../media/image973.png"/><Relationship Id="rId526" Type="http://schemas.openxmlformats.org/officeDocument/2006/relationships/customXml" Target="../ink/ink983.xml"/><Relationship Id="rId37" Type="http://schemas.openxmlformats.org/officeDocument/2006/relationships/image" Target="../media/image740.png"/><Relationship Id="rId58" Type="http://schemas.openxmlformats.org/officeDocument/2006/relationships/customXml" Target="../ink/ink749.xml"/><Relationship Id="rId79" Type="http://schemas.openxmlformats.org/officeDocument/2006/relationships/image" Target="../media/image760.png"/><Relationship Id="rId102" Type="http://schemas.openxmlformats.org/officeDocument/2006/relationships/customXml" Target="../ink/ink771.xml"/><Relationship Id="rId123" Type="http://schemas.openxmlformats.org/officeDocument/2006/relationships/image" Target="../media/image782.png"/><Relationship Id="rId144" Type="http://schemas.openxmlformats.org/officeDocument/2006/relationships/customXml" Target="../ink/ink792.xml"/><Relationship Id="rId330" Type="http://schemas.openxmlformats.org/officeDocument/2006/relationships/customXml" Target="../ink/ink885.xml"/><Relationship Id="rId547" Type="http://schemas.openxmlformats.org/officeDocument/2006/relationships/image" Target="../media/image994.png"/><Relationship Id="rId90" Type="http://schemas.openxmlformats.org/officeDocument/2006/relationships/customXml" Target="../ink/ink765.xml"/><Relationship Id="rId165" Type="http://schemas.openxmlformats.org/officeDocument/2006/relationships/image" Target="../media/image803.png"/><Relationship Id="rId186" Type="http://schemas.openxmlformats.org/officeDocument/2006/relationships/customXml" Target="../ink/ink813.xml"/><Relationship Id="rId351" Type="http://schemas.openxmlformats.org/officeDocument/2006/relationships/image" Target="../media/image896.png"/><Relationship Id="rId372" Type="http://schemas.openxmlformats.org/officeDocument/2006/relationships/customXml" Target="../ink/ink906.xml"/><Relationship Id="rId393" Type="http://schemas.openxmlformats.org/officeDocument/2006/relationships/image" Target="../media/image917.png"/><Relationship Id="rId407" Type="http://schemas.openxmlformats.org/officeDocument/2006/relationships/image" Target="../media/image924.png"/><Relationship Id="rId428" Type="http://schemas.openxmlformats.org/officeDocument/2006/relationships/customXml" Target="../ink/ink934.xml"/><Relationship Id="rId449" Type="http://schemas.openxmlformats.org/officeDocument/2006/relationships/image" Target="../media/image945.png"/><Relationship Id="rId211" Type="http://schemas.openxmlformats.org/officeDocument/2006/relationships/image" Target="../media/image826.png"/><Relationship Id="rId232" Type="http://schemas.openxmlformats.org/officeDocument/2006/relationships/customXml" Target="../ink/ink836.xml"/><Relationship Id="rId253" Type="http://schemas.openxmlformats.org/officeDocument/2006/relationships/image" Target="../media/image847.png"/><Relationship Id="rId274" Type="http://schemas.openxmlformats.org/officeDocument/2006/relationships/customXml" Target="../ink/ink857.xml"/><Relationship Id="rId295" Type="http://schemas.openxmlformats.org/officeDocument/2006/relationships/image" Target="../media/image868.png"/><Relationship Id="rId309" Type="http://schemas.openxmlformats.org/officeDocument/2006/relationships/image" Target="../media/image875.png"/><Relationship Id="rId460" Type="http://schemas.openxmlformats.org/officeDocument/2006/relationships/customXml" Target="../ink/ink950.xml"/><Relationship Id="rId481" Type="http://schemas.openxmlformats.org/officeDocument/2006/relationships/image" Target="../media/image961.png"/><Relationship Id="rId516" Type="http://schemas.openxmlformats.org/officeDocument/2006/relationships/customXml" Target="../ink/ink978.xml"/><Relationship Id="rId27" Type="http://schemas.openxmlformats.org/officeDocument/2006/relationships/image" Target="../media/image735.png"/><Relationship Id="rId48" Type="http://schemas.openxmlformats.org/officeDocument/2006/relationships/customXml" Target="../ink/ink744.xml"/><Relationship Id="rId69" Type="http://schemas.openxmlformats.org/officeDocument/2006/relationships/image" Target="../media/image756.png"/><Relationship Id="rId113" Type="http://schemas.openxmlformats.org/officeDocument/2006/relationships/image" Target="../media/image777.png"/><Relationship Id="rId134" Type="http://schemas.openxmlformats.org/officeDocument/2006/relationships/customXml" Target="../ink/ink787.xml"/><Relationship Id="rId320" Type="http://schemas.openxmlformats.org/officeDocument/2006/relationships/customXml" Target="../ink/ink880.xml"/><Relationship Id="rId537" Type="http://schemas.openxmlformats.org/officeDocument/2006/relationships/image" Target="../media/image989.png"/><Relationship Id="rId80" Type="http://schemas.openxmlformats.org/officeDocument/2006/relationships/customXml" Target="../ink/ink760.xml"/><Relationship Id="rId155" Type="http://schemas.openxmlformats.org/officeDocument/2006/relationships/image" Target="../media/image798.png"/><Relationship Id="rId176" Type="http://schemas.openxmlformats.org/officeDocument/2006/relationships/customXml" Target="../ink/ink808.xml"/><Relationship Id="rId197" Type="http://schemas.openxmlformats.org/officeDocument/2006/relationships/image" Target="../media/image819.png"/><Relationship Id="rId341" Type="http://schemas.openxmlformats.org/officeDocument/2006/relationships/image" Target="../media/image891.png"/><Relationship Id="rId362" Type="http://schemas.openxmlformats.org/officeDocument/2006/relationships/customXml" Target="../ink/ink901.xml"/><Relationship Id="rId383" Type="http://schemas.openxmlformats.org/officeDocument/2006/relationships/image" Target="../media/image912.png"/><Relationship Id="rId418" Type="http://schemas.openxmlformats.org/officeDocument/2006/relationships/customXml" Target="../ink/ink929.xml"/><Relationship Id="rId439" Type="http://schemas.openxmlformats.org/officeDocument/2006/relationships/image" Target="../media/image940.png"/><Relationship Id="rId201" Type="http://schemas.openxmlformats.org/officeDocument/2006/relationships/image" Target="../media/image821.png"/><Relationship Id="rId222" Type="http://schemas.openxmlformats.org/officeDocument/2006/relationships/customXml" Target="../ink/ink831.xml"/><Relationship Id="rId243" Type="http://schemas.openxmlformats.org/officeDocument/2006/relationships/image" Target="../media/image842.png"/><Relationship Id="rId264" Type="http://schemas.openxmlformats.org/officeDocument/2006/relationships/customXml" Target="../ink/ink852.xml"/><Relationship Id="rId285" Type="http://schemas.openxmlformats.org/officeDocument/2006/relationships/image" Target="../media/image863.png"/><Relationship Id="rId450" Type="http://schemas.openxmlformats.org/officeDocument/2006/relationships/customXml" Target="../ink/ink945.xml"/><Relationship Id="rId471" Type="http://schemas.openxmlformats.org/officeDocument/2006/relationships/image" Target="../media/image956.png"/><Relationship Id="rId506" Type="http://schemas.openxmlformats.org/officeDocument/2006/relationships/customXml" Target="../ink/ink973.xml"/><Relationship Id="rId17" Type="http://schemas.openxmlformats.org/officeDocument/2006/relationships/image" Target="../media/image730.png"/><Relationship Id="rId38" Type="http://schemas.openxmlformats.org/officeDocument/2006/relationships/customXml" Target="../ink/ink739.xml"/><Relationship Id="rId59" Type="http://schemas.openxmlformats.org/officeDocument/2006/relationships/image" Target="../media/image751.png"/><Relationship Id="rId103" Type="http://schemas.openxmlformats.org/officeDocument/2006/relationships/image" Target="../media/image772.png"/><Relationship Id="rId124" Type="http://schemas.openxmlformats.org/officeDocument/2006/relationships/customXml" Target="../ink/ink782.xml"/><Relationship Id="rId310" Type="http://schemas.openxmlformats.org/officeDocument/2006/relationships/customXml" Target="../ink/ink875.xml"/><Relationship Id="rId492" Type="http://schemas.openxmlformats.org/officeDocument/2006/relationships/customXml" Target="../ink/ink966.xml"/><Relationship Id="rId527" Type="http://schemas.openxmlformats.org/officeDocument/2006/relationships/image" Target="../media/image984.png"/><Relationship Id="rId548" Type="http://schemas.openxmlformats.org/officeDocument/2006/relationships/customXml" Target="../ink/ink994.xml"/><Relationship Id="rId70" Type="http://schemas.openxmlformats.org/officeDocument/2006/relationships/customXml" Target="../ink/ink755.xml"/><Relationship Id="rId91" Type="http://schemas.openxmlformats.org/officeDocument/2006/relationships/image" Target="../media/image766.png"/><Relationship Id="rId145" Type="http://schemas.openxmlformats.org/officeDocument/2006/relationships/image" Target="../media/image793.png"/><Relationship Id="rId166" Type="http://schemas.openxmlformats.org/officeDocument/2006/relationships/customXml" Target="../ink/ink803.xml"/><Relationship Id="rId187" Type="http://schemas.openxmlformats.org/officeDocument/2006/relationships/image" Target="../media/image814.png"/><Relationship Id="rId331" Type="http://schemas.openxmlformats.org/officeDocument/2006/relationships/image" Target="../media/image886.png"/><Relationship Id="rId352" Type="http://schemas.openxmlformats.org/officeDocument/2006/relationships/customXml" Target="../ink/ink896.xml"/><Relationship Id="rId373" Type="http://schemas.openxmlformats.org/officeDocument/2006/relationships/image" Target="../media/image907.png"/><Relationship Id="rId394" Type="http://schemas.openxmlformats.org/officeDocument/2006/relationships/customXml" Target="../ink/ink917.xml"/><Relationship Id="rId408" Type="http://schemas.openxmlformats.org/officeDocument/2006/relationships/customXml" Target="../ink/ink924.xml"/><Relationship Id="rId429" Type="http://schemas.openxmlformats.org/officeDocument/2006/relationships/image" Target="../media/image93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26.xml"/><Relationship Id="rId233" Type="http://schemas.openxmlformats.org/officeDocument/2006/relationships/image" Target="../media/image837.png"/><Relationship Id="rId254" Type="http://schemas.openxmlformats.org/officeDocument/2006/relationships/customXml" Target="../ink/ink847.xml"/><Relationship Id="rId440" Type="http://schemas.openxmlformats.org/officeDocument/2006/relationships/customXml" Target="../ink/ink940.xml"/><Relationship Id="rId28" Type="http://schemas.openxmlformats.org/officeDocument/2006/relationships/customXml" Target="../ink/ink734.xml"/><Relationship Id="rId49" Type="http://schemas.openxmlformats.org/officeDocument/2006/relationships/image" Target="../media/image746.png"/><Relationship Id="rId114" Type="http://schemas.openxmlformats.org/officeDocument/2006/relationships/customXml" Target="../ink/ink777.xml"/><Relationship Id="rId275" Type="http://schemas.openxmlformats.org/officeDocument/2006/relationships/image" Target="../media/image858.png"/><Relationship Id="rId296" Type="http://schemas.openxmlformats.org/officeDocument/2006/relationships/customXml" Target="../ink/ink868.xml"/><Relationship Id="rId300" Type="http://schemas.openxmlformats.org/officeDocument/2006/relationships/customXml" Target="../ink/ink870.xml"/><Relationship Id="rId461" Type="http://schemas.openxmlformats.org/officeDocument/2006/relationships/image" Target="../media/image951.png"/><Relationship Id="rId482" Type="http://schemas.openxmlformats.org/officeDocument/2006/relationships/customXml" Target="../ink/ink961.xml"/><Relationship Id="rId517" Type="http://schemas.openxmlformats.org/officeDocument/2006/relationships/image" Target="../media/image979.png"/><Relationship Id="rId538" Type="http://schemas.openxmlformats.org/officeDocument/2006/relationships/customXml" Target="../ink/ink989.xml"/><Relationship Id="rId60" Type="http://schemas.openxmlformats.org/officeDocument/2006/relationships/customXml" Target="../ink/ink750.xml"/><Relationship Id="rId81" Type="http://schemas.openxmlformats.org/officeDocument/2006/relationships/image" Target="../media/image761.png"/><Relationship Id="rId135" Type="http://schemas.openxmlformats.org/officeDocument/2006/relationships/image" Target="../media/image788.png"/><Relationship Id="rId156" Type="http://schemas.openxmlformats.org/officeDocument/2006/relationships/customXml" Target="../ink/ink798.xml"/><Relationship Id="rId177" Type="http://schemas.openxmlformats.org/officeDocument/2006/relationships/image" Target="../media/image809.png"/><Relationship Id="rId198" Type="http://schemas.openxmlformats.org/officeDocument/2006/relationships/customXml" Target="../ink/ink819.xml"/><Relationship Id="rId321" Type="http://schemas.openxmlformats.org/officeDocument/2006/relationships/image" Target="../media/image881.png"/><Relationship Id="rId342" Type="http://schemas.openxmlformats.org/officeDocument/2006/relationships/customXml" Target="../ink/ink891.xml"/><Relationship Id="rId363" Type="http://schemas.openxmlformats.org/officeDocument/2006/relationships/image" Target="../media/image902.png"/><Relationship Id="rId384" Type="http://schemas.openxmlformats.org/officeDocument/2006/relationships/customXml" Target="../ink/ink912.xml"/><Relationship Id="rId419" Type="http://schemas.openxmlformats.org/officeDocument/2006/relationships/image" Target="../media/image930.png"/><Relationship Id="rId202" Type="http://schemas.openxmlformats.org/officeDocument/2006/relationships/customXml" Target="../ink/ink821.xml"/><Relationship Id="rId223" Type="http://schemas.openxmlformats.org/officeDocument/2006/relationships/image" Target="../media/image832.png"/><Relationship Id="rId244" Type="http://schemas.openxmlformats.org/officeDocument/2006/relationships/customXml" Target="../ink/ink842.xml"/><Relationship Id="rId430" Type="http://schemas.openxmlformats.org/officeDocument/2006/relationships/customXml" Target="../ink/ink935.xml"/><Relationship Id="rId18" Type="http://schemas.openxmlformats.org/officeDocument/2006/relationships/customXml" Target="../ink/ink729.xml"/><Relationship Id="rId39" Type="http://schemas.openxmlformats.org/officeDocument/2006/relationships/image" Target="../media/image741.png"/><Relationship Id="rId265" Type="http://schemas.openxmlformats.org/officeDocument/2006/relationships/image" Target="../media/image853.png"/><Relationship Id="rId286" Type="http://schemas.openxmlformats.org/officeDocument/2006/relationships/customXml" Target="../ink/ink863.xml"/><Relationship Id="rId451" Type="http://schemas.openxmlformats.org/officeDocument/2006/relationships/image" Target="../media/image946.png"/><Relationship Id="rId472" Type="http://schemas.openxmlformats.org/officeDocument/2006/relationships/customXml" Target="../ink/ink956.xml"/><Relationship Id="rId493" Type="http://schemas.openxmlformats.org/officeDocument/2006/relationships/image" Target="../media/image967.png"/><Relationship Id="rId507" Type="http://schemas.openxmlformats.org/officeDocument/2006/relationships/image" Target="../media/image974.png"/><Relationship Id="rId528" Type="http://schemas.openxmlformats.org/officeDocument/2006/relationships/customXml" Target="../ink/ink984.xml"/><Relationship Id="rId549" Type="http://schemas.openxmlformats.org/officeDocument/2006/relationships/image" Target="../media/image995.png"/><Relationship Id="rId50" Type="http://schemas.openxmlformats.org/officeDocument/2006/relationships/customXml" Target="../ink/ink745.xml"/><Relationship Id="rId104" Type="http://schemas.openxmlformats.org/officeDocument/2006/relationships/customXml" Target="../ink/ink772.xml"/><Relationship Id="rId125" Type="http://schemas.openxmlformats.org/officeDocument/2006/relationships/image" Target="../media/image783.png"/><Relationship Id="rId146" Type="http://schemas.openxmlformats.org/officeDocument/2006/relationships/customXml" Target="../ink/ink793.xml"/><Relationship Id="rId167" Type="http://schemas.openxmlformats.org/officeDocument/2006/relationships/image" Target="../media/image804.png"/><Relationship Id="rId188" Type="http://schemas.openxmlformats.org/officeDocument/2006/relationships/customXml" Target="../ink/ink814.xml"/><Relationship Id="rId311" Type="http://schemas.openxmlformats.org/officeDocument/2006/relationships/image" Target="../media/image876.png"/><Relationship Id="rId332" Type="http://schemas.openxmlformats.org/officeDocument/2006/relationships/customXml" Target="../ink/ink886.xml"/><Relationship Id="rId353" Type="http://schemas.openxmlformats.org/officeDocument/2006/relationships/image" Target="../media/image897.png"/><Relationship Id="rId374" Type="http://schemas.openxmlformats.org/officeDocument/2006/relationships/customXml" Target="../ink/ink907.xml"/><Relationship Id="rId395" Type="http://schemas.openxmlformats.org/officeDocument/2006/relationships/image" Target="../media/image918.png"/><Relationship Id="rId409" Type="http://schemas.openxmlformats.org/officeDocument/2006/relationships/image" Target="../media/image925.png"/><Relationship Id="rId71" Type="http://schemas.openxmlformats.org/officeDocument/2006/relationships/image" Target="../media/image757.png"/><Relationship Id="rId92" Type="http://schemas.openxmlformats.org/officeDocument/2006/relationships/customXml" Target="../ink/ink766.xml"/><Relationship Id="rId213" Type="http://schemas.openxmlformats.org/officeDocument/2006/relationships/image" Target="../media/image827.png"/><Relationship Id="rId234" Type="http://schemas.openxmlformats.org/officeDocument/2006/relationships/customXml" Target="../ink/ink837.xml"/><Relationship Id="rId420" Type="http://schemas.openxmlformats.org/officeDocument/2006/relationships/customXml" Target="../ink/ink930.xml"/><Relationship Id="rId2" Type="http://schemas.openxmlformats.org/officeDocument/2006/relationships/customXml" Target="../ink/ink721.xml"/><Relationship Id="rId29" Type="http://schemas.openxmlformats.org/officeDocument/2006/relationships/image" Target="../media/image736.png"/><Relationship Id="rId255" Type="http://schemas.openxmlformats.org/officeDocument/2006/relationships/image" Target="../media/image848.png"/><Relationship Id="rId276" Type="http://schemas.openxmlformats.org/officeDocument/2006/relationships/customXml" Target="../ink/ink858.xml"/><Relationship Id="rId297" Type="http://schemas.openxmlformats.org/officeDocument/2006/relationships/image" Target="../media/image869.png"/><Relationship Id="rId441" Type="http://schemas.openxmlformats.org/officeDocument/2006/relationships/image" Target="../media/image941.png"/><Relationship Id="rId462" Type="http://schemas.openxmlformats.org/officeDocument/2006/relationships/customXml" Target="../ink/ink951.xml"/><Relationship Id="rId483" Type="http://schemas.openxmlformats.org/officeDocument/2006/relationships/image" Target="../media/image962.png"/><Relationship Id="rId518" Type="http://schemas.openxmlformats.org/officeDocument/2006/relationships/customXml" Target="../ink/ink979.xml"/><Relationship Id="rId539" Type="http://schemas.openxmlformats.org/officeDocument/2006/relationships/image" Target="../media/image990.png"/><Relationship Id="rId40" Type="http://schemas.openxmlformats.org/officeDocument/2006/relationships/customXml" Target="../ink/ink740.xml"/><Relationship Id="rId115" Type="http://schemas.openxmlformats.org/officeDocument/2006/relationships/image" Target="../media/image778.png"/><Relationship Id="rId136" Type="http://schemas.openxmlformats.org/officeDocument/2006/relationships/customXml" Target="../ink/ink788.xml"/><Relationship Id="rId157" Type="http://schemas.openxmlformats.org/officeDocument/2006/relationships/image" Target="../media/image799.png"/><Relationship Id="rId178" Type="http://schemas.openxmlformats.org/officeDocument/2006/relationships/customXml" Target="../ink/ink809.xml"/><Relationship Id="rId301" Type="http://schemas.openxmlformats.org/officeDocument/2006/relationships/image" Target="../media/image871.png"/><Relationship Id="rId322" Type="http://schemas.openxmlformats.org/officeDocument/2006/relationships/customXml" Target="../ink/ink881.xml"/><Relationship Id="rId343" Type="http://schemas.openxmlformats.org/officeDocument/2006/relationships/image" Target="../media/image892.png"/><Relationship Id="rId364" Type="http://schemas.openxmlformats.org/officeDocument/2006/relationships/customXml" Target="../ink/ink902.xml"/><Relationship Id="rId61" Type="http://schemas.openxmlformats.org/officeDocument/2006/relationships/image" Target="../media/image752.png"/><Relationship Id="rId82" Type="http://schemas.openxmlformats.org/officeDocument/2006/relationships/customXml" Target="../ink/ink761.xml"/><Relationship Id="rId199" Type="http://schemas.openxmlformats.org/officeDocument/2006/relationships/image" Target="../media/image820.png"/><Relationship Id="rId203" Type="http://schemas.openxmlformats.org/officeDocument/2006/relationships/image" Target="../media/image822.png"/><Relationship Id="rId385" Type="http://schemas.openxmlformats.org/officeDocument/2006/relationships/image" Target="../media/image913.png"/><Relationship Id="rId19" Type="http://schemas.openxmlformats.org/officeDocument/2006/relationships/image" Target="../media/image731.png"/><Relationship Id="rId224" Type="http://schemas.openxmlformats.org/officeDocument/2006/relationships/customXml" Target="../ink/ink832.xml"/><Relationship Id="rId245" Type="http://schemas.openxmlformats.org/officeDocument/2006/relationships/image" Target="../media/image843.png"/><Relationship Id="rId266" Type="http://schemas.openxmlformats.org/officeDocument/2006/relationships/customXml" Target="../ink/ink853.xml"/><Relationship Id="rId287" Type="http://schemas.openxmlformats.org/officeDocument/2006/relationships/image" Target="../media/image864.png"/><Relationship Id="rId410" Type="http://schemas.openxmlformats.org/officeDocument/2006/relationships/customXml" Target="../ink/ink925.xml"/><Relationship Id="rId431" Type="http://schemas.openxmlformats.org/officeDocument/2006/relationships/image" Target="../media/image936.png"/><Relationship Id="rId452" Type="http://schemas.openxmlformats.org/officeDocument/2006/relationships/customXml" Target="../ink/ink946.xml"/><Relationship Id="rId473" Type="http://schemas.openxmlformats.org/officeDocument/2006/relationships/image" Target="../media/image957.png"/><Relationship Id="rId494" Type="http://schemas.openxmlformats.org/officeDocument/2006/relationships/customXml" Target="../ink/ink967.xml"/><Relationship Id="rId508" Type="http://schemas.openxmlformats.org/officeDocument/2006/relationships/customXml" Target="../ink/ink974.xml"/><Relationship Id="rId529" Type="http://schemas.openxmlformats.org/officeDocument/2006/relationships/image" Target="../media/image985.png"/><Relationship Id="rId30" Type="http://schemas.openxmlformats.org/officeDocument/2006/relationships/customXml" Target="../ink/ink735.xml"/><Relationship Id="rId105" Type="http://schemas.openxmlformats.org/officeDocument/2006/relationships/image" Target="../media/image773.png"/><Relationship Id="rId126" Type="http://schemas.openxmlformats.org/officeDocument/2006/relationships/customXml" Target="../ink/ink783.xml"/><Relationship Id="rId147" Type="http://schemas.openxmlformats.org/officeDocument/2006/relationships/image" Target="../media/image794.png"/><Relationship Id="rId168" Type="http://schemas.openxmlformats.org/officeDocument/2006/relationships/customXml" Target="../ink/ink804.xml"/><Relationship Id="rId312" Type="http://schemas.openxmlformats.org/officeDocument/2006/relationships/customXml" Target="../ink/ink876.xml"/><Relationship Id="rId333" Type="http://schemas.openxmlformats.org/officeDocument/2006/relationships/image" Target="../media/image887.png"/><Relationship Id="rId354" Type="http://schemas.openxmlformats.org/officeDocument/2006/relationships/customXml" Target="../ink/ink897.xml"/><Relationship Id="rId540" Type="http://schemas.openxmlformats.org/officeDocument/2006/relationships/customXml" Target="../ink/ink990.xml"/><Relationship Id="rId51" Type="http://schemas.openxmlformats.org/officeDocument/2006/relationships/image" Target="../media/image747.png"/><Relationship Id="rId72" Type="http://schemas.openxmlformats.org/officeDocument/2006/relationships/customXml" Target="../ink/ink756.xml"/><Relationship Id="rId93" Type="http://schemas.openxmlformats.org/officeDocument/2006/relationships/image" Target="../media/image767.png"/><Relationship Id="rId189" Type="http://schemas.openxmlformats.org/officeDocument/2006/relationships/image" Target="../media/image815.png"/><Relationship Id="rId375" Type="http://schemas.openxmlformats.org/officeDocument/2006/relationships/image" Target="../media/image908.png"/><Relationship Id="rId396" Type="http://schemas.openxmlformats.org/officeDocument/2006/relationships/customXml" Target="../ink/ink918.xml"/><Relationship Id="rId3" Type="http://schemas.openxmlformats.org/officeDocument/2006/relationships/image" Target="../media/image723.png"/><Relationship Id="rId214" Type="http://schemas.openxmlformats.org/officeDocument/2006/relationships/customXml" Target="../ink/ink827.xml"/><Relationship Id="rId235" Type="http://schemas.openxmlformats.org/officeDocument/2006/relationships/image" Target="../media/image838.png"/><Relationship Id="rId256" Type="http://schemas.openxmlformats.org/officeDocument/2006/relationships/customXml" Target="../ink/ink848.xml"/><Relationship Id="rId277" Type="http://schemas.openxmlformats.org/officeDocument/2006/relationships/image" Target="../media/image859.png"/><Relationship Id="rId298" Type="http://schemas.openxmlformats.org/officeDocument/2006/relationships/customXml" Target="../ink/ink869.xml"/><Relationship Id="rId400" Type="http://schemas.openxmlformats.org/officeDocument/2006/relationships/customXml" Target="../ink/ink920.xml"/><Relationship Id="rId421" Type="http://schemas.openxmlformats.org/officeDocument/2006/relationships/image" Target="../media/image931.png"/><Relationship Id="rId442" Type="http://schemas.openxmlformats.org/officeDocument/2006/relationships/customXml" Target="../ink/ink941.xml"/><Relationship Id="rId463" Type="http://schemas.openxmlformats.org/officeDocument/2006/relationships/image" Target="../media/image952.png"/><Relationship Id="rId484" Type="http://schemas.openxmlformats.org/officeDocument/2006/relationships/customXml" Target="../ink/ink962.xml"/><Relationship Id="rId519" Type="http://schemas.openxmlformats.org/officeDocument/2006/relationships/image" Target="../media/image980.png"/><Relationship Id="rId116" Type="http://schemas.openxmlformats.org/officeDocument/2006/relationships/customXml" Target="../ink/ink778.xml"/><Relationship Id="rId137" Type="http://schemas.openxmlformats.org/officeDocument/2006/relationships/image" Target="../media/image789.png"/><Relationship Id="rId158" Type="http://schemas.openxmlformats.org/officeDocument/2006/relationships/customXml" Target="../ink/ink799.xml"/><Relationship Id="rId302" Type="http://schemas.openxmlformats.org/officeDocument/2006/relationships/customXml" Target="../ink/ink871.xml"/><Relationship Id="rId323" Type="http://schemas.openxmlformats.org/officeDocument/2006/relationships/image" Target="../media/image882.png"/><Relationship Id="rId344" Type="http://schemas.openxmlformats.org/officeDocument/2006/relationships/customXml" Target="../ink/ink892.xml"/><Relationship Id="rId530" Type="http://schemas.openxmlformats.org/officeDocument/2006/relationships/customXml" Target="../ink/ink985.xml"/><Relationship Id="rId20" Type="http://schemas.openxmlformats.org/officeDocument/2006/relationships/customXml" Target="../ink/ink730.xml"/><Relationship Id="rId41" Type="http://schemas.openxmlformats.org/officeDocument/2006/relationships/image" Target="../media/image742.png"/><Relationship Id="rId62" Type="http://schemas.openxmlformats.org/officeDocument/2006/relationships/customXml" Target="../ink/ink751.xml"/><Relationship Id="rId83" Type="http://schemas.openxmlformats.org/officeDocument/2006/relationships/image" Target="../media/image762.png"/><Relationship Id="rId179" Type="http://schemas.openxmlformats.org/officeDocument/2006/relationships/image" Target="../media/image810.png"/><Relationship Id="rId365" Type="http://schemas.openxmlformats.org/officeDocument/2006/relationships/image" Target="../media/image903.png"/><Relationship Id="rId386" Type="http://schemas.openxmlformats.org/officeDocument/2006/relationships/customXml" Target="../ink/ink913.xml"/><Relationship Id="rId190" Type="http://schemas.openxmlformats.org/officeDocument/2006/relationships/customXml" Target="../ink/ink815.xml"/><Relationship Id="rId204" Type="http://schemas.openxmlformats.org/officeDocument/2006/relationships/customXml" Target="../ink/ink822.xml"/><Relationship Id="rId225" Type="http://schemas.openxmlformats.org/officeDocument/2006/relationships/image" Target="../media/image833.png"/><Relationship Id="rId246" Type="http://schemas.openxmlformats.org/officeDocument/2006/relationships/customXml" Target="../ink/ink843.xml"/><Relationship Id="rId267" Type="http://schemas.openxmlformats.org/officeDocument/2006/relationships/image" Target="../media/image854.png"/><Relationship Id="rId288" Type="http://schemas.openxmlformats.org/officeDocument/2006/relationships/customXml" Target="../ink/ink864.xml"/><Relationship Id="rId411" Type="http://schemas.openxmlformats.org/officeDocument/2006/relationships/image" Target="../media/image926.png"/><Relationship Id="rId432" Type="http://schemas.openxmlformats.org/officeDocument/2006/relationships/customXml" Target="../ink/ink936.xml"/><Relationship Id="rId453" Type="http://schemas.openxmlformats.org/officeDocument/2006/relationships/image" Target="../media/image947.png"/><Relationship Id="rId474" Type="http://schemas.openxmlformats.org/officeDocument/2006/relationships/customXml" Target="../ink/ink957.xml"/><Relationship Id="rId509" Type="http://schemas.openxmlformats.org/officeDocument/2006/relationships/image" Target="../media/image975.png"/><Relationship Id="rId106" Type="http://schemas.openxmlformats.org/officeDocument/2006/relationships/customXml" Target="../ink/ink773.xml"/><Relationship Id="rId127" Type="http://schemas.openxmlformats.org/officeDocument/2006/relationships/image" Target="../media/image784.png"/><Relationship Id="rId313" Type="http://schemas.openxmlformats.org/officeDocument/2006/relationships/image" Target="../media/image877.png"/><Relationship Id="rId495" Type="http://schemas.openxmlformats.org/officeDocument/2006/relationships/image" Target="../media/image968.png"/><Relationship Id="rId10" Type="http://schemas.openxmlformats.org/officeDocument/2006/relationships/customXml" Target="../ink/ink725.xml"/><Relationship Id="rId31" Type="http://schemas.openxmlformats.org/officeDocument/2006/relationships/image" Target="../media/image737.png"/><Relationship Id="rId52" Type="http://schemas.openxmlformats.org/officeDocument/2006/relationships/customXml" Target="../ink/ink746.xml"/><Relationship Id="rId73" Type="http://schemas.openxmlformats.org/officeDocument/2006/relationships/image" Target="../media/image758.png"/><Relationship Id="rId94" Type="http://schemas.openxmlformats.org/officeDocument/2006/relationships/customXml" Target="../ink/ink767.xml"/><Relationship Id="rId148" Type="http://schemas.openxmlformats.org/officeDocument/2006/relationships/customXml" Target="../ink/ink794.xml"/><Relationship Id="rId169" Type="http://schemas.openxmlformats.org/officeDocument/2006/relationships/image" Target="../media/image805.png"/><Relationship Id="rId334" Type="http://schemas.openxmlformats.org/officeDocument/2006/relationships/customXml" Target="../ink/ink887.xml"/><Relationship Id="rId355" Type="http://schemas.openxmlformats.org/officeDocument/2006/relationships/image" Target="../media/image898.png"/><Relationship Id="rId376" Type="http://schemas.openxmlformats.org/officeDocument/2006/relationships/customXml" Target="../ink/ink908.xml"/><Relationship Id="rId397" Type="http://schemas.openxmlformats.org/officeDocument/2006/relationships/image" Target="../media/image919.png"/><Relationship Id="rId520" Type="http://schemas.openxmlformats.org/officeDocument/2006/relationships/customXml" Target="../ink/ink980.xml"/><Relationship Id="rId541" Type="http://schemas.openxmlformats.org/officeDocument/2006/relationships/image" Target="../media/image991.png"/><Relationship Id="rId4" Type="http://schemas.openxmlformats.org/officeDocument/2006/relationships/customXml" Target="../ink/ink722.xml"/><Relationship Id="rId180" Type="http://schemas.openxmlformats.org/officeDocument/2006/relationships/customXml" Target="../ink/ink810.xml"/><Relationship Id="rId215" Type="http://schemas.openxmlformats.org/officeDocument/2006/relationships/image" Target="../media/image828.png"/><Relationship Id="rId236" Type="http://schemas.openxmlformats.org/officeDocument/2006/relationships/customXml" Target="../ink/ink838.xml"/><Relationship Id="rId257" Type="http://schemas.openxmlformats.org/officeDocument/2006/relationships/image" Target="../media/image849.png"/><Relationship Id="rId278" Type="http://schemas.openxmlformats.org/officeDocument/2006/relationships/customXml" Target="../ink/ink859.xml"/><Relationship Id="rId401" Type="http://schemas.openxmlformats.org/officeDocument/2006/relationships/image" Target="../media/image921.png"/><Relationship Id="rId422" Type="http://schemas.openxmlformats.org/officeDocument/2006/relationships/customXml" Target="../ink/ink931.xml"/><Relationship Id="rId443" Type="http://schemas.openxmlformats.org/officeDocument/2006/relationships/image" Target="../media/image942.png"/><Relationship Id="rId464" Type="http://schemas.openxmlformats.org/officeDocument/2006/relationships/customXml" Target="../ink/ink952.xml"/><Relationship Id="rId303" Type="http://schemas.openxmlformats.org/officeDocument/2006/relationships/image" Target="../media/image872.png"/><Relationship Id="rId485" Type="http://schemas.openxmlformats.org/officeDocument/2006/relationships/image" Target="../media/image963.png"/><Relationship Id="rId42" Type="http://schemas.openxmlformats.org/officeDocument/2006/relationships/customXml" Target="../ink/ink741.xml"/><Relationship Id="rId84" Type="http://schemas.openxmlformats.org/officeDocument/2006/relationships/customXml" Target="../ink/ink762.xml"/><Relationship Id="rId138" Type="http://schemas.openxmlformats.org/officeDocument/2006/relationships/customXml" Target="../ink/ink789.xml"/><Relationship Id="rId345" Type="http://schemas.openxmlformats.org/officeDocument/2006/relationships/image" Target="../media/image893.png"/><Relationship Id="rId387" Type="http://schemas.openxmlformats.org/officeDocument/2006/relationships/image" Target="../media/image914.png"/><Relationship Id="rId510" Type="http://schemas.openxmlformats.org/officeDocument/2006/relationships/customXml" Target="../ink/ink975.xml"/><Relationship Id="rId191" Type="http://schemas.openxmlformats.org/officeDocument/2006/relationships/image" Target="../media/image816.png"/><Relationship Id="rId205" Type="http://schemas.openxmlformats.org/officeDocument/2006/relationships/image" Target="../media/image823.png"/><Relationship Id="rId247" Type="http://schemas.openxmlformats.org/officeDocument/2006/relationships/image" Target="../media/image844.png"/><Relationship Id="rId412" Type="http://schemas.openxmlformats.org/officeDocument/2006/relationships/customXml" Target="../ink/ink926.xml"/><Relationship Id="rId107" Type="http://schemas.openxmlformats.org/officeDocument/2006/relationships/image" Target="../media/image774.png"/><Relationship Id="rId289" Type="http://schemas.openxmlformats.org/officeDocument/2006/relationships/image" Target="../media/image865.png"/><Relationship Id="rId454" Type="http://schemas.openxmlformats.org/officeDocument/2006/relationships/customXml" Target="../ink/ink947.xml"/><Relationship Id="rId496" Type="http://schemas.openxmlformats.org/officeDocument/2006/relationships/customXml" Target="../ink/ink968.xml"/><Relationship Id="rId11" Type="http://schemas.openxmlformats.org/officeDocument/2006/relationships/image" Target="../media/image727.png"/><Relationship Id="rId53" Type="http://schemas.openxmlformats.org/officeDocument/2006/relationships/image" Target="../media/image748.png"/><Relationship Id="rId149" Type="http://schemas.openxmlformats.org/officeDocument/2006/relationships/image" Target="../media/image795.png"/><Relationship Id="rId314" Type="http://schemas.openxmlformats.org/officeDocument/2006/relationships/customXml" Target="../ink/ink877.xml"/><Relationship Id="rId356" Type="http://schemas.openxmlformats.org/officeDocument/2006/relationships/customXml" Target="../ink/ink898.xml"/><Relationship Id="rId398" Type="http://schemas.openxmlformats.org/officeDocument/2006/relationships/customXml" Target="../ink/ink919.xml"/><Relationship Id="rId521" Type="http://schemas.openxmlformats.org/officeDocument/2006/relationships/image" Target="../media/image981.png"/><Relationship Id="rId95" Type="http://schemas.openxmlformats.org/officeDocument/2006/relationships/image" Target="../media/image768.png"/><Relationship Id="rId160" Type="http://schemas.openxmlformats.org/officeDocument/2006/relationships/customXml" Target="../ink/ink800.xml"/><Relationship Id="rId216" Type="http://schemas.openxmlformats.org/officeDocument/2006/relationships/customXml" Target="../ink/ink828.xml"/><Relationship Id="rId423" Type="http://schemas.openxmlformats.org/officeDocument/2006/relationships/image" Target="../media/image932.png"/><Relationship Id="rId258" Type="http://schemas.openxmlformats.org/officeDocument/2006/relationships/customXml" Target="../ink/ink849.xml"/><Relationship Id="rId465" Type="http://schemas.openxmlformats.org/officeDocument/2006/relationships/image" Target="../media/image953.png"/><Relationship Id="rId22" Type="http://schemas.openxmlformats.org/officeDocument/2006/relationships/customXml" Target="../ink/ink731.xml"/><Relationship Id="rId64" Type="http://schemas.openxmlformats.org/officeDocument/2006/relationships/customXml" Target="../ink/ink752.xml"/><Relationship Id="rId118" Type="http://schemas.openxmlformats.org/officeDocument/2006/relationships/customXml" Target="../ink/ink779.xml"/><Relationship Id="rId325" Type="http://schemas.openxmlformats.org/officeDocument/2006/relationships/image" Target="../media/image883.png"/><Relationship Id="rId367" Type="http://schemas.openxmlformats.org/officeDocument/2006/relationships/image" Target="../media/image904.png"/><Relationship Id="rId532" Type="http://schemas.openxmlformats.org/officeDocument/2006/relationships/customXml" Target="../ink/ink986.xml"/><Relationship Id="rId171" Type="http://schemas.openxmlformats.org/officeDocument/2006/relationships/image" Target="../media/image806.png"/><Relationship Id="rId227" Type="http://schemas.openxmlformats.org/officeDocument/2006/relationships/image" Target="../media/image834.png"/><Relationship Id="rId269" Type="http://schemas.openxmlformats.org/officeDocument/2006/relationships/image" Target="../media/image855.png"/><Relationship Id="rId434" Type="http://schemas.openxmlformats.org/officeDocument/2006/relationships/customXml" Target="../ink/ink937.xml"/><Relationship Id="rId476" Type="http://schemas.openxmlformats.org/officeDocument/2006/relationships/customXml" Target="../ink/ink958.xml"/><Relationship Id="rId33" Type="http://schemas.openxmlformats.org/officeDocument/2006/relationships/image" Target="../media/image738.png"/><Relationship Id="rId129" Type="http://schemas.openxmlformats.org/officeDocument/2006/relationships/image" Target="../media/image785.png"/><Relationship Id="rId280" Type="http://schemas.openxmlformats.org/officeDocument/2006/relationships/customXml" Target="../ink/ink860.xml"/><Relationship Id="rId336" Type="http://schemas.openxmlformats.org/officeDocument/2006/relationships/customXml" Target="../ink/ink888.xml"/><Relationship Id="rId501" Type="http://schemas.openxmlformats.org/officeDocument/2006/relationships/image" Target="../media/image971.png"/><Relationship Id="rId543" Type="http://schemas.openxmlformats.org/officeDocument/2006/relationships/image" Target="../media/image992.png"/><Relationship Id="rId75" Type="http://schemas.openxmlformats.org/officeDocument/2006/relationships/image" Target="../media/image16.png"/><Relationship Id="rId140" Type="http://schemas.openxmlformats.org/officeDocument/2006/relationships/customXml" Target="../ink/ink790.xml"/><Relationship Id="rId182" Type="http://schemas.openxmlformats.org/officeDocument/2006/relationships/customXml" Target="../ink/ink811.xml"/><Relationship Id="rId378" Type="http://schemas.openxmlformats.org/officeDocument/2006/relationships/customXml" Target="../ink/ink909.xml"/><Relationship Id="rId403" Type="http://schemas.openxmlformats.org/officeDocument/2006/relationships/image" Target="../media/image922.png"/><Relationship Id="rId6" Type="http://schemas.openxmlformats.org/officeDocument/2006/relationships/customXml" Target="../ink/ink723.xml"/><Relationship Id="rId238" Type="http://schemas.openxmlformats.org/officeDocument/2006/relationships/customXml" Target="../ink/ink839.xml"/><Relationship Id="rId445" Type="http://schemas.openxmlformats.org/officeDocument/2006/relationships/image" Target="../media/image943.png"/><Relationship Id="rId487" Type="http://schemas.openxmlformats.org/officeDocument/2006/relationships/image" Target="../media/image964.png"/><Relationship Id="rId291" Type="http://schemas.openxmlformats.org/officeDocument/2006/relationships/image" Target="../media/image866.png"/><Relationship Id="rId305" Type="http://schemas.openxmlformats.org/officeDocument/2006/relationships/image" Target="../media/image873.png"/><Relationship Id="rId347" Type="http://schemas.openxmlformats.org/officeDocument/2006/relationships/image" Target="../media/image894.png"/><Relationship Id="rId512" Type="http://schemas.openxmlformats.org/officeDocument/2006/relationships/customXml" Target="../ink/ink976.xml"/><Relationship Id="rId44" Type="http://schemas.openxmlformats.org/officeDocument/2006/relationships/customXml" Target="../ink/ink742.xml"/><Relationship Id="rId86" Type="http://schemas.openxmlformats.org/officeDocument/2006/relationships/customXml" Target="../ink/ink763.xml"/><Relationship Id="rId151" Type="http://schemas.openxmlformats.org/officeDocument/2006/relationships/image" Target="../media/image796.png"/><Relationship Id="rId389" Type="http://schemas.openxmlformats.org/officeDocument/2006/relationships/image" Target="../media/image915.png"/><Relationship Id="rId193" Type="http://schemas.openxmlformats.org/officeDocument/2006/relationships/image" Target="../media/image817.png"/><Relationship Id="rId207" Type="http://schemas.openxmlformats.org/officeDocument/2006/relationships/image" Target="../media/image824.png"/><Relationship Id="rId249" Type="http://schemas.openxmlformats.org/officeDocument/2006/relationships/image" Target="../media/image845.png"/><Relationship Id="rId414" Type="http://schemas.openxmlformats.org/officeDocument/2006/relationships/customXml" Target="../ink/ink927.xml"/><Relationship Id="rId456" Type="http://schemas.openxmlformats.org/officeDocument/2006/relationships/customXml" Target="../ink/ink948.xml"/><Relationship Id="rId498" Type="http://schemas.openxmlformats.org/officeDocument/2006/relationships/customXml" Target="../ink/ink969.xml"/><Relationship Id="rId13" Type="http://schemas.openxmlformats.org/officeDocument/2006/relationships/image" Target="../media/image728.png"/><Relationship Id="rId109" Type="http://schemas.openxmlformats.org/officeDocument/2006/relationships/image" Target="../media/image775.png"/><Relationship Id="rId260" Type="http://schemas.openxmlformats.org/officeDocument/2006/relationships/customXml" Target="../ink/ink850.xml"/><Relationship Id="rId316" Type="http://schemas.openxmlformats.org/officeDocument/2006/relationships/customXml" Target="../ink/ink878.xml"/><Relationship Id="rId523" Type="http://schemas.openxmlformats.org/officeDocument/2006/relationships/image" Target="../media/image982.png"/><Relationship Id="rId55" Type="http://schemas.openxmlformats.org/officeDocument/2006/relationships/image" Target="../media/image749.png"/><Relationship Id="rId97" Type="http://schemas.openxmlformats.org/officeDocument/2006/relationships/image" Target="../media/image769.png"/><Relationship Id="rId120" Type="http://schemas.openxmlformats.org/officeDocument/2006/relationships/customXml" Target="../ink/ink780.xml"/><Relationship Id="rId358" Type="http://schemas.openxmlformats.org/officeDocument/2006/relationships/customXml" Target="../ink/ink899.xml"/><Relationship Id="rId162" Type="http://schemas.openxmlformats.org/officeDocument/2006/relationships/customXml" Target="../ink/ink801.xml"/><Relationship Id="rId218" Type="http://schemas.openxmlformats.org/officeDocument/2006/relationships/customXml" Target="../ink/ink829.xml"/><Relationship Id="rId425" Type="http://schemas.openxmlformats.org/officeDocument/2006/relationships/image" Target="../media/image933.png"/><Relationship Id="rId467" Type="http://schemas.openxmlformats.org/officeDocument/2006/relationships/image" Target="../media/image954.png"/><Relationship Id="rId271" Type="http://schemas.openxmlformats.org/officeDocument/2006/relationships/image" Target="../media/image856.png"/><Relationship Id="rId24" Type="http://schemas.openxmlformats.org/officeDocument/2006/relationships/customXml" Target="../ink/ink732.xml"/><Relationship Id="rId66" Type="http://schemas.openxmlformats.org/officeDocument/2006/relationships/customXml" Target="../ink/ink753.xml"/><Relationship Id="rId131" Type="http://schemas.openxmlformats.org/officeDocument/2006/relationships/image" Target="../media/image786.png"/><Relationship Id="rId327" Type="http://schemas.openxmlformats.org/officeDocument/2006/relationships/image" Target="../media/image884.png"/><Relationship Id="rId369" Type="http://schemas.openxmlformats.org/officeDocument/2006/relationships/image" Target="../media/image905.png"/><Relationship Id="rId534" Type="http://schemas.openxmlformats.org/officeDocument/2006/relationships/customXml" Target="../ink/ink987.xml"/><Relationship Id="rId173" Type="http://schemas.openxmlformats.org/officeDocument/2006/relationships/image" Target="../media/image807.png"/><Relationship Id="rId229" Type="http://schemas.openxmlformats.org/officeDocument/2006/relationships/image" Target="../media/image835.png"/><Relationship Id="rId380" Type="http://schemas.openxmlformats.org/officeDocument/2006/relationships/customXml" Target="../ink/ink910.xml"/><Relationship Id="rId436" Type="http://schemas.openxmlformats.org/officeDocument/2006/relationships/customXml" Target="../ink/ink938.xml"/><Relationship Id="rId240" Type="http://schemas.openxmlformats.org/officeDocument/2006/relationships/customXml" Target="../ink/ink840.xml"/><Relationship Id="rId478" Type="http://schemas.openxmlformats.org/officeDocument/2006/relationships/customXml" Target="../ink/ink959.xml"/><Relationship Id="rId35" Type="http://schemas.openxmlformats.org/officeDocument/2006/relationships/image" Target="../media/image739.png"/><Relationship Id="rId77" Type="http://schemas.openxmlformats.org/officeDocument/2006/relationships/image" Target="../media/image759.png"/><Relationship Id="rId100" Type="http://schemas.openxmlformats.org/officeDocument/2006/relationships/customXml" Target="../ink/ink770.xml"/><Relationship Id="rId282" Type="http://schemas.openxmlformats.org/officeDocument/2006/relationships/customXml" Target="../ink/ink861.xml"/><Relationship Id="rId338" Type="http://schemas.openxmlformats.org/officeDocument/2006/relationships/customXml" Target="../ink/ink889.xml"/><Relationship Id="rId503" Type="http://schemas.openxmlformats.org/officeDocument/2006/relationships/image" Target="../media/image972.png"/><Relationship Id="rId545" Type="http://schemas.openxmlformats.org/officeDocument/2006/relationships/image" Target="../media/image993.png"/><Relationship Id="rId8" Type="http://schemas.openxmlformats.org/officeDocument/2006/relationships/customXml" Target="../ink/ink724.xml"/><Relationship Id="rId142" Type="http://schemas.openxmlformats.org/officeDocument/2006/relationships/customXml" Target="../ink/ink791.xml"/><Relationship Id="rId184" Type="http://schemas.openxmlformats.org/officeDocument/2006/relationships/customXml" Target="../ink/ink812.xml"/><Relationship Id="rId391" Type="http://schemas.openxmlformats.org/officeDocument/2006/relationships/image" Target="../media/image916.png"/><Relationship Id="rId405" Type="http://schemas.openxmlformats.org/officeDocument/2006/relationships/image" Target="../media/image923.png"/><Relationship Id="rId447" Type="http://schemas.openxmlformats.org/officeDocument/2006/relationships/image" Target="../media/image944.png"/><Relationship Id="rId251" Type="http://schemas.openxmlformats.org/officeDocument/2006/relationships/image" Target="../media/image846.png"/><Relationship Id="rId489" Type="http://schemas.openxmlformats.org/officeDocument/2006/relationships/image" Target="../media/image965.png"/><Relationship Id="rId46" Type="http://schemas.openxmlformats.org/officeDocument/2006/relationships/customXml" Target="../ink/ink743.xml"/><Relationship Id="rId293" Type="http://schemas.openxmlformats.org/officeDocument/2006/relationships/image" Target="../media/image867.png"/><Relationship Id="rId307" Type="http://schemas.openxmlformats.org/officeDocument/2006/relationships/image" Target="../media/image874.png"/><Relationship Id="rId349" Type="http://schemas.openxmlformats.org/officeDocument/2006/relationships/image" Target="../media/image895.png"/><Relationship Id="rId514" Type="http://schemas.openxmlformats.org/officeDocument/2006/relationships/customXml" Target="../ink/ink977.xml"/><Relationship Id="rId88" Type="http://schemas.openxmlformats.org/officeDocument/2006/relationships/customXml" Target="../ink/ink764.xml"/><Relationship Id="rId111" Type="http://schemas.openxmlformats.org/officeDocument/2006/relationships/image" Target="../media/image776.png"/><Relationship Id="rId153" Type="http://schemas.openxmlformats.org/officeDocument/2006/relationships/image" Target="../media/image797.png"/><Relationship Id="rId195" Type="http://schemas.openxmlformats.org/officeDocument/2006/relationships/image" Target="../media/image818.png"/><Relationship Id="rId209" Type="http://schemas.openxmlformats.org/officeDocument/2006/relationships/image" Target="../media/image825.png"/><Relationship Id="rId360" Type="http://schemas.openxmlformats.org/officeDocument/2006/relationships/customXml" Target="../ink/ink900.xml"/><Relationship Id="rId416" Type="http://schemas.openxmlformats.org/officeDocument/2006/relationships/customXml" Target="../ink/ink928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52.xml"/><Relationship Id="rId299" Type="http://schemas.openxmlformats.org/officeDocument/2006/relationships/customXml" Target="../ink/ink1143.xml"/><Relationship Id="rId21" Type="http://schemas.openxmlformats.org/officeDocument/2006/relationships/customXml" Target="../ink/ink1004.xml"/><Relationship Id="rId63" Type="http://schemas.openxmlformats.org/officeDocument/2006/relationships/customXml" Target="../ink/ink1025.xml"/><Relationship Id="rId159" Type="http://schemas.openxmlformats.org/officeDocument/2006/relationships/customXml" Target="../ink/ink1073.xml"/><Relationship Id="rId324" Type="http://schemas.openxmlformats.org/officeDocument/2006/relationships/image" Target="../media/image1156.png"/><Relationship Id="rId366" Type="http://schemas.openxmlformats.org/officeDocument/2006/relationships/image" Target="../media/image1177.png"/><Relationship Id="rId170" Type="http://schemas.openxmlformats.org/officeDocument/2006/relationships/image" Target="../media/image1079.png"/><Relationship Id="rId226" Type="http://schemas.openxmlformats.org/officeDocument/2006/relationships/image" Target="../media/image1107.png"/><Relationship Id="rId268" Type="http://schemas.openxmlformats.org/officeDocument/2006/relationships/image" Target="../media/image1128.png"/><Relationship Id="rId32" Type="http://schemas.openxmlformats.org/officeDocument/2006/relationships/image" Target="../media/image1010.png"/><Relationship Id="rId74" Type="http://schemas.openxmlformats.org/officeDocument/2006/relationships/image" Target="../media/image1031.png"/><Relationship Id="rId128" Type="http://schemas.openxmlformats.org/officeDocument/2006/relationships/image" Target="../media/image1058.png"/><Relationship Id="rId335" Type="http://schemas.openxmlformats.org/officeDocument/2006/relationships/customXml" Target="../ink/ink1161.xml"/><Relationship Id="rId377" Type="http://schemas.openxmlformats.org/officeDocument/2006/relationships/customXml" Target="../ink/ink1182.xml"/><Relationship Id="rId5" Type="http://schemas.openxmlformats.org/officeDocument/2006/relationships/customXml" Target="../ink/ink996.xml"/><Relationship Id="rId181" Type="http://schemas.openxmlformats.org/officeDocument/2006/relationships/customXml" Target="../ink/ink1084.xml"/><Relationship Id="rId237" Type="http://schemas.openxmlformats.org/officeDocument/2006/relationships/customXml" Target="../ink/ink1112.xml"/><Relationship Id="rId402" Type="http://schemas.openxmlformats.org/officeDocument/2006/relationships/image" Target="../media/image1195.png"/><Relationship Id="rId258" Type="http://schemas.openxmlformats.org/officeDocument/2006/relationships/image" Target="../media/image1123.png"/><Relationship Id="rId279" Type="http://schemas.openxmlformats.org/officeDocument/2006/relationships/customXml" Target="../ink/ink1133.xml"/><Relationship Id="rId22" Type="http://schemas.openxmlformats.org/officeDocument/2006/relationships/image" Target="../media/image1005.png"/><Relationship Id="rId43" Type="http://schemas.openxmlformats.org/officeDocument/2006/relationships/customXml" Target="../ink/ink1015.xml"/><Relationship Id="rId64" Type="http://schemas.openxmlformats.org/officeDocument/2006/relationships/image" Target="../media/image1026.png"/><Relationship Id="rId118" Type="http://schemas.openxmlformats.org/officeDocument/2006/relationships/image" Target="../media/image1053.png"/><Relationship Id="rId139" Type="http://schemas.openxmlformats.org/officeDocument/2006/relationships/customXml" Target="../ink/ink1063.xml"/><Relationship Id="rId290" Type="http://schemas.openxmlformats.org/officeDocument/2006/relationships/image" Target="../media/image1139.png"/><Relationship Id="rId304" Type="http://schemas.openxmlformats.org/officeDocument/2006/relationships/image" Target="../media/image1146.png"/><Relationship Id="rId325" Type="http://schemas.openxmlformats.org/officeDocument/2006/relationships/customXml" Target="../ink/ink1156.xml"/><Relationship Id="rId346" Type="http://schemas.openxmlformats.org/officeDocument/2006/relationships/image" Target="../media/image1167.png"/><Relationship Id="rId367" Type="http://schemas.openxmlformats.org/officeDocument/2006/relationships/customXml" Target="../ink/ink1177.xml"/><Relationship Id="rId388" Type="http://schemas.openxmlformats.org/officeDocument/2006/relationships/image" Target="../media/image1188.png"/><Relationship Id="rId85" Type="http://schemas.openxmlformats.org/officeDocument/2006/relationships/customXml" Target="../ink/ink1036.xml"/><Relationship Id="rId150" Type="http://schemas.openxmlformats.org/officeDocument/2006/relationships/image" Target="../media/image1069.png"/><Relationship Id="rId171" Type="http://schemas.openxmlformats.org/officeDocument/2006/relationships/customXml" Target="../ink/ink1079.xml"/><Relationship Id="rId192" Type="http://schemas.openxmlformats.org/officeDocument/2006/relationships/image" Target="../media/image1090.png"/><Relationship Id="rId206" Type="http://schemas.openxmlformats.org/officeDocument/2006/relationships/image" Target="../media/image1097.png"/><Relationship Id="rId227" Type="http://schemas.openxmlformats.org/officeDocument/2006/relationships/customXml" Target="../ink/ink1107.xml"/><Relationship Id="rId413" Type="http://schemas.openxmlformats.org/officeDocument/2006/relationships/customXml" Target="../ink/ink1200.xml"/><Relationship Id="rId248" Type="http://schemas.openxmlformats.org/officeDocument/2006/relationships/image" Target="../media/image1118.png"/><Relationship Id="rId269" Type="http://schemas.openxmlformats.org/officeDocument/2006/relationships/customXml" Target="../ink/ink1128.xml"/><Relationship Id="rId12" Type="http://schemas.openxmlformats.org/officeDocument/2006/relationships/image" Target="../media/image1000.png"/><Relationship Id="rId33" Type="http://schemas.openxmlformats.org/officeDocument/2006/relationships/customXml" Target="../ink/ink1010.xml"/><Relationship Id="rId108" Type="http://schemas.openxmlformats.org/officeDocument/2006/relationships/image" Target="../media/image1048.png"/><Relationship Id="rId129" Type="http://schemas.openxmlformats.org/officeDocument/2006/relationships/customXml" Target="../ink/ink1058.xml"/><Relationship Id="rId280" Type="http://schemas.openxmlformats.org/officeDocument/2006/relationships/image" Target="../media/image1134.png"/><Relationship Id="rId315" Type="http://schemas.openxmlformats.org/officeDocument/2006/relationships/customXml" Target="../ink/ink1151.xml"/><Relationship Id="rId336" Type="http://schemas.openxmlformats.org/officeDocument/2006/relationships/image" Target="../media/image1162.png"/><Relationship Id="rId357" Type="http://schemas.openxmlformats.org/officeDocument/2006/relationships/customXml" Target="../ink/ink1172.xml"/><Relationship Id="rId54" Type="http://schemas.openxmlformats.org/officeDocument/2006/relationships/image" Target="../media/image1021.png"/><Relationship Id="rId75" Type="http://schemas.openxmlformats.org/officeDocument/2006/relationships/customXml" Target="../ink/ink1031.xml"/><Relationship Id="rId96" Type="http://schemas.openxmlformats.org/officeDocument/2006/relationships/image" Target="../media/image1042.png"/><Relationship Id="rId140" Type="http://schemas.openxmlformats.org/officeDocument/2006/relationships/image" Target="../media/image1064.png"/><Relationship Id="rId161" Type="http://schemas.openxmlformats.org/officeDocument/2006/relationships/customXml" Target="../ink/ink1074.xml"/><Relationship Id="rId182" Type="http://schemas.openxmlformats.org/officeDocument/2006/relationships/image" Target="../media/image1085.png"/><Relationship Id="rId217" Type="http://schemas.openxmlformats.org/officeDocument/2006/relationships/customXml" Target="../ink/ink1102.xml"/><Relationship Id="rId378" Type="http://schemas.openxmlformats.org/officeDocument/2006/relationships/image" Target="../media/image1183.png"/><Relationship Id="rId399" Type="http://schemas.openxmlformats.org/officeDocument/2006/relationships/customXml" Target="../ink/ink1193.xml"/><Relationship Id="rId403" Type="http://schemas.openxmlformats.org/officeDocument/2006/relationships/customXml" Target="../ink/ink1195.xml"/><Relationship Id="rId6" Type="http://schemas.openxmlformats.org/officeDocument/2006/relationships/image" Target="../media/image997.png"/><Relationship Id="rId238" Type="http://schemas.openxmlformats.org/officeDocument/2006/relationships/image" Target="../media/image1113.png"/><Relationship Id="rId259" Type="http://schemas.openxmlformats.org/officeDocument/2006/relationships/customXml" Target="../ink/ink1123.xml"/><Relationship Id="rId23" Type="http://schemas.openxmlformats.org/officeDocument/2006/relationships/customXml" Target="../ink/ink1005.xml"/><Relationship Id="rId119" Type="http://schemas.openxmlformats.org/officeDocument/2006/relationships/customXml" Target="../ink/ink1053.xml"/><Relationship Id="rId270" Type="http://schemas.openxmlformats.org/officeDocument/2006/relationships/image" Target="../media/image1129.png"/><Relationship Id="rId291" Type="http://schemas.openxmlformats.org/officeDocument/2006/relationships/customXml" Target="../ink/ink1139.xml"/><Relationship Id="rId305" Type="http://schemas.openxmlformats.org/officeDocument/2006/relationships/customXml" Target="../ink/ink1146.xml"/><Relationship Id="rId326" Type="http://schemas.openxmlformats.org/officeDocument/2006/relationships/image" Target="../media/image1157.png"/><Relationship Id="rId347" Type="http://schemas.openxmlformats.org/officeDocument/2006/relationships/customXml" Target="../ink/ink1167.xml"/><Relationship Id="rId44" Type="http://schemas.openxmlformats.org/officeDocument/2006/relationships/image" Target="../media/image1016.png"/><Relationship Id="rId65" Type="http://schemas.openxmlformats.org/officeDocument/2006/relationships/customXml" Target="../ink/ink1026.xml"/><Relationship Id="rId86" Type="http://schemas.openxmlformats.org/officeDocument/2006/relationships/image" Target="../media/image1037.png"/><Relationship Id="rId130" Type="http://schemas.openxmlformats.org/officeDocument/2006/relationships/image" Target="../media/image1059.png"/><Relationship Id="rId151" Type="http://schemas.openxmlformats.org/officeDocument/2006/relationships/customXml" Target="../ink/ink1069.xml"/><Relationship Id="rId368" Type="http://schemas.openxmlformats.org/officeDocument/2006/relationships/image" Target="../media/image1178.png"/><Relationship Id="rId389" Type="http://schemas.openxmlformats.org/officeDocument/2006/relationships/customXml" Target="../ink/ink1188.xml"/><Relationship Id="rId172" Type="http://schemas.openxmlformats.org/officeDocument/2006/relationships/image" Target="../media/image1080.png"/><Relationship Id="rId193" Type="http://schemas.openxmlformats.org/officeDocument/2006/relationships/customXml" Target="../ink/ink1090.xml"/><Relationship Id="rId207" Type="http://schemas.openxmlformats.org/officeDocument/2006/relationships/customXml" Target="../ink/ink1097.xml"/><Relationship Id="rId228" Type="http://schemas.openxmlformats.org/officeDocument/2006/relationships/image" Target="../media/image1108.png"/><Relationship Id="rId249" Type="http://schemas.openxmlformats.org/officeDocument/2006/relationships/customXml" Target="../ink/ink1118.xml"/><Relationship Id="rId414" Type="http://schemas.openxmlformats.org/officeDocument/2006/relationships/image" Target="../media/image1201.png"/><Relationship Id="rId13" Type="http://schemas.openxmlformats.org/officeDocument/2006/relationships/customXml" Target="../ink/ink1000.xml"/><Relationship Id="rId109" Type="http://schemas.openxmlformats.org/officeDocument/2006/relationships/customXml" Target="../ink/ink1048.xml"/><Relationship Id="rId260" Type="http://schemas.openxmlformats.org/officeDocument/2006/relationships/image" Target="../media/image1124.png"/><Relationship Id="rId281" Type="http://schemas.openxmlformats.org/officeDocument/2006/relationships/customXml" Target="../ink/ink1134.xml"/><Relationship Id="rId316" Type="http://schemas.openxmlformats.org/officeDocument/2006/relationships/image" Target="../media/image1152.png"/><Relationship Id="rId337" Type="http://schemas.openxmlformats.org/officeDocument/2006/relationships/customXml" Target="../ink/ink1162.xml"/><Relationship Id="rId34" Type="http://schemas.openxmlformats.org/officeDocument/2006/relationships/image" Target="../media/image1011.png"/><Relationship Id="rId55" Type="http://schemas.openxmlformats.org/officeDocument/2006/relationships/customXml" Target="../ink/ink1021.xml"/><Relationship Id="rId76" Type="http://schemas.openxmlformats.org/officeDocument/2006/relationships/image" Target="../media/image1032.png"/><Relationship Id="rId97" Type="http://schemas.openxmlformats.org/officeDocument/2006/relationships/customXml" Target="../ink/ink1042.xml"/><Relationship Id="rId120" Type="http://schemas.openxmlformats.org/officeDocument/2006/relationships/image" Target="../media/image1054.png"/><Relationship Id="rId141" Type="http://schemas.openxmlformats.org/officeDocument/2006/relationships/customXml" Target="../ink/ink1064.xml"/><Relationship Id="rId358" Type="http://schemas.openxmlformats.org/officeDocument/2006/relationships/image" Target="../media/image1173.png"/><Relationship Id="rId379" Type="http://schemas.openxmlformats.org/officeDocument/2006/relationships/customXml" Target="../ink/ink1183.xml"/><Relationship Id="rId7" Type="http://schemas.openxmlformats.org/officeDocument/2006/relationships/customXml" Target="../ink/ink997.xml"/><Relationship Id="rId162" Type="http://schemas.openxmlformats.org/officeDocument/2006/relationships/image" Target="../media/image1075.png"/><Relationship Id="rId183" Type="http://schemas.openxmlformats.org/officeDocument/2006/relationships/customXml" Target="../ink/ink1085.xml"/><Relationship Id="rId218" Type="http://schemas.openxmlformats.org/officeDocument/2006/relationships/image" Target="../media/image1103.png"/><Relationship Id="rId239" Type="http://schemas.openxmlformats.org/officeDocument/2006/relationships/customXml" Target="../ink/ink1113.xml"/><Relationship Id="rId390" Type="http://schemas.openxmlformats.org/officeDocument/2006/relationships/image" Target="../media/image1189.png"/><Relationship Id="rId404" Type="http://schemas.openxmlformats.org/officeDocument/2006/relationships/image" Target="../media/image1196.png"/><Relationship Id="rId250" Type="http://schemas.openxmlformats.org/officeDocument/2006/relationships/image" Target="../media/image1119.png"/><Relationship Id="rId271" Type="http://schemas.openxmlformats.org/officeDocument/2006/relationships/customXml" Target="../ink/ink1129.xml"/><Relationship Id="rId292" Type="http://schemas.openxmlformats.org/officeDocument/2006/relationships/image" Target="../media/image1140.png"/><Relationship Id="rId306" Type="http://schemas.openxmlformats.org/officeDocument/2006/relationships/image" Target="../media/image1147.png"/><Relationship Id="rId24" Type="http://schemas.openxmlformats.org/officeDocument/2006/relationships/image" Target="../media/image1006.png"/><Relationship Id="rId45" Type="http://schemas.openxmlformats.org/officeDocument/2006/relationships/customXml" Target="../ink/ink1016.xml"/><Relationship Id="rId66" Type="http://schemas.openxmlformats.org/officeDocument/2006/relationships/image" Target="../media/image1027.png"/><Relationship Id="rId87" Type="http://schemas.openxmlformats.org/officeDocument/2006/relationships/customXml" Target="../ink/ink1037.xml"/><Relationship Id="rId110" Type="http://schemas.openxmlformats.org/officeDocument/2006/relationships/image" Target="../media/image1049.png"/><Relationship Id="rId131" Type="http://schemas.openxmlformats.org/officeDocument/2006/relationships/customXml" Target="../ink/ink1059.xml"/><Relationship Id="rId327" Type="http://schemas.openxmlformats.org/officeDocument/2006/relationships/customXml" Target="../ink/ink1157.xml"/><Relationship Id="rId348" Type="http://schemas.openxmlformats.org/officeDocument/2006/relationships/image" Target="../media/image1168.png"/><Relationship Id="rId369" Type="http://schemas.openxmlformats.org/officeDocument/2006/relationships/customXml" Target="../ink/ink1178.xml"/><Relationship Id="rId152" Type="http://schemas.openxmlformats.org/officeDocument/2006/relationships/image" Target="../media/image1070.png"/><Relationship Id="rId173" Type="http://schemas.openxmlformats.org/officeDocument/2006/relationships/customXml" Target="../ink/ink1080.xml"/><Relationship Id="rId194" Type="http://schemas.openxmlformats.org/officeDocument/2006/relationships/image" Target="../media/image1091.png"/><Relationship Id="rId208" Type="http://schemas.openxmlformats.org/officeDocument/2006/relationships/image" Target="../media/image1098.png"/><Relationship Id="rId229" Type="http://schemas.openxmlformats.org/officeDocument/2006/relationships/customXml" Target="../ink/ink1108.xml"/><Relationship Id="rId380" Type="http://schemas.openxmlformats.org/officeDocument/2006/relationships/image" Target="../media/image1184.png"/><Relationship Id="rId415" Type="http://schemas.openxmlformats.org/officeDocument/2006/relationships/customXml" Target="../ink/ink1201.xml"/><Relationship Id="rId240" Type="http://schemas.openxmlformats.org/officeDocument/2006/relationships/image" Target="../media/image1114.png"/><Relationship Id="rId261" Type="http://schemas.openxmlformats.org/officeDocument/2006/relationships/customXml" Target="../ink/ink1124.xml"/><Relationship Id="rId14" Type="http://schemas.openxmlformats.org/officeDocument/2006/relationships/image" Target="../media/image1001.png"/><Relationship Id="rId35" Type="http://schemas.openxmlformats.org/officeDocument/2006/relationships/customXml" Target="../ink/ink1011.xml"/><Relationship Id="rId56" Type="http://schemas.openxmlformats.org/officeDocument/2006/relationships/image" Target="../media/image1022.png"/><Relationship Id="rId77" Type="http://schemas.openxmlformats.org/officeDocument/2006/relationships/customXml" Target="../ink/ink1032.xml"/><Relationship Id="rId100" Type="http://schemas.openxmlformats.org/officeDocument/2006/relationships/image" Target="../media/image1044.png"/><Relationship Id="rId282" Type="http://schemas.openxmlformats.org/officeDocument/2006/relationships/image" Target="../media/image1135.png"/><Relationship Id="rId317" Type="http://schemas.openxmlformats.org/officeDocument/2006/relationships/customXml" Target="../ink/ink1152.xml"/><Relationship Id="rId338" Type="http://schemas.openxmlformats.org/officeDocument/2006/relationships/image" Target="../media/image1163.png"/><Relationship Id="rId359" Type="http://schemas.openxmlformats.org/officeDocument/2006/relationships/customXml" Target="../ink/ink1173.xml"/><Relationship Id="rId8" Type="http://schemas.openxmlformats.org/officeDocument/2006/relationships/image" Target="../media/image998.png"/><Relationship Id="rId98" Type="http://schemas.openxmlformats.org/officeDocument/2006/relationships/image" Target="../media/image1043.png"/><Relationship Id="rId121" Type="http://schemas.openxmlformats.org/officeDocument/2006/relationships/customXml" Target="../ink/ink1054.xml"/><Relationship Id="rId142" Type="http://schemas.openxmlformats.org/officeDocument/2006/relationships/image" Target="../media/image1065.png"/><Relationship Id="rId163" Type="http://schemas.openxmlformats.org/officeDocument/2006/relationships/customXml" Target="../ink/ink1075.xml"/><Relationship Id="rId184" Type="http://schemas.openxmlformats.org/officeDocument/2006/relationships/image" Target="../media/image1086.png"/><Relationship Id="rId219" Type="http://schemas.openxmlformats.org/officeDocument/2006/relationships/customXml" Target="../ink/ink1103.xml"/><Relationship Id="rId370" Type="http://schemas.openxmlformats.org/officeDocument/2006/relationships/image" Target="../media/image1179.png"/><Relationship Id="rId391" Type="http://schemas.openxmlformats.org/officeDocument/2006/relationships/customXml" Target="../ink/ink1189.xml"/><Relationship Id="rId405" Type="http://schemas.openxmlformats.org/officeDocument/2006/relationships/customXml" Target="../ink/ink1196.xml"/><Relationship Id="rId230" Type="http://schemas.openxmlformats.org/officeDocument/2006/relationships/image" Target="../media/image1109.png"/><Relationship Id="rId251" Type="http://schemas.openxmlformats.org/officeDocument/2006/relationships/customXml" Target="../ink/ink1119.xml"/><Relationship Id="rId25" Type="http://schemas.openxmlformats.org/officeDocument/2006/relationships/customXml" Target="../ink/ink1006.xml"/><Relationship Id="rId46" Type="http://schemas.openxmlformats.org/officeDocument/2006/relationships/image" Target="../media/image1017.png"/><Relationship Id="rId67" Type="http://schemas.openxmlformats.org/officeDocument/2006/relationships/customXml" Target="../ink/ink1027.xml"/><Relationship Id="rId272" Type="http://schemas.openxmlformats.org/officeDocument/2006/relationships/image" Target="../media/image1130.png"/><Relationship Id="rId293" Type="http://schemas.openxmlformats.org/officeDocument/2006/relationships/customXml" Target="../ink/ink1140.xml"/><Relationship Id="rId307" Type="http://schemas.openxmlformats.org/officeDocument/2006/relationships/customXml" Target="../ink/ink1147.xml"/><Relationship Id="rId328" Type="http://schemas.openxmlformats.org/officeDocument/2006/relationships/image" Target="../media/image1158.png"/><Relationship Id="rId349" Type="http://schemas.openxmlformats.org/officeDocument/2006/relationships/customXml" Target="../ink/ink1168.xml"/><Relationship Id="rId88" Type="http://schemas.openxmlformats.org/officeDocument/2006/relationships/image" Target="../media/image1038.png"/><Relationship Id="rId111" Type="http://schemas.openxmlformats.org/officeDocument/2006/relationships/customXml" Target="../ink/ink1049.xml"/><Relationship Id="rId132" Type="http://schemas.openxmlformats.org/officeDocument/2006/relationships/image" Target="../media/image1060.png"/><Relationship Id="rId153" Type="http://schemas.openxmlformats.org/officeDocument/2006/relationships/customXml" Target="../ink/ink1070.xml"/><Relationship Id="rId174" Type="http://schemas.openxmlformats.org/officeDocument/2006/relationships/image" Target="../media/image1081.png"/><Relationship Id="rId195" Type="http://schemas.openxmlformats.org/officeDocument/2006/relationships/customXml" Target="../ink/ink1091.xml"/><Relationship Id="rId209" Type="http://schemas.openxmlformats.org/officeDocument/2006/relationships/customXml" Target="../ink/ink1098.xml"/><Relationship Id="rId360" Type="http://schemas.openxmlformats.org/officeDocument/2006/relationships/image" Target="../media/image1174.png"/><Relationship Id="rId381" Type="http://schemas.openxmlformats.org/officeDocument/2006/relationships/customXml" Target="../ink/ink1184.xml"/><Relationship Id="rId416" Type="http://schemas.openxmlformats.org/officeDocument/2006/relationships/image" Target="../media/image1202.png"/><Relationship Id="rId220" Type="http://schemas.openxmlformats.org/officeDocument/2006/relationships/image" Target="../media/image1104.png"/><Relationship Id="rId241" Type="http://schemas.openxmlformats.org/officeDocument/2006/relationships/customXml" Target="../ink/ink1114.xml"/><Relationship Id="rId15" Type="http://schemas.openxmlformats.org/officeDocument/2006/relationships/customXml" Target="../ink/ink1001.xml"/><Relationship Id="rId36" Type="http://schemas.openxmlformats.org/officeDocument/2006/relationships/image" Target="../media/image1012.png"/><Relationship Id="rId57" Type="http://schemas.openxmlformats.org/officeDocument/2006/relationships/customXml" Target="../ink/ink1022.xml"/><Relationship Id="rId262" Type="http://schemas.openxmlformats.org/officeDocument/2006/relationships/image" Target="../media/image1125.png"/><Relationship Id="rId283" Type="http://schemas.openxmlformats.org/officeDocument/2006/relationships/customXml" Target="../ink/ink1135.xml"/><Relationship Id="rId318" Type="http://schemas.openxmlformats.org/officeDocument/2006/relationships/image" Target="../media/image1153.png"/><Relationship Id="rId339" Type="http://schemas.openxmlformats.org/officeDocument/2006/relationships/customXml" Target="../ink/ink1163.xml"/><Relationship Id="rId78" Type="http://schemas.openxmlformats.org/officeDocument/2006/relationships/image" Target="../media/image1033.png"/><Relationship Id="rId99" Type="http://schemas.openxmlformats.org/officeDocument/2006/relationships/customXml" Target="../ink/ink1043.xml"/><Relationship Id="rId101" Type="http://schemas.openxmlformats.org/officeDocument/2006/relationships/customXml" Target="../ink/ink1044.xml"/><Relationship Id="rId122" Type="http://schemas.openxmlformats.org/officeDocument/2006/relationships/image" Target="../media/image1055.png"/><Relationship Id="rId143" Type="http://schemas.openxmlformats.org/officeDocument/2006/relationships/customXml" Target="../ink/ink1065.xml"/><Relationship Id="rId164" Type="http://schemas.openxmlformats.org/officeDocument/2006/relationships/image" Target="../media/image1076.png"/><Relationship Id="rId185" Type="http://schemas.openxmlformats.org/officeDocument/2006/relationships/customXml" Target="../ink/ink1086.xml"/><Relationship Id="rId350" Type="http://schemas.openxmlformats.org/officeDocument/2006/relationships/image" Target="../media/image1169.png"/><Relationship Id="rId371" Type="http://schemas.openxmlformats.org/officeDocument/2006/relationships/customXml" Target="../ink/ink1179.xml"/><Relationship Id="rId406" Type="http://schemas.openxmlformats.org/officeDocument/2006/relationships/image" Target="../media/image1197.png"/><Relationship Id="rId9" Type="http://schemas.openxmlformats.org/officeDocument/2006/relationships/customXml" Target="../ink/ink998.xml"/><Relationship Id="rId210" Type="http://schemas.openxmlformats.org/officeDocument/2006/relationships/image" Target="../media/image1099.png"/><Relationship Id="rId392" Type="http://schemas.openxmlformats.org/officeDocument/2006/relationships/image" Target="../media/image1190.png"/><Relationship Id="rId26" Type="http://schemas.openxmlformats.org/officeDocument/2006/relationships/image" Target="../media/image1007.png"/><Relationship Id="rId231" Type="http://schemas.openxmlformats.org/officeDocument/2006/relationships/customXml" Target="../ink/ink1109.xml"/><Relationship Id="rId252" Type="http://schemas.openxmlformats.org/officeDocument/2006/relationships/image" Target="../media/image1120.png"/><Relationship Id="rId273" Type="http://schemas.openxmlformats.org/officeDocument/2006/relationships/customXml" Target="../ink/ink1130.xml"/><Relationship Id="rId294" Type="http://schemas.openxmlformats.org/officeDocument/2006/relationships/image" Target="../media/image1141.png"/><Relationship Id="rId308" Type="http://schemas.openxmlformats.org/officeDocument/2006/relationships/image" Target="../media/image1148.png"/><Relationship Id="rId329" Type="http://schemas.openxmlformats.org/officeDocument/2006/relationships/customXml" Target="../ink/ink1158.xml"/><Relationship Id="rId47" Type="http://schemas.openxmlformats.org/officeDocument/2006/relationships/customXml" Target="../ink/ink1017.xml"/><Relationship Id="rId68" Type="http://schemas.openxmlformats.org/officeDocument/2006/relationships/image" Target="../media/image1028.png"/><Relationship Id="rId89" Type="http://schemas.openxmlformats.org/officeDocument/2006/relationships/customXml" Target="../ink/ink1038.xml"/><Relationship Id="rId112" Type="http://schemas.openxmlformats.org/officeDocument/2006/relationships/image" Target="../media/image1050.png"/><Relationship Id="rId133" Type="http://schemas.openxmlformats.org/officeDocument/2006/relationships/customXml" Target="../ink/ink1060.xml"/><Relationship Id="rId154" Type="http://schemas.openxmlformats.org/officeDocument/2006/relationships/image" Target="../media/image1071.png"/><Relationship Id="rId175" Type="http://schemas.openxmlformats.org/officeDocument/2006/relationships/customXml" Target="../ink/ink1081.xml"/><Relationship Id="rId340" Type="http://schemas.openxmlformats.org/officeDocument/2006/relationships/image" Target="../media/image1164.png"/><Relationship Id="rId361" Type="http://schemas.openxmlformats.org/officeDocument/2006/relationships/customXml" Target="../ink/ink1174.xml"/><Relationship Id="rId196" Type="http://schemas.openxmlformats.org/officeDocument/2006/relationships/image" Target="../media/image1092.png"/><Relationship Id="rId200" Type="http://schemas.openxmlformats.org/officeDocument/2006/relationships/image" Target="../media/image1094.png"/><Relationship Id="rId382" Type="http://schemas.openxmlformats.org/officeDocument/2006/relationships/image" Target="../media/image1185.png"/><Relationship Id="rId417" Type="http://schemas.openxmlformats.org/officeDocument/2006/relationships/customXml" Target="../ink/ink1202.xml"/><Relationship Id="rId16" Type="http://schemas.openxmlformats.org/officeDocument/2006/relationships/image" Target="../media/image1002.png"/><Relationship Id="rId221" Type="http://schemas.openxmlformats.org/officeDocument/2006/relationships/customXml" Target="../ink/ink1104.xml"/><Relationship Id="rId242" Type="http://schemas.openxmlformats.org/officeDocument/2006/relationships/image" Target="../media/image1115.png"/><Relationship Id="rId263" Type="http://schemas.openxmlformats.org/officeDocument/2006/relationships/customXml" Target="../ink/ink1125.xml"/><Relationship Id="rId284" Type="http://schemas.openxmlformats.org/officeDocument/2006/relationships/image" Target="../media/image1136.png"/><Relationship Id="rId319" Type="http://schemas.openxmlformats.org/officeDocument/2006/relationships/customXml" Target="../ink/ink1153.xml"/><Relationship Id="rId37" Type="http://schemas.openxmlformats.org/officeDocument/2006/relationships/customXml" Target="../ink/ink1012.xml"/><Relationship Id="rId58" Type="http://schemas.openxmlformats.org/officeDocument/2006/relationships/image" Target="../media/image1023.png"/><Relationship Id="rId79" Type="http://schemas.openxmlformats.org/officeDocument/2006/relationships/customXml" Target="../ink/ink1033.xml"/><Relationship Id="rId102" Type="http://schemas.openxmlformats.org/officeDocument/2006/relationships/image" Target="../media/image1045.png"/><Relationship Id="rId123" Type="http://schemas.openxmlformats.org/officeDocument/2006/relationships/customXml" Target="../ink/ink1055.xml"/><Relationship Id="rId144" Type="http://schemas.openxmlformats.org/officeDocument/2006/relationships/image" Target="../media/image1066.png"/><Relationship Id="rId330" Type="http://schemas.openxmlformats.org/officeDocument/2006/relationships/image" Target="../media/image1159.png"/><Relationship Id="rId90" Type="http://schemas.openxmlformats.org/officeDocument/2006/relationships/image" Target="../media/image1039.png"/><Relationship Id="rId165" Type="http://schemas.openxmlformats.org/officeDocument/2006/relationships/customXml" Target="../ink/ink1076.xml"/><Relationship Id="rId186" Type="http://schemas.openxmlformats.org/officeDocument/2006/relationships/image" Target="../media/image1087.png"/><Relationship Id="rId351" Type="http://schemas.openxmlformats.org/officeDocument/2006/relationships/customXml" Target="../ink/ink1169.xml"/><Relationship Id="rId372" Type="http://schemas.openxmlformats.org/officeDocument/2006/relationships/image" Target="../media/image1180.png"/><Relationship Id="rId393" Type="http://schemas.openxmlformats.org/officeDocument/2006/relationships/customXml" Target="../ink/ink1190.xml"/><Relationship Id="rId407" Type="http://schemas.openxmlformats.org/officeDocument/2006/relationships/customXml" Target="../ink/ink1197.xml"/><Relationship Id="rId211" Type="http://schemas.openxmlformats.org/officeDocument/2006/relationships/customXml" Target="../ink/ink1099.xml"/><Relationship Id="rId232" Type="http://schemas.openxmlformats.org/officeDocument/2006/relationships/image" Target="../media/image1110.png"/><Relationship Id="rId253" Type="http://schemas.openxmlformats.org/officeDocument/2006/relationships/customXml" Target="../ink/ink1120.xml"/><Relationship Id="rId274" Type="http://schemas.openxmlformats.org/officeDocument/2006/relationships/image" Target="../media/image1131.png"/><Relationship Id="rId295" Type="http://schemas.openxmlformats.org/officeDocument/2006/relationships/customXml" Target="../ink/ink1141.xml"/><Relationship Id="rId309" Type="http://schemas.openxmlformats.org/officeDocument/2006/relationships/customXml" Target="../ink/ink1148.xml"/><Relationship Id="rId27" Type="http://schemas.openxmlformats.org/officeDocument/2006/relationships/customXml" Target="../ink/ink1007.xml"/><Relationship Id="rId48" Type="http://schemas.openxmlformats.org/officeDocument/2006/relationships/image" Target="../media/image1018.png"/><Relationship Id="rId69" Type="http://schemas.openxmlformats.org/officeDocument/2006/relationships/customXml" Target="../ink/ink1028.xml"/><Relationship Id="rId113" Type="http://schemas.openxmlformats.org/officeDocument/2006/relationships/customXml" Target="../ink/ink1050.xml"/><Relationship Id="rId134" Type="http://schemas.openxmlformats.org/officeDocument/2006/relationships/image" Target="../media/image1061.png"/><Relationship Id="rId320" Type="http://schemas.openxmlformats.org/officeDocument/2006/relationships/image" Target="../media/image1154.png"/><Relationship Id="rId80" Type="http://schemas.openxmlformats.org/officeDocument/2006/relationships/image" Target="../media/image1034.png"/><Relationship Id="rId155" Type="http://schemas.openxmlformats.org/officeDocument/2006/relationships/customXml" Target="../ink/ink1071.xml"/><Relationship Id="rId176" Type="http://schemas.openxmlformats.org/officeDocument/2006/relationships/image" Target="../media/image1082.png"/><Relationship Id="rId197" Type="http://schemas.openxmlformats.org/officeDocument/2006/relationships/customXml" Target="../ink/ink1092.xml"/><Relationship Id="rId341" Type="http://schemas.openxmlformats.org/officeDocument/2006/relationships/customXml" Target="../ink/ink1164.xml"/><Relationship Id="rId362" Type="http://schemas.openxmlformats.org/officeDocument/2006/relationships/image" Target="../media/image1175.png"/><Relationship Id="rId383" Type="http://schemas.openxmlformats.org/officeDocument/2006/relationships/customXml" Target="../ink/ink1185.xml"/><Relationship Id="rId418" Type="http://schemas.openxmlformats.org/officeDocument/2006/relationships/image" Target="../media/image1203.png"/><Relationship Id="rId201" Type="http://schemas.openxmlformats.org/officeDocument/2006/relationships/customXml" Target="../ink/ink1094.xml"/><Relationship Id="rId222" Type="http://schemas.openxmlformats.org/officeDocument/2006/relationships/image" Target="../media/image1105.png"/><Relationship Id="rId243" Type="http://schemas.openxmlformats.org/officeDocument/2006/relationships/customXml" Target="../ink/ink1115.xml"/><Relationship Id="rId264" Type="http://schemas.openxmlformats.org/officeDocument/2006/relationships/image" Target="../media/image1126.png"/><Relationship Id="rId285" Type="http://schemas.openxmlformats.org/officeDocument/2006/relationships/customXml" Target="../ink/ink1136.xml"/><Relationship Id="rId17" Type="http://schemas.openxmlformats.org/officeDocument/2006/relationships/customXml" Target="../ink/ink1002.xml"/><Relationship Id="rId38" Type="http://schemas.openxmlformats.org/officeDocument/2006/relationships/image" Target="../media/image1013.png"/><Relationship Id="rId59" Type="http://schemas.openxmlformats.org/officeDocument/2006/relationships/customXml" Target="../ink/ink1023.xml"/><Relationship Id="rId103" Type="http://schemas.openxmlformats.org/officeDocument/2006/relationships/customXml" Target="../ink/ink1045.xml"/><Relationship Id="rId124" Type="http://schemas.openxmlformats.org/officeDocument/2006/relationships/image" Target="../media/image1056.png"/><Relationship Id="rId310" Type="http://schemas.openxmlformats.org/officeDocument/2006/relationships/image" Target="../media/image1149.png"/><Relationship Id="rId70" Type="http://schemas.openxmlformats.org/officeDocument/2006/relationships/image" Target="../media/image1029.png"/><Relationship Id="rId91" Type="http://schemas.openxmlformats.org/officeDocument/2006/relationships/customXml" Target="../ink/ink1039.xml"/><Relationship Id="rId145" Type="http://schemas.openxmlformats.org/officeDocument/2006/relationships/customXml" Target="../ink/ink1066.xml"/><Relationship Id="rId166" Type="http://schemas.openxmlformats.org/officeDocument/2006/relationships/image" Target="../media/image1077.png"/><Relationship Id="rId187" Type="http://schemas.openxmlformats.org/officeDocument/2006/relationships/customXml" Target="../ink/ink1087.xml"/><Relationship Id="rId331" Type="http://schemas.openxmlformats.org/officeDocument/2006/relationships/customXml" Target="../ink/ink1159.xml"/><Relationship Id="rId352" Type="http://schemas.openxmlformats.org/officeDocument/2006/relationships/image" Target="../media/image1170.png"/><Relationship Id="rId373" Type="http://schemas.openxmlformats.org/officeDocument/2006/relationships/customXml" Target="../ink/ink1180.xml"/><Relationship Id="rId394" Type="http://schemas.openxmlformats.org/officeDocument/2006/relationships/image" Target="../media/image1191.png"/><Relationship Id="rId408" Type="http://schemas.openxmlformats.org/officeDocument/2006/relationships/image" Target="../media/image1198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00.png"/><Relationship Id="rId233" Type="http://schemas.openxmlformats.org/officeDocument/2006/relationships/customXml" Target="../ink/ink1110.xml"/><Relationship Id="rId254" Type="http://schemas.openxmlformats.org/officeDocument/2006/relationships/image" Target="../media/image1121.png"/><Relationship Id="rId28" Type="http://schemas.openxmlformats.org/officeDocument/2006/relationships/image" Target="../media/image1008.png"/><Relationship Id="rId49" Type="http://schemas.openxmlformats.org/officeDocument/2006/relationships/customXml" Target="../ink/ink1018.xml"/><Relationship Id="rId114" Type="http://schemas.openxmlformats.org/officeDocument/2006/relationships/image" Target="../media/image1051.png"/><Relationship Id="rId275" Type="http://schemas.openxmlformats.org/officeDocument/2006/relationships/customXml" Target="../ink/ink1131.xml"/><Relationship Id="rId296" Type="http://schemas.openxmlformats.org/officeDocument/2006/relationships/image" Target="../media/image1142.png"/><Relationship Id="rId300" Type="http://schemas.openxmlformats.org/officeDocument/2006/relationships/image" Target="../media/image1144.png"/><Relationship Id="rId60" Type="http://schemas.openxmlformats.org/officeDocument/2006/relationships/image" Target="../media/image1024.png"/><Relationship Id="rId81" Type="http://schemas.openxmlformats.org/officeDocument/2006/relationships/customXml" Target="../ink/ink1034.xml"/><Relationship Id="rId135" Type="http://schemas.openxmlformats.org/officeDocument/2006/relationships/customXml" Target="../ink/ink1061.xml"/><Relationship Id="rId156" Type="http://schemas.openxmlformats.org/officeDocument/2006/relationships/image" Target="../media/image1072.png"/><Relationship Id="rId177" Type="http://schemas.openxmlformats.org/officeDocument/2006/relationships/customXml" Target="../ink/ink1082.xml"/><Relationship Id="rId198" Type="http://schemas.openxmlformats.org/officeDocument/2006/relationships/image" Target="../media/image1093.png"/><Relationship Id="rId321" Type="http://schemas.openxmlformats.org/officeDocument/2006/relationships/customXml" Target="../ink/ink1154.xml"/><Relationship Id="rId342" Type="http://schemas.openxmlformats.org/officeDocument/2006/relationships/image" Target="../media/image1165.png"/><Relationship Id="rId363" Type="http://schemas.openxmlformats.org/officeDocument/2006/relationships/customXml" Target="../ink/ink1175.xml"/><Relationship Id="rId384" Type="http://schemas.openxmlformats.org/officeDocument/2006/relationships/image" Target="../media/image1186.png"/><Relationship Id="rId202" Type="http://schemas.openxmlformats.org/officeDocument/2006/relationships/image" Target="../media/image1095.png"/><Relationship Id="rId223" Type="http://schemas.openxmlformats.org/officeDocument/2006/relationships/customXml" Target="../ink/ink1105.xml"/><Relationship Id="rId244" Type="http://schemas.openxmlformats.org/officeDocument/2006/relationships/image" Target="../media/image1116.png"/><Relationship Id="rId18" Type="http://schemas.openxmlformats.org/officeDocument/2006/relationships/image" Target="../media/image1003.png"/><Relationship Id="rId39" Type="http://schemas.openxmlformats.org/officeDocument/2006/relationships/customXml" Target="../ink/ink1013.xml"/><Relationship Id="rId265" Type="http://schemas.openxmlformats.org/officeDocument/2006/relationships/customXml" Target="../ink/ink1126.xml"/><Relationship Id="rId286" Type="http://schemas.openxmlformats.org/officeDocument/2006/relationships/image" Target="../media/image1137.png"/><Relationship Id="rId50" Type="http://schemas.openxmlformats.org/officeDocument/2006/relationships/image" Target="../media/image1019.png"/><Relationship Id="rId104" Type="http://schemas.openxmlformats.org/officeDocument/2006/relationships/image" Target="../media/image1046.png"/><Relationship Id="rId125" Type="http://schemas.openxmlformats.org/officeDocument/2006/relationships/customXml" Target="../ink/ink1056.xml"/><Relationship Id="rId146" Type="http://schemas.openxmlformats.org/officeDocument/2006/relationships/image" Target="../media/image1067.png"/><Relationship Id="rId167" Type="http://schemas.openxmlformats.org/officeDocument/2006/relationships/customXml" Target="../ink/ink1077.xml"/><Relationship Id="rId188" Type="http://schemas.openxmlformats.org/officeDocument/2006/relationships/image" Target="../media/image1088.png"/><Relationship Id="rId311" Type="http://schemas.openxmlformats.org/officeDocument/2006/relationships/customXml" Target="../ink/ink1149.xml"/><Relationship Id="rId332" Type="http://schemas.openxmlformats.org/officeDocument/2006/relationships/image" Target="../media/image1160.png"/><Relationship Id="rId353" Type="http://schemas.openxmlformats.org/officeDocument/2006/relationships/customXml" Target="../ink/ink1170.xml"/><Relationship Id="rId374" Type="http://schemas.openxmlformats.org/officeDocument/2006/relationships/image" Target="../media/image1181.png"/><Relationship Id="rId395" Type="http://schemas.openxmlformats.org/officeDocument/2006/relationships/customXml" Target="../ink/ink1191.xml"/><Relationship Id="rId409" Type="http://schemas.openxmlformats.org/officeDocument/2006/relationships/customXml" Target="../ink/ink1198.xml"/><Relationship Id="rId71" Type="http://schemas.openxmlformats.org/officeDocument/2006/relationships/customXml" Target="../ink/ink1029.xml"/><Relationship Id="rId92" Type="http://schemas.openxmlformats.org/officeDocument/2006/relationships/image" Target="../media/image1040.png"/><Relationship Id="rId213" Type="http://schemas.openxmlformats.org/officeDocument/2006/relationships/customXml" Target="../ink/ink1100.xml"/><Relationship Id="rId234" Type="http://schemas.openxmlformats.org/officeDocument/2006/relationships/image" Target="../media/image1111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1008.xml"/><Relationship Id="rId255" Type="http://schemas.openxmlformats.org/officeDocument/2006/relationships/customXml" Target="../ink/ink1121.xml"/><Relationship Id="rId276" Type="http://schemas.openxmlformats.org/officeDocument/2006/relationships/image" Target="../media/image1132.png"/><Relationship Id="rId297" Type="http://schemas.openxmlformats.org/officeDocument/2006/relationships/customXml" Target="../ink/ink1142.xml"/><Relationship Id="rId40" Type="http://schemas.openxmlformats.org/officeDocument/2006/relationships/image" Target="../media/image1014.png"/><Relationship Id="rId115" Type="http://schemas.openxmlformats.org/officeDocument/2006/relationships/customXml" Target="../ink/ink1051.xml"/><Relationship Id="rId136" Type="http://schemas.openxmlformats.org/officeDocument/2006/relationships/image" Target="../media/image1062.png"/><Relationship Id="rId157" Type="http://schemas.openxmlformats.org/officeDocument/2006/relationships/customXml" Target="../ink/ink1072.xml"/><Relationship Id="rId178" Type="http://schemas.openxmlformats.org/officeDocument/2006/relationships/image" Target="../media/image1083.png"/><Relationship Id="rId301" Type="http://schemas.openxmlformats.org/officeDocument/2006/relationships/customXml" Target="../ink/ink1144.xml"/><Relationship Id="rId322" Type="http://schemas.openxmlformats.org/officeDocument/2006/relationships/image" Target="../media/image1155.png"/><Relationship Id="rId343" Type="http://schemas.openxmlformats.org/officeDocument/2006/relationships/customXml" Target="../ink/ink1165.xml"/><Relationship Id="rId364" Type="http://schemas.openxmlformats.org/officeDocument/2006/relationships/image" Target="../media/image1176.png"/><Relationship Id="rId61" Type="http://schemas.openxmlformats.org/officeDocument/2006/relationships/customXml" Target="../ink/ink1024.xml"/><Relationship Id="rId82" Type="http://schemas.openxmlformats.org/officeDocument/2006/relationships/image" Target="../media/image1035.png"/><Relationship Id="rId199" Type="http://schemas.openxmlformats.org/officeDocument/2006/relationships/customXml" Target="../ink/ink1093.xml"/><Relationship Id="rId203" Type="http://schemas.openxmlformats.org/officeDocument/2006/relationships/customXml" Target="../ink/ink1095.xml"/><Relationship Id="rId385" Type="http://schemas.openxmlformats.org/officeDocument/2006/relationships/customXml" Target="../ink/ink1186.xml"/><Relationship Id="rId19" Type="http://schemas.openxmlformats.org/officeDocument/2006/relationships/customXml" Target="../ink/ink1003.xml"/><Relationship Id="rId224" Type="http://schemas.openxmlformats.org/officeDocument/2006/relationships/image" Target="../media/image1106.png"/><Relationship Id="rId245" Type="http://schemas.openxmlformats.org/officeDocument/2006/relationships/customXml" Target="../ink/ink1116.xml"/><Relationship Id="rId266" Type="http://schemas.openxmlformats.org/officeDocument/2006/relationships/image" Target="../media/image1127.png"/><Relationship Id="rId287" Type="http://schemas.openxmlformats.org/officeDocument/2006/relationships/customXml" Target="../ink/ink1137.xml"/><Relationship Id="rId410" Type="http://schemas.openxmlformats.org/officeDocument/2006/relationships/image" Target="../media/image1199.png"/><Relationship Id="rId30" Type="http://schemas.openxmlformats.org/officeDocument/2006/relationships/image" Target="../media/image1009.png"/><Relationship Id="rId105" Type="http://schemas.openxmlformats.org/officeDocument/2006/relationships/customXml" Target="../ink/ink1046.xml"/><Relationship Id="rId126" Type="http://schemas.openxmlformats.org/officeDocument/2006/relationships/image" Target="../media/image1057.png"/><Relationship Id="rId147" Type="http://schemas.openxmlformats.org/officeDocument/2006/relationships/customXml" Target="../ink/ink1067.xml"/><Relationship Id="rId168" Type="http://schemas.openxmlformats.org/officeDocument/2006/relationships/image" Target="../media/image1078.png"/><Relationship Id="rId312" Type="http://schemas.openxmlformats.org/officeDocument/2006/relationships/image" Target="../media/image1150.png"/><Relationship Id="rId333" Type="http://schemas.openxmlformats.org/officeDocument/2006/relationships/customXml" Target="../ink/ink1160.xml"/><Relationship Id="rId354" Type="http://schemas.openxmlformats.org/officeDocument/2006/relationships/image" Target="../media/image1171.png"/><Relationship Id="rId51" Type="http://schemas.openxmlformats.org/officeDocument/2006/relationships/customXml" Target="../ink/ink1019.xml"/><Relationship Id="rId72" Type="http://schemas.openxmlformats.org/officeDocument/2006/relationships/image" Target="../media/image1030.png"/><Relationship Id="rId93" Type="http://schemas.openxmlformats.org/officeDocument/2006/relationships/customXml" Target="../ink/ink1040.xml"/><Relationship Id="rId189" Type="http://schemas.openxmlformats.org/officeDocument/2006/relationships/customXml" Target="../ink/ink1088.xml"/><Relationship Id="rId375" Type="http://schemas.openxmlformats.org/officeDocument/2006/relationships/customXml" Target="../ink/ink1181.xml"/><Relationship Id="rId396" Type="http://schemas.openxmlformats.org/officeDocument/2006/relationships/image" Target="../media/image1192.png"/><Relationship Id="rId3" Type="http://schemas.openxmlformats.org/officeDocument/2006/relationships/customXml" Target="../ink/ink995.xml"/><Relationship Id="rId214" Type="http://schemas.openxmlformats.org/officeDocument/2006/relationships/image" Target="../media/image1101.png"/><Relationship Id="rId235" Type="http://schemas.openxmlformats.org/officeDocument/2006/relationships/customXml" Target="../ink/ink1111.xml"/><Relationship Id="rId256" Type="http://schemas.openxmlformats.org/officeDocument/2006/relationships/image" Target="../media/image1122.png"/><Relationship Id="rId277" Type="http://schemas.openxmlformats.org/officeDocument/2006/relationships/customXml" Target="../ink/ink1132.xml"/><Relationship Id="rId298" Type="http://schemas.openxmlformats.org/officeDocument/2006/relationships/image" Target="../media/image1143.png"/><Relationship Id="rId400" Type="http://schemas.openxmlformats.org/officeDocument/2006/relationships/image" Target="../media/image1194.png"/><Relationship Id="rId116" Type="http://schemas.openxmlformats.org/officeDocument/2006/relationships/image" Target="../media/image1052.png"/><Relationship Id="rId137" Type="http://schemas.openxmlformats.org/officeDocument/2006/relationships/customXml" Target="../ink/ink1062.xml"/><Relationship Id="rId158" Type="http://schemas.openxmlformats.org/officeDocument/2006/relationships/image" Target="../media/image1073.png"/><Relationship Id="rId302" Type="http://schemas.openxmlformats.org/officeDocument/2006/relationships/image" Target="../media/image1145.png"/><Relationship Id="rId323" Type="http://schemas.openxmlformats.org/officeDocument/2006/relationships/customXml" Target="../ink/ink1155.xml"/><Relationship Id="rId344" Type="http://schemas.openxmlformats.org/officeDocument/2006/relationships/image" Target="../media/image1166.png"/><Relationship Id="rId20" Type="http://schemas.openxmlformats.org/officeDocument/2006/relationships/image" Target="../media/image1004.png"/><Relationship Id="rId41" Type="http://schemas.openxmlformats.org/officeDocument/2006/relationships/customXml" Target="../ink/ink1014.xml"/><Relationship Id="rId62" Type="http://schemas.openxmlformats.org/officeDocument/2006/relationships/image" Target="../media/image1025.png"/><Relationship Id="rId83" Type="http://schemas.openxmlformats.org/officeDocument/2006/relationships/customXml" Target="../ink/ink1035.xml"/><Relationship Id="rId179" Type="http://schemas.openxmlformats.org/officeDocument/2006/relationships/customXml" Target="../ink/ink1083.xml"/><Relationship Id="rId365" Type="http://schemas.openxmlformats.org/officeDocument/2006/relationships/customXml" Target="../ink/ink1176.xml"/><Relationship Id="rId386" Type="http://schemas.openxmlformats.org/officeDocument/2006/relationships/image" Target="../media/image1187.png"/><Relationship Id="rId190" Type="http://schemas.openxmlformats.org/officeDocument/2006/relationships/image" Target="../media/image1089.png"/><Relationship Id="rId204" Type="http://schemas.openxmlformats.org/officeDocument/2006/relationships/image" Target="../media/image1096.png"/><Relationship Id="rId225" Type="http://schemas.openxmlformats.org/officeDocument/2006/relationships/customXml" Target="../ink/ink1106.xml"/><Relationship Id="rId246" Type="http://schemas.openxmlformats.org/officeDocument/2006/relationships/image" Target="../media/image1117.png"/><Relationship Id="rId267" Type="http://schemas.openxmlformats.org/officeDocument/2006/relationships/customXml" Target="../ink/ink1127.xml"/><Relationship Id="rId288" Type="http://schemas.openxmlformats.org/officeDocument/2006/relationships/image" Target="../media/image1138.png"/><Relationship Id="rId411" Type="http://schemas.openxmlformats.org/officeDocument/2006/relationships/customXml" Target="../ink/ink1199.xml"/><Relationship Id="rId106" Type="http://schemas.openxmlformats.org/officeDocument/2006/relationships/image" Target="../media/image1047.png"/><Relationship Id="rId127" Type="http://schemas.openxmlformats.org/officeDocument/2006/relationships/customXml" Target="../ink/ink1057.xml"/><Relationship Id="rId313" Type="http://schemas.openxmlformats.org/officeDocument/2006/relationships/customXml" Target="../ink/ink1150.xml"/><Relationship Id="rId10" Type="http://schemas.openxmlformats.org/officeDocument/2006/relationships/image" Target="../media/image999.png"/><Relationship Id="rId31" Type="http://schemas.openxmlformats.org/officeDocument/2006/relationships/customXml" Target="../ink/ink1009.xml"/><Relationship Id="rId52" Type="http://schemas.openxmlformats.org/officeDocument/2006/relationships/image" Target="../media/image1020.png"/><Relationship Id="rId73" Type="http://schemas.openxmlformats.org/officeDocument/2006/relationships/customXml" Target="../ink/ink1030.xml"/><Relationship Id="rId94" Type="http://schemas.openxmlformats.org/officeDocument/2006/relationships/image" Target="../media/image1041.png"/><Relationship Id="rId148" Type="http://schemas.openxmlformats.org/officeDocument/2006/relationships/image" Target="../media/image1068.png"/><Relationship Id="rId169" Type="http://schemas.openxmlformats.org/officeDocument/2006/relationships/customXml" Target="../ink/ink1078.xml"/><Relationship Id="rId334" Type="http://schemas.openxmlformats.org/officeDocument/2006/relationships/image" Target="../media/image1161.png"/><Relationship Id="rId355" Type="http://schemas.openxmlformats.org/officeDocument/2006/relationships/customXml" Target="../ink/ink1171.xml"/><Relationship Id="rId376" Type="http://schemas.openxmlformats.org/officeDocument/2006/relationships/image" Target="../media/image1182.png"/><Relationship Id="rId397" Type="http://schemas.openxmlformats.org/officeDocument/2006/relationships/customXml" Target="../ink/ink1192.xml"/><Relationship Id="rId4" Type="http://schemas.openxmlformats.org/officeDocument/2006/relationships/image" Target="../media/image996.png"/><Relationship Id="rId180" Type="http://schemas.openxmlformats.org/officeDocument/2006/relationships/image" Target="../media/image1084.png"/><Relationship Id="rId215" Type="http://schemas.openxmlformats.org/officeDocument/2006/relationships/customXml" Target="../ink/ink1101.xml"/><Relationship Id="rId236" Type="http://schemas.openxmlformats.org/officeDocument/2006/relationships/image" Target="../media/image1112.png"/><Relationship Id="rId257" Type="http://schemas.openxmlformats.org/officeDocument/2006/relationships/customXml" Target="../ink/ink1122.xml"/><Relationship Id="rId278" Type="http://schemas.openxmlformats.org/officeDocument/2006/relationships/image" Target="../media/image1133.png"/><Relationship Id="rId401" Type="http://schemas.openxmlformats.org/officeDocument/2006/relationships/customXml" Target="../ink/ink1194.xml"/><Relationship Id="rId303" Type="http://schemas.openxmlformats.org/officeDocument/2006/relationships/customXml" Target="../ink/ink1145.xml"/><Relationship Id="rId42" Type="http://schemas.openxmlformats.org/officeDocument/2006/relationships/image" Target="../media/image1015.png"/><Relationship Id="rId84" Type="http://schemas.openxmlformats.org/officeDocument/2006/relationships/image" Target="../media/image1036.png"/><Relationship Id="rId138" Type="http://schemas.openxmlformats.org/officeDocument/2006/relationships/image" Target="../media/image1063.png"/><Relationship Id="rId345" Type="http://schemas.openxmlformats.org/officeDocument/2006/relationships/customXml" Target="../ink/ink1166.xml"/><Relationship Id="rId387" Type="http://schemas.openxmlformats.org/officeDocument/2006/relationships/customXml" Target="../ink/ink1187.xml"/><Relationship Id="rId191" Type="http://schemas.openxmlformats.org/officeDocument/2006/relationships/customXml" Target="../ink/ink1089.xml"/><Relationship Id="rId205" Type="http://schemas.openxmlformats.org/officeDocument/2006/relationships/customXml" Target="../ink/ink1096.xml"/><Relationship Id="rId247" Type="http://schemas.openxmlformats.org/officeDocument/2006/relationships/customXml" Target="../ink/ink1117.xml"/><Relationship Id="rId412" Type="http://schemas.openxmlformats.org/officeDocument/2006/relationships/image" Target="../media/image1200.png"/><Relationship Id="rId107" Type="http://schemas.openxmlformats.org/officeDocument/2006/relationships/customXml" Target="../ink/ink1047.xml"/><Relationship Id="rId289" Type="http://schemas.openxmlformats.org/officeDocument/2006/relationships/customXml" Target="../ink/ink1138.xml"/><Relationship Id="rId11" Type="http://schemas.openxmlformats.org/officeDocument/2006/relationships/customXml" Target="../ink/ink999.xml"/><Relationship Id="rId53" Type="http://schemas.openxmlformats.org/officeDocument/2006/relationships/customXml" Target="../ink/ink1020.xml"/><Relationship Id="rId149" Type="http://schemas.openxmlformats.org/officeDocument/2006/relationships/customXml" Target="../ink/ink1068.xml"/><Relationship Id="rId314" Type="http://schemas.openxmlformats.org/officeDocument/2006/relationships/image" Target="../media/image1151.png"/><Relationship Id="rId356" Type="http://schemas.openxmlformats.org/officeDocument/2006/relationships/image" Target="../media/image1172.png"/><Relationship Id="rId398" Type="http://schemas.openxmlformats.org/officeDocument/2006/relationships/image" Target="../media/image1193.png"/><Relationship Id="rId95" Type="http://schemas.openxmlformats.org/officeDocument/2006/relationships/customXml" Target="../ink/ink1041.xml"/><Relationship Id="rId160" Type="http://schemas.openxmlformats.org/officeDocument/2006/relationships/image" Target="../media/image1074.png"/><Relationship Id="rId216" Type="http://schemas.openxmlformats.org/officeDocument/2006/relationships/image" Target="../media/image110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0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4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62.png"/><Relationship Id="rId21" Type="http://schemas.openxmlformats.org/officeDocument/2006/relationships/image" Target="../media/image1214.png"/><Relationship Id="rId42" Type="http://schemas.openxmlformats.org/officeDocument/2006/relationships/customXml" Target="../ink/ink1224.xml"/><Relationship Id="rId63" Type="http://schemas.openxmlformats.org/officeDocument/2006/relationships/image" Target="../media/image1235.png"/><Relationship Id="rId84" Type="http://schemas.openxmlformats.org/officeDocument/2006/relationships/customXml" Target="../ink/ink1245.xml"/><Relationship Id="rId138" Type="http://schemas.openxmlformats.org/officeDocument/2006/relationships/customXml" Target="../ink/ink1272.xml"/><Relationship Id="rId159" Type="http://schemas.openxmlformats.org/officeDocument/2006/relationships/image" Target="../media/image1283.png"/><Relationship Id="rId170" Type="http://schemas.openxmlformats.org/officeDocument/2006/relationships/customXml" Target="../ink/ink1288.xml"/><Relationship Id="rId191" Type="http://schemas.openxmlformats.org/officeDocument/2006/relationships/image" Target="../media/image1299.png"/><Relationship Id="rId205" Type="http://schemas.openxmlformats.org/officeDocument/2006/relationships/image" Target="../media/image1306.png"/><Relationship Id="rId226" Type="http://schemas.openxmlformats.org/officeDocument/2006/relationships/customXml" Target="../ink/ink1316.xml"/><Relationship Id="rId107" Type="http://schemas.openxmlformats.org/officeDocument/2006/relationships/image" Target="../media/image1257.png"/><Relationship Id="rId11" Type="http://schemas.openxmlformats.org/officeDocument/2006/relationships/image" Target="../media/image1209.png"/><Relationship Id="rId32" Type="http://schemas.openxmlformats.org/officeDocument/2006/relationships/customXml" Target="../ink/ink1219.xml"/><Relationship Id="rId53" Type="http://schemas.openxmlformats.org/officeDocument/2006/relationships/image" Target="../media/image1230.png"/><Relationship Id="rId74" Type="http://schemas.openxmlformats.org/officeDocument/2006/relationships/customXml" Target="../ink/ink1240.xml"/><Relationship Id="rId128" Type="http://schemas.openxmlformats.org/officeDocument/2006/relationships/customXml" Target="../ink/ink1267.xml"/><Relationship Id="rId149" Type="http://schemas.openxmlformats.org/officeDocument/2006/relationships/image" Target="../media/image1278.png"/><Relationship Id="rId5" Type="http://schemas.openxmlformats.org/officeDocument/2006/relationships/image" Target="../media/image1206.png"/><Relationship Id="rId95" Type="http://schemas.openxmlformats.org/officeDocument/2006/relationships/image" Target="../media/image1251.png"/><Relationship Id="rId160" Type="http://schemas.openxmlformats.org/officeDocument/2006/relationships/customXml" Target="../ink/ink1283.xml"/><Relationship Id="rId181" Type="http://schemas.openxmlformats.org/officeDocument/2006/relationships/image" Target="../media/image1294.png"/><Relationship Id="rId216" Type="http://schemas.openxmlformats.org/officeDocument/2006/relationships/customXml" Target="../ink/ink1311.xml"/><Relationship Id="rId22" Type="http://schemas.openxmlformats.org/officeDocument/2006/relationships/customXml" Target="../ink/ink1214.xml"/><Relationship Id="rId43" Type="http://schemas.openxmlformats.org/officeDocument/2006/relationships/image" Target="../media/image1225.png"/><Relationship Id="rId64" Type="http://schemas.openxmlformats.org/officeDocument/2006/relationships/customXml" Target="../ink/ink1235.xml"/><Relationship Id="rId118" Type="http://schemas.openxmlformats.org/officeDocument/2006/relationships/customXml" Target="../ink/ink1262.xml"/><Relationship Id="rId139" Type="http://schemas.openxmlformats.org/officeDocument/2006/relationships/image" Target="../media/image1273.png"/><Relationship Id="rId80" Type="http://schemas.openxmlformats.org/officeDocument/2006/relationships/customXml" Target="../ink/ink1243.xml"/><Relationship Id="rId85" Type="http://schemas.openxmlformats.org/officeDocument/2006/relationships/image" Target="../media/image1246.png"/><Relationship Id="rId150" Type="http://schemas.openxmlformats.org/officeDocument/2006/relationships/customXml" Target="../ink/ink1278.xml"/><Relationship Id="rId155" Type="http://schemas.openxmlformats.org/officeDocument/2006/relationships/image" Target="../media/image1281.png"/><Relationship Id="rId171" Type="http://schemas.openxmlformats.org/officeDocument/2006/relationships/image" Target="../media/image1289.png"/><Relationship Id="rId176" Type="http://schemas.openxmlformats.org/officeDocument/2006/relationships/customXml" Target="../ink/ink1291.xml"/><Relationship Id="rId192" Type="http://schemas.openxmlformats.org/officeDocument/2006/relationships/customXml" Target="../ink/ink1299.xml"/><Relationship Id="rId197" Type="http://schemas.openxmlformats.org/officeDocument/2006/relationships/image" Target="../media/image1302.png"/><Relationship Id="rId206" Type="http://schemas.openxmlformats.org/officeDocument/2006/relationships/customXml" Target="../ink/ink1306.xml"/><Relationship Id="rId227" Type="http://schemas.openxmlformats.org/officeDocument/2006/relationships/image" Target="../media/image1317.png"/><Relationship Id="rId201" Type="http://schemas.openxmlformats.org/officeDocument/2006/relationships/image" Target="../media/image1304.png"/><Relationship Id="rId222" Type="http://schemas.openxmlformats.org/officeDocument/2006/relationships/customXml" Target="../ink/ink1314.xml"/><Relationship Id="rId12" Type="http://schemas.openxmlformats.org/officeDocument/2006/relationships/customXml" Target="../ink/ink1209.xml"/><Relationship Id="rId17" Type="http://schemas.openxmlformats.org/officeDocument/2006/relationships/image" Target="../media/image1212.png"/><Relationship Id="rId33" Type="http://schemas.openxmlformats.org/officeDocument/2006/relationships/image" Target="../media/image1220.png"/><Relationship Id="rId38" Type="http://schemas.openxmlformats.org/officeDocument/2006/relationships/customXml" Target="../ink/ink1222.xml"/><Relationship Id="rId59" Type="http://schemas.openxmlformats.org/officeDocument/2006/relationships/image" Target="../media/image1233.png"/><Relationship Id="rId103" Type="http://schemas.openxmlformats.org/officeDocument/2006/relationships/image" Target="../media/image1255.png"/><Relationship Id="rId108" Type="http://schemas.openxmlformats.org/officeDocument/2006/relationships/customXml" Target="../ink/ink1257.xml"/><Relationship Id="rId124" Type="http://schemas.openxmlformats.org/officeDocument/2006/relationships/customXml" Target="../ink/ink1265.xml"/><Relationship Id="rId129" Type="http://schemas.openxmlformats.org/officeDocument/2006/relationships/image" Target="../media/image1268.png"/><Relationship Id="rId54" Type="http://schemas.openxmlformats.org/officeDocument/2006/relationships/customXml" Target="../ink/ink1230.xml"/><Relationship Id="rId70" Type="http://schemas.openxmlformats.org/officeDocument/2006/relationships/customXml" Target="../ink/ink1238.xml"/><Relationship Id="rId75" Type="http://schemas.openxmlformats.org/officeDocument/2006/relationships/image" Target="../media/image1241.png"/><Relationship Id="rId91" Type="http://schemas.openxmlformats.org/officeDocument/2006/relationships/image" Target="../media/image1249.png"/><Relationship Id="rId96" Type="http://schemas.openxmlformats.org/officeDocument/2006/relationships/customXml" Target="../ink/ink1251.xml"/><Relationship Id="rId140" Type="http://schemas.openxmlformats.org/officeDocument/2006/relationships/customXml" Target="../ink/ink1273.xml"/><Relationship Id="rId145" Type="http://schemas.openxmlformats.org/officeDocument/2006/relationships/image" Target="../media/image1276.png"/><Relationship Id="rId161" Type="http://schemas.openxmlformats.org/officeDocument/2006/relationships/image" Target="../media/image1284.png"/><Relationship Id="rId166" Type="http://schemas.openxmlformats.org/officeDocument/2006/relationships/customXml" Target="../ink/ink1286.xml"/><Relationship Id="rId182" Type="http://schemas.openxmlformats.org/officeDocument/2006/relationships/customXml" Target="../ink/ink1294.xml"/><Relationship Id="rId187" Type="http://schemas.openxmlformats.org/officeDocument/2006/relationships/image" Target="../media/image1297.png"/><Relationship Id="rId217" Type="http://schemas.openxmlformats.org/officeDocument/2006/relationships/image" Target="../media/image13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06.xml"/><Relationship Id="rId212" Type="http://schemas.openxmlformats.org/officeDocument/2006/relationships/customXml" Target="../ink/ink1309.xml"/><Relationship Id="rId233" Type="http://schemas.openxmlformats.org/officeDocument/2006/relationships/image" Target="../media/image1320.png"/><Relationship Id="rId23" Type="http://schemas.openxmlformats.org/officeDocument/2006/relationships/image" Target="../media/image1215.png"/><Relationship Id="rId28" Type="http://schemas.openxmlformats.org/officeDocument/2006/relationships/customXml" Target="../ink/ink1217.xml"/><Relationship Id="rId49" Type="http://schemas.openxmlformats.org/officeDocument/2006/relationships/image" Target="../media/image1228.png"/><Relationship Id="rId114" Type="http://schemas.openxmlformats.org/officeDocument/2006/relationships/customXml" Target="../ink/ink1260.xml"/><Relationship Id="rId119" Type="http://schemas.openxmlformats.org/officeDocument/2006/relationships/image" Target="../media/image1263.png"/><Relationship Id="rId44" Type="http://schemas.openxmlformats.org/officeDocument/2006/relationships/customXml" Target="../ink/ink1225.xml"/><Relationship Id="rId60" Type="http://schemas.openxmlformats.org/officeDocument/2006/relationships/customXml" Target="../ink/ink1233.xml"/><Relationship Id="rId65" Type="http://schemas.openxmlformats.org/officeDocument/2006/relationships/image" Target="../media/image1236.png"/><Relationship Id="rId81" Type="http://schemas.openxmlformats.org/officeDocument/2006/relationships/image" Target="../media/image1244.png"/><Relationship Id="rId86" Type="http://schemas.openxmlformats.org/officeDocument/2006/relationships/customXml" Target="../ink/ink1246.xml"/><Relationship Id="rId130" Type="http://schemas.openxmlformats.org/officeDocument/2006/relationships/customXml" Target="../ink/ink1268.xml"/><Relationship Id="rId135" Type="http://schemas.openxmlformats.org/officeDocument/2006/relationships/image" Target="../media/image1271.png"/><Relationship Id="rId151" Type="http://schemas.openxmlformats.org/officeDocument/2006/relationships/image" Target="../media/image1279.png"/><Relationship Id="rId156" Type="http://schemas.openxmlformats.org/officeDocument/2006/relationships/customXml" Target="../ink/ink1281.xml"/><Relationship Id="rId177" Type="http://schemas.openxmlformats.org/officeDocument/2006/relationships/image" Target="../media/image1292.png"/><Relationship Id="rId198" Type="http://schemas.openxmlformats.org/officeDocument/2006/relationships/customXml" Target="../ink/ink1302.xml"/><Relationship Id="rId172" Type="http://schemas.openxmlformats.org/officeDocument/2006/relationships/customXml" Target="../ink/ink1289.xml"/><Relationship Id="rId193" Type="http://schemas.openxmlformats.org/officeDocument/2006/relationships/image" Target="../media/image1300.png"/><Relationship Id="rId202" Type="http://schemas.openxmlformats.org/officeDocument/2006/relationships/customXml" Target="../ink/ink1304.xml"/><Relationship Id="rId207" Type="http://schemas.openxmlformats.org/officeDocument/2006/relationships/image" Target="../media/image1307.png"/><Relationship Id="rId223" Type="http://schemas.openxmlformats.org/officeDocument/2006/relationships/image" Target="../media/image1315.png"/><Relationship Id="rId228" Type="http://schemas.openxmlformats.org/officeDocument/2006/relationships/customXml" Target="../ink/ink1317.xml"/><Relationship Id="rId13" Type="http://schemas.openxmlformats.org/officeDocument/2006/relationships/image" Target="../media/image1210.png"/><Relationship Id="rId18" Type="http://schemas.openxmlformats.org/officeDocument/2006/relationships/customXml" Target="../ink/ink1212.xml"/><Relationship Id="rId39" Type="http://schemas.openxmlformats.org/officeDocument/2006/relationships/image" Target="../media/image1223.png"/><Relationship Id="rId109" Type="http://schemas.openxmlformats.org/officeDocument/2006/relationships/image" Target="../media/image1258.png"/><Relationship Id="rId34" Type="http://schemas.openxmlformats.org/officeDocument/2006/relationships/customXml" Target="../ink/ink1220.xml"/><Relationship Id="rId50" Type="http://schemas.openxmlformats.org/officeDocument/2006/relationships/customXml" Target="../ink/ink1228.xml"/><Relationship Id="rId55" Type="http://schemas.openxmlformats.org/officeDocument/2006/relationships/image" Target="../media/image1231.png"/><Relationship Id="rId76" Type="http://schemas.openxmlformats.org/officeDocument/2006/relationships/customXml" Target="../ink/ink1241.xml"/><Relationship Id="rId97" Type="http://schemas.openxmlformats.org/officeDocument/2006/relationships/image" Target="../media/image1252.png"/><Relationship Id="rId104" Type="http://schemas.openxmlformats.org/officeDocument/2006/relationships/customXml" Target="../ink/ink1255.xml"/><Relationship Id="rId120" Type="http://schemas.openxmlformats.org/officeDocument/2006/relationships/customXml" Target="../ink/ink1263.xml"/><Relationship Id="rId125" Type="http://schemas.openxmlformats.org/officeDocument/2006/relationships/image" Target="../media/image1266.png"/><Relationship Id="rId141" Type="http://schemas.openxmlformats.org/officeDocument/2006/relationships/image" Target="../media/image1274.png"/><Relationship Id="rId146" Type="http://schemas.openxmlformats.org/officeDocument/2006/relationships/customXml" Target="../ink/ink1276.xml"/><Relationship Id="rId167" Type="http://schemas.openxmlformats.org/officeDocument/2006/relationships/image" Target="../media/image1287.png"/><Relationship Id="rId188" Type="http://schemas.openxmlformats.org/officeDocument/2006/relationships/customXml" Target="../ink/ink1297.xml"/><Relationship Id="rId7" Type="http://schemas.openxmlformats.org/officeDocument/2006/relationships/image" Target="../media/image1207.png"/><Relationship Id="rId71" Type="http://schemas.openxmlformats.org/officeDocument/2006/relationships/image" Target="../media/image1239.png"/><Relationship Id="rId92" Type="http://schemas.openxmlformats.org/officeDocument/2006/relationships/customXml" Target="../ink/ink1249.xml"/><Relationship Id="rId162" Type="http://schemas.openxmlformats.org/officeDocument/2006/relationships/customXml" Target="../ink/ink1284.xml"/><Relationship Id="rId183" Type="http://schemas.openxmlformats.org/officeDocument/2006/relationships/image" Target="../media/image1295.png"/><Relationship Id="rId213" Type="http://schemas.openxmlformats.org/officeDocument/2006/relationships/image" Target="../media/image1310.png"/><Relationship Id="rId218" Type="http://schemas.openxmlformats.org/officeDocument/2006/relationships/customXml" Target="../ink/ink1312.xml"/><Relationship Id="rId234" Type="http://schemas.openxmlformats.org/officeDocument/2006/relationships/customXml" Target="../ink/ink1320.xml"/><Relationship Id="rId2" Type="http://schemas.openxmlformats.org/officeDocument/2006/relationships/customXml" Target="../ink/ink1204.xml"/><Relationship Id="rId29" Type="http://schemas.openxmlformats.org/officeDocument/2006/relationships/image" Target="../media/image1218.png"/><Relationship Id="rId24" Type="http://schemas.openxmlformats.org/officeDocument/2006/relationships/customXml" Target="../ink/ink1215.xml"/><Relationship Id="rId40" Type="http://schemas.openxmlformats.org/officeDocument/2006/relationships/customXml" Target="../ink/ink1223.xml"/><Relationship Id="rId45" Type="http://schemas.openxmlformats.org/officeDocument/2006/relationships/image" Target="../media/image1226.png"/><Relationship Id="rId66" Type="http://schemas.openxmlformats.org/officeDocument/2006/relationships/customXml" Target="../ink/ink1236.xml"/><Relationship Id="rId87" Type="http://schemas.openxmlformats.org/officeDocument/2006/relationships/image" Target="../media/image1247.png"/><Relationship Id="rId110" Type="http://schemas.openxmlformats.org/officeDocument/2006/relationships/customXml" Target="../ink/ink1258.xml"/><Relationship Id="rId115" Type="http://schemas.openxmlformats.org/officeDocument/2006/relationships/image" Target="../media/image1261.png"/><Relationship Id="rId131" Type="http://schemas.openxmlformats.org/officeDocument/2006/relationships/image" Target="../media/image1269.png"/><Relationship Id="rId136" Type="http://schemas.openxmlformats.org/officeDocument/2006/relationships/customXml" Target="../ink/ink1271.xml"/><Relationship Id="rId157" Type="http://schemas.openxmlformats.org/officeDocument/2006/relationships/image" Target="../media/image1282.png"/><Relationship Id="rId178" Type="http://schemas.openxmlformats.org/officeDocument/2006/relationships/customXml" Target="../ink/ink1292.xml"/><Relationship Id="rId61" Type="http://schemas.openxmlformats.org/officeDocument/2006/relationships/image" Target="../media/image1234.png"/><Relationship Id="rId82" Type="http://schemas.openxmlformats.org/officeDocument/2006/relationships/customXml" Target="../ink/ink1244.xml"/><Relationship Id="rId152" Type="http://schemas.openxmlformats.org/officeDocument/2006/relationships/customXml" Target="../ink/ink1279.xml"/><Relationship Id="rId173" Type="http://schemas.openxmlformats.org/officeDocument/2006/relationships/image" Target="../media/image1290.png"/><Relationship Id="rId194" Type="http://schemas.openxmlformats.org/officeDocument/2006/relationships/customXml" Target="../ink/ink1300.xml"/><Relationship Id="rId199" Type="http://schemas.openxmlformats.org/officeDocument/2006/relationships/image" Target="../media/image1303.png"/><Relationship Id="rId203" Type="http://schemas.openxmlformats.org/officeDocument/2006/relationships/image" Target="../media/image1305.png"/><Relationship Id="rId208" Type="http://schemas.openxmlformats.org/officeDocument/2006/relationships/customXml" Target="../ink/ink1307.xml"/><Relationship Id="rId229" Type="http://schemas.openxmlformats.org/officeDocument/2006/relationships/image" Target="../media/image1318.png"/><Relationship Id="rId19" Type="http://schemas.openxmlformats.org/officeDocument/2006/relationships/image" Target="../media/image1213.png"/><Relationship Id="rId224" Type="http://schemas.openxmlformats.org/officeDocument/2006/relationships/customXml" Target="../ink/ink1315.xml"/><Relationship Id="rId14" Type="http://schemas.openxmlformats.org/officeDocument/2006/relationships/customXml" Target="../ink/ink1210.xml"/><Relationship Id="rId30" Type="http://schemas.openxmlformats.org/officeDocument/2006/relationships/customXml" Target="../ink/ink1218.xml"/><Relationship Id="rId35" Type="http://schemas.openxmlformats.org/officeDocument/2006/relationships/image" Target="../media/image1221.png"/><Relationship Id="rId56" Type="http://schemas.openxmlformats.org/officeDocument/2006/relationships/customXml" Target="../ink/ink1231.xml"/><Relationship Id="rId77" Type="http://schemas.openxmlformats.org/officeDocument/2006/relationships/image" Target="../media/image1242.png"/><Relationship Id="rId100" Type="http://schemas.openxmlformats.org/officeDocument/2006/relationships/customXml" Target="../ink/ink1253.xml"/><Relationship Id="rId105" Type="http://schemas.openxmlformats.org/officeDocument/2006/relationships/image" Target="../media/image1256.png"/><Relationship Id="rId126" Type="http://schemas.openxmlformats.org/officeDocument/2006/relationships/customXml" Target="../ink/ink1266.xml"/><Relationship Id="rId147" Type="http://schemas.openxmlformats.org/officeDocument/2006/relationships/image" Target="../media/image1277.png"/><Relationship Id="rId168" Type="http://schemas.openxmlformats.org/officeDocument/2006/relationships/customXml" Target="../ink/ink1287.xml"/><Relationship Id="rId8" Type="http://schemas.openxmlformats.org/officeDocument/2006/relationships/customXml" Target="../ink/ink1207.xml"/><Relationship Id="rId51" Type="http://schemas.openxmlformats.org/officeDocument/2006/relationships/image" Target="../media/image1229.png"/><Relationship Id="rId72" Type="http://schemas.openxmlformats.org/officeDocument/2006/relationships/customXml" Target="../ink/ink1239.xml"/><Relationship Id="rId93" Type="http://schemas.openxmlformats.org/officeDocument/2006/relationships/image" Target="../media/image1250.png"/><Relationship Id="rId98" Type="http://schemas.openxmlformats.org/officeDocument/2006/relationships/customXml" Target="../ink/ink1252.xml"/><Relationship Id="rId121" Type="http://schemas.openxmlformats.org/officeDocument/2006/relationships/image" Target="../media/image1264.png"/><Relationship Id="rId142" Type="http://schemas.openxmlformats.org/officeDocument/2006/relationships/customXml" Target="../ink/ink1274.xml"/><Relationship Id="rId163" Type="http://schemas.openxmlformats.org/officeDocument/2006/relationships/image" Target="../media/image1285.png"/><Relationship Id="rId184" Type="http://schemas.openxmlformats.org/officeDocument/2006/relationships/customXml" Target="../ink/ink1295.xml"/><Relationship Id="rId189" Type="http://schemas.openxmlformats.org/officeDocument/2006/relationships/image" Target="../media/image1298.png"/><Relationship Id="rId219" Type="http://schemas.openxmlformats.org/officeDocument/2006/relationships/image" Target="../media/image1313.png"/><Relationship Id="rId3" Type="http://schemas.openxmlformats.org/officeDocument/2006/relationships/image" Target="../media/image1205.png"/><Relationship Id="rId214" Type="http://schemas.openxmlformats.org/officeDocument/2006/relationships/customXml" Target="../ink/ink1310.xml"/><Relationship Id="rId230" Type="http://schemas.openxmlformats.org/officeDocument/2006/relationships/customXml" Target="../ink/ink1318.xml"/><Relationship Id="rId235" Type="http://schemas.openxmlformats.org/officeDocument/2006/relationships/image" Target="../media/image1321.png"/><Relationship Id="rId25" Type="http://schemas.openxmlformats.org/officeDocument/2006/relationships/image" Target="../media/image1216.png"/><Relationship Id="rId46" Type="http://schemas.openxmlformats.org/officeDocument/2006/relationships/customXml" Target="../ink/ink1226.xml"/><Relationship Id="rId67" Type="http://schemas.openxmlformats.org/officeDocument/2006/relationships/image" Target="../media/image1237.png"/><Relationship Id="rId116" Type="http://schemas.openxmlformats.org/officeDocument/2006/relationships/customXml" Target="../ink/ink1261.xml"/><Relationship Id="rId137" Type="http://schemas.openxmlformats.org/officeDocument/2006/relationships/image" Target="../media/image1272.png"/><Relationship Id="rId158" Type="http://schemas.openxmlformats.org/officeDocument/2006/relationships/customXml" Target="../ink/ink1282.xml"/><Relationship Id="rId20" Type="http://schemas.openxmlformats.org/officeDocument/2006/relationships/customXml" Target="../ink/ink1213.xml"/><Relationship Id="rId41" Type="http://schemas.openxmlformats.org/officeDocument/2006/relationships/image" Target="../media/image1224.png"/><Relationship Id="rId62" Type="http://schemas.openxmlformats.org/officeDocument/2006/relationships/customXml" Target="../ink/ink1234.xml"/><Relationship Id="rId83" Type="http://schemas.openxmlformats.org/officeDocument/2006/relationships/image" Target="../media/image1245.png"/><Relationship Id="rId88" Type="http://schemas.openxmlformats.org/officeDocument/2006/relationships/customXml" Target="../ink/ink1247.xml"/><Relationship Id="rId111" Type="http://schemas.openxmlformats.org/officeDocument/2006/relationships/image" Target="../media/image1259.png"/><Relationship Id="rId132" Type="http://schemas.openxmlformats.org/officeDocument/2006/relationships/customXml" Target="../ink/ink1269.xml"/><Relationship Id="rId153" Type="http://schemas.openxmlformats.org/officeDocument/2006/relationships/image" Target="../media/image1280.png"/><Relationship Id="rId174" Type="http://schemas.openxmlformats.org/officeDocument/2006/relationships/customXml" Target="../ink/ink1290.xml"/><Relationship Id="rId179" Type="http://schemas.openxmlformats.org/officeDocument/2006/relationships/image" Target="../media/image1293.png"/><Relationship Id="rId195" Type="http://schemas.openxmlformats.org/officeDocument/2006/relationships/image" Target="../media/image1301.png"/><Relationship Id="rId209" Type="http://schemas.openxmlformats.org/officeDocument/2006/relationships/image" Target="../media/image1308.png"/><Relationship Id="rId190" Type="http://schemas.openxmlformats.org/officeDocument/2006/relationships/customXml" Target="../ink/ink1298.xml"/><Relationship Id="rId204" Type="http://schemas.openxmlformats.org/officeDocument/2006/relationships/customXml" Target="../ink/ink1305.xml"/><Relationship Id="rId220" Type="http://schemas.openxmlformats.org/officeDocument/2006/relationships/customXml" Target="../ink/ink1313.xml"/><Relationship Id="rId225" Type="http://schemas.openxmlformats.org/officeDocument/2006/relationships/image" Target="../media/image1316.png"/><Relationship Id="rId15" Type="http://schemas.openxmlformats.org/officeDocument/2006/relationships/image" Target="../media/image1211.png"/><Relationship Id="rId36" Type="http://schemas.openxmlformats.org/officeDocument/2006/relationships/customXml" Target="../ink/ink1221.xml"/><Relationship Id="rId57" Type="http://schemas.openxmlformats.org/officeDocument/2006/relationships/image" Target="../media/image1232.png"/><Relationship Id="rId106" Type="http://schemas.openxmlformats.org/officeDocument/2006/relationships/customXml" Target="../ink/ink1256.xml"/><Relationship Id="rId127" Type="http://schemas.openxmlformats.org/officeDocument/2006/relationships/image" Target="../media/image1267.png"/><Relationship Id="rId10" Type="http://schemas.openxmlformats.org/officeDocument/2006/relationships/customXml" Target="../ink/ink1208.xml"/><Relationship Id="rId31" Type="http://schemas.openxmlformats.org/officeDocument/2006/relationships/image" Target="../media/image1219.png"/><Relationship Id="rId52" Type="http://schemas.openxmlformats.org/officeDocument/2006/relationships/customXml" Target="../ink/ink1229.xml"/><Relationship Id="rId73" Type="http://schemas.openxmlformats.org/officeDocument/2006/relationships/image" Target="../media/image1240.png"/><Relationship Id="rId78" Type="http://schemas.openxmlformats.org/officeDocument/2006/relationships/customXml" Target="../ink/ink1242.xml"/><Relationship Id="rId94" Type="http://schemas.openxmlformats.org/officeDocument/2006/relationships/customXml" Target="../ink/ink1250.xml"/><Relationship Id="rId99" Type="http://schemas.openxmlformats.org/officeDocument/2006/relationships/image" Target="../media/image1253.png"/><Relationship Id="rId101" Type="http://schemas.openxmlformats.org/officeDocument/2006/relationships/image" Target="../media/image1254.png"/><Relationship Id="rId122" Type="http://schemas.openxmlformats.org/officeDocument/2006/relationships/customXml" Target="../ink/ink1264.xml"/><Relationship Id="rId143" Type="http://schemas.openxmlformats.org/officeDocument/2006/relationships/image" Target="../media/image1275.png"/><Relationship Id="rId148" Type="http://schemas.openxmlformats.org/officeDocument/2006/relationships/customXml" Target="../ink/ink1277.xml"/><Relationship Id="rId164" Type="http://schemas.openxmlformats.org/officeDocument/2006/relationships/customXml" Target="../ink/ink1285.xml"/><Relationship Id="rId169" Type="http://schemas.openxmlformats.org/officeDocument/2006/relationships/image" Target="../media/image1288.png"/><Relationship Id="rId185" Type="http://schemas.openxmlformats.org/officeDocument/2006/relationships/image" Target="../media/image1296.png"/><Relationship Id="rId4" Type="http://schemas.openxmlformats.org/officeDocument/2006/relationships/customXml" Target="../ink/ink1205.xml"/><Relationship Id="rId9" Type="http://schemas.openxmlformats.org/officeDocument/2006/relationships/image" Target="../media/image1208.png"/><Relationship Id="rId180" Type="http://schemas.openxmlformats.org/officeDocument/2006/relationships/customXml" Target="../ink/ink1293.xml"/><Relationship Id="rId210" Type="http://schemas.openxmlformats.org/officeDocument/2006/relationships/customXml" Target="../ink/ink1308.xml"/><Relationship Id="rId215" Type="http://schemas.openxmlformats.org/officeDocument/2006/relationships/image" Target="../media/image1311.png"/><Relationship Id="rId26" Type="http://schemas.openxmlformats.org/officeDocument/2006/relationships/customXml" Target="../ink/ink1216.xml"/><Relationship Id="rId231" Type="http://schemas.openxmlformats.org/officeDocument/2006/relationships/image" Target="../media/image1319.png"/><Relationship Id="rId47" Type="http://schemas.openxmlformats.org/officeDocument/2006/relationships/image" Target="../media/image1227.png"/><Relationship Id="rId68" Type="http://schemas.openxmlformats.org/officeDocument/2006/relationships/customXml" Target="../ink/ink1237.xml"/><Relationship Id="rId89" Type="http://schemas.openxmlformats.org/officeDocument/2006/relationships/image" Target="../media/image1248.png"/><Relationship Id="rId112" Type="http://schemas.openxmlformats.org/officeDocument/2006/relationships/customXml" Target="../ink/ink1259.xml"/><Relationship Id="rId133" Type="http://schemas.openxmlformats.org/officeDocument/2006/relationships/image" Target="../media/image1270.png"/><Relationship Id="rId154" Type="http://schemas.openxmlformats.org/officeDocument/2006/relationships/customXml" Target="../ink/ink1280.xml"/><Relationship Id="rId175" Type="http://schemas.openxmlformats.org/officeDocument/2006/relationships/image" Target="../media/image1291.png"/><Relationship Id="rId196" Type="http://schemas.openxmlformats.org/officeDocument/2006/relationships/customXml" Target="../ink/ink1301.xml"/><Relationship Id="rId200" Type="http://schemas.openxmlformats.org/officeDocument/2006/relationships/customXml" Target="../ink/ink1303.xml"/><Relationship Id="rId16" Type="http://schemas.openxmlformats.org/officeDocument/2006/relationships/customXml" Target="../ink/ink1211.xml"/><Relationship Id="rId221" Type="http://schemas.openxmlformats.org/officeDocument/2006/relationships/image" Target="../media/image1314.png"/><Relationship Id="rId37" Type="http://schemas.openxmlformats.org/officeDocument/2006/relationships/image" Target="../media/image1222.png"/><Relationship Id="rId58" Type="http://schemas.openxmlformats.org/officeDocument/2006/relationships/customXml" Target="../ink/ink1232.xml"/><Relationship Id="rId79" Type="http://schemas.openxmlformats.org/officeDocument/2006/relationships/image" Target="../media/image1243.png"/><Relationship Id="rId102" Type="http://schemas.openxmlformats.org/officeDocument/2006/relationships/customXml" Target="../ink/ink1254.xml"/><Relationship Id="rId123" Type="http://schemas.openxmlformats.org/officeDocument/2006/relationships/image" Target="../media/image1265.png"/><Relationship Id="rId144" Type="http://schemas.openxmlformats.org/officeDocument/2006/relationships/customXml" Target="../ink/ink1275.xml"/><Relationship Id="rId90" Type="http://schemas.openxmlformats.org/officeDocument/2006/relationships/customXml" Target="../ink/ink1248.xml"/><Relationship Id="rId165" Type="http://schemas.openxmlformats.org/officeDocument/2006/relationships/image" Target="../media/image1286.png"/><Relationship Id="rId186" Type="http://schemas.openxmlformats.org/officeDocument/2006/relationships/customXml" Target="../ink/ink1296.xml"/><Relationship Id="rId211" Type="http://schemas.openxmlformats.org/officeDocument/2006/relationships/image" Target="../media/image1309.png"/><Relationship Id="rId232" Type="http://schemas.openxmlformats.org/officeDocument/2006/relationships/customXml" Target="../ink/ink1319.xml"/><Relationship Id="rId27" Type="http://schemas.openxmlformats.org/officeDocument/2006/relationships/image" Target="../media/image1217.png"/><Relationship Id="rId48" Type="http://schemas.openxmlformats.org/officeDocument/2006/relationships/customXml" Target="../ink/ink1227.xml"/><Relationship Id="rId69" Type="http://schemas.openxmlformats.org/officeDocument/2006/relationships/image" Target="../media/image1238.png"/><Relationship Id="rId113" Type="http://schemas.openxmlformats.org/officeDocument/2006/relationships/image" Target="../media/image1260.png"/><Relationship Id="rId134" Type="http://schemas.openxmlformats.org/officeDocument/2006/relationships/customXml" Target="../ink/ink1270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26.xml"/><Relationship Id="rId18" Type="http://schemas.openxmlformats.org/officeDocument/2006/relationships/image" Target="../media/image1329.png"/><Relationship Id="rId26" Type="http://schemas.openxmlformats.org/officeDocument/2006/relationships/image" Target="../media/image1333.png"/><Relationship Id="rId39" Type="http://schemas.openxmlformats.org/officeDocument/2006/relationships/customXml" Target="../ink/ink1339.xml"/><Relationship Id="rId21" Type="http://schemas.openxmlformats.org/officeDocument/2006/relationships/customXml" Target="../ink/ink1330.xml"/><Relationship Id="rId34" Type="http://schemas.openxmlformats.org/officeDocument/2006/relationships/image" Target="../media/image1337.png"/><Relationship Id="rId42" Type="http://schemas.openxmlformats.org/officeDocument/2006/relationships/image" Target="../media/image1341.png"/><Relationship Id="rId47" Type="http://schemas.openxmlformats.org/officeDocument/2006/relationships/customXml" Target="../ink/ink1343.xml"/><Relationship Id="rId50" Type="http://schemas.openxmlformats.org/officeDocument/2006/relationships/image" Target="../media/image1345.png"/><Relationship Id="rId55" Type="http://schemas.openxmlformats.org/officeDocument/2006/relationships/customXml" Target="../ink/ink1347.xml"/><Relationship Id="rId7" Type="http://schemas.openxmlformats.org/officeDocument/2006/relationships/customXml" Target="../ink/ink1323.xml"/><Relationship Id="rId12" Type="http://schemas.openxmlformats.org/officeDocument/2006/relationships/image" Target="../media/image1326.png"/><Relationship Id="rId17" Type="http://schemas.openxmlformats.org/officeDocument/2006/relationships/customXml" Target="../ink/ink1328.xml"/><Relationship Id="rId25" Type="http://schemas.openxmlformats.org/officeDocument/2006/relationships/customXml" Target="../ink/ink1332.xml"/><Relationship Id="rId33" Type="http://schemas.openxmlformats.org/officeDocument/2006/relationships/customXml" Target="../ink/ink1336.xml"/><Relationship Id="rId38" Type="http://schemas.openxmlformats.org/officeDocument/2006/relationships/image" Target="../media/image1339.png"/><Relationship Id="rId46" Type="http://schemas.openxmlformats.org/officeDocument/2006/relationships/image" Target="../media/image134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328.png"/><Relationship Id="rId20" Type="http://schemas.openxmlformats.org/officeDocument/2006/relationships/image" Target="../media/image1330.png"/><Relationship Id="rId29" Type="http://schemas.openxmlformats.org/officeDocument/2006/relationships/customXml" Target="../ink/ink1334.xml"/><Relationship Id="rId41" Type="http://schemas.openxmlformats.org/officeDocument/2006/relationships/customXml" Target="../ink/ink1340.xml"/><Relationship Id="rId54" Type="http://schemas.openxmlformats.org/officeDocument/2006/relationships/image" Target="../media/image13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3.png"/><Relationship Id="rId11" Type="http://schemas.openxmlformats.org/officeDocument/2006/relationships/customXml" Target="../ink/ink1325.xml"/><Relationship Id="rId24" Type="http://schemas.openxmlformats.org/officeDocument/2006/relationships/image" Target="../media/image1332.png"/><Relationship Id="rId32" Type="http://schemas.openxmlformats.org/officeDocument/2006/relationships/image" Target="../media/image1336.png"/><Relationship Id="rId37" Type="http://schemas.openxmlformats.org/officeDocument/2006/relationships/customXml" Target="../ink/ink1338.xml"/><Relationship Id="rId40" Type="http://schemas.openxmlformats.org/officeDocument/2006/relationships/image" Target="../media/image1340.png"/><Relationship Id="rId45" Type="http://schemas.openxmlformats.org/officeDocument/2006/relationships/customXml" Target="../ink/ink1342.xml"/><Relationship Id="rId53" Type="http://schemas.openxmlformats.org/officeDocument/2006/relationships/customXml" Target="../ink/ink1346.xml"/><Relationship Id="rId5" Type="http://schemas.openxmlformats.org/officeDocument/2006/relationships/customXml" Target="../ink/ink1322.xml"/><Relationship Id="rId15" Type="http://schemas.openxmlformats.org/officeDocument/2006/relationships/customXml" Target="../ink/ink1327.xml"/><Relationship Id="rId23" Type="http://schemas.openxmlformats.org/officeDocument/2006/relationships/customXml" Target="../ink/ink1331.xml"/><Relationship Id="rId28" Type="http://schemas.openxmlformats.org/officeDocument/2006/relationships/image" Target="../media/image1334.png"/><Relationship Id="rId36" Type="http://schemas.openxmlformats.org/officeDocument/2006/relationships/image" Target="../media/image1338.png"/><Relationship Id="rId49" Type="http://schemas.openxmlformats.org/officeDocument/2006/relationships/customXml" Target="../ink/ink1344.xml"/><Relationship Id="rId10" Type="http://schemas.openxmlformats.org/officeDocument/2006/relationships/image" Target="../media/image1325.png"/><Relationship Id="rId19" Type="http://schemas.openxmlformats.org/officeDocument/2006/relationships/customXml" Target="../ink/ink1329.xml"/><Relationship Id="rId31" Type="http://schemas.openxmlformats.org/officeDocument/2006/relationships/customXml" Target="../ink/ink1335.xml"/><Relationship Id="rId44" Type="http://schemas.openxmlformats.org/officeDocument/2006/relationships/image" Target="../media/image1342.png"/><Relationship Id="rId52" Type="http://schemas.openxmlformats.org/officeDocument/2006/relationships/image" Target="../media/image1346.png"/><Relationship Id="rId4" Type="http://schemas.openxmlformats.org/officeDocument/2006/relationships/image" Target="../media/image1322.png"/><Relationship Id="rId9" Type="http://schemas.openxmlformats.org/officeDocument/2006/relationships/customXml" Target="../ink/ink1324.xml"/><Relationship Id="rId14" Type="http://schemas.openxmlformats.org/officeDocument/2006/relationships/image" Target="../media/image1327.png"/><Relationship Id="rId22" Type="http://schemas.openxmlformats.org/officeDocument/2006/relationships/image" Target="../media/image1331.png"/><Relationship Id="rId27" Type="http://schemas.openxmlformats.org/officeDocument/2006/relationships/customXml" Target="../ink/ink1333.xml"/><Relationship Id="rId30" Type="http://schemas.openxmlformats.org/officeDocument/2006/relationships/image" Target="../media/image1335.png"/><Relationship Id="rId35" Type="http://schemas.openxmlformats.org/officeDocument/2006/relationships/customXml" Target="../ink/ink1337.xml"/><Relationship Id="rId43" Type="http://schemas.openxmlformats.org/officeDocument/2006/relationships/customXml" Target="../ink/ink1341.xml"/><Relationship Id="rId48" Type="http://schemas.openxmlformats.org/officeDocument/2006/relationships/image" Target="../media/image1344.png"/><Relationship Id="rId56" Type="http://schemas.openxmlformats.org/officeDocument/2006/relationships/image" Target="../media/image1348.png"/><Relationship Id="rId8" Type="http://schemas.openxmlformats.org/officeDocument/2006/relationships/image" Target="../media/image1324.png"/><Relationship Id="rId51" Type="http://schemas.openxmlformats.org/officeDocument/2006/relationships/customXml" Target="../ink/ink1345.xml"/><Relationship Id="rId3" Type="http://schemas.openxmlformats.org/officeDocument/2006/relationships/customXml" Target="../ink/ink13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06.png"/><Relationship Id="rId299" Type="http://schemas.openxmlformats.org/officeDocument/2006/relationships/image" Target="../media/image1497.png"/><Relationship Id="rId303" Type="http://schemas.openxmlformats.org/officeDocument/2006/relationships/image" Target="../media/image1499.png"/><Relationship Id="rId21" Type="http://schemas.openxmlformats.org/officeDocument/2006/relationships/image" Target="../media/image1358.png"/><Relationship Id="rId42" Type="http://schemas.openxmlformats.org/officeDocument/2006/relationships/customXml" Target="../ink/ink1368.xml"/><Relationship Id="rId63" Type="http://schemas.openxmlformats.org/officeDocument/2006/relationships/image" Target="../media/image1379.png"/><Relationship Id="rId84" Type="http://schemas.openxmlformats.org/officeDocument/2006/relationships/customXml" Target="../ink/ink1389.xml"/><Relationship Id="rId138" Type="http://schemas.openxmlformats.org/officeDocument/2006/relationships/customXml" Target="../ink/ink1416.xml"/><Relationship Id="rId159" Type="http://schemas.openxmlformats.org/officeDocument/2006/relationships/image" Target="../media/image1427.png"/><Relationship Id="rId324" Type="http://schemas.openxmlformats.org/officeDocument/2006/relationships/customXml" Target="../ink/ink1509.xml"/><Relationship Id="rId345" Type="http://schemas.openxmlformats.org/officeDocument/2006/relationships/image" Target="../media/image1520.png"/><Relationship Id="rId170" Type="http://schemas.openxmlformats.org/officeDocument/2006/relationships/customXml" Target="../ink/ink1432.xml"/><Relationship Id="rId191" Type="http://schemas.openxmlformats.org/officeDocument/2006/relationships/image" Target="../media/image1443.png"/><Relationship Id="rId205" Type="http://schemas.openxmlformats.org/officeDocument/2006/relationships/image" Target="../media/image1450.png"/><Relationship Id="rId226" Type="http://schemas.openxmlformats.org/officeDocument/2006/relationships/customXml" Target="../ink/ink1460.xml"/><Relationship Id="rId247" Type="http://schemas.openxmlformats.org/officeDocument/2006/relationships/image" Target="../media/image1471.png"/><Relationship Id="rId107" Type="http://schemas.openxmlformats.org/officeDocument/2006/relationships/image" Target="../media/image1401.png"/><Relationship Id="rId268" Type="http://schemas.openxmlformats.org/officeDocument/2006/relationships/customXml" Target="../ink/ink1481.xml"/><Relationship Id="rId289" Type="http://schemas.openxmlformats.org/officeDocument/2006/relationships/image" Target="../media/image1492.png"/><Relationship Id="rId11" Type="http://schemas.openxmlformats.org/officeDocument/2006/relationships/image" Target="../media/image1353.png"/><Relationship Id="rId32" Type="http://schemas.openxmlformats.org/officeDocument/2006/relationships/customXml" Target="../ink/ink1363.xml"/><Relationship Id="rId53" Type="http://schemas.openxmlformats.org/officeDocument/2006/relationships/image" Target="../media/image1374.png"/><Relationship Id="rId74" Type="http://schemas.openxmlformats.org/officeDocument/2006/relationships/customXml" Target="../ink/ink1384.xml"/><Relationship Id="rId128" Type="http://schemas.openxmlformats.org/officeDocument/2006/relationships/customXml" Target="../ink/ink1411.xml"/><Relationship Id="rId149" Type="http://schemas.openxmlformats.org/officeDocument/2006/relationships/image" Target="../media/image1422.png"/><Relationship Id="rId314" Type="http://schemas.openxmlformats.org/officeDocument/2006/relationships/customXml" Target="../ink/ink1504.xml"/><Relationship Id="rId335" Type="http://schemas.openxmlformats.org/officeDocument/2006/relationships/image" Target="../media/image1515.png"/><Relationship Id="rId5" Type="http://schemas.openxmlformats.org/officeDocument/2006/relationships/image" Target="../media/image1350.png"/><Relationship Id="rId95" Type="http://schemas.openxmlformats.org/officeDocument/2006/relationships/image" Target="../media/image1395.png"/><Relationship Id="rId160" Type="http://schemas.openxmlformats.org/officeDocument/2006/relationships/customXml" Target="../ink/ink1427.xml"/><Relationship Id="rId181" Type="http://schemas.openxmlformats.org/officeDocument/2006/relationships/image" Target="../media/image1438.png"/><Relationship Id="rId216" Type="http://schemas.openxmlformats.org/officeDocument/2006/relationships/customXml" Target="../ink/ink1455.xml"/><Relationship Id="rId237" Type="http://schemas.openxmlformats.org/officeDocument/2006/relationships/image" Target="../media/image1466.png"/><Relationship Id="rId258" Type="http://schemas.openxmlformats.org/officeDocument/2006/relationships/customXml" Target="../ink/ink1476.xml"/><Relationship Id="rId279" Type="http://schemas.openxmlformats.org/officeDocument/2006/relationships/image" Target="../media/image1487.png"/><Relationship Id="rId22" Type="http://schemas.openxmlformats.org/officeDocument/2006/relationships/customXml" Target="../ink/ink1358.xml"/><Relationship Id="rId43" Type="http://schemas.openxmlformats.org/officeDocument/2006/relationships/image" Target="../media/image1369.png"/><Relationship Id="rId64" Type="http://schemas.openxmlformats.org/officeDocument/2006/relationships/customXml" Target="../ink/ink1379.xml"/><Relationship Id="rId118" Type="http://schemas.openxmlformats.org/officeDocument/2006/relationships/customXml" Target="../ink/ink1406.xml"/><Relationship Id="rId139" Type="http://schemas.openxmlformats.org/officeDocument/2006/relationships/image" Target="../media/image1417.png"/><Relationship Id="rId290" Type="http://schemas.openxmlformats.org/officeDocument/2006/relationships/customXml" Target="../ink/ink1492.xml"/><Relationship Id="rId304" Type="http://schemas.openxmlformats.org/officeDocument/2006/relationships/customXml" Target="../ink/ink1499.xml"/><Relationship Id="rId325" Type="http://schemas.openxmlformats.org/officeDocument/2006/relationships/image" Target="../media/image1510.png"/><Relationship Id="rId346" Type="http://schemas.openxmlformats.org/officeDocument/2006/relationships/customXml" Target="../ink/ink1520.xml"/><Relationship Id="rId85" Type="http://schemas.openxmlformats.org/officeDocument/2006/relationships/image" Target="../media/image1390.png"/><Relationship Id="rId150" Type="http://schemas.openxmlformats.org/officeDocument/2006/relationships/customXml" Target="../ink/ink1422.xml"/><Relationship Id="rId171" Type="http://schemas.openxmlformats.org/officeDocument/2006/relationships/image" Target="../media/image1433.png"/><Relationship Id="rId192" Type="http://schemas.openxmlformats.org/officeDocument/2006/relationships/customXml" Target="../ink/ink1443.xml"/><Relationship Id="rId206" Type="http://schemas.openxmlformats.org/officeDocument/2006/relationships/customXml" Target="../ink/ink1450.xml"/><Relationship Id="rId227" Type="http://schemas.openxmlformats.org/officeDocument/2006/relationships/image" Target="../media/image1461.png"/><Relationship Id="rId248" Type="http://schemas.openxmlformats.org/officeDocument/2006/relationships/customXml" Target="../ink/ink1471.xml"/><Relationship Id="rId269" Type="http://schemas.openxmlformats.org/officeDocument/2006/relationships/image" Target="../media/image1482.png"/><Relationship Id="rId12" Type="http://schemas.openxmlformats.org/officeDocument/2006/relationships/customXml" Target="../ink/ink1353.xml"/><Relationship Id="rId33" Type="http://schemas.openxmlformats.org/officeDocument/2006/relationships/image" Target="../media/image1364.png"/><Relationship Id="rId108" Type="http://schemas.openxmlformats.org/officeDocument/2006/relationships/customXml" Target="../ink/ink1401.xml"/><Relationship Id="rId129" Type="http://schemas.openxmlformats.org/officeDocument/2006/relationships/image" Target="../media/image1412.png"/><Relationship Id="rId280" Type="http://schemas.openxmlformats.org/officeDocument/2006/relationships/customXml" Target="../ink/ink1487.xml"/><Relationship Id="rId315" Type="http://schemas.openxmlformats.org/officeDocument/2006/relationships/image" Target="../media/image1505.png"/><Relationship Id="rId336" Type="http://schemas.openxmlformats.org/officeDocument/2006/relationships/customXml" Target="../ink/ink1515.xml"/><Relationship Id="rId54" Type="http://schemas.openxmlformats.org/officeDocument/2006/relationships/customXml" Target="../ink/ink1374.xml"/><Relationship Id="rId75" Type="http://schemas.openxmlformats.org/officeDocument/2006/relationships/image" Target="../media/image1385.png"/><Relationship Id="rId96" Type="http://schemas.openxmlformats.org/officeDocument/2006/relationships/customXml" Target="../ink/ink1395.xml"/><Relationship Id="rId140" Type="http://schemas.openxmlformats.org/officeDocument/2006/relationships/customXml" Target="../ink/ink1417.xml"/><Relationship Id="rId161" Type="http://schemas.openxmlformats.org/officeDocument/2006/relationships/image" Target="../media/image1428.png"/><Relationship Id="rId182" Type="http://schemas.openxmlformats.org/officeDocument/2006/relationships/customXml" Target="../ink/ink1438.xml"/><Relationship Id="rId217" Type="http://schemas.openxmlformats.org/officeDocument/2006/relationships/image" Target="../media/image1456.png"/><Relationship Id="rId6" Type="http://schemas.openxmlformats.org/officeDocument/2006/relationships/customXml" Target="../ink/ink1350.xml"/><Relationship Id="rId238" Type="http://schemas.openxmlformats.org/officeDocument/2006/relationships/customXml" Target="../ink/ink1466.xml"/><Relationship Id="rId259" Type="http://schemas.openxmlformats.org/officeDocument/2006/relationships/image" Target="../media/image1477.png"/><Relationship Id="rId23" Type="http://schemas.openxmlformats.org/officeDocument/2006/relationships/image" Target="../media/image1359.png"/><Relationship Id="rId119" Type="http://schemas.openxmlformats.org/officeDocument/2006/relationships/image" Target="../media/image1407.png"/><Relationship Id="rId270" Type="http://schemas.openxmlformats.org/officeDocument/2006/relationships/customXml" Target="../ink/ink1482.xml"/><Relationship Id="rId291" Type="http://schemas.openxmlformats.org/officeDocument/2006/relationships/image" Target="../media/image1493.png"/><Relationship Id="rId305" Type="http://schemas.openxmlformats.org/officeDocument/2006/relationships/image" Target="../media/image1500.png"/><Relationship Id="rId326" Type="http://schemas.openxmlformats.org/officeDocument/2006/relationships/customXml" Target="../ink/ink1510.xml"/><Relationship Id="rId347" Type="http://schemas.openxmlformats.org/officeDocument/2006/relationships/image" Target="../media/image1521.png"/><Relationship Id="rId44" Type="http://schemas.openxmlformats.org/officeDocument/2006/relationships/customXml" Target="../ink/ink1369.xml"/><Relationship Id="rId65" Type="http://schemas.openxmlformats.org/officeDocument/2006/relationships/image" Target="../media/image1380.png"/><Relationship Id="rId86" Type="http://schemas.openxmlformats.org/officeDocument/2006/relationships/customXml" Target="../ink/ink1390.xml"/><Relationship Id="rId130" Type="http://schemas.openxmlformats.org/officeDocument/2006/relationships/customXml" Target="../ink/ink1412.xml"/><Relationship Id="rId151" Type="http://schemas.openxmlformats.org/officeDocument/2006/relationships/image" Target="../media/image1423.png"/><Relationship Id="rId172" Type="http://schemas.openxmlformats.org/officeDocument/2006/relationships/customXml" Target="../ink/ink1433.xml"/><Relationship Id="rId193" Type="http://schemas.openxmlformats.org/officeDocument/2006/relationships/image" Target="../media/image1444.png"/><Relationship Id="rId207" Type="http://schemas.openxmlformats.org/officeDocument/2006/relationships/image" Target="../media/image1451.png"/><Relationship Id="rId228" Type="http://schemas.openxmlformats.org/officeDocument/2006/relationships/customXml" Target="../ink/ink1461.xml"/><Relationship Id="rId249" Type="http://schemas.openxmlformats.org/officeDocument/2006/relationships/image" Target="../media/image1472.png"/><Relationship Id="rId13" Type="http://schemas.openxmlformats.org/officeDocument/2006/relationships/image" Target="../media/image1354.png"/><Relationship Id="rId109" Type="http://schemas.openxmlformats.org/officeDocument/2006/relationships/image" Target="../media/image1402.png"/><Relationship Id="rId260" Type="http://schemas.openxmlformats.org/officeDocument/2006/relationships/customXml" Target="../ink/ink1477.xml"/><Relationship Id="rId281" Type="http://schemas.openxmlformats.org/officeDocument/2006/relationships/image" Target="../media/image1488.png"/><Relationship Id="rId316" Type="http://schemas.openxmlformats.org/officeDocument/2006/relationships/customXml" Target="../ink/ink1505.xml"/><Relationship Id="rId337" Type="http://schemas.openxmlformats.org/officeDocument/2006/relationships/image" Target="../media/image1516.png"/><Relationship Id="rId34" Type="http://schemas.openxmlformats.org/officeDocument/2006/relationships/customXml" Target="../ink/ink1364.xml"/><Relationship Id="rId55" Type="http://schemas.openxmlformats.org/officeDocument/2006/relationships/image" Target="../media/image1375.png"/><Relationship Id="rId76" Type="http://schemas.openxmlformats.org/officeDocument/2006/relationships/customXml" Target="../ink/ink1385.xml"/><Relationship Id="rId97" Type="http://schemas.openxmlformats.org/officeDocument/2006/relationships/image" Target="../media/image1396.png"/><Relationship Id="rId120" Type="http://schemas.openxmlformats.org/officeDocument/2006/relationships/customXml" Target="../ink/ink1407.xml"/><Relationship Id="rId141" Type="http://schemas.openxmlformats.org/officeDocument/2006/relationships/image" Target="../media/image1418.png"/><Relationship Id="rId7" Type="http://schemas.openxmlformats.org/officeDocument/2006/relationships/image" Target="../media/image1351.png"/><Relationship Id="rId162" Type="http://schemas.openxmlformats.org/officeDocument/2006/relationships/customXml" Target="../ink/ink1428.xml"/><Relationship Id="rId183" Type="http://schemas.openxmlformats.org/officeDocument/2006/relationships/image" Target="../media/image1439.png"/><Relationship Id="rId218" Type="http://schemas.openxmlformats.org/officeDocument/2006/relationships/customXml" Target="../ink/ink1456.xml"/><Relationship Id="rId239" Type="http://schemas.openxmlformats.org/officeDocument/2006/relationships/image" Target="../media/image1467.png"/><Relationship Id="rId250" Type="http://schemas.openxmlformats.org/officeDocument/2006/relationships/customXml" Target="../ink/ink1472.xml"/><Relationship Id="rId271" Type="http://schemas.openxmlformats.org/officeDocument/2006/relationships/image" Target="../media/image1483.png"/><Relationship Id="rId292" Type="http://schemas.openxmlformats.org/officeDocument/2006/relationships/customXml" Target="../ink/ink1493.xml"/><Relationship Id="rId306" Type="http://schemas.openxmlformats.org/officeDocument/2006/relationships/customXml" Target="../ink/ink1500.xml"/><Relationship Id="rId24" Type="http://schemas.openxmlformats.org/officeDocument/2006/relationships/customXml" Target="../ink/ink1359.xml"/><Relationship Id="rId45" Type="http://schemas.openxmlformats.org/officeDocument/2006/relationships/image" Target="../media/image1370.png"/><Relationship Id="rId66" Type="http://schemas.openxmlformats.org/officeDocument/2006/relationships/customXml" Target="../ink/ink1380.xml"/><Relationship Id="rId87" Type="http://schemas.openxmlformats.org/officeDocument/2006/relationships/image" Target="../media/image1391.png"/><Relationship Id="rId110" Type="http://schemas.openxmlformats.org/officeDocument/2006/relationships/customXml" Target="../ink/ink1402.xml"/><Relationship Id="rId131" Type="http://schemas.openxmlformats.org/officeDocument/2006/relationships/image" Target="../media/image1413.png"/><Relationship Id="rId327" Type="http://schemas.openxmlformats.org/officeDocument/2006/relationships/image" Target="../media/image1511.png"/><Relationship Id="rId152" Type="http://schemas.openxmlformats.org/officeDocument/2006/relationships/customXml" Target="../ink/ink1423.xml"/><Relationship Id="rId173" Type="http://schemas.openxmlformats.org/officeDocument/2006/relationships/image" Target="../media/image1434.png"/><Relationship Id="rId194" Type="http://schemas.openxmlformats.org/officeDocument/2006/relationships/customXml" Target="../ink/ink1444.xml"/><Relationship Id="rId208" Type="http://schemas.openxmlformats.org/officeDocument/2006/relationships/customXml" Target="../ink/ink1451.xml"/><Relationship Id="rId229" Type="http://schemas.openxmlformats.org/officeDocument/2006/relationships/image" Target="../media/image1462.png"/><Relationship Id="rId240" Type="http://schemas.openxmlformats.org/officeDocument/2006/relationships/customXml" Target="../ink/ink1467.xml"/><Relationship Id="rId261" Type="http://schemas.openxmlformats.org/officeDocument/2006/relationships/image" Target="../media/image1478.png"/><Relationship Id="rId14" Type="http://schemas.openxmlformats.org/officeDocument/2006/relationships/customXml" Target="../ink/ink1354.xml"/><Relationship Id="rId35" Type="http://schemas.openxmlformats.org/officeDocument/2006/relationships/image" Target="../media/image1365.png"/><Relationship Id="rId56" Type="http://schemas.openxmlformats.org/officeDocument/2006/relationships/customXml" Target="../ink/ink1375.xml"/><Relationship Id="rId77" Type="http://schemas.openxmlformats.org/officeDocument/2006/relationships/image" Target="../media/image1386.png"/><Relationship Id="rId100" Type="http://schemas.openxmlformats.org/officeDocument/2006/relationships/customXml" Target="../ink/ink1397.xml"/><Relationship Id="rId282" Type="http://schemas.openxmlformats.org/officeDocument/2006/relationships/customXml" Target="../ink/ink1488.xml"/><Relationship Id="rId317" Type="http://schemas.openxmlformats.org/officeDocument/2006/relationships/image" Target="../media/image1506.png"/><Relationship Id="rId338" Type="http://schemas.openxmlformats.org/officeDocument/2006/relationships/customXml" Target="../ink/ink1516.xml"/><Relationship Id="rId8" Type="http://schemas.openxmlformats.org/officeDocument/2006/relationships/customXml" Target="../ink/ink1351.xml"/><Relationship Id="rId98" Type="http://schemas.openxmlformats.org/officeDocument/2006/relationships/customXml" Target="../ink/ink1396.xml"/><Relationship Id="rId121" Type="http://schemas.openxmlformats.org/officeDocument/2006/relationships/image" Target="../media/image1408.png"/><Relationship Id="rId142" Type="http://schemas.openxmlformats.org/officeDocument/2006/relationships/customXml" Target="../ink/ink1418.xml"/><Relationship Id="rId163" Type="http://schemas.openxmlformats.org/officeDocument/2006/relationships/image" Target="../media/image1429.png"/><Relationship Id="rId184" Type="http://schemas.openxmlformats.org/officeDocument/2006/relationships/customXml" Target="../ink/ink1439.xml"/><Relationship Id="rId219" Type="http://schemas.openxmlformats.org/officeDocument/2006/relationships/image" Target="../media/image1457.png"/><Relationship Id="rId230" Type="http://schemas.openxmlformats.org/officeDocument/2006/relationships/customXml" Target="../ink/ink1462.xml"/><Relationship Id="rId251" Type="http://schemas.openxmlformats.org/officeDocument/2006/relationships/image" Target="../media/image1473.png"/><Relationship Id="rId25" Type="http://schemas.openxmlformats.org/officeDocument/2006/relationships/image" Target="../media/image1360.png"/><Relationship Id="rId46" Type="http://schemas.openxmlformats.org/officeDocument/2006/relationships/customXml" Target="../ink/ink1370.xml"/><Relationship Id="rId67" Type="http://schemas.openxmlformats.org/officeDocument/2006/relationships/image" Target="../media/image1381.png"/><Relationship Id="rId116" Type="http://schemas.openxmlformats.org/officeDocument/2006/relationships/customXml" Target="../ink/ink1405.xml"/><Relationship Id="rId137" Type="http://schemas.openxmlformats.org/officeDocument/2006/relationships/image" Target="../media/image1416.png"/><Relationship Id="rId158" Type="http://schemas.openxmlformats.org/officeDocument/2006/relationships/customXml" Target="../ink/ink1426.xml"/><Relationship Id="rId272" Type="http://schemas.openxmlformats.org/officeDocument/2006/relationships/customXml" Target="../ink/ink1483.xml"/><Relationship Id="rId293" Type="http://schemas.openxmlformats.org/officeDocument/2006/relationships/image" Target="../media/image1494.png"/><Relationship Id="rId302" Type="http://schemas.openxmlformats.org/officeDocument/2006/relationships/customXml" Target="../ink/ink1498.xml"/><Relationship Id="rId307" Type="http://schemas.openxmlformats.org/officeDocument/2006/relationships/image" Target="../media/image1501.png"/><Relationship Id="rId323" Type="http://schemas.openxmlformats.org/officeDocument/2006/relationships/image" Target="../media/image1509.png"/><Relationship Id="rId328" Type="http://schemas.openxmlformats.org/officeDocument/2006/relationships/customXml" Target="../ink/ink1511.xml"/><Relationship Id="rId344" Type="http://schemas.openxmlformats.org/officeDocument/2006/relationships/customXml" Target="../ink/ink1519.xml"/><Relationship Id="rId20" Type="http://schemas.openxmlformats.org/officeDocument/2006/relationships/customXml" Target="../ink/ink1357.xml"/><Relationship Id="rId41" Type="http://schemas.openxmlformats.org/officeDocument/2006/relationships/image" Target="../media/image1368.png"/><Relationship Id="rId62" Type="http://schemas.openxmlformats.org/officeDocument/2006/relationships/customXml" Target="../ink/ink1378.xml"/><Relationship Id="rId83" Type="http://schemas.openxmlformats.org/officeDocument/2006/relationships/image" Target="../media/image1389.png"/><Relationship Id="rId88" Type="http://schemas.openxmlformats.org/officeDocument/2006/relationships/customXml" Target="../ink/ink1391.xml"/><Relationship Id="rId111" Type="http://schemas.openxmlformats.org/officeDocument/2006/relationships/image" Target="../media/image1403.png"/><Relationship Id="rId132" Type="http://schemas.openxmlformats.org/officeDocument/2006/relationships/customXml" Target="../ink/ink1413.xml"/><Relationship Id="rId153" Type="http://schemas.openxmlformats.org/officeDocument/2006/relationships/image" Target="../media/image1424.png"/><Relationship Id="rId174" Type="http://schemas.openxmlformats.org/officeDocument/2006/relationships/customXml" Target="../ink/ink1434.xml"/><Relationship Id="rId179" Type="http://schemas.openxmlformats.org/officeDocument/2006/relationships/image" Target="../media/image1437.png"/><Relationship Id="rId195" Type="http://schemas.openxmlformats.org/officeDocument/2006/relationships/image" Target="../media/image1445.png"/><Relationship Id="rId209" Type="http://schemas.openxmlformats.org/officeDocument/2006/relationships/image" Target="../media/image1452.png"/><Relationship Id="rId190" Type="http://schemas.openxmlformats.org/officeDocument/2006/relationships/customXml" Target="../ink/ink1442.xml"/><Relationship Id="rId204" Type="http://schemas.openxmlformats.org/officeDocument/2006/relationships/customXml" Target="../ink/ink1449.xml"/><Relationship Id="rId220" Type="http://schemas.openxmlformats.org/officeDocument/2006/relationships/customXml" Target="../ink/ink1457.xml"/><Relationship Id="rId225" Type="http://schemas.openxmlformats.org/officeDocument/2006/relationships/image" Target="../media/image1460.png"/><Relationship Id="rId241" Type="http://schemas.openxmlformats.org/officeDocument/2006/relationships/image" Target="../media/image1468.png"/><Relationship Id="rId246" Type="http://schemas.openxmlformats.org/officeDocument/2006/relationships/customXml" Target="../ink/ink1470.xml"/><Relationship Id="rId267" Type="http://schemas.openxmlformats.org/officeDocument/2006/relationships/image" Target="../media/image1481.png"/><Relationship Id="rId288" Type="http://schemas.openxmlformats.org/officeDocument/2006/relationships/customXml" Target="../ink/ink1491.xml"/><Relationship Id="rId15" Type="http://schemas.openxmlformats.org/officeDocument/2006/relationships/image" Target="../media/image1355.png"/><Relationship Id="rId36" Type="http://schemas.openxmlformats.org/officeDocument/2006/relationships/customXml" Target="../ink/ink1365.xml"/><Relationship Id="rId57" Type="http://schemas.openxmlformats.org/officeDocument/2006/relationships/image" Target="../media/image1376.png"/><Relationship Id="rId106" Type="http://schemas.openxmlformats.org/officeDocument/2006/relationships/customXml" Target="../ink/ink1400.xml"/><Relationship Id="rId127" Type="http://schemas.openxmlformats.org/officeDocument/2006/relationships/image" Target="../media/image1411.png"/><Relationship Id="rId262" Type="http://schemas.openxmlformats.org/officeDocument/2006/relationships/customXml" Target="../ink/ink1478.xml"/><Relationship Id="rId283" Type="http://schemas.openxmlformats.org/officeDocument/2006/relationships/image" Target="../media/image1489.png"/><Relationship Id="rId313" Type="http://schemas.openxmlformats.org/officeDocument/2006/relationships/image" Target="../media/image1504.png"/><Relationship Id="rId318" Type="http://schemas.openxmlformats.org/officeDocument/2006/relationships/customXml" Target="../ink/ink1506.xml"/><Relationship Id="rId339" Type="http://schemas.openxmlformats.org/officeDocument/2006/relationships/image" Target="../media/image1517.png"/><Relationship Id="rId10" Type="http://schemas.openxmlformats.org/officeDocument/2006/relationships/customXml" Target="../ink/ink1352.xml"/><Relationship Id="rId31" Type="http://schemas.openxmlformats.org/officeDocument/2006/relationships/image" Target="../media/image1363.png"/><Relationship Id="rId52" Type="http://schemas.openxmlformats.org/officeDocument/2006/relationships/customXml" Target="../ink/ink1373.xml"/><Relationship Id="rId73" Type="http://schemas.openxmlformats.org/officeDocument/2006/relationships/image" Target="../media/image1384.png"/><Relationship Id="rId78" Type="http://schemas.openxmlformats.org/officeDocument/2006/relationships/customXml" Target="../ink/ink1386.xml"/><Relationship Id="rId94" Type="http://schemas.openxmlformats.org/officeDocument/2006/relationships/customXml" Target="../ink/ink1394.xml"/><Relationship Id="rId99" Type="http://schemas.openxmlformats.org/officeDocument/2006/relationships/image" Target="../media/image1397.png"/><Relationship Id="rId101" Type="http://schemas.openxmlformats.org/officeDocument/2006/relationships/image" Target="../media/image1398.png"/><Relationship Id="rId122" Type="http://schemas.openxmlformats.org/officeDocument/2006/relationships/customXml" Target="../ink/ink1408.xml"/><Relationship Id="rId143" Type="http://schemas.openxmlformats.org/officeDocument/2006/relationships/image" Target="../media/image1419.png"/><Relationship Id="rId148" Type="http://schemas.openxmlformats.org/officeDocument/2006/relationships/customXml" Target="../ink/ink1421.xml"/><Relationship Id="rId164" Type="http://schemas.openxmlformats.org/officeDocument/2006/relationships/customXml" Target="../ink/ink1429.xml"/><Relationship Id="rId169" Type="http://schemas.openxmlformats.org/officeDocument/2006/relationships/image" Target="../media/image1432.png"/><Relationship Id="rId185" Type="http://schemas.openxmlformats.org/officeDocument/2006/relationships/image" Target="../media/image1440.png"/><Relationship Id="rId334" Type="http://schemas.openxmlformats.org/officeDocument/2006/relationships/customXml" Target="../ink/ink1514.xml"/><Relationship Id="rId4" Type="http://schemas.openxmlformats.org/officeDocument/2006/relationships/customXml" Target="../ink/ink1349.xml"/><Relationship Id="rId9" Type="http://schemas.openxmlformats.org/officeDocument/2006/relationships/image" Target="../media/image1352.png"/><Relationship Id="rId180" Type="http://schemas.openxmlformats.org/officeDocument/2006/relationships/customXml" Target="../ink/ink1437.xml"/><Relationship Id="rId210" Type="http://schemas.openxmlformats.org/officeDocument/2006/relationships/customXml" Target="../ink/ink1452.xml"/><Relationship Id="rId215" Type="http://schemas.openxmlformats.org/officeDocument/2006/relationships/image" Target="../media/image1455.png"/><Relationship Id="rId236" Type="http://schemas.openxmlformats.org/officeDocument/2006/relationships/customXml" Target="../ink/ink1465.xml"/><Relationship Id="rId257" Type="http://schemas.openxmlformats.org/officeDocument/2006/relationships/image" Target="../media/image1476.png"/><Relationship Id="rId278" Type="http://schemas.openxmlformats.org/officeDocument/2006/relationships/customXml" Target="../ink/ink1486.xml"/><Relationship Id="rId26" Type="http://schemas.openxmlformats.org/officeDocument/2006/relationships/customXml" Target="../ink/ink1360.xml"/><Relationship Id="rId231" Type="http://schemas.openxmlformats.org/officeDocument/2006/relationships/image" Target="../media/image1463.png"/><Relationship Id="rId252" Type="http://schemas.openxmlformats.org/officeDocument/2006/relationships/customXml" Target="../ink/ink1473.xml"/><Relationship Id="rId273" Type="http://schemas.openxmlformats.org/officeDocument/2006/relationships/image" Target="../media/image1484.png"/><Relationship Id="rId294" Type="http://schemas.openxmlformats.org/officeDocument/2006/relationships/customXml" Target="../ink/ink1494.xml"/><Relationship Id="rId308" Type="http://schemas.openxmlformats.org/officeDocument/2006/relationships/customXml" Target="../ink/ink1501.xml"/><Relationship Id="rId329" Type="http://schemas.openxmlformats.org/officeDocument/2006/relationships/image" Target="../media/image1512.png"/><Relationship Id="rId47" Type="http://schemas.openxmlformats.org/officeDocument/2006/relationships/image" Target="../media/image1371.png"/><Relationship Id="rId68" Type="http://schemas.openxmlformats.org/officeDocument/2006/relationships/customXml" Target="../ink/ink1381.xml"/><Relationship Id="rId89" Type="http://schemas.openxmlformats.org/officeDocument/2006/relationships/image" Target="../media/image1392.png"/><Relationship Id="rId112" Type="http://schemas.openxmlformats.org/officeDocument/2006/relationships/customXml" Target="../ink/ink1403.xml"/><Relationship Id="rId133" Type="http://schemas.openxmlformats.org/officeDocument/2006/relationships/image" Target="../media/image1414.png"/><Relationship Id="rId154" Type="http://schemas.openxmlformats.org/officeDocument/2006/relationships/customXml" Target="../ink/ink1424.xml"/><Relationship Id="rId175" Type="http://schemas.openxmlformats.org/officeDocument/2006/relationships/image" Target="../media/image1435.png"/><Relationship Id="rId340" Type="http://schemas.openxmlformats.org/officeDocument/2006/relationships/customXml" Target="../ink/ink1517.xml"/><Relationship Id="rId196" Type="http://schemas.openxmlformats.org/officeDocument/2006/relationships/customXml" Target="../ink/ink1445.xml"/><Relationship Id="rId200" Type="http://schemas.openxmlformats.org/officeDocument/2006/relationships/customXml" Target="../ink/ink1447.xml"/><Relationship Id="rId16" Type="http://schemas.openxmlformats.org/officeDocument/2006/relationships/customXml" Target="../ink/ink1355.xml"/><Relationship Id="rId221" Type="http://schemas.openxmlformats.org/officeDocument/2006/relationships/image" Target="../media/image1458.png"/><Relationship Id="rId242" Type="http://schemas.openxmlformats.org/officeDocument/2006/relationships/customXml" Target="../ink/ink1468.xml"/><Relationship Id="rId263" Type="http://schemas.openxmlformats.org/officeDocument/2006/relationships/image" Target="../media/image1479.png"/><Relationship Id="rId284" Type="http://schemas.openxmlformats.org/officeDocument/2006/relationships/customXml" Target="../ink/ink1489.xml"/><Relationship Id="rId319" Type="http://schemas.openxmlformats.org/officeDocument/2006/relationships/image" Target="../media/image1507.png"/><Relationship Id="rId37" Type="http://schemas.openxmlformats.org/officeDocument/2006/relationships/image" Target="../media/image1366.png"/><Relationship Id="rId58" Type="http://schemas.openxmlformats.org/officeDocument/2006/relationships/customXml" Target="../ink/ink1376.xml"/><Relationship Id="rId79" Type="http://schemas.openxmlformats.org/officeDocument/2006/relationships/image" Target="../media/image1387.png"/><Relationship Id="rId102" Type="http://schemas.openxmlformats.org/officeDocument/2006/relationships/customXml" Target="../ink/ink1398.xml"/><Relationship Id="rId123" Type="http://schemas.openxmlformats.org/officeDocument/2006/relationships/image" Target="../media/image1409.png"/><Relationship Id="rId144" Type="http://schemas.openxmlformats.org/officeDocument/2006/relationships/customXml" Target="../ink/ink1419.xml"/><Relationship Id="rId330" Type="http://schemas.openxmlformats.org/officeDocument/2006/relationships/customXml" Target="../ink/ink1512.xml"/><Relationship Id="rId90" Type="http://schemas.openxmlformats.org/officeDocument/2006/relationships/customXml" Target="../ink/ink1392.xml"/><Relationship Id="rId165" Type="http://schemas.openxmlformats.org/officeDocument/2006/relationships/image" Target="../media/image1430.png"/><Relationship Id="rId186" Type="http://schemas.openxmlformats.org/officeDocument/2006/relationships/customXml" Target="../ink/ink1440.xml"/><Relationship Id="rId211" Type="http://schemas.openxmlformats.org/officeDocument/2006/relationships/image" Target="../media/image1453.png"/><Relationship Id="rId232" Type="http://schemas.openxmlformats.org/officeDocument/2006/relationships/customXml" Target="../ink/ink1463.xml"/><Relationship Id="rId253" Type="http://schemas.openxmlformats.org/officeDocument/2006/relationships/image" Target="../media/image1474.png"/><Relationship Id="rId274" Type="http://schemas.openxmlformats.org/officeDocument/2006/relationships/customXml" Target="../ink/ink1484.xml"/><Relationship Id="rId295" Type="http://schemas.openxmlformats.org/officeDocument/2006/relationships/image" Target="../media/image1495.png"/><Relationship Id="rId309" Type="http://schemas.openxmlformats.org/officeDocument/2006/relationships/image" Target="../media/image1502.png"/><Relationship Id="rId27" Type="http://schemas.openxmlformats.org/officeDocument/2006/relationships/image" Target="../media/image1361.png"/><Relationship Id="rId48" Type="http://schemas.openxmlformats.org/officeDocument/2006/relationships/customXml" Target="../ink/ink1371.xml"/><Relationship Id="rId69" Type="http://schemas.openxmlformats.org/officeDocument/2006/relationships/image" Target="../media/image1382.png"/><Relationship Id="rId113" Type="http://schemas.openxmlformats.org/officeDocument/2006/relationships/image" Target="../media/image1404.png"/><Relationship Id="rId134" Type="http://schemas.openxmlformats.org/officeDocument/2006/relationships/customXml" Target="../ink/ink1414.xml"/><Relationship Id="rId320" Type="http://schemas.openxmlformats.org/officeDocument/2006/relationships/customXml" Target="../ink/ink1507.xml"/><Relationship Id="rId80" Type="http://schemas.openxmlformats.org/officeDocument/2006/relationships/customXml" Target="../ink/ink1387.xml"/><Relationship Id="rId155" Type="http://schemas.openxmlformats.org/officeDocument/2006/relationships/image" Target="../media/image1425.png"/><Relationship Id="rId176" Type="http://schemas.openxmlformats.org/officeDocument/2006/relationships/customXml" Target="../ink/ink1435.xml"/><Relationship Id="rId197" Type="http://schemas.openxmlformats.org/officeDocument/2006/relationships/image" Target="../media/image1446.png"/><Relationship Id="rId341" Type="http://schemas.openxmlformats.org/officeDocument/2006/relationships/image" Target="../media/image1518.png"/><Relationship Id="rId201" Type="http://schemas.openxmlformats.org/officeDocument/2006/relationships/image" Target="../media/image1448.png"/><Relationship Id="rId222" Type="http://schemas.openxmlformats.org/officeDocument/2006/relationships/customXml" Target="../ink/ink1458.xml"/><Relationship Id="rId243" Type="http://schemas.openxmlformats.org/officeDocument/2006/relationships/image" Target="../media/image1469.png"/><Relationship Id="rId264" Type="http://schemas.openxmlformats.org/officeDocument/2006/relationships/customXml" Target="../ink/ink1479.xml"/><Relationship Id="rId285" Type="http://schemas.openxmlformats.org/officeDocument/2006/relationships/image" Target="../media/image1490.png"/><Relationship Id="rId17" Type="http://schemas.openxmlformats.org/officeDocument/2006/relationships/image" Target="../media/image1356.png"/><Relationship Id="rId38" Type="http://schemas.openxmlformats.org/officeDocument/2006/relationships/customXml" Target="../ink/ink1366.xml"/><Relationship Id="rId59" Type="http://schemas.openxmlformats.org/officeDocument/2006/relationships/image" Target="../media/image1377.png"/><Relationship Id="rId103" Type="http://schemas.openxmlformats.org/officeDocument/2006/relationships/image" Target="../media/image1399.png"/><Relationship Id="rId124" Type="http://schemas.openxmlformats.org/officeDocument/2006/relationships/customXml" Target="../ink/ink1409.xml"/><Relationship Id="rId310" Type="http://schemas.openxmlformats.org/officeDocument/2006/relationships/customXml" Target="../ink/ink1502.xml"/><Relationship Id="rId70" Type="http://schemas.openxmlformats.org/officeDocument/2006/relationships/customXml" Target="../ink/ink1382.xml"/><Relationship Id="rId91" Type="http://schemas.openxmlformats.org/officeDocument/2006/relationships/image" Target="../media/image1393.png"/><Relationship Id="rId145" Type="http://schemas.openxmlformats.org/officeDocument/2006/relationships/image" Target="../media/image1420.png"/><Relationship Id="rId166" Type="http://schemas.openxmlformats.org/officeDocument/2006/relationships/customXml" Target="../ink/ink1430.xml"/><Relationship Id="rId187" Type="http://schemas.openxmlformats.org/officeDocument/2006/relationships/image" Target="../media/image1441.png"/><Relationship Id="rId331" Type="http://schemas.openxmlformats.org/officeDocument/2006/relationships/image" Target="../media/image151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53.xml"/><Relationship Id="rId233" Type="http://schemas.openxmlformats.org/officeDocument/2006/relationships/image" Target="../media/image1464.png"/><Relationship Id="rId254" Type="http://schemas.openxmlformats.org/officeDocument/2006/relationships/customXml" Target="../ink/ink1474.xml"/><Relationship Id="rId28" Type="http://schemas.openxmlformats.org/officeDocument/2006/relationships/customXml" Target="../ink/ink1361.xml"/><Relationship Id="rId49" Type="http://schemas.openxmlformats.org/officeDocument/2006/relationships/image" Target="../media/image1372.png"/><Relationship Id="rId114" Type="http://schemas.openxmlformats.org/officeDocument/2006/relationships/customXml" Target="../ink/ink1404.xml"/><Relationship Id="rId275" Type="http://schemas.openxmlformats.org/officeDocument/2006/relationships/image" Target="../media/image1485.png"/><Relationship Id="rId296" Type="http://schemas.openxmlformats.org/officeDocument/2006/relationships/customXml" Target="../ink/ink1495.xml"/><Relationship Id="rId300" Type="http://schemas.openxmlformats.org/officeDocument/2006/relationships/customXml" Target="../ink/ink1497.xml"/><Relationship Id="rId60" Type="http://schemas.openxmlformats.org/officeDocument/2006/relationships/customXml" Target="../ink/ink1377.xml"/><Relationship Id="rId81" Type="http://schemas.openxmlformats.org/officeDocument/2006/relationships/image" Target="../media/image1388.png"/><Relationship Id="rId135" Type="http://schemas.openxmlformats.org/officeDocument/2006/relationships/image" Target="../media/image1415.png"/><Relationship Id="rId156" Type="http://schemas.openxmlformats.org/officeDocument/2006/relationships/customXml" Target="../ink/ink1425.xml"/><Relationship Id="rId177" Type="http://schemas.openxmlformats.org/officeDocument/2006/relationships/image" Target="../media/image1436.png"/><Relationship Id="rId198" Type="http://schemas.openxmlformats.org/officeDocument/2006/relationships/customXml" Target="../ink/ink1446.xml"/><Relationship Id="rId321" Type="http://schemas.openxmlformats.org/officeDocument/2006/relationships/image" Target="../media/image1508.png"/><Relationship Id="rId342" Type="http://schemas.openxmlformats.org/officeDocument/2006/relationships/customXml" Target="../ink/ink1518.xml"/><Relationship Id="rId202" Type="http://schemas.openxmlformats.org/officeDocument/2006/relationships/customXml" Target="../ink/ink1448.xml"/><Relationship Id="rId223" Type="http://schemas.openxmlformats.org/officeDocument/2006/relationships/image" Target="../media/image1459.png"/><Relationship Id="rId244" Type="http://schemas.openxmlformats.org/officeDocument/2006/relationships/customXml" Target="../ink/ink1469.xml"/><Relationship Id="rId18" Type="http://schemas.openxmlformats.org/officeDocument/2006/relationships/customXml" Target="../ink/ink1356.xml"/><Relationship Id="rId39" Type="http://schemas.openxmlformats.org/officeDocument/2006/relationships/image" Target="../media/image1367.png"/><Relationship Id="rId265" Type="http://schemas.openxmlformats.org/officeDocument/2006/relationships/image" Target="../media/image1480.png"/><Relationship Id="rId286" Type="http://schemas.openxmlformats.org/officeDocument/2006/relationships/customXml" Target="../ink/ink1490.xml"/><Relationship Id="rId50" Type="http://schemas.openxmlformats.org/officeDocument/2006/relationships/customXml" Target="../ink/ink1372.xml"/><Relationship Id="rId104" Type="http://schemas.openxmlformats.org/officeDocument/2006/relationships/customXml" Target="../ink/ink1399.xml"/><Relationship Id="rId125" Type="http://schemas.openxmlformats.org/officeDocument/2006/relationships/image" Target="../media/image1410.png"/><Relationship Id="rId146" Type="http://schemas.openxmlformats.org/officeDocument/2006/relationships/customXml" Target="../ink/ink1420.xml"/><Relationship Id="rId167" Type="http://schemas.openxmlformats.org/officeDocument/2006/relationships/image" Target="../media/image1431.png"/><Relationship Id="rId188" Type="http://schemas.openxmlformats.org/officeDocument/2006/relationships/customXml" Target="../ink/ink1441.xml"/><Relationship Id="rId311" Type="http://schemas.openxmlformats.org/officeDocument/2006/relationships/image" Target="../media/image1503.png"/><Relationship Id="rId332" Type="http://schemas.openxmlformats.org/officeDocument/2006/relationships/customXml" Target="../ink/ink1513.xml"/><Relationship Id="rId71" Type="http://schemas.openxmlformats.org/officeDocument/2006/relationships/image" Target="../media/image1383.png"/><Relationship Id="rId92" Type="http://schemas.openxmlformats.org/officeDocument/2006/relationships/customXml" Target="../ink/ink1393.xml"/><Relationship Id="rId213" Type="http://schemas.openxmlformats.org/officeDocument/2006/relationships/image" Target="../media/image1454.png"/><Relationship Id="rId234" Type="http://schemas.openxmlformats.org/officeDocument/2006/relationships/customXml" Target="../ink/ink1464.xml"/><Relationship Id="rId2" Type="http://schemas.openxmlformats.org/officeDocument/2006/relationships/customXml" Target="../ink/ink1348.xml"/><Relationship Id="rId29" Type="http://schemas.openxmlformats.org/officeDocument/2006/relationships/image" Target="../media/image1362.png"/><Relationship Id="rId255" Type="http://schemas.openxmlformats.org/officeDocument/2006/relationships/image" Target="../media/image1475.png"/><Relationship Id="rId276" Type="http://schemas.openxmlformats.org/officeDocument/2006/relationships/customXml" Target="../ink/ink1485.xml"/><Relationship Id="rId297" Type="http://schemas.openxmlformats.org/officeDocument/2006/relationships/image" Target="../media/image1496.png"/><Relationship Id="rId40" Type="http://schemas.openxmlformats.org/officeDocument/2006/relationships/customXml" Target="../ink/ink1367.xml"/><Relationship Id="rId115" Type="http://schemas.openxmlformats.org/officeDocument/2006/relationships/image" Target="../media/image1405.png"/><Relationship Id="rId136" Type="http://schemas.openxmlformats.org/officeDocument/2006/relationships/customXml" Target="../ink/ink1415.xml"/><Relationship Id="rId157" Type="http://schemas.openxmlformats.org/officeDocument/2006/relationships/image" Target="../media/image1426.png"/><Relationship Id="rId178" Type="http://schemas.openxmlformats.org/officeDocument/2006/relationships/customXml" Target="../ink/ink1436.xml"/><Relationship Id="rId301" Type="http://schemas.openxmlformats.org/officeDocument/2006/relationships/image" Target="../media/image1498.png"/><Relationship Id="rId322" Type="http://schemas.openxmlformats.org/officeDocument/2006/relationships/customXml" Target="../ink/ink1508.xml"/><Relationship Id="rId343" Type="http://schemas.openxmlformats.org/officeDocument/2006/relationships/image" Target="../media/image1519.png"/><Relationship Id="rId61" Type="http://schemas.openxmlformats.org/officeDocument/2006/relationships/image" Target="../media/image1378.png"/><Relationship Id="rId82" Type="http://schemas.openxmlformats.org/officeDocument/2006/relationships/customXml" Target="../ink/ink1388.xml"/><Relationship Id="rId199" Type="http://schemas.openxmlformats.org/officeDocument/2006/relationships/image" Target="../media/image1447.png"/><Relationship Id="rId203" Type="http://schemas.openxmlformats.org/officeDocument/2006/relationships/image" Target="../media/image1449.png"/><Relationship Id="rId19" Type="http://schemas.openxmlformats.org/officeDocument/2006/relationships/image" Target="../media/image1357.png"/><Relationship Id="rId224" Type="http://schemas.openxmlformats.org/officeDocument/2006/relationships/customXml" Target="../ink/ink1459.xml"/><Relationship Id="rId245" Type="http://schemas.openxmlformats.org/officeDocument/2006/relationships/image" Target="../media/image1470.png"/><Relationship Id="rId266" Type="http://schemas.openxmlformats.org/officeDocument/2006/relationships/customXml" Target="../ink/ink1480.xml"/><Relationship Id="rId287" Type="http://schemas.openxmlformats.org/officeDocument/2006/relationships/image" Target="../media/image1491.png"/><Relationship Id="rId30" Type="http://schemas.openxmlformats.org/officeDocument/2006/relationships/customXml" Target="../ink/ink1362.xml"/><Relationship Id="rId105" Type="http://schemas.openxmlformats.org/officeDocument/2006/relationships/image" Target="../media/image1400.png"/><Relationship Id="rId126" Type="http://schemas.openxmlformats.org/officeDocument/2006/relationships/customXml" Target="../ink/ink1410.xml"/><Relationship Id="rId147" Type="http://schemas.openxmlformats.org/officeDocument/2006/relationships/image" Target="../media/image1421.png"/><Relationship Id="rId168" Type="http://schemas.openxmlformats.org/officeDocument/2006/relationships/customXml" Target="../ink/ink1431.xml"/><Relationship Id="rId312" Type="http://schemas.openxmlformats.org/officeDocument/2006/relationships/customXml" Target="../ink/ink1503.xml"/><Relationship Id="rId333" Type="http://schemas.openxmlformats.org/officeDocument/2006/relationships/image" Target="../media/image1514.png"/><Relationship Id="rId51" Type="http://schemas.openxmlformats.org/officeDocument/2006/relationships/image" Target="../media/image1373.png"/><Relationship Id="rId72" Type="http://schemas.openxmlformats.org/officeDocument/2006/relationships/customXml" Target="../ink/ink1383.xml"/><Relationship Id="rId93" Type="http://schemas.openxmlformats.org/officeDocument/2006/relationships/image" Target="../media/image1394.png"/><Relationship Id="rId189" Type="http://schemas.openxmlformats.org/officeDocument/2006/relationships/image" Target="../media/image1442.png"/><Relationship Id="rId3" Type="http://schemas.openxmlformats.org/officeDocument/2006/relationships/image" Target="../media/image1349.png"/><Relationship Id="rId214" Type="http://schemas.openxmlformats.org/officeDocument/2006/relationships/customXml" Target="../ink/ink1454.xml"/><Relationship Id="rId235" Type="http://schemas.openxmlformats.org/officeDocument/2006/relationships/image" Target="../media/image1465.png"/><Relationship Id="rId256" Type="http://schemas.openxmlformats.org/officeDocument/2006/relationships/customXml" Target="../ink/ink1475.xml"/><Relationship Id="rId277" Type="http://schemas.openxmlformats.org/officeDocument/2006/relationships/image" Target="../media/image1486.png"/><Relationship Id="rId298" Type="http://schemas.openxmlformats.org/officeDocument/2006/relationships/customXml" Target="../ink/ink1496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79.png"/><Relationship Id="rId21" Type="http://schemas.openxmlformats.org/officeDocument/2006/relationships/image" Target="../media/image1531.png"/><Relationship Id="rId42" Type="http://schemas.openxmlformats.org/officeDocument/2006/relationships/customXml" Target="../ink/ink1541.xml"/><Relationship Id="rId63" Type="http://schemas.openxmlformats.org/officeDocument/2006/relationships/image" Target="../media/image1552.png"/><Relationship Id="rId84" Type="http://schemas.openxmlformats.org/officeDocument/2006/relationships/customXml" Target="../ink/ink1562.xml"/><Relationship Id="rId138" Type="http://schemas.openxmlformats.org/officeDocument/2006/relationships/customXml" Target="../ink/ink1589.xml"/><Relationship Id="rId159" Type="http://schemas.openxmlformats.org/officeDocument/2006/relationships/image" Target="../media/image1600.png"/><Relationship Id="rId170" Type="http://schemas.openxmlformats.org/officeDocument/2006/relationships/customXml" Target="../ink/ink1605.xml"/><Relationship Id="rId191" Type="http://schemas.openxmlformats.org/officeDocument/2006/relationships/image" Target="../media/image1616.png"/><Relationship Id="rId205" Type="http://schemas.openxmlformats.org/officeDocument/2006/relationships/image" Target="../media/image1623.png"/><Relationship Id="rId226" Type="http://schemas.openxmlformats.org/officeDocument/2006/relationships/customXml" Target="../ink/ink1633.xml"/><Relationship Id="rId247" Type="http://schemas.openxmlformats.org/officeDocument/2006/relationships/image" Target="../media/image1644.png"/><Relationship Id="rId107" Type="http://schemas.openxmlformats.org/officeDocument/2006/relationships/image" Target="../media/image1574.png"/><Relationship Id="rId11" Type="http://schemas.openxmlformats.org/officeDocument/2006/relationships/image" Target="../media/image1526.png"/><Relationship Id="rId32" Type="http://schemas.openxmlformats.org/officeDocument/2006/relationships/customXml" Target="../ink/ink1536.xml"/><Relationship Id="rId53" Type="http://schemas.openxmlformats.org/officeDocument/2006/relationships/image" Target="../media/image1547.png"/><Relationship Id="rId74" Type="http://schemas.openxmlformats.org/officeDocument/2006/relationships/customXml" Target="../ink/ink1557.xml"/><Relationship Id="rId128" Type="http://schemas.openxmlformats.org/officeDocument/2006/relationships/customXml" Target="../ink/ink1584.xml"/><Relationship Id="rId149" Type="http://schemas.openxmlformats.org/officeDocument/2006/relationships/image" Target="../media/image1595.png"/><Relationship Id="rId5" Type="http://schemas.openxmlformats.org/officeDocument/2006/relationships/image" Target="../media/image1523.png"/><Relationship Id="rId95" Type="http://schemas.openxmlformats.org/officeDocument/2006/relationships/image" Target="../media/image1568.png"/><Relationship Id="rId160" Type="http://schemas.openxmlformats.org/officeDocument/2006/relationships/customXml" Target="../ink/ink1600.xml"/><Relationship Id="rId181" Type="http://schemas.openxmlformats.org/officeDocument/2006/relationships/image" Target="../media/image1611.png"/><Relationship Id="rId216" Type="http://schemas.openxmlformats.org/officeDocument/2006/relationships/customXml" Target="../ink/ink1628.xml"/><Relationship Id="rId237" Type="http://schemas.openxmlformats.org/officeDocument/2006/relationships/image" Target="../media/image1639.png"/><Relationship Id="rId258" Type="http://schemas.openxmlformats.org/officeDocument/2006/relationships/customXml" Target="../ink/ink1649.xml"/><Relationship Id="rId22" Type="http://schemas.openxmlformats.org/officeDocument/2006/relationships/customXml" Target="../ink/ink1531.xml"/><Relationship Id="rId43" Type="http://schemas.openxmlformats.org/officeDocument/2006/relationships/image" Target="../media/image1542.png"/><Relationship Id="rId64" Type="http://schemas.openxmlformats.org/officeDocument/2006/relationships/customXml" Target="../ink/ink1552.xml"/><Relationship Id="rId118" Type="http://schemas.openxmlformats.org/officeDocument/2006/relationships/customXml" Target="../ink/ink1579.xml"/><Relationship Id="rId139" Type="http://schemas.openxmlformats.org/officeDocument/2006/relationships/image" Target="../media/image1590.png"/><Relationship Id="rId85" Type="http://schemas.openxmlformats.org/officeDocument/2006/relationships/image" Target="../media/image1563.png"/><Relationship Id="rId150" Type="http://schemas.openxmlformats.org/officeDocument/2006/relationships/customXml" Target="../ink/ink1595.xml"/><Relationship Id="rId171" Type="http://schemas.openxmlformats.org/officeDocument/2006/relationships/image" Target="../media/image1606.png"/><Relationship Id="rId192" Type="http://schemas.openxmlformats.org/officeDocument/2006/relationships/customXml" Target="../ink/ink1616.xml"/><Relationship Id="rId206" Type="http://schemas.openxmlformats.org/officeDocument/2006/relationships/customXml" Target="../ink/ink1623.xml"/><Relationship Id="rId227" Type="http://schemas.openxmlformats.org/officeDocument/2006/relationships/image" Target="../media/image1634.png"/><Relationship Id="rId248" Type="http://schemas.openxmlformats.org/officeDocument/2006/relationships/customXml" Target="../ink/ink1644.xml"/><Relationship Id="rId12" Type="http://schemas.openxmlformats.org/officeDocument/2006/relationships/customXml" Target="../ink/ink1526.xml"/><Relationship Id="rId33" Type="http://schemas.openxmlformats.org/officeDocument/2006/relationships/image" Target="../media/image1537.png"/><Relationship Id="rId108" Type="http://schemas.openxmlformats.org/officeDocument/2006/relationships/customXml" Target="../ink/ink1574.xml"/><Relationship Id="rId129" Type="http://schemas.openxmlformats.org/officeDocument/2006/relationships/image" Target="../media/image1585.png"/><Relationship Id="rId54" Type="http://schemas.openxmlformats.org/officeDocument/2006/relationships/customXml" Target="../ink/ink1547.xml"/><Relationship Id="rId75" Type="http://schemas.openxmlformats.org/officeDocument/2006/relationships/image" Target="../media/image1558.png"/><Relationship Id="rId96" Type="http://schemas.openxmlformats.org/officeDocument/2006/relationships/customXml" Target="../ink/ink1568.xml"/><Relationship Id="rId140" Type="http://schemas.openxmlformats.org/officeDocument/2006/relationships/customXml" Target="../ink/ink1590.xml"/><Relationship Id="rId161" Type="http://schemas.openxmlformats.org/officeDocument/2006/relationships/image" Target="../media/image1601.png"/><Relationship Id="rId182" Type="http://schemas.openxmlformats.org/officeDocument/2006/relationships/customXml" Target="../ink/ink1611.xml"/><Relationship Id="rId217" Type="http://schemas.openxmlformats.org/officeDocument/2006/relationships/image" Target="../media/image1629.png"/><Relationship Id="rId6" Type="http://schemas.openxmlformats.org/officeDocument/2006/relationships/customXml" Target="../ink/ink1523.xml"/><Relationship Id="rId238" Type="http://schemas.openxmlformats.org/officeDocument/2006/relationships/customXml" Target="../ink/ink1639.xml"/><Relationship Id="rId259" Type="http://schemas.openxmlformats.org/officeDocument/2006/relationships/image" Target="../media/image1650.png"/><Relationship Id="rId23" Type="http://schemas.openxmlformats.org/officeDocument/2006/relationships/image" Target="../media/image1532.png"/><Relationship Id="rId28" Type="http://schemas.openxmlformats.org/officeDocument/2006/relationships/customXml" Target="../ink/ink1534.xml"/><Relationship Id="rId49" Type="http://schemas.openxmlformats.org/officeDocument/2006/relationships/image" Target="../media/image1545.png"/><Relationship Id="rId114" Type="http://schemas.openxmlformats.org/officeDocument/2006/relationships/customXml" Target="../ink/ink1577.xml"/><Relationship Id="rId119" Type="http://schemas.openxmlformats.org/officeDocument/2006/relationships/image" Target="../media/image1580.png"/><Relationship Id="rId44" Type="http://schemas.openxmlformats.org/officeDocument/2006/relationships/customXml" Target="../ink/ink1542.xml"/><Relationship Id="rId60" Type="http://schemas.openxmlformats.org/officeDocument/2006/relationships/customXml" Target="../ink/ink1550.xml"/><Relationship Id="rId65" Type="http://schemas.openxmlformats.org/officeDocument/2006/relationships/image" Target="../media/image1553.png"/><Relationship Id="rId81" Type="http://schemas.openxmlformats.org/officeDocument/2006/relationships/image" Target="../media/image1561.png"/><Relationship Id="rId86" Type="http://schemas.openxmlformats.org/officeDocument/2006/relationships/customXml" Target="../ink/ink1563.xml"/><Relationship Id="rId130" Type="http://schemas.openxmlformats.org/officeDocument/2006/relationships/customXml" Target="../ink/ink1585.xml"/><Relationship Id="rId135" Type="http://schemas.openxmlformats.org/officeDocument/2006/relationships/image" Target="../media/image1588.png"/><Relationship Id="rId151" Type="http://schemas.openxmlformats.org/officeDocument/2006/relationships/image" Target="../media/image1596.png"/><Relationship Id="rId156" Type="http://schemas.openxmlformats.org/officeDocument/2006/relationships/customXml" Target="../ink/ink1598.xml"/><Relationship Id="rId177" Type="http://schemas.openxmlformats.org/officeDocument/2006/relationships/image" Target="../media/image1609.png"/><Relationship Id="rId198" Type="http://schemas.openxmlformats.org/officeDocument/2006/relationships/customXml" Target="../ink/ink1619.xml"/><Relationship Id="rId172" Type="http://schemas.openxmlformats.org/officeDocument/2006/relationships/customXml" Target="../ink/ink1606.xml"/><Relationship Id="rId193" Type="http://schemas.openxmlformats.org/officeDocument/2006/relationships/image" Target="../media/image1617.png"/><Relationship Id="rId202" Type="http://schemas.openxmlformats.org/officeDocument/2006/relationships/customXml" Target="../ink/ink1621.xml"/><Relationship Id="rId207" Type="http://schemas.openxmlformats.org/officeDocument/2006/relationships/image" Target="../media/image1624.png"/><Relationship Id="rId223" Type="http://schemas.openxmlformats.org/officeDocument/2006/relationships/image" Target="../media/image1632.png"/><Relationship Id="rId228" Type="http://schemas.openxmlformats.org/officeDocument/2006/relationships/customXml" Target="../ink/ink1634.xml"/><Relationship Id="rId244" Type="http://schemas.openxmlformats.org/officeDocument/2006/relationships/customXml" Target="../ink/ink1642.xml"/><Relationship Id="rId249" Type="http://schemas.openxmlformats.org/officeDocument/2006/relationships/image" Target="../media/image1645.png"/><Relationship Id="rId13" Type="http://schemas.openxmlformats.org/officeDocument/2006/relationships/image" Target="../media/image1527.png"/><Relationship Id="rId18" Type="http://schemas.openxmlformats.org/officeDocument/2006/relationships/customXml" Target="../ink/ink1529.xml"/><Relationship Id="rId39" Type="http://schemas.openxmlformats.org/officeDocument/2006/relationships/image" Target="../media/image1540.png"/><Relationship Id="rId109" Type="http://schemas.openxmlformats.org/officeDocument/2006/relationships/image" Target="../media/image1575.png"/><Relationship Id="rId260" Type="http://schemas.openxmlformats.org/officeDocument/2006/relationships/customXml" Target="../ink/ink1650.xml"/><Relationship Id="rId265" Type="http://schemas.openxmlformats.org/officeDocument/2006/relationships/image" Target="../media/image1653.png"/><Relationship Id="rId34" Type="http://schemas.openxmlformats.org/officeDocument/2006/relationships/customXml" Target="../ink/ink1537.xml"/><Relationship Id="rId50" Type="http://schemas.openxmlformats.org/officeDocument/2006/relationships/customXml" Target="../ink/ink1545.xml"/><Relationship Id="rId55" Type="http://schemas.openxmlformats.org/officeDocument/2006/relationships/image" Target="../media/image1548.png"/><Relationship Id="rId76" Type="http://schemas.openxmlformats.org/officeDocument/2006/relationships/customXml" Target="../ink/ink1558.xml"/><Relationship Id="rId97" Type="http://schemas.openxmlformats.org/officeDocument/2006/relationships/image" Target="../media/image1569.png"/><Relationship Id="rId104" Type="http://schemas.openxmlformats.org/officeDocument/2006/relationships/customXml" Target="../ink/ink1572.xml"/><Relationship Id="rId120" Type="http://schemas.openxmlformats.org/officeDocument/2006/relationships/customXml" Target="../ink/ink1580.xml"/><Relationship Id="rId125" Type="http://schemas.openxmlformats.org/officeDocument/2006/relationships/image" Target="../media/image1583.png"/><Relationship Id="rId141" Type="http://schemas.openxmlformats.org/officeDocument/2006/relationships/image" Target="../media/image1591.png"/><Relationship Id="rId146" Type="http://schemas.openxmlformats.org/officeDocument/2006/relationships/customXml" Target="../ink/ink1593.xml"/><Relationship Id="rId167" Type="http://schemas.openxmlformats.org/officeDocument/2006/relationships/image" Target="../media/image1604.png"/><Relationship Id="rId188" Type="http://schemas.openxmlformats.org/officeDocument/2006/relationships/customXml" Target="../ink/ink1614.xml"/><Relationship Id="rId7" Type="http://schemas.openxmlformats.org/officeDocument/2006/relationships/image" Target="../media/image1524.png"/><Relationship Id="rId71" Type="http://schemas.openxmlformats.org/officeDocument/2006/relationships/image" Target="../media/image1556.png"/><Relationship Id="rId92" Type="http://schemas.openxmlformats.org/officeDocument/2006/relationships/customXml" Target="../ink/ink1566.xml"/><Relationship Id="rId162" Type="http://schemas.openxmlformats.org/officeDocument/2006/relationships/customXml" Target="../ink/ink1601.xml"/><Relationship Id="rId183" Type="http://schemas.openxmlformats.org/officeDocument/2006/relationships/image" Target="../media/image1612.png"/><Relationship Id="rId213" Type="http://schemas.openxmlformats.org/officeDocument/2006/relationships/image" Target="../media/image1627.png"/><Relationship Id="rId218" Type="http://schemas.openxmlformats.org/officeDocument/2006/relationships/customXml" Target="../ink/ink1629.xml"/><Relationship Id="rId234" Type="http://schemas.openxmlformats.org/officeDocument/2006/relationships/customXml" Target="../ink/ink1637.xml"/><Relationship Id="rId239" Type="http://schemas.openxmlformats.org/officeDocument/2006/relationships/image" Target="../media/image1640.png"/><Relationship Id="rId2" Type="http://schemas.openxmlformats.org/officeDocument/2006/relationships/customXml" Target="../ink/ink1521.xml"/><Relationship Id="rId29" Type="http://schemas.openxmlformats.org/officeDocument/2006/relationships/image" Target="../media/image1535.png"/><Relationship Id="rId250" Type="http://schemas.openxmlformats.org/officeDocument/2006/relationships/customXml" Target="../ink/ink1645.xml"/><Relationship Id="rId255" Type="http://schemas.openxmlformats.org/officeDocument/2006/relationships/image" Target="../media/image1648.png"/><Relationship Id="rId24" Type="http://schemas.openxmlformats.org/officeDocument/2006/relationships/customXml" Target="../ink/ink1532.xml"/><Relationship Id="rId40" Type="http://schemas.openxmlformats.org/officeDocument/2006/relationships/customXml" Target="../ink/ink1540.xml"/><Relationship Id="rId45" Type="http://schemas.openxmlformats.org/officeDocument/2006/relationships/image" Target="../media/image1543.png"/><Relationship Id="rId66" Type="http://schemas.openxmlformats.org/officeDocument/2006/relationships/customXml" Target="../ink/ink1553.xml"/><Relationship Id="rId87" Type="http://schemas.openxmlformats.org/officeDocument/2006/relationships/image" Target="../media/image1564.png"/><Relationship Id="rId110" Type="http://schemas.openxmlformats.org/officeDocument/2006/relationships/customXml" Target="../ink/ink1575.xml"/><Relationship Id="rId115" Type="http://schemas.openxmlformats.org/officeDocument/2006/relationships/image" Target="../media/image1578.png"/><Relationship Id="rId131" Type="http://schemas.openxmlformats.org/officeDocument/2006/relationships/image" Target="../media/image1586.png"/><Relationship Id="rId136" Type="http://schemas.openxmlformats.org/officeDocument/2006/relationships/customXml" Target="../ink/ink1588.xml"/><Relationship Id="rId157" Type="http://schemas.openxmlformats.org/officeDocument/2006/relationships/image" Target="../media/image1599.png"/><Relationship Id="rId178" Type="http://schemas.openxmlformats.org/officeDocument/2006/relationships/customXml" Target="../ink/ink1609.xml"/><Relationship Id="rId61" Type="http://schemas.openxmlformats.org/officeDocument/2006/relationships/image" Target="../media/image1551.png"/><Relationship Id="rId82" Type="http://schemas.openxmlformats.org/officeDocument/2006/relationships/customXml" Target="../ink/ink1561.xml"/><Relationship Id="rId152" Type="http://schemas.openxmlformats.org/officeDocument/2006/relationships/customXml" Target="../ink/ink1596.xml"/><Relationship Id="rId173" Type="http://schemas.openxmlformats.org/officeDocument/2006/relationships/image" Target="../media/image1607.png"/><Relationship Id="rId194" Type="http://schemas.openxmlformats.org/officeDocument/2006/relationships/customXml" Target="../ink/ink1617.xml"/><Relationship Id="rId199" Type="http://schemas.openxmlformats.org/officeDocument/2006/relationships/image" Target="../media/image1620.png"/><Relationship Id="rId203" Type="http://schemas.openxmlformats.org/officeDocument/2006/relationships/image" Target="../media/image1622.png"/><Relationship Id="rId208" Type="http://schemas.openxmlformats.org/officeDocument/2006/relationships/customXml" Target="../ink/ink1624.xml"/><Relationship Id="rId229" Type="http://schemas.openxmlformats.org/officeDocument/2006/relationships/image" Target="../media/image1635.png"/><Relationship Id="rId19" Type="http://schemas.openxmlformats.org/officeDocument/2006/relationships/image" Target="../media/image1530.png"/><Relationship Id="rId224" Type="http://schemas.openxmlformats.org/officeDocument/2006/relationships/customXml" Target="../ink/ink1632.xml"/><Relationship Id="rId240" Type="http://schemas.openxmlformats.org/officeDocument/2006/relationships/customXml" Target="../ink/ink1640.xml"/><Relationship Id="rId245" Type="http://schemas.openxmlformats.org/officeDocument/2006/relationships/image" Target="../media/image1643.png"/><Relationship Id="rId261" Type="http://schemas.openxmlformats.org/officeDocument/2006/relationships/image" Target="../media/image1651.png"/><Relationship Id="rId14" Type="http://schemas.openxmlformats.org/officeDocument/2006/relationships/customXml" Target="../ink/ink1527.xml"/><Relationship Id="rId30" Type="http://schemas.openxmlformats.org/officeDocument/2006/relationships/customXml" Target="../ink/ink1535.xml"/><Relationship Id="rId35" Type="http://schemas.openxmlformats.org/officeDocument/2006/relationships/image" Target="../media/image1538.png"/><Relationship Id="rId56" Type="http://schemas.openxmlformats.org/officeDocument/2006/relationships/customXml" Target="../ink/ink1548.xml"/><Relationship Id="rId77" Type="http://schemas.openxmlformats.org/officeDocument/2006/relationships/image" Target="../media/image1559.png"/><Relationship Id="rId100" Type="http://schemas.openxmlformats.org/officeDocument/2006/relationships/customXml" Target="../ink/ink1570.xml"/><Relationship Id="rId105" Type="http://schemas.openxmlformats.org/officeDocument/2006/relationships/image" Target="../media/image1573.png"/><Relationship Id="rId126" Type="http://schemas.openxmlformats.org/officeDocument/2006/relationships/customXml" Target="../ink/ink1583.xml"/><Relationship Id="rId147" Type="http://schemas.openxmlformats.org/officeDocument/2006/relationships/image" Target="../media/image1594.png"/><Relationship Id="rId168" Type="http://schemas.openxmlformats.org/officeDocument/2006/relationships/customXml" Target="../ink/ink1604.xml"/><Relationship Id="rId8" Type="http://schemas.openxmlformats.org/officeDocument/2006/relationships/customXml" Target="../ink/ink1524.xml"/><Relationship Id="rId51" Type="http://schemas.openxmlformats.org/officeDocument/2006/relationships/image" Target="../media/image1546.png"/><Relationship Id="rId72" Type="http://schemas.openxmlformats.org/officeDocument/2006/relationships/customXml" Target="../ink/ink1556.xml"/><Relationship Id="rId93" Type="http://schemas.openxmlformats.org/officeDocument/2006/relationships/image" Target="../media/image1567.png"/><Relationship Id="rId98" Type="http://schemas.openxmlformats.org/officeDocument/2006/relationships/customXml" Target="../ink/ink1569.xml"/><Relationship Id="rId121" Type="http://schemas.openxmlformats.org/officeDocument/2006/relationships/image" Target="../media/image1581.png"/><Relationship Id="rId142" Type="http://schemas.openxmlformats.org/officeDocument/2006/relationships/customXml" Target="../ink/ink1591.xml"/><Relationship Id="rId163" Type="http://schemas.openxmlformats.org/officeDocument/2006/relationships/image" Target="../media/image1602.png"/><Relationship Id="rId184" Type="http://schemas.openxmlformats.org/officeDocument/2006/relationships/customXml" Target="../ink/ink1612.xml"/><Relationship Id="rId189" Type="http://schemas.openxmlformats.org/officeDocument/2006/relationships/image" Target="../media/image1615.png"/><Relationship Id="rId219" Type="http://schemas.openxmlformats.org/officeDocument/2006/relationships/image" Target="../media/image1630.png"/><Relationship Id="rId3" Type="http://schemas.openxmlformats.org/officeDocument/2006/relationships/image" Target="../media/image1522.png"/><Relationship Id="rId214" Type="http://schemas.openxmlformats.org/officeDocument/2006/relationships/customXml" Target="../ink/ink1627.xml"/><Relationship Id="rId230" Type="http://schemas.openxmlformats.org/officeDocument/2006/relationships/customXml" Target="../ink/ink1635.xml"/><Relationship Id="rId235" Type="http://schemas.openxmlformats.org/officeDocument/2006/relationships/image" Target="../media/image1638.png"/><Relationship Id="rId251" Type="http://schemas.openxmlformats.org/officeDocument/2006/relationships/image" Target="../media/image1646.png"/><Relationship Id="rId256" Type="http://schemas.openxmlformats.org/officeDocument/2006/relationships/customXml" Target="../ink/ink1648.xml"/><Relationship Id="rId25" Type="http://schemas.openxmlformats.org/officeDocument/2006/relationships/image" Target="../media/image1533.png"/><Relationship Id="rId46" Type="http://schemas.openxmlformats.org/officeDocument/2006/relationships/customXml" Target="../ink/ink1543.xml"/><Relationship Id="rId67" Type="http://schemas.openxmlformats.org/officeDocument/2006/relationships/image" Target="../media/image1554.png"/><Relationship Id="rId116" Type="http://schemas.openxmlformats.org/officeDocument/2006/relationships/customXml" Target="../ink/ink1578.xml"/><Relationship Id="rId137" Type="http://schemas.openxmlformats.org/officeDocument/2006/relationships/image" Target="../media/image1589.png"/><Relationship Id="rId158" Type="http://schemas.openxmlformats.org/officeDocument/2006/relationships/customXml" Target="../ink/ink1599.xml"/><Relationship Id="rId20" Type="http://schemas.openxmlformats.org/officeDocument/2006/relationships/customXml" Target="../ink/ink1530.xml"/><Relationship Id="rId41" Type="http://schemas.openxmlformats.org/officeDocument/2006/relationships/image" Target="../media/image1541.png"/><Relationship Id="rId62" Type="http://schemas.openxmlformats.org/officeDocument/2006/relationships/customXml" Target="../ink/ink1551.xml"/><Relationship Id="rId83" Type="http://schemas.openxmlformats.org/officeDocument/2006/relationships/image" Target="../media/image1562.png"/><Relationship Id="rId88" Type="http://schemas.openxmlformats.org/officeDocument/2006/relationships/customXml" Target="../ink/ink1564.xml"/><Relationship Id="rId111" Type="http://schemas.openxmlformats.org/officeDocument/2006/relationships/image" Target="../media/image1576.png"/><Relationship Id="rId132" Type="http://schemas.openxmlformats.org/officeDocument/2006/relationships/customXml" Target="../ink/ink1586.xml"/><Relationship Id="rId153" Type="http://schemas.openxmlformats.org/officeDocument/2006/relationships/image" Target="../media/image1597.png"/><Relationship Id="rId174" Type="http://schemas.openxmlformats.org/officeDocument/2006/relationships/customXml" Target="../ink/ink1607.xml"/><Relationship Id="rId179" Type="http://schemas.openxmlformats.org/officeDocument/2006/relationships/image" Target="../media/image1610.png"/><Relationship Id="rId195" Type="http://schemas.openxmlformats.org/officeDocument/2006/relationships/image" Target="../media/image1618.png"/><Relationship Id="rId209" Type="http://schemas.openxmlformats.org/officeDocument/2006/relationships/image" Target="../media/image1625.png"/><Relationship Id="rId190" Type="http://schemas.openxmlformats.org/officeDocument/2006/relationships/customXml" Target="../ink/ink1615.xml"/><Relationship Id="rId204" Type="http://schemas.openxmlformats.org/officeDocument/2006/relationships/customXml" Target="../ink/ink1622.xml"/><Relationship Id="rId220" Type="http://schemas.openxmlformats.org/officeDocument/2006/relationships/customXml" Target="../ink/ink1630.xml"/><Relationship Id="rId225" Type="http://schemas.openxmlformats.org/officeDocument/2006/relationships/image" Target="../media/image1633.png"/><Relationship Id="rId241" Type="http://schemas.openxmlformats.org/officeDocument/2006/relationships/image" Target="../media/image1641.png"/><Relationship Id="rId246" Type="http://schemas.openxmlformats.org/officeDocument/2006/relationships/customXml" Target="../ink/ink1643.xml"/><Relationship Id="rId15" Type="http://schemas.openxmlformats.org/officeDocument/2006/relationships/image" Target="../media/image1528.png"/><Relationship Id="rId36" Type="http://schemas.openxmlformats.org/officeDocument/2006/relationships/customXml" Target="../ink/ink1538.xml"/><Relationship Id="rId57" Type="http://schemas.openxmlformats.org/officeDocument/2006/relationships/image" Target="../media/image1549.png"/><Relationship Id="rId106" Type="http://schemas.openxmlformats.org/officeDocument/2006/relationships/customXml" Target="../ink/ink1573.xml"/><Relationship Id="rId127" Type="http://schemas.openxmlformats.org/officeDocument/2006/relationships/image" Target="../media/image1584.png"/><Relationship Id="rId262" Type="http://schemas.openxmlformats.org/officeDocument/2006/relationships/customXml" Target="../ink/ink1651.xml"/><Relationship Id="rId10" Type="http://schemas.openxmlformats.org/officeDocument/2006/relationships/customXml" Target="../ink/ink1525.xml"/><Relationship Id="rId31" Type="http://schemas.openxmlformats.org/officeDocument/2006/relationships/image" Target="../media/image1536.png"/><Relationship Id="rId52" Type="http://schemas.openxmlformats.org/officeDocument/2006/relationships/customXml" Target="../ink/ink1546.xml"/><Relationship Id="rId73" Type="http://schemas.openxmlformats.org/officeDocument/2006/relationships/image" Target="../media/image1557.png"/><Relationship Id="rId78" Type="http://schemas.openxmlformats.org/officeDocument/2006/relationships/customXml" Target="../ink/ink1559.xml"/><Relationship Id="rId94" Type="http://schemas.openxmlformats.org/officeDocument/2006/relationships/customXml" Target="../ink/ink1567.xml"/><Relationship Id="rId99" Type="http://schemas.openxmlformats.org/officeDocument/2006/relationships/image" Target="../media/image1570.png"/><Relationship Id="rId101" Type="http://schemas.openxmlformats.org/officeDocument/2006/relationships/image" Target="../media/image1571.png"/><Relationship Id="rId122" Type="http://schemas.openxmlformats.org/officeDocument/2006/relationships/customXml" Target="../ink/ink1581.xml"/><Relationship Id="rId143" Type="http://schemas.openxmlformats.org/officeDocument/2006/relationships/image" Target="../media/image1592.png"/><Relationship Id="rId148" Type="http://schemas.openxmlformats.org/officeDocument/2006/relationships/customXml" Target="../ink/ink1594.xml"/><Relationship Id="rId164" Type="http://schemas.openxmlformats.org/officeDocument/2006/relationships/customXml" Target="../ink/ink1602.xml"/><Relationship Id="rId169" Type="http://schemas.openxmlformats.org/officeDocument/2006/relationships/image" Target="../media/image1605.png"/><Relationship Id="rId185" Type="http://schemas.openxmlformats.org/officeDocument/2006/relationships/image" Target="../media/image1613.png"/><Relationship Id="rId4" Type="http://schemas.openxmlformats.org/officeDocument/2006/relationships/customXml" Target="../ink/ink1522.xml"/><Relationship Id="rId9" Type="http://schemas.openxmlformats.org/officeDocument/2006/relationships/image" Target="../media/image1525.png"/><Relationship Id="rId180" Type="http://schemas.openxmlformats.org/officeDocument/2006/relationships/customXml" Target="../ink/ink1610.xml"/><Relationship Id="rId210" Type="http://schemas.openxmlformats.org/officeDocument/2006/relationships/customXml" Target="../ink/ink1625.xml"/><Relationship Id="rId215" Type="http://schemas.openxmlformats.org/officeDocument/2006/relationships/image" Target="../media/image1628.png"/><Relationship Id="rId236" Type="http://schemas.openxmlformats.org/officeDocument/2006/relationships/customXml" Target="../ink/ink1638.xml"/><Relationship Id="rId257" Type="http://schemas.openxmlformats.org/officeDocument/2006/relationships/image" Target="../media/image1649.png"/><Relationship Id="rId26" Type="http://schemas.openxmlformats.org/officeDocument/2006/relationships/customXml" Target="../ink/ink1533.xml"/><Relationship Id="rId231" Type="http://schemas.openxmlformats.org/officeDocument/2006/relationships/image" Target="../media/image1636.png"/><Relationship Id="rId252" Type="http://schemas.openxmlformats.org/officeDocument/2006/relationships/customXml" Target="../ink/ink1646.xml"/><Relationship Id="rId47" Type="http://schemas.openxmlformats.org/officeDocument/2006/relationships/image" Target="../media/image1544.png"/><Relationship Id="rId68" Type="http://schemas.openxmlformats.org/officeDocument/2006/relationships/customXml" Target="../ink/ink1554.xml"/><Relationship Id="rId89" Type="http://schemas.openxmlformats.org/officeDocument/2006/relationships/image" Target="../media/image1565.png"/><Relationship Id="rId112" Type="http://schemas.openxmlformats.org/officeDocument/2006/relationships/customXml" Target="../ink/ink1576.xml"/><Relationship Id="rId133" Type="http://schemas.openxmlformats.org/officeDocument/2006/relationships/image" Target="../media/image1587.png"/><Relationship Id="rId154" Type="http://schemas.openxmlformats.org/officeDocument/2006/relationships/customXml" Target="../ink/ink1597.xml"/><Relationship Id="rId175" Type="http://schemas.openxmlformats.org/officeDocument/2006/relationships/image" Target="../media/image1608.png"/><Relationship Id="rId196" Type="http://schemas.openxmlformats.org/officeDocument/2006/relationships/customXml" Target="../ink/ink1618.xml"/><Relationship Id="rId200" Type="http://schemas.openxmlformats.org/officeDocument/2006/relationships/customXml" Target="../ink/ink1620.xml"/><Relationship Id="rId16" Type="http://schemas.openxmlformats.org/officeDocument/2006/relationships/customXml" Target="../ink/ink1528.xml"/><Relationship Id="rId221" Type="http://schemas.openxmlformats.org/officeDocument/2006/relationships/image" Target="../media/image1631.png"/><Relationship Id="rId242" Type="http://schemas.openxmlformats.org/officeDocument/2006/relationships/customXml" Target="../ink/ink1641.xml"/><Relationship Id="rId263" Type="http://schemas.openxmlformats.org/officeDocument/2006/relationships/image" Target="../media/image1652.png"/><Relationship Id="rId37" Type="http://schemas.openxmlformats.org/officeDocument/2006/relationships/image" Target="../media/image1539.png"/><Relationship Id="rId58" Type="http://schemas.openxmlformats.org/officeDocument/2006/relationships/customXml" Target="../ink/ink1549.xml"/><Relationship Id="rId79" Type="http://schemas.openxmlformats.org/officeDocument/2006/relationships/image" Target="../media/image1560.png"/><Relationship Id="rId102" Type="http://schemas.openxmlformats.org/officeDocument/2006/relationships/customXml" Target="../ink/ink1571.xml"/><Relationship Id="rId123" Type="http://schemas.openxmlformats.org/officeDocument/2006/relationships/image" Target="../media/image1582.png"/><Relationship Id="rId144" Type="http://schemas.openxmlformats.org/officeDocument/2006/relationships/customXml" Target="../ink/ink1592.xml"/><Relationship Id="rId90" Type="http://schemas.openxmlformats.org/officeDocument/2006/relationships/customXml" Target="../ink/ink1565.xml"/><Relationship Id="rId165" Type="http://schemas.openxmlformats.org/officeDocument/2006/relationships/image" Target="../media/image1603.png"/><Relationship Id="rId186" Type="http://schemas.openxmlformats.org/officeDocument/2006/relationships/customXml" Target="../ink/ink1613.xml"/><Relationship Id="rId211" Type="http://schemas.openxmlformats.org/officeDocument/2006/relationships/image" Target="../media/image1626.png"/><Relationship Id="rId232" Type="http://schemas.openxmlformats.org/officeDocument/2006/relationships/customXml" Target="../ink/ink1636.xml"/><Relationship Id="rId253" Type="http://schemas.openxmlformats.org/officeDocument/2006/relationships/image" Target="../media/image1647.png"/><Relationship Id="rId27" Type="http://schemas.openxmlformats.org/officeDocument/2006/relationships/image" Target="../media/image1534.png"/><Relationship Id="rId48" Type="http://schemas.openxmlformats.org/officeDocument/2006/relationships/customXml" Target="../ink/ink1544.xml"/><Relationship Id="rId69" Type="http://schemas.openxmlformats.org/officeDocument/2006/relationships/image" Target="../media/image1555.png"/><Relationship Id="rId113" Type="http://schemas.openxmlformats.org/officeDocument/2006/relationships/image" Target="../media/image1577.png"/><Relationship Id="rId134" Type="http://schemas.openxmlformats.org/officeDocument/2006/relationships/customXml" Target="../ink/ink1587.xml"/><Relationship Id="rId80" Type="http://schemas.openxmlformats.org/officeDocument/2006/relationships/customXml" Target="../ink/ink1560.xml"/><Relationship Id="rId155" Type="http://schemas.openxmlformats.org/officeDocument/2006/relationships/image" Target="../media/image1598.png"/><Relationship Id="rId176" Type="http://schemas.openxmlformats.org/officeDocument/2006/relationships/customXml" Target="../ink/ink1608.xml"/><Relationship Id="rId197" Type="http://schemas.openxmlformats.org/officeDocument/2006/relationships/image" Target="../media/image1619.png"/><Relationship Id="rId201" Type="http://schemas.openxmlformats.org/officeDocument/2006/relationships/image" Target="../media/image1621.png"/><Relationship Id="rId222" Type="http://schemas.openxmlformats.org/officeDocument/2006/relationships/customXml" Target="../ink/ink1631.xml"/><Relationship Id="rId243" Type="http://schemas.openxmlformats.org/officeDocument/2006/relationships/image" Target="../media/image1642.png"/><Relationship Id="rId264" Type="http://schemas.openxmlformats.org/officeDocument/2006/relationships/customXml" Target="../ink/ink1652.xml"/><Relationship Id="rId17" Type="http://schemas.openxmlformats.org/officeDocument/2006/relationships/image" Target="../media/image1529.png"/><Relationship Id="rId38" Type="http://schemas.openxmlformats.org/officeDocument/2006/relationships/customXml" Target="../ink/ink1539.xml"/><Relationship Id="rId59" Type="http://schemas.openxmlformats.org/officeDocument/2006/relationships/image" Target="../media/image1550.png"/><Relationship Id="rId103" Type="http://schemas.openxmlformats.org/officeDocument/2006/relationships/image" Target="../media/image1572.png"/><Relationship Id="rId124" Type="http://schemas.openxmlformats.org/officeDocument/2006/relationships/customXml" Target="../ink/ink1582.xml"/><Relationship Id="rId70" Type="http://schemas.openxmlformats.org/officeDocument/2006/relationships/customXml" Target="../ink/ink1555.xml"/><Relationship Id="rId91" Type="http://schemas.openxmlformats.org/officeDocument/2006/relationships/image" Target="../media/image1566.png"/><Relationship Id="rId145" Type="http://schemas.openxmlformats.org/officeDocument/2006/relationships/image" Target="../media/image1593.png"/><Relationship Id="rId166" Type="http://schemas.openxmlformats.org/officeDocument/2006/relationships/customXml" Target="../ink/ink1603.xml"/><Relationship Id="rId187" Type="http://schemas.openxmlformats.org/officeDocument/2006/relationships/image" Target="../media/image161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26.xml"/><Relationship Id="rId233" Type="http://schemas.openxmlformats.org/officeDocument/2006/relationships/image" Target="../media/image1637.png"/><Relationship Id="rId254" Type="http://schemas.openxmlformats.org/officeDocument/2006/relationships/customXml" Target="../ink/ink1647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11.png"/><Relationship Id="rId299" Type="http://schemas.openxmlformats.org/officeDocument/2006/relationships/image" Target="../media/image1802.png"/><Relationship Id="rId21" Type="http://schemas.openxmlformats.org/officeDocument/2006/relationships/image" Target="../media/image1663.png"/><Relationship Id="rId63" Type="http://schemas.openxmlformats.org/officeDocument/2006/relationships/image" Target="../media/image1684.png"/><Relationship Id="rId159" Type="http://schemas.openxmlformats.org/officeDocument/2006/relationships/image" Target="../media/image1732.png"/><Relationship Id="rId324" Type="http://schemas.openxmlformats.org/officeDocument/2006/relationships/customXml" Target="../ink/ink1814.xml"/><Relationship Id="rId366" Type="http://schemas.openxmlformats.org/officeDocument/2006/relationships/customXml" Target="../ink/ink1835.xml"/><Relationship Id="rId170" Type="http://schemas.openxmlformats.org/officeDocument/2006/relationships/customXml" Target="../ink/ink1737.xml"/><Relationship Id="rId226" Type="http://schemas.openxmlformats.org/officeDocument/2006/relationships/customXml" Target="../ink/ink1765.xml"/><Relationship Id="rId433" Type="http://schemas.openxmlformats.org/officeDocument/2006/relationships/image" Target="../media/image1869.png"/><Relationship Id="rId268" Type="http://schemas.openxmlformats.org/officeDocument/2006/relationships/customXml" Target="../ink/ink1786.xml"/><Relationship Id="rId475" Type="http://schemas.openxmlformats.org/officeDocument/2006/relationships/image" Target="../media/image1890.png"/><Relationship Id="rId32" Type="http://schemas.openxmlformats.org/officeDocument/2006/relationships/customXml" Target="../ink/ink1668.xml"/><Relationship Id="rId74" Type="http://schemas.openxmlformats.org/officeDocument/2006/relationships/customXml" Target="../ink/ink1689.xml"/><Relationship Id="rId128" Type="http://schemas.openxmlformats.org/officeDocument/2006/relationships/customXml" Target="../ink/ink1716.xml"/><Relationship Id="rId335" Type="http://schemas.openxmlformats.org/officeDocument/2006/relationships/image" Target="../media/image1820.png"/><Relationship Id="rId377" Type="http://schemas.openxmlformats.org/officeDocument/2006/relationships/image" Target="../media/image1841.png"/><Relationship Id="rId5" Type="http://schemas.openxmlformats.org/officeDocument/2006/relationships/image" Target="../media/image1655.png"/><Relationship Id="rId181" Type="http://schemas.openxmlformats.org/officeDocument/2006/relationships/image" Target="../media/image1743.png"/><Relationship Id="rId237" Type="http://schemas.openxmlformats.org/officeDocument/2006/relationships/image" Target="../media/image1771.png"/><Relationship Id="rId402" Type="http://schemas.openxmlformats.org/officeDocument/2006/relationships/customXml" Target="../ink/ink1853.xml"/><Relationship Id="rId279" Type="http://schemas.openxmlformats.org/officeDocument/2006/relationships/image" Target="../media/image1792.png"/><Relationship Id="rId444" Type="http://schemas.openxmlformats.org/officeDocument/2006/relationships/customXml" Target="../ink/ink1874.xml"/><Relationship Id="rId486" Type="http://schemas.openxmlformats.org/officeDocument/2006/relationships/customXml" Target="../ink/ink1895.xml"/><Relationship Id="rId43" Type="http://schemas.openxmlformats.org/officeDocument/2006/relationships/image" Target="../media/image1674.png"/><Relationship Id="rId139" Type="http://schemas.openxmlformats.org/officeDocument/2006/relationships/image" Target="../media/image1722.png"/><Relationship Id="rId290" Type="http://schemas.openxmlformats.org/officeDocument/2006/relationships/customXml" Target="../ink/ink1797.xml"/><Relationship Id="rId304" Type="http://schemas.openxmlformats.org/officeDocument/2006/relationships/customXml" Target="../ink/ink1804.xml"/><Relationship Id="rId346" Type="http://schemas.openxmlformats.org/officeDocument/2006/relationships/customXml" Target="../ink/ink1825.xml"/><Relationship Id="rId388" Type="http://schemas.openxmlformats.org/officeDocument/2006/relationships/customXml" Target="../ink/ink1846.xml"/><Relationship Id="rId85" Type="http://schemas.openxmlformats.org/officeDocument/2006/relationships/image" Target="../media/image1695.png"/><Relationship Id="rId150" Type="http://schemas.openxmlformats.org/officeDocument/2006/relationships/customXml" Target="../ink/ink1727.xml"/><Relationship Id="rId192" Type="http://schemas.openxmlformats.org/officeDocument/2006/relationships/customXml" Target="../ink/ink1748.xml"/><Relationship Id="rId206" Type="http://schemas.openxmlformats.org/officeDocument/2006/relationships/customXml" Target="../ink/ink1755.xml"/><Relationship Id="rId413" Type="http://schemas.openxmlformats.org/officeDocument/2006/relationships/image" Target="../media/image1859.png"/><Relationship Id="rId248" Type="http://schemas.openxmlformats.org/officeDocument/2006/relationships/customXml" Target="../ink/ink1776.xml"/><Relationship Id="rId455" Type="http://schemas.openxmlformats.org/officeDocument/2006/relationships/image" Target="../media/image1880.png"/><Relationship Id="rId12" Type="http://schemas.openxmlformats.org/officeDocument/2006/relationships/customXml" Target="../ink/ink1658.xml"/><Relationship Id="rId108" Type="http://schemas.openxmlformats.org/officeDocument/2006/relationships/customXml" Target="../ink/ink1706.xml"/><Relationship Id="rId315" Type="http://schemas.openxmlformats.org/officeDocument/2006/relationships/image" Target="../media/image1810.png"/><Relationship Id="rId357" Type="http://schemas.openxmlformats.org/officeDocument/2006/relationships/image" Target="../media/image1831.png"/><Relationship Id="rId54" Type="http://schemas.openxmlformats.org/officeDocument/2006/relationships/customXml" Target="../ink/ink1679.xml"/><Relationship Id="rId96" Type="http://schemas.openxmlformats.org/officeDocument/2006/relationships/customXml" Target="../ink/ink1700.xml"/><Relationship Id="rId161" Type="http://schemas.openxmlformats.org/officeDocument/2006/relationships/image" Target="../media/image1733.png"/><Relationship Id="rId217" Type="http://schemas.openxmlformats.org/officeDocument/2006/relationships/image" Target="../media/image1761.png"/><Relationship Id="rId399" Type="http://schemas.openxmlformats.org/officeDocument/2006/relationships/image" Target="../media/image1852.png"/><Relationship Id="rId259" Type="http://schemas.openxmlformats.org/officeDocument/2006/relationships/image" Target="../media/image1782.png"/><Relationship Id="rId424" Type="http://schemas.openxmlformats.org/officeDocument/2006/relationships/customXml" Target="../ink/ink1864.xml"/><Relationship Id="rId466" Type="http://schemas.openxmlformats.org/officeDocument/2006/relationships/customXml" Target="../ink/ink1885.xml"/><Relationship Id="rId23" Type="http://schemas.openxmlformats.org/officeDocument/2006/relationships/image" Target="../media/image1664.png"/><Relationship Id="rId119" Type="http://schemas.openxmlformats.org/officeDocument/2006/relationships/image" Target="../media/image1712.png"/><Relationship Id="rId270" Type="http://schemas.openxmlformats.org/officeDocument/2006/relationships/customXml" Target="../ink/ink1787.xml"/><Relationship Id="rId326" Type="http://schemas.openxmlformats.org/officeDocument/2006/relationships/customXml" Target="../ink/ink1815.xml"/><Relationship Id="rId65" Type="http://schemas.openxmlformats.org/officeDocument/2006/relationships/image" Target="../media/image1685.png"/><Relationship Id="rId130" Type="http://schemas.openxmlformats.org/officeDocument/2006/relationships/customXml" Target="../ink/ink1717.xml"/><Relationship Id="rId368" Type="http://schemas.openxmlformats.org/officeDocument/2006/relationships/customXml" Target="../ink/ink1836.xml"/><Relationship Id="rId172" Type="http://schemas.openxmlformats.org/officeDocument/2006/relationships/customXml" Target="../ink/ink1738.xml"/><Relationship Id="rId228" Type="http://schemas.openxmlformats.org/officeDocument/2006/relationships/customXml" Target="../ink/ink1766.xml"/><Relationship Id="rId435" Type="http://schemas.openxmlformats.org/officeDocument/2006/relationships/image" Target="../media/image1870.png"/><Relationship Id="rId477" Type="http://schemas.openxmlformats.org/officeDocument/2006/relationships/image" Target="../media/image1891.png"/><Relationship Id="rId281" Type="http://schemas.openxmlformats.org/officeDocument/2006/relationships/image" Target="../media/image1793.png"/><Relationship Id="rId337" Type="http://schemas.openxmlformats.org/officeDocument/2006/relationships/image" Target="../media/image1821.png"/><Relationship Id="rId34" Type="http://schemas.openxmlformats.org/officeDocument/2006/relationships/customXml" Target="../ink/ink1669.xml"/><Relationship Id="rId76" Type="http://schemas.openxmlformats.org/officeDocument/2006/relationships/customXml" Target="../ink/ink1690.xml"/><Relationship Id="rId141" Type="http://schemas.openxmlformats.org/officeDocument/2006/relationships/image" Target="../media/image1723.png"/><Relationship Id="rId379" Type="http://schemas.openxmlformats.org/officeDocument/2006/relationships/image" Target="../media/image1842.png"/><Relationship Id="rId7" Type="http://schemas.openxmlformats.org/officeDocument/2006/relationships/image" Target="../media/image1656.png"/><Relationship Id="rId183" Type="http://schemas.openxmlformats.org/officeDocument/2006/relationships/image" Target="../media/image1744.png"/><Relationship Id="rId239" Type="http://schemas.openxmlformats.org/officeDocument/2006/relationships/image" Target="../media/image1772.png"/><Relationship Id="rId390" Type="http://schemas.openxmlformats.org/officeDocument/2006/relationships/customXml" Target="../ink/ink1847.xml"/><Relationship Id="rId404" Type="http://schemas.openxmlformats.org/officeDocument/2006/relationships/customXml" Target="../ink/ink1854.xml"/><Relationship Id="rId446" Type="http://schemas.openxmlformats.org/officeDocument/2006/relationships/customXml" Target="../ink/ink1875.xml"/><Relationship Id="rId250" Type="http://schemas.openxmlformats.org/officeDocument/2006/relationships/customXml" Target="../ink/ink1777.xml"/><Relationship Id="rId271" Type="http://schemas.openxmlformats.org/officeDocument/2006/relationships/image" Target="../media/image1788.png"/><Relationship Id="rId292" Type="http://schemas.openxmlformats.org/officeDocument/2006/relationships/customXml" Target="../ink/ink1798.xml"/><Relationship Id="rId306" Type="http://schemas.openxmlformats.org/officeDocument/2006/relationships/customXml" Target="../ink/ink1805.xml"/><Relationship Id="rId488" Type="http://schemas.openxmlformats.org/officeDocument/2006/relationships/customXml" Target="../ink/ink1896.xml"/><Relationship Id="rId24" Type="http://schemas.openxmlformats.org/officeDocument/2006/relationships/customXml" Target="../ink/ink1664.xml"/><Relationship Id="rId45" Type="http://schemas.openxmlformats.org/officeDocument/2006/relationships/image" Target="../media/image1675.png"/><Relationship Id="rId66" Type="http://schemas.openxmlformats.org/officeDocument/2006/relationships/customXml" Target="../ink/ink1685.xml"/><Relationship Id="rId87" Type="http://schemas.openxmlformats.org/officeDocument/2006/relationships/image" Target="../media/image1696.png"/><Relationship Id="rId110" Type="http://schemas.openxmlformats.org/officeDocument/2006/relationships/customXml" Target="../ink/ink1707.xml"/><Relationship Id="rId131" Type="http://schemas.openxmlformats.org/officeDocument/2006/relationships/image" Target="../media/image1718.png"/><Relationship Id="rId327" Type="http://schemas.openxmlformats.org/officeDocument/2006/relationships/image" Target="../media/image1816.png"/><Relationship Id="rId348" Type="http://schemas.openxmlformats.org/officeDocument/2006/relationships/customXml" Target="../ink/ink1826.xml"/><Relationship Id="rId369" Type="http://schemas.openxmlformats.org/officeDocument/2006/relationships/image" Target="../media/image1837.png"/><Relationship Id="rId152" Type="http://schemas.openxmlformats.org/officeDocument/2006/relationships/customXml" Target="../ink/ink1728.xml"/><Relationship Id="rId173" Type="http://schemas.openxmlformats.org/officeDocument/2006/relationships/image" Target="../media/image1739.png"/><Relationship Id="rId194" Type="http://schemas.openxmlformats.org/officeDocument/2006/relationships/customXml" Target="../ink/ink1749.xml"/><Relationship Id="rId208" Type="http://schemas.openxmlformats.org/officeDocument/2006/relationships/customXml" Target="../ink/ink1756.xml"/><Relationship Id="rId229" Type="http://schemas.openxmlformats.org/officeDocument/2006/relationships/image" Target="../media/image1767.png"/><Relationship Id="rId380" Type="http://schemas.openxmlformats.org/officeDocument/2006/relationships/customXml" Target="../ink/ink1842.xml"/><Relationship Id="rId415" Type="http://schemas.openxmlformats.org/officeDocument/2006/relationships/image" Target="../media/image1860.png"/><Relationship Id="rId436" Type="http://schemas.openxmlformats.org/officeDocument/2006/relationships/customXml" Target="../ink/ink1870.xml"/><Relationship Id="rId457" Type="http://schemas.openxmlformats.org/officeDocument/2006/relationships/image" Target="../media/image1881.png"/><Relationship Id="rId240" Type="http://schemas.openxmlformats.org/officeDocument/2006/relationships/customXml" Target="../ink/ink1772.xml"/><Relationship Id="rId261" Type="http://schemas.openxmlformats.org/officeDocument/2006/relationships/image" Target="../media/image1783.png"/><Relationship Id="rId478" Type="http://schemas.openxmlformats.org/officeDocument/2006/relationships/customXml" Target="../ink/ink1891.xml"/><Relationship Id="rId14" Type="http://schemas.openxmlformats.org/officeDocument/2006/relationships/customXml" Target="../ink/ink1659.xml"/><Relationship Id="rId35" Type="http://schemas.openxmlformats.org/officeDocument/2006/relationships/image" Target="../media/image1670.png"/><Relationship Id="rId56" Type="http://schemas.openxmlformats.org/officeDocument/2006/relationships/customXml" Target="../ink/ink1680.xml"/><Relationship Id="rId77" Type="http://schemas.openxmlformats.org/officeDocument/2006/relationships/image" Target="../media/image1691.png"/><Relationship Id="rId100" Type="http://schemas.openxmlformats.org/officeDocument/2006/relationships/customXml" Target="../ink/ink1702.xml"/><Relationship Id="rId282" Type="http://schemas.openxmlformats.org/officeDocument/2006/relationships/customXml" Target="../ink/ink1793.xml"/><Relationship Id="rId317" Type="http://schemas.openxmlformats.org/officeDocument/2006/relationships/image" Target="../media/image1811.png"/><Relationship Id="rId338" Type="http://schemas.openxmlformats.org/officeDocument/2006/relationships/customXml" Target="../ink/ink1821.xml"/><Relationship Id="rId359" Type="http://schemas.openxmlformats.org/officeDocument/2006/relationships/image" Target="../media/image1832.png"/><Relationship Id="rId8" Type="http://schemas.openxmlformats.org/officeDocument/2006/relationships/customXml" Target="../ink/ink1656.xml"/><Relationship Id="rId98" Type="http://schemas.openxmlformats.org/officeDocument/2006/relationships/customXml" Target="../ink/ink1701.xml"/><Relationship Id="rId121" Type="http://schemas.openxmlformats.org/officeDocument/2006/relationships/image" Target="../media/image1713.png"/><Relationship Id="rId142" Type="http://schemas.openxmlformats.org/officeDocument/2006/relationships/customXml" Target="../ink/ink1723.xml"/><Relationship Id="rId163" Type="http://schemas.openxmlformats.org/officeDocument/2006/relationships/image" Target="../media/image1734.png"/><Relationship Id="rId184" Type="http://schemas.openxmlformats.org/officeDocument/2006/relationships/customXml" Target="../ink/ink1744.xml"/><Relationship Id="rId219" Type="http://schemas.openxmlformats.org/officeDocument/2006/relationships/image" Target="../media/image1762.png"/><Relationship Id="rId370" Type="http://schemas.openxmlformats.org/officeDocument/2006/relationships/customXml" Target="../ink/ink1837.xml"/><Relationship Id="rId391" Type="http://schemas.openxmlformats.org/officeDocument/2006/relationships/image" Target="../media/image1848.png"/><Relationship Id="rId405" Type="http://schemas.openxmlformats.org/officeDocument/2006/relationships/image" Target="../media/image1855.png"/><Relationship Id="rId426" Type="http://schemas.openxmlformats.org/officeDocument/2006/relationships/customXml" Target="../ink/ink1865.xml"/><Relationship Id="rId447" Type="http://schemas.openxmlformats.org/officeDocument/2006/relationships/image" Target="../media/image1876.png"/><Relationship Id="rId230" Type="http://schemas.openxmlformats.org/officeDocument/2006/relationships/customXml" Target="../ink/ink1767.xml"/><Relationship Id="rId251" Type="http://schemas.openxmlformats.org/officeDocument/2006/relationships/image" Target="../media/image1778.png"/><Relationship Id="rId468" Type="http://schemas.openxmlformats.org/officeDocument/2006/relationships/customXml" Target="../ink/ink1886.xml"/><Relationship Id="rId489" Type="http://schemas.openxmlformats.org/officeDocument/2006/relationships/image" Target="../media/image1897.png"/><Relationship Id="rId25" Type="http://schemas.openxmlformats.org/officeDocument/2006/relationships/image" Target="../media/image1665.png"/><Relationship Id="rId46" Type="http://schemas.openxmlformats.org/officeDocument/2006/relationships/customXml" Target="../ink/ink1675.xml"/><Relationship Id="rId67" Type="http://schemas.openxmlformats.org/officeDocument/2006/relationships/image" Target="../media/image1686.png"/><Relationship Id="rId272" Type="http://schemas.openxmlformats.org/officeDocument/2006/relationships/customXml" Target="../ink/ink1788.xml"/><Relationship Id="rId293" Type="http://schemas.openxmlformats.org/officeDocument/2006/relationships/image" Target="../media/image1799.png"/><Relationship Id="rId307" Type="http://schemas.openxmlformats.org/officeDocument/2006/relationships/image" Target="../media/image1806.png"/><Relationship Id="rId328" Type="http://schemas.openxmlformats.org/officeDocument/2006/relationships/customXml" Target="../ink/ink1816.xml"/><Relationship Id="rId349" Type="http://schemas.openxmlformats.org/officeDocument/2006/relationships/image" Target="../media/image1827.png"/><Relationship Id="rId88" Type="http://schemas.openxmlformats.org/officeDocument/2006/relationships/customXml" Target="../ink/ink1696.xml"/><Relationship Id="rId111" Type="http://schemas.openxmlformats.org/officeDocument/2006/relationships/image" Target="../media/image1708.png"/><Relationship Id="rId132" Type="http://schemas.openxmlformats.org/officeDocument/2006/relationships/customXml" Target="../ink/ink1718.xml"/><Relationship Id="rId153" Type="http://schemas.openxmlformats.org/officeDocument/2006/relationships/image" Target="../media/image1729.png"/><Relationship Id="rId174" Type="http://schemas.openxmlformats.org/officeDocument/2006/relationships/customXml" Target="../ink/ink1739.xml"/><Relationship Id="rId195" Type="http://schemas.openxmlformats.org/officeDocument/2006/relationships/image" Target="../media/image1750.png"/><Relationship Id="rId209" Type="http://schemas.openxmlformats.org/officeDocument/2006/relationships/image" Target="../media/image1757.png"/><Relationship Id="rId360" Type="http://schemas.openxmlformats.org/officeDocument/2006/relationships/customXml" Target="../ink/ink1832.xml"/><Relationship Id="rId381" Type="http://schemas.openxmlformats.org/officeDocument/2006/relationships/image" Target="../media/image1843.png"/><Relationship Id="rId416" Type="http://schemas.openxmlformats.org/officeDocument/2006/relationships/customXml" Target="../ink/ink1860.xml"/><Relationship Id="rId220" Type="http://schemas.openxmlformats.org/officeDocument/2006/relationships/customXml" Target="../ink/ink1762.xml"/><Relationship Id="rId241" Type="http://schemas.openxmlformats.org/officeDocument/2006/relationships/image" Target="../media/image1773.png"/><Relationship Id="rId437" Type="http://schemas.openxmlformats.org/officeDocument/2006/relationships/image" Target="../media/image1871.png"/><Relationship Id="rId458" Type="http://schemas.openxmlformats.org/officeDocument/2006/relationships/customXml" Target="../ink/ink1881.xml"/><Relationship Id="rId479" Type="http://schemas.openxmlformats.org/officeDocument/2006/relationships/image" Target="../media/image1892.png"/><Relationship Id="rId15" Type="http://schemas.openxmlformats.org/officeDocument/2006/relationships/image" Target="../media/image1660.png"/><Relationship Id="rId36" Type="http://schemas.openxmlformats.org/officeDocument/2006/relationships/customXml" Target="../ink/ink1670.xml"/><Relationship Id="rId57" Type="http://schemas.openxmlformats.org/officeDocument/2006/relationships/image" Target="../media/image1681.png"/><Relationship Id="rId262" Type="http://schemas.openxmlformats.org/officeDocument/2006/relationships/customXml" Target="../ink/ink1783.xml"/><Relationship Id="rId283" Type="http://schemas.openxmlformats.org/officeDocument/2006/relationships/image" Target="../media/image1794.png"/><Relationship Id="rId318" Type="http://schemas.openxmlformats.org/officeDocument/2006/relationships/customXml" Target="../ink/ink1811.xml"/><Relationship Id="rId339" Type="http://schemas.openxmlformats.org/officeDocument/2006/relationships/image" Target="../media/image1822.png"/><Relationship Id="rId490" Type="http://schemas.openxmlformats.org/officeDocument/2006/relationships/customXml" Target="../ink/ink1897.xml"/><Relationship Id="rId78" Type="http://schemas.openxmlformats.org/officeDocument/2006/relationships/customXml" Target="../ink/ink1691.xml"/><Relationship Id="rId99" Type="http://schemas.openxmlformats.org/officeDocument/2006/relationships/image" Target="../media/image1702.png"/><Relationship Id="rId101" Type="http://schemas.openxmlformats.org/officeDocument/2006/relationships/image" Target="../media/image1703.png"/><Relationship Id="rId122" Type="http://schemas.openxmlformats.org/officeDocument/2006/relationships/customXml" Target="../ink/ink1713.xml"/><Relationship Id="rId143" Type="http://schemas.openxmlformats.org/officeDocument/2006/relationships/image" Target="../media/image1724.png"/><Relationship Id="rId164" Type="http://schemas.openxmlformats.org/officeDocument/2006/relationships/customXml" Target="../ink/ink1734.xml"/><Relationship Id="rId185" Type="http://schemas.openxmlformats.org/officeDocument/2006/relationships/image" Target="../media/image1745.png"/><Relationship Id="rId350" Type="http://schemas.openxmlformats.org/officeDocument/2006/relationships/customXml" Target="../ink/ink1827.xml"/><Relationship Id="rId371" Type="http://schemas.openxmlformats.org/officeDocument/2006/relationships/image" Target="../media/image1838.png"/><Relationship Id="rId406" Type="http://schemas.openxmlformats.org/officeDocument/2006/relationships/customXml" Target="../ink/ink1855.xml"/><Relationship Id="rId9" Type="http://schemas.openxmlformats.org/officeDocument/2006/relationships/image" Target="../media/image1657.png"/><Relationship Id="rId210" Type="http://schemas.openxmlformats.org/officeDocument/2006/relationships/customXml" Target="../ink/ink1757.xml"/><Relationship Id="rId392" Type="http://schemas.openxmlformats.org/officeDocument/2006/relationships/customXml" Target="../ink/ink1848.xml"/><Relationship Id="rId427" Type="http://schemas.openxmlformats.org/officeDocument/2006/relationships/image" Target="../media/image1866.png"/><Relationship Id="rId448" Type="http://schemas.openxmlformats.org/officeDocument/2006/relationships/customXml" Target="../ink/ink1876.xml"/><Relationship Id="rId469" Type="http://schemas.openxmlformats.org/officeDocument/2006/relationships/image" Target="../media/image1887.png"/><Relationship Id="rId26" Type="http://schemas.openxmlformats.org/officeDocument/2006/relationships/customXml" Target="../ink/ink1665.xml"/><Relationship Id="rId231" Type="http://schemas.openxmlformats.org/officeDocument/2006/relationships/image" Target="../media/image1768.png"/><Relationship Id="rId252" Type="http://schemas.openxmlformats.org/officeDocument/2006/relationships/customXml" Target="../ink/ink1778.xml"/><Relationship Id="rId273" Type="http://schemas.openxmlformats.org/officeDocument/2006/relationships/image" Target="../media/image1789.png"/><Relationship Id="rId294" Type="http://schemas.openxmlformats.org/officeDocument/2006/relationships/customXml" Target="../ink/ink1799.xml"/><Relationship Id="rId308" Type="http://schemas.openxmlformats.org/officeDocument/2006/relationships/customXml" Target="../ink/ink1806.xml"/><Relationship Id="rId329" Type="http://schemas.openxmlformats.org/officeDocument/2006/relationships/image" Target="../media/image1817.png"/><Relationship Id="rId480" Type="http://schemas.openxmlformats.org/officeDocument/2006/relationships/customXml" Target="../ink/ink1892.xml"/><Relationship Id="rId47" Type="http://schemas.openxmlformats.org/officeDocument/2006/relationships/image" Target="../media/image1676.png"/><Relationship Id="rId68" Type="http://schemas.openxmlformats.org/officeDocument/2006/relationships/customXml" Target="../ink/ink1686.xml"/><Relationship Id="rId89" Type="http://schemas.openxmlformats.org/officeDocument/2006/relationships/image" Target="../media/image1697.png"/><Relationship Id="rId112" Type="http://schemas.openxmlformats.org/officeDocument/2006/relationships/customXml" Target="../ink/ink1708.xml"/><Relationship Id="rId133" Type="http://schemas.openxmlformats.org/officeDocument/2006/relationships/image" Target="../media/image1719.png"/><Relationship Id="rId154" Type="http://schemas.openxmlformats.org/officeDocument/2006/relationships/customXml" Target="../ink/ink1729.xml"/><Relationship Id="rId175" Type="http://schemas.openxmlformats.org/officeDocument/2006/relationships/image" Target="../media/image1740.png"/><Relationship Id="rId340" Type="http://schemas.openxmlformats.org/officeDocument/2006/relationships/customXml" Target="../ink/ink1822.xml"/><Relationship Id="rId361" Type="http://schemas.openxmlformats.org/officeDocument/2006/relationships/image" Target="../media/image1833.png"/><Relationship Id="rId196" Type="http://schemas.openxmlformats.org/officeDocument/2006/relationships/customXml" Target="../ink/ink1750.xml"/><Relationship Id="rId200" Type="http://schemas.openxmlformats.org/officeDocument/2006/relationships/customXml" Target="../ink/ink1752.xml"/><Relationship Id="rId382" Type="http://schemas.openxmlformats.org/officeDocument/2006/relationships/customXml" Target="../ink/ink1843.xml"/><Relationship Id="rId417" Type="http://schemas.openxmlformats.org/officeDocument/2006/relationships/image" Target="../media/image1861.png"/><Relationship Id="rId438" Type="http://schemas.openxmlformats.org/officeDocument/2006/relationships/customXml" Target="../ink/ink1871.xml"/><Relationship Id="rId459" Type="http://schemas.openxmlformats.org/officeDocument/2006/relationships/image" Target="../media/image1882.png"/><Relationship Id="rId16" Type="http://schemas.openxmlformats.org/officeDocument/2006/relationships/customXml" Target="../ink/ink1660.xml"/><Relationship Id="rId221" Type="http://schemas.openxmlformats.org/officeDocument/2006/relationships/image" Target="../media/image1763.png"/><Relationship Id="rId242" Type="http://schemas.openxmlformats.org/officeDocument/2006/relationships/customXml" Target="../ink/ink1773.xml"/><Relationship Id="rId263" Type="http://schemas.openxmlformats.org/officeDocument/2006/relationships/image" Target="../media/image1784.png"/><Relationship Id="rId284" Type="http://schemas.openxmlformats.org/officeDocument/2006/relationships/customXml" Target="../ink/ink1794.xml"/><Relationship Id="rId319" Type="http://schemas.openxmlformats.org/officeDocument/2006/relationships/image" Target="../media/image1812.png"/><Relationship Id="rId470" Type="http://schemas.openxmlformats.org/officeDocument/2006/relationships/customXml" Target="../ink/ink1887.xml"/><Relationship Id="rId491" Type="http://schemas.openxmlformats.org/officeDocument/2006/relationships/image" Target="../media/image1898.png"/><Relationship Id="rId37" Type="http://schemas.openxmlformats.org/officeDocument/2006/relationships/image" Target="../media/image1671.png"/><Relationship Id="rId58" Type="http://schemas.openxmlformats.org/officeDocument/2006/relationships/customXml" Target="../ink/ink1681.xml"/><Relationship Id="rId79" Type="http://schemas.openxmlformats.org/officeDocument/2006/relationships/image" Target="../media/image1692.png"/><Relationship Id="rId102" Type="http://schemas.openxmlformats.org/officeDocument/2006/relationships/customXml" Target="../ink/ink1703.xml"/><Relationship Id="rId123" Type="http://schemas.openxmlformats.org/officeDocument/2006/relationships/image" Target="../media/image1714.png"/><Relationship Id="rId144" Type="http://schemas.openxmlformats.org/officeDocument/2006/relationships/customXml" Target="../ink/ink1724.xml"/><Relationship Id="rId330" Type="http://schemas.openxmlformats.org/officeDocument/2006/relationships/customXml" Target="../ink/ink1817.xml"/><Relationship Id="rId90" Type="http://schemas.openxmlformats.org/officeDocument/2006/relationships/customXml" Target="../ink/ink1697.xml"/><Relationship Id="rId165" Type="http://schemas.openxmlformats.org/officeDocument/2006/relationships/image" Target="../media/image1735.png"/><Relationship Id="rId186" Type="http://schemas.openxmlformats.org/officeDocument/2006/relationships/customXml" Target="../ink/ink1745.xml"/><Relationship Id="rId351" Type="http://schemas.openxmlformats.org/officeDocument/2006/relationships/image" Target="../media/image1828.png"/><Relationship Id="rId372" Type="http://schemas.openxmlformats.org/officeDocument/2006/relationships/customXml" Target="../ink/ink1838.xml"/><Relationship Id="rId393" Type="http://schemas.openxmlformats.org/officeDocument/2006/relationships/image" Target="../media/image1849.png"/><Relationship Id="rId407" Type="http://schemas.openxmlformats.org/officeDocument/2006/relationships/image" Target="../media/image1856.png"/><Relationship Id="rId428" Type="http://schemas.openxmlformats.org/officeDocument/2006/relationships/customXml" Target="../ink/ink1866.xml"/><Relationship Id="rId449" Type="http://schemas.openxmlformats.org/officeDocument/2006/relationships/image" Target="../media/image1877.png"/><Relationship Id="rId211" Type="http://schemas.openxmlformats.org/officeDocument/2006/relationships/image" Target="../media/image1758.png"/><Relationship Id="rId232" Type="http://schemas.openxmlformats.org/officeDocument/2006/relationships/customXml" Target="../ink/ink1768.xml"/><Relationship Id="rId253" Type="http://schemas.openxmlformats.org/officeDocument/2006/relationships/image" Target="../media/image1779.png"/><Relationship Id="rId274" Type="http://schemas.openxmlformats.org/officeDocument/2006/relationships/customXml" Target="../ink/ink1789.xml"/><Relationship Id="rId295" Type="http://schemas.openxmlformats.org/officeDocument/2006/relationships/image" Target="../media/image1800.png"/><Relationship Id="rId309" Type="http://schemas.openxmlformats.org/officeDocument/2006/relationships/image" Target="../media/image1807.png"/><Relationship Id="rId460" Type="http://schemas.openxmlformats.org/officeDocument/2006/relationships/customXml" Target="../ink/ink1882.xml"/><Relationship Id="rId481" Type="http://schemas.openxmlformats.org/officeDocument/2006/relationships/image" Target="../media/image1893.png"/><Relationship Id="rId27" Type="http://schemas.openxmlformats.org/officeDocument/2006/relationships/image" Target="../media/image1666.png"/><Relationship Id="rId48" Type="http://schemas.openxmlformats.org/officeDocument/2006/relationships/customXml" Target="../ink/ink1676.xml"/><Relationship Id="rId69" Type="http://schemas.openxmlformats.org/officeDocument/2006/relationships/image" Target="../media/image1687.png"/><Relationship Id="rId113" Type="http://schemas.openxmlformats.org/officeDocument/2006/relationships/image" Target="../media/image1709.png"/><Relationship Id="rId134" Type="http://schemas.openxmlformats.org/officeDocument/2006/relationships/customXml" Target="../ink/ink1719.xml"/><Relationship Id="rId320" Type="http://schemas.openxmlformats.org/officeDocument/2006/relationships/customXml" Target="../ink/ink1812.xml"/><Relationship Id="rId80" Type="http://schemas.openxmlformats.org/officeDocument/2006/relationships/customXml" Target="../ink/ink1692.xml"/><Relationship Id="rId155" Type="http://schemas.openxmlformats.org/officeDocument/2006/relationships/image" Target="../media/image1730.png"/><Relationship Id="rId176" Type="http://schemas.openxmlformats.org/officeDocument/2006/relationships/customXml" Target="../ink/ink1740.xml"/><Relationship Id="rId197" Type="http://schemas.openxmlformats.org/officeDocument/2006/relationships/image" Target="../media/image1751.png"/><Relationship Id="rId341" Type="http://schemas.openxmlformats.org/officeDocument/2006/relationships/image" Target="../media/image1823.png"/><Relationship Id="rId362" Type="http://schemas.openxmlformats.org/officeDocument/2006/relationships/customXml" Target="../ink/ink1833.xml"/><Relationship Id="rId383" Type="http://schemas.openxmlformats.org/officeDocument/2006/relationships/image" Target="../media/image1844.png"/><Relationship Id="rId418" Type="http://schemas.openxmlformats.org/officeDocument/2006/relationships/customXml" Target="../ink/ink1861.xml"/><Relationship Id="rId439" Type="http://schemas.openxmlformats.org/officeDocument/2006/relationships/image" Target="../media/image1872.png"/><Relationship Id="rId201" Type="http://schemas.openxmlformats.org/officeDocument/2006/relationships/image" Target="../media/image1753.png"/><Relationship Id="rId222" Type="http://schemas.openxmlformats.org/officeDocument/2006/relationships/customXml" Target="../ink/ink1763.xml"/><Relationship Id="rId243" Type="http://schemas.openxmlformats.org/officeDocument/2006/relationships/image" Target="../media/image1774.png"/><Relationship Id="rId264" Type="http://schemas.openxmlformats.org/officeDocument/2006/relationships/customXml" Target="../ink/ink1784.xml"/><Relationship Id="rId285" Type="http://schemas.openxmlformats.org/officeDocument/2006/relationships/image" Target="../media/image1795.png"/><Relationship Id="rId450" Type="http://schemas.openxmlformats.org/officeDocument/2006/relationships/customXml" Target="../ink/ink1877.xml"/><Relationship Id="rId471" Type="http://schemas.openxmlformats.org/officeDocument/2006/relationships/image" Target="../media/image1888.png"/><Relationship Id="rId17" Type="http://schemas.openxmlformats.org/officeDocument/2006/relationships/image" Target="../media/image1661.png"/><Relationship Id="rId38" Type="http://schemas.openxmlformats.org/officeDocument/2006/relationships/customXml" Target="../ink/ink1671.xml"/><Relationship Id="rId59" Type="http://schemas.openxmlformats.org/officeDocument/2006/relationships/image" Target="../media/image1682.png"/><Relationship Id="rId103" Type="http://schemas.openxmlformats.org/officeDocument/2006/relationships/image" Target="../media/image1704.png"/><Relationship Id="rId124" Type="http://schemas.openxmlformats.org/officeDocument/2006/relationships/customXml" Target="../ink/ink1714.xml"/><Relationship Id="rId310" Type="http://schemas.openxmlformats.org/officeDocument/2006/relationships/customXml" Target="../ink/ink1807.xml"/><Relationship Id="rId492" Type="http://schemas.openxmlformats.org/officeDocument/2006/relationships/customXml" Target="../ink/ink1898.xml"/><Relationship Id="rId70" Type="http://schemas.openxmlformats.org/officeDocument/2006/relationships/customXml" Target="../ink/ink1687.xml"/><Relationship Id="rId91" Type="http://schemas.openxmlformats.org/officeDocument/2006/relationships/image" Target="../media/image1698.png"/><Relationship Id="rId145" Type="http://schemas.openxmlformats.org/officeDocument/2006/relationships/image" Target="../media/image1725.png"/><Relationship Id="rId166" Type="http://schemas.openxmlformats.org/officeDocument/2006/relationships/customXml" Target="../ink/ink1735.xml"/><Relationship Id="rId187" Type="http://schemas.openxmlformats.org/officeDocument/2006/relationships/image" Target="../media/image1746.png"/><Relationship Id="rId331" Type="http://schemas.openxmlformats.org/officeDocument/2006/relationships/image" Target="../media/image1818.png"/><Relationship Id="rId352" Type="http://schemas.openxmlformats.org/officeDocument/2006/relationships/customXml" Target="../ink/ink1828.xml"/><Relationship Id="rId373" Type="http://schemas.openxmlformats.org/officeDocument/2006/relationships/image" Target="../media/image1839.png"/><Relationship Id="rId394" Type="http://schemas.openxmlformats.org/officeDocument/2006/relationships/customXml" Target="../ink/ink1849.xml"/><Relationship Id="rId408" Type="http://schemas.openxmlformats.org/officeDocument/2006/relationships/customXml" Target="../ink/ink1856.xml"/><Relationship Id="rId429" Type="http://schemas.openxmlformats.org/officeDocument/2006/relationships/image" Target="../media/image186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58.xml"/><Relationship Id="rId233" Type="http://schemas.openxmlformats.org/officeDocument/2006/relationships/image" Target="../media/image1769.png"/><Relationship Id="rId254" Type="http://schemas.openxmlformats.org/officeDocument/2006/relationships/customXml" Target="../ink/ink1779.xml"/><Relationship Id="rId440" Type="http://schemas.openxmlformats.org/officeDocument/2006/relationships/customXml" Target="../ink/ink1872.xml"/><Relationship Id="rId28" Type="http://schemas.openxmlformats.org/officeDocument/2006/relationships/customXml" Target="../ink/ink1666.xml"/><Relationship Id="rId49" Type="http://schemas.openxmlformats.org/officeDocument/2006/relationships/image" Target="../media/image1677.png"/><Relationship Id="rId114" Type="http://schemas.openxmlformats.org/officeDocument/2006/relationships/customXml" Target="../ink/ink1709.xml"/><Relationship Id="rId275" Type="http://schemas.openxmlformats.org/officeDocument/2006/relationships/image" Target="../media/image1790.png"/><Relationship Id="rId296" Type="http://schemas.openxmlformats.org/officeDocument/2006/relationships/customXml" Target="../ink/ink1800.xml"/><Relationship Id="rId300" Type="http://schemas.openxmlformats.org/officeDocument/2006/relationships/customXml" Target="../ink/ink1802.xml"/><Relationship Id="rId461" Type="http://schemas.openxmlformats.org/officeDocument/2006/relationships/image" Target="../media/image1883.png"/><Relationship Id="rId482" Type="http://schemas.openxmlformats.org/officeDocument/2006/relationships/customXml" Target="../ink/ink1893.xml"/><Relationship Id="rId60" Type="http://schemas.openxmlformats.org/officeDocument/2006/relationships/customXml" Target="../ink/ink1682.xml"/><Relationship Id="rId81" Type="http://schemas.openxmlformats.org/officeDocument/2006/relationships/image" Target="../media/image1693.png"/><Relationship Id="rId135" Type="http://schemas.openxmlformats.org/officeDocument/2006/relationships/image" Target="../media/image1720.png"/><Relationship Id="rId156" Type="http://schemas.openxmlformats.org/officeDocument/2006/relationships/customXml" Target="../ink/ink1730.xml"/><Relationship Id="rId177" Type="http://schemas.openxmlformats.org/officeDocument/2006/relationships/image" Target="../media/image1741.png"/><Relationship Id="rId198" Type="http://schemas.openxmlformats.org/officeDocument/2006/relationships/customXml" Target="../ink/ink1751.xml"/><Relationship Id="rId321" Type="http://schemas.openxmlformats.org/officeDocument/2006/relationships/image" Target="../media/image1813.png"/><Relationship Id="rId342" Type="http://schemas.openxmlformats.org/officeDocument/2006/relationships/customXml" Target="../ink/ink1823.xml"/><Relationship Id="rId363" Type="http://schemas.openxmlformats.org/officeDocument/2006/relationships/image" Target="../media/image1834.png"/><Relationship Id="rId384" Type="http://schemas.openxmlformats.org/officeDocument/2006/relationships/customXml" Target="../ink/ink1844.xml"/><Relationship Id="rId419" Type="http://schemas.openxmlformats.org/officeDocument/2006/relationships/image" Target="../media/image1862.png"/><Relationship Id="rId202" Type="http://schemas.openxmlformats.org/officeDocument/2006/relationships/customXml" Target="../ink/ink1753.xml"/><Relationship Id="rId223" Type="http://schemas.openxmlformats.org/officeDocument/2006/relationships/image" Target="../media/image1764.png"/><Relationship Id="rId244" Type="http://schemas.openxmlformats.org/officeDocument/2006/relationships/customXml" Target="../ink/ink1774.xml"/><Relationship Id="rId430" Type="http://schemas.openxmlformats.org/officeDocument/2006/relationships/customXml" Target="../ink/ink1867.xml"/><Relationship Id="rId18" Type="http://schemas.openxmlformats.org/officeDocument/2006/relationships/customXml" Target="../ink/ink1661.xml"/><Relationship Id="rId39" Type="http://schemas.openxmlformats.org/officeDocument/2006/relationships/image" Target="../media/image1672.png"/><Relationship Id="rId265" Type="http://schemas.openxmlformats.org/officeDocument/2006/relationships/image" Target="../media/image1785.png"/><Relationship Id="rId286" Type="http://schemas.openxmlformats.org/officeDocument/2006/relationships/customXml" Target="../ink/ink1795.xml"/><Relationship Id="rId451" Type="http://schemas.openxmlformats.org/officeDocument/2006/relationships/image" Target="../media/image1878.png"/><Relationship Id="rId472" Type="http://schemas.openxmlformats.org/officeDocument/2006/relationships/customXml" Target="../ink/ink1888.xml"/><Relationship Id="rId493" Type="http://schemas.openxmlformats.org/officeDocument/2006/relationships/image" Target="../media/image1899.png"/><Relationship Id="rId50" Type="http://schemas.openxmlformats.org/officeDocument/2006/relationships/customXml" Target="../ink/ink1677.xml"/><Relationship Id="rId104" Type="http://schemas.openxmlformats.org/officeDocument/2006/relationships/customXml" Target="../ink/ink1704.xml"/><Relationship Id="rId125" Type="http://schemas.openxmlformats.org/officeDocument/2006/relationships/image" Target="../media/image1715.png"/><Relationship Id="rId146" Type="http://schemas.openxmlformats.org/officeDocument/2006/relationships/customXml" Target="../ink/ink1725.xml"/><Relationship Id="rId167" Type="http://schemas.openxmlformats.org/officeDocument/2006/relationships/image" Target="../media/image1736.png"/><Relationship Id="rId188" Type="http://schemas.openxmlformats.org/officeDocument/2006/relationships/customXml" Target="../ink/ink1746.xml"/><Relationship Id="rId311" Type="http://schemas.openxmlformats.org/officeDocument/2006/relationships/image" Target="../media/image1808.png"/><Relationship Id="rId332" Type="http://schemas.openxmlformats.org/officeDocument/2006/relationships/customXml" Target="../ink/ink1818.xml"/><Relationship Id="rId353" Type="http://schemas.openxmlformats.org/officeDocument/2006/relationships/image" Target="../media/image1829.png"/><Relationship Id="rId374" Type="http://schemas.openxmlformats.org/officeDocument/2006/relationships/customXml" Target="../ink/ink1839.xml"/><Relationship Id="rId395" Type="http://schemas.openxmlformats.org/officeDocument/2006/relationships/image" Target="../media/image1850.png"/><Relationship Id="rId409" Type="http://schemas.openxmlformats.org/officeDocument/2006/relationships/image" Target="../media/image1857.png"/><Relationship Id="rId71" Type="http://schemas.openxmlformats.org/officeDocument/2006/relationships/image" Target="../media/image1688.png"/><Relationship Id="rId92" Type="http://schemas.openxmlformats.org/officeDocument/2006/relationships/customXml" Target="../ink/ink1698.xml"/><Relationship Id="rId213" Type="http://schemas.openxmlformats.org/officeDocument/2006/relationships/image" Target="../media/image1759.png"/><Relationship Id="rId234" Type="http://schemas.openxmlformats.org/officeDocument/2006/relationships/customXml" Target="../ink/ink1769.xml"/><Relationship Id="rId420" Type="http://schemas.openxmlformats.org/officeDocument/2006/relationships/customXml" Target="../ink/ink1862.xml"/><Relationship Id="rId2" Type="http://schemas.openxmlformats.org/officeDocument/2006/relationships/customXml" Target="../ink/ink1653.xml"/><Relationship Id="rId29" Type="http://schemas.openxmlformats.org/officeDocument/2006/relationships/image" Target="../media/image1667.png"/><Relationship Id="rId255" Type="http://schemas.openxmlformats.org/officeDocument/2006/relationships/image" Target="../media/image1780.png"/><Relationship Id="rId276" Type="http://schemas.openxmlformats.org/officeDocument/2006/relationships/customXml" Target="../ink/ink1790.xml"/><Relationship Id="rId297" Type="http://schemas.openxmlformats.org/officeDocument/2006/relationships/image" Target="../media/image1801.png"/><Relationship Id="rId441" Type="http://schemas.openxmlformats.org/officeDocument/2006/relationships/image" Target="../media/image1873.png"/><Relationship Id="rId462" Type="http://schemas.openxmlformats.org/officeDocument/2006/relationships/customXml" Target="../ink/ink1883.xml"/><Relationship Id="rId483" Type="http://schemas.openxmlformats.org/officeDocument/2006/relationships/image" Target="../media/image1894.png"/><Relationship Id="rId40" Type="http://schemas.openxmlformats.org/officeDocument/2006/relationships/customXml" Target="../ink/ink1672.xml"/><Relationship Id="rId115" Type="http://schemas.openxmlformats.org/officeDocument/2006/relationships/image" Target="../media/image1710.png"/><Relationship Id="rId136" Type="http://schemas.openxmlformats.org/officeDocument/2006/relationships/customXml" Target="../ink/ink1720.xml"/><Relationship Id="rId157" Type="http://schemas.openxmlformats.org/officeDocument/2006/relationships/image" Target="../media/image1731.png"/><Relationship Id="rId178" Type="http://schemas.openxmlformats.org/officeDocument/2006/relationships/customXml" Target="../ink/ink1741.xml"/><Relationship Id="rId301" Type="http://schemas.openxmlformats.org/officeDocument/2006/relationships/image" Target="../media/image1803.png"/><Relationship Id="rId322" Type="http://schemas.openxmlformats.org/officeDocument/2006/relationships/customXml" Target="../ink/ink1813.xml"/><Relationship Id="rId343" Type="http://schemas.openxmlformats.org/officeDocument/2006/relationships/image" Target="../media/image1824.png"/><Relationship Id="rId364" Type="http://schemas.openxmlformats.org/officeDocument/2006/relationships/customXml" Target="../ink/ink1834.xml"/><Relationship Id="rId61" Type="http://schemas.openxmlformats.org/officeDocument/2006/relationships/image" Target="../media/image1683.png"/><Relationship Id="rId82" Type="http://schemas.openxmlformats.org/officeDocument/2006/relationships/customXml" Target="../ink/ink1693.xml"/><Relationship Id="rId199" Type="http://schemas.openxmlformats.org/officeDocument/2006/relationships/image" Target="../media/image1752.png"/><Relationship Id="rId203" Type="http://schemas.openxmlformats.org/officeDocument/2006/relationships/image" Target="../media/image1754.png"/><Relationship Id="rId385" Type="http://schemas.openxmlformats.org/officeDocument/2006/relationships/image" Target="../media/image1845.png"/><Relationship Id="rId19" Type="http://schemas.openxmlformats.org/officeDocument/2006/relationships/image" Target="../media/image1662.png"/><Relationship Id="rId224" Type="http://schemas.openxmlformats.org/officeDocument/2006/relationships/customXml" Target="../ink/ink1764.xml"/><Relationship Id="rId245" Type="http://schemas.openxmlformats.org/officeDocument/2006/relationships/image" Target="../media/image1775.png"/><Relationship Id="rId266" Type="http://schemas.openxmlformats.org/officeDocument/2006/relationships/customXml" Target="../ink/ink1785.xml"/><Relationship Id="rId287" Type="http://schemas.openxmlformats.org/officeDocument/2006/relationships/image" Target="../media/image1796.png"/><Relationship Id="rId410" Type="http://schemas.openxmlformats.org/officeDocument/2006/relationships/customXml" Target="../ink/ink1857.xml"/><Relationship Id="rId431" Type="http://schemas.openxmlformats.org/officeDocument/2006/relationships/image" Target="../media/image1868.png"/><Relationship Id="rId452" Type="http://schemas.openxmlformats.org/officeDocument/2006/relationships/customXml" Target="../ink/ink1878.xml"/><Relationship Id="rId473" Type="http://schemas.openxmlformats.org/officeDocument/2006/relationships/image" Target="../media/image1889.png"/><Relationship Id="rId30" Type="http://schemas.openxmlformats.org/officeDocument/2006/relationships/customXml" Target="../ink/ink1667.xml"/><Relationship Id="rId105" Type="http://schemas.openxmlformats.org/officeDocument/2006/relationships/image" Target="../media/image1705.png"/><Relationship Id="rId126" Type="http://schemas.openxmlformats.org/officeDocument/2006/relationships/customXml" Target="../ink/ink1715.xml"/><Relationship Id="rId147" Type="http://schemas.openxmlformats.org/officeDocument/2006/relationships/image" Target="../media/image1726.png"/><Relationship Id="rId168" Type="http://schemas.openxmlformats.org/officeDocument/2006/relationships/customXml" Target="../ink/ink1736.xml"/><Relationship Id="rId312" Type="http://schemas.openxmlformats.org/officeDocument/2006/relationships/customXml" Target="../ink/ink1808.xml"/><Relationship Id="rId333" Type="http://schemas.openxmlformats.org/officeDocument/2006/relationships/image" Target="../media/image1819.png"/><Relationship Id="rId354" Type="http://schemas.openxmlformats.org/officeDocument/2006/relationships/customXml" Target="../ink/ink1829.xml"/><Relationship Id="rId51" Type="http://schemas.openxmlformats.org/officeDocument/2006/relationships/image" Target="../media/image1678.png"/><Relationship Id="rId72" Type="http://schemas.openxmlformats.org/officeDocument/2006/relationships/customXml" Target="../ink/ink1688.xml"/><Relationship Id="rId93" Type="http://schemas.openxmlformats.org/officeDocument/2006/relationships/image" Target="../media/image1699.png"/><Relationship Id="rId189" Type="http://schemas.openxmlformats.org/officeDocument/2006/relationships/image" Target="../media/image1747.png"/><Relationship Id="rId375" Type="http://schemas.openxmlformats.org/officeDocument/2006/relationships/image" Target="../media/image1840.png"/><Relationship Id="rId396" Type="http://schemas.openxmlformats.org/officeDocument/2006/relationships/customXml" Target="../ink/ink1850.xml"/><Relationship Id="rId3" Type="http://schemas.openxmlformats.org/officeDocument/2006/relationships/image" Target="../media/image1654.png"/><Relationship Id="rId214" Type="http://schemas.openxmlformats.org/officeDocument/2006/relationships/customXml" Target="../ink/ink1759.xml"/><Relationship Id="rId235" Type="http://schemas.openxmlformats.org/officeDocument/2006/relationships/image" Target="../media/image1770.png"/><Relationship Id="rId256" Type="http://schemas.openxmlformats.org/officeDocument/2006/relationships/customXml" Target="../ink/ink1780.xml"/><Relationship Id="rId277" Type="http://schemas.openxmlformats.org/officeDocument/2006/relationships/image" Target="../media/image1791.png"/><Relationship Id="rId298" Type="http://schemas.openxmlformats.org/officeDocument/2006/relationships/customXml" Target="../ink/ink1801.xml"/><Relationship Id="rId400" Type="http://schemas.openxmlformats.org/officeDocument/2006/relationships/customXml" Target="../ink/ink1852.xml"/><Relationship Id="rId421" Type="http://schemas.openxmlformats.org/officeDocument/2006/relationships/image" Target="../media/image1863.png"/><Relationship Id="rId442" Type="http://schemas.openxmlformats.org/officeDocument/2006/relationships/customXml" Target="../ink/ink1873.xml"/><Relationship Id="rId463" Type="http://schemas.openxmlformats.org/officeDocument/2006/relationships/image" Target="../media/image1884.png"/><Relationship Id="rId484" Type="http://schemas.openxmlformats.org/officeDocument/2006/relationships/customXml" Target="../ink/ink1894.xml"/><Relationship Id="rId116" Type="http://schemas.openxmlformats.org/officeDocument/2006/relationships/customXml" Target="../ink/ink1710.xml"/><Relationship Id="rId137" Type="http://schemas.openxmlformats.org/officeDocument/2006/relationships/image" Target="../media/image1721.png"/><Relationship Id="rId158" Type="http://schemas.openxmlformats.org/officeDocument/2006/relationships/customXml" Target="../ink/ink1731.xml"/><Relationship Id="rId302" Type="http://schemas.openxmlformats.org/officeDocument/2006/relationships/customXml" Target="../ink/ink1803.xml"/><Relationship Id="rId323" Type="http://schemas.openxmlformats.org/officeDocument/2006/relationships/image" Target="../media/image1814.png"/><Relationship Id="rId344" Type="http://schemas.openxmlformats.org/officeDocument/2006/relationships/customXml" Target="../ink/ink1824.xml"/><Relationship Id="rId20" Type="http://schemas.openxmlformats.org/officeDocument/2006/relationships/customXml" Target="../ink/ink1662.xml"/><Relationship Id="rId41" Type="http://schemas.openxmlformats.org/officeDocument/2006/relationships/image" Target="../media/image1673.png"/><Relationship Id="rId62" Type="http://schemas.openxmlformats.org/officeDocument/2006/relationships/customXml" Target="../ink/ink1683.xml"/><Relationship Id="rId83" Type="http://schemas.openxmlformats.org/officeDocument/2006/relationships/image" Target="../media/image1694.png"/><Relationship Id="rId179" Type="http://schemas.openxmlformats.org/officeDocument/2006/relationships/image" Target="../media/image1742.png"/><Relationship Id="rId365" Type="http://schemas.openxmlformats.org/officeDocument/2006/relationships/image" Target="../media/image1835.png"/><Relationship Id="rId386" Type="http://schemas.openxmlformats.org/officeDocument/2006/relationships/customXml" Target="../ink/ink1845.xml"/><Relationship Id="rId190" Type="http://schemas.openxmlformats.org/officeDocument/2006/relationships/customXml" Target="../ink/ink1747.xml"/><Relationship Id="rId204" Type="http://schemas.openxmlformats.org/officeDocument/2006/relationships/customXml" Target="../ink/ink1754.xml"/><Relationship Id="rId225" Type="http://schemas.openxmlformats.org/officeDocument/2006/relationships/image" Target="../media/image1765.png"/><Relationship Id="rId246" Type="http://schemas.openxmlformats.org/officeDocument/2006/relationships/customXml" Target="../ink/ink1775.xml"/><Relationship Id="rId267" Type="http://schemas.openxmlformats.org/officeDocument/2006/relationships/image" Target="../media/image1786.png"/><Relationship Id="rId288" Type="http://schemas.openxmlformats.org/officeDocument/2006/relationships/customXml" Target="../ink/ink1796.xml"/><Relationship Id="rId411" Type="http://schemas.openxmlformats.org/officeDocument/2006/relationships/image" Target="../media/image1858.png"/><Relationship Id="rId432" Type="http://schemas.openxmlformats.org/officeDocument/2006/relationships/customXml" Target="../ink/ink1868.xml"/><Relationship Id="rId453" Type="http://schemas.openxmlformats.org/officeDocument/2006/relationships/image" Target="../media/image1879.png"/><Relationship Id="rId474" Type="http://schemas.openxmlformats.org/officeDocument/2006/relationships/customXml" Target="../ink/ink1889.xml"/><Relationship Id="rId106" Type="http://schemas.openxmlformats.org/officeDocument/2006/relationships/customXml" Target="../ink/ink1705.xml"/><Relationship Id="rId127" Type="http://schemas.openxmlformats.org/officeDocument/2006/relationships/image" Target="../media/image1716.png"/><Relationship Id="rId313" Type="http://schemas.openxmlformats.org/officeDocument/2006/relationships/image" Target="../media/image1809.png"/><Relationship Id="rId10" Type="http://schemas.openxmlformats.org/officeDocument/2006/relationships/customXml" Target="../ink/ink1657.xml"/><Relationship Id="rId31" Type="http://schemas.openxmlformats.org/officeDocument/2006/relationships/image" Target="../media/image1668.png"/><Relationship Id="rId52" Type="http://schemas.openxmlformats.org/officeDocument/2006/relationships/customXml" Target="../ink/ink1678.xml"/><Relationship Id="rId73" Type="http://schemas.openxmlformats.org/officeDocument/2006/relationships/image" Target="../media/image1689.png"/><Relationship Id="rId94" Type="http://schemas.openxmlformats.org/officeDocument/2006/relationships/customXml" Target="../ink/ink1699.xml"/><Relationship Id="rId148" Type="http://schemas.openxmlformats.org/officeDocument/2006/relationships/customXml" Target="../ink/ink1726.xml"/><Relationship Id="rId169" Type="http://schemas.openxmlformats.org/officeDocument/2006/relationships/image" Target="../media/image1737.png"/><Relationship Id="rId334" Type="http://schemas.openxmlformats.org/officeDocument/2006/relationships/customXml" Target="../ink/ink1819.xml"/><Relationship Id="rId355" Type="http://schemas.openxmlformats.org/officeDocument/2006/relationships/image" Target="../media/image1830.png"/><Relationship Id="rId376" Type="http://schemas.openxmlformats.org/officeDocument/2006/relationships/customXml" Target="../ink/ink1840.xml"/><Relationship Id="rId397" Type="http://schemas.openxmlformats.org/officeDocument/2006/relationships/image" Target="../media/image1851.png"/><Relationship Id="rId4" Type="http://schemas.openxmlformats.org/officeDocument/2006/relationships/customXml" Target="../ink/ink1654.xml"/><Relationship Id="rId180" Type="http://schemas.openxmlformats.org/officeDocument/2006/relationships/customXml" Target="../ink/ink1742.xml"/><Relationship Id="rId215" Type="http://schemas.openxmlformats.org/officeDocument/2006/relationships/image" Target="../media/image1760.png"/><Relationship Id="rId236" Type="http://schemas.openxmlformats.org/officeDocument/2006/relationships/customXml" Target="../ink/ink1770.xml"/><Relationship Id="rId257" Type="http://schemas.openxmlformats.org/officeDocument/2006/relationships/image" Target="../media/image1781.png"/><Relationship Id="rId278" Type="http://schemas.openxmlformats.org/officeDocument/2006/relationships/customXml" Target="../ink/ink1791.xml"/><Relationship Id="rId401" Type="http://schemas.openxmlformats.org/officeDocument/2006/relationships/image" Target="../media/image1853.png"/><Relationship Id="rId422" Type="http://schemas.openxmlformats.org/officeDocument/2006/relationships/customXml" Target="../ink/ink1863.xml"/><Relationship Id="rId443" Type="http://schemas.openxmlformats.org/officeDocument/2006/relationships/image" Target="../media/image1874.png"/><Relationship Id="rId464" Type="http://schemas.openxmlformats.org/officeDocument/2006/relationships/customXml" Target="../ink/ink1884.xml"/><Relationship Id="rId303" Type="http://schemas.openxmlformats.org/officeDocument/2006/relationships/image" Target="../media/image1804.png"/><Relationship Id="rId485" Type="http://schemas.openxmlformats.org/officeDocument/2006/relationships/image" Target="../media/image1895.png"/><Relationship Id="rId42" Type="http://schemas.openxmlformats.org/officeDocument/2006/relationships/customXml" Target="../ink/ink1673.xml"/><Relationship Id="rId84" Type="http://schemas.openxmlformats.org/officeDocument/2006/relationships/customXml" Target="../ink/ink1694.xml"/><Relationship Id="rId138" Type="http://schemas.openxmlformats.org/officeDocument/2006/relationships/customXml" Target="../ink/ink1721.xml"/><Relationship Id="rId345" Type="http://schemas.openxmlformats.org/officeDocument/2006/relationships/image" Target="../media/image1825.png"/><Relationship Id="rId387" Type="http://schemas.openxmlformats.org/officeDocument/2006/relationships/image" Target="../media/image1846.png"/><Relationship Id="rId191" Type="http://schemas.openxmlformats.org/officeDocument/2006/relationships/image" Target="../media/image1748.png"/><Relationship Id="rId205" Type="http://schemas.openxmlformats.org/officeDocument/2006/relationships/image" Target="../media/image1755.png"/><Relationship Id="rId247" Type="http://schemas.openxmlformats.org/officeDocument/2006/relationships/image" Target="../media/image1776.png"/><Relationship Id="rId412" Type="http://schemas.openxmlformats.org/officeDocument/2006/relationships/customXml" Target="../ink/ink1858.xml"/><Relationship Id="rId107" Type="http://schemas.openxmlformats.org/officeDocument/2006/relationships/image" Target="../media/image1706.png"/><Relationship Id="rId289" Type="http://schemas.openxmlformats.org/officeDocument/2006/relationships/image" Target="../media/image1797.png"/><Relationship Id="rId454" Type="http://schemas.openxmlformats.org/officeDocument/2006/relationships/customXml" Target="../ink/ink1879.xml"/><Relationship Id="rId11" Type="http://schemas.openxmlformats.org/officeDocument/2006/relationships/image" Target="../media/image1658.png"/><Relationship Id="rId53" Type="http://schemas.openxmlformats.org/officeDocument/2006/relationships/image" Target="../media/image1679.png"/><Relationship Id="rId149" Type="http://schemas.openxmlformats.org/officeDocument/2006/relationships/image" Target="../media/image1727.png"/><Relationship Id="rId314" Type="http://schemas.openxmlformats.org/officeDocument/2006/relationships/customXml" Target="../ink/ink1809.xml"/><Relationship Id="rId356" Type="http://schemas.openxmlformats.org/officeDocument/2006/relationships/customXml" Target="../ink/ink1830.xml"/><Relationship Id="rId398" Type="http://schemas.openxmlformats.org/officeDocument/2006/relationships/customXml" Target="../ink/ink1851.xml"/><Relationship Id="rId95" Type="http://schemas.openxmlformats.org/officeDocument/2006/relationships/image" Target="../media/image1700.png"/><Relationship Id="rId160" Type="http://schemas.openxmlformats.org/officeDocument/2006/relationships/customXml" Target="../ink/ink1732.xml"/><Relationship Id="rId216" Type="http://schemas.openxmlformats.org/officeDocument/2006/relationships/customXml" Target="../ink/ink1760.xml"/><Relationship Id="rId423" Type="http://schemas.openxmlformats.org/officeDocument/2006/relationships/image" Target="../media/image1864.png"/><Relationship Id="rId258" Type="http://schemas.openxmlformats.org/officeDocument/2006/relationships/customXml" Target="../ink/ink1781.xml"/><Relationship Id="rId465" Type="http://schemas.openxmlformats.org/officeDocument/2006/relationships/image" Target="../media/image1885.png"/><Relationship Id="rId22" Type="http://schemas.openxmlformats.org/officeDocument/2006/relationships/customXml" Target="../ink/ink1663.xml"/><Relationship Id="rId64" Type="http://schemas.openxmlformats.org/officeDocument/2006/relationships/customXml" Target="../ink/ink1684.xml"/><Relationship Id="rId118" Type="http://schemas.openxmlformats.org/officeDocument/2006/relationships/customXml" Target="../ink/ink1711.xml"/><Relationship Id="rId325" Type="http://schemas.openxmlformats.org/officeDocument/2006/relationships/image" Target="../media/image1815.png"/><Relationship Id="rId367" Type="http://schemas.openxmlformats.org/officeDocument/2006/relationships/image" Target="../media/image1836.png"/><Relationship Id="rId171" Type="http://schemas.openxmlformats.org/officeDocument/2006/relationships/image" Target="../media/image1738.png"/><Relationship Id="rId227" Type="http://schemas.openxmlformats.org/officeDocument/2006/relationships/image" Target="../media/image1766.png"/><Relationship Id="rId269" Type="http://schemas.openxmlformats.org/officeDocument/2006/relationships/image" Target="../media/image1787.png"/><Relationship Id="rId434" Type="http://schemas.openxmlformats.org/officeDocument/2006/relationships/customXml" Target="../ink/ink1869.xml"/><Relationship Id="rId476" Type="http://schemas.openxmlformats.org/officeDocument/2006/relationships/customXml" Target="../ink/ink1890.xml"/><Relationship Id="rId33" Type="http://schemas.openxmlformats.org/officeDocument/2006/relationships/image" Target="../media/image1669.png"/><Relationship Id="rId129" Type="http://schemas.openxmlformats.org/officeDocument/2006/relationships/image" Target="../media/image1717.png"/><Relationship Id="rId280" Type="http://schemas.openxmlformats.org/officeDocument/2006/relationships/customXml" Target="../ink/ink1792.xml"/><Relationship Id="rId336" Type="http://schemas.openxmlformats.org/officeDocument/2006/relationships/customXml" Target="../ink/ink1820.xml"/><Relationship Id="rId75" Type="http://schemas.openxmlformats.org/officeDocument/2006/relationships/image" Target="../media/image1690.png"/><Relationship Id="rId140" Type="http://schemas.openxmlformats.org/officeDocument/2006/relationships/customXml" Target="../ink/ink1722.xml"/><Relationship Id="rId182" Type="http://schemas.openxmlformats.org/officeDocument/2006/relationships/customXml" Target="../ink/ink1743.xml"/><Relationship Id="rId378" Type="http://schemas.openxmlformats.org/officeDocument/2006/relationships/customXml" Target="../ink/ink1841.xml"/><Relationship Id="rId403" Type="http://schemas.openxmlformats.org/officeDocument/2006/relationships/image" Target="../media/image1854.png"/><Relationship Id="rId6" Type="http://schemas.openxmlformats.org/officeDocument/2006/relationships/customXml" Target="../ink/ink1655.xml"/><Relationship Id="rId238" Type="http://schemas.openxmlformats.org/officeDocument/2006/relationships/customXml" Target="../ink/ink1771.xml"/><Relationship Id="rId445" Type="http://schemas.openxmlformats.org/officeDocument/2006/relationships/image" Target="../media/image1875.png"/><Relationship Id="rId487" Type="http://schemas.openxmlformats.org/officeDocument/2006/relationships/image" Target="../media/image1896.png"/><Relationship Id="rId291" Type="http://schemas.openxmlformats.org/officeDocument/2006/relationships/image" Target="../media/image1798.png"/><Relationship Id="rId305" Type="http://schemas.openxmlformats.org/officeDocument/2006/relationships/image" Target="../media/image1805.png"/><Relationship Id="rId347" Type="http://schemas.openxmlformats.org/officeDocument/2006/relationships/image" Target="../media/image1826.png"/><Relationship Id="rId44" Type="http://schemas.openxmlformats.org/officeDocument/2006/relationships/customXml" Target="../ink/ink1674.xml"/><Relationship Id="rId86" Type="http://schemas.openxmlformats.org/officeDocument/2006/relationships/customXml" Target="../ink/ink1695.xml"/><Relationship Id="rId151" Type="http://schemas.openxmlformats.org/officeDocument/2006/relationships/image" Target="../media/image1728.png"/><Relationship Id="rId389" Type="http://schemas.openxmlformats.org/officeDocument/2006/relationships/image" Target="../media/image1847.png"/><Relationship Id="rId193" Type="http://schemas.openxmlformats.org/officeDocument/2006/relationships/image" Target="../media/image1749.png"/><Relationship Id="rId207" Type="http://schemas.openxmlformats.org/officeDocument/2006/relationships/image" Target="../media/image1756.png"/><Relationship Id="rId249" Type="http://schemas.openxmlformats.org/officeDocument/2006/relationships/image" Target="../media/image1777.png"/><Relationship Id="rId414" Type="http://schemas.openxmlformats.org/officeDocument/2006/relationships/customXml" Target="../ink/ink1859.xml"/><Relationship Id="rId456" Type="http://schemas.openxmlformats.org/officeDocument/2006/relationships/customXml" Target="../ink/ink1880.xml"/><Relationship Id="rId13" Type="http://schemas.openxmlformats.org/officeDocument/2006/relationships/image" Target="../media/image1659.png"/><Relationship Id="rId109" Type="http://schemas.openxmlformats.org/officeDocument/2006/relationships/image" Target="../media/image1707.png"/><Relationship Id="rId260" Type="http://schemas.openxmlformats.org/officeDocument/2006/relationships/customXml" Target="../ink/ink1782.xml"/><Relationship Id="rId316" Type="http://schemas.openxmlformats.org/officeDocument/2006/relationships/customXml" Target="../ink/ink1810.xml"/><Relationship Id="rId55" Type="http://schemas.openxmlformats.org/officeDocument/2006/relationships/image" Target="../media/image1680.png"/><Relationship Id="rId97" Type="http://schemas.openxmlformats.org/officeDocument/2006/relationships/image" Target="../media/image1701.png"/><Relationship Id="rId120" Type="http://schemas.openxmlformats.org/officeDocument/2006/relationships/customXml" Target="../ink/ink1712.xml"/><Relationship Id="rId358" Type="http://schemas.openxmlformats.org/officeDocument/2006/relationships/customXml" Target="../ink/ink1831.xml"/><Relationship Id="rId162" Type="http://schemas.openxmlformats.org/officeDocument/2006/relationships/customXml" Target="../ink/ink1733.xml"/><Relationship Id="rId218" Type="http://schemas.openxmlformats.org/officeDocument/2006/relationships/customXml" Target="../ink/ink1761.xml"/><Relationship Id="rId425" Type="http://schemas.openxmlformats.org/officeDocument/2006/relationships/image" Target="../media/image1865.png"/><Relationship Id="rId467" Type="http://schemas.openxmlformats.org/officeDocument/2006/relationships/image" Target="../media/image188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9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0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190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902.xml"/><Relationship Id="rId5" Type="http://schemas.openxmlformats.org/officeDocument/2006/relationships/image" Target="../media/image1902.png"/><Relationship Id="rId4" Type="http://schemas.openxmlformats.org/officeDocument/2006/relationships/customXml" Target="../ink/ink190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0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0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5.png"/><Relationship Id="rId5" Type="http://schemas.openxmlformats.org/officeDocument/2006/relationships/customXml" Target="../ink/ink1905.xml"/><Relationship Id="rId4" Type="http://schemas.openxmlformats.org/officeDocument/2006/relationships/image" Target="../media/image190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0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6.png"/><Relationship Id="rId5" Type="http://schemas.openxmlformats.org/officeDocument/2006/relationships/customXml" Target="../ink/ink1907.xml"/><Relationship Id="rId4" Type="http://schemas.openxmlformats.org/officeDocument/2006/relationships/image" Target="../media/image190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0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7.png"/><Relationship Id="rId5" Type="http://schemas.openxmlformats.org/officeDocument/2006/relationships/customXml" Target="../ink/ink1909.xml"/><Relationship Id="rId4" Type="http://schemas.openxmlformats.org/officeDocument/2006/relationships/image" Target="../media/image190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1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1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1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1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0.png"/><Relationship Id="rId13" Type="http://schemas.openxmlformats.org/officeDocument/2006/relationships/customXml" Target="../ink/ink1919.xml"/><Relationship Id="rId3" Type="http://schemas.openxmlformats.org/officeDocument/2006/relationships/customXml" Target="../ink/ink1914.xml"/><Relationship Id="rId7" Type="http://schemas.openxmlformats.org/officeDocument/2006/relationships/customXml" Target="../ink/ink1916.xml"/><Relationship Id="rId12" Type="http://schemas.openxmlformats.org/officeDocument/2006/relationships/image" Target="../media/image1912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9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9.png"/><Relationship Id="rId11" Type="http://schemas.openxmlformats.org/officeDocument/2006/relationships/customXml" Target="../ink/ink1918.xml"/><Relationship Id="rId5" Type="http://schemas.openxmlformats.org/officeDocument/2006/relationships/customXml" Target="../ink/ink1915.xml"/><Relationship Id="rId15" Type="http://schemas.openxmlformats.org/officeDocument/2006/relationships/customXml" Target="../ink/ink1920.xml"/><Relationship Id="rId10" Type="http://schemas.openxmlformats.org/officeDocument/2006/relationships/image" Target="../media/image1911.png"/><Relationship Id="rId4" Type="http://schemas.openxmlformats.org/officeDocument/2006/relationships/image" Target="../media/image19080.png"/><Relationship Id="rId9" Type="http://schemas.openxmlformats.org/officeDocument/2006/relationships/customXml" Target="../ink/ink1917.xml"/><Relationship Id="rId14" Type="http://schemas.openxmlformats.org/officeDocument/2006/relationships/image" Target="../media/image191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16.png"/><Relationship Id="rId4" Type="http://schemas.openxmlformats.org/officeDocument/2006/relationships/customXml" Target="../ink/ink19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2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5.png"/><Relationship Id="rId2" Type="http://schemas.openxmlformats.org/officeDocument/2006/relationships/customXml" Target="../ink/ink19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8.png"/><Relationship Id="rId2" Type="http://schemas.openxmlformats.org/officeDocument/2006/relationships/customXml" Target="../ink/ink19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2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1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20.png"/><Relationship Id="rId4" Type="http://schemas.openxmlformats.org/officeDocument/2006/relationships/customXml" Target="../ink/ink19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2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2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2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2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.png"/><Relationship Id="rId299" Type="http://schemas.openxmlformats.org/officeDocument/2006/relationships/image" Target="../media/image153.png"/><Relationship Id="rId21" Type="http://schemas.openxmlformats.org/officeDocument/2006/relationships/image" Target="../media/image14.png"/><Relationship Id="rId63" Type="http://schemas.openxmlformats.org/officeDocument/2006/relationships/image" Target="../media/image35.png"/><Relationship Id="rId159" Type="http://schemas.openxmlformats.org/officeDocument/2006/relationships/image" Target="../media/image83.png"/><Relationship Id="rId324" Type="http://schemas.openxmlformats.org/officeDocument/2006/relationships/customXml" Target="../ink/ink164.xml"/><Relationship Id="rId366" Type="http://schemas.openxmlformats.org/officeDocument/2006/relationships/customXml" Target="../ink/ink185.xml"/><Relationship Id="rId170" Type="http://schemas.openxmlformats.org/officeDocument/2006/relationships/customXml" Target="../ink/ink87.xml"/><Relationship Id="rId226" Type="http://schemas.openxmlformats.org/officeDocument/2006/relationships/customXml" Target="../ink/ink115.xml"/><Relationship Id="rId433" Type="http://schemas.openxmlformats.org/officeDocument/2006/relationships/image" Target="../media/image220.png"/><Relationship Id="rId268" Type="http://schemas.openxmlformats.org/officeDocument/2006/relationships/customXml" Target="../ink/ink136.xml"/><Relationship Id="rId32" Type="http://schemas.openxmlformats.org/officeDocument/2006/relationships/customXml" Target="../ink/ink18.xml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335" Type="http://schemas.openxmlformats.org/officeDocument/2006/relationships/image" Target="../media/image171.png"/><Relationship Id="rId377" Type="http://schemas.openxmlformats.org/officeDocument/2006/relationships/image" Target="../media/image192.png"/><Relationship Id="rId5" Type="http://schemas.openxmlformats.org/officeDocument/2006/relationships/image" Target="../media/image6.png"/><Relationship Id="rId181" Type="http://schemas.openxmlformats.org/officeDocument/2006/relationships/image" Target="../media/image94.png"/><Relationship Id="rId237" Type="http://schemas.openxmlformats.org/officeDocument/2006/relationships/image" Target="../media/image122.png"/><Relationship Id="rId402" Type="http://schemas.openxmlformats.org/officeDocument/2006/relationships/customXml" Target="../ink/ink203.xml"/><Relationship Id="rId279" Type="http://schemas.openxmlformats.org/officeDocument/2006/relationships/image" Target="../media/image143.png"/><Relationship Id="rId43" Type="http://schemas.openxmlformats.org/officeDocument/2006/relationships/image" Target="../media/image25.png"/><Relationship Id="rId139" Type="http://schemas.openxmlformats.org/officeDocument/2006/relationships/image" Target="../media/image73.png"/><Relationship Id="rId290" Type="http://schemas.openxmlformats.org/officeDocument/2006/relationships/customXml" Target="../ink/ink147.xml"/><Relationship Id="rId304" Type="http://schemas.openxmlformats.org/officeDocument/2006/relationships/customXml" Target="../ink/ink154.xml"/><Relationship Id="rId346" Type="http://schemas.openxmlformats.org/officeDocument/2006/relationships/customXml" Target="../ink/ink175.xml"/><Relationship Id="rId388" Type="http://schemas.openxmlformats.org/officeDocument/2006/relationships/customXml" Target="../ink/ink196.xml"/><Relationship Id="rId85" Type="http://schemas.openxmlformats.org/officeDocument/2006/relationships/image" Target="../media/image46.png"/><Relationship Id="rId150" Type="http://schemas.openxmlformats.org/officeDocument/2006/relationships/customXml" Target="../ink/ink77.xml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413" Type="http://schemas.openxmlformats.org/officeDocument/2006/relationships/image" Target="../media/image210.png"/><Relationship Id="rId248" Type="http://schemas.openxmlformats.org/officeDocument/2006/relationships/customXml" Target="../ink/ink126.xml"/><Relationship Id="rId12" Type="http://schemas.openxmlformats.org/officeDocument/2006/relationships/customXml" Target="../ink/ink8.xml"/><Relationship Id="rId33" Type="http://schemas.openxmlformats.org/officeDocument/2006/relationships/image" Target="../media/image20.png"/><Relationship Id="rId108" Type="http://schemas.openxmlformats.org/officeDocument/2006/relationships/customXml" Target="../ink/ink56.xml"/><Relationship Id="rId129" Type="http://schemas.openxmlformats.org/officeDocument/2006/relationships/image" Target="../media/image68.png"/><Relationship Id="rId280" Type="http://schemas.openxmlformats.org/officeDocument/2006/relationships/customXml" Target="../ink/ink142.xml"/><Relationship Id="rId315" Type="http://schemas.openxmlformats.org/officeDocument/2006/relationships/image" Target="../media/image161.png"/><Relationship Id="rId336" Type="http://schemas.openxmlformats.org/officeDocument/2006/relationships/customXml" Target="../ink/ink170.xml"/><Relationship Id="rId357" Type="http://schemas.openxmlformats.org/officeDocument/2006/relationships/image" Target="../media/image182.png"/><Relationship Id="rId54" Type="http://schemas.openxmlformats.org/officeDocument/2006/relationships/customXml" Target="../ink/ink29.xml"/><Relationship Id="rId75" Type="http://schemas.openxmlformats.org/officeDocument/2006/relationships/image" Target="../media/image41.png"/><Relationship Id="rId96" Type="http://schemas.openxmlformats.org/officeDocument/2006/relationships/customXml" Target="../ink/ink50.xml"/><Relationship Id="rId140" Type="http://schemas.openxmlformats.org/officeDocument/2006/relationships/customXml" Target="../ink/ink72.xml"/><Relationship Id="rId161" Type="http://schemas.openxmlformats.org/officeDocument/2006/relationships/image" Target="../media/image84.png"/><Relationship Id="rId182" Type="http://schemas.openxmlformats.org/officeDocument/2006/relationships/customXml" Target="../ink/ink93.xml"/><Relationship Id="rId217" Type="http://schemas.openxmlformats.org/officeDocument/2006/relationships/image" Target="../media/image112.png"/><Relationship Id="rId378" Type="http://schemas.openxmlformats.org/officeDocument/2006/relationships/customXml" Target="../ink/ink191.xml"/><Relationship Id="rId399" Type="http://schemas.openxmlformats.org/officeDocument/2006/relationships/image" Target="../media/image203.png"/><Relationship Id="rId403" Type="http://schemas.openxmlformats.org/officeDocument/2006/relationships/image" Target="../media/image205.png"/><Relationship Id="rId6" Type="http://schemas.openxmlformats.org/officeDocument/2006/relationships/customXml" Target="../ink/ink5.xml"/><Relationship Id="rId238" Type="http://schemas.openxmlformats.org/officeDocument/2006/relationships/customXml" Target="../ink/ink121.xml"/><Relationship Id="rId259" Type="http://schemas.openxmlformats.org/officeDocument/2006/relationships/image" Target="../media/image133.png"/><Relationship Id="rId424" Type="http://schemas.openxmlformats.org/officeDocument/2006/relationships/customXml" Target="../ink/ink214.xml"/><Relationship Id="rId23" Type="http://schemas.openxmlformats.org/officeDocument/2006/relationships/image" Target="../media/image15.png"/><Relationship Id="rId119" Type="http://schemas.openxmlformats.org/officeDocument/2006/relationships/image" Target="../media/image63.png"/><Relationship Id="rId270" Type="http://schemas.openxmlformats.org/officeDocument/2006/relationships/customXml" Target="../ink/ink137.xml"/><Relationship Id="rId291" Type="http://schemas.openxmlformats.org/officeDocument/2006/relationships/image" Target="../media/image149.png"/><Relationship Id="rId305" Type="http://schemas.openxmlformats.org/officeDocument/2006/relationships/image" Target="../media/image156.png"/><Relationship Id="rId326" Type="http://schemas.openxmlformats.org/officeDocument/2006/relationships/customXml" Target="../ink/ink165.xml"/><Relationship Id="rId347" Type="http://schemas.openxmlformats.org/officeDocument/2006/relationships/image" Target="../media/image177.png"/><Relationship Id="rId44" Type="http://schemas.openxmlformats.org/officeDocument/2006/relationships/customXml" Target="../ink/ink24.xml"/><Relationship Id="rId65" Type="http://schemas.openxmlformats.org/officeDocument/2006/relationships/image" Target="../media/image36.png"/><Relationship Id="rId86" Type="http://schemas.openxmlformats.org/officeDocument/2006/relationships/customXml" Target="../ink/ink45.xml"/><Relationship Id="rId130" Type="http://schemas.openxmlformats.org/officeDocument/2006/relationships/customXml" Target="../ink/ink67.xml"/><Relationship Id="rId151" Type="http://schemas.openxmlformats.org/officeDocument/2006/relationships/image" Target="../media/image79.png"/><Relationship Id="rId368" Type="http://schemas.openxmlformats.org/officeDocument/2006/relationships/customXml" Target="../ink/ink186.xml"/><Relationship Id="rId389" Type="http://schemas.openxmlformats.org/officeDocument/2006/relationships/image" Target="../media/image198.png"/><Relationship Id="rId172" Type="http://schemas.openxmlformats.org/officeDocument/2006/relationships/customXml" Target="../ink/ink88.xml"/><Relationship Id="rId193" Type="http://schemas.openxmlformats.org/officeDocument/2006/relationships/image" Target="../media/image100.png"/><Relationship Id="rId207" Type="http://schemas.openxmlformats.org/officeDocument/2006/relationships/image" Target="../media/image107.png"/><Relationship Id="rId228" Type="http://schemas.openxmlformats.org/officeDocument/2006/relationships/customXml" Target="../ink/ink116.xml"/><Relationship Id="rId249" Type="http://schemas.openxmlformats.org/officeDocument/2006/relationships/image" Target="../media/image128.png"/><Relationship Id="rId414" Type="http://schemas.openxmlformats.org/officeDocument/2006/relationships/customXml" Target="../ink/ink209.xml"/><Relationship Id="rId435" Type="http://schemas.openxmlformats.org/officeDocument/2006/relationships/image" Target="../media/image221.png"/><Relationship Id="rId13" Type="http://schemas.openxmlformats.org/officeDocument/2006/relationships/image" Target="../media/image10.png"/><Relationship Id="rId109" Type="http://schemas.openxmlformats.org/officeDocument/2006/relationships/image" Target="../media/image58.png"/><Relationship Id="rId260" Type="http://schemas.openxmlformats.org/officeDocument/2006/relationships/customXml" Target="../ink/ink132.xml"/><Relationship Id="rId281" Type="http://schemas.openxmlformats.org/officeDocument/2006/relationships/image" Target="../media/image144.png"/><Relationship Id="rId316" Type="http://schemas.openxmlformats.org/officeDocument/2006/relationships/customXml" Target="../ink/ink160.xml"/><Relationship Id="rId337" Type="http://schemas.openxmlformats.org/officeDocument/2006/relationships/image" Target="../media/image172.png"/><Relationship Id="rId34" Type="http://schemas.openxmlformats.org/officeDocument/2006/relationships/customXml" Target="../ink/ink19.xml"/><Relationship Id="rId55" Type="http://schemas.openxmlformats.org/officeDocument/2006/relationships/image" Target="../media/image31.png"/><Relationship Id="rId76" Type="http://schemas.openxmlformats.org/officeDocument/2006/relationships/customXml" Target="../ink/ink40.xml"/><Relationship Id="rId97" Type="http://schemas.openxmlformats.org/officeDocument/2006/relationships/image" Target="../media/image52.png"/><Relationship Id="rId120" Type="http://schemas.openxmlformats.org/officeDocument/2006/relationships/customXml" Target="../ink/ink62.xml"/><Relationship Id="rId141" Type="http://schemas.openxmlformats.org/officeDocument/2006/relationships/image" Target="../media/image74.png"/><Relationship Id="rId358" Type="http://schemas.openxmlformats.org/officeDocument/2006/relationships/customXml" Target="../ink/ink181.xml"/><Relationship Id="rId379" Type="http://schemas.openxmlformats.org/officeDocument/2006/relationships/image" Target="../media/image193.png"/><Relationship Id="rId7" Type="http://schemas.openxmlformats.org/officeDocument/2006/relationships/image" Target="../media/image7.png"/><Relationship Id="rId162" Type="http://schemas.openxmlformats.org/officeDocument/2006/relationships/customXml" Target="../ink/ink83.xml"/><Relationship Id="rId183" Type="http://schemas.openxmlformats.org/officeDocument/2006/relationships/image" Target="../media/image95.png"/><Relationship Id="rId218" Type="http://schemas.openxmlformats.org/officeDocument/2006/relationships/customXml" Target="../ink/ink111.xml"/><Relationship Id="rId239" Type="http://schemas.openxmlformats.org/officeDocument/2006/relationships/image" Target="../media/image123.png"/><Relationship Id="rId390" Type="http://schemas.openxmlformats.org/officeDocument/2006/relationships/customXml" Target="../ink/ink197.xml"/><Relationship Id="rId404" Type="http://schemas.openxmlformats.org/officeDocument/2006/relationships/customXml" Target="../ink/ink204.xml"/><Relationship Id="rId425" Type="http://schemas.openxmlformats.org/officeDocument/2006/relationships/image" Target="../media/image216.png"/><Relationship Id="rId250" Type="http://schemas.openxmlformats.org/officeDocument/2006/relationships/customXml" Target="../ink/ink127.xml"/><Relationship Id="rId271" Type="http://schemas.openxmlformats.org/officeDocument/2006/relationships/image" Target="../media/image139.png"/><Relationship Id="rId292" Type="http://schemas.openxmlformats.org/officeDocument/2006/relationships/customXml" Target="../ink/ink148.xml"/><Relationship Id="rId306" Type="http://schemas.openxmlformats.org/officeDocument/2006/relationships/customXml" Target="../ink/ink155.xml"/><Relationship Id="rId24" Type="http://schemas.openxmlformats.org/officeDocument/2006/relationships/customXml" Target="../ink/ink14.xml"/><Relationship Id="rId45" Type="http://schemas.openxmlformats.org/officeDocument/2006/relationships/image" Target="../media/image26.png"/><Relationship Id="rId66" Type="http://schemas.openxmlformats.org/officeDocument/2006/relationships/customXml" Target="../ink/ink35.xml"/><Relationship Id="rId87" Type="http://schemas.openxmlformats.org/officeDocument/2006/relationships/image" Target="../media/image47.png"/><Relationship Id="rId110" Type="http://schemas.openxmlformats.org/officeDocument/2006/relationships/customXml" Target="../ink/ink57.xml"/><Relationship Id="rId131" Type="http://schemas.openxmlformats.org/officeDocument/2006/relationships/image" Target="../media/image69.png"/><Relationship Id="rId327" Type="http://schemas.openxmlformats.org/officeDocument/2006/relationships/image" Target="../media/image167.png"/><Relationship Id="rId348" Type="http://schemas.openxmlformats.org/officeDocument/2006/relationships/customXml" Target="../ink/ink176.xml"/><Relationship Id="rId369" Type="http://schemas.openxmlformats.org/officeDocument/2006/relationships/image" Target="../media/image188.png"/><Relationship Id="rId152" Type="http://schemas.openxmlformats.org/officeDocument/2006/relationships/customXml" Target="../ink/ink78.xml"/><Relationship Id="rId173" Type="http://schemas.openxmlformats.org/officeDocument/2006/relationships/image" Target="../media/image90.png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229" Type="http://schemas.openxmlformats.org/officeDocument/2006/relationships/image" Target="../media/image118.png"/><Relationship Id="rId380" Type="http://schemas.openxmlformats.org/officeDocument/2006/relationships/customXml" Target="../ink/ink192.xml"/><Relationship Id="rId415" Type="http://schemas.openxmlformats.org/officeDocument/2006/relationships/image" Target="../media/image211.png"/><Relationship Id="rId436" Type="http://schemas.openxmlformats.org/officeDocument/2006/relationships/customXml" Target="../ink/ink220.xml"/><Relationship Id="rId240" Type="http://schemas.openxmlformats.org/officeDocument/2006/relationships/customXml" Target="../ink/ink122.xml"/><Relationship Id="rId261" Type="http://schemas.openxmlformats.org/officeDocument/2006/relationships/image" Target="../media/image134.png"/><Relationship Id="rId14" Type="http://schemas.openxmlformats.org/officeDocument/2006/relationships/customXml" Target="../ink/ink9.xml"/><Relationship Id="rId35" Type="http://schemas.openxmlformats.org/officeDocument/2006/relationships/image" Target="../media/image21.png"/><Relationship Id="rId56" Type="http://schemas.openxmlformats.org/officeDocument/2006/relationships/customXml" Target="../ink/ink30.xml"/><Relationship Id="rId77" Type="http://schemas.openxmlformats.org/officeDocument/2006/relationships/image" Target="../media/image42.png"/><Relationship Id="rId100" Type="http://schemas.openxmlformats.org/officeDocument/2006/relationships/customXml" Target="../ink/ink52.xml"/><Relationship Id="rId282" Type="http://schemas.openxmlformats.org/officeDocument/2006/relationships/customXml" Target="../ink/ink143.xml"/><Relationship Id="rId317" Type="http://schemas.openxmlformats.org/officeDocument/2006/relationships/image" Target="../media/image162.png"/><Relationship Id="rId338" Type="http://schemas.openxmlformats.org/officeDocument/2006/relationships/customXml" Target="../ink/ink171.xml"/><Relationship Id="rId359" Type="http://schemas.openxmlformats.org/officeDocument/2006/relationships/image" Target="../media/image183.png"/><Relationship Id="rId8" Type="http://schemas.openxmlformats.org/officeDocument/2006/relationships/customXml" Target="../ink/ink6.xml"/><Relationship Id="rId98" Type="http://schemas.openxmlformats.org/officeDocument/2006/relationships/customXml" Target="../ink/ink51.xml"/><Relationship Id="rId121" Type="http://schemas.openxmlformats.org/officeDocument/2006/relationships/image" Target="../media/image64.png"/><Relationship Id="rId142" Type="http://schemas.openxmlformats.org/officeDocument/2006/relationships/customXml" Target="../ink/ink73.xml"/><Relationship Id="rId163" Type="http://schemas.openxmlformats.org/officeDocument/2006/relationships/image" Target="../media/image85.png"/><Relationship Id="rId184" Type="http://schemas.openxmlformats.org/officeDocument/2006/relationships/customXml" Target="../ink/ink94.xml"/><Relationship Id="rId219" Type="http://schemas.openxmlformats.org/officeDocument/2006/relationships/image" Target="../media/image113.png"/><Relationship Id="rId370" Type="http://schemas.openxmlformats.org/officeDocument/2006/relationships/customXml" Target="../ink/ink187.xml"/><Relationship Id="rId391" Type="http://schemas.openxmlformats.org/officeDocument/2006/relationships/image" Target="../media/image199.png"/><Relationship Id="rId405" Type="http://schemas.openxmlformats.org/officeDocument/2006/relationships/image" Target="../media/image206.png"/><Relationship Id="rId426" Type="http://schemas.openxmlformats.org/officeDocument/2006/relationships/customXml" Target="../ink/ink215.xml"/><Relationship Id="rId230" Type="http://schemas.openxmlformats.org/officeDocument/2006/relationships/customXml" Target="../ink/ink117.xml"/><Relationship Id="rId251" Type="http://schemas.openxmlformats.org/officeDocument/2006/relationships/image" Target="../media/image129.png"/><Relationship Id="rId25" Type="http://schemas.openxmlformats.org/officeDocument/2006/relationships/image" Target="../media/image16.png"/><Relationship Id="rId46" Type="http://schemas.openxmlformats.org/officeDocument/2006/relationships/customXml" Target="../ink/ink25.xml"/><Relationship Id="rId67" Type="http://schemas.openxmlformats.org/officeDocument/2006/relationships/image" Target="../media/image37.png"/><Relationship Id="rId272" Type="http://schemas.openxmlformats.org/officeDocument/2006/relationships/customXml" Target="../ink/ink138.xml"/><Relationship Id="rId293" Type="http://schemas.openxmlformats.org/officeDocument/2006/relationships/image" Target="../media/image150.png"/><Relationship Id="rId307" Type="http://schemas.openxmlformats.org/officeDocument/2006/relationships/image" Target="../media/image157.png"/><Relationship Id="rId328" Type="http://schemas.openxmlformats.org/officeDocument/2006/relationships/customXml" Target="../ink/ink166.xml"/><Relationship Id="rId349" Type="http://schemas.openxmlformats.org/officeDocument/2006/relationships/image" Target="../media/image178.png"/><Relationship Id="rId88" Type="http://schemas.openxmlformats.org/officeDocument/2006/relationships/customXml" Target="../ink/ink46.xml"/><Relationship Id="rId111" Type="http://schemas.openxmlformats.org/officeDocument/2006/relationships/image" Target="../media/image59.png"/><Relationship Id="rId132" Type="http://schemas.openxmlformats.org/officeDocument/2006/relationships/customXml" Target="../ink/ink68.xml"/><Relationship Id="rId153" Type="http://schemas.openxmlformats.org/officeDocument/2006/relationships/image" Target="../media/image80.png"/><Relationship Id="rId174" Type="http://schemas.openxmlformats.org/officeDocument/2006/relationships/customXml" Target="../ink/ink89.xml"/><Relationship Id="rId195" Type="http://schemas.openxmlformats.org/officeDocument/2006/relationships/image" Target="../media/image101.png"/><Relationship Id="rId209" Type="http://schemas.openxmlformats.org/officeDocument/2006/relationships/image" Target="../media/image108.png"/><Relationship Id="rId360" Type="http://schemas.openxmlformats.org/officeDocument/2006/relationships/customXml" Target="../ink/ink182.xml"/><Relationship Id="rId381" Type="http://schemas.openxmlformats.org/officeDocument/2006/relationships/image" Target="../media/image194.png"/><Relationship Id="rId416" Type="http://schemas.openxmlformats.org/officeDocument/2006/relationships/customXml" Target="../ink/ink210.xml"/><Relationship Id="rId220" Type="http://schemas.openxmlformats.org/officeDocument/2006/relationships/customXml" Target="../ink/ink112.xml"/><Relationship Id="rId241" Type="http://schemas.openxmlformats.org/officeDocument/2006/relationships/image" Target="../media/image124.png"/><Relationship Id="rId437" Type="http://schemas.openxmlformats.org/officeDocument/2006/relationships/image" Target="../media/image222.png"/><Relationship Id="rId15" Type="http://schemas.openxmlformats.org/officeDocument/2006/relationships/image" Target="../media/image11.png"/><Relationship Id="rId36" Type="http://schemas.openxmlformats.org/officeDocument/2006/relationships/customXml" Target="../ink/ink20.xml"/><Relationship Id="rId57" Type="http://schemas.openxmlformats.org/officeDocument/2006/relationships/image" Target="../media/image32.png"/><Relationship Id="rId262" Type="http://schemas.openxmlformats.org/officeDocument/2006/relationships/customXml" Target="../ink/ink133.xml"/><Relationship Id="rId283" Type="http://schemas.openxmlformats.org/officeDocument/2006/relationships/image" Target="../media/image145.png"/><Relationship Id="rId318" Type="http://schemas.openxmlformats.org/officeDocument/2006/relationships/customXml" Target="../ink/ink161.xml"/><Relationship Id="rId339" Type="http://schemas.openxmlformats.org/officeDocument/2006/relationships/image" Target="../media/image173.png"/><Relationship Id="rId78" Type="http://schemas.openxmlformats.org/officeDocument/2006/relationships/customXml" Target="../ink/ink41.xml"/><Relationship Id="rId99" Type="http://schemas.openxmlformats.org/officeDocument/2006/relationships/image" Target="../media/image53.png"/><Relationship Id="rId101" Type="http://schemas.openxmlformats.org/officeDocument/2006/relationships/image" Target="../media/image54.png"/><Relationship Id="rId122" Type="http://schemas.openxmlformats.org/officeDocument/2006/relationships/customXml" Target="../ink/ink63.xml"/><Relationship Id="rId143" Type="http://schemas.openxmlformats.org/officeDocument/2006/relationships/image" Target="../media/image75.png"/><Relationship Id="rId164" Type="http://schemas.openxmlformats.org/officeDocument/2006/relationships/customXml" Target="../ink/ink84.xml"/><Relationship Id="rId185" Type="http://schemas.openxmlformats.org/officeDocument/2006/relationships/image" Target="../media/image96.png"/><Relationship Id="rId350" Type="http://schemas.openxmlformats.org/officeDocument/2006/relationships/customXml" Target="../ink/ink177.xml"/><Relationship Id="rId371" Type="http://schemas.openxmlformats.org/officeDocument/2006/relationships/image" Target="../media/image189.png"/><Relationship Id="rId406" Type="http://schemas.openxmlformats.org/officeDocument/2006/relationships/customXml" Target="../ink/ink205.xml"/><Relationship Id="rId9" Type="http://schemas.openxmlformats.org/officeDocument/2006/relationships/image" Target="../media/image8.png"/><Relationship Id="rId210" Type="http://schemas.openxmlformats.org/officeDocument/2006/relationships/customXml" Target="../ink/ink107.xml"/><Relationship Id="rId392" Type="http://schemas.openxmlformats.org/officeDocument/2006/relationships/customXml" Target="../ink/ink198.xml"/><Relationship Id="rId427" Type="http://schemas.openxmlformats.org/officeDocument/2006/relationships/image" Target="../media/image217.png"/><Relationship Id="rId26" Type="http://schemas.openxmlformats.org/officeDocument/2006/relationships/customXml" Target="../ink/ink15.xml"/><Relationship Id="rId231" Type="http://schemas.openxmlformats.org/officeDocument/2006/relationships/image" Target="../media/image119.png"/><Relationship Id="rId252" Type="http://schemas.openxmlformats.org/officeDocument/2006/relationships/customXml" Target="../ink/ink128.xml"/><Relationship Id="rId273" Type="http://schemas.openxmlformats.org/officeDocument/2006/relationships/image" Target="../media/image140.png"/><Relationship Id="rId294" Type="http://schemas.openxmlformats.org/officeDocument/2006/relationships/customXml" Target="../ink/ink149.xml"/><Relationship Id="rId308" Type="http://schemas.openxmlformats.org/officeDocument/2006/relationships/customXml" Target="../ink/ink156.xml"/><Relationship Id="rId329" Type="http://schemas.openxmlformats.org/officeDocument/2006/relationships/image" Target="../media/image168.png"/><Relationship Id="rId47" Type="http://schemas.openxmlformats.org/officeDocument/2006/relationships/image" Target="../media/image27.png"/><Relationship Id="rId68" Type="http://schemas.openxmlformats.org/officeDocument/2006/relationships/customXml" Target="../ink/ink36.xml"/><Relationship Id="rId89" Type="http://schemas.openxmlformats.org/officeDocument/2006/relationships/image" Target="../media/image48.png"/><Relationship Id="rId112" Type="http://schemas.openxmlformats.org/officeDocument/2006/relationships/customXml" Target="../ink/ink58.xml"/><Relationship Id="rId133" Type="http://schemas.openxmlformats.org/officeDocument/2006/relationships/image" Target="../media/image70.png"/><Relationship Id="rId154" Type="http://schemas.openxmlformats.org/officeDocument/2006/relationships/customXml" Target="../ink/ink79.xml"/><Relationship Id="rId175" Type="http://schemas.openxmlformats.org/officeDocument/2006/relationships/image" Target="../media/image91.png"/><Relationship Id="rId340" Type="http://schemas.openxmlformats.org/officeDocument/2006/relationships/customXml" Target="../ink/ink172.xml"/><Relationship Id="rId361" Type="http://schemas.openxmlformats.org/officeDocument/2006/relationships/image" Target="../media/image184.png"/><Relationship Id="rId196" Type="http://schemas.openxmlformats.org/officeDocument/2006/relationships/customXml" Target="../ink/ink100.xml"/><Relationship Id="rId200" Type="http://schemas.openxmlformats.org/officeDocument/2006/relationships/customXml" Target="../ink/ink102.xml"/><Relationship Id="rId382" Type="http://schemas.openxmlformats.org/officeDocument/2006/relationships/customXml" Target="../ink/ink193.xml"/><Relationship Id="rId417" Type="http://schemas.openxmlformats.org/officeDocument/2006/relationships/image" Target="../media/image212.png"/><Relationship Id="rId438" Type="http://schemas.openxmlformats.org/officeDocument/2006/relationships/customXml" Target="../ink/ink221.xml"/><Relationship Id="rId16" Type="http://schemas.openxmlformats.org/officeDocument/2006/relationships/customXml" Target="../ink/ink10.xml"/><Relationship Id="rId221" Type="http://schemas.openxmlformats.org/officeDocument/2006/relationships/image" Target="../media/image114.png"/><Relationship Id="rId242" Type="http://schemas.openxmlformats.org/officeDocument/2006/relationships/customXml" Target="../ink/ink123.xml"/><Relationship Id="rId263" Type="http://schemas.openxmlformats.org/officeDocument/2006/relationships/image" Target="../media/image135.png"/><Relationship Id="rId284" Type="http://schemas.openxmlformats.org/officeDocument/2006/relationships/customXml" Target="../ink/ink144.xml"/><Relationship Id="rId319" Type="http://schemas.openxmlformats.org/officeDocument/2006/relationships/image" Target="../media/image163.png"/><Relationship Id="rId37" Type="http://schemas.openxmlformats.org/officeDocument/2006/relationships/image" Target="../media/image22.png"/><Relationship Id="rId58" Type="http://schemas.openxmlformats.org/officeDocument/2006/relationships/customXml" Target="../ink/ink31.xml"/><Relationship Id="rId79" Type="http://schemas.openxmlformats.org/officeDocument/2006/relationships/image" Target="../media/image43.png"/><Relationship Id="rId102" Type="http://schemas.openxmlformats.org/officeDocument/2006/relationships/customXml" Target="../ink/ink53.xml"/><Relationship Id="rId123" Type="http://schemas.openxmlformats.org/officeDocument/2006/relationships/image" Target="../media/image65.png"/><Relationship Id="rId144" Type="http://schemas.openxmlformats.org/officeDocument/2006/relationships/customXml" Target="../ink/ink74.xml"/><Relationship Id="rId330" Type="http://schemas.openxmlformats.org/officeDocument/2006/relationships/customXml" Target="../ink/ink167.xml"/><Relationship Id="rId90" Type="http://schemas.openxmlformats.org/officeDocument/2006/relationships/customXml" Target="../ink/ink47.xml"/><Relationship Id="rId165" Type="http://schemas.openxmlformats.org/officeDocument/2006/relationships/image" Target="../media/image86.png"/><Relationship Id="rId186" Type="http://schemas.openxmlformats.org/officeDocument/2006/relationships/customXml" Target="../ink/ink95.xml"/><Relationship Id="rId351" Type="http://schemas.openxmlformats.org/officeDocument/2006/relationships/image" Target="../media/image179.png"/><Relationship Id="rId372" Type="http://schemas.openxmlformats.org/officeDocument/2006/relationships/customXml" Target="../ink/ink188.xml"/><Relationship Id="rId393" Type="http://schemas.openxmlformats.org/officeDocument/2006/relationships/image" Target="../media/image200.png"/><Relationship Id="rId407" Type="http://schemas.openxmlformats.org/officeDocument/2006/relationships/image" Target="../media/image207.png"/><Relationship Id="rId428" Type="http://schemas.openxmlformats.org/officeDocument/2006/relationships/customXml" Target="../ink/ink216.xml"/><Relationship Id="rId211" Type="http://schemas.openxmlformats.org/officeDocument/2006/relationships/image" Target="../media/image109.png"/><Relationship Id="rId232" Type="http://schemas.openxmlformats.org/officeDocument/2006/relationships/customXml" Target="../ink/ink118.xml"/><Relationship Id="rId253" Type="http://schemas.openxmlformats.org/officeDocument/2006/relationships/image" Target="../media/image130.png"/><Relationship Id="rId274" Type="http://schemas.openxmlformats.org/officeDocument/2006/relationships/customXml" Target="../ink/ink139.xml"/><Relationship Id="rId295" Type="http://schemas.openxmlformats.org/officeDocument/2006/relationships/image" Target="../media/image151.png"/><Relationship Id="rId309" Type="http://schemas.openxmlformats.org/officeDocument/2006/relationships/image" Target="../media/image158.png"/><Relationship Id="rId27" Type="http://schemas.openxmlformats.org/officeDocument/2006/relationships/image" Target="../media/image17.png"/><Relationship Id="rId48" Type="http://schemas.openxmlformats.org/officeDocument/2006/relationships/customXml" Target="../ink/ink26.xml"/><Relationship Id="rId69" Type="http://schemas.openxmlformats.org/officeDocument/2006/relationships/image" Target="../media/image38.png"/><Relationship Id="rId113" Type="http://schemas.openxmlformats.org/officeDocument/2006/relationships/image" Target="../media/image60.png"/><Relationship Id="rId134" Type="http://schemas.openxmlformats.org/officeDocument/2006/relationships/customXml" Target="../ink/ink69.xml"/><Relationship Id="rId320" Type="http://schemas.openxmlformats.org/officeDocument/2006/relationships/customXml" Target="../ink/ink162.xml"/><Relationship Id="rId80" Type="http://schemas.openxmlformats.org/officeDocument/2006/relationships/customXml" Target="../ink/ink42.xml"/><Relationship Id="rId155" Type="http://schemas.openxmlformats.org/officeDocument/2006/relationships/image" Target="../media/image81.png"/><Relationship Id="rId176" Type="http://schemas.openxmlformats.org/officeDocument/2006/relationships/customXml" Target="../ink/ink90.xml"/><Relationship Id="rId197" Type="http://schemas.openxmlformats.org/officeDocument/2006/relationships/image" Target="../media/image102.png"/><Relationship Id="rId341" Type="http://schemas.openxmlformats.org/officeDocument/2006/relationships/image" Target="../media/image174.png"/><Relationship Id="rId362" Type="http://schemas.openxmlformats.org/officeDocument/2006/relationships/customXml" Target="../ink/ink183.xml"/><Relationship Id="rId383" Type="http://schemas.openxmlformats.org/officeDocument/2006/relationships/image" Target="../media/image195.png"/><Relationship Id="rId418" Type="http://schemas.openxmlformats.org/officeDocument/2006/relationships/customXml" Target="../ink/ink211.xml"/><Relationship Id="rId439" Type="http://schemas.openxmlformats.org/officeDocument/2006/relationships/image" Target="../media/image223.png"/><Relationship Id="rId201" Type="http://schemas.openxmlformats.org/officeDocument/2006/relationships/image" Target="../media/image104.png"/><Relationship Id="rId222" Type="http://schemas.openxmlformats.org/officeDocument/2006/relationships/customXml" Target="../ink/ink113.xml"/><Relationship Id="rId243" Type="http://schemas.openxmlformats.org/officeDocument/2006/relationships/image" Target="../media/image125.png"/><Relationship Id="rId264" Type="http://schemas.openxmlformats.org/officeDocument/2006/relationships/customXml" Target="../ink/ink134.xml"/><Relationship Id="rId285" Type="http://schemas.openxmlformats.org/officeDocument/2006/relationships/image" Target="../media/image146.png"/><Relationship Id="rId17" Type="http://schemas.openxmlformats.org/officeDocument/2006/relationships/image" Target="../media/image12.png"/><Relationship Id="rId38" Type="http://schemas.openxmlformats.org/officeDocument/2006/relationships/customXml" Target="../ink/ink21.xml"/><Relationship Id="rId59" Type="http://schemas.openxmlformats.org/officeDocument/2006/relationships/image" Target="../media/image33.png"/><Relationship Id="rId103" Type="http://schemas.openxmlformats.org/officeDocument/2006/relationships/image" Target="../media/image55.png"/><Relationship Id="rId124" Type="http://schemas.openxmlformats.org/officeDocument/2006/relationships/customXml" Target="../ink/ink64.xml"/><Relationship Id="rId310" Type="http://schemas.openxmlformats.org/officeDocument/2006/relationships/customXml" Target="../ink/ink157.xml"/><Relationship Id="rId70" Type="http://schemas.openxmlformats.org/officeDocument/2006/relationships/customXml" Target="../ink/ink37.xml"/><Relationship Id="rId91" Type="http://schemas.openxmlformats.org/officeDocument/2006/relationships/image" Target="../media/image49.png"/><Relationship Id="rId145" Type="http://schemas.openxmlformats.org/officeDocument/2006/relationships/image" Target="../media/image76.png"/><Relationship Id="rId166" Type="http://schemas.openxmlformats.org/officeDocument/2006/relationships/customXml" Target="../ink/ink85.xml"/><Relationship Id="rId187" Type="http://schemas.openxmlformats.org/officeDocument/2006/relationships/image" Target="../media/image97.png"/><Relationship Id="rId331" Type="http://schemas.openxmlformats.org/officeDocument/2006/relationships/image" Target="../media/image169.png"/><Relationship Id="rId352" Type="http://schemas.openxmlformats.org/officeDocument/2006/relationships/customXml" Target="../ink/ink178.xml"/><Relationship Id="rId373" Type="http://schemas.openxmlformats.org/officeDocument/2006/relationships/image" Target="../media/image190.png"/><Relationship Id="rId394" Type="http://schemas.openxmlformats.org/officeDocument/2006/relationships/customXml" Target="../ink/ink199.xml"/><Relationship Id="rId408" Type="http://schemas.openxmlformats.org/officeDocument/2006/relationships/customXml" Target="../ink/ink206.xml"/><Relationship Id="rId429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8.xml"/><Relationship Id="rId233" Type="http://schemas.openxmlformats.org/officeDocument/2006/relationships/image" Target="../media/image120.png"/><Relationship Id="rId254" Type="http://schemas.openxmlformats.org/officeDocument/2006/relationships/customXml" Target="../ink/ink129.xml"/><Relationship Id="rId28" Type="http://schemas.openxmlformats.org/officeDocument/2006/relationships/customXml" Target="../ink/ink16.xml"/><Relationship Id="rId49" Type="http://schemas.openxmlformats.org/officeDocument/2006/relationships/image" Target="../media/image28.png"/><Relationship Id="rId114" Type="http://schemas.openxmlformats.org/officeDocument/2006/relationships/customXml" Target="../ink/ink59.xml"/><Relationship Id="rId275" Type="http://schemas.openxmlformats.org/officeDocument/2006/relationships/image" Target="../media/image141.png"/><Relationship Id="rId296" Type="http://schemas.openxmlformats.org/officeDocument/2006/relationships/customXml" Target="../ink/ink150.xml"/><Relationship Id="rId300" Type="http://schemas.openxmlformats.org/officeDocument/2006/relationships/customXml" Target="../ink/ink152.xml"/><Relationship Id="rId60" Type="http://schemas.openxmlformats.org/officeDocument/2006/relationships/customXml" Target="../ink/ink32.xml"/><Relationship Id="rId81" Type="http://schemas.openxmlformats.org/officeDocument/2006/relationships/image" Target="../media/image44.png"/><Relationship Id="rId135" Type="http://schemas.openxmlformats.org/officeDocument/2006/relationships/image" Target="../media/image71.png"/><Relationship Id="rId156" Type="http://schemas.openxmlformats.org/officeDocument/2006/relationships/customXml" Target="../ink/ink80.xml"/><Relationship Id="rId177" Type="http://schemas.openxmlformats.org/officeDocument/2006/relationships/image" Target="../media/image92.png"/><Relationship Id="rId198" Type="http://schemas.openxmlformats.org/officeDocument/2006/relationships/customXml" Target="../ink/ink101.xml"/><Relationship Id="rId321" Type="http://schemas.openxmlformats.org/officeDocument/2006/relationships/image" Target="../media/image164.png"/><Relationship Id="rId342" Type="http://schemas.openxmlformats.org/officeDocument/2006/relationships/customXml" Target="../ink/ink173.xml"/><Relationship Id="rId363" Type="http://schemas.openxmlformats.org/officeDocument/2006/relationships/image" Target="../media/image185.png"/><Relationship Id="rId384" Type="http://schemas.openxmlformats.org/officeDocument/2006/relationships/customXml" Target="../ink/ink194.xml"/><Relationship Id="rId419" Type="http://schemas.openxmlformats.org/officeDocument/2006/relationships/image" Target="../media/image213.png"/><Relationship Id="rId202" Type="http://schemas.openxmlformats.org/officeDocument/2006/relationships/customXml" Target="../ink/ink103.xml"/><Relationship Id="rId223" Type="http://schemas.openxmlformats.org/officeDocument/2006/relationships/image" Target="../media/image115.png"/><Relationship Id="rId244" Type="http://schemas.openxmlformats.org/officeDocument/2006/relationships/customXml" Target="../ink/ink124.xml"/><Relationship Id="rId430" Type="http://schemas.openxmlformats.org/officeDocument/2006/relationships/customXml" Target="../ink/ink217.xml"/><Relationship Id="rId18" Type="http://schemas.openxmlformats.org/officeDocument/2006/relationships/customXml" Target="../ink/ink11.xml"/><Relationship Id="rId39" Type="http://schemas.openxmlformats.org/officeDocument/2006/relationships/image" Target="../media/image23.png"/><Relationship Id="rId265" Type="http://schemas.openxmlformats.org/officeDocument/2006/relationships/image" Target="../media/image136.png"/><Relationship Id="rId286" Type="http://schemas.openxmlformats.org/officeDocument/2006/relationships/customXml" Target="../ink/ink145.xml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25" Type="http://schemas.openxmlformats.org/officeDocument/2006/relationships/image" Target="../media/image66.png"/><Relationship Id="rId146" Type="http://schemas.openxmlformats.org/officeDocument/2006/relationships/customXml" Target="../ink/ink75.xml"/><Relationship Id="rId167" Type="http://schemas.openxmlformats.org/officeDocument/2006/relationships/image" Target="../media/image87.png"/><Relationship Id="rId188" Type="http://schemas.openxmlformats.org/officeDocument/2006/relationships/customXml" Target="../ink/ink96.xml"/><Relationship Id="rId311" Type="http://schemas.openxmlformats.org/officeDocument/2006/relationships/image" Target="../media/image159.png"/><Relationship Id="rId332" Type="http://schemas.openxmlformats.org/officeDocument/2006/relationships/customXml" Target="../ink/ink168.xml"/><Relationship Id="rId353" Type="http://schemas.openxmlformats.org/officeDocument/2006/relationships/image" Target="../media/image180.png"/><Relationship Id="rId374" Type="http://schemas.openxmlformats.org/officeDocument/2006/relationships/customXml" Target="../ink/ink189.xml"/><Relationship Id="rId395" Type="http://schemas.openxmlformats.org/officeDocument/2006/relationships/image" Target="../media/image201.png"/><Relationship Id="rId409" Type="http://schemas.openxmlformats.org/officeDocument/2006/relationships/image" Target="../media/image208.png"/><Relationship Id="rId71" Type="http://schemas.openxmlformats.org/officeDocument/2006/relationships/image" Target="../media/image39.png"/><Relationship Id="rId92" Type="http://schemas.openxmlformats.org/officeDocument/2006/relationships/customXml" Target="../ink/ink48.xml"/><Relationship Id="rId213" Type="http://schemas.openxmlformats.org/officeDocument/2006/relationships/image" Target="../media/image110.png"/><Relationship Id="rId234" Type="http://schemas.openxmlformats.org/officeDocument/2006/relationships/customXml" Target="../ink/ink119.xml"/><Relationship Id="rId420" Type="http://schemas.openxmlformats.org/officeDocument/2006/relationships/customXml" Target="../ink/ink212.xml"/><Relationship Id="rId2" Type="http://schemas.openxmlformats.org/officeDocument/2006/relationships/customXml" Target="../ink/ink3.xml"/><Relationship Id="rId29" Type="http://schemas.openxmlformats.org/officeDocument/2006/relationships/image" Target="../media/image18.png"/><Relationship Id="rId255" Type="http://schemas.openxmlformats.org/officeDocument/2006/relationships/image" Target="../media/image131.png"/><Relationship Id="rId276" Type="http://schemas.openxmlformats.org/officeDocument/2006/relationships/customXml" Target="../ink/ink140.xml"/><Relationship Id="rId297" Type="http://schemas.openxmlformats.org/officeDocument/2006/relationships/image" Target="../media/image152.png"/><Relationship Id="rId40" Type="http://schemas.openxmlformats.org/officeDocument/2006/relationships/customXml" Target="../ink/ink22.xml"/><Relationship Id="rId115" Type="http://schemas.openxmlformats.org/officeDocument/2006/relationships/image" Target="../media/image61.png"/><Relationship Id="rId136" Type="http://schemas.openxmlformats.org/officeDocument/2006/relationships/customXml" Target="../ink/ink70.xml"/><Relationship Id="rId157" Type="http://schemas.openxmlformats.org/officeDocument/2006/relationships/image" Target="../media/image82.png"/><Relationship Id="rId178" Type="http://schemas.openxmlformats.org/officeDocument/2006/relationships/customXml" Target="../ink/ink91.xml"/><Relationship Id="rId301" Type="http://schemas.openxmlformats.org/officeDocument/2006/relationships/image" Target="../media/image154.png"/><Relationship Id="rId322" Type="http://schemas.openxmlformats.org/officeDocument/2006/relationships/customXml" Target="../ink/ink163.xml"/><Relationship Id="rId343" Type="http://schemas.openxmlformats.org/officeDocument/2006/relationships/image" Target="../media/image175.png"/><Relationship Id="rId364" Type="http://schemas.openxmlformats.org/officeDocument/2006/relationships/customXml" Target="../ink/ink184.xml"/><Relationship Id="rId61" Type="http://schemas.openxmlformats.org/officeDocument/2006/relationships/image" Target="../media/image34.png"/><Relationship Id="rId82" Type="http://schemas.openxmlformats.org/officeDocument/2006/relationships/customXml" Target="../ink/ink43.xml"/><Relationship Id="rId199" Type="http://schemas.openxmlformats.org/officeDocument/2006/relationships/image" Target="../media/image103.png"/><Relationship Id="rId203" Type="http://schemas.openxmlformats.org/officeDocument/2006/relationships/image" Target="../media/image105.png"/><Relationship Id="rId385" Type="http://schemas.openxmlformats.org/officeDocument/2006/relationships/image" Target="../media/image196.png"/><Relationship Id="rId19" Type="http://schemas.openxmlformats.org/officeDocument/2006/relationships/image" Target="../media/image13.png"/><Relationship Id="rId224" Type="http://schemas.openxmlformats.org/officeDocument/2006/relationships/customXml" Target="../ink/ink114.xml"/><Relationship Id="rId245" Type="http://schemas.openxmlformats.org/officeDocument/2006/relationships/image" Target="../media/image126.png"/><Relationship Id="rId266" Type="http://schemas.openxmlformats.org/officeDocument/2006/relationships/customXml" Target="../ink/ink135.xml"/><Relationship Id="rId287" Type="http://schemas.openxmlformats.org/officeDocument/2006/relationships/image" Target="../media/image147.png"/><Relationship Id="rId410" Type="http://schemas.openxmlformats.org/officeDocument/2006/relationships/customXml" Target="../ink/ink207.xml"/><Relationship Id="rId431" Type="http://schemas.openxmlformats.org/officeDocument/2006/relationships/image" Target="../media/image219.png"/><Relationship Id="rId30" Type="http://schemas.openxmlformats.org/officeDocument/2006/relationships/customXml" Target="../ink/ink17.xml"/><Relationship Id="rId105" Type="http://schemas.openxmlformats.org/officeDocument/2006/relationships/image" Target="../media/image56.png"/><Relationship Id="rId126" Type="http://schemas.openxmlformats.org/officeDocument/2006/relationships/customXml" Target="../ink/ink65.xml"/><Relationship Id="rId147" Type="http://schemas.openxmlformats.org/officeDocument/2006/relationships/image" Target="../media/image77.png"/><Relationship Id="rId168" Type="http://schemas.openxmlformats.org/officeDocument/2006/relationships/customXml" Target="../ink/ink86.xml"/><Relationship Id="rId312" Type="http://schemas.openxmlformats.org/officeDocument/2006/relationships/customXml" Target="../ink/ink158.xml"/><Relationship Id="rId333" Type="http://schemas.openxmlformats.org/officeDocument/2006/relationships/image" Target="../media/image170.png"/><Relationship Id="rId354" Type="http://schemas.openxmlformats.org/officeDocument/2006/relationships/customXml" Target="../ink/ink179.xml"/><Relationship Id="rId51" Type="http://schemas.openxmlformats.org/officeDocument/2006/relationships/image" Target="../media/image29.png"/><Relationship Id="rId72" Type="http://schemas.openxmlformats.org/officeDocument/2006/relationships/customXml" Target="../ink/ink38.xml"/><Relationship Id="rId93" Type="http://schemas.openxmlformats.org/officeDocument/2006/relationships/image" Target="../media/image50.png"/><Relationship Id="rId189" Type="http://schemas.openxmlformats.org/officeDocument/2006/relationships/image" Target="../media/image98.png"/><Relationship Id="rId375" Type="http://schemas.openxmlformats.org/officeDocument/2006/relationships/image" Target="../media/image191.png"/><Relationship Id="rId396" Type="http://schemas.openxmlformats.org/officeDocument/2006/relationships/customXml" Target="../ink/ink200.xml"/><Relationship Id="rId3" Type="http://schemas.openxmlformats.org/officeDocument/2006/relationships/image" Target="../media/image5.png"/><Relationship Id="rId214" Type="http://schemas.openxmlformats.org/officeDocument/2006/relationships/customXml" Target="../ink/ink109.xml"/><Relationship Id="rId235" Type="http://schemas.openxmlformats.org/officeDocument/2006/relationships/image" Target="../media/image121.png"/><Relationship Id="rId256" Type="http://schemas.openxmlformats.org/officeDocument/2006/relationships/customXml" Target="../ink/ink130.xml"/><Relationship Id="rId277" Type="http://schemas.openxmlformats.org/officeDocument/2006/relationships/image" Target="../media/image142.png"/><Relationship Id="rId298" Type="http://schemas.openxmlformats.org/officeDocument/2006/relationships/customXml" Target="../ink/ink151.xml"/><Relationship Id="rId400" Type="http://schemas.openxmlformats.org/officeDocument/2006/relationships/customXml" Target="../ink/ink202.xml"/><Relationship Id="rId421" Type="http://schemas.openxmlformats.org/officeDocument/2006/relationships/image" Target="../media/image214.png"/><Relationship Id="rId116" Type="http://schemas.openxmlformats.org/officeDocument/2006/relationships/customXml" Target="../ink/ink60.xml"/><Relationship Id="rId137" Type="http://schemas.openxmlformats.org/officeDocument/2006/relationships/image" Target="../media/image72.png"/><Relationship Id="rId158" Type="http://schemas.openxmlformats.org/officeDocument/2006/relationships/customXml" Target="../ink/ink81.xml"/><Relationship Id="rId302" Type="http://schemas.openxmlformats.org/officeDocument/2006/relationships/customXml" Target="../ink/ink153.xml"/><Relationship Id="rId323" Type="http://schemas.openxmlformats.org/officeDocument/2006/relationships/image" Target="../media/image165.png"/><Relationship Id="rId344" Type="http://schemas.openxmlformats.org/officeDocument/2006/relationships/customXml" Target="../ink/ink174.xml"/><Relationship Id="rId20" Type="http://schemas.openxmlformats.org/officeDocument/2006/relationships/customXml" Target="../ink/ink12.xml"/><Relationship Id="rId41" Type="http://schemas.openxmlformats.org/officeDocument/2006/relationships/image" Target="../media/image24.png"/><Relationship Id="rId62" Type="http://schemas.openxmlformats.org/officeDocument/2006/relationships/customXml" Target="../ink/ink33.xml"/><Relationship Id="rId83" Type="http://schemas.openxmlformats.org/officeDocument/2006/relationships/image" Target="../media/image45.png"/><Relationship Id="rId179" Type="http://schemas.openxmlformats.org/officeDocument/2006/relationships/image" Target="../media/image93.png"/><Relationship Id="rId365" Type="http://schemas.openxmlformats.org/officeDocument/2006/relationships/image" Target="../media/image186.png"/><Relationship Id="rId386" Type="http://schemas.openxmlformats.org/officeDocument/2006/relationships/customXml" Target="../ink/ink195.xml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25" Type="http://schemas.openxmlformats.org/officeDocument/2006/relationships/image" Target="../media/image116.png"/><Relationship Id="rId246" Type="http://schemas.openxmlformats.org/officeDocument/2006/relationships/customXml" Target="../ink/ink125.xml"/><Relationship Id="rId267" Type="http://schemas.openxmlformats.org/officeDocument/2006/relationships/image" Target="../media/image137.png"/><Relationship Id="rId288" Type="http://schemas.openxmlformats.org/officeDocument/2006/relationships/customXml" Target="../ink/ink146.xml"/><Relationship Id="rId411" Type="http://schemas.openxmlformats.org/officeDocument/2006/relationships/image" Target="../media/image209.png"/><Relationship Id="rId432" Type="http://schemas.openxmlformats.org/officeDocument/2006/relationships/customXml" Target="../ink/ink218.xml"/><Relationship Id="rId106" Type="http://schemas.openxmlformats.org/officeDocument/2006/relationships/customXml" Target="../ink/ink55.xml"/><Relationship Id="rId127" Type="http://schemas.openxmlformats.org/officeDocument/2006/relationships/image" Target="../media/image67.png"/><Relationship Id="rId313" Type="http://schemas.openxmlformats.org/officeDocument/2006/relationships/image" Target="../media/image160.png"/><Relationship Id="rId10" Type="http://schemas.openxmlformats.org/officeDocument/2006/relationships/customXml" Target="../ink/ink7.xml"/><Relationship Id="rId31" Type="http://schemas.openxmlformats.org/officeDocument/2006/relationships/image" Target="../media/image19.png"/><Relationship Id="rId52" Type="http://schemas.openxmlformats.org/officeDocument/2006/relationships/customXml" Target="../ink/ink28.xml"/><Relationship Id="rId73" Type="http://schemas.openxmlformats.org/officeDocument/2006/relationships/image" Target="../media/image40.png"/><Relationship Id="rId94" Type="http://schemas.openxmlformats.org/officeDocument/2006/relationships/customXml" Target="../ink/ink49.xml"/><Relationship Id="rId148" Type="http://schemas.openxmlformats.org/officeDocument/2006/relationships/customXml" Target="../ink/ink76.xml"/><Relationship Id="rId169" Type="http://schemas.openxmlformats.org/officeDocument/2006/relationships/image" Target="../media/image88.png"/><Relationship Id="rId334" Type="http://schemas.openxmlformats.org/officeDocument/2006/relationships/customXml" Target="../ink/ink169.xml"/><Relationship Id="rId355" Type="http://schemas.openxmlformats.org/officeDocument/2006/relationships/image" Target="../media/image181.png"/><Relationship Id="rId376" Type="http://schemas.openxmlformats.org/officeDocument/2006/relationships/customXml" Target="../ink/ink190.xml"/><Relationship Id="rId397" Type="http://schemas.openxmlformats.org/officeDocument/2006/relationships/image" Target="../media/image202.png"/><Relationship Id="rId4" Type="http://schemas.openxmlformats.org/officeDocument/2006/relationships/customXml" Target="../ink/ink4.xml"/><Relationship Id="rId180" Type="http://schemas.openxmlformats.org/officeDocument/2006/relationships/customXml" Target="../ink/ink92.xml"/><Relationship Id="rId215" Type="http://schemas.openxmlformats.org/officeDocument/2006/relationships/image" Target="../media/image111.png"/><Relationship Id="rId236" Type="http://schemas.openxmlformats.org/officeDocument/2006/relationships/customXml" Target="../ink/ink120.xml"/><Relationship Id="rId257" Type="http://schemas.openxmlformats.org/officeDocument/2006/relationships/image" Target="../media/image132.png"/><Relationship Id="rId278" Type="http://schemas.openxmlformats.org/officeDocument/2006/relationships/customXml" Target="../ink/ink141.xml"/><Relationship Id="rId401" Type="http://schemas.openxmlformats.org/officeDocument/2006/relationships/image" Target="../media/image204.png"/><Relationship Id="rId422" Type="http://schemas.openxmlformats.org/officeDocument/2006/relationships/customXml" Target="../ink/ink213.xml"/><Relationship Id="rId303" Type="http://schemas.openxmlformats.org/officeDocument/2006/relationships/image" Target="../media/image155.png"/><Relationship Id="rId42" Type="http://schemas.openxmlformats.org/officeDocument/2006/relationships/customXml" Target="../ink/ink23.xml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345" Type="http://schemas.openxmlformats.org/officeDocument/2006/relationships/image" Target="../media/image176.png"/><Relationship Id="rId387" Type="http://schemas.openxmlformats.org/officeDocument/2006/relationships/image" Target="../media/image197.png"/><Relationship Id="rId191" Type="http://schemas.openxmlformats.org/officeDocument/2006/relationships/image" Target="../media/image99.png"/><Relationship Id="rId205" Type="http://schemas.openxmlformats.org/officeDocument/2006/relationships/image" Target="../media/image106.png"/><Relationship Id="rId247" Type="http://schemas.openxmlformats.org/officeDocument/2006/relationships/image" Target="../media/image127.png"/><Relationship Id="rId412" Type="http://schemas.openxmlformats.org/officeDocument/2006/relationships/customXml" Target="../ink/ink208.xml"/><Relationship Id="rId107" Type="http://schemas.openxmlformats.org/officeDocument/2006/relationships/image" Target="../media/image57.png"/><Relationship Id="rId289" Type="http://schemas.openxmlformats.org/officeDocument/2006/relationships/image" Target="../media/image148.png"/><Relationship Id="rId11" Type="http://schemas.openxmlformats.org/officeDocument/2006/relationships/image" Target="../media/image9.png"/><Relationship Id="rId53" Type="http://schemas.openxmlformats.org/officeDocument/2006/relationships/image" Target="../media/image30.png"/><Relationship Id="rId149" Type="http://schemas.openxmlformats.org/officeDocument/2006/relationships/image" Target="../media/image78.png"/><Relationship Id="rId314" Type="http://schemas.openxmlformats.org/officeDocument/2006/relationships/customXml" Target="../ink/ink159.xml"/><Relationship Id="rId356" Type="http://schemas.openxmlformats.org/officeDocument/2006/relationships/customXml" Target="../ink/ink180.xml"/><Relationship Id="rId398" Type="http://schemas.openxmlformats.org/officeDocument/2006/relationships/customXml" Target="../ink/ink201.xml"/><Relationship Id="rId95" Type="http://schemas.openxmlformats.org/officeDocument/2006/relationships/image" Target="../media/image51.png"/><Relationship Id="rId160" Type="http://schemas.openxmlformats.org/officeDocument/2006/relationships/customXml" Target="../ink/ink82.xml"/><Relationship Id="rId216" Type="http://schemas.openxmlformats.org/officeDocument/2006/relationships/customXml" Target="../ink/ink110.xml"/><Relationship Id="rId423" Type="http://schemas.openxmlformats.org/officeDocument/2006/relationships/image" Target="../media/image215.png"/><Relationship Id="rId258" Type="http://schemas.openxmlformats.org/officeDocument/2006/relationships/customXml" Target="../ink/ink131.xml"/><Relationship Id="rId22" Type="http://schemas.openxmlformats.org/officeDocument/2006/relationships/customXml" Target="../ink/ink13.xml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325" Type="http://schemas.openxmlformats.org/officeDocument/2006/relationships/image" Target="../media/image166.png"/><Relationship Id="rId367" Type="http://schemas.openxmlformats.org/officeDocument/2006/relationships/image" Target="../media/image187.png"/><Relationship Id="rId171" Type="http://schemas.openxmlformats.org/officeDocument/2006/relationships/image" Target="../media/image89.png"/><Relationship Id="rId227" Type="http://schemas.openxmlformats.org/officeDocument/2006/relationships/image" Target="../media/image117.png"/><Relationship Id="rId269" Type="http://schemas.openxmlformats.org/officeDocument/2006/relationships/image" Target="../media/image138.png"/><Relationship Id="rId434" Type="http://schemas.openxmlformats.org/officeDocument/2006/relationships/customXml" Target="../ink/ink2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w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9.svg"/><Relationship Id="rId2" Type="http://schemas.openxmlformats.org/officeDocument/2006/relationships/image" Target="../media/image190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9.svg"/><Relationship Id="rId2" Type="http://schemas.openxmlformats.org/officeDocument/2006/relationships/image" Target="../media/image190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1.png"/><Relationship Id="rId299" Type="http://schemas.openxmlformats.org/officeDocument/2006/relationships/image" Target="../media/image372.png"/><Relationship Id="rId21" Type="http://schemas.openxmlformats.org/officeDocument/2006/relationships/image" Target="../media/image233.png"/><Relationship Id="rId63" Type="http://schemas.openxmlformats.org/officeDocument/2006/relationships/image" Target="../media/image254.png"/><Relationship Id="rId159" Type="http://schemas.openxmlformats.org/officeDocument/2006/relationships/image" Target="../media/image302.png"/><Relationship Id="rId324" Type="http://schemas.openxmlformats.org/officeDocument/2006/relationships/customXml" Target="../ink/ink383.xml"/><Relationship Id="rId366" Type="http://schemas.openxmlformats.org/officeDocument/2006/relationships/customXml" Target="../ink/ink404.xml"/><Relationship Id="rId170" Type="http://schemas.openxmlformats.org/officeDocument/2006/relationships/customXml" Target="../ink/ink306.xml"/><Relationship Id="rId226" Type="http://schemas.openxmlformats.org/officeDocument/2006/relationships/customXml" Target="../ink/ink334.xml"/><Relationship Id="rId268" Type="http://schemas.openxmlformats.org/officeDocument/2006/relationships/customXml" Target="../ink/ink355.xml"/><Relationship Id="rId32" Type="http://schemas.openxmlformats.org/officeDocument/2006/relationships/customXml" Target="../ink/ink237.xml"/><Relationship Id="rId74" Type="http://schemas.openxmlformats.org/officeDocument/2006/relationships/customXml" Target="../ink/ink258.xml"/><Relationship Id="rId128" Type="http://schemas.openxmlformats.org/officeDocument/2006/relationships/customXml" Target="../ink/ink285.xml"/><Relationship Id="rId335" Type="http://schemas.openxmlformats.org/officeDocument/2006/relationships/image" Target="../media/image390.png"/><Relationship Id="rId377" Type="http://schemas.openxmlformats.org/officeDocument/2006/relationships/image" Target="../media/image411.png"/><Relationship Id="rId5" Type="http://schemas.openxmlformats.org/officeDocument/2006/relationships/image" Target="../media/image225.png"/><Relationship Id="rId95" Type="http://schemas.openxmlformats.org/officeDocument/2006/relationships/image" Target="../media/image270.png"/><Relationship Id="rId160" Type="http://schemas.openxmlformats.org/officeDocument/2006/relationships/customXml" Target="../ink/ink301.xml"/><Relationship Id="rId181" Type="http://schemas.openxmlformats.org/officeDocument/2006/relationships/image" Target="../media/image313.png"/><Relationship Id="rId216" Type="http://schemas.openxmlformats.org/officeDocument/2006/relationships/customXml" Target="../ink/ink329.xml"/><Relationship Id="rId237" Type="http://schemas.openxmlformats.org/officeDocument/2006/relationships/image" Target="../media/image341.png"/><Relationship Id="rId402" Type="http://schemas.openxmlformats.org/officeDocument/2006/relationships/customXml" Target="../ink/ink422.xml"/><Relationship Id="rId258" Type="http://schemas.openxmlformats.org/officeDocument/2006/relationships/customXml" Target="../ink/ink350.xml"/><Relationship Id="rId279" Type="http://schemas.openxmlformats.org/officeDocument/2006/relationships/image" Target="../media/image362.png"/><Relationship Id="rId22" Type="http://schemas.openxmlformats.org/officeDocument/2006/relationships/customXml" Target="../ink/ink232.xml"/><Relationship Id="rId43" Type="http://schemas.openxmlformats.org/officeDocument/2006/relationships/image" Target="../media/image244.png"/><Relationship Id="rId64" Type="http://schemas.openxmlformats.org/officeDocument/2006/relationships/customXml" Target="../ink/ink253.xml"/><Relationship Id="rId118" Type="http://schemas.openxmlformats.org/officeDocument/2006/relationships/customXml" Target="../ink/ink280.xml"/><Relationship Id="rId139" Type="http://schemas.openxmlformats.org/officeDocument/2006/relationships/image" Target="../media/image292.png"/><Relationship Id="rId290" Type="http://schemas.openxmlformats.org/officeDocument/2006/relationships/customXml" Target="../ink/ink366.xml"/><Relationship Id="rId304" Type="http://schemas.openxmlformats.org/officeDocument/2006/relationships/customXml" Target="../ink/ink373.xml"/><Relationship Id="rId325" Type="http://schemas.openxmlformats.org/officeDocument/2006/relationships/image" Target="../media/image385.png"/><Relationship Id="rId346" Type="http://schemas.openxmlformats.org/officeDocument/2006/relationships/customXml" Target="../ink/ink394.xml"/><Relationship Id="rId367" Type="http://schemas.openxmlformats.org/officeDocument/2006/relationships/image" Target="../media/image406.png"/><Relationship Id="rId388" Type="http://schemas.openxmlformats.org/officeDocument/2006/relationships/customXml" Target="../ink/ink415.xml"/><Relationship Id="rId85" Type="http://schemas.openxmlformats.org/officeDocument/2006/relationships/image" Target="../media/image265.png"/><Relationship Id="rId150" Type="http://schemas.openxmlformats.org/officeDocument/2006/relationships/customXml" Target="../ink/ink296.xml"/><Relationship Id="rId171" Type="http://schemas.openxmlformats.org/officeDocument/2006/relationships/image" Target="../media/image308.png"/><Relationship Id="rId192" Type="http://schemas.openxmlformats.org/officeDocument/2006/relationships/customXml" Target="../ink/ink317.xml"/><Relationship Id="rId206" Type="http://schemas.openxmlformats.org/officeDocument/2006/relationships/customXml" Target="../ink/ink324.xml"/><Relationship Id="rId227" Type="http://schemas.openxmlformats.org/officeDocument/2006/relationships/image" Target="../media/image336.png"/><Relationship Id="rId413" Type="http://schemas.openxmlformats.org/officeDocument/2006/relationships/image" Target="../media/image429.png"/><Relationship Id="rId248" Type="http://schemas.openxmlformats.org/officeDocument/2006/relationships/customXml" Target="../ink/ink345.xml"/><Relationship Id="rId269" Type="http://schemas.openxmlformats.org/officeDocument/2006/relationships/image" Target="../media/image357.png"/><Relationship Id="rId12" Type="http://schemas.openxmlformats.org/officeDocument/2006/relationships/customXml" Target="../ink/ink227.xml"/><Relationship Id="rId33" Type="http://schemas.openxmlformats.org/officeDocument/2006/relationships/image" Target="../media/image239.png"/><Relationship Id="rId108" Type="http://schemas.openxmlformats.org/officeDocument/2006/relationships/customXml" Target="../ink/ink275.xml"/><Relationship Id="rId129" Type="http://schemas.openxmlformats.org/officeDocument/2006/relationships/image" Target="../media/image287.png"/><Relationship Id="rId280" Type="http://schemas.openxmlformats.org/officeDocument/2006/relationships/customXml" Target="../ink/ink361.xml"/><Relationship Id="rId315" Type="http://schemas.openxmlformats.org/officeDocument/2006/relationships/image" Target="../media/image380.png"/><Relationship Id="rId336" Type="http://schemas.openxmlformats.org/officeDocument/2006/relationships/customXml" Target="../ink/ink389.xml"/><Relationship Id="rId357" Type="http://schemas.openxmlformats.org/officeDocument/2006/relationships/image" Target="../media/image401.png"/><Relationship Id="rId54" Type="http://schemas.openxmlformats.org/officeDocument/2006/relationships/customXml" Target="../ink/ink248.xml"/><Relationship Id="rId75" Type="http://schemas.openxmlformats.org/officeDocument/2006/relationships/image" Target="../media/image260.png"/><Relationship Id="rId96" Type="http://schemas.openxmlformats.org/officeDocument/2006/relationships/customXml" Target="../ink/ink269.xml"/><Relationship Id="rId140" Type="http://schemas.openxmlformats.org/officeDocument/2006/relationships/customXml" Target="../ink/ink291.xml"/><Relationship Id="rId161" Type="http://schemas.openxmlformats.org/officeDocument/2006/relationships/image" Target="../media/image303.png"/><Relationship Id="rId182" Type="http://schemas.openxmlformats.org/officeDocument/2006/relationships/customXml" Target="../ink/ink312.xml"/><Relationship Id="rId217" Type="http://schemas.openxmlformats.org/officeDocument/2006/relationships/image" Target="../media/image331.png"/><Relationship Id="rId378" Type="http://schemas.openxmlformats.org/officeDocument/2006/relationships/customXml" Target="../ink/ink410.xml"/><Relationship Id="rId399" Type="http://schemas.openxmlformats.org/officeDocument/2006/relationships/image" Target="../media/image422.png"/><Relationship Id="rId403" Type="http://schemas.openxmlformats.org/officeDocument/2006/relationships/image" Target="../media/image424.png"/><Relationship Id="rId6" Type="http://schemas.openxmlformats.org/officeDocument/2006/relationships/customXml" Target="../ink/ink224.xml"/><Relationship Id="rId238" Type="http://schemas.openxmlformats.org/officeDocument/2006/relationships/customXml" Target="../ink/ink340.xml"/><Relationship Id="rId259" Type="http://schemas.openxmlformats.org/officeDocument/2006/relationships/image" Target="../media/image352.png"/><Relationship Id="rId23" Type="http://schemas.openxmlformats.org/officeDocument/2006/relationships/image" Target="../media/image234.png"/><Relationship Id="rId119" Type="http://schemas.openxmlformats.org/officeDocument/2006/relationships/image" Target="../media/image282.png"/><Relationship Id="rId270" Type="http://schemas.openxmlformats.org/officeDocument/2006/relationships/customXml" Target="../ink/ink356.xml"/><Relationship Id="rId291" Type="http://schemas.openxmlformats.org/officeDocument/2006/relationships/image" Target="../media/image368.png"/><Relationship Id="rId305" Type="http://schemas.openxmlformats.org/officeDocument/2006/relationships/image" Target="../media/image375.png"/><Relationship Id="rId326" Type="http://schemas.openxmlformats.org/officeDocument/2006/relationships/customXml" Target="../ink/ink384.xml"/><Relationship Id="rId347" Type="http://schemas.openxmlformats.org/officeDocument/2006/relationships/image" Target="../media/image396.png"/><Relationship Id="rId44" Type="http://schemas.openxmlformats.org/officeDocument/2006/relationships/customXml" Target="../ink/ink243.xml"/><Relationship Id="rId65" Type="http://schemas.openxmlformats.org/officeDocument/2006/relationships/image" Target="../media/image255.png"/><Relationship Id="rId86" Type="http://schemas.openxmlformats.org/officeDocument/2006/relationships/customXml" Target="../ink/ink264.xml"/><Relationship Id="rId130" Type="http://schemas.openxmlformats.org/officeDocument/2006/relationships/customXml" Target="../ink/ink286.xml"/><Relationship Id="rId151" Type="http://schemas.openxmlformats.org/officeDocument/2006/relationships/image" Target="../media/image298.png"/><Relationship Id="rId368" Type="http://schemas.openxmlformats.org/officeDocument/2006/relationships/customXml" Target="../ink/ink405.xml"/><Relationship Id="rId389" Type="http://schemas.openxmlformats.org/officeDocument/2006/relationships/image" Target="../media/image417.png"/><Relationship Id="rId172" Type="http://schemas.openxmlformats.org/officeDocument/2006/relationships/customXml" Target="../ink/ink307.xml"/><Relationship Id="rId193" Type="http://schemas.openxmlformats.org/officeDocument/2006/relationships/image" Target="../media/image319.png"/><Relationship Id="rId207" Type="http://schemas.openxmlformats.org/officeDocument/2006/relationships/image" Target="../media/image326.png"/><Relationship Id="rId228" Type="http://schemas.openxmlformats.org/officeDocument/2006/relationships/customXml" Target="../ink/ink335.xml"/><Relationship Id="rId249" Type="http://schemas.openxmlformats.org/officeDocument/2006/relationships/image" Target="../media/image347.png"/><Relationship Id="rId13" Type="http://schemas.openxmlformats.org/officeDocument/2006/relationships/image" Target="../media/image229.png"/><Relationship Id="rId109" Type="http://schemas.openxmlformats.org/officeDocument/2006/relationships/image" Target="../media/image277.png"/><Relationship Id="rId260" Type="http://schemas.openxmlformats.org/officeDocument/2006/relationships/customXml" Target="../ink/ink351.xml"/><Relationship Id="rId281" Type="http://schemas.openxmlformats.org/officeDocument/2006/relationships/image" Target="../media/image363.png"/><Relationship Id="rId316" Type="http://schemas.openxmlformats.org/officeDocument/2006/relationships/customXml" Target="../ink/ink379.xml"/><Relationship Id="rId337" Type="http://schemas.openxmlformats.org/officeDocument/2006/relationships/image" Target="../media/image391.png"/><Relationship Id="rId34" Type="http://schemas.openxmlformats.org/officeDocument/2006/relationships/customXml" Target="../ink/ink238.xml"/><Relationship Id="rId55" Type="http://schemas.openxmlformats.org/officeDocument/2006/relationships/image" Target="../media/image250.png"/><Relationship Id="rId76" Type="http://schemas.openxmlformats.org/officeDocument/2006/relationships/customXml" Target="../ink/ink259.xml"/><Relationship Id="rId97" Type="http://schemas.openxmlformats.org/officeDocument/2006/relationships/image" Target="../media/image271.png"/><Relationship Id="rId120" Type="http://schemas.openxmlformats.org/officeDocument/2006/relationships/customXml" Target="../ink/ink281.xml"/><Relationship Id="rId141" Type="http://schemas.openxmlformats.org/officeDocument/2006/relationships/image" Target="../media/image293.png"/><Relationship Id="rId358" Type="http://schemas.openxmlformats.org/officeDocument/2006/relationships/customXml" Target="../ink/ink400.xml"/><Relationship Id="rId379" Type="http://schemas.openxmlformats.org/officeDocument/2006/relationships/image" Target="../media/image412.png"/><Relationship Id="rId7" Type="http://schemas.openxmlformats.org/officeDocument/2006/relationships/image" Target="../media/image226.png"/><Relationship Id="rId162" Type="http://schemas.openxmlformats.org/officeDocument/2006/relationships/customXml" Target="../ink/ink302.xml"/><Relationship Id="rId183" Type="http://schemas.openxmlformats.org/officeDocument/2006/relationships/image" Target="../media/image314.png"/><Relationship Id="rId218" Type="http://schemas.openxmlformats.org/officeDocument/2006/relationships/customXml" Target="../ink/ink330.xml"/><Relationship Id="rId239" Type="http://schemas.openxmlformats.org/officeDocument/2006/relationships/image" Target="../media/image342.png"/><Relationship Id="rId390" Type="http://schemas.openxmlformats.org/officeDocument/2006/relationships/customXml" Target="../ink/ink416.xml"/><Relationship Id="rId404" Type="http://schemas.openxmlformats.org/officeDocument/2006/relationships/customXml" Target="../ink/ink423.xml"/><Relationship Id="rId250" Type="http://schemas.openxmlformats.org/officeDocument/2006/relationships/customXml" Target="../ink/ink346.xml"/><Relationship Id="rId271" Type="http://schemas.openxmlformats.org/officeDocument/2006/relationships/image" Target="../media/image358.png"/><Relationship Id="rId292" Type="http://schemas.openxmlformats.org/officeDocument/2006/relationships/customXml" Target="../ink/ink367.xml"/><Relationship Id="rId306" Type="http://schemas.openxmlformats.org/officeDocument/2006/relationships/customXml" Target="../ink/ink374.xml"/><Relationship Id="rId24" Type="http://schemas.openxmlformats.org/officeDocument/2006/relationships/customXml" Target="../ink/ink233.xml"/><Relationship Id="rId45" Type="http://schemas.openxmlformats.org/officeDocument/2006/relationships/image" Target="../media/image245.png"/><Relationship Id="rId66" Type="http://schemas.openxmlformats.org/officeDocument/2006/relationships/customXml" Target="../ink/ink254.xml"/><Relationship Id="rId87" Type="http://schemas.openxmlformats.org/officeDocument/2006/relationships/image" Target="../media/image266.png"/><Relationship Id="rId110" Type="http://schemas.openxmlformats.org/officeDocument/2006/relationships/customXml" Target="../ink/ink276.xml"/><Relationship Id="rId131" Type="http://schemas.openxmlformats.org/officeDocument/2006/relationships/image" Target="../media/image288.png"/><Relationship Id="rId327" Type="http://schemas.openxmlformats.org/officeDocument/2006/relationships/image" Target="../media/image386.png"/><Relationship Id="rId348" Type="http://schemas.openxmlformats.org/officeDocument/2006/relationships/customXml" Target="../ink/ink395.xml"/><Relationship Id="rId369" Type="http://schemas.openxmlformats.org/officeDocument/2006/relationships/image" Target="../media/image407.png"/><Relationship Id="rId152" Type="http://schemas.openxmlformats.org/officeDocument/2006/relationships/customXml" Target="../ink/ink297.xml"/><Relationship Id="rId173" Type="http://schemas.openxmlformats.org/officeDocument/2006/relationships/image" Target="../media/image309.png"/><Relationship Id="rId194" Type="http://schemas.openxmlformats.org/officeDocument/2006/relationships/customXml" Target="../ink/ink318.xml"/><Relationship Id="rId208" Type="http://schemas.openxmlformats.org/officeDocument/2006/relationships/customXml" Target="../ink/ink325.xml"/><Relationship Id="rId229" Type="http://schemas.openxmlformats.org/officeDocument/2006/relationships/image" Target="../media/image337.png"/><Relationship Id="rId380" Type="http://schemas.openxmlformats.org/officeDocument/2006/relationships/customXml" Target="../ink/ink411.xml"/><Relationship Id="rId240" Type="http://schemas.openxmlformats.org/officeDocument/2006/relationships/customXml" Target="../ink/ink341.xml"/><Relationship Id="rId261" Type="http://schemas.openxmlformats.org/officeDocument/2006/relationships/image" Target="../media/image353.png"/><Relationship Id="rId14" Type="http://schemas.openxmlformats.org/officeDocument/2006/relationships/customXml" Target="../ink/ink228.xml"/><Relationship Id="rId35" Type="http://schemas.openxmlformats.org/officeDocument/2006/relationships/image" Target="../media/image240.png"/><Relationship Id="rId56" Type="http://schemas.openxmlformats.org/officeDocument/2006/relationships/customXml" Target="../ink/ink249.xml"/><Relationship Id="rId77" Type="http://schemas.openxmlformats.org/officeDocument/2006/relationships/image" Target="../media/image261.png"/><Relationship Id="rId100" Type="http://schemas.openxmlformats.org/officeDocument/2006/relationships/customXml" Target="../ink/ink271.xml"/><Relationship Id="rId282" Type="http://schemas.openxmlformats.org/officeDocument/2006/relationships/customXml" Target="../ink/ink362.xml"/><Relationship Id="rId317" Type="http://schemas.openxmlformats.org/officeDocument/2006/relationships/image" Target="../media/image381.png"/><Relationship Id="rId338" Type="http://schemas.openxmlformats.org/officeDocument/2006/relationships/customXml" Target="../ink/ink390.xml"/><Relationship Id="rId359" Type="http://schemas.openxmlformats.org/officeDocument/2006/relationships/image" Target="../media/image402.png"/><Relationship Id="rId8" Type="http://schemas.openxmlformats.org/officeDocument/2006/relationships/customXml" Target="../ink/ink225.xml"/><Relationship Id="rId98" Type="http://schemas.openxmlformats.org/officeDocument/2006/relationships/customXml" Target="../ink/ink270.xml"/><Relationship Id="rId121" Type="http://schemas.openxmlformats.org/officeDocument/2006/relationships/image" Target="../media/image283.png"/><Relationship Id="rId142" Type="http://schemas.openxmlformats.org/officeDocument/2006/relationships/customXml" Target="../ink/ink292.xml"/><Relationship Id="rId163" Type="http://schemas.openxmlformats.org/officeDocument/2006/relationships/image" Target="../media/image304.png"/><Relationship Id="rId184" Type="http://schemas.openxmlformats.org/officeDocument/2006/relationships/customXml" Target="../ink/ink313.xml"/><Relationship Id="rId219" Type="http://schemas.openxmlformats.org/officeDocument/2006/relationships/image" Target="../media/image332.png"/><Relationship Id="rId370" Type="http://schemas.openxmlformats.org/officeDocument/2006/relationships/customXml" Target="../ink/ink406.xml"/><Relationship Id="rId391" Type="http://schemas.openxmlformats.org/officeDocument/2006/relationships/image" Target="../media/image418.png"/><Relationship Id="rId405" Type="http://schemas.openxmlformats.org/officeDocument/2006/relationships/image" Target="../media/image425.png"/><Relationship Id="rId230" Type="http://schemas.openxmlformats.org/officeDocument/2006/relationships/customXml" Target="../ink/ink336.xml"/><Relationship Id="rId251" Type="http://schemas.openxmlformats.org/officeDocument/2006/relationships/image" Target="../media/image348.png"/><Relationship Id="rId25" Type="http://schemas.openxmlformats.org/officeDocument/2006/relationships/image" Target="../media/image235.png"/><Relationship Id="rId46" Type="http://schemas.openxmlformats.org/officeDocument/2006/relationships/customXml" Target="../ink/ink244.xml"/><Relationship Id="rId67" Type="http://schemas.openxmlformats.org/officeDocument/2006/relationships/image" Target="../media/image256.png"/><Relationship Id="rId272" Type="http://schemas.openxmlformats.org/officeDocument/2006/relationships/customXml" Target="../ink/ink357.xml"/><Relationship Id="rId293" Type="http://schemas.openxmlformats.org/officeDocument/2006/relationships/image" Target="../media/image369.png"/><Relationship Id="rId307" Type="http://schemas.openxmlformats.org/officeDocument/2006/relationships/image" Target="../media/image376.png"/><Relationship Id="rId328" Type="http://schemas.openxmlformats.org/officeDocument/2006/relationships/customXml" Target="../ink/ink385.xml"/><Relationship Id="rId349" Type="http://schemas.openxmlformats.org/officeDocument/2006/relationships/image" Target="../media/image397.png"/><Relationship Id="rId88" Type="http://schemas.openxmlformats.org/officeDocument/2006/relationships/customXml" Target="../ink/ink265.xml"/><Relationship Id="rId111" Type="http://schemas.openxmlformats.org/officeDocument/2006/relationships/image" Target="../media/image278.png"/><Relationship Id="rId132" Type="http://schemas.openxmlformats.org/officeDocument/2006/relationships/customXml" Target="../ink/ink287.xml"/><Relationship Id="rId153" Type="http://schemas.openxmlformats.org/officeDocument/2006/relationships/image" Target="../media/image299.png"/><Relationship Id="rId174" Type="http://schemas.openxmlformats.org/officeDocument/2006/relationships/customXml" Target="../ink/ink308.xml"/><Relationship Id="rId195" Type="http://schemas.openxmlformats.org/officeDocument/2006/relationships/image" Target="../media/image320.png"/><Relationship Id="rId209" Type="http://schemas.openxmlformats.org/officeDocument/2006/relationships/image" Target="../media/image327.png"/><Relationship Id="rId360" Type="http://schemas.openxmlformats.org/officeDocument/2006/relationships/customXml" Target="../ink/ink401.xml"/><Relationship Id="rId381" Type="http://schemas.openxmlformats.org/officeDocument/2006/relationships/image" Target="../media/image413.png"/><Relationship Id="rId220" Type="http://schemas.openxmlformats.org/officeDocument/2006/relationships/customXml" Target="../ink/ink331.xml"/><Relationship Id="rId241" Type="http://schemas.openxmlformats.org/officeDocument/2006/relationships/image" Target="../media/image343.png"/><Relationship Id="rId15" Type="http://schemas.openxmlformats.org/officeDocument/2006/relationships/image" Target="../media/image230.png"/><Relationship Id="rId36" Type="http://schemas.openxmlformats.org/officeDocument/2006/relationships/customXml" Target="../ink/ink239.xml"/><Relationship Id="rId57" Type="http://schemas.openxmlformats.org/officeDocument/2006/relationships/image" Target="../media/image251.png"/><Relationship Id="rId262" Type="http://schemas.openxmlformats.org/officeDocument/2006/relationships/customXml" Target="../ink/ink352.xml"/><Relationship Id="rId283" Type="http://schemas.openxmlformats.org/officeDocument/2006/relationships/image" Target="../media/image364.png"/><Relationship Id="rId318" Type="http://schemas.openxmlformats.org/officeDocument/2006/relationships/customXml" Target="../ink/ink380.xml"/><Relationship Id="rId339" Type="http://schemas.openxmlformats.org/officeDocument/2006/relationships/image" Target="../media/image392.png"/><Relationship Id="rId78" Type="http://schemas.openxmlformats.org/officeDocument/2006/relationships/customXml" Target="../ink/ink260.xml"/><Relationship Id="rId99" Type="http://schemas.openxmlformats.org/officeDocument/2006/relationships/image" Target="../media/image272.png"/><Relationship Id="rId101" Type="http://schemas.openxmlformats.org/officeDocument/2006/relationships/image" Target="../media/image273.png"/><Relationship Id="rId122" Type="http://schemas.openxmlformats.org/officeDocument/2006/relationships/customXml" Target="../ink/ink282.xml"/><Relationship Id="rId143" Type="http://schemas.openxmlformats.org/officeDocument/2006/relationships/image" Target="../media/image294.png"/><Relationship Id="rId164" Type="http://schemas.openxmlformats.org/officeDocument/2006/relationships/customXml" Target="../ink/ink303.xml"/><Relationship Id="rId185" Type="http://schemas.openxmlformats.org/officeDocument/2006/relationships/image" Target="../media/image315.png"/><Relationship Id="rId350" Type="http://schemas.openxmlformats.org/officeDocument/2006/relationships/customXml" Target="../ink/ink396.xml"/><Relationship Id="rId371" Type="http://schemas.openxmlformats.org/officeDocument/2006/relationships/image" Target="../media/image408.png"/><Relationship Id="rId406" Type="http://schemas.openxmlformats.org/officeDocument/2006/relationships/customXml" Target="../ink/ink424.xml"/><Relationship Id="rId9" Type="http://schemas.openxmlformats.org/officeDocument/2006/relationships/image" Target="../media/image227.png"/><Relationship Id="rId210" Type="http://schemas.openxmlformats.org/officeDocument/2006/relationships/customXml" Target="../ink/ink326.xml"/><Relationship Id="rId392" Type="http://schemas.openxmlformats.org/officeDocument/2006/relationships/customXml" Target="../ink/ink417.xml"/><Relationship Id="rId26" Type="http://schemas.openxmlformats.org/officeDocument/2006/relationships/customXml" Target="../ink/ink234.xml"/><Relationship Id="rId231" Type="http://schemas.openxmlformats.org/officeDocument/2006/relationships/image" Target="../media/image338.png"/><Relationship Id="rId252" Type="http://schemas.openxmlformats.org/officeDocument/2006/relationships/customXml" Target="../ink/ink347.xml"/><Relationship Id="rId273" Type="http://schemas.openxmlformats.org/officeDocument/2006/relationships/image" Target="../media/image359.png"/><Relationship Id="rId294" Type="http://schemas.openxmlformats.org/officeDocument/2006/relationships/customXml" Target="../ink/ink368.xml"/><Relationship Id="rId308" Type="http://schemas.openxmlformats.org/officeDocument/2006/relationships/customXml" Target="../ink/ink375.xml"/><Relationship Id="rId329" Type="http://schemas.openxmlformats.org/officeDocument/2006/relationships/image" Target="../media/image387.png"/><Relationship Id="rId47" Type="http://schemas.openxmlformats.org/officeDocument/2006/relationships/image" Target="../media/image246.png"/><Relationship Id="rId68" Type="http://schemas.openxmlformats.org/officeDocument/2006/relationships/customXml" Target="../ink/ink255.xml"/><Relationship Id="rId89" Type="http://schemas.openxmlformats.org/officeDocument/2006/relationships/image" Target="../media/image267.png"/><Relationship Id="rId112" Type="http://schemas.openxmlformats.org/officeDocument/2006/relationships/customXml" Target="../ink/ink277.xml"/><Relationship Id="rId133" Type="http://schemas.openxmlformats.org/officeDocument/2006/relationships/image" Target="../media/image289.png"/><Relationship Id="rId154" Type="http://schemas.openxmlformats.org/officeDocument/2006/relationships/customXml" Target="../ink/ink298.xml"/><Relationship Id="rId175" Type="http://schemas.openxmlformats.org/officeDocument/2006/relationships/image" Target="../media/image310.png"/><Relationship Id="rId340" Type="http://schemas.openxmlformats.org/officeDocument/2006/relationships/customXml" Target="../ink/ink391.xml"/><Relationship Id="rId361" Type="http://schemas.openxmlformats.org/officeDocument/2006/relationships/image" Target="../media/image403.png"/><Relationship Id="rId196" Type="http://schemas.openxmlformats.org/officeDocument/2006/relationships/customXml" Target="../ink/ink319.xml"/><Relationship Id="rId200" Type="http://schemas.openxmlformats.org/officeDocument/2006/relationships/customXml" Target="../ink/ink321.xml"/><Relationship Id="rId382" Type="http://schemas.openxmlformats.org/officeDocument/2006/relationships/customXml" Target="../ink/ink412.xml"/><Relationship Id="rId16" Type="http://schemas.openxmlformats.org/officeDocument/2006/relationships/customXml" Target="../ink/ink229.xml"/><Relationship Id="rId221" Type="http://schemas.openxmlformats.org/officeDocument/2006/relationships/image" Target="../media/image333.png"/><Relationship Id="rId242" Type="http://schemas.openxmlformats.org/officeDocument/2006/relationships/customXml" Target="../ink/ink342.xml"/><Relationship Id="rId263" Type="http://schemas.openxmlformats.org/officeDocument/2006/relationships/image" Target="../media/image354.png"/><Relationship Id="rId284" Type="http://schemas.openxmlformats.org/officeDocument/2006/relationships/customXml" Target="../ink/ink363.xml"/><Relationship Id="rId319" Type="http://schemas.openxmlformats.org/officeDocument/2006/relationships/image" Target="../media/image382.png"/><Relationship Id="rId37" Type="http://schemas.openxmlformats.org/officeDocument/2006/relationships/image" Target="../media/image241.png"/><Relationship Id="rId58" Type="http://schemas.openxmlformats.org/officeDocument/2006/relationships/customXml" Target="../ink/ink250.xml"/><Relationship Id="rId79" Type="http://schemas.openxmlformats.org/officeDocument/2006/relationships/image" Target="../media/image262.png"/><Relationship Id="rId102" Type="http://schemas.openxmlformats.org/officeDocument/2006/relationships/customXml" Target="../ink/ink272.xml"/><Relationship Id="rId123" Type="http://schemas.openxmlformats.org/officeDocument/2006/relationships/image" Target="../media/image284.png"/><Relationship Id="rId144" Type="http://schemas.openxmlformats.org/officeDocument/2006/relationships/customXml" Target="../ink/ink293.xml"/><Relationship Id="rId330" Type="http://schemas.openxmlformats.org/officeDocument/2006/relationships/customXml" Target="../ink/ink386.xml"/><Relationship Id="rId90" Type="http://schemas.openxmlformats.org/officeDocument/2006/relationships/customXml" Target="../ink/ink266.xml"/><Relationship Id="rId165" Type="http://schemas.openxmlformats.org/officeDocument/2006/relationships/image" Target="../media/image305.png"/><Relationship Id="rId186" Type="http://schemas.openxmlformats.org/officeDocument/2006/relationships/customXml" Target="../ink/ink314.xml"/><Relationship Id="rId351" Type="http://schemas.openxmlformats.org/officeDocument/2006/relationships/image" Target="../media/image398.png"/><Relationship Id="rId372" Type="http://schemas.openxmlformats.org/officeDocument/2006/relationships/customXml" Target="../ink/ink407.xml"/><Relationship Id="rId393" Type="http://schemas.openxmlformats.org/officeDocument/2006/relationships/image" Target="../media/image419.png"/><Relationship Id="rId407" Type="http://schemas.openxmlformats.org/officeDocument/2006/relationships/image" Target="../media/image426.png"/><Relationship Id="rId211" Type="http://schemas.openxmlformats.org/officeDocument/2006/relationships/image" Target="../media/image328.png"/><Relationship Id="rId232" Type="http://schemas.openxmlformats.org/officeDocument/2006/relationships/customXml" Target="../ink/ink337.xml"/><Relationship Id="rId253" Type="http://schemas.openxmlformats.org/officeDocument/2006/relationships/image" Target="../media/image349.png"/><Relationship Id="rId274" Type="http://schemas.openxmlformats.org/officeDocument/2006/relationships/customXml" Target="../ink/ink358.xml"/><Relationship Id="rId295" Type="http://schemas.openxmlformats.org/officeDocument/2006/relationships/image" Target="../media/image370.png"/><Relationship Id="rId309" Type="http://schemas.openxmlformats.org/officeDocument/2006/relationships/image" Target="../media/image377.png"/><Relationship Id="rId27" Type="http://schemas.openxmlformats.org/officeDocument/2006/relationships/image" Target="../media/image236.png"/><Relationship Id="rId48" Type="http://schemas.openxmlformats.org/officeDocument/2006/relationships/customXml" Target="../ink/ink245.xml"/><Relationship Id="rId69" Type="http://schemas.openxmlformats.org/officeDocument/2006/relationships/image" Target="../media/image257.png"/><Relationship Id="rId113" Type="http://schemas.openxmlformats.org/officeDocument/2006/relationships/image" Target="../media/image279.png"/><Relationship Id="rId134" Type="http://schemas.openxmlformats.org/officeDocument/2006/relationships/customXml" Target="../ink/ink288.xml"/><Relationship Id="rId320" Type="http://schemas.openxmlformats.org/officeDocument/2006/relationships/customXml" Target="../ink/ink381.xml"/><Relationship Id="rId80" Type="http://schemas.openxmlformats.org/officeDocument/2006/relationships/customXml" Target="../ink/ink261.xml"/><Relationship Id="rId155" Type="http://schemas.openxmlformats.org/officeDocument/2006/relationships/image" Target="../media/image300.png"/><Relationship Id="rId176" Type="http://schemas.openxmlformats.org/officeDocument/2006/relationships/customXml" Target="../ink/ink309.xml"/><Relationship Id="rId197" Type="http://schemas.openxmlformats.org/officeDocument/2006/relationships/image" Target="../media/image321.png"/><Relationship Id="rId341" Type="http://schemas.openxmlformats.org/officeDocument/2006/relationships/image" Target="../media/image393.png"/><Relationship Id="rId362" Type="http://schemas.openxmlformats.org/officeDocument/2006/relationships/customXml" Target="../ink/ink402.xml"/><Relationship Id="rId383" Type="http://schemas.openxmlformats.org/officeDocument/2006/relationships/image" Target="../media/image414.png"/><Relationship Id="rId201" Type="http://schemas.openxmlformats.org/officeDocument/2006/relationships/image" Target="../media/image323.png"/><Relationship Id="rId222" Type="http://schemas.openxmlformats.org/officeDocument/2006/relationships/customXml" Target="../ink/ink332.xml"/><Relationship Id="rId243" Type="http://schemas.openxmlformats.org/officeDocument/2006/relationships/image" Target="../media/image344.png"/><Relationship Id="rId264" Type="http://schemas.openxmlformats.org/officeDocument/2006/relationships/customXml" Target="../ink/ink353.xml"/><Relationship Id="rId285" Type="http://schemas.openxmlformats.org/officeDocument/2006/relationships/image" Target="../media/image365.png"/><Relationship Id="rId17" Type="http://schemas.openxmlformats.org/officeDocument/2006/relationships/image" Target="../media/image231.png"/><Relationship Id="rId38" Type="http://schemas.openxmlformats.org/officeDocument/2006/relationships/customXml" Target="../ink/ink240.xml"/><Relationship Id="rId59" Type="http://schemas.openxmlformats.org/officeDocument/2006/relationships/image" Target="../media/image252.png"/><Relationship Id="rId103" Type="http://schemas.openxmlformats.org/officeDocument/2006/relationships/image" Target="../media/image274.png"/><Relationship Id="rId124" Type="http://schemas.openxmlformats.org/officeDocument/2006/relationships/customXml" Target="../ink/ink283.xml"/><Relationship Id="rId310" Type="http://schemas.openxmlformats.org/officeDocument/2006/relationships/customXml" Target="../ink/ink376.xml"/><Relationship Id="rId70" Type="http://schemas.openxmlformats.org/officeDocument/2006/relationships/customXml" Target="../ink/ink256.xml"/><Relationship Id="rId91" Type="http://schemas.openxmlformats.org/officeDocument/2006/relationships/image" Target="../media/image268.png"/><Relationship Id="rId145" Type="http://schemas.openxmlformats.org/officeDocument/2006/relationships/image" Target="../media/image295.png"/><Relationship Id="rId166" Type="http://schemas.openxmlformats.org/officeDocument/2006/relationships/customXml" Target="../ink/ink304.xml"/><Relationship Id="rId187" Type="http://schemas.openxmlformats.org/officeDocument/2006/relationships/image" Target="../media/image316.png"/><Relationship Id="rId331" Type="http://schemas.openxmlformats.org/officeDocument/2006/relationships/image" Target="../media/image388.png"/><Relationship Id="rId352" Type="http://schemas.openxmlformats.org/officeDocument/2006/relationships/customXml" Target="../ink/ink397.xml"/><Relationship Id="rId373" Type="http://schemas.openxmlformats.org/officeDocument/2006/relationships/image" Target="../media/image409.png"/><Relationship Id="rId394" Type="http://schemas.openxmlformats.org/officeDocument/2006/relationships/customXml" Target="../ink/ink418.xml"/><Relationship Id="rId408" Type="http://schemas.openxmlformats.org/officeDocument/2006/relationships/customXml" Target="../ink/ink42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27.xml"/><Relationship Id="rId233" Type="http://schemas.openxmlformats.org/officeDocument/2006/relationships/image" Target="../media/image339.png"/><Relationship Id="rId254" Type="http://schemas.openxmlformats.org/officeDocument/2006/relationships/customXml" Target="../ink/ink348.xml"/><Relationship Id="rId28" Type="http://schemas.openxmlformats.org/officeDocument/2006/relationships/customXml" Target="../ink/ink235.xml"/><Relationship Id="rId49" Type="http://schemas.openxmlformats.org/officeDocument/2006/relationships/image" Target="../media/image247.png"/><Relationship Id="rId114" Type="http://schemas.openxmlformats.org/officeDocument/2006/relationships/customXml" Target="../ink/ink278.xml"/><Relationship Id="rId275" Type="http://schemas.openxmlformats.org/officeDocument/2006/relationships/image" Target="../media/image360.png"/><Relationship Id="rId296" Type="http://schemas.openxmlformats.org/officeDocument/2006/relationships/customXml" Target="../ink/ink369.xml"/><Relationship Id="rId300" Type="http://schemas.openxmlformats.org/officeDocument/2006/relationships/customXml" Target="../ink/ink371.xml"/><Relationship Id="rId60" Type="http://schemas.openxmlformats.org/officeDocument/2006/relationships/customXml" Target="../ink/ink251.xml"/><Relationship Id="rId81" Type="http://schemas.openxmlformats.org/officeDocument/2006/relationships/image" Target="../media/image263.png"/><Relationship Id="rId135" Type="http://schemas.openxmlformats.org/officeDocument/2006/relationships/image" Target="../media/image290.png"/><Relationship Id="rId156" Type="http://schemas.openxmlformats.org/officeDocument/2006/relationships/customXml" Target="../ink/ink299.xml"/><Relationship Id="rId177" Type="http://schemas.openxmlformats.org/officeDocument/2006/relationships/image" Target="../media/image311.png"/><Relationship Id="rId198" Type="http://schemas.openxmlformats.org/officeDocument/2006/relationships/customXml" Target="../ink/ink320.xml"/><Relationship Id="rId321" Type="http://schemas.openxmlformats.org/officeDocument/2006/relationships/image" Target="../media/image383.png"/><Relationship Id="rId342" Type="http://schemas.openxmlformats.org/officeDocument/2006/relationships/customXml" Target="../ink/ink392.xml"/><Relationship Id="rId363" Type="http://schemas.openxmlformats.org/officeDocument/2006/relationships/image" Target="../media/image404.png"/><Relationship Id="rId384" Type="http://schemas.openxmlformats.org/officeDocument/2006/relationships/customXml" Target="../ink/ink413.xml"/><Relationship Id="rId202" Type="http://schemas.openxmlformats.org/officeDocument/2006/relationships/customXml" Target="../ink/ink322.xml"/><Relationship Id="rId223" Type="http://schemas.openxmlformats.org/officeDocument/2006/relationships/image" Target="../media/image334.png"/><Relationship Id="rId244" Type="http://schemas.openxmlformats.org/officeDocument/2006/relationships/customXml" Target="../ink/ink343.xml"/><Relationship Id="rId18" Type="http://schemas.openxmlformats.org/officeDocument/2006/relationships/customXml" Target="../ink/ink230.xml"/><Relationship Id="rId39" Type="http://schemas.openxmlformats.org/officeDocument/2006/relationships/image" Target="../media/image242.png"/><Relationship Id="rId265" Type="http://schemas.openxmlformats.org/officeDocument/2006/relationships/image" Target="../media/image355.png"/><Relationship Id="rId286" Type="http://schemas.openxmlformats.org/officeDocument/2006/relationships/customXml" Target="../ink/ink364.xml"/><Relationship Id="rId50" Type="http://schemas.openxmlformats.org/officeDocument/2006/relationships/customXml" Target="../ink/ink246.xml"/><Relationship Id="rId104" Type="http://schemas.openxmlformats.org/officeDocument/2006/relationships/customXml" Target="../ink/ink273.xml"/><Relationship Id="rId125" Type="http://schemas.openxmlformats.org/officeDocument/2006/relationships/image" Target="../media/image285.png"/><Relationship Id="rId146" Type="http://schemas.openxmlformats.org/officeDocument/2006/relationships/customXml" Target="../ink/ink294.xml"/><Relationship Id="rId167" Type="http://schemas.openxmlformats.org/officeDocument/2006/relationships/image" Target="../media/image306.png"/><Relationship Id="rId188" Type="http://schemas.openxmlformats.org/officeDocument/2006/relationships/customXml" Target="../ink/ink315.xml"/><Relationship Id="rId311" Type="http://schemas.openxmlformats.org/officeDocument/2006/relationships/image" Target="../media/image378.png"/><Relationship Id="rId332" Type="http://schemas.openxmlformats.org/officeDocument/2006/relationships/customXml" Target="../ink/ink387.xml"/><Relationship Id="rId353" Type="http://schemas.openxmlformats.org/officeDocument/2006/relationships/image" Target="../media/image399.png"/><Relationship Id="rId374" Type="http://schemas.openxmlformats.org/officeDocument/2006/relationships/customXml" Target="../ink/ink408.xml"/><Relationship Id="rId395" Type="http://schemas.openxmlformats.org/officeDocument/2006/relationships/image" Target="../media/image420.png"/><Relationship Id="rId409" Type="http://schemas.openxmlformats.org/officeDocument/2006/relationships/image" Target="../media/image427.png"/><Relationship Id="rId71" Type="http://schemas.openxmlformats.org/officeDocument/2006/relationships/image" Target="../media/image258.png"/><Relationship Id="rId92" Type="http://schemas.openxmlformats.org/officeDocument/2006/relationships/customXml" Target="../ink/ink267.xml"/><Relationship Id="rId213" Type="http://schemas.openxmlformats.org/officeDocument/2006/relationships/image" Target="../media/image329.png"/><Relationship Id="rId234" Type="http://schemas.openxmlformats.org/officeDocument/2006/relationships/customXml" Target="../ink/ink338.xml"/><Relationship Id="rId2" Type="http://schemas.openxmlformats.org/officeDocument/2006/relationships/customXml" Target="../ink/ink222.xml"/><Relationship Id="rId29" Type="http://schemas.openxmlformats.org/officeDocument/2006/relationships/image" Target="../media/image237.png"/><Relationship Id="rId255" Type="http://schemas.openxmlformats.org/officeDocument/2006/relationships/image" Target="../media/image350.png"/><Relationship Id="rId276" Type="http://schemas.openxmlformats.org/officeDocument/2006/relationships/customXml" Target="../ink/ink359.xml"/><Relationship Id="rId297" Type="http://schemas.openxmlformats.org/officeDocument/2006/relationships/image" Target="../media/image371.png"/><Relationship Id="rId40" Type="http://schemas.openxmlformats.org/officeDocument/2006/relationships/customXml" Target="../ink/ink241.xml"/><Relationship Id="rId115" Type="http://schemas.openxmlformats.org/officeDocument/2006/relationships/image" Target="../media/image280.png"/><Relationship Id="rId136" Type="http://schemas.openxmlformats.org/officeDocument/2006/relationships/customXml" Target="../ink/ink289.xml"/><Relationship Id="rId157" Type="http://schemas.openxmlformats.org/officeDocument/2006/relationships/image" Target="../media/image301.png"/><Relationship Id="rId178" Type="http://schemas.openxmlformats.org/officeDocument/2006/relationships/customXml" Target="../ink/ink310.xml"/><Relationship Id="rId301" Type="http://schemas.openxmlformats.org/officeDocument/2006/relationships/image" Target="../media/image373.png"/><Relationship Id="rId322" Type="http://schemas.openxmlformats.org/officeDocument/2006/relationships/customXml" Target="../ink/ink382.xml"/><Relationship Id="rId343" Type="http://schemas.openxmlformats.org/officeDocument/2006/relationships/image" Target="../media/image394.png"/><Relationship Id="rId364" Type="http://schemas.openxmlformats.org/officeDocument/2006/relationships/customXml" Target="../ink/ink403.xml"/><Relationship Id="rId61" Type="http://schemas.openxmlformats.org/officeDocument/2006/relationships/image" Target="../media/image253.png"/><Relationship Id="rId82" Type="http://schemas.openxmlformats.org/officeDocument/2006/relationships/customXml" Target="../ink/ink262.xml"/><Relationship Id="rId199" Type="http://schemas.openxmlformats.org/officeDocument/2006/relationships/image" Target="../media/image322.png"/><Relationship Id="rId203" Type="http://schemas.openxmlformats.org/officeDocument/2006/relationships/image" Target="../media/image324.png"/><Relationship Id="rId385" Type="http://schemas.openxmlformats.org/officeDocument/2006/relationships/image" Target="../media/image415.png"/><Relationship Id="rId19" Type="http://schemas.openxmlformats.org/officeDocument/2006/relationships/image" Target="../media/image232.png"/><Relationship Id="rId224" Type="http://schemas.openxmlformats.org/officeDocument/2006/relationships/customXml" Target="../ink/ink333.xml"/><Relationship Id="rId245" Type="http://schemas.openxmlformats.org/officeDocument/2006/relationships/image" Target="../media/image345.png"/><Relationship Id="rId266" Type="http://schemas.openxmlformats.org/officeDocument/2006/relationships/customXml" Target="../ink/ink354.xml"/><Relationship Id="rId287" Type="http://schemas.openxmlformats.org/officeDocument/2006/relationships/image" Target="../media/image366.png"/><Relationship Id="rId410" Type="http://schemas.openxmlformats.org/officeDocument/2006/relationships/customXml" Target="../ink/ink426.xml"/><Relationship Id="rId30" Type="http://schemas.openxmlformats.org/officeDocument/2006/relationships/customXml" Target="../ink/ink236.xml"/><Relationship Id="rId105" Type="http://schemas.openxmlformats.org/officeDocument/2006/relationships/image" Target="../media/image275.png"/><Relationship Id="rId126" Type="http://schemas.openxmlformats.org/officeDocument/2006/relationships/customXml" Target="../ink/ink284.xml"/><Relationship Id="rId147" Type="http://schemas.openxmlformats.org/officeDocument/2006/relationships/image" Target="../media/image296.png"/><Relationship Id="rId168" Type="http://schemas.openxmlformats.org/officeDocument/2006/relationships/customXml" Target="../ink/ink305.xml"/><Relationship Id="rId312" Type="http://schemas.openxmlformats.org/officeDocument/2006/relationships/customXml" Target="../ink/ink377.xml"/><Relationship Id="rId333" Type="http://schemas.openxmlformats.org/officeDocument/2006/relationships/image" Target="../media/image389.png"/><Relationship Id="rId354" Type="http://schemas.openxmlformats.org/officeDocument/2006/relationships/customXml" Target="../ink/ink398.xml"/><Relationship Id="rId51" Type="http://schemas.openxmlformats.org/officeDocument/2006/relationships/image" Target="../media/image248.png"/><Relationship Id="rId72" Type="http://schemas.openxmlformats.org/officeDocument/2006/relationships/customXml" Target="../ink/ink257.xml"/><Relationship Id="rId93" Type="http://schemas.openxmlformats.org/officeDocument/2006/relationships/image" Target="../media/image269.png"/><Relationship Id="rId189" Type="http://schemas.openxmlformats.org/officeDocument/2006/relationships/image" Target="../media/image317.png"/><Relationship Id="rId375" Type="http://schemas.openxmlformats.org/officeDocument/2006/relationships/image" Target="../media/image410.png"/><Relationship Id="rId396" Type="http://schemas.openxmlformats.org/officeDocument/2006/relationships/customXml" Target="../ink/ink419.xml"/><Relationship Id="rId3" Type="http://schemas.openxmlformats.org/officeDocument/2006/relationships/image" Target="../media/image224.png"/><Relationship Id="rId214" Type="http://schemas.openxmlformats.org/officeDocument/2006/relationships/customXml" Target="../ink/ink328.xml"/><Relationship Id="rId235" Type="http://schemas.openxmlformats.org/officeDocument/2006/relationships/image" Target="../media/image340.png"/><Relationship Id="rId256" Type="http://schemas.openxmlformats.org/officeDocument/2006/relationships/customXml" Target="../ink/ink349.xml"/><Relationship Id="rId277" Type="http://schemas.openxmlformats.org/officeDocument/2006/relationships/image" Target="../media/image361.png"/><Relationship Id="rId298" Type="http://schemas.openxmlformats.org/officeDocument/2006/relationships/customXml" Target="../ink/ink370.xml"/><Relationship Id="rId400" Type="http://schemas.openxmlformats.org/officeDocument/2006/relationships/customXml" Target="../ink/ink421.xml"/><Relationship Id="rId116" Type="http://schemas.openxmlformats.org/officeDocument/2006/relationships/customXml" Target="../ink/ink279.xml"/><Relationship Id="rId137" Type="http://schemas.openxmlformats.org/officeDocument/2006/relationships/image" Target="../media/image291.png"/><Relationship Id="rId158" Type="http://schemas.openxmlformats.org/officeDocument/2006/relationships/customXml" Target="../ink/ink300.xml"/><Relationship Id="rId302" Type="http://schemas.openxmlformats.org/officeDocument/2006/relationships/customXml" Target="../ink/ink372.xml"/><Relationship Id="rId323" Type="http://schemas.openxmlformats.org/officeDocument/2006/relationships/image" Target="../media/image384.png"/><Relationship Id="rId344" Type="http://schemas.openxmlformats.org/officeDocument/2006/relationships/customXml" Target="../ink/ink393.xml"/><Relationship Id="rId20" Type="http://schemas.openxmlformats.org/officeDocument/2006/relationships/customXml" Target="../ink/ink231.xml"/><Relationship Id="rId41" Type="http://schemas.openxmlformats.org/officeDocument/2006/relationships/image" Target="../media/image243.png"/><Relationship Id="rId62" Type="http://schemas.openxmlformats.org/officeDocument/2006/relationships/customXml" Target="../ink/ink252.xml"/><Relationship Id="rId83" Type="http://schemas.openxmlformats.org/officeDocument/2006/relationships/image" Target="../media/image264.png"/><Relationship Id="rId179" Type="http://schemas.openxmlformats.org/officeDocument/2006/relationships/image" Target="../media/image312.png"/><Relationship Id="rId365" Type="http://schemas.openxmlformats.org/officeDocument/2006/relationships/image" Target="../media/image405.png"/><Relationship Id="rId386" Type="http://schemas.openxmlformats.org/officeDocument/2006/relationships/customXml" Target="../ink/ink414.xml"/><Relationship Id="rId190" Type="http://schemas.openxmlformats.org/officeDocument/2006/relationships/customXml" Target="../ink/ink316.xml"/><Relationship Id="rId204" Type="http://schemas.openxmlformats.org/officeDocument/2006/relationships/customXml" Target="../ink/ink323.xml"/><Relationship Id="rId225" Type="http://schemas.openxmlformats.org/officeDocument/2006/relationships/image" Target="../media/image335.png"/><Relationship Id="rId246" Type="http://schemas.openxmlformats.org/officeDocument/2006/relationships/customXml" Target="../ink/ink344.xml"/><Relationship Id="rId267" Type="http://schemas.openxmlformats.org/officeDocument/2006/relationships/image" Target="../media/image356.png"/><Relationship Id="rId288" Type="http://schemas.openxmlformats.org/officeDocument/2006/relationships/customXml" Target="../ink/ink365.xml"/><Relationship Id="rId411" Type="http://schemas.openxmlformats.org/officeDocument/2006/relationships/image" Target="../media/image428.png"/><Relationship Id="rId106" Type="http://schemas.openxmlformats.org/officeDocument/2006/relationships/customXml" Target="../ink/ink274.xml"/><Relationship Id="rId127" Type="http://schemas.openxmlformats.org/officeDocument/2006/relationships/image" Target="../media/image286.png"/><Relationship Id="rId313" Type="http://schemas.openxmlformats.org/officeDocument/2006/relationships/image" Target="../media/image379.png"/><Relationship Id="rId10" Type="http://schemas.openxmlformats.org/officeDocument/2006/relationships/customXml" Target="../ink/ink226.xml"/><Relationship Id="rId31" Type="http://schemas.openxmlformats.org/officeDocument/2006/relationships/image" Target="../media/image238.png"/><Relationship Id="rId52" Type="http://schemas.openxmlformats.org/officeDocument/2006/relationships/customXml" Target="../ink/ink247.xml"/><Relationship Id="rId73" Type="http://schemas.openxmlformats.org/officeDocument/2006/relationships/image" Target="../media/image259.png"/><Relationship Id="rId94" Type="http://schemas.openxmlformats.org/officeDocument/2006/relationships/customXml" Target="../ink/ink268.xml"/><Relationship Id="rId148" Type="http://schemas.openxmlformats.org/officeDocument/2006/relationships/customXml" Target="../ink/ink295.xml"/><Relationship Id="rId169" Type="http://schemas.openxmlformats.org/officeDocument/2006/relationships/image" Target="../media/image307.png"/><Relationship Id="rId334" Type="http://schemas.openxmlformats.org/officeDocument/2006/relationships/customXml" Target="../ink/ink388.xml"/><Relationship Id="rId355" Type="http://schemas.openxmlformats.org/officeDocument/2006/relationships/image" Target="../media/image400.png"/><Relationship Id="rId376" Type="http://schemas.openxmlformats.org/officeDocument/2006/relationships/customXml" Target="../ink/ink409.xml"/><Relationship Id="rId397" Type="http://schemas.openxmlformats.org/officeDocument/2006/relationships/image" Target="../media/image421.png"/><Relationship Id="rId4" Type="http://schemas.openxmlformats.org/officeDocument/2006/relationships/customXml" Target="../ink/ink223.xml"/><Relationship Id="rId180" Type="http://schemas.openxmlformats.org/officeDocument/2006/relationships/customXml" Target="../ink/ink311.xml"/><Relationship Id="rId215" Type="http://schemas.openxmlformats.org/officeDocument/2006/relationships/image" Target="../media/image330.png"/><Relationship Id="rId236" Type="http://schemas.openxmlformats.org/officeDocument/2006/relationships/customXml" Target="../ink/ink339.xml"/><Relationship Id="rId257" Type="http://schemas.openxmlformats.org/officeDocument/2006/relationships/image" Target="../media/image351.png"/><Relationship Id="rId278" Type="http://schemas.openxmlformats.org/officeDocument/2006/relationships/customXml" Target="../ink/ink360.xml"/><Relationship Id="rId401" Type="http://schemas.openxmlformats.org/officeDocument/2006/relationships/image" Target="../media/image423.png"/><Relationship Id="rId303" Type="http://schemas.openxmlformats.org/officeDocument/2006/relationships/image" Target="../media/image374.png"/><Relationship Id="rId42" Type="http://schemas.openxmlformats.org/officeDocument/2006/relationships/customXml" Target="../ink/ink242.xml"/><Relationship Id="rId84" Type="http://schemas.openxmlformats.org/officeDocument/2006/relationships/customXml" Target="../ink/ink263.xml"/><Relationship Id="rId138" Type="http://schemas.openxmlformats.org/officeDocument/2006/relationships/customXml" Target="../ink/ink290.xml"/><Relationship Id="rId345" Type="http://schemas.openxmlformats.org/officeDocument/2006/relationships/image" Target="../media/image395.png"/><Relationship Id="rId387" Type="http://schemas.openxmlformats.org/officeDocument/2006/relationships/image" Target="../media/image416.png"/><Relationship Id="rId191" Type="http://schemas.openxmlformats.org/officeDocument/2006/relationships/image" Target="../media/image318.png"/><Relationship Id="rId205" Type="http://schemas.openxmlformats.org/officeDocument/2006/relationships/image" Target="../media/image325.png"/><Relationship Id="rId247" Type="http://schemas.openxmlformats.org/officeDocument/2006/relationships/image" Target="../media/image346.png"/><Relationship Id="rId412" Type="http://schemas.openxmlformats.org/officeDocument/2006/relationships/customXml" Target="../ink/ink427.xml"/><Relationship Id="rId107" Type="http://schemas.openxmlformats.org/officeDocument/2006/relationships/image" Target="../media/image276.png"/><Relationship Id="rId289" Type="http://schemas.openxmlformats.org/officeDocument/2006/relationships/image" Target="../media/image367.png"/><Relationship Id="rId11" Type="http://schemas.openxmlformats.org/officeDocument/2006/relationships/image" Target="../media/image228.png"/><Relationship Id="rId53" Type="http://schemas.openxmlformats.org/officeDocument/2006/relationships/image" Target="../media/image249.png"/><Relationship Id="rId149" Type="http://schemas.openxmlformats.org/officeDocument/2006/relationships/image" Target="../media/image297.png"/><Relationship Id="rId314" Type="http://schemas.openxmlformats.org/officeDocument/2006/relationships/customXml" Target="../ink/ink378.xml"/><Relationship Id="rId356" Type="http://schemas.openxmlformats.org/officeDocument/2006/relationships/customXml" Target="../ink/ink399.xml"/><Relationship Id="rId398" Type="http://schemas.openxmlformats.org/officeDocument/2006/relationships/customXml" Target="../ink/ink420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7.png"/><Relationship Id="rId299" Type="http://schemas.openxmlformats.org/officeDocument/2006/relationships/image" Target="../media/image578.png"/><Relationship Id="rId303" Type="http://schemas.openxmlformats.org/officeDocument/2006/relationships/image" Target="../media/image580.png"/><Relationship Id="rId21" Type="http://schemas.openxmlformats.org/officeDocument/2006/relationships/image" Target="../media/image439.png"/><Relationship Id="rId42" Type="http://schemas.openxmlformats.org/officeDocument/2006/relationships/customXml" Target="../ink/ink448.xml"/><Relationship Id="rId63" Type="http://schemas.openxmlformats.org/officeDocument/2006/relationships/image" Target="../media/image460.png"/><Relationship Id="rId84" Type="http://schemas.openxmlformats.org/officeDocument/2006/relationships/customXml" Target="../ink/ink469.xml"/><Relationship Id="rId138" Type="http://schemas.openxmlformats.org/officeDocument/2006/relationships/customXml" Target="../ink/ink496.xml"/><Relationship Id="rId159" Type="http://schemas.openxmlformats.org/officeDocument/2006/relationships/image" Target="../media/image508.png"/><Relationship Id="rId324" Type="http://schemas.openxmlformats.org/officeDocument/2006/relationships/customXml" Target="../ink/ink589.xml"/><Relationship Id="rId170" Type="http://schemas.openxmlformats.org/officeDocument/2006/relationships/customXml" Target="../ink/ink512.xml"/><Relationship Id="rId191" Type="http://schemas.openxmlformats.org/officeDocument/2006/relationships/image" Target="../media/image524.png"/><Relationship Id="rId205" Type="http://schemas.openxmlformats.org/officeDocument/2006/relationships/image" Target="../media/image531.png"/><Relationship Id="rId226" Type="http://schemas.openxmlformats.org/officeDocument/2006/relationships/customXml" Target="../ink/ink540.xml"/><Relationship Id="rId247" Type="http://schemas.openxmlformats.org/officeDocument/2006/relationships/image" Target="../media/image552.png"/><Relationship Id="rId107" Type="http://schemas.openxmlformats.org/officeDocument/2006/relationships/image" Target="../media/image482.png"/><Relationship Id="rId268" Type="http://schemas.openxmlformats.org/officeDocument/2006/relationships/customXml" Target="../ink/ink561.xml"/><Relationship Id="rId289" Type="http://schemas.openxmlformats.org/officeDocument/2006/relationships/image" Target="../media/image573.png"/><Relationship Id="rId11" Type="http://schemas.openxmlformats.org/officeDocument/2006/relationships/image" Target="../media/image434.png"/><Relationship Id="rId32" Type="http://schemas.openxmlformats.org/officeDocument/2006/relationships/customXml" Target="../ink/ink443.xml"/><Relationship Id="rId53" Type="http://schemas.openxmlformats.org/officeDocument/2006/relationships/image" Target="../media/image455.png"/><Relationship Id="rId74" Type="http://schemas.openxmlformats.org/officeDocument/2006/relationships/customXml" Target="../ink/ink464.xml"/><Relationship Id="rId128" Type="http://schemas.openxmlformats.org/officeDocument/2006/relationships/customXml" Target="../ink/ink491.xml"/><Relationship Id="rId149" Type="http://schemas.openxmlformats.org/officeDocument/2006/relationships/image" Target="../media/image503.png"/><Relationship Id="rId314" Type="http://schemas.openxmlformats.org/officeDocument/2006/relationships/customXml" Target="../ink/ink584.xml"/><Relationship Id="rId5" Type="http://schemas.openxmlformats.org/officeDocument/2006/relationships/image" Target="../media/image431.png"/><Relationship Id="rId95" Type="http://schemas.openxmlformats.org/officeDocument/2006/relationships/image" Target="../media/image476.png"/><Relationship Id="rId160" Type="http://schemas.openxmlformats.org/officeDocument/2006/relationships/customXml" Target="../ink/ink507.xml"/><Relationship Id="rId181" Type="http://schemas.openxmlformats.org/officeDocument/2006/relationships/image" Target="../media/image519.png"/><Relationship Id="rId216" Type="http://schemas.openxmlformats.org/officeDocument/2006/relationships/customXml" Target="../ink/ink535.xml"/><Relationship Id="rId237" Type="http://schemas.openxmlformats.org/officeDocument/2006/relationships/image" Target="../media/image547.png"/><Relationship Id="rId258" Type="http://schemas.openxmlformats.org/officeDocument/2006/relationships/customXml" Target="../ink/ink556.xml"/><Relationship Id="rId279" Type="http://schemas.openxmlformats.org/officeDocument/2006/relationships/image" Target="../media/image568.png"/><Relationship Id="rId22" Type="http://schemas.openxmlformats.org/officeDocument/2006/relationships/customXml" Target="../ink/ink438.xml"/><Relationship Id="rId43" Type="http://schemas.openxmlformats.org/officeDocument/2006/relationships/image" Target="../media/image450.png"/><Relationship Id="rId64" Type="http://schemas.openxmlformats.org/officeDocument/2006/relationships/customXml" Target="../ink/ink459.xml"/><Relationship Id="rId118" Type="http://schemas.openxmlformats.org/officeDocument/2006/relationships/customXml" Target="../ink/ink486.xml"/><Relationship Id="rId139" Type="http://schemas.openxmlformats.org/officeDocument/2006/relationships/image" Target="../media/image498.png"/><Relationship Id="rId290" Type="http://schemas.openxmlformats.org/officeDocument/2006/relationships/customXml" Target="../ink/ink572.xml"/><Relationship Id="rId304" Type="http://schemas.openxmlformats.org/officeDocument/2006/relationships/customXml" Target="../ink/ink579.xml"/><Relationship Id="rId325" Type="http://schemas.openxmlformats.org/officeDocument/2006/relationships/image" Target="../media/image591.png"/><Relationship Id="rId85" Type="http://schemas.openxmlformats.org/officeDocument/2006/relationships/image" Target="../media/image471.png"/><Relationship Id="rId150" Type="http://schemas.openxmlformats.org/officeDocument/2006/relationships/customXml" Target="../ink/ink502.xml"/><Relationship Id="rId171" Type="http://schemas.openxmlformats.org/officeDocument/2006/relationships/image" Target="../media/image514.png"/><Relationship Id="rId192" Type="http://schemas.openxmlformats.org/officeDocument/2006/relationships/customXml" Target="../ink/ink523.xml"/><Relationship Id="rId206" Type="http://schemas.openxmlformats.org/officeDocument/2006/relationships/customXml" Target="../ink/ink530.xml"/><Relationship Id="rId227" Type="http://schemas.openxmlformats.org/officeDocument/2006/relationships/image" Target="../media/image542.png"/><Relationship Id="rId248" Type="http://schemas.openxmlformats.org/officeDocument/2006/relationships/customXml" Target="../ink/ink551.xml"/><Relationship Id="rId269" Type="http://schemas.openxmlformats.org/officeDocument/2006/relationships/image" Target="../media/image563.png"/><Relationship Id="rId12" Type="http://schemas.openxmlformats.org/officeDocument/2006/relationships/customXml" Target="../ink/ink433.xml"/><Relationship Id="rId33" Type="http://schemas.openxmlformats.org/officeDocument/2006/relationships/image" Target="../media/image445.png"/><Relationship Id="rId108" Type="http://schemas.openxmlformats.org/officeDocument/2006/relationships/customXml" Target="../ink/ink481.xml"/><Relationship Id="rId129" Type="http://schemas.openxmlformats.org/officeDocument/2006/relationships/image" Target="../media/image493.png"/><Relationship Id="rId280" Type="http://schemas.openxmlformats.org/officeDocument/2006/relationships/customXml" Target="../ink/ink567.xml"/><Relationship Id="rId315" Type="http://schemas.openxmlformats.org/officeDocument/2006/relationships/image" Target="../media/image586.png"/><Relationship Id="rId54" Type="http://schemas.openxmlformats.org/officeDocument/2006/relationships/customXml" Target="../ink/ink454.xml"/><Relationship Id="rId75" Type="http://schemas.openxmlformats.org/officeDocument/2006/relationships/image" Target="../media/image466.png"/><Relationship Id="rId96" Type="http://schemas.openxmlformats.org/officeDocument/2006/relationships/customXml" Target="../ink/ink475.xml"/><Relationship Id="rId140" Type="http://schemas.openxmlformats.org/officeDocument/2006/relationships/customXml" Target="../ink/ink497.xml"/><Relationship Id="rId161" Type="http://schemas.openxmlformats.org/officeDocument/2006/relationships/image" Target="../media/image509.png"/><Relationship Id="rId182" Type="http://schemas.openxmlformats.org/officeDocument/2006/relationships/customXml" Target="../ink/ink518.xml"/><Relationship Id="rId217" Type="http://schemas.openxmlformats.org/officeDocument/2006/relationships/image" Target="../media/image537.png"/><Relationship Id="rId6" Type="http://schemas.openxmlformats.org/officeDocument/2006/relationships/customXml" Target="../ink/ink430.xml"/><Relationship Id="rId238" Type="http://schemas.openxmlformats.org/officeDocument/2006/relationships/customXml" Target="../ink/ink546.xml"/><Relationship Id="rId259" Type="http://schemas.openxmlformats.org/officeDocument/2006/relationships/image" Target="../media/image558.png"/><Relationship Id="rId23" Type="http://schemas.openxmlformats.org/officeDocument/2006/relationships/image" Target="../media/image440.png"/><Relationship Id="rId119" Type="http://schemas.openxmlformats.org/officeDocument/2006/relationships/image" Target="../media/image488.png"/><Relationship Id="rId270" Type="http://schemas.openxmlformats.org/officeDocument/2006/relationships/customXml" Target="../ink/ink562.xml"/><Relationship Id="rId291" Type="http://schemas.openxmlformats.org/officeDocument/2006/relationships/image" Target="../media/image574.png"/><Relationship Id="rId305" Type="http://schemas.openxmlformats.org/officeDocument/2006/relationships/image" Target="../media/image581.png"/><Relationship Id="rId326" Type="http://schemas.openxmlformats.org/officeDocument/2006/relationships/customXml" Target="../ink/ink590.xml"/><Relationship Id="rId44" Type="http://schemas.openxmlformats.org/officeDocument/2006/relationships/customXml" Target="../ink/ink449.xml"/><Relationship Id="rId65" Type="http://schemas.openxmlformats.org/officeDocument/2006/relationships/image" Target="../media/image461.png"/><Relationship Id="rId86" Type="http://schemas.openxmlformats.org/officeDocument/2006/relationships/customXml" Target="../ink/ink470.xml"/><Relationship Id="rId130" Type="http://schemas.openxmlformats.org/officeDocument/2006/relationships/customXml" Target="../ink/ink492.xml"/><Relationship Id="rId151" Type="http://schemas.openxmlformats.org/officeDocument/2006/relationships/image" Target="../media/image504.png"/><Relationship Id="rId172" Type="http://schemas.openxmlformats.org/officeDocument/2006/relationships/customXml" Target="../ink/ink513.xml"/><Relationship Id="rId193" Type="http://schemas.openxmlformats.org/officeDocument/2006/relationships/image" Target="../media/image525.png"/><Relationship Id="rId207" Type="http://schemas.openxmlformats.org/officeDocument/2006/relationships/image" Target="../media/image532.png"/><Relationship Id="rId228" Type="http://schemas.openxmlformats.org/officeDocument/2006/relationships/customXml" Target="../ink/ink541.xml"/><Relationship Id="rId249" Type="http://schemas.openxmlformats.org/officeDocument/2006/relationships/image" Target="../media/image553.png"/><Relationship Id="rId13" Type="http://schemas.openxmlformats.org/officeDocument/2006/relationships/image" Target="../media/image435.png"/><Relationship Id="rId109" Type="http://schemas.openxmlformats.org/officeDocument/2006/relationships/image" Target="../media/image483.png"/><Relationship Id="rId260" Type="http://schemas.openxmlformats.org/officeDocument/2006/relationships/customXml" Target="../ink/ink557.xml"/><Relationship Id="rId281" Type="http://schemas.openxmlformats.org/officeDocument/2006/relationships/image" Target="../media/image569.png"/><Relationship Id="rId316" Type="http://schemas.openxmlformats.org/officeDocument/2006/relationships/customXml" Target="../ink/ink585.xml"/><Relationship Id="rId34" Type="http://schemas.openxmlformats.org/officeDocument/2006/relationships/customXml" Target="../ink/ink444.xml"/><Relationship Id="rId55" Type="http://schemas.openxmlformats.org/officeDocument/2006/relationships/image" Target="../media/image456.png"/><Relationship Id="rId76" Type="http://schemas.openxmlformats.org/officeDocument/2006/relationships/customXml" Target="../ink/ink465.xml"/><Relationship Id="rId97" Type="http://schemas.openxmlformats.org/officeDocument/2006/relationships/image" Target="../media/image477.png"/><Relationship Id="rId120" Type="http://schemas.openxmlformats.org/officeDocument/2006/relationships/customXml" Target="../ink/ink487.xml"/><Relationship Id="rId141" Type="http://schemas.openxmlformats.org/officeDocument/2006/relationships/image" Target="../media/image499.png"/><Relationship Id="rId7" Type="http://schemas.openxmlformats.org/officeDocument/2006/relationships/image" Target="../media/image432.png"/><Relationship Id="rId162" Type="http://schemas.openxmlformats.org/officeDocument/2006/relationships/customXml" Target="../ink/ink508.xml"/><Relationship Id="rId183" Type="http://schemas.openxmlformats.org/officeDocument/2006/relationships/image" Target="../media/image520.png"/><Relationship Id="rId218" Type="http://schemas.openxmlformats.org/officeDocument/2006/relationships/customXml" Target="../ink/ink536.xml"/><Relationship Id="rId239" Type="http://schemas.openxmlformats.org/officeDocument/2006/relationships/image" Target="../media/image548.png"/><Relationship Id="rId250" Type="http://schemas.openxmlformats.org/officeDocument/2006/relationships/customXml" Target="../ink/ink552.xml"/><Relationship Id="rId271" Type="http://schemas.openxmlformats.org/officeDocument/2006/relationships/image" Target="../media/image564.png"/><Relationship Id="rId292" Type="http://schemas.openxmlformats.org/officeDocument/2006/relationships/customXml" Target="../ink/ink573.xml"/><Relationship Id="rId306" Type="http://schemas.openxmlformats.org/officeDocument/2006/relationships/customXml" Target="../ink/ink580.xml"/><Relationship Id="rId24" Type="http://schemas.openxmlformats.org/officeDocument/2006/relationships/customXml" Target="../ink/ink439.xml"/><Relationship Id="rId45" Type="http://schemas.openxmlformats.org/officeDocument/2006/relationships/image" Target="../media/image451.png"/><Relationship Id="rId66" Type="http://schemas.openxmlformats.org/officeDocument/2006/relationships/customXml" Target="../ink/ink460.xml"/><Relationship Id="rId87" Type="http://schemas.openxmlformats.org/officeDocument/2006/relationships/image" Target="../media/image472.png"/><Relationship Id="rId110" Type="http://schemas.openxmlformats.org/officeDocument/2006/relationships/customXml" Target="../ink/ink482.xml"/><Relationship Id="rId131" Type="http://schemas.openxmlformats.org/officeDocument/2006/relationships/image" Target="../media/image494.png"/><Relationship Id="rId327" Type="http://schemas.openxmlformats.org/officeDocument/2006/relationships/image" Target="../media/image592.png"/><Relationship Id="rId152" Type="http://schemas.openxmlformats.org/officeDocument/2006/relationships/customXml" Target="../ink/ink503.xml"/><Relationship Id="rId173" Type="http://schemas.openxmlformats.org/officeDocument/2006/relationships/image" Target="../media/image515.png"/><Relationship Id="rId194" Type="http://schemas.openxmlformats.org/officeDocument/2006/relationships/customXml" Target="../ink/ink524.xml"/><Relationship Id="rId208" Type="http://schemas.openxmlformats.org/officeDocument/2006/relationships/customXml" Target="../ink/ink531.xml"/><Relationship Id="rId229" Type="http://schemas.openxmlformats.org/officeDocument/2006/relationships/image" Target="../media/image543.png"/><Relationship Id="rId240" Type="http://schemas.openxmlformats.org/officeDocument/2006/relationships/customXml" Target="../ink/ink547.xml"/><Relationship Id="rId261" Type="http://schemas.openxmlformats.org/officeDocument/2006/relationships/image" Target="../media/image559.png"/><Relationship Id="rId14" Type="http://schemas.openxmlformats.org/officeDocument/2006/relationships/customXml" Target="../ink/ink434.xml"/><Relationship Id="rId30" Type="http://schemas.openxmlformats.org/officeDocument/2006/relationships/customXml" Target="../ink/ink442.xml"/><Relationship Id="rId35" Type="http://schemas.openxmlformats.org/officeDocument/2006/relationships/image" Target="../media/image446.png"/><Relationship Id="rId56" Type="http://schemas.openxmlformats.org/officeDocument/2006/relationships/customXml" Target="../ink/ink455.xml"/><Relationship Id="rId77" Type="http://schemas.openxmlformats.org/officeDocument/2006/relationships/image" Target="../media/image467.png"/><Relationship Id="rId100" Type="http://schemas.openxmlformats.org/officeDocument/2006/relationships/customXml" Target="../ink/ink477.xml"/><Relationship Id="rId105" Type="http://schemas.openxmlformats.org/officeDocument/2006/relationships/image" Target="../media/image481.png"/><Relationship Id="rId126" Type="http://schemas.openxmlformats.org/officeDocument/2006/relationships/customXml" Target="../ink/ink490.xml"/><Relationship Id="rId147" Type="http://schemas.openxmlformats.org/officeDocument/2006/relationships/image" Target="../media/image502.png"/><Relationship Id="rId168" Type="http://schemas.openxmlformats.org/officeDocument/2006/relationships/customXml" Target="../ink/ink511.xml"/><Relationship Id="rId282" Type="http://schemas.openxmlformats.org/officeDocument/2006/relationships/customXml" Target="../ink/ink568.xml"/><Relationship Id="rId312" Type="http://schemas.openxmlformats.org/officeDocument/2006/relationships/customXml" Target="../ink/ink583.xml"/><Relationship Id="rId317" Type="http://schemas.openxmlformats.org/officeDocument/2006/relationships/image" Target="../media/image587.png"/><Relationship Id="rId8" Type="http://schemas.openxmlformats.org/officeDocument/2006/relationships/customXml" Target="../ink/ink431.xml"/><Relationship Id="rId51" Type="http://schemas.openxmlformats.org/officeDocument/2006/relationships/image" Target="../media/image454.png"/><Relationship Id="rId72" Type="http://schemas.openxmlformats.org/officeDocument/2006/relationships/customXml" Target="../ink/ink463.xml"/><Relationship Id="rId93" Type="http://schemas.openxmlformats.org/officeDocument/2006/relationships/image" Target="../media/image475.png"/><Relationship Id="rId98" Type="http://schemas.openxmlformats.org/officeDocument/2006/relationships/customXml" Target="../ink/ink476.xml"/><Relationship Id="rId121" Type="http://schemas.openxmlformats.org/officeDocument/2006/relationships/image" Target="../media/image489.png"/><Relationship Id="rId142" Type="http://schemas.openxmlformats.org/officeDocument/2006/relationships/customXml" Target="../ink/ink498.xml"/><Relationship Id="rId163" Type="http://schemas.openxmlformats.org/officeDocument/2006/relationships/image" Target="../media/image510.png"/><Relationship Id="rId184" Type="http://schemas.openxmlformats.org/officeDocument/2006/relationships/customXml" Target="../ink/ink519.xml"/><Relationship Id="rId189" Type="http://schemas.openxmlformats.org/officeDocument/2006/relationships/image" Target="../media/image523.png"/><Relationship Id="rId219" Type="http://schemas.openxmlformats.org/officeDocument/2006/relationships/image" Target="../media/image538.png"/><Relationship Id="rId3" Type="http://schemas.openxmlformats.org/officeDocument/2006/relationships/image" Target="../media/image430.png"/><Relationship Id="rId214" Type="http://schemas.openxmlformats.org/officeDocument/2006/relationships/customXml" Target="../ink/ink534.xml"/><Relationship Id="rId230" Type="http://schemas.openxmlformats.org/officeDocument/2006/relationships/customXml" Target="../ink/ink542.xml"/><Relationship Id="rId235" Type="http://schemas.openxmlformats.org/officeDocument/2006/relationships/image" Target="../media/image546.png"/><Relationship Id="rId251" Type="http://schemas.openxmlformats.org/officeDocument/2006/relationships/image" Target="../media/image554.png"/><Relationship Id="rId256" Type="http://schemas.openxmlformats.org/officeDocument/2006/relationships/customXml" Target="../ink/ink555.xml"/><Relationship Id="rId277" Type="http://schemas.openxmlformats.org/officeDocument/2006/relationships/image" Target="../media/image567.png"/><Relationship Id="rId298" Type="http://schemas.openxmlformats.org/officeDocument/2006/relationships/customXml" Target="../ink/ink576.xml"/><Relationship Id="rId25" Type="http://schemas.openxmlformats.org/officeDocument/2006/relationships/image" Target="../media/image441.png"/><Relationship Id="rId46" Type="http://schemas.openxmlformats.org/officeDocument/2006/relationships/customXml" Target="../ink/ink450.xml"/><Relationship Id="rId67" Type="http://schemas.openxmlformats.org/officeDocument/2006/relationships/image" Target="../media/image462.png"/><Relationship Id="rId116" Type="http://schemas.openxmlformats.org/officeDocument/2006/relationships/customXml" Target="../ink/ink485.xml"/><Relationship Id="rId137" Type="http://schemas.openxmlformats.org/officeDocument/2006/relationships/image" Target="../media/image497.png"/><Relationship Id="rId158" Type="http://schemas.openxmlformats.org/officeDocument/2006/relationships/customXml" Target="../ink/ink506.xml"/><Relationship Id="rId272" Type="http://schemas.openxmlformats.org/officeDocument/2006/relationships/customXml" Target="../ink/ink563.xml"/><Relationship Id="rId293" Type="http://schemas.openxmlformats.org/officeDocument/2006/relationships/image" Target="../media/image575.png"/><Relationship Id="rId302" Type="http://schemas.openxmlformats.org/officeDocument/2006/relationships/customXml" Target="../ink/ink578.xml"/><Relationship Id="rId307" Type="http://schemas.openxmlformats.org/officeDocument/2006/relationships/image" Target="../media/image582.png"/><Relationship Id="rId323" Type="http://schemas.openxmlformats.org/officeDocument/2006/relationships/image" Target="../media/image590.png"/><Relationship Id="rId20" Type="http://schemas.openxmlformats.org/officeDocument/2006/relationships/customXml" Target="../ink/ink437.xml"/><Relationship Id="rId41" Type="http://schemas.openxmlformats.org/officeDocument/2006/relationships/image" Target="../media/image449.png"/><Relationship Id="rId62" Type="http://schemas.openxmlformats.org/officeDocument/2006/relationships/customXml" Target="../ink/ink458.xml"/><Relationship Id="rId83" Type="http://schemas.openxmlformats.org/officeDocument/2006/relationships/image" Target="../media/image470.png"/><Relationship Id="rId88" Type="http://schemas.openxmlformats.org/officeDocument/2006/relationships/customXml" Target="../ink/ink471.xml"/><Relationship Id="rId111" Type="http://schemas.openxmlformats.org/officeDocument/2006/relationships/image" Target="../media/image484.png"/><Relationship Id="rId132" Type="http://schemas.openxmlformats.org/officeDocument/2006/relationships/customXml" Target="../ink/ink493.xml"/><Relationship Id="rId153" Type="http://schemas.openxmlformats.org/officeDocument/2006/relationships/image" Target="../media/image505.png"/><Relationship Id="rId174" Type="http://schemas.openxmlformats.org/officeDocument/2006/relationships/customXml" Target="../ink/ink514.xml"/><Relationship Id="rId179" Type="http://schemas.openxmlformats.org/officeDocument/2006/relationships/image" Target="../media/image518.png"/><Relationship Id="rId195" Type="http://schemas.openxmlformats.org/officeDocument/2006/relationships/image" Target="../media/image526.png"/><Relationship Id="rId209" Type="http://schemas.openxmlformats.org/officeDocument/2006/relationships/image" Target="../media/image533.png"/><Relationship Id="rId190" Type="http://schemas.openxmlformats.org/officeDocument/2006/relationships/customXml" Target="../ink/ink522.xml"/><Relationship Id="rId204" Type="http://schemas.openxmlformats.org/officeDocument/2006/relationships/customXml" Target="../ink/ink529.xml"/><Relationship Id="rId220" Type="http://schemas.openxmlformats.org/officeDocument/2006/relationships/customXml" Target="../ink/ink537.xml"/><Relationship Id="rId225" Type="http://schemas.openxmlformats.org/officeDocument/2006/relationships/image" Target="../media/image541.png"/><Relationship Id="rId241" Type="http://schemas.openxmlformats.org/officeDocument/2006/relationships/image" Target="../media/image549.png"/><Relationship Id="rId246" Type="http://schemas.openxmlformats.org/officeDocument/2006/relationships/customXml" Target="../ink/ink550.xml"/><Relationship Id="rId267" Type="http://schemas.openxmlformats.org/officeDocument/2006/relationships/image" Target="../media/image562.png"/><Relationship Id="rId288" Type="http://schemas.openxmlformats.org/officeDocument/2006/relationships/customXml" Target="../ink/ink571.xml"/><Relationship Id="rId15" Type="http://schemas.openxmlformats.org/officeDocument/2006/relationships/image" Target="../media/image436.png"/><Relationship Id="rId36" Type="http://schemas.openxmlformats.org/officeDocument/2006/relationships/customXml" Target="../ink/ink445.xml"/><Relationship Id="rId57" Type="http://schemas.openxmlformats.org/officeDocument/2006/relationships/image" Target="../media/image457.png"/><Relationship Id="rId106" Type="http://schemas.openxmlformats.org/officeDocument/2006/relationships/customXml" Target="../ink/ink480.xml"/><Relationship Id="rId127" Type="http://schemas.openxmlformats.org/officeDocument/2006/relationships/image" Target="../media/image492.png"/><Relationship Id="rId262" Type="http://schemas.openxmlformats.org/officeDocument/2006/relationships/customXml" Target="../ink/ink558.xml"/><Relationship Id="rId283" Type="http://schemas.openxmlformats.org/officeDocument/2006/relationships/image" Target="../media/image570.png"/><Relationship Id="rId313" Type="http://schemas.openxmlformats.org/officeDocument/2006/relationships/image" Target="../media/image585.png"/><Relationship Id="rId318" Type="http://schemas.openxmlformats.org/officeDocument/2006/relationships/customXml" Target="../ink/ink586.xml"/><Relationship Id="rId10" Type="http://schemas.openxmlformats.org/officeDocument/2006/relationships/customXml" Target="../ink/ink432.xml"/><Relationship Id="rId31" Type="http://schemas.openxmlformats.org/officeDocument/2006/relationships/image" Target="../media/image444.png"/><Relationship Id="rId52" Type="http://schemas.openxmlformats.org/officeDocument/2006/relationships/customXml" Target="../ink/ink453.xml"/><Relationship Id="rId73" Type="http://schemas.openxmlformats.org/officeDocument/2006/relationships/image" Target="../media/image465.png"/><Relationship Id="rId78" Type="http://schemas.openxmlformats.org/officeDocument/2006/relationships/customXml" Target="../ink/ink466.xml"/><Relationship Id="rId94" Type="http://schemas.openxmlformats.org/officeDocument/2006/relationships/customXml" Target="../ink/ink474.xml"/><Relationship Id="rId99" Type="http://schemas.openxmlformats.org/officeDocument/2006/relationships/image" Target="../media/image478.png"/><Relationship Id="rId101" Type="http://schemas.openxmlformats.org/officeDocument/2006/relationships/image" Target="../media/image479.png"/><Relationship Id="rId122" Type="http://schemas.openxmlformats.org/officeDocument/2006/relationships/customXml" Target="../ink/ink488.xml"/><Relationship Id="rId143" Type="http://schemas.openxmlformats.org/officeDocument/2006/relationships/image" Target="../media/image500.png"/><Relationship Id="rId148" Type="http://schemas.openxmlformats.org/officeDocument/2006/relationships/customXml" Target="../ink/ink501.xml"/><Relationship Id="rId164" Type="http://schemas.openxmlformats.org/officeDocument/2006/relationships/customXml" Target="../ink/ink509.xml"/><Relationship Id="rId169" Type="http://schemas.openxmlformats.org/officeDocument/2006/relationships/image" Target="../media/image513.png"/><Relationship Id="rId185" Type="http://schemas.openxmlformats.org/officeDocument/2006/relationships/image" Target="../media/image521.png"/><Relationship Id="rId4" Type="http://schemas.openxmlformats.org/officeDocument/2006/relationships/customXml" Target="../ink/ink429.xml"/><Relationship Id="rId9" Type="http://schemas.openxmlformats.org/officeDocument/2006/relationships/image" Target="../media/image433.png"/><Relationship Id="rId180" Type="http://schemas.openxmlformats.org/officeDocument/2006/relationships/customXml" Target="../ink/ink517.xml"/><Relationship Id="rId210" Type="http://schemas.openxmlformats.org/officeDocument/2006/relationships/customXml" Target="../ink/ink532.xml"/><Relationship Id="rId215" Type="http://schemas.openxmlformats.org/officeDocument/2006/relationships/image" Target="../media/image536.png"/><Relationship Id="rId236" Type="http://schemas.openxmlformats.org/officeDocument/2006/relationships/customXml" Target="../ink/ink545.xml"/><Relationship Id="rId257" Type="http://schemas.openxmlformats.org/officeDocument/2006/relationships/image" Target="../media/image557.png"/><Relationship Id="rId278" Type="http://schemas.openxmlformats.org/officeDocument/2006/relationships/customXml" Target="../ink/ink566.xml"/><Relationship Id="rId26" Type="http://schemas.openxmlformats.org/officeDocument/2006/relationships/customXml" Target="../ink/ink440.xml"/><Relationship Id="rId231" Type="http://schemas.openxmlformats.org/officeDocument/2006/relationships/image" Target="../media/image544.png"/><Relationship Id="rId252" Type="http://schemas.openxmlformats.org/officeDocument/2006/relationships/customXml" Target="../ink/ink553.xml"/><Relationship Id="rId273" Type="http://schemas.openxmlformats.org/officeDocument/2006/relationships/image" Target="../media/image565.png"/><Relationship Id="rId294" Type="http://schemas.openxmlformats.org/officeDocument/2006/relationships/customXml" Target="../ink/ink574.xml"/><Relationship Id="rId308" Type="http://schemas.openxmlformats.org/officeDocument/2006/relationships/customXml" Target="../ink/ink581.xml"/><Relationship Id="rId47" Type="http://schemas.openxmlformats.org/officeDocument/2006/relationships/image" Target="../media/image452.png"/><Relationship Id="rId68" Type="http://schemas.openxmlformats.org/officeDocument/2006/relationships/customXml" Target="../ink/ink461.xml"/><Relationship Id="rId89" Type="http://schemas.openxmlformats.org/officeDocument/2006/relationships/image" Target="../media/image473.png"/><Relationship Id="rId112" Type="http://schemas.openxmlformats.org/officeDocument/2006/relationships/customXml" Target="../ink/ink483.xml"/><Relationship Id="rId133" Type="http://schemas.openxmlformats.org/officeDocument/2006/relationships/image" Target="../media/image495.png"/><Relationship Id="rId154" Type="http://schemas.openxmlformats.org/officeDocument/2006/relationships/customXml" Target="../ink/ink504.xml"/><Relationship Id="rId175" Type="http://schemas.openxmlformats.org/officeDocument/2006/relationships/image" Target="../media/image516.png"/><Relationship Id="rId196" Type="http://schemas.openxmlformats.org/officeDocument/2006/relationships/customXml" Target="../ink/ink525.xml"/><Relationship Id="rId200" Type="http://schemas.openxmlformats.org/officeDocument/2006/relationships/customXml" Target="../ink/ink527.xml"/><Relationship Id="rId16" Type="http://schemas.openxmlformats.org/officeDocument/2006/relationships/customXml" Target="../ink/ink435.xml"/><Relationship Id="rId221" Type="http://schemas.openxmlformats.org/officeDocument/2006/relationships/image" Target="../media/image539.png"/><Relationship Id="rId242" Type="http://schemas.openxmlformats.org/officeDocument/2006/relationships/customXml" Target="../ink/ink548.xml"/><Relationship Id="rId263" Type="http://schemas.openxmlformats.org/officeDocument/2006/relationships/image" Target="../media/image560.png"/><Relationship Id="rId284" Type="http://schemas.openxmlformats.org/officeDocument/2006/relationships/customXml" Target="../ink/ink569.xml"/><Relationship Id="rId319" Type="http://schemas.openxmlformats.org/officeDocument/2006/relationships/image" Target="../media/image588.png"/><Relationship Id="rId37" Type="http://schemas.openxmlformats.org/officeDocument/2006/relationships/image" Target="../media/image447.png"/><Relationship Id="rId58" Type="http://schemas.openxmlformats.org/officeDocument/2006/relationships/customXml" Target="../ink/ink456.xml"/><Relationship Id="rId79" Type="http://schemas.openxmlformats.org/officeDocument/2006/relationships/image" Target="../media/image468.png"/><Relationship Id="rId102" Type="http://schemas.openxmlformats.org/officeDocument/2006/relationships/customXml" Target="../ink/ink478.xml"/><Relationship Id="rId123" Type="http://schemas.openxmlformats.org/officeDocument/2006/relationships/image" Target="../media/image490.png"/><Relationship Id="rId144" Type="http://schemas.openxmlformats.org/officeDocument/2006/relationships/customXml" Target="../ink/ink499.xml"/><Relationship Id="rId90" Type="http://schemas.openxmlformats.org/officeDocument/2006/relationships/customXml" Target="../ink/ink472.xml"/><Relationship Id="rId165" Type="http://schemas.openxmlformats.org/officeDocument/2006/relationships/image" Target="../media/image511.png"/><Relationship Id="rId186" Type="http://schemas.openxmlformats.org/officeDocument/2006/relationships/customXml" Target="../ink/ink520.xml"/><Relationship Id="rId211" Type="http://schemas.openxmlformats.org/officeDocument/2006/relationships/image" Target="../media/image534.png"/><Relationship Id="rId232" Type="http://schemas.openxmlformats.org/officeDocument/2006/relationships/customXml" Target="../ink/ink543.xml"/><Relationship Id="rId253" Type="http://schemas.openxmlformats.org/officeDocument/2006/relationships/image" Target="../media/image555.png"/><Relationship Id="rId274" Type="http://schemas.openxmlformats.org/officeDocument/2006/relationships/customXml" Target="../ink/ink564.xml"/><Relationship Id="rId295" Type="http://schemas.openxmlformats.org/officeDocument/2006/relationships/image" Target="../media/image576.png"/><Relationship Id="rId309" Type="http://schemas.openxmlformats.org/officeDocument/2006/relationships/image" Target="../media/image583.png"/><Relationship Id="rId27" Type="http://schemas.openxmlformats.org/officeDocument/2006/relationships/image" Target="../media/image442.png"/><Relationship Id="rId48" Type="http://schemas.openxmlformats.org/officeDocument/2006/relationships/customXml" Target="../ink/ink451.xml"/><Relationship Id="rId69" Type="http://schemas.openxmlformats.org/officeDocument/2006/relationships/image" Target="../media/image463.png"/><Relationship Id="rId113" Type="http://schemas.openxmlformats.org/officeDocument/2006/relationships/image" Target="../media/image485.png"/><Relationship Id="rId134" Type="http://schemas.openxmlformats.org/officeDocument/2006/relationships/customXml" Target="../ink/ink494.xml"/><Relationship Id="rId320" Type="http://schemas.openxmlformats.org/officeDocument/2006/relationships/customXml" Target="../ink/ink587.xml"/><Relationship Id="rId80" Type="http://schemas.openxmlformats.org/officeDocument/2006/relationships/customXml" Target="../ink/ink467.xml"/><Relationship Id="rId155" Type="http://schemas.openxmlformats.org/officeDocument/2006/relationships/image" Target="../media/image506.png"/><Relationship Id="rId176" Type="http://schemas.openxmlformats.org/officeDocument/2006/relationships/customXml" Target="../ink/ink515.xml"/><Relationship Id="rId197" Type="http://schemas.openxmlformats.org/officeDocument/2006/relationships/image" Target="../media/image527.png"/><Relationship Id="rId201" Type="http://schemas.openxmlformats.org/officeDocument/2006/relationships/image" Target="../media/image529.png"/><Relationship Id="rId222" Type="http://schemas.openxmlformats.org/officeDocument/2006/relationships/customXml" Target="../ink/ink538.xml"/><Relationship Id="rId243" Type="http://schemas.openxmlformats.org/officeDocument/2006/relationships/image" Target="../media/image550.png"/><Relationship Id="rId264" Type="http://schemas.openxmlformats.org/officeDocument/2006/relationships/customXml" Target="../ink/ink559.xml"/><Relationship Id="rId285" Type="http://schemas.openxmlformats.org/officeDocument/2006/relationships/image" Target="../media/image571.png"/><Relationship Id="rId17" Type="http://schemas.openxmlformats.org/officeDocument/2006/relationships/image" Target="../media/image437.png"/><Relationship Id="rId38" Type="http://schemas.openxmlformats.org/officeDocument/2006/relationships/customXml" Target="../ink/ink446.xml"/><Relationship Id="rId59" Type="http://schemas.openxmlformats.org/officeDocument/2006/relationships/image" Target="../media/image458.png"/><Relationship Id="rId103" Type="http://schemas.openxmlformats.org/officeDocument/2006/relationships/image" Target="../media/image480.png"/><Relationship Id="rId124" Type="http://schemas.openxmlformats.org/officeDocument/2006/relationships/customXml" Target="../ink/ink489.xml"/><Relationship Id="rId310" Type="http://schemas.openxmlformats.org/officeDocument/2006/relationships/customXml" Target="../ink/ink582.xml"/><Relationship Id="rId70" Type="http://schemas.openxmlformats.org/officeDocument/2006/relationships/customXml" Target="../ink/ink462.xml"/><Relationship Id="rId91" Type="http://schemas.openxmlformats.org/officeDocument/2006/relationships/image" Target="../media/image474.png"/><Relationship Id="rId145" Type="http://schemas.openxmlformats.org/officeDocument/2006/relationships/image" Target="../media/image501.png"/><Relationship Id="rId166" Type="http://schemas.openxmlformats.org/officeDocument/2006/relationships/customXml" Target="../ink/ink510.xml"/><Relationship Id="rId187" Type="http://schemas.openxmlformats.org/officeDocument/2006/relationships/image" Target="../media/image52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33.xml"/><Relationship Id="rId233" Type="http://schemas.openxmlformats.org/officeDocument/2006/relationships/image" Target="../media/image545.png"/><Relationship Id="rId254" Type="http://schemas.openxmlformats.org/officeDocument/2006/relationships/customXml" Target="../ink/ink554.xml"/><Relationship Id="rId28" Type="http://schemas.openxmlformats.org/officeDocument/2006/relationships/customXml" Target="../ink/ink441.xml"/><Relationship Id="rId49" Type="http://schemas.openxmlformats.org/officeDocument/2006/relationships/image" Target="../media/image453.png"/><Relationship Id="rId114" Type="http://schemas.openxmlformats.org/officeDocument/2006/relationships/customXml" Target="../ink/ink484.xml"/><Relationship Id="rId275" Type="http://schemas.openxmlformats.org/officeDocument/2006/relationships/image" Target="../media/image566.png"/><Relationship Id="rId296" Type="http://schemas.openxmlformats.org/officeDocument/2006/relationships/customXml" Target="../ink/ink575.xml"/><Relationship Id="rId300" Type="http://schemas.openxmlformats.org/officeDocument/2006/relationships/customXml" Target="../ink/ink577.xml"/><Relationship Id="rId60" Type="http://schemas.openxmlformats.org/officeDocument/2006/relationships/customXml" Target="../ink/ink457.xml"/><Relationship Id="rId81" Type="http://schemas.openxmlformats.org/officeDocument/2006/relationships/image" Target="../media/image469.png"/><Relationship Id="rId135" Type="http://schemas.openxmlformats.org/officeDocument/2006/relationships/image" Target="../media/image496.png"/><Relationship Id="rId156" Type="http://schemas.openxmlformats.org/officeDocument/2006/relationships/customXml" Target="../ink/ink505.xml"/><Relationship Id="rId177" Type="http://schemas.openxmlformats.org/officeDocument/2006/relationships/image" Target="../media/image517.png"/><Relationship Id="rId198" Type="http://schemas.openxmlformats.org/officeDocument/2006/relationships/customXml" Target="../ink/ink526.xml"/><Relationship Id="rId321" Type="http://schemas.openxmlformats.org/officeDocument/2006/relationships/image" Target="../media/image589.png"/><Relationship Id="rId202" Type="http://schemas.openxmlformats.org/officeDocument/2006/relationships/customXml" Target="../ink/ink528.xml"/><Relationship Id="rId223" Type="http://schemas.openxmlformats.org/officeDocument/2006/relationships/image" Target="../media/image540.png"/><Relationship Id="rId244" Type="http://schemas.openxmlformats.org/officeDocument/2006/relationships/customXml" Target="../ink/ink549.xml"/><Relationship Id="rId18" Type="http://schemas.openxmlformats.org/officeDocument/2006/relationships/customXml" Target="../ink/ink436.xml"/><Relationship Id="rId39" Type="http://schemas.openxmlformats.org/officeDocument/2006/relationships/image" Target="../media/image448.png"/><Relationship Id="rId265" Type="http://schemas.openxmlformats.org/officeDocument/2006/relationships/image" Target="../media/image561.png"/><Relationship Id="rId286" Type="http://schemas.openxmlformats.org/officeDocument/2006/relationships/customXml" Target="../ink/ink570.xml"/><Relationship Id="rId50" Type="http://schemas.openxmlformats.org/officeDocument/2006/relationships/customXml" Target="../ink/ink452.xml"/><Relationship Id="rId104" Type="http://schemas.openxmlformats.org/officeDocument/2006/relationships/customXml" Target="../ink/ink479.xml"/><Relationship Id="rId125" Type="http://schemas.openxmlformats.org/officeDocument/2006/relationships/image" Target="../media/image491.png"/><Relationship Id="rId146" Type="http://schemas.openxmlformats.org/officeDocument/2006/relationships/customXml" Target="../ink/ink500.xml"/><Relationship Id="rId167" Type="http://schemas.openxmlformats.org/officeDocument/2006/relationships/image" Target="../media/image512.png"/><Relationship Id="rId188" Type="http://schemas.openxmlformats.org/officeDocument/2006/relationships/customXml" Target="../ink/ink521.xml"/><Relationship Id="rId311" Type="http://schemas.openxmlformats.org/officeDocument/2006/relationships/image" Target="../media/image584.png"/><Relationship Id="rId71" Type="http://schemas.openxmlformats.org/officeDocument/2006/relationships/image" Target="../media/image464.png"/><Relationship Id="rId92" Type="http://schemas.openxmlformats.org/officeDocument/2006/relationships/customXml" Target="../ink/ink473.xml"/><Relationship Id="rId213" Type="http://schemas.openxmlformats.org/officeDocument/2006/relationships/image" Target="../media/image535.png"/><Relationship Id="rId234" Type="http://schemas.openxmlformats.org/officeDocument/2006/relationships/customXml" Target="../ink/ink544.xml"/><Relationship Id="rId2" Type="http://schemas.openxmlformats.org/officeDocument/2006/relationships/customXml" Target="../ink/ink428.xml"/><Relationship Id="rId29" Type="http://schemas.openxmlformats.org/officeDocument/2006/relationships/image" Target="../media/image443.png"/><Relationship Id="rId255" Type="http://schemas.openxmlformats.org/officeDocument/2006/relationships/image" Target="../media/image556.png"/><Relationship Id="rId276" Type="http://schemas.openxmlformats.org/officeDocument/2006/relationships/customXml" Target="../ink/ink565.xml"/><Relationship Id="rId297" Type="http://schemas.openxmlformats.org/officeDocument/2006/relationships/image" Target="../media/image577.png"/><Relationship Id="rId40" Type="http://schemas.openxmlformats.org/officeDocument/2006/relationships/customXml" Target="../ink/ink447.xml"/><Relationship Id="rId115" Type="http://schemas.openxmlformats.org/officeDocument/2006/relationships/image" Target="../media/image486.png"/><Relationship Id="rId136" Type="http://schemas.openxmlformats.org/officeDocument/2006/relationships/customXml" Target="../ink/ink495.xml"/><Relationship Id="rId157" Type="http://schemas.openxmlformats.org/officeDocument/2006/relationships/image" Target="../media/image507.png"/><Relationship Id="rId178" Type="http://schemas.openxmlformats.org/officeDocument/2006/relationships/customXml" Target="../ink/ink516.xml"/><Relationship Id="rId301" Type="http://schemas.openxmlformats.org/officeDocument/2006/relationships/image" Target="../media/image579.png"/><Relationship Id="rId322" Type="http://schemas.openxmlformats.org/officeDocument/2006/relationships/customXml" Target="../ink/ink588.xml"/><Relationship Id="rId61" Type="http://schemas.openxmlformats.org/officeDocument/2006/relationships/image" Target="../media/image459.png"/><Relationship Id="rId82" Type="http://schemas.openxmlformats.org/officeDocument/2006/relationships/customXml" Target="../ink/ink468.xml"/><Relationship Id="rId199" Type="http://schemas.openxmlformats.org/officeDocument/2006/relationships/image" Target="../media/image528.png"/><Relationship Id="rId203" Type="http://schemas.openxmlformats.org/officeDocument/2006/relationships/image" Target="../media/image530.png"/><Relationship Id="rId19" Type="http://schemas.openxmlformats.org/officeDocument/2006/relationships/image" Target="../media/image438.png"/><Relationship Id="rId224" Type="http://schemas.openxmlformats.org/officeDocument/2006/relationships/customXml" Target="../ink/ink539.xml"/><Relationship Id="rId245" Type="http://schemas.openxmlformats.org/officeDocument/2006/relationships/image" Target="../media/image551.png"/><Relationship Id="rId266" Type="http://schemas.openxmlformats.org/officeDocument/2006/relationships/customXml" Target="../ink/ink560.xml"/><Relationship Id="rId287" Type="http://schemas.openxmlformats.org/officeDocument/2006/relationships/image" Target="../media/image5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4.png"/><Relationship Id="rId5" Type="http://schemas.openxmlformats.org/officeDocument/2006/relationships/customXml" Target="../ink/ink592.xml"/><Relationship Id="rId4" Type="http://schemas.openxmlformats.org/officeDocument/2006/relationships/image" Target="../media/image5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7CAECB4A-B3AE-47EA-8608-B6EE8F6B22D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67840"/>
            <a:ext cx="7772400" cy="188976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15: Query Processing 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(Chapter 12 6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th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 edition)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</a:b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013" y="1138593"/>
            <a:ext cx="7663796" cy="4720787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Many factors contribute to time cost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disk access, CPU</a:t>
            </a:r>
            <a:r>
              <a:rPr lang="en-US" altLang="en-US" dirty="0">
                <a:ea typeface="MS PGothic" panose="020B0600070205080204" pitchFamily="34" charset="-128"/>
              </a:rPr>
              <a:t>, and network </a:t>
            </a:r>
            <a:r>
              <a:rPr lang="en-US" altLang="en-US" i="1" dirty="0">
                <a:ea typeface="MS PGothic" panose="020B0600070205080204" pitchFamily="34" charset="-128"/>
              </a:rPr>
              <a:t>communication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Cost can be measured based on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response time</a:t>
            </a:r>
            <a:r>
              <a:rPr lang="en-US" altLang="en-US" dirty="0">
                <a:ea typeface="MS PGothic" panose="020B0600070205080204" pitchFamily="34" charset="-128"/>
              </a:rPr>
              <a:t>, i.e. total elapsed time for answering query, or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total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resource consumption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use total resource consumption as cost metric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Response time harder to estimate, and minimizing resource consumption is a good idea in a shared database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ignore CPU costs for simplicity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Real systems do take CPU cost into account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Network costs must be considered for parallel systems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describe how estimate the cost of each operation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We do not include cost to writing output to disk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2C60A6-22C0-4728-9D2E-810E4C946B68}"/>
                  </a:ext>
                </a:extLst>
              </p14:cNvPr>
              <p14:cNvContentPartPr/>
              <p14:nvPr/>
            </p14:nvContentPartPr>
            <p14:xfrm>
              <a:off x="4391940" y="2449260"/>
              <a:ext cx="2816640" cy="77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2C60A6-22C0-4728-9D2E-810E4C946B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4300" y="2431260"/>
                <a:ext cx="28522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558AC1-9CE6-4B84-A967-A36A7CDF4DA1}"/>
                  </a:ext>
                </a:extLst>
              </p14:cNvPr>
              <p14:cNvContentPartPr/>
              <p14:nvPr/>
            </p14:nvContentPartPr>
            <p14:xfrm>
              <a:off x="1660620" y="4168980"/>
              <a:ext cx="2986200" cy="7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558AC1-9CE6-4B84-A967-A36A7CDF4D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2980" y="4150980"/>
                <a:ext cx="30218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1FD413-F0B5-48D3-9D71-46B1423F2CA2}"/>
                  </a:ext>
                </a:extLst>
              </p14:cNvPr>
              <p14:cNvContentPartPr/>
              <p14:nvPr/>
            </p14:nvContentPartPr>
            <p14:xfrm>
              <a:off x="3183060" y="5150700"/>
              <a:ext cx="3107520" cy="83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1FD413-F0B5-48D3-9D71-46B1423F2C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65420" y="5133060"/>
                <a:ext cx="314316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79F2642-3848-46D3-989D-7BA82D14AB7F}"/>
              </a:ext>
            </a:extLst>
          </p:cNvPr>
          <p:cNvGrpSpPr/>
          <p:nvPr/>
        </p:nvGrpSpPr>
        <p:grpSpPr>
          <a:xfrm>
            <a:off x="6874140" y="4878540"/>
            <a:ext cx="1550880" cy="297720"/>
            <a:chOff x="6874140" y="4878540"/>
            <a:chExt cx="155088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A2D0C59-1CBC-459F-AA4E-8118ACFF9407}"/>
                    </a:ext>
                  </a:extLst>
                </p14:cNvPr>
                <p14:cNvContentPartPr/>
                <p14:nvPr/>
              </p14:nvContentPartPr>
              <p14:xfrm>
                <a:off x="6874140" y="4921020"/>
                <a:ext cx="120600" cy="212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A2D0C59-1CBC-459F-AA4E-8118ACFF94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56500" y="4903380"/>
                  <a:ext cx="156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5DD154-5F6A-4336-8A96-E8D586FC0D27}"/>
                    </a:ext>
                  </a:extLst>
                </p14:cNvPr>
                <p14:cNvContentPartPr/>
                <p14:nvPr/>
              </p14:nvContentPartPr>
              <p14:xfrm>
                <a:off x="7077900" y="5033700"/>
                <a:ext cx="16200" cy="92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5DD154-5F6A-4336-8A96-E8D586FC0D2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59900" y="5015700"/>
                  <a:ext cx="51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B0CD3D2-FDCA-4F91-A995-4FF83EAE2823}"/>
                    </a:ext>
                  </a:extLst>
                </p14:cNvPr>
                <p14:cNvContentPartPr/>
                <p14:nvPr/>
              </p14:nvContentPartPr>
              <p14:xfrm>
                <a:off x="7071420" y="4928580"/>
                <a:ext cx="13320" cy="11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B0CD3D2-FDCA-4F91-A995-4FF83EAE282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53780" y="4910940"/>
                  <a:ext cx="489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B3F06E-725D-4983-9C27-42485FFB9837}"/>
                    </a:ext>
                  </a:extLst>
                </p14:cNvPr>
                <p14:cNvContentPartPr/>
                <p14:nvPr/>
              </p14:nvContentPartPr>
              <p14:xfrm>
                <a:off x="7159260" y="5014620"/>
                <a:ext cx="86400" cy="129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B3F06E-725D-4983-9C27-42485FFB983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41620" y="4996620"/>
                  <a:ext cx="122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369E69-AB0F-4C30-B718-E418E27FD2B8}"/>
                    </a:ext>
                  </a:extLst>
                </p14:cNvPr>
                <p14:cNvContentPartPr/>
                <p14:nvPr/>
              </p14:nvContentPartPr>
              <p14:xfrm>
                <a:off x="7307580" y="4878540"/>
                <a:ext cx="87480" cy="252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369E69-AB0F-4C30-B718-E418E27FD2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89580" y="4860900"/>
                  <a:ext cx="1231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0C2931-A4D0-4E6F-8A1A-96EAA1EEFEB7}"/>
                    </a:ext>
                  </a:extLst>
                </p14:cNvPr>
                <p14:cNvContentPartPr/>
                <p14:nvPr/>
              </p14:nvContentPartPr>
              <p14:xfrm>
                <a:off x="7323780" y="5070060"/>
                <a:ext cx="158040" cy="10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0C2931-A4D0-4E6F-8A1A-96EAA1EEFEB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06140" y="5052060"/>
                  <a:ext cx="1936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158A80-73A6-42E9-8434-DDFC36EBB649}"/>
                    </a:ext>
                  </a:extLst>
                </p14:cNvPr>
                <p14:cNvContentPartPr/>
                <p14:nvPr/>
              </p14:nvContentPartPr>
              <p14:xfrm>
                <a:off x="7655700" y="5025060"/>
                <a:ext cx="118080" cy="73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158A80-73A6-42E9-8434-DDFC36EBB64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37700" y="5007420"/>
                  <a:ext cx="153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AB1D3F-7A98-4419-B560-88F8231AB2B6}"/>
                    </a:ext>
                  </a:extLst>
                </p14:cNvPr>
                <p14:cNvContentPartPr/>
                <p14:nvPr/>
              </p14:nvContentPartPr>
              <p14:xfrm>
                <a:off x="7814100" y="5003460"/>
                <a:ext cx="72000" cy="96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AB1D3F-7A98-4419-B560-88F8231AB2B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96460" y="4985460"/>
                  <a:ext cx="1076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D108C1-6CB7-4F86-BC7A-9B04D5733109}"/>
                    </a:ext>
                  </a:extLst>
                </p14:cNvPr>
                <p14:cNvContentPartPr/>
                <p14:nvPr/>
              </p14:nvContentPartPr>
              <p14:xfrm>
                <a:off x="7935420" y="5008500"/>
                <a:ext cx="83160" cy="91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D108C1-6CB7-4F86-BC7A-9B04D573310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17780" y="4990500"/>
                  <a:ext cx="118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DD3676-EC6A-4F54-AD9E-2BDF58840603}"/>
                    </a:ext>
                  </a:extLst>
                </p14:cNvPr>
                <p14:cNvContentPartPr/>
                <p14:nvPr/>
              </p14:nvContentPartPr>
              <p14:xfrm>
                <a:off x="8064300" y="5002380"/>
                <a:ext cx="69840" cy="116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DD3676-EC6A-4F54-AD9E-2BDF5884060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46660" y="4984380"/>
                  <a:ext cx="105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33F2B7-1187-42B9-BD46-94B7BEAD4DC9}"/>
                    </a:ext>
                  </a:extLst>
                </p14:cNvPr>
                <p14:cNvContentPartPr/>
                <p14:nvPr/>
              </p14:nvContentPartPr>
              <p14:xfrm>
                <a:off x="8187420" y="4994100"/>
                <a:ext cx="82080" cy="103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33F2B7-1187-42B9-BD46-94B7BEAD4D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69420" y="4976100"/>
                  <a:ext cx="1177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661AEA-A5AC-41D6-AFEC-881C9E0E18B2}"/>
                    </a:ext>
                  </a:extLst>
                </p14:cNvPr>
                <p14:cNvContentPartPr/>
                <p14:nvPr/>
              </p14:nvContentPartPr>
              <p14:xfrm>
                <a:off x="8334660" y="4993020"/>
                <a:ext cx="90360" cy="113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661AEA-A5AC-41D6-AFEC-881C9E0E18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16660" y="4975020"/>
                  <a:ext cx="12600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8DDC650-A892-4544-98E4-FE91DAACF8A7}"/>
              </a:ext>
            </a:extLst>
          </p:cNvPr>
          <p:cNvGrpSpPr/>
          <p:nvPr/>
        </p:nvGrpSpPr>
        <p:grpSpPr>
          <a:xfrm>
            <a:off x="6720780" y="5239620"/>
            <a:ext cx="438120" cy="294120"/>
            <a:chOff x="6720780" y="5239620"/>
            <a:chExt cx="43812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4B1485-B7F5-49B5-9081-6D1C38A26363}"/>
                    </a:ext>
                  </a:extLst>
                </p14:cNvPr>
                <p14:cNvContentPartPr/>
                <p14:nvPr/>
              </p14:nvContentPartPr>
              <p14:xfrm>
                <a:off x="6784860" y="5298300"/>
                <a:ext cx="29160" cy="151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F4B1485-B7F5-49B5-9081-6D1C38A2636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66860" y="5280660"/>
                  <a:ext cx="648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EC63FCB-FB27-46F7-B826-E52E11996B57}"/>
                    </a:ext>
                  </a:extLst>
                </p14:cNvPr>
                <p14:cNvContentPartPr/>
                <p14:nvPr/>
              </p14:nvContentPartPr>
              <p14:xfrm>
                <a:off x="6763260" y="5269140"/>
                <a:ext cx="75240" cy="16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EC63FCB-FB27-46F7-B826-E52E11996B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45260" y="5251500"/>
                  <a:ext cx="1108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B83CD56-FFF6-46F7-8220-95015255D46B}"/>
                    </a:ext>
                  </a:extLst>
                </p14:cNvPr>
                <p14:cNvContentPartPr/>
                <p14:nvPr/>
              </p14:nvContentPartPr>
              <p14:xfrm>
                <a:off x="6720780" y="5457780"/>
                <a:ext cx="136440" cy="12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B83CD56-FFF6-46F7-8220-95015255D46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02780" y="5439780"/>
                  <a:ext cx="1720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67C1F5-8C9B-49D8-ADB5-58389D12DEA9}"/>
                    </a:ext>
                  </a:extLst>
                </p14:cNvPr>
                <p14:cNvContentPartPr/>
                <p14:nvPr/>
              </p14:nvContentPartPr>
              <p14:xfrm>
                <a:off x="6891780" y="5239620"/>
                <a:ext cx="95040" cy="294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67C1F5-8C9B-49D8-ADB5-58389D12DEA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74140" y="5221620"/>
                  <a:ext cx="1306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E21AED9-0DEC-4BB8-AEF2-5D8564452F84}"/>
                    </a:ext>
                  </a:extLst>
                </p14:cNvPr>
                <p14:cNvContentPartPr/>
                <p14:nvPr/>
              </p14:nvContentPartPr>
              <p14:xfrm>
                <a:off x="7042260" y="5295060"/>
                <a:ext cx="116640" cy="139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E21AED9-0DEC-4BB8-AEF2-5D8564452F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024260" y="5277420"/>
                  <a:ext cx="15228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1185505-57D0-4C55-880C-D5588C7182DB}"/>
              </a:ext>
            </a:extLst>
          </p:cNvPr>
          <p:cNvGrpSpPr/>
          <p:nvPr/>
        </p:nvGrpSpPr>
        <p:grpSpPr>
          <a:xfrm>
            <a:off x="7444380" y="5218740"/>
            <a:ext cx="1525320" cy="376200"/>
            <a:chOff x="7444380" y="5218740"/>
            <a:chExt cx="152532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6B3E21-9353-4F94-AB7E-EF320FCD5110}"/>
                    </a:ext>
                  </a:extLst>
                </p14:cNvPr>
                <p14:cNvContentPartPr/>
                <p14:nvPr/>
              </p14:nvContentPartPr>
              <p14:xfrm>
                <a:off x="7444380" y="5337900"/>
                <a:ext cx="182160" cy="25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6B3E21-9353-4F94-AB7E-EF320FCD511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26740" y="5320260"/>
                  <a:ext cx="217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5FBA2A-CFBB-4C79-9980-7BEFCB562963}"/>
                    </a:ext>
                  </a:extLst>
                </p14:cNvPr>
                <p14:cNvContentPartPr/>
                <p14:nvPr/>
              </p14:nvContentPartPr>
              <p14:xfrm>
                <a:off x="7621860" y="5352660"/>
                <a:ext cx="70200" cy="106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5FBA2A-CFBB-4C79-9980-7BEFCB56296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04220" y="5334660"/>
                  <a:ext cx="105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220387E-559F-4A12-A0EB-C8751BE50A31}"/>
                    </a:ext>
                  </a:extLst>
                </p14:cNvPr>
                <p14:cNvContentPartPr/>
                <p14:nvPr/>
              </p14:nvContentPartPr>
              <p14:xfrm>
                <a:off x="7769100" y="5332140"/>
                <a:ext cx="103320" cy="118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220387E-559F-4A12-A0EB-C8751BE50A3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51100" y="5314500"/>
                  <a:ext cx="138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9DD68B-27DF-4353-A93C-30AD150ADD51}"/>
                    </a:ext>
                  </a:extLst>
                </p14:cNvPr>
                <p14:cNvContentPartPr/>
                <p14:nvPr/>
              </p14:nvContentPartPr>
              <p14:xfrm>
                <a:off x="7897260" y="5353740"/>
                <a:ext cx="102960" cy="111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9DD68B-27DF-4353-A93C-30AD150ADD5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79260" y="5335740"/>
                  <a:ext cx="138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647922-4D6C-4ED5-B270-AD8E93151DCE}"/>
                    </a:ext>
                  </a:extLst>
                </p14:cNvPr>
                <p14:cNvContentPartPr/>
                <p14:nvPr/>
              </p14:nvContentPartPr>
              <p14:xfrm>
                <a:off x="8022900" y="5358420"/>
                <a:ext cx="147600" cy="81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647922-4D6C-4ED5-B270-AD8E93151DC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05260" y="5340420"/>
                  <a:ext cx="183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CF65DB-61DC-4E66-8992-91BB524CD0EF}"/>
                    </a:ext>
                  </a:extLst>
                </p14:cNvPr>
                <p14:cNvContentPartPr/>
                <p14:nvPr/>
              </p14:nvContentPartPr>
              <p14:xfrm>
                <a:off x="8210820" y="5218740"/>
                <a:ext cx="54000" cy="268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CF65DB-61DC-4E66-8992-91BB524CD0E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93180" y="5200740"/>
                  <a:ext cx="89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E188BCD-3F95-4FF6-B1DE-F44035BDB6BC}"/>
                    </a:ext>
                  </a:extLst>
                </p14:cNvPr>
                <p14:cNvContentPartPr/>
                <p14:nvPr/>
              </p14:nvContentPartPr>
              <p14:xfrm>
                <a:off x="8174460" y="5254740"/>
                <a:ext cx="223200" cy="19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E188BCD-3F95-4FF6-B1DE-F44035BDB6B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56820" y="5236740"/>
                  <a:ext cx="258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18575F-5029-4BCD-8AB9-0D1A2234157B}"/>
                    </a:ext>
                  </a:extLst>
                </p14:cNvPr>
                <p14:cNvContentPartPr/>
                <p14:nvPr/>
              </p14:nvContentPartPr>
              <p14:xfrm>
                <a:off x="8461740" y="5328540"/>
                <a:ext cx="276480" cy="106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18575F-5029-4BCD-8AB9-0D1A2234157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44100" y="5310540"/>
                  <a:ext cx="312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622B8C-34FE-4B9B-9A2C-4F4429F1A7E0}"/>
                    </a:ext>
                  </a:extLst>
                </p14:cNvPr>
                <p14:cNvContentPartPr/>
                <p14:nvPr/>
              </p14:nvContentPartPr>
              <p14:xfrm>
                <a:off x="8754780" y="5323500"/>
                <a:ext cx="125280" cy="118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622B8C-34FE-4B9B-9A2C-4F4429F1A7E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37140" y="5305860"/>
                  <a:ext cx="160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FB4FF62-2BDB-42E6-840D-15FF388A862F}"/>
                    </a:ext>
                  </a:extLst>
                </p14:cNvPr>
                <p14:cNvContentPartPr/>
                <p14:nvPr/>
              </p14:nvContentPartPr>
              <p14:xfrm>
                <a:off x="8969340" y="5384700"/>
                <a:ext cx="360" cy="3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FB4FF62-2BDB-42E6-840D-15FF388A862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51340" y="5366700"/>
                  <a:ext cx="36000" cy="38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578F1715-B75C-468F-BB66-8D3C20C56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19F3437-04AB-4B6A-B938-BC4ED1610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76657" cy="520205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Disk cost can be estimated as: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seeks             * average-seek-cost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read     * average-block-read-cost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written * average-block-write-cost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For simplicity we just use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block transfers</a:t>
            </a:r>
            <a:r>
              <a:rPr lang="en-US" altLang="en-US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from disk and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seeks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as the cost measures</a:t>
            </a: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– time to transfer one block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Assuming for simplicity that write cost is same as read cost</a:t>
            </a:r>
          </a:p>
          <a:p>
            <a:pPr lvl="1"/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– time for one seek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Cost for b block transfers plus S seeks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</a:t>
            </a:r>
            <a:r>
              <a:rPr lang="en-US" altLang="en-US" i="1" dirty="0">
                <a:ea typeface="MS PGothic" panose="020B0600070205080204" pitchFamily="34" charset="-128"/>
              </a:rPr>
              <a:t>b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dirty="0">
                <a:ea typeface="MS PGothic" panose="020B0600070205080204" pitchFamily="34" charset="-128"/>
              </a:rPr>
              <a:t> + S *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solidFill>
                  <a:schemeClr val="accent4"/>
                </a:solidFill>
                <a:ea typeface="MS PGothic" panose="020B0600070205080204" pitchFamily="34" charset="-128"/>
              </a:rPr>
              <a:t>and</a:t>
            </a:r>
            <a:r>
              <a:rPr lang="en-US" altLang="en-US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depend on where data is stored; with 4 KB blocks: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High end magnetic disk: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4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=0.1 </a:t>
            </a:r>
            <a:r>
              <a:rPr lang="en-US" altLang="en-US" dirty="0" err="1">
                <a:ea typeface="MS PGothic" panose="020B0600070205080204" pitchFamily="34" charset="-128"/>
              </a:rPr>
              <a:t>msec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SSD: 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= 20-90 microsec and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= 2-10 microsec for 4KB 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8AB0D8-6AF9-491E-9411-AF25441AA5DF}"/>
              </a:ext>
            </a:extLst>
          </p:cNvPr>
          <p:cNvGrpSpPr/>
          <p:nvPr/>
        </p:nvGrpSpPr>
        <p:grpSpPr>
          <a:xfrm>
            <a:off x="1245900" y="1826100"/>
            <a:ext cx="191160" cy="635400"/>
            <a:chOff x="1245900" y="1826100"/>
            <a:chExt cx="191160" cy="63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079D0C9-85A3-4D8C-A776-C04A9C51C555}"/>
                    </a:ext>
                  </a:extLst>
                </p14:cNvPr>
                <p14:cNvContentPartPr/>
                <p14:nvPr/>
              </p14:nvContentPartPr>
              <p14:xfrm>
                <a:off x="1245900" y="1826100"/>
                <a:ext cx="145800" cy="588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079D0C9-85A3-4D8C-A776-C04A9C51C5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28260" y="1808100"/>
                  <a:ext cx="18144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B97AC78-D86C-4F8C-84CD-75C12FD8189D}"/>
                    </a:ext>
                  </a:extLst>
                </p14:cNvPr>
                <p14:cNvContentPartPr/>
                <p14:nvPr/>
              </p14:nvContentPartPr>
              <p14:xfrm>
                <a:off x="1296300" y="2438100"/>
                <a:ext cx="140760" cy="23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B97AC78-D86C-4F8C-84CD-75C12FD818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78300" y="2420100"/>
                  <a:ext cx="17640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7724B3-B682-4DEF-82C1-2D144B6462F9}"/>
              </a:ext>
            </a:extLst>
          </p:cNvPr>
          <p:cNvGrpSpPr/>
          <p:nvPr/>
        </p:nvGrpSpPr>
        <p:grpSpPr>
          <a:xfrm>
            <a:off x="6720060" y="1754100"/>
            <a:ext cx="2214720" cy="704880"/>
            <a:chOff x="6720060" y="1754100"/>
            <a:chExt cx="2214720" cy="70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EC65C7-9E41-4927-BF64-2B462AA2EF94}"/>
                    </a:ext>
                  </a:extLst>
                </p14:cNvPr>
                <p14:cNvContentPartPr/>
                <p14:nvPr/>
              </p14:nvContentPartPr>
              <p14:xfrm>
                <a:off x="6720060" y="1788300"/>
                <a:ext cx="181080" cy="670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EC65C7-9E41-4927-BF64-2B462AA2EF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02420" y="1770300"/>
                  <a:ext cx="21672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424EE7-A978-4057-8551-454C6F52D3E3}"/>
                    </a:ext>
                  </a:extLst>
                </p14:cNvPr>
                <p14:cNvContentPartPr/>
                <p14:nvPr/>
              </p14:nvContentPartPr>
              <p14:xfrm>
                <a:off x="7031460" y="2051460"/>
                <a:ext cx="212040" cy="21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424EE7-A978-4057-8551-454C6F52D3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3460" y="2033820"/>
                  <a:ext cx="2476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B99842-357A-4F91-BCF2-434C8CDE1674}"/>
                    </a:ext>
                  </a:extLst>
                </p14:cNvPr>
                <p14:cNvContentPartPr/>
                <p14:nvPr/>
              </p14:nvContentPartPr>
              <p14:xfrm>
                <a:off x="7155300" y="2008980"/>
                <a:ext cx="110160" cy="120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B99842-357A-4F91-BCF2-434C8CDE167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37300" y="1991340"/>
                  <a:ext cx="145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2DDFDC-E1F9-496B-A025-9448FD992518}"/>
                    </a:ext>
                  </a:extLst>
                </p14:cNvPr>
                <p14:cNvContentPartPr/>
                <p14:nvPr/>
              </p14:nvContentPartPr>
              <p14:xfrm>
                <a:off x="7458420" y="1807740"/>
                <a:ext cx="106560" cy="19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2DDFDC-E1F9-496B-A025-9448FD9925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40420" y="1789740"/>
                  <a:ext cx="142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8578E6-027E-4279-BD2B-A5B24BEEF4BE}"/>
                    </a:ext>
                  </a:extLst>
                </p14:cNvPr>
                <p14:cNvContentPartPr/>
                <p14:nvPr/>
              </p14:nvContentPartPr>
              <p14:xfrm>
                <a:off x="7625820" y="1778940"/>
                <a:ext cx="31320" cy="248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8578E6-027E-4279-BD2B-A5B24BEEF4B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08180" y="1760940"/>
                  <a:ext cx="66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DEA5DE7-E178-44E9-BD96-271F75FDD5DB}"/>
                    </a:ext>
                  </a:extLst>
                </p14:cNvPr>
                <p14:cNvContentPartPr/>
                <p14:nvPr/>
              </p14:nvContentPartPr>
              <p14:xfrm>
                <a:off x="7730940" y="1903500"/>
                <a:ext cx="52560" cy="97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DEA5DE7-E178-44E9-BD96-271F75FDD5D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12940" y="1885500"/>
                  <a:ext cx="88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B90A9D-BE75-4DD7-A776-064A7E238420}"/>
                    </a:ext>
                  </a:extLst>
                </p14:cNvPr>
                <p14:cNvContentPartPr/>
                <p14:nvPr/>
              </p14:nvContentPartPr>
              <p14:xfrm>
                <a:off x="7846140" y="1898820"/>
                <a:ext cx="128520" cy="79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B90A9D-BE75-4DD7-A776-064A7E23842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28500" y="1880820"/>
                  <a:ext cx="164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52EA5E-4E3F-4787-823C-819E4EDF16D7}"/>
                    </a:ext>
                  </a:extLst>
                </p14:cNvPr>
                <p14:cNvContentPartPr/>
                <p14:nvPr/>
              </p14:nvContentPartPr>
              <p14:xfrm>
                <a:off x="8032620" y="1754100"/>
                <a:ext cx="16200" cy="212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52EA5E-4E3F-4787-823C-819E4EDF16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14620" y="1736100"/>
                  <a:ext cx="51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EE53ACE-09F9-436D-9F3D-A84C220D5717}"/>
                    </a:ext>
                  </a:extLst>
                </p14:cNvPr>
                <p14:cNvContentPartPr/>
                <p14:nvPr/>
              </p14:nvContentPartPr>
              <p14:xfrm>
                <a:off x="8053140" y="1838700"/>
                <a:ext cx="137520" cy="108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EE53ACE-09F9-436D-9F3D-A84C220D571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35140" y="1821060"/>
                  <a:ext cx="173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1945DC-2FFF-4763-8CC3-2A473C440095}"/>
                    </a:ext>
                  </a:extLst>
                </p14:cNvPr>
                <p14:cNvContentPartPr/>
                <p14:nvPr/>
              </p14:nvContentPartPr>
              <p14:xfrm>
                <a:off x="8078340" y="1903500"/>
                <a:ext cx="135360" cy="125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1945DC-2FFF-4763-8CC3-2A473C4400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60340" y="1885860"/>
                  <a:ext cx="171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21AD40-69CE-45AC-AD91-CCF375A54FE6}"/>
                    </a:ext>
                  </a:extLst>
                </p14:cNvPr>
                <p14:cNvContentPartPr/>
                <p14:nvPr/>
              </p14:nvContentPartPr>
              <p14:xfrm>
                <a:off x="8219820" y="1865340"/>
                <a:ext cx="96480" cy="135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21AD40-69CE-45AC-AD91-CCF375A54FE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02180" y="1847340"/>
                  <a:ext cx="132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78B37E-98BF-4E32-8A51-7C90BDB0997A}"/>
                    </a:ext>
                  </a:extLst>
                </p14:cNvPr>
                <p14:cNvContentPartPr/>
                <p14:nvPr/>
              </p14:nvContentPartPr>
              <p14:xfrm>
                <a:off x="7446900" y="2116620"/>
                <a:ext cx="22320" cy="215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278B37E-98BF-4E32-8A51-7C90BDB0997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29260" y="2098980"/>
                  <a:ext cx="57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8DCD796-8C63-4003-B534-45D71F8B7B1C}"/>
                    </a:ext>
                  </a:extLst>
                </p14:cNvPr>
                <p14:cNvContentPartPr/>
                <p14:nvPr/>
              </p14:nvContentPartPr>
              <p14:xfrm>
                <a:off x="7340700" y="2254860"/>
                <a:ext cx="192600" cy="18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8DCD796-8C63-4003-B534-45D71F8B7B1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22700" y="2236860"/>
                  <a:ext cx="228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0A8FD7D-D415-4FDC-9B22-5147BCB3C0D7}"/>
                    </a:ext>
                  </a:extLst>
                </p14:cNvPr>
                <p14:cNvContentPartPr/>
                <p14:nvPr/>
              </p14:nvContentPartPr>
              <p14:xfrm>
                <a:off x="7538340" y="2248740"/>
                <a:ext cx="61920" cy="74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0A8FD7D-D415-4FDC-9B22-5147BCB3C0D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20340" y="2231100"/>
                  <a:ext cx="975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DB8FD0-5415-4462-A67A-BBD028511DD1}"/>
                    </a:ext>
                  </a:extLst>
                </p14:cNvPr>
                <p14:cNvContentPartPr/>
                <p14:nvPr/>
              </p14:nvContentPartPr>
              <p14:xfrm>
                <a:off x="7663260" y="2245140"/>
                <a:ext cx="103320" cy="91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DB8FD0-5415-4462-A67A-BBD028511DD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645260" y="2227500"/>
                  <a:ext cx="1389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194DBE-3C37-4B7A-84B3-999CAC5413C3}"/>
                    </a:ext>
                  </a:extLst>
                </p14:cNvPr>
                <p14:cNvContentPartPr/>
                <p14:nvPr/>
              </p14:nvContentPartPr>
              <p14:xfrm>
                <a:off x="7822020" y="2253060"/>
                <a:ext cx="98280" cy="83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194DBE-3C37-4B7A-84B3-999CAC5413C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04380" y="2235420"/>
                  <a:ext cx="133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97EACA-BCE6-4877-8F06-68F57DA91384}"/>
                    </a:ext>
                  </a:extLst>
                </p14:cNvPr>
                <p14:cNvContentPartPr/>
                <p14:nvPr/>
              </p14:nvContentPartPr>
              <p14:xfrm>
                <a:off x="7968180" y="2244060"/>
                <a:ext cx="67680" cy="94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97EACA-BCE6-4877-8F06-68F57DA9138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50540" y="2226420"/>
                  <a:ext cx="103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062821-3BC0-4667-A068-5DC6C1FF9351}"/>
                    </a:ext>
                  </a:extLst>
                </p14:cNvPr>
                <p14:cNvContentPartPr/>
                <p14:nvPr/>
              </p14:nvContentPartPr>
              <p14:xfrm>
                <a:off x="8111820" y="2080980"/>
                <a:ext cx="119880" cy="276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062821-3BC0-4667-A068-5DC6C1FF935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93820" y="2063340"/>
                  <a:ext cx="1555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4E0EACD-80B0-44AB-B4B1-9F07C261B535}"/>
                    </a:ext>
                  </a:extLst>
                </p14:cNvPr>
                <p14:cNvContentPartPr/>
                <p14:nvPr/>
              </p14:nvContentPartPr>
              <p14:xfrm>
                <a:off x="8076540" y="2223900"/>
                <a:ext cx="128520" cy="8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4E0EACD-80B0-44AB-B4B1-9F07C261B53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58540" y="2206260"/>
                  <a:ext cx="164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2105815-B544-47F4-A791-6499E93C1BEB}"/>
                    </a:ext>
                  </a:extLst>
                </p14:cNvPr>
                <p14:cNvContentPartPr/>
                <p14:nvPr/>
              </p14:nvContentPartPr>
              <p14:xfrm>
                <a:off x="8211180" y="2220300"/>
                <a:ext cx="105120" cy="108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2105815-B544-47F4-A791-6499E93C1BE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93180" y="2202660"/>
                  <a:ext cx="140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3525613-DC02-41C4-AC26-8434A283D085}"/>
                    </a:ext>
                  </a:extLst>
                </p14:cNvPr>
                <p14:cNvContentPartPr/>
                <p14:nvPr/>
              </p14:nvContentPartPr>
              <p14:xfrm>
                <a:off x="8347620" y="2249100"/>
                <a:ext cx="77760" cy="84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3525613-DC02-41C4-AC26-8434A283D0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29980" y="2231460"/>
                  <a:ext cx="113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1948F7-E06F-4513-9A06-7189217EB914}"/>
                    </a:ext>
                  </a:extLst>
                </p14:cNvPr>
                <p14:cNvContentPartPr/>
                <p14:nvPr/>
              </p14:nvContentPartPr>
              <p14:xfrm>
                <a:off x="8477940" y="2241900"/>
                <a:ext cx="93960" cy="113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1948F7-E06F-4513-9A06-7189217EB91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60300" y="2223900"/>
                  <a:ext cx="129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BA49F3-7531-40E1-9D3A-AA81B85AF220}"/>
                    </a:ext>
                  </a:extLst>
                </p14:cNvPr>
                <p14:cNvContentPartPr/>
                <p14:nvPr/>
              </p14:nvContentPartPr>
              <p14:xfrm>
                <a:off x="8636700" y="2237220"/>
                <a:ext cx="57960" cy="88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BA49F3-7531-40E1-9D3A-AA81B85AF22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618700" y="2219220"/>
                  <a:ext cx="93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78B5C7-F5F9-4F7E-A144-476E7E1CE669}"/>
                    </a:ext>
                  </a:extLst>
                </p14:cNvPr>
                <p14:cNvContentPartPr/>
                <p14:nvPr/>
              </p14:nvContentPartPr>
              <p14:xfrm>
                <a:off x="8773140" y="2062980"/>
                <a:ext cx="161640" cy="29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78B5C7-F5F9-4F7E-A144-476E7E1CE66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55140" y="2044980"/>
                  <a:ext cx="19728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284" name="Group 310283">
            <a:extLst>
              <a:ext uri="{FF2B5EF4-FFF2-40B4-BE49-F238E27FC236}">
                <a16:creationId xmlns:a16="http://schemas.microsoft.com/office/drawing/2014/main" id="{172A7BC6-6F3C-452C-A029-7D3B7B738F98}"/>
              </a:ext>
            </a:extLst>
          </p:cNvPr>
          <p:cNvGrpSpPr/>
          <p:nvPr/>
        </p:nvGrpSpPr>
        <p:grpSpPr>
          <a:xfrm>
            <a:off x="5652660" y="924300"/>
            <a:ext cx="3504240" cy="759960"/>
            <a:chOff x="5652660" y="924300"/>
            <a:chExt cx="3504240" cy="75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477AB4-DA4C-473F-B06E-B7E5EA36A50B}"/>
                    </a:ext>
                  </a:extLst>
                </p14:cNvPr>
                <p14:cNvContentPartPr/>
                <p14:nvPr/>
              </p14:nvContentPartPr>
              <p14:xfrm>
                <a:off x="5652660" y="1216260"/>
                <a:ext cx="464040" cy="241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477AB4-DA4C-473F-B06E-B7E5EA36A5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35020" y="1198260"/>
                  <a:ext cx="4996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2CD6596-8898-41A6-959F-3C39F08BF529}"/>
                    </a:ext>
                  </a:extLst>
                </p14:cNvPr>
                <p14:cNvContentPartPr/>
                <p14:nvPr/>
              </p14:nvContentPartPr>
              <p14:xfrm>
                <a:off x="5983140" y="1181340"/>
                <a:ext cx="123120" cy="193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2CD6596-8898-41A6-959F-3C39F08BF52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965500" y="1163340"/>
                  <a:ext cx="158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687CF2-AB9B-48D1-B73A-A584F5B26E14}"/>
                    </a:ext>
                  </a:extLst>
                </p14:cNvPr>
                <p14:cNvContentPartPr/>
                <p14:nvPr/>
              </p14:nvContentPartPr>
              <p14:xfrm>
                <a:off x="6248100" y="1066500"/>
                <a:ext cx="228240" cy="128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687CF2-AB9B-48D1-B73A-A584F5B26E1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230100" y="1048500"/>
                  <a:ext cx="263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0AC96C-577D-482A-9919-CDE24F7123C6}"/>
                    </a:ext>
                  </a:extLst>
                </p14:cNvPr>
                <p14:cNvContentPartPr/>
                <p14:nvPr/>
              </p14:nvContentPartPr>
              <p14:xfrm>
                <a:off x="6524220" y="1072260"/>
                <a:ext cx="97920" cy="96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0AC96C-577D-482A-9919-CDE24F7123C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06580" y="1054260"/>
                  <a:ext cx="1335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19D636-728A-400F-A71C-48ED0D0A6F63}"/>
                    </a:ext>
                  </a:extLst>
                </p14:cNvPr>
                <p14:cNvContentPartPr/>
                <p14:nvPr/>
              </p14:nvContentPartPr>
              <p14:xfrm>
                <a:off x="6655260" y="1064340"/>
                <a:ext cx="103680" cy="102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19D636-728A-400F-A71C-48ED0D0A6F6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37260" y="1046340"/>
                  <a:ext cx="1393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6E038A4-29B1-4C9C-ABA5-0E4562ECA251}"/>
                    </a:ext>
                  </a:extLst>
                </p14:cNvPr>
                <p14:cNvContentPartPr/>
                <p14:nvPr/>
              </p14:nvContentPartPr>
              <p14:xfrm>
                <a:off x="6817620" y="1072260"/>
                <a:ext cx="133560" cy="92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6E038A4-29B1-4C9C-ABA5-0E4562ECA25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799620" y="1054260"/>
                  <a:ext cx="169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D504F7C-24DC-4E0C-A6BB-882D0A87927A}"/>
                    </a:ext>
                  </a:extLst>
                </p14:cNvPr>
                <p14:cNvContentPartPr/>
                <p14:nvPr/>
              </p14:nvContentPartPr>
              <p14:xfrm>
                <a:off x="6999420" y="1062540"/>
                <a:ext cx="181080" cy="117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D504F7C-24DC-4E0C-A6BB-882D0A87927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981420" y="1044900"/>
                  <a:ext cx="216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AB7E753-E784-4D2E-AFCF-B0CDB45BC2CA}"/>
                    </a:ext>
                  </a:extLst>
                </p14:cNvPr>
                <p14:cNvContentPartPr/>
                <p14:nvPr/>
              </p14:nvContentPartPr>
              <p14:xfrm>
                <a:off x="7213260" y="1065780"/>
                <a:ext cx="90720" cy="96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AB7E753-E784-4D2E-AFCF-B0CDB45BC2C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95260" y="1047780"/>
                  <a:ext cx="126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9AEC50-D4B0-4D11-B7A2-EDC04BA71078}"/>
                    </a:ext>
                  </a:extLst>
                </p14:cNvPr>
                <p14:cNvContentPartPr/>
                <p14:nvPr/>
              </p14:nvContentPartPr>
              <p14:xfrm>
                <a:off x="7355820" y="1082700"/>
                <a:ext cx="86040" cy="88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9AEC50-D4B0-4D11-B7A2-EDC04BA7107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37820" y="1065060"/>
                  <a:ext cx="121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FADB34-E1A5-4C9E-A5BD-6D517946DBBB}"/>
                    </a:ext>
                  </a:extLst>
                </p14:cNvPr>
                <p14:cNvContentPartPr/>
                <p14:nvPr/>
              </p14:nvContentPartPr>
              <p14:xfrm>
                <a:off x="7527900" y="970740"/>
                <a:ext cx="49320" cy="219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FADB34-E1A5-4C9E-A5BD-6D517946DBB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509900" y="952740"/>
                  <a:ext cx="849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E5E22A-0C36-4249-ACB2-3F808A8E100A}"/>
                    </a:ext>
                  </a:extLst>
                </p14:cNvPr>
                <p14:cNvContentPartPr/>
                <p14:nvPr/>
              </p14:nvContentPartPr>
              <p14:xfrm>
                <a:off x="7489380" y="1086660"/>
                <a:ext cx="91080" cy="4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E5E22A-0C36-4249-ACB2-3F808A8E100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471740" y="1068660"/>
                  <a:ext cx="126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22209FF-A500-4C66-BC76-40D47751D72E}"/>
                    </a:ext>
                  </a:extLst>
                </p14:cNvPr>
                <p14:cNvContentPartPr/>
                <p14:nvPr/>
              </p14:nvContentPartPr>
              <p14:xfrm>
                <a:off x="7811580" y="1090620"/>
                <a:ext cx="80280" cy="99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22209FF-A500-4C66-BC76-40D47751D72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793940" y="1072620"/>
                  <a:ext cx="115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A840D90-C4F2-4C3F-B79A-16833EFFF35E}"/>
                    </a:ext>
                  </a:extLst>
                </p14:cNvPr>
                <p14:cNvContentPartPr/>
                <p14:nvPr/>
              </p14:nvContentPartPr>
              <p14:xfrm>
                <a:off x="7943340" y="928260"/>
                <a:ext cx="141480" cy="270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A840D90-C4F2-4C3F-B79A-16833EFFF35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925340" y="910260"/>
                  <a:ext cx="177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ED2BD9B-EE04-43BE-905B-EBB5131D7C0E}"/>
                    </a:ext>
                  </a:extLst>
                </p14:cNvPr>
                <p14:cNvContentPartPr/>
                <p14:nvPr/>
              </p14:nvContentPartPr>
              <p14:xfrm>
                <a:off x="8199660" y="1034460"/>
                <a:ext cx="132120" cy="135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ED2BD9B-EE04-43BE-905B-EBB5131D7C0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182020" y="1016820"/>
                  <a:ext cx="167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E8D752-4975-4E2C-AA5E-38A97AE4372A}"/>
                    </a:ext>
                  </a:extLst>
                </p14:cNvPr>
                <p14:cNvContentPartPr/>
                <p14:nvPr/>
              </p14:nvContentPartPr>
              <p14:xfrm>
                <a:off x="8369220" y="1068660"/>
                <a:ext cx="175320" cy="10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E8D752-4975-4E2C-AA5E-38A97AE4372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51220" y="1050660"/>
                  <a:ext cx="210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C4A2BE8-C715-4B3B-A7A8-BBDC79306C31}"/>
                    </a:ext>
                  </a:extLst>
                </p14:cNvPr>
                <p14:cNvContentPartPr/>
                <p14:nvPr/>
              </p14:nvContentPartPr>
              <p14:xfrm>
                <a:off x="8547780" y="1079460"/>
                <a:ext cx="155520" cy="93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4A2BE8-C715-4B3B-A7A8-BBDC79306C3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30140" y="1061820"/>
                  <a:ext cx="191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3DC9EAA-6567-423E-BC30-D8A3DDB45688}"/>
                    </a:ext>
                  </a:extLst>
                </p14:cNvPr>
                <p14:cNvContentPartPr/>
                <p14:nvPr/>
              </p14:nvContentPartPr>
              <p14:xfrm>
                <a:off x="8713020" y="958140"/>
                <a:ext cx="116640" cy="203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3DC9EAA-6567-423E-BC30-D8A3DDB4568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695380" y="940500"/>
                  <a:ext cx="1522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30F81C-82B7-4032-9C7D-683EECF96914}"/>
                    </a:ext>
                  </a:extLst>
                </p14:cNvPr>
                <p14:cNvContentPartPr/>
                <p14:nvPr/>
              </p14:nvContentPartPr>
              <p14:xfrm>
                <a:off x="8848740" y="924300"/>
                <a:ext cx="162000" cy="350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30F81C-82B7-4032-9C7D-683EECF9691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30740" y="906300"/>
                  <a:ext cx="1976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2BC58EA-E64B-4426-873A-C80ABA276ABF}"/>
                    </a:ext>
                  </a:extLst>
                </p14:cNvPr>
                <p14:cNvContentPartPr/>
                <p14:nvPr/>
              </p14:nvContentPartPr>
              <p14:xfrm>
                <a:off x="7212900" y="1363140"/>
                <a:ext cx="181440" cy="105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2BC58EA-E64B-4426-873A-C80ABA276AB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95260" y="1345500"/>
                  <a:ext cx="217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67FCA16-E627-438F-85CC-05CB9D01B0FB}"/>
                    </a:ext>
                  </a:extLst>
                </p14:cNvPr>
                <p14:cNvContentPartPr/>
                <p14:nvPr/>
              </p14:nvContentPartPr>
              <p14:xfrm>
                <a:off x="7471380" y="1370700"/>
                <a:ext cx="56160" cy="105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67FCA16-E627-438F-85CC-05CB9D01B0F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53740" y="1353060"/>
                  <a:ext cx="91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E3343F0-A3F8-466F-AD40-9F4E593DAE2C}"/>
                    </a:ext>
                  </a:extLst>
                </p14:cNvPr>
                <p14:cNvContentPartPr/>
                <p14:nvPr/>
              </p14:nvContentPartPr>
              <p14:xfrm>
                <a:off x="7573980" y="1260900"/>
                <a:ext cx="51120" cy="225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E3343F0-A3F8-466F-AD40-9F4E593DAE2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56340" y="1243260"/>
                  <a:ext cx="867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E7CE509-8998-421E-AF0F-3D9136CB98F0}"/>
                    </a:ext>
                  </a:extLst>
                </p14:cNvPr>
                <p14:cNvContentPartPr/>
                <p14:nvPr/>
              </p14:nvContentPartPr>
              <p14:xfrm>
                <a:off x="7674780" y="1278180"/>
                <a:ext cx="151200" cy="220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E7CE509-8998-421E-AF0F-3D9136CB98F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57140" y="1260540"/>
                  <a:ext cx="1868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C221D3-1BB1-4164-A147-CB2818090967}"/>
                    </a:ext>
                  </a:extLst>
                </p14:cNvPr>
                <p14:cNvContentPartPr/>
                <p14:nvPr/>
              </p14:nvContentPartPr>
              <p14:xfrm>
                <a:off x="7833180" y="1366380"/>
                <a:ext cx="100440" cy="101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C221D3-1BB1-4164-A147-CB281809096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815180" y="1348740"/>
                  <a:ext cx="136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53D2C3-A8D7-409C-8C49-0046C6FE1B24}"/>
                    </a:ext>
                  </a:extLst>
                </p14:cNvPr>
                <p14:cNvContentPartPr/>
                <p14:nvPr/>
              </p14:nvContentPartPr>
              <p14:xfrm>
                <a:off x="8165100" y="1264860"/>
                <a:ext cx="420120" cy="168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53D2C3-A8D7-409C-8C49-0046C6FE1B2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47460" y="1247220"/>
                  <a:ext cx="455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0E82D32-0788-4FD6-8A25-B773049DC219}"/>
                    </a:ext>
                  </a:extLst>
                </p14:cNvPr>
                <p14:cNvContentPartPr/>
                <p14:nvPr/>
              </p14:nvContentPartPr>
              <p14:xfrm>
                <a:off x="8626980" y="1250100"/>
                <a:ext cx="11016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0E82D32-0788-4FD6-8A25-B773049DC21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609340" y="1232460"/>
                  <a:ext cx="145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3B5208-59CB-4B6C-9B90-2A1CCA2A3FA9}"/>
                    </a:ext>
                  </a:extLst>
                </p14:cNvPr>
                <p14:cNvContentPartPr/>
                <p14:nvPr/>
              </p14:nvContentPartPr>
              <p14:xfrm>
                <a:off x="6594780" y="1582020"/>
                <a:ext cx="154080" cy="82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3B5208-59CB-4B6C-9B90-2A1CCA2A3FA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576780" y="1564020"/>
                  <a:ext cx="189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2E281AF-37AD-48F4-9005-BACE94CC3A06}"/>
                    </a:ext>
                  </a:extLst>
                </p14:cNvPr>
                <p14:cNvContentPartPr/>
                <p14:nvPr/>
              </p14:nvContentPartPr>
              <p14:xfrm>
                <a:off x="6779820" y="1483020"/>
                <a:ext cx="23760" cy="197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2E281AF-37AD-48F4-9005-BACE94CC3A0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761820" y="1465020"/>
                  <a:ext cx="59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CD6249-D705-455F-A18C-083B42B8183C}"/>
                    </a:ext>
                  </a:extLst>
                </p14:cNvPr>
                <p14:cNvContentPartPr/>
                <p14:nvPr/>
              </p14:nvContentPartPr>
              <p14:xfrm>
                <a:off x="6738780" y="1544940"/>
                <a:ext cx="173520" cy="19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CD6249-D705-455F-A18C-083B42B8183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21140" y="1526940"/>
                  <a:ext cx="2091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E4269AF-6D11-4017-9DA4-BDF2A0B814D2}"/>
                    </a:ext>
                  </a:extLst>
                </p14:cNvPr>
                <p14:cNvContentPartPr/>
                <p14:nvPr/>
              </p14:nvContentPartPr>
              <p14:xfrm>
                <a:off x="7010580" y="1588500"/>
                <a:ext cx="153000" cy="86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E4269AF-6D11-4017-9DA4-BDF2A0B814D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992580" y="1570860"/>
                  <a:ext cx="188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1E450E3-06BD-4C77-A607-C9E72B514CF0}"/>
                    </a:ext>
                  </a:extLst>
                </p14:cNvPr>
                <p14:cNvContentPartPr/>
                <p14:nvPr/>
              </p14:nvContentPartPr>
              <p14:xfrm>
                <a:off x="7350420" y="1575180"/>
                <a:ext cx="106560" cy="79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1E450E3-06BD-4C77-A607-C9E72B514CF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32780" y="1557180"/>
                  <a:ext cx="142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17A0AD1-0EC8-4F9F-9CB1-DFE62F5A9246}"/>
                    </a:ext>
                  </a:extLst>
                </p14:cNvPr>
                <p14:cNvContentPartPr/>
                <p14:nvPr/>
              </p14:nvContentPartPr>
              <p14:xfrm>
                <a:off x="7498380" y="1592460"/>
                <a:ext cx="152640" cy="79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17A0AD1-0EC8-4F9F-9CB1-DFE62F5A924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480740" y="1574460"/>
                  <a:ext cx="188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10272" name="Ink 310271">
                  <a:extLst>
                    <a:ext uri="{FF2B5EF4-FFF2-40B4-BE49-F238E27FC236}">
                      <a16:creationId xmlns:a16="http://schemas.microsoft.com/office/drawing/2014/main" id="{2C21410A-0402-4E44-A26F-09593C678434}"/>
                    </a:ext>
                  </a:extLst>
                </p14:cNvPr>
                <p14:cNvContentPartPr/>
                <p14:nvPr/>
              </p14:nvContentPartPr>
              <p14:xfrm>
                <a:off x="7685580" y="1593540"/>
                <a:ext cx="100800" cy="66240"/>
              </p14:xfrm>
            </p:contentPart>
          </mc:Choice>
          <mc:Fallback xmlns="">
            <p:pic>
              <p:nvPicPr>
                <p:cNvPr id="310272" name="Ink 310271">
                  <a:extLst>
                    <a:ext uri="{FF2B5EF4-FFF2-40B4-BE49-F238E27FC236}">
                      <a16:creationId xmlns:a16="http://schemas.microsoft.com/office/drawing/2014/main" id="{2C21410A-0402-4E44-A26F-09593C67843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67580" y="1575900"/>
                  <a:ext cx="136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10273" name="Ink 310272">
                  <a:extLst>
                    <a:ext uri="{FF2B5EF4-FFF2-40B4-BE49-F238E27FC236}">
                      <a16:creationId xmlns:a16="http://schemas.microsoft.com/office/drawing/2014/main" id="{C55E23DB-202B-4531-B806-6806E04B22E4}"/>
                    </a:ext>
                  </a:extLst>
                </p14:cNvPr>
                <p14:cNvContentPartPr/>
                <p14:nvPr/>
              </p14:nvContentPartPr>
              <p14:xfrm>
                <a:off x="7814100" y="1530180"/>
                <a:ext cx="102240" cy="141480"/>
              </p14:xfrm>
            </p:contentPart>
          </mc:Choice>
          <mc:Fallback xmlns="">
            <p:pic>
              <p:nvPicPr>
                <p:cNvPr id="310273" name="Ink 310272">
                  <a:extLst>
                    <a:ext uri="{FF2B5EF4-FFF2-40B4-BE49-F238E27FC236}">
                      <a16:creationId xmlns:a16="http://schemas.microsoft.com/office/drawing/2014/main" id="{C55E23DB-202B-4531-B806-6806E04B22E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796100" y="1512540"/>
                  <a:ext cx="137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0275" name="Ink 310274">
                  <a:extLst>
                    <a:ext uri="{FF2B5EF4-FFF2-40B4-BE49-F238E27FC236}">
                      <a16:creationId xmlns:a16="http://schemas.microsoft.com/office/drawing/2014/main" id="{E9ACEA87-F541-4958-83AA-B76D408CB885}"/>
                    </a:ext>
                  </a:extLst>
                </p14:cNvPr>
                <p14:cNvContentPartPr/>
                <p14:nvPr/>
              </p14:nvContentPartPr>
              <p14:xfrm>
                <a:off x="7953780" y="1579860"/>
                <a:ext cx="341280" cy="88920"/>
              </p14:xfrm>
            </p:contentPart>
          </mc:Choice>
          <mc:Fallback xmlns="">
            <p:pic>
              <p:nvPicPr>
                <p:cNvPr id="310275" name="Ink 310274">
                  <a:extLst>
                    <a:ext uri="{FF2B5EF4-FFF2-40B4-BE49-F238E27FC236}">
                      <a16:creationId xmlns:a16="http://schemas.microsoft.com/office/drawing/2014/main" id="{E9ACEA87-F541-4958-83AA-B76D408CB88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935780" y="1561860"/>
                  <a:ext cx="376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10276" name="Ink 310275">
                  <a:extLst>
                    <a:ext uri="{FF2B5EF4-FFF2-40B4-BE49-F238E27FC236}">
                      <a16:creationId xmlns:a16="http://schemas.microsoft.com/office/drawing/2014/main" id="{EE6B7E4F-405C-435B-88DD-8E2A2E7E6B64}"/>
                    </a:ext>
                  </a:extLst>
                </p14:cNvPr>
                <p14:cNvContentPartPr/>
                <p14:nvPr/>
              </p14:nvContentPartPr>
              <p14:xfrm>
                <a:off x="8410980" y="1515780"/>
                <a:ext cx="48240" cy="168480"/>
              </p14:xfrm>
            </p:contentPart>
          </mc:Choice>
          <mc:Fallback xmlns="">
            <p:pic>
              <p:nvPicPr>
                <p:cNvPr id="310276" name="Ink 310275">
                  <a:extLst>
                    <a:ext uri="{FF2B5EF4-FFF2-40B4-BE49-F238E27FC236}">
                      <a16:creationId xmlns:a16="http://schemas.microsoft.com/office/drawing/2014/main" id="{EE6B7E4F-405C-435B-88DD-8E2A2E7E6B6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392980" y="1497780"/>
                  <a:ext cx="83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10277" name="Ink 310276">
                  <a:extLst>
                    <a:ext uri="{FF2B5EF4-FFF2-40B4-BE49-F238E27FC236}">
                      <a16:creationId xmlns:a16="http://schemas.microsoft.com/office/drawing/2014/main" id="{36E506B8-DA84-4F76-BA4B-91AEDE42779A}"/>
                    </a:ext>
                  </a:extLst>
                </p14:cNvPr>
                <p14:cNvContentPartPr/>
                <p14:nvPr/>
              </p14:nvContentPartPr>
              <p14:xfrm>
                <a:off x="8519340" y="1594980"/>
                <a:ext cx="47880" cy="77760"/>
              </p14:xfrm>
            </p:contentPart>
          </mc:Choice>
          <mc:Fallback xmlns="">
            <p:pic>
              <p:nvPicPr>
                <p:cNvPr id="310277" name="Ink 310276">
                  <a:extLst>
                    <a:ext uri="{FF2B5EF4-FFF2-40B4-BE49-F238E27FC236}">
                      <a16:creationId xmlns:a16="http://schemas.microsoft.com/office/drawing/2014/main" id="{36E506B8-DA84-4F76-BA4B-91AEDE42779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501700" y="1576980"/>
                  <a:ext cx="83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10278" name="Ink 310277">
                  <a:extLst>
                    <a:ext uri="{FF2B5EF4-FFF2-40B4-BE49-F238E27FC236}">
                      <a16:creationId xmlns:a16="http://schemas.microsoft.com/office/drawing/2014/main" id="{1B6A7F09-FD89-41FC-A522-C0E79BBDCFE2}"/>
                    </a:ext>
                  </a:extLst>
                </p14:cNvPr>
                <p14:cNvContentPartPr/>
                <p14:nvPr/>
              </p14:nvContentPartPr>
              <p14:xfrm>
                <a:off x="8641380" y="1596060"/>
                <a:ext cx="114120" cy="80280"/>
              </p14:xfrm>
            </p:contentPart>
          </mc:Choice>
          <mc:Fallback xmlns="">
            <p:pic>
              <p:nvPicPr>
                <p:cNvPr id="310278" name="Ink 310277">
                  <a:extLst>
                    <a:ext uri="{FF2B5EF4-FFF2-40B4-BE49-F238E27FC236}">
                      <a16:creationId xmlns:a16="http://schemas.microsoft.com/office/drawing/2014/main" id="{1B6A7F09-FD89-41FC-A522-C0E79BBDCFE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623740" y="1578420"/>
                  <a:ext cx="1497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10279" name="Ink 310278">
                  <a:extLst>
                    <a:ext uri="{FF2B5EF4-FFF2-40B4-BE49-F238E27FC236}">
                      <a16:creationId xmlns:a16="http://schemas.microsoft.com/office/drawing/2014/main" id="{841620C6-440F-4B49-B183-BBE84F0598F6}"/>
                    </a:ext>
                  </a:extLst>
                </p14:cNvPr>
                <p14:cNvContentPartPr/>
                <p14:nvPr/>
              </p14:nvContentPartPr>
              <p14:xfrm>
                <a:off x="8770980" y="1587420"/>
                <a:ext cx="107640" cy="83880"/>
              </p14:xfrm>
            </p:contentPart>
          </mc:Choice>
          <mc:Fallback xmlns="">
            <p:pic>
              <p:nvPicPr>
                <p:cNvPr id="310279" name="Ink 310278">
                  <a:extLst>
                    <a:ext uri="{FF2B5EF4-FFF2-40B4-BE49-F238E27FC236}">
                      <a16:creationId xmlns:a16="http://schemas.microsoft.com/office/drawing/2014/main" id="{841620C6-440F-4B49-B183-BBE84F0598F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753340" y="1569420"/>
                  <a:ext cx="143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10280" name="Ink 310279">
                  <a:extLst>
                    <a:ext uri="{FF2B5EF4-FFF2-40B4-BE49-F238E27FC236}">
                      <a16:creationId xmlns:a16="http://schemas.microsoft.com/office/drawing/2014/main" id="{1D15A186-B6B1-45C5-B770-7C48705389A0}"/>
                    </a:ext>
                  </a:extLst>
                </p14:cNvPr>
                <p14:cNvContentPartPr/>
                <p14:nvPr/>
              </p14:nvContentPartPr>
              <p14:xfrm>
                <a:off x="8867820" y="1501740"/>
                <a:ext cx="96120" cy="174240"/>
              </p14:xfrm>
            </p:contentPart>
          </mc:Choice>
          <mc:Fallback xmlns="">
            <p:pic>
              <p:nvPicPr>
                <p:cNvPr id="310280" name="Ink 310279">
                  <a:extLst>
                    <a:ext uri="{FF2B5EF4-FFF2-40B4-BE49-F238E27FC236}">
                      <a16:creationId xmlns:a16="http://schemas.microsoft.com/office/drawing/2014/main" id="{1D15A186-B6B1-45C5-B770-7C48705389A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850180" y="1483740"/>
                  <a:ext cx="131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10281" name="Ink 310280">
                  <a:extLst>
                    <a:ext uri="{FF2B5EF4-FFF2-40B4-BE49-F238E27FC236}">
                      <a16:creationId xmlns:a16="http://schemas.microsoft.com/office/drawing/2014/main" id="{C0A2971C-ED64-4473-8C50-CE9EFD44BCB2}"/>
                    </a:ext>
                  </a:extLst>
                </p14:cNvPr>
                <p14:cNvContentPartPr/>
                <p14:nvPr/>
              </p14:nvContentPartPr>
              <p14:xfrm>
                <a:off x="8962140" y="1503540"/>
                <a:ext cx="27000" cy="160200"/>
              </p14:xfrm>
            </p:contentPart>
          </mc:Choice>
          <mc:Fallback xmlns="">
            <p:pic>
              <p:nvPicPr>
                <p:cNvPr id="310281" name="Ink 310280">
                  <a:extLst>
                    <a:ext uri="{FF2B5EF4-FFF2-40B4-BE49-F238E27FC236}">
                      <a16:creationId xmlns:a16="http://schemas.microsoft.com/office/drawing/2014/main" id="{C0A2971C-ED64-4473-8C50-CE9EFD44BCB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944140" y="1485900"/>
                  <a:ext cx="62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10282" name="Ink 310281">
                  <a:extLst>
                    <a:ext uri="{FF2B5EF4-FFF2-40B4-BE49-F238E27FC236}">
                      <a16:creationId xmlns:a16="http://schemas.microsoft.com/office/drawing/2014/main" id="{28CE9A26-561E-4CF0-8E73-29064D3D9650}"/>
                    </a:ext>
                  </a:extLst>
                </p14:cNvPr>
                <p14:cNvContentPartPr/>
                <p14:nvPr/>
              </p14:nvContentPartPr>
              <p14:xfrm>
                <a:off x="9012900" y="1566180"/>
                <a:ext cx="37440" cy="80280"/>
              </p14:xfrm>
            </p:contentPart>
          </mc:Choice>
          <mc:Fallback xmlns="">
            <p:pic>
              <p:nvPicPr>
                <p:cNvPr id="310282" name="Ink 310281">
                  <a:extLst>
                    <a:ext uri="{FF2B5EF4-FFF2-40B4-BE49-F238E27FC236}">
                      <a16:creationId xmlns:a16="http://schemas.microsoft.com/office/drawing/2014/main" id="{28CE9A26-561E-4CF0-8E73-29064D3D965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994900" y="1548540"/>
                  <a:ext cx="73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10283" name="Ink 310282">
                  <a:extLst>
                    <a:ext uri="{FF2B5EF4-FFF2-40B4-BE49-F238E27FC236}">
                      <a16:creationId xmlns:a16="http://schemas.microsoft.com/office/drawing/2014/main" id="{7C7EDA8F-8FEA-4A6C-BA0E-5CAE3E5F502D}"/>
                    </a:ext>
                  </a:extLst>
                </p14:cNvPr>
                <p14:cNvContentPartPr/>
                <p14:nvPr/>
              </p14:nvContentPartPr>
              <p14:xfrm>
                <a:off x="9078780" y="1594980"/>
                <a:ext cx="78120" cy="62640"/>
              </p14:xfrm>
            </p:contentPart>
          </mc:Choice>
          <mc:Fallback xmlns="">
            <p:pic>
              <p:nvPicPr>
                <p:cNvPr id="310283" name="Ink 310282">
                  <a:extLst>
                    <a:ext uri="{FF2B5EF4-FFF2-40B4-BE49-F238E27FC236}">
                      <a16:creationId xmlns:a16="http://schemas.microsoft.com/office/drawing/2014/main" id="{7C7EDA8F-8FEA-4A6C-BA0E-5CAE3E5F502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061140" y="1576980"/>
                  <a:ext cx="11376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10285" name="Ink 310284">
                <a:extLst>
                  <a:ext uri="{FF2B5EF4-FFF2-40B4-BE49-F238E27FC236}">
                    <a16:creationId xmlns:a16="http://schemas.microsoft.com/office/drawing/2014/main" id="{337EFB3E-D855-411C-9751-005D6277DB05}"/>
                  </a:ext>
                </a:extLst>
              </p14:cNvPr>
              <p14:cNvContentPartPr/>
              <p14:nvPr/>
            </p14:nvContentPartPr>
            <p14:xfrm>
              <a:off x="4163700" y="2803860"/>
              <a:ext cx="2649600" cy="23040"/>
            </p14:xfrm>
          </p:contentPart>
        </mc:Choice>
        <mc:Fallback xmlns="">
          <p:pic>
            <p:nvPicPr>
              <p:cNvPr id="310285" name="Ink 310284">
                <a:extLst>
                  <a:ext uri="{FF2B5EF4-FFF2-40B4-BE49-F238E27FC236}">
                    <a16:creationId xmlns:a16="http://schemas.microsoft.com/office/drawing/2014/main" id="{337EFB3E-D855-411C-9751-005D6277DB0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145700" y="2786220"/>
                <a:ext cx="26852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10286" name="Ink 310285">
                <a:extLst>
                  <a:ext uri="{FF2B5EF4-FFF2-40B4-BE49-F238E27FC236}">
                    <a16:creationId xmlns:a16="http://schemas.microsoft.com/office/drawing/2014/main" id="{37AAAD69-A775-4117-95FE-12BAFD6B9638}"/>
                  </a:ext>
                </a:extLst>
              </p14:cNvPr>
              <p14:cNvContentPartPr/>
              <p14:nvPr/>
            </p14:nvContentPartPr>
            <p14:xfrm>
              <a:off x="1649460" y="3072780"/>
              <a:ext cx="1679040" cy="37800"/>
            </p14:xfrm>
          </p:contentPart>
        </mc:Choice>
        <mc:Fallback xmlns="">
          <p:pic>
            <p:nvPicPr>
              <p:cNvPr id="310286" name="Ink 310285">
                <a:extLst>
                  <a:ext uri="{FF2B5EF4-FFF2-40B4-BE49-F238E27FC236}">
                    <a16:creationId xmlns:a16="http://schemas.microsoft.com/office/drawing/2014/main" id="{37AAAD69-A775-4117-95FE-12BAFD6B963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631460" y="3054780"/>
                <a:ext cx="17146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10287" name="Ink 310286">
                <a:extLst>
                  <a:ext uri="{FF2B5EF4-FFF2-40B4-BE49-F238E27FC236}">
                    <a16:creationId xmlns:a16="http://schemas.microsoft.com/office/drawing/2014/main" id="{DC2FB1CA-4026-485E-9A73-18B93C53FBAB}"/>
                  </a:ext>
                </a:extLst>
              </p14:cNvPr>
              <p14:cNvContentPartPr/>
              <p14:nvPr/>
            </p14:nvContentPartPr>
            <p14:xfrm>
              <a:off x="1572060" y="3475620"/>
              <a:ext cx="381960" cy="33120"/>
            </p14:xfrm>
          </p:contentPart>
        </mc:Choice>
        <mc:Fallback xmlns="">
          <p:pic>
            <p:nvPicPr>
              <p:cNvPr id="310287" name="Ink 310286">
                <a:extLst>
                  <a:ext uri="{FF2B5EF4-FFF2-40B4-BE49-F238E27FC236}">
                    <a16:creationId xmlns:a16="http://schemas.microsoft.com/office/drawing/2014/main" id="{DC2FB1CA-4026-485E-9A73-18B93C53FBA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554060" y="3457620"/>
                <a:ext cx="4176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10288" name="Ink 310287">
                <a:extLst>
                  <a:ext uri="{FF2B5EF4-FFF2-40B4-BE49-F238E27FC236}">
                    <a16:creationId xmlns:a16="http://schemas.microsoft.com/office/drawing/2014/main" id="{B71CE247-FE77-4B41-83C7-29E279702F18}"/>
                  </a:ext>
                </a:extLst>
              </p14:cNvPr>
              <p14:cNvContentPartPr/>
              <p14:nvPr/>
            </p14:nvContentPartPr>
            <p14:xfrm>
              <a:off x="1608060" y="4177260"/>
              <a:ext cx="335160" cy="27720"/>
            </p14:xfrm>
          </p:contentPart>
        </mc:Choice>
        <mc:Fallback xmlns="">
          <p:pic>
            <p:nvPicPr>
              <p:cNvPr id="310288" name="Ink 310287">
                <a:extLst>
                  <a:ext uri="{FF2B5EF4-FFF2-40B4-BE49-F238E27FC236}">
                    <a16:creationId xmlns:a16="http://schemas.microsoft.com/office/drawing/2014/main" id="{B71CE247-FE77-4B41-83C7-29E279702F1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590420" y="4159260"/>
                <a:ext cx="3708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310289" name="Ink 310288">
                <a:extLst>
                  <a:ext uri="{FF2B5EF4-FFF2-40B4-BE49-F238E27FC236}">
                    <a16:creationId xmlns:a16="http://schemas.microsoft.com/office/drawing/2014/main" id="{AA492F99-F92E-4620-B719-5D634C9D5E43}"/>
                  </a:ext>
                </a:extLst>
              </p14:cNvPr>
              <p14:cNvContentPartPr/>
              <p14:nvPr/>
            </p14:nvContentPartPr>
            <p14:xfrm>
              <a:off x="2625420" y="4445820"/>
              <a:ext cx="2696040" cy="50400"/>
            </p14:xfrm>
          </p:contentPart>
        </mc:Choice>
        <mc:Fallback xmlns="">
          <p:pic>
            <p:nvPicPr>
              <p:cNvPr id="310289" name="Ink 310288">
                <a:extLst>
                  <a:ext uri="{FF2B5EF4-FFF2-40B4-BE49-F238E27FC236}">
                    <a16:creationId xmlns:a16="http://schemas.microsoft.com/office/drawing/2014/main" id="{AA492F99-F92E-4620-B719-5D634C9D5E4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607780" y="4427820"/>
                <a:ext cx="27316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310290" name="Ink 310289">
                <a:extLst>
                  <a:ext uri="{FF2B5EF4-FFF2-40B4-BE49-F238E27FC236}">
                    <a16:creationId xmlns:a16="http://schemas.microsoft.com/office/drawing/2014/main" id="{D5A71BEA-9826-4404-BB8D-C20C68D82493}"/>
                  </a:ext>
                </a:extLst>
              </p14:cNvPr>
              <p14:cNvContentPartPr/>
              <p14:nvPr/>
            </p14:nvContentPartPr>
            <p14:xfrm>
              <a:off x="2129700" y="4757580"/>
              <a:ext cx="1441800" cy="63720"/>
            </p14:xfrm>
          </p:contentPart>
        </mc:Choice>
        <mc:Fallback xmlns="">
          <p:pic>
            <p:nvPicPr>
              <p:cNvPr id="310290" name="Ink 310289">
                <a:extLst>
                  <a:ext uri="{FF2B5EF4-FFF2-40B4-BE49-F238E27FC236}">
                    <a16:creationId xmlns:a16="http://schemas.microsoft.com/office/drawing/2014/main" id="{D5A71BEA-9826-4404-BB8D-C20C68D8249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111700" y="4739580"/>
                <a:ext cx="147744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0299" name="Group 310298">
            <a:extLst>
              <a:ext uri="{FF2B5EF4-FFF2-40B4-BE49-F238E27FC236}">
                <a16:creationId xmlns:a16="http://schemas.microsoft.com/office/drawing/2014/main" id="{D13675D7-934E-44F9-BAF4-0FF697BF7F00}"/>
              </a:ext>
            </a:extLst>
          </p:cNvPr>
          <p:cNvGrpSpPr/>
          <p:nvPr/>
        </p:nvGrpSpPr>
        <p:grpSpPr>
          <a:xfrm>
            <a:off x="5965500" y="4061700"/>
            <a:ext cx="1009440" cy="331560"/>
            <a:chOff x="5965500" y="4061700"/>
            <a:chExt cx="100944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10291" name="Ink 310290">
                  <a:extLst>
                    <a:ext uri="{FF2B5EF4-FFF2-40B4-BE49-F238E27FC236}">
                      <a16:creationId xmlns:a16="http://schemas.microsoft.com/office/drawing/2014/main" id="{85418486-388A-43DA-8A66-DE67570BCC19}"/>
                    </a:ext>
                  </a:extLst>
                </p14:cNvPr>
                <p14:cNvContentPartPr/>
                <p14:nvPr/>
              </p14:nvContentPartPr>
              <p14:xfrm>
                <a:off x="5965500" y="4064940"/>
                <a:ext cx="104400" cy="216360"/>
              </p14:xfrm>
            </p:contentPart>
          </mc:Choice>
          <mc:Fallback xmlns="">
            <p:pic>
              <p:nvPicPr>
                <p:cNvPr id="310291" name="Ink 310290">
                  <a:extLst>
                    <a:ext uri="{FF2B5EF4-FFF2-40B4-BE49-F238E27FC236}">
                      <a16:creationId xmlns:a16="http://schemas.microsoft.com/office/drawing/2014/main" id="{85418486-388A-43DA-8A66-DE67570BCC1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947860" y="4046940"/>
                  <a:ext cx="140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10292" name="Ink 310291">
                  <a:extLst>
                    <a:ext uri="{FF2B5EF4-FFF2-40B4-BE49-F238E27FC236}">
                      <a16:creationId xmlns:a16="http://schemas.microsoft.com/office/drawing/2014/main" id="{F91572D6-A3D4-4D34-A39A-64B564EAEB14}"/>
                    </a:ext>
                  </a:extLst>
                </p14:cNvPr>
                <p14:cNvContentPartPr/>
                <p14:nvPr/>
              </p14:nvContentPartPr>
              <p14:xfrm>
                <a:off x="6208500" y="4158540"/>
                <a:ext cx="171000" cy="114840"/>
              </p14:xfrm>
            </p:contentPart>
          </mc:Choice>
          <mc:Fallback xmlns="">
            <p:pic>
              <p:nvPicPr>
                <p:cNvPr id="310292" name="Ink 310291">
                  <a:extLst>
                    <a:ext uri="{FF2B5EF4-FFF2-40B4-BE49-F238E27FC236}">
                      <a16:creationId xmlns:a16="http://schemas.microsoft.com/office/drawing/2014/main" id="{F91572D6-A3D4-4D34-A39A-64B564EAEB1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190860" y="4140900"/>
                  <a:ext cx="206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10293" name="Ink 310292">
                  <a:extLst>
                    <a:ext uri="{FF2B5EF4-FFF2-40B4-BE49-F238E27FC236}">
                      <a16:creationId xmlns:a16="http://schemas.microsoft.com/office/drawing/2014/main" id="{03982C8A-4207-42C9-A307-CD1AE38CCE05}"/>
                    </a:ext>
                  </a:extLst>
                </p14:cNvPr>
                <p14:cNvContentPartPr/>
                <p14:nvPr/>
              </p14:nvContentPartPr>
              <p14:xfrm>
                <a:off x="6192300" y="4153500"/>
                <a:ext cx="128520" cy="156240"/>
              </p14:xfrm>
            </p:contentPart>
          </mc:Choice>
          <mc:Fallback xmlns="">
            <p:pic>
              <p:nvPicPr>
                <p:cNvPr id="310293" name="Ink 310292">
                  <a:extLst>
                    <a:ext uri="{FF2B5EF4-FFF2-40B4-BE49-F238E27FC236}">
                      <a16:creationId xmlns:a16="http://schemas.microsoft.com/office/drawing/2014/main" id="{03982C8A-4207-42C9-A307-CD1AE38CCE0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74300" y="4135500"/>
                  <a:ext cx="164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10295" name="Ink 310294">
                  <a:extLst>
                    <a:ext uri="{FF2B5EF4-FFF2-40B4-BE49-F238E27FC236}">
                      <a16:creationId xmlns:a16="http://schemas.microsoft.com/office/drawing/2014/main" id="{87E06EC3-2CF4-4002-8379-C0D1D4E007F6}"/>
                    </a:ext>
                  </a:extLst>
                </p14:cNvPr>
                <p14:cNvContentPartPr/>
                <p14:nvPr/>
              </p14:nvContentPartPr>
              <p14:xfrm>
                <a:off x="6558060" y="4061700"/>
                <a:ext cx="101880" cy="208080"/>
              </p14:xfrm>
            </p:contentPart>
          </mc:Choice>
          <mc:Fallback xmlns="">
            <p:pic>
              <p:nvPicPr>
                <p:cNvPr id="310295" name="Ink 310294">
                  <a:extLst>
                    <a:ext uri="{FF2B5EF4-FFF2-40B4-BE49-F238E27FC236}">
                      <a16:creationId xmlns:a16="http://schemas.microsoft.com/office/drawing/2014/main" id="{87E06EC3-2CF4-4002-8379-C0D1D4E007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540420" y="4044060"/>
                  <a:ext cx="137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10296" name="Ink 310295">
                  <a:extLst>
                    <a:ext uri="{FF2B5EF4-FFF2-40B4-BE49-F238E27FC236}">
                      <a16:creationId xmlns:a16="http://schemas.microsoft.com/office/drawing/2014/main" id="{E4946FD2-5742-4975-9963-282F7F6A375F}"/>
                    </a:ext>
                  </a:extLst>
                </p14:cNvPr>
                <p14:cNvContentPartPr/>
                <p14:nvPr/>
              </p14:nvContentPartPr>
              <p14:xfrm>
                <a:off x="6493620" y="4160340"/>
                <a:ext cx="173880" cy="37800"/>
              </p14:xfrm>
            </p:contentPart>
          </mc:Choice>
          <mc:Fallback xmlns="">
            <p:pic>
              <p:nvPicPr>
                <p:cNvPr id="310296" name="Ink 310295">
                  <a:extLst>
                    <a:ext uri="{FF2B5EF4-FFF2-40B4-BE49-F238E27FC236}">
                      <a16:creationId xmlns:a16="http://schemas.microsoft.com/office/drawing/2014/main" id="{E4946FD2-5742-4975-9963-282F7F6A375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475980" y="4142340"/>
                  <a:ext cx="209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10297" name="Ink 310296">
                  <a:extLst>
                    <a:ext uri="{FF2B5EF4-FFF2-40B4-BE49-F238E27FC236}">
                      <a16:creationId xmlns:a16="http://schemas.microsoft.com/office/drawing/2014/main" id="{C2DE399B-788C-46EC-BEE1-43A0C474CD8E}"/>
                    </a:ext>
                  </a:extLst>
                </p14:cNvPr>
                <p14:cNvContentPartPr/>
                <p14:nvPr/>
              </p14:nvContentPartPr>
              <p14:xfrm>
                <a:off x="6753900" y="4214340"/>
                <a:ext cx="221040" cy="20160"/>
              </p14:xfrm>
            </p:contentPart>
          </mc:Choice>
          <mc:Fallback xmlns="">
            <p:pic>
              <p:nvPicPr>
                <p:cNvPr id="310297" name="Ink 310296">
                  <a:extLst>
                    <a:ext uri="{FF2B5EF4-FFF2-40B4-BE49-F238E27FC236}">
                      <a16:creationId xmlns:a16="http://schemas.microsoft.com/office/drawing/2014/main" id="{C2DE399B-788C-46EC-BEE1-43A0C474CD8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36260" y="4196700"/>
                  <a:ext cx="256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10298" name="Ink 310297">
                  <a:extLst>
                    <a:ext uri="{FF2B5EF4-FFF2-40B4-BE49-F238E27FC236}">
                      <a16:creationId xmlns:a16="http://schemas.microsoft.com/office/drawing/2014/main" id="{7D7B76D8-F853-41EE-BDD9-A7C74913713B}"/>
                    </a:ext>
                  </a:extLst>
                </p14:cNvPr>
                <p14:cNvContentPartPr/>
                <p14:nvPr/>
              </p14:nvContentPartPr>
              <p14:xfrm>
                <a:off x="6856500" y="4225500"/>
                <a:ext cx="10080" cy="167760"/>
              </p14:xfrm>
            </p:contentPart>
          </mc:Choice>
          <mc:Fallback xmlns="">
            <p:pic>
              <p:nvPicPr>
                <p:cNvPr id="310298" name="Ink 310297">
                  <a:extLst>
                    <a:ext uri="{FF2B5EF4-FFF2-40B4-BE49-F238E27FC236}">
                      <a16:creationId xmlns:a16="http://schemas.microsoft.com/office/drawing/2014/main" id="{7D7B76D8-F853-41EE-BDD9-A7C74913713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838860" y="4207500"/>
                  <a:ext cx="4572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302" name="Group 310301">
            <a:extLst>
              <a:ext uri="{FF2B5EF4-FFF2-40B4-BE49-F238E27FC236}">
                <a16:creationId xmlns:a16="http://schemas.microsoft.com/office/drawing/2014/main" id="{308BE678-2885-413D-85C7-7EF1507C91D9}"/>
              </a:ext>
            </a:extLst>
          </p:cNvPr>
          <p:cNvGrpSpPr/>
          <p:nvPr/>
        </p:nvGrpSpPr>
        <p:grpSpPr>
          <a:xfrm>
            <a:off x="7217220" y="4070700"/>
            <a:ext cx="176760" cy="199800"/>
            <a:chOff x="7217220" y="4070700"/>
            <a:chExt cx="17676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10300" name="Ink 310299">
                  <a:extLst>
                    <a:ext uri="{FF2B5EF4-FFF2-40B4-BE49-F238E27FC236}">
                      <a16:creationId xmlns:a16="http://schemas.microsoft.com/office/drawing/2014/main" id="{705D244E-A2FE-4B78-B524-E57F63794D4B}"/>
                    </a:ext>
                  </a:extLst>
                </p14:cNvPr>
                <p14:cNvContentPartPr/>
                <p14:nvPr/>
              </p14:nvContentPartPr>
              <p14:xfrm>
                <a:off x="7217220" y="4131180"/>
                <a:ext cx="176760" cy="16560"/>
              </p14:xfrm>
            </p:contentPart>
          </mc:Choice>
          <mc:Fallback xmlns="">
            <p:pic>
              <p:nvPicPr>
                <p:cNvPr id="310300" name="Ink 310299">
                  <a:extLst>
                    <a:ext uri="{FF2B5EF4-FFF2-40B4-BE49-F238E27FC236}">
                      <a16:creationId xmlns:a16="http://schemas.microsoft.com/office/drawing/2014/main" id="{705D244E-A2FE-4B78-B524-E57F63794D4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199580" y="4113180"/>
                  <a:ext cx="212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10301" name="Ink 310300">
                  <a:extLst>
                    <a:ext uri="{FF2B5EF4-FFF2-40B4-BE49-F238E27FC236}">
                      <a16:creationId xmlns:a16="http://schemas.microsoft.com/office/drawing/2014/main" id="{0EAC85A2-CA6C-4C7C-93FF-03DA358E6F9F}"/>
                    </a:ext>
                  </a:extLst>
                </p14:cNvPr>
                <p14:cNvContentPartPr/>
                <p14:nvPr/>
              </p14:nvContentPartPr>
              <p14:xfrm>
                <a:off x="7292820" y="4070700"/>
                <a:ext cx="25920" cy="199800"/>
              </p14:xfrm>
            </p:contentPart>
          </mc:Choice>
          <mc:Fallback xmlns="">
            <p:pic>
              <p:nvPicPr>
                <p:cNvPr id="310301" name="Ink 310300">
                  <a:extLst>
                    <a:ext uri="{FF2B5EF4-FFF2-40B4-BE49-F238E27FC236}">
                      <a16:creationId xmlns:a16="http://schemas.microsoft.com/office/drawing/2014/main" id="{0EAC85A2-CA6C-4C7C-93FF-03DA358E6F9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274820" y="4052700"/>
                  <a:ext cx="6156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309" name="Group 310308">
            <a:extLst>
              <a:ext uri="{FF2B5EF4-FFF2-40B4-BE49-F238E27FC236}">
                <a16:creationId xmlns:a16="http://schemas.microsoft.com/office/drawing/2014/main" id="{8C7A6594-CBE1-4AE7-8167-3AE88BF49010}"/>
              </a:ext>
            </a:extLst>
          </p:cNvPr>
          <p:cNvGrpSpPr/>
          <p:nvPr/>
        </p:nvGrpSpPr>
        <p:grpSpPr>
          <a:xfrm>
            <a:off x="7608180" y="4001940"/>
            <a:ext cx="900000" cy="387720"/>
            <a:chOff x="7608180" y="4001940"/>
            <a:chExt cx="90000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10303" name="Ink 310302">
                  <a:extLst>
                    <a:ext uri="{FF2B5EF4-FFF2-40B4-BE49-F238E27FC236}">
                      <a16:creationId xmlns:a16="http://schemas.microsoft.com/office/drawing/2014/main" id="{D7EAA022-8B76-4E03-AA25-FC7D78535BB5}"/>
                    </a:ext>
                  </a:extLst>
                </p14:cNvPr>
                <p14:cNvContentPartPr/>
                <p14:nvPr/>
              </p14:nvContentPartPr>
              <p14:xfrm>
                <a:off x="7608180" y="4057380"/>
                <a:ext cx="172800" cy="176400"/>
              </p14:xfrm>
            </p:contentPart>
          </mc:Choice>
          <mc:Fallback xmlns="">
            <p:pic>
              <p:nvPicPr>
                <p:cNvPr id="310303" name="Ink 310302">
                  <a:extLst>
                    <a:ext uri="{FF2B5EF4-FFF2-40B4-BE49-F238E27FC236}">
                      <a16:creationId xmlns:a16="http://schemas.microsoft.com/office/drawing/2014/main" id="{D7EAA022-8B76-4E03-AA25-FC7D78535BB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590180" y="4039380"/>
                  <a:ext cx="208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10304" name="Ink 310303">
                  <a:extLst>
                    <a:ext uri="{FF2B5EF4-FFF2-40B4-BE49-F238E27FC236}">
                      <a16:creationId xmlns:a16="http://schemas.microsoft.com/office/drawing/2014/main" id="{52BA1DF2-1549-4585-816E-0646D206C6D0}"/>
                    </a:ext>
                  </a:extLst>
                </p14:cNvPr>
                <p14:cNvContentPartPr/>
                <p14:nvPr/>
              </p14:nvContentPartPr>
              <p14:xfrm>
                <a:off x="7919580" y="4129020"/>
                <a:ext cx="162000" cy="92160"/>
              </p14:xfrm>
            </p:contentPart>
          </mc:Choice>
          <mc:Fallback xmlns="">
            <p:pic>
              <p:nvPicPr>
                <p:cNvPr id="310304" name="Ink 310303">
                  <a:extLst>
                    <a:ext uri="{FF2B5EF4-FFF2-40B4-BE49-F238E27FC236}">
                      <a16:creationId xmlns:a16="http://schemas.microsoft.com/office/drawing/2014/main" id="{52BA1DF2-1549-4585-816E-0646D206C6D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901580" y="4111020"/>
                  <a:ext cx="197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10305" name="Ink 310304">
                  <a:extLst>
                    <a:ext uri="{FF2B5EF4-FFF2-40B4-BE49-F238E27FC236}">
                      <a16:creationId xmlns:a16="http://schemas.microsoft.com/office/drawing/2014/main" id="{739A7A23-CA79-4EE7-900F-32E475A6363B}"/>
                    </a:ext>
                  </a:extLst>
                </p14:cNvPr>
                <p14:cNvContentPartPr/>
                <p14:nvPr/>
              </p14:nvContentPartPr>
              <p14:xfrm>
                <a:off x="7949460" y="4108500"/>
                <a:ext cx="95760" cy="137160"/>
              </p14:xfrm>
            </p:contentPart>
          </mc:Choice>
          <mc:Fallback xmlns="">
            <p:pic>
              <p:nvPicPr>
                <p:cNvPr id="310305" name="Ink 310304">
                  <a:extLst>
                    <a:ext uri="{FF2B5EF4-FFF2-40B4-BE49-F238E27FC236}">
                      <a16:creationId xmlns:a16="http://schemas.microsoft.com/office/drawing/2014/main" id="{739A7A23-CA79-4EE7-900F-32E475A6363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931820" y="4090500"/>
                  <a:ext cx="131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10306" name="Ink 310305">
                  <a:extLst>
                    <a:ext uri="{FF2B5EF4-FFF2-40B4-BE49-F238E27FC236}">
                      <a16:creationId xmlns:a16="http://schemas.microsoft.com/office/drawing/2014/main" id="{CDE4BB13-0B90-4249-9793-662B92225AF4}"/>
                    </a:ext>
                  </a:extLst>
                </p14:cNvPr>
                <p14:cNvContentPartPr/>
                <p14:nvPr/>
              </p14:nvContentPartPr>
              <p14:xfrm>
                <a:off x="8208660" y="4001940"/>
                <a:ext cx="94680" cy="266400"/>
              </p14:xfrm>
            </p:contentPart>
          </mc:Choice>
          <mc:Fallback xmlns="">
            <p:pic>
              <p:nvPicPr>
                <p:cNvPr id="310306" name="Ink 310305">
                  <a:extLst>
                    <a:ext uri="{FF2B5EF4-FFF2-40B4-BE49-F238E27FC236}">
                      <a16:creationId xmlns:a16="http://schemas.microsoft.com/office/drawing/2014/main" id="{CDE4BB13-0B90-4249-9793-662B92225AF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190660" y="3984300"/>
                  <a:ext cx="1303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10307" name="Ink 310306">
                  <a:extLst>
                    <a:ext uri="{FF2B5EF4-FFF2-40B4-BE49-F238E27FC236}">
                      <a16:creationId xmlns:a16="http://schemas.microsoft.com/office/drawing/2014/main" id="{037EE154-C28C-42F1-AC97-5BA9723278E8}"/>
                    </a:ext>
                  </a:extLst>
                </p14:cNvPr>
                <p14:cNvContentPartPr/>
                <p14:nvPr/>
              </p14:nvContentPartPr>
              <p14:xfrm>
                <a:off x="8191740" y="4143060"/>
                <a:ext cx="120600" cy="12600"/>
              </p14:xfrm>
            </p:contentPart>
          </mc:Choice>
          <mc:Fallback xmlns="">
            <p:pic>
              <p:nvPicPr>
                <p:cNvPr id="310307" name="Ink 310306">
                  <a:extLst>
                    <a:ext uri="{FF2B5EF4-FFF2-40B4-BE49-F238E27FC236}">
                      <a16:creationId xmlns:a16="http://schemas.microsoft.com/office/drawing/2014/main" id="{037EE154-C28C-42F1-AC97-5BA9723278E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173740" y="4125060"/>
                  <a:ext cx="156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10308" name="Ink 310307">
                  <a:extLst>
                    <a:ext uri="{FF2B5EF4-FFF2-40B4-BE49-F238E27FC236}">
                      <a16:creationId xmlns:a16="http://schemas.microsoft.com/office/drawing/2014/main" id="{2DCC4EDE-5F4E-4F52-AB31-E207CB0B3092}"/>
                    </a:ext>
                  </a:extLst>
                </p14:cNvPr>
                <p14:cNvContentPartPr/>
                <p14:nvPr/>
              </p14:nvContentPartPr>
              <p14:xfrm>
                <a:off x="8402340" y="4216860"/>
                <a:ext cx="105840" cy="172800"/>
              </p14:xfrm>
            </p:contentPart>
          </mc:Choice>
          <mc:Fallback xmlns="">
            <p:pic>
              <p:nvPicPr>
                <p:cNvPr id="310308" name="Ink 310307">
                  <a:extLst>
                    <a:ext uri="{FF2B5EF4-FFF2-40B4-BE49-F238E27FC236}">
                      <a16:creationId xmlns:a16="http://schemas.microsoft.com/office/drawing/2014/main" id="{2DCC4EDE-5F4E-4F52-AB31-E207CB0B309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384700" y="4198860"/>
                  <a:ext cx="141480" cy="20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310310" name="Ink 310309">
                <a:extLst>
                  <a:ext uri="{FF2B5EF4-FFF2-40B4-BE49-F238E27FC236}">
                    <a16:creationId xmlns:a16="http://schemas.microsoft.com/office/drawing/2014/main" id="{D56BDC81-7D72-42B9-8D5D-2F96101E631B}"/>
                  </a:ext>
                </a:extLst>
              </p14:cNvPr>
              <p14:cNvContentPartPr/>
              <p14:nvPr/>
            </p14:nvContentPartPr>
            <p14:xfrm>
              <a:off x="6585780" y="4445460"/>
              <a:ext cx="361440" cy="9720"/>
            </p14:xfrm>
          </p:contentPart>
        </mc:Choice>
        <mc:Fallback xmlns="">
          <p:pic>
            <p:nvPicPr>
              <p:cNvPr id="310310" name="Ink 310309">
                <a:extLst>
                  <a:ext uri="{FF2B5EF4-FFF2-40B4-BE49-F238E27FC236}">
                    <a16:creationId xmlns:a16="http://schemas.microsoft.com/office/drawing/2014/main" id="{D56BDC81-7D72-42B9-8D5D-2F96101E631B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568140" y="4427460"/>
                <a:ext cx="3970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10311" name="Ink 310310">
                <a:extLst>
                  <a:ext uri="{FF2B5EF4-FFF2-40B4-BE49-F238E27FC236}">
                    <a16:creationId xmlns:a16="http://schemas.microsoft.com/office/drawing/2014/main" id="{26D60474-E69C-4914-81E1-786A60C52D85}"/>
                  </a:ext>
                </a:extLst>
              </p14:cNvPr>
              <p14:cNvContentPartPr/>
              <p14:nvPr/>
            </p14:nvContentPartPr>
            <p14:xfrm>
              <a:off x="8203260" y="4474620"/>
              <a:ext cx="344880" cy="11520"/>
            </p14:xfrm>
          </p:contentPart>
        </mc:Choice>
        <mc:Fallback xmlns="">
          <p:pic>
            <p:nvPicPr>
              <p:cNvPr id="310311" name="Ink 310310">
                <a:extLst>
                  <a:ext uri="{FF2B5EF4-FFF2-40B4-BE49-F238E27FC236}">
                    <a16:creationId xmlns:a16="http://schemas.microsoft.com/office/drawing/2014/main" id="{26D60474-E69C-4914-81E1-786A60C52D8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185260" y="4456620"/>
                <a:ext cx="3805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10312" name="Ink 310311">
                <a:extLst>
                  <a:ext uri="{FF2B5EF4-FFF2-40B4-BE49-F238E27FC236}">
                    <a16:creationId xmlns:a16="http://schemas.microsoft.com/office/drawing/2014/main" id="{0AF2663C-FBBC-43F0-B64A-C265EF9639C2}"/>
                  </a:ext>
                </a:extLst>
              </p14:cNvPr>
              <p14:cNvContentPartPr/>
              <p14:nvPr/>
            </p14:nvContentPartPr>
            <p14:xfrm>
              <a:off x="5604060" y="5453460"/>
              <a:ext cx="1184400" cy="47520"/>
            </p14:xfrm>
          </p:contentPart>
        </mc:Choice>
        <mc:Fallback xmlns="">
          <p:pic>
            <p:nvPicPr>
              <p:cNvPr id="310312" name="Ink 310311">
                <a:extLst>
                  <a:ext uri="{FF2B5EF4-FFF2-40B4-BE49-F238E27FC236}">
                    <a16:creationId xmlns:a16="http://schemas.microsoft.com/office/drawing/2014/main" id="{0AF2663C-FBBC-43F0-B64A-C265EF9639C2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5586060" y="5435820"/>
                <a:ext cx="12200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310313" name="Ink 310312">
                <a:extLst>
                  <a:ext uri="{FF2B5EF4-FFF2-40B4-BE49-F238E27FC236}">
                    <a16:creationId xmlns:a16="http://schemas.microsoft.com/office/drawing/2014/main" id="{956A41BE-6127-4A3C-BA51-2AADB102C398}"/>
                  </a:ext>
                </a:extLst>
              </p14:cNvPr>
              <p14:cNvContentPartPr/>
              <p14:nvPr/>
            </p14:nvContentPartPr>
            <p14:xfrm>
              <a:off x="4043100" y="5479740"/>
              <a:ext cx="1019160" cy="26640"/>
            </p14:xfrm>
          </p:contentPart>
        </mc:Choice>
        <mc:Fallback xmlns="">
          <p:pic>
            <p:nvPicPr>
              <p:cNvPr id="310313" name="Ink 310312">
                <a:extLst>
                  <a:ext uri="{FF2B5EF4-FFF2-40B4-BE49-F238E27FC236}">
                    <a16:creationId xmlns:a16="http://schemas.microsoft.com/office/drawing/2014/main" id="{956A41BE-6127-4A3C-BA51-2AADB102C398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025100" y="5461740"/>
                <a:ext cx="10548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310314" name="Ink 310313">
                <a:extLst>
                  <a:ext uri="{FF2B5EF4-FFF2-40B4-BE49-F238E27FC236}">
                    <a16:creationId xmlns:a16="http://schemas.microsoft.com/office/drawing/2014/main" id="{634F5BA4-93F0-44FF-B438-B9BA681F0D30}"/>
                  </a:ext>
                </a:extLst>
              </p14:cNvPr>
              <p14:cNvContentPartPr/>
              <p14:nvPr/>
            </p14:nvContentPartPr>
            <p14:xfrm>
              <a:off x="1680060" y="5838300"/>
              <a:ext cx="430560" cy="32400"/>
            </p14:xfrm>
          </p:contentPart>
        </mc:Choice>
        <mc:Fallback xmlns="">
          <p:pic>
            <p:nvPicPr>
              <p:cNvPr id="310314" name="Ink 310313">
                <a:extLst>
                  <a:ext uri="{FF2B5EF4-FFF2-40B4-BE49-F238E27FC236}">
                    <a16:creationId xmlns:a16="http://schemas.microsoft.com/office/drawing/2014/main" id="{634F5BA4-93F0-44FF-B438-B9BA681F0D30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1662060" y="5820300"/>
                <a:ext cx="4662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10315" name="Ink 310314">
                <a:extLst>
                  <a:ext uri="{FF2B5EF4-FFF2-40B4-BE49-F238E27FC236}">
                    <a16:creationId xmlns:a16="http://schemas.microsoft.com/office/drawing/2014/main" id="{521026A6-AF34-4E81-A963-6C4BC748DA71}"/>
                  </a:ext>
                </a:extLst>
              </p14:cNvPr>
              <p14:cNvContentPartPr/>
              <p14:nvPr/>
            </p14:nvContentPartPr>
            <p14:xfrm>
              <a:off x="2649180" y="5836500"/>
              <a:ext cx="1522800" cy="29160"/>
            </p14:xfrm>
          </p:contentPart>
        </mc:Choice>
        <mc:Fallback xmlns="">
          <p:pic>
            <p:nvPicPr>
              <p:cNvPr id="310315" name="Ink 310314">
                <a:extLst>
                  <a:ext uri="{FF2B5EF4-FFF2-40B4-BE49-F238E27FC236}">
                    <a16:creationId xmlns:a16="http://schemas.microsoft.com/office/drawing/2014/main" id="{521026A6-AF34-4E81-A963-6C4BC748DA71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2631180" y="5818860"/>
                <a:ext cx="155844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10316" name="Ink 310315">
                <a:extLst>
                  <a:ext uri="{FF2B5EF4-FFF2-40B4-BE49-F238E27FC236}">
                    <a16:creationId xmlns:a16="http://schemas.microsoft.com/office/drawing/2014/main" id="{939C5E4C-393E-432F-A4B9-D4ACCA2C69EC}"/>
                  </a:ext>
                </a:extLst>
              </p14:cNvPr>
              <p14:cNvContentPartPr/>
              <p14:nvPr/>
            </p14:nvContentPartPr>
            <p14:xfrm>
              <a:off x="5019420" y="5786100"/>
              <a:ext cx="1582560" cy="56880"/>
            </p14:xfrm>
          </p:contentPart>
        </mc:Choice>
        <mc:Fallback xmlns="">
          <p:pic>
            <p:nvPicPr>
              <p:cNvPr id="310316" name="Ink 310315">
                <a:extLst>
                  <a:ext uri="{FF2B5EF4-FFF2-40B4-BE49-F238E27FC236}">
                    <a16:creationId xmlns:a16="http://schemas.microsoft.com/office/drawing/2014/main" id="{939C5E4C-393E-432F-A4B9-D4ACCA2C69EC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001420" y="5768460"/>
                <a:ext cx="1618200" cy="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08277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>
            <a:extLst>
              <a:ext uri="{FF2B5EF4-FFF2-40B4-BE49-F238E27FC236}">
                <a16:creationId xmlns:a16="http://schemas.microsoft.com/office/drawing/2014/main" id="{A3E1E502-3E9D-494A-A6D9-C6467FFE5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 (Cont.)</a:t>
            </a: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B3CCAC2C-F516-42ED-A047-876AE173F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98753"/>
            <a:ext cx="7670306" cy="307246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Required data may be buffer resident already, avoiding disk I/O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But hard to take into account for cost estimation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Several algorithms can reduce disk IO by using extra buffer space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Amount of real memory available to buffer depends on other concurrent queries and OS processes, known only during execution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Worst case estimates assume that no data is initially in buffer  and only the minimum amount of memory needed for the operation is available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But more optimistic estimates are used in practice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7472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2A8B6523-A6A8-4254-B0A9-DD3FF39C84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 Operation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A0F4E0A7-8F2E-443D-9EC7-D2F1BB3BAF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52" y="1198753"/>
            <a:ext cx="7523391" cy="49373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File scan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Algorithm </a:t>
            </a:r>
            <a:r>
              <a:rPr lang="en-US" altLang="en-US" b="1" dirty="0">
                <a:ea typeface="MS PGothic" panose="020B0600070205080204" pitchFamily="34" charset="-128"/>
              </a:rPr>
              <a:t>A1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linear search</a:t>
            </a:r>
            <a:r>
              <a:rPr lang="en-US" altLang="en-US" dirty="0">
                <a:ea typeface="MS PGothic" panose="020B0600070205080204" pitchFamily="34" charset="-128"/>
              </a:rPr>
              <a:t>).  Scan each file block and test all records to see whether they satisfy the selection condition.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estimate =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block transfers + 1 seek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denotes number of blocks containing records from relation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If selection is on a key attribute, can stop on finding record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= 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/2) block transfers + 1 seek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Linear search can be applied regardless of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selection condition or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ordering of records in the file, or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availability of indices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Note: binary search generally does not make sense since data is not stored consecutively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except when there is an index available,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and binary search requires more seeks than index search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77816D-B2C9-49DD-B7DB-D0FAE15C5930}"/>
                  </a:ext>
                </a:extLst>
              </p14:cNvPr>
              <p14:cNvContentPartPr/>
              <p14:nvPr/>
            </p14:nvContentPartPr>
            <p14:xfrm>
              <a:off x="1190520" y="327960"/>
              <a:ext cx="7770240" cy="604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77816D-B2C9-49DD-B7DB-D0FAE15C59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1160" y="318600"/>
                <a:ext cx="7788960" cy="606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3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369C0E0E-12BB-4241-BE56-69B9C34C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69273CB8-BC00-402F-AF16-C1D9F91D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162657"/>
            <a:ext cx="7617041" cy="3565756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Index scan </a:t>
            </a:r>
            <a:r>
              <a:rPr lang="en-US" altLang="en-US" dirty="0">
                <a:ea typeface="MS PGothic" panose="020B0600070205080204" pitchFamily="34" charset="-128"/>
              </a:rPr>
              <a:t>– search algorithms that use an index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selection condition must be on search-key of index.</a:t>
            </a:r>
          </a:p>
          <a:p>
            <a:r>
              <a:rPr lang="en-US" altLang="en-US" b="1" dirty="0">
                <a:ea typeface="MS PGothic" panose="020B0600070205080204" pitchFamily="34" charset="-128"/>
              </a:rPr>
              <a:t>A2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key</a:t>
            </a:r>
            <a:r>
              <a:rPr lang="en-US" altLang="en-US" dirty="0">
                <a:ea typeface="MS PGothic" panose="020B0600070205080204" pitchFamily="34" charset="-128"/>
              </a:rPr>
              <a:t>).  Retrieve a single record that satisfies the corresponding equality condition  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Cost</a:t>
            </a:r>
            <a:r>
              <a:rPr lang="en-US" altLang="en-US" dirty="0">
                <a:ea typeface="MS PGothic" panose="020B0600070205080204" pitchFamily="34" charset="-128"/>
              </a:rPr>
              <a:t> = (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+ 1)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b="1" dirty="0">
                <a:ea typeface="MS PGothic" panose="020B0600070205080204" pitchFamily="34" charset="-128"/>
              </a:rPr>
              <a:t>A3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</a:t>
            </a:r>
            <a:r>
              <a:rPr lang="en-US" altLang="en-US" b="1" dirty="0" err="1">
                <a:solidFill>
                  <a:srgbClr val="002060"/>
                </a:solidFill>
                <a:ea typeface="MS PGothic" panose="020B0600070205080204" pitchFamily="34" charset="-128"/>
              </a:rPr>
              <a:t>nonkey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Retrieve multiple records.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Records will be on consecutive blocks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Let b = number of blocks containing matching records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Cost</a:t>
            </a:r>
            <a:r>
              <a:rPr lang="en-US" altLang="en-US" dirty="0">
                <a:ea typeface="MS PGothic" panose="020B0600070205080204" pitchFamily="34" charset="-128"/>
              </a:rPr>
              <a:t> =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dirty="0">
                <a:ea typeface="MS PGothic" panose="020B0600070205080204" pitchFamily="34" charset="-128"/>
              </a:rPr>
              <a:t> * b</a:t>
            </a:r>
            <a:endParaRPr lang="en-US" altLang="en-US" i="1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02F1E88-264F-4F65-B530-76A1697B210B}"/>
                  </a:ext>
                </a:extLst>
              </p14:cNvPr>
              <p14:cNvContentPartPr/>
              <p14:nvPr/>
            </p14:nvContentPartPr>
            <p14:xfrm>
              <a:off x="146160" y="811080"/>
              <a:ext cx="8972280" cy="584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02F1E88-264F-4F65-B530-76A1697B21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800" y="801720"/>
                <a:ext cx="8991000" cy="586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FAEE-4DCB-4B12-A4D1-EB574FEB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F7A960-569E-47A8-AD21-19956FB0779D}"/>
              </a:ext>
            </a:extLst>
          </p:cNvPr>
          <p:cNvGrpSpPr/>
          <p:nvPr/>
        </p:nvGrpSpPr>
        <p:grpSpPr>
          <a:xfrm>
            <a:off x="555060" y="1112940"/>
            <a:ext cx="881280" cy="342000"/>
            <a:chOff x="555060" y="1112940"/>
            <a:chExt cx="88128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E07EAFA-EE20-45D2-A8E1-4FE352920BB0}"/>
                    </a:ext>
                  </a:extLst>
                </p14:cNvPr>
                <p14:cNvContentPartPr/>
                <p14:nvPr/>
              </p14:nvContentPartPr>
              <p14:xfrm>
                <a:off x="555060" y="1112940"/>
                <a:ext cx="271080" cy="342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E07EAFA-EE20-45D2-A8E1-4FE352920B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7420" y="1095300"/>
                  <a:ext cx="3067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8147ED4-C7EE-4EC3-A228-6DC93EF56FAC}"/>
                    </a:ext>
                  </a:extLst>
                </p14:cNvPr>
                <p14:cNvContentPartPr/>
                <p14:nvPr/>
              </p14:nvContentPartPr>
              <p14:xfrm>
                <a:off x="879420" y="1281420"/>
                <a:ext cx="29520" cy="90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8147ED4-C7EE-4EC3-A228-6DC93EF56F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1420" y="1263780"/>
                  <a:ext cx="65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0B7927-8920-4999-BF3C-6EAF673CC3CC}"/>
                    </a:ext>
                  </a:extLst>
                </p14:cNvPr>
                <p14:cNvContentPartPr/>
                <p14:nvPr/>
              </p14:nvContentPartPr>
              <p14:xfrm>
                <a:off x="829020" y="1178460"/>
                <a:ext cx="223200" cy="181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0B7927-8920-4999-BF3C-6EAF673CC3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1020" y="1160820"/>
                  <a:ext cx="258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758152B-9767-48B5-91B8-E010D5A634F9}"/>
                    </a:ext>
                  </a:extLst>
                </p14:cNvPr>
                <p14:cNvContentPartPr/>
                <p14:nvPr/>
              </p14:nvContentPartPr>
              <p14:xfrm>
                <a:off x="1092900" y="1268460"/>
                <a:ext cx="122040" cy="8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758152B-9767-48B5-91B8-E010D5A634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4900" y="1250820"/>
                  <a:ext cx="1576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AB4070-B23A-401B-932A-013BC2B4B7DC}"/>
                    </a:ext>
                  </a:extLst>
                </p14:cNvPr>
                <p14:cNvContentPartPr/>
                <p14:nvPr/>
              </p14:nvContentPartPr>
              <p14:xfrm>
                <a:off x="1232580" y="1249020"/>
                <a:ext cx="97560" cy="128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AB4070-B23A-401B-932A-013BC2B4B7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14940" y="1231380"/>
                  <a:ext cx="133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650C52-8CE5-40EC-A038-8DE7626C4895}"/>
                    </a:ext>
                  </a:extLst>
                </p14:cNvPr>
                <p14:cNvContentPartPr/>
                <p14:nvPr/>
              </p14:nvContentPartPr>
              <p14:xfrm>
                <a:off x="1424460" y="1306620"/>
                <a:ext cx="11880" cy="50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650C52-8CE5-40EC-A038-8DE7626C489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06460" y="1288980"/>
                  <a:ext cx="4752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70C537-DCAF-4C01-A968-71A2F58BDC61}"/>
              </a:ext>
            </a:extLst>
          </p:cNvPr>
          <p:cNvGrpSpPr/>
          <p:nvPr/>
        </p:nvGrpSpPr>
        <p:grpSpPr>
          <a:xfrm>
            <a:off x="1124580" y="1599660"/>
            <a:ext cx="371880" cy="219240"/>
            <a:chOff x="1124580" y="1599660"/>
            <a:chExt cx="37188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308A8E-4FC2-4AB0-ADA6-880EC4BFCD08}"/>
                    </a:ext>
                  </a:extLst>
                </p14:cNvPr>
                <p14:cNvContentPartPr/>
                <p14:nvPr/>
              </p14:nvContentPartPr>
              <p14:xfrm>
                <a:off x="1124580" y="1599660"/>
                <a:ext cx="196920" cy="136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308A8E-4FC2-4AB0-ADA6-880EC4BFCD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6940" y="1581660"/>
                  <a:ext cx="232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8E67D2-456A-497B-A972-079439D9C69B}"/>
                    </a:ext>
                  </a:extLst>
                </p14:cNvPr>
                <p14:cNvContentPartPr/>
                <p14:nvPr/>
              </p14:nvContentPartPr>
              <p14:xfrm>
                <a:off x="1384500" y="1703340"/>
                <a:ext cx="111960" cy="115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78E67D2-456A-497B-A972-079439D9C6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66500" y="1685700"/>
                  <a:ext cx="14760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0493A1-D715-4A8A-900A-762AA72FD07F}"/>
              </a:ext>
            </a:extLst>
          </p:cNvPr>
          <p:cNvGrpSpPr/>
          <p:nvPr/>
        </p:nvGrpSpPr>
        <p:grpSpPr>
          <a:xfrm>
            <a:off x="1765380" y="1638900"/>
            <a:ext cx="137160" cy="103320"/>
            <a:chOff x="1765380" y="1638900"/>
            <a:chExt cx="137160" cy="1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61F4B85-90D1-402D-AADF-BDE31CB3202F}"/>
                    </a:ext>
                  </a:extLst>
                </p14:cNvPr>
                <p14:cNvContentPartPr/>
                <p14:nvPr/>
              </p14:nvContentPartPr>
              <p14:xfrm>
                <a:off x="1766820" y="1638900"/>
                <a:ext cx="133560" cy="22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61F4B85-90D1-402D-AADF-BDE31CB320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48820" y="1621260"/>
                  <a:ext cx="1692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C364B10-9546-4EC0-8E41-FA61110FBA25}"/>
                    </a:ext>
                  </a:extLst>
                </p14:cNvPr>
                <p14:cNvContentPartPr/>
                <p14:nvPr/>
              </p14:nvContentPartPr>
              <p14:xfrm>
                <a:off x="1765380" y="1714860"/>
                <a:ext cx="137160" cy="27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C364B10-9546-4EC0-8E41-FA61110FBA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47740" y="1696860"/>
                  <a:ext cx="17280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5CB22C-8858-4176-BDD2-68D0B5AC329C}"/>
              </a:ext>
            </a:extLst>
          </p:cNvPr>
          <p:cNvGrpSpPr/>
          <p:nvPr/>
        </p:nvGrpSpPr>
        <p:grpSpPr>
          <a:xfrm>
            <a:off x="2223660" y="1523700"/>
            <a:ext cx="796680" cy="210960"/>
            <a:chOff x="2223660" y="1523700"/>
            <a:chExt cx="79668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9BDFC1F-7415-42C1-BC2A-0489611D8196}"/>
                    </a:ext>
                  </a:extLst>
                </p14:cNvPr>
                <p14:cNvContentPartPr/>
                <p14:nvPr/>
              </p14:nvContentPartPr>
              <p14:xfrm>
                <a:off x="2223660" y="1556820"/>
                <a:ext cx="12960" cy="17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9BDFC1F-7415-42C1-BC2A-0489611D81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06020" y="1539180"/>
                  <a:ext cx="48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266934-52CB-424A-942A-9484E72CA7F8}"/>
                    </a:ext>
                  </a:extLst>
                </p14:cNvPr>
                <p14:cNvContentPartPr/>
                <p14:nvPr/>
              </p14:nvContentPartPr>
              <p14:xfrm>
                <a:off x="2364780" y="1543140"/>
                <a:ext cx="120960" cy="17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266934-52CB-424A-942A-9484E72CA7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47140" y="1525140"/>
                  <a:ext cx="156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F72111C-3C16-446E-9861-25A26DF79F89}"/>
                    </a:ext>
                  </a:extLst>
                </p14:cNvPr>
                <p14:cNvContentPartPr/>
                <p14:nvPr/>
              </p14:nvContentPartPr>
              <p14:xfrm>
                <a:off x="2553420" y="1524060"/>
                <a:ext cx="97560" cy="165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F72111C-3C16-446E-9861-25A26DF79F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35780" y="1506060"/>
                  <a:ext cx="133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02D0F1-FADD-4CD0-BF76-1C4452942E58}"/>
                    </a:ext>
                  </a:extLst>
                </p14:cNvPr>
                <p14:cNvContentPartPr/>
                <p14:nvPr/>
              </p14:nvContentPartPr>
              <p14:xfrm>
                <a:off x="2706780" y="1539540"/>
                <a:ext cx="114120" cy="151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02D0F1-FADD-4CD0-BF76-1C4452942E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88780" y="1521900"/>
                  <a:ext cx="1497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26E80E-B720-4088-8B05-2974116F0A82}"/>
                    </a:ext>
                  </a:extLst>
                </p14:cNvPr>
                <p14:cNvContentPartPr/>
                <p14:nvPr/>
              </p14:nvContentPartPr>
              <p14:xfrm>
                <a:off x="2876700" y="1523700"/>
                <a:ext cx="143640" cy="154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26E80E-B720-4088-8B05-2974116F0A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58700" y="1506060"/>
                  <a:ext cx="17928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A6A7594-B0E9-407C-BCDD-2F1CACF8CB3E}"/>
              </a:ext>
            </a:extLst>
          </p:cNvPr>
          <p:cNvGrpSpPr/>
          <p:nvPr/>
        </p:nvGrpSpPr>
        <p:grpSpPr>
          <a:xfrm>
            <a:off x="1169580" y="1921500"/>
            <a:ext cx="339840" cy="370440"/>
            <a:chOff x="1169580" y="1921500"/>
            <a:chExt cx="33984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8B5C03D-A0AC-4C62-8B10-29BBC94DBA33}"/>
                    </a:ext>
                  </a:extLst>
                </p14:cNvPr>
                <p14:cNvContentPartPr/>
                <p14:nvPr/>
              </p14:nvContentPartPr>
              <p14:xfrm>
                <a:off x="1231140" y="1921500"/>
                <a:ext cx="119160" cy="299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8B5C03D-A0AC-4C62-8B10-29BBC94DBA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13500" y="1903860"/>
                  <a:ext cx="1548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47BBD6B-F425-4789-A4CA-51043F01A28F}"/>
                    </a:ext>
                  </a:extLst>
                </p14:cNvPr>
                <p14:cNvContentPartPr/>
                <p14:nvPr/>
              </p14:nvContentPartPr>
              <p14:xfrm>
                <a:off x="1169580" y="2105460"/>
                <a:ext cx="253440" cy="3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47BBD6B-F425-4789-A4CA-51043F01A28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1580" y="2087460"/>
                  <a:ext cx="289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E6D1594-ECC7-4F70-9258-86E012004087}"/>
                    </a:ext>
                  </a:extLst>
                </p14:cNvPr>
                <p14:cNvContentPartPr/>
                <p14:nvPr/>
              </p14:nvContentPartPr>
              <p14:xfrm>
                <a:off x="1366500" y="2176020"/>
                <a:ext cx="142920" cy="115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E6D1594-ECC7-4F70-9258-86E01200408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348860" y="2158380"/>
                  <a:ext cx="17856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2DF2D3-5A4E-41DD-A0AC-1A3E39B48AFB}"/>
              </a:ext>
            </a:extLst>
          </p:cNvPr>
          <p:cNvGrpSpPr/>
          <p:nvPr/>
        </p:nvGrpSpPr>
        <p:grpSpPr>
          <a:xfrm>
            <a:off x="1867620" y="2117700"/>
            <a:ext cx="156600" cy="55800"/>
            <a:chOff x="1867620" y="2117700"/>
            <a:chExt cx="156600" cy="5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F71295-F032-4599-96B6-A66A6701B12C}"/>
                    </a:ext>
                  </a:extLst>
                </p14:cNvPr>
                <p14:cNvContentPartPr/>
                <p14:nvPr/>
              </p14:nvContentPartPr>
              <p14:xfrm>
                <a:off x="1867620" y="2117700"/>
                <a:ext cx="116280" cy="18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F71295-F032-4599-96B6-A66A6701B12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49620" y="2099700"/>
                  <a:ext cx="151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C3A6DF-BDBE-42D2-93B3-28B000AFE14A}"/>
                    </a:ext>
                  </a:extLst>
                </p14:cNvPr>
                <p14:cNvContentPartPr/>
                <p14:nvPr/>
              </p14:nvContentPartPr>
              <p14:xfrm>
                <a:off x="1879500" y="2163060"/>
                <a:ext cx="144720" cy="10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C3A6DF-BDBE-42D2-93B3-28B000AFE1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61500" y="2145060"/>
                  <a:ext cx="1803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F8FBAB-394E-476E-A389-EA45F520537D}"/>
              </a:ext>
            </a:extLst>
          </p:cNvPr>
          <p:cNvGrpSpPr/>
          <p:nvPr/>
        </p:nvGrpSpPr>
        <p:grpSpPr>
          <a:xfrm>
            <a:off x="2672940" y="1991340"/>
            <a:ext cx="288000" cy="195120"/>
            <a:chOff x="2672940" y="1991340"/>
            <a:chExt cx="28800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816D0D-2DE4-4A99-B82E-96115A1BA14E}"/>
                    </a:ext>
                  </a:extLst>
                </p14:cNvPr>
                <p14:cNvContentPartPr/>
                <p14:nvPr/>
              </p14:nvContentPartPr>
              <p14:xfrm>
                <a:off x="2672940" y="1991340"/>
                <a:ext cx="48960" cy="195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816D0D-2DE4-4A99-B82E-96115A1BA1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54940" y="1973340"/>
                  <a:ext cx="84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359E78B-8CC8-427F-8E27-30E06B338BAE}"/>
                    </a:ext>
                  </a:extLst>
                </p14:cNvPr>
                <p14:cNvContentPartPr/>
                <p14:nvPr/>
              </p14:nvContentPartPr>
              <p14:xfrm>
                <a:off x="2812260" y="2023020"/>
                <a:ext cx="148680" cy="160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359E78B-8CC8-427F-8E27-30E06B338B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94260" y="2005380"/>
                  <a:ext cx="18432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A50F540-6EE8-4D63-8EF1-40F9BF24E565}"/>
                  </a:ext>
                </a:extLst>
              </p14:cNvPr>
              <p14:cNvContentPartPr/>
              <p14:nvPr/>
            </p14:nvContentPartPr>
            <p14:xfrm>
              <a:off x="4349100" y="1207620"/>
              <a:ext cx="194040" cy="164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A50F540-6EE8-4D63-8EF1-40F9BF24E56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31460" y="1189620"/>
                <a:ext cx="22968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9377E408-338B-40E7-83F2-52112F50A10E}"/>
              </a:ext>
            </a:extLst>
          </p:cNvPr>
          <p:cNvGrpSpPr/>
          <p:nvPr/>
        </p:nvGrpSpPr>
        <p:grpSpPr>
          <a:xfrm>
            <a:off x="6235860" y="1255860"/>
            <a:ext cx="744840" cy="120960"/>
            <a:chOff x="6235860" y="1255860"/>
            <a:chExt cx="744840" cy="12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0C6A692-EF2A-4B47-A0A7-916388F7F08C}"/>
                    </a:ext>
                  </a:extLst>
                </p14:cNvPr>
                <p14:cNvContentPartPr/>
                <p14:nvPr/>
              </p14:nvContentPartPr>
              <p14:xfrm>
                <a:off x="6235860" y="1280700"/>
                <a:ext cx="43200" cy="96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0C6A692-EF2A-4B47-A0A7-916388F7F0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18220" y="1263060"/>
                  <a:ext cx="78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0DDD83F-A305-4773-AE87-505BF1CA8CC8}"/>
                    </a:ext>
                  </a:extLst>
                </p14:cNvPr>
                <p14:cNvContentPartPr/>
                <p14:nvPr/>
              </p14:nvContentPartPr>
              <p14:xfrm>
                <a:off x="6951900" y="1255860"/>
                <a:ext cx="28800" cy="78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0DDD83F-A305-4773-AE87-505BF1CA8C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34260" y="1238220"/>
                  <a:ext cx="6444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2DC3F43-831A-4838-8FD0-3350767B6193}"/>
                  </a:ext>
                </a:extLst>
              </p14:cNvPr>
              <p14:cNvContentPartPr/>
              <p14:nvPr/>
            </p14:nvContentPartPr>
            <p14:xfrm>
              <a:off x="7588380" y="1023660"/>
              <a:ext cx="115920" cy="493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2DC3F43-831A-4838-8FD0-3350767B61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70380" y="1006020"/>
                <a:ext cx="151560" cy="52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36828ABE-1F34-479E-858D-6B826D643CD2}"/>
              </a:ext>
            </a:extLst>
          </p:cNvPr>
          <p:cNvGrpSpPr/>
          <p:nvPr/>
        </p:nvGrpSpPr>
        <p:grpSpPr>
          <a:xfrm>
            <a:off x="4755540" y="984420"/>
            <a:ext cx="758880" cy="577440"/>
            <a:chOff x="4755540" y="984420"/>
            <a:chExt cx="75888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5B1817-1433-4768-9E2E-5B8B231EA819}"/>
                    </a:ext>
                  </a:extLst>
                </p14:cNvPr>
                <p14:cNvContentPartPr/>
                <p14:nvPr/>
              </p14:nvContentPartPr>
              <p14:xfrm>
                <a:off x="4755540" y="984420"/>
                <a:ext cx="197640" cy="577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5B1817-1433-4768-9E2E-5B8B231EA8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37900" y="966420"/>
                  <a:ext cx="23328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F3012AA-809B-4073-9777-3290917848EA}"/>
                    </a:ext>
                  </a:extLst>
                </p14:cNvPr>
                <p14:cNvContentPartPr/>
                <p14:nvPr/>
              </p14:nvContentPartPr>
              <p14:xfrm>
                <a:off x="5475540" y="1283220"/>
                <a:ext cx="38880" cy="137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F3012AA-809B-4073-9777-3290917848E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57900" y="1265580"/>
                  <a:ext cx="74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FE3891B-4564-4D42-A06C-1E2AFEB78D1F}"/>
                    </a:ext>
                  </a:extLst>
                </p14:cNvPr>
                <p14:cNvContentPartPr/>
                <p14:nvPr/>
              </p14:nvContentPartPr>
              <p14:xfrm>
                <a:off x="5064780" y="1519380"/>
                <a:ext cx="432360" cy="31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FE3891B-4564-4D42-A06C-1E2AFEB78D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46780" y="1501740"/>
                  <a:ext cx="46800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332292A-1D0E-4CBB-A423-2CF2C57861A8}"/>
              </a:ext>
            </a:extLst>
          </p:cNvPr>
          <p:cNvGrpSpPr/>
          <p:nvPr/>
        </p:nvGrpSpPr>
        <p:grpSpPr>
          <a:xfrm>
            <a:off x="4081260" y="1749420"/>
            <a:ext cx="1278000" cy="281880"/>
            <a:chOff x="4081260" y="1749420"/>
            <a:chExt cx="127800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48F7D28-03B7-4AD7-9A7A-1DD2BC2BD108}"/>
                    </a:ext>
                  </a:extLst>
                </p14:cNvPr>
                <p14:cNvContentPartPr/>
                <p14:nvPr/>
              </p14:nvContentPartPr>
              <p14:xfrm>
                <a:off x="4105740" y="1804140"/>
                <a:ext cx="30600" cy="216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48F7D28-03B7-4AD7-9A7A-1DD2BC2BD10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87740" y="1786500"/>
                  <a:ext cx="662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3FCBC7B-90C1-467D-AD7E-D494DDCFAA68}"/>
                    </a:ext>
                  </a:extLst>
                </p14:cNvPr>
                <p14:cNvContentPartPr/>
                <p14:nvPr/>
              </p14:nvContentPartPr>
              <p14:xfrm>
                <a:off x="4081260" y="1770300"/>
                <a:ext cx="140040" cy="14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3FCBC7B-90C1-467D-AD7E-D494DDCFAA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63260" y="1752300"/>
                  <a:ext cx="175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E015367-3F47-40C5-98A9-8934A7B086E6}"/>
                    </a:ext>
                  </a:extLst>
                </p14:cNvPr>
                <p14:cNvContentPartPr/>
                <p14:nvPr/>
              </p14:nvContentPartPr>
              <p14:xfrm>
                <a:off x="4151820" y="1930140"/>
                <a:ext cx="135360" cy="101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E015367-3F47-40C5-98A9-8934A7B086E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34180" y="1912140"/>
                  <a:ext cx="171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BED08AF-15D0-40B9-88B7-3981C3211BFB}"/>
                    </a:ext>
                  </a:extLst>
                </p14:cNvPr>
                <p14:cNvContentPartPr/>
                <p14:nvPr/>
              </p14:nvContentPartPr>
              <p14:xfrm>
                <a:off x="4316340" y="1761660"/>
                <a:ext cx="168480" cy="257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BED08AF-15D0-40B9-88B7-3981C3211BF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98340" y="1743660"/>
                  <a:ext cx="2041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4E4E3D0-71ED-48FC-B217-204DC3E1F7CE}"/>
                    </a:ext>
                  </a:extLst>
                </p14:cNvPr>
                <p14:cNvContentPartPr/>
                <p14:nvPr/>
              </p14:nvContentPartPr>
              <p14:xfrm>
                <a:off x="4563660" y="1912860"/>
                <a:ext cx="149040" cy="6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4E4E3D0-71ED-48FC-B217-204DC3E1F7C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46020" y="1895220"/>
                  <a:ext cx="184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417AE33-C6F6-4254-9D90-528FB2E0E329}"/>
                    </a:ext>
                  </a:extLst>
                </p14:cNvPr>
                <p14:cNvContentPartPr/>
                <p14:nvPr/>
              </p14:nvContentPartPr>
              <p14:xfrm>
                <a:off x="4800900" y="1749420"/>
                <a:ext cx="18000" cy="210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417AE33-C6F6-4254-9D90-528FB2E0E32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782900" y="1731780"/>
                  <a:ext cx="53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035DDA6-48B8-4FB2-A7F7-F931FCFB3AF7}"/>
                    </a:ext>
                  </a:extLst>
                </p14:cNvPr>
                <p14:cNvContentPartPr/>
                <p14:nvPr/>
              </p14:nvContentPartPr>
              <p14:xfrm>
                <a:off x="4722780" y="1878660"/>
                <a:ext cx="219600" cy="94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035DDA6-48B8-4FB2-A7F7-F931FCFB3A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05140" y="1861020"/>
                  <a:ext cx="255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A545A14-A1BB-4A29-A378-BE0567275540}"/>
                    </a:ext>
                  </a:extLst>
                </p14:cNvPr>
                <p14:cNvContentPartPr/>
                <p14:nvPr/>
              </p14:nvContentPartPr>
              <p14:xfrm>
                <a:off x="4920420" y="1787940"/>
                <a:ext cx="18720" cy="6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A545A14-A1BB-4A29-A378-BE05672755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02780" y="1769940"/>
                  <a:ext cx="54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B1D9BB1-CF11-40E1-B48D-2C340C35BA34}"/>
                    </a:ext>
                  </a:extLst>
                </p14:cNvPr>
                <p14:cNvContentPartPr/>
                <p14:nvPr/>
              </p14:nvContentPartPr>
              <p14:xfrm>
                <a:off x="5054700" y="1861020"/>
                <a:ext cx="304560" cy="103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B1D9BB1-CF11-40E1-B48D-2C340C35BA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37060" y="1843380"/>
                  <a:ext cx="34020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5C1B52F-21F1-4EB3-BB18-57B62FD319DB}"/>
                  </a:ext>
                </a:extLst>
              </p14:cNvPr>
              <p14:cNvContentPartPr/>
              <p14:nvPr/>
            </p14:nvContentPartPr>
            <p14:xfrm>
              <a:off x="5700180" y="1798380"/>
              <a:ext cx="203760" cy="213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5C1B52F-21F1-4EB3-BB18-57B62FD319D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82540" y="1780740"/>
                <a:ext cx="239400" cy="2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E02B0BF-F526-4E61-BE69-41AA66E5ED84}"/>
              </a:ext>
            </a:extLst>
          </p:cNvPr>
          <p:cNvGrpSpPr/>
          <p:nvPr/>
        </p:nvGrpSpPr>
        <p:grpSpPr>
          <a:xfrm>
            <a:off x="3733860" y="2318220"/>
            <a:ext cx="869760" cy="247680"/>
            <a:chOff x="3733860" y="2318220"/>
            <a:chExt cx="86976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6AD78C-4EB6-4D33-B96C-0E07D0F21EE7}"/>
                    </a:ext>
                  </a:extLst>
                </p14:cNvPr>
                <p14:cNvContentPartPr/>
                <p14:nvPr/>
              </p14:nvContentPartPr>
              <p14:xfrm>
                <a:off x="3756540" y="2442420"/>
                <a:ext cx="13320" cy="122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6AD78C-4EB6-4D33-B96C-0E07D0F21EE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38900" y="2424780"/>
                  <a:ext cx="48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D703BBD-F3B8-4E44-A3B4-253403AC01B9}"/>
                    </a:ext>
                  </a:extLst>
                </p14:cNvPr>
                <p14:cNvContentPartPr/>
                <p14:nvPr/>
              </p14:nvContentPartPr>
              <p14:xfrm>
                <a:off x="3733860" y="2358180"/>
                <a:ext cx="33120" cy="21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D703BBD-F3B8-4E44-A3B4-253403AC01B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15860" y="2340180"/>
                  <a:ext cx="68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5EC90DA-411A-42BD-AF40-79B2C5355BBB}"/>
                    </a:ext>
                  </a:extLst>
                </p14:cNvPr>
                <p14:cNvContentPartPr/>
                <p14:nvPr/>
              </p14:nvContentPartPr>
              <p14:xfrm>
                <a:off x="3871020" y="2452860"/>
                <a:ext cx="118080" cy="95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5EC90DA-411A-42BD-AF40-79B2C5355BB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53380" y="2435220"/>
                  <a:ext cx="153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28263E7-6413-4D66-97F8-4114D6CCA403}"/>
                    </a:ext>
                  </a:extLst>
                </p14:cNvPr>
                <p14:cNvContentPartPr/>
                <p14:nvPr/>
              </p14:nvContentPartPr>
              <p14:xfrm>
                <a:off x="4067220" y="2318220"/>
                <a:ext cx="142560" cy="220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28263E7-6413-4D66-97F8-4114D6CCA40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49220" y="2300580"/>
                  <a:ext cx="1782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5FB2B59-5F8D-4676-8B4E-A3EB4BDB544D}"/>
                    </a:ext>
                  </a:extLst>
                </p14:cNvPr>
                <p14:cNvContentPartPr/>
                <p14:nvPr/>
              </p14:nvContentPartPr>
              <p14:xfrm>
                <a:off x="4275300" y="2396700"/>
                <a:ext cx="120600" cy="126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5FB2B59-5F8D-4676-8B4E-A3EB4BDB544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57300" y="2379060"/>
                  <a:ext cx="156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922AC86-F038-4914-9EEE-13EFD9A76D82}"/>
                    </a:ext>
                  </a:extLst>
                </p14:cNvPr>
                <p14:cNvContentPartPr/>
                <p14:nvPr/>
              </p14:nvContentPartPr>
              <p14:xfrm>
                <a:off x="4460340" y="2381220"/>
                <a:ext cx="143280" cy="184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922AC86-F038-4914-9EEE-13EFD9A76D8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42700" y="2363220"/>
                  <a:ext cx="178920" cy="22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3EDD268-F8DF-4B5D-ADEE-DAF86F8D1CF0}"/>
                  </a:ext>
                </a:extLst>
              </p14:cNvPr>
              <p14:cNvContentPartPr/>
              <p14:nvPr/>
            </p14:nvContentPartPr>
            <p14:xfrm>
              <a:off x="4959660" y="2359980"/>
              <a:ext cx="407520" cy="158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3EDD268-F8DF-4B5D-ADEE-DAF86F8D1CF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41660" y="2342340"/>
                <a:ext cx="44316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D2A8CC6-6C01-43EA-A324-0532FA7246E8}"/>
              </a:ext>
            </a:extLst>
          </p:cNvPr>
          <p:cNvGrpSpPr/>
          <p:nvPr/>
        </p:nvGrpSpPr>
        <p:grpSpPr>
          <a:xfrm>
            <a:off x="6231900" y="1668780"/>
            <a:ext cx="2501640" cy="962640"/>
            <a:chOff x="6231900" y="1668780"/>
            <a:chExt cx="2501640" cy="96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6AD8D50-262F-4CEB-834B-7EED24D86FE3}"/>
                    </a:ext>
                  </a:extLst>
                </p14:cNvPr>
                <p14:cNvContentPartPr/>
                <p14:nvPr/>
              </p14:nvContentPartPr>
              <p14:xfrm>
                <a:off x="6231900" y="1738980"/>
                <a:ext cx="105120" cy="275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6AD8D50-262F-4CEB-834B-7EED24D86FE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13900" y="1720980"/>
                  <a:ext cx="1407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4299B2-35E3-4E31-9451-81E11B0E6238}"/>
                    </a:ext>
                  </a:extLst>
                </p14:cNvPr>
                <p14:cNvContentPartPr/>
                <p14:nvPr/>
              </p14:nvContentPartPr>
              <p14:xfrm>
                <a:off x="6394260" y="1894500"/>
                <a:ext cx="181800" cy="92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4299B2-35E3-4E31-9451-81E11B0E623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76260" y="1876500"/>
                  <a:ext cx="217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84F8DFA-57C6-4A93-902D-C6961B62F4F0}"/>
                    </a:ext>
                  </a:extLst>
                </p14:cNvPr>
                <p14:cNvContentPartPr/>
                <p14:nvPr/>
              </p14:nvContentPartPr>
              <p14:xfrm>
                <a:off x="6628260" y="1855260"/>
                <a:ext cx="81000" cy="130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84F8DFA-57C6-4A93-902D-C6961B62F4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610620" y="1837620"/>
                  <a:ext cx="1166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68FE110-BB6A-4DE3-B38C-CE15154880AE}"/>
                    </a:ext>
                  </a:extLst>
                </p14:cNvPr>
                <p14:cNvContentPartPr/>
                <p14:nvPr/>
              </p14:nvContentPartPr>
              <p14:xfrm>
                <a:off x="7063140" y="1834380"/>
                <a:ext cx="142920" cy="108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68FE110-BB6A-4DE3-B38C-CE15154880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45140" y="1816740"/>
                  <a:ext cx="178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3D62C60-BA47-45E5-907C-021953A48D1E}"/>
                    </a:ext>
                  </a:extLst>
                </p14:cNvPr>
                <p14:cNvContentPartPr/>
                <p14:nvPr/>
              </p14:nvContentPartPr>
              <p14:xfrm>
                <a:off x="7551300" y="1779300"/>
                <a:ext cx="41400" cy="272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3D62C60-BA47-45E5-907C-021953A48D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33300" y="1761660"/>
                  <a:ext cx="77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4CC1278-DBFD-48F7-90D1-A0ACEB255C10}"/>
                    </a:ext>
                  </a:extLst>
                </p14:cNvPr>
                <p14:cNvContentPartPr/>
                <p14:nvPr/>
              </p14:nvContentPartPr>
              <p14:xfrm>
                <a:off x="7525740" y="1771020"/>
                <a:ext cx="117720" cy="123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4CC1278-DBFD-48F7-90D1-A0ACEB255C1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507740" y="1753380"/>
                  <a:ext cx="153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D0D2A6F-5551-4A97-AE22-3D41E0C148D8}"/>
                    </a:ext>
                  </a:extLst>
                </p14:cNvPr>
                <p14:cNvContentPartPr/>
                <p14:nvPr/>
              </p14:nvContentPartPr>
              <p14:xfrm>
                <a:off x="7695660" y="1769580"/>
                <a:ext cx="75960" cy="121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D0D2A6F-5551-4A97-AE22-3D41E0C148D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78020" y="1751940"/>
                  <a:ext cx="111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8C814A8-FBB2-4324-BB9F-A3EA3744CE4B}"/>
                    </a:ext>
                  </a:extLst>
                </p14:cNvPr>
                <p14:cNvContentPartPr/>
                <p14:nvPr/>
              </p14:nvContentPartPr>
              <p14:xfrm>
                <a:off x="7841100" y="1668780"/>
                <a:ext cx="45000" cy="237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8C814A8-FBB2-4324-BB9F-A3EA3744CE4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23100" y="1651140"/>
                  <a:ext cx="806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D50805A-0D9B-48B7-A7CC-46186A384EF4}"/>
                    </a:ext>
                  </a:extLst>
                </p14:cNvPr>
                <p14:cNvContentPartPr/>
                <p14:nvPr/>
              </p14:nvContentPartPr>
              <p14:xfrm>
                <a:off x="7968180" y="1771020"/>
                <a:ext cx="192600" cy="91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D50805A-0D9B-48B7-A7CC-46186A384E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50180" y="1753020"/>
                  <a:ext cx="228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6F5E548-2FD7-4E65-832A-1FF6ABAF81AD}"/>
                    </a:ext>
                  </a:extLst>
                </p14:cNvPr>
                <p14:cNvContentPartPr/>
                <p14:nvPr/>
              </p14:nvContentPartPr>
              <p14:xfrm>
                <a:off x="8216940" y="1754100"/>
                <a:ext cx="168120" cy="106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6F5E548-2FD7-4E65-832A-1FF6ABAF81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98940" y="1736460"/>
                  <a:ext cx="203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CA6543B-1ED7-4251-9A3D-C26D75965D6F}"/>
                    </a:ext>
                  </a:extLst>
                </p14:cNvPr>
                <p14:cNvContentPartPr/>
                <p14:nvPr/>
              </p14:nvContentPartPr>
              <p14:xfrm>
                <a:off x="8420700" y="1740780"/>
                <a:ext cx="91800" cy="115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CA6543B-1ED7-4251-9A3D-C26D75965D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02700" y="1723140"/>
                  <a:ext cx="127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8DD760A-107F-43DE-B3D8-5E77B0A83AF4}"/>
                    </a:ext>
                  </a:extLst>
                </p14:cNvPr>
                <p14:cNvContentPartPr/>
                <p14:nvPr/>
              </p14:nvContentPartPr>
              <p14:xfrm>
                <a:off x="8564700" y="1740420"/>
                <a:ext cx="163440" cy="360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8DD760A-107F-43DE-B3D8-5E77B0A83AF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47060" y="1722420"/>
                  <a:ext cx="1990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3101049-7D7F-4AC2-BE80-1843F97107DC}"/>
                    </a:ext>
                  </a:extLst>
                </p14:cNvPr>
                <p14:cNvContentPartPr/>
                <p14:nvPr/>
              </p14:nvContentPartPr>
              <p14:xfrm>
                <a:off x="6410820" y="2349900"/>
                <a:ext cx="195840" cy="131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3101049-7D7F-4AC2-BE80-1843F97107D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392820" y="2332260"/>
                  <a:ext cx="2314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EC18F2F-F202-49B1-8097-FA2B06990238}"/>
                    </a:ext>
                  </a:extLst>
                </p14:cNvPr>
                <p14:cNvContentPartPr/>
                <p14:nvPr/>
              </p14:nvContentPartPr>
              <p14:xfrm>
                <a:off x="6646260" y="2249100"/>
                <a:ext cx="54360" cy="202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EC18F2F-F202-49B1-8097-FA2B069902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28620" y="2231460"/>
                  <a:ext cx="90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6FECC84-2AD8-43D5-B5A2-FB729EBFCDA9}"/>
                    </a:ext>
                  </a:extLst>
                </p14:cNvPr>
                <p14:cNvContentPartPr/>
                <p14:nvPr/>
              </p14:nvContentPartPr>
              <p14:xfrm>
                <a:off x="6800700" y="2235420"/>
                <a:ext cx="44640" cy="227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6FECC84-2AD8-43D5-B5A2-FB729EBFCDA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82700" y="2217420"/>
                  <a:ext cx="80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68CDBB-6549-4276-B84B-4BE0F5D1E7E8}"/>
                    </a:ext>
                  </a:extLst>
                </p14:cNvPr>
                <p14:cNvContentPartPr/>
                <p14:nvPr/>
              </p14:nvContentPartPr>
              <p14:xfrm>
                <a:off x="6754980" y="2339100"/>
                <a:ext cx="197280" cy="11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68CDBB-6549-4276-B84B-4BE0F5D1E7E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36980" y="2321460"/>
                  <a:ext cx="232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40F7E3A-AA0E-42DD-8663-9DB86F5E49A2}"/>
                    </a:ext>
                  </a:extLst>
                </p14:cNvPr>
                <p14:cNvContentPartPr/>
                <p14:nvPr/>
              </p14:nvContentPartPr>
              <p14:xfrm>
                <a:off x="6919860" y="2257740"/>
                <a:ext cx="144360" cy="213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40F7E3A-AA0E-42DD-8663-9DB86F5E49A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901860" y="2239740"/>
                  <a:ext cx="180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9930A2C-7EA2-4F82-87A5-085D76F3BDBE}"/>
                    </a:ext>
                  </a:extLst>
                </p14:cNvPr>
                <p14:cNvContentPartPr/>
                <p14:nvPr/>
              </p14:nvContentPartPr>
              <p14:xfrm>
                <a:off x="7341060" y="2199420"/>
                <a:ext cx="113040" cy="190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9930A2C-7EA2-4F82-87A5-085D76F3BDB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23420" y="2181420"/>
                  <a:ext cx="1486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48B5373-9A71-48B3-A9F6-FC99002BE444}"/>
                    </a:ext>
                  </a:extLst>
                </p14:cNvPr>
                <p14:cNvContentPartPr/>
                <p14:nvPr/>
              </p14:nvContentPartPr>
              <p14:xfrm>
                <a:off x="7518540" y="2279340"/>
                <a:ext cx="84240" cy="128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48B5373-9A71-48B3-A9F6-FC99002BE44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00900" y="2261340"/>
                  <a:ext cx="119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E468E9A-4C94-4483-A324-CBFCA0EA77BF}"/>
                    </a:ext>
                  </a:extLst>
                </p14:cNvPr>
                <p14:cNvContentPartPr/>
                <p14:nvPr/>
              </p14:nvContentPartPr>
              <p14:xfrm>
                <a:off x="7686660" y="2210220"/>
                <a:ext cx="27000" cy="177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E468E9A-4C94-4483-A324-CBFCA0EA77B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669020" y="2192220"/>
                  <a:ext cx="62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D2F171B-C1F2-4611-97CF-D4716CBB9021}"/>
                    </a:ext>
                  </a:extLst>
                </p14:cNvPr>
                <p14:cNvContentPartPr/>
                <p14:nvPr/>
              </p14:nvContentPartPr>
              <p14:xfrm>
                <a:off x="7548060" y="2292300"/>
                <a:ext cx="333720" cy="339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D2F171B-C1F2-4611-97CF-D4716CBB902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30060" y="2274660"/>
                  <a:ext cx="3693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911F064-AD45-44FC-9C22-24C3AEE3BCF1}"/>
                    </a:ext>
                  </a:extLst>
                </p14:cNvPr>
                <p14:cNvContentPartPr/>
                <p14:nvPr/>
              </p14:nvContentPartPr>
              <p14:xfrm>
                <a:off x="7962060" y="2167020"/>
                <a:ext cx="124920" cy="190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911F064-AD45-44FC-9C22-24C3AEE3BCF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44420" y="2149380"/>
                  <a:ext cx="1605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A90B6B6-A8DC-48DD-9AF5-132D2164136E}"/>
                    </a:ext>
                  </a:extLst>
                </p14:cNvPr>
                <p14:cNvContentPartPr/>
                <p14:nvPr/>
              </p14:nvContentPartPr>
              <p14:xfrm>
                <a:off x="8167620" y="2141820"/>
                <a:ext cx="51480" cy="225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A90B6B6-A8DC-48DD-9AF5-132D2164136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49620" y="2123820"/>
                  <a:ext cx="87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DC5E056-1454-4E3A-8099-28C7E5AFD287}"/>
                    </a:ext>
                  </a:extLst>
                </p14:cNvPr>
                <p14:cNvContentPartPr/>
                <p14:nvPr/>
              </p14:nvContentPartPr>
              <p14:xfrm>
                <a:off x="8160780" y="2248020"/>
                <a:ext cx="189720" cy="11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DC5E056-1454-4E3A-8099-28C7E5AFD2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42780" y="2230020"/>
                  <a:ext cx="225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FA03188-0E3D-48F7-B3B4-29BFA68298CD}"/>
                    </a:ext>
                  </a:extLst>
                </p14:cNvPr>
                <p14:cNvContentPartPr/>
                <p14:nvPr/>
              </p14:nvContentPartPr>
              <p14:xfrm>
                <a:off x="8572980" y="2158380"/>
                <a:ext cx="160560" cy="100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FA03188-0E3D-48F7-B3B4-29BFA68298C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55340" y="2140380"/>
                  <a:ext cx="196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A2CF43B-51CF-4567-AB7E-17D122B13C76}"/>
                    </a:ext>
                  </a:extLst>
                </p14:cNvPr>
                <p14:cNvContentPartPr/>
                <p14:nvPr/>
              </p14:nvContentPartPr>
              <p14:xfrm>
                <a:off x="8673780" y="2147940"/>
                <a:ext cx="22680" cy="2786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A2CF43B-51CF-4567-AB7E-17D122B13C7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55780" y="2129940"/>
                  <a:ext cx="5832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43F7FC28-1354-409C-817D-8C1243024758}"/>
              </a:ext>
            </a:extLst>
          </p:cNvPr>
          <p:cNvGrpSpPr/>
          <p:nvPr/>
        </p:nvGrpSpPr>
        <p:grpSpPr>
          <a:xfrm>
            <a:off x="3882540" y="2776140"/>
            <a:ext cx="524880" cy="253800"/>
            <a:chOff x="3882540" y="2776140"/>
            <a:chExt cx="52488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B3F74EE-8C55-4B35-ADEA-36522193544B}"/>
                    </a:ext>
                  </a:extLst>
                </p14:cNvPr>
                <p14:cNvContentPartPr/>
                <p14:nvPr/>
              </p14:nvContentPartPr>
              <p14:xfrm>
                <a:off x="3882540" y="2881980"/>
                <a:ext cx="365040" cy="147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B3F74EE-8C55-4B35-ADEA-36522193544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64900" y="2864340"/>
                  <a:ext cx="4006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D187598-E3DE-463A-A1FD-EA41911965A1}"/>
                    </a:ext>
                  </a:extLst>
                </p14:cNvPr>
                <p14:cNvContentPartPr/>
                <p14:nvPr/>
              </p14:nvContentPartPr>
              <p14:xfrm>
                <a:off x="4273500" y="2776140"/>
                <a:ext cx="133920" cy="225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D187598-E3DE-463A-A1FD-EA41911965A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255500" y="2758140"/>
                  <a:ext cx="16956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F9E469C-DAE1-4DEE-BF70-258BBA3AC6DF}"/>
              </a:ext>
            </a:extLst>
          </p:cNvPr>
          <p:cNvGrpSpPr/>
          <p:nvPr/>
        </p:nvGrpSpPr>
        <p:grpSpPr>
          <a:xfrm>
            <a:off x="7833180" y="2600820"/>
            <a:ext cx="804240" cy="303120"/>
            <a:chOff x="7833180" y="2600820"/>
            <a:chExt cx="80424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1525A61-BCD6-4762-85DB-E8D05910E1B4}"/>
                    </a:ext>
                  </a:extLst>
                </p14:cNvPr>
                <p14:cNvContentPartPr/>
                <p14:nvPr/>
              </p14:nvContentPartPr>
              <p14:xfrm>
                <a:off x="7873500" y="2773980"/>
                <a:ext cx="18360" cy="81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1525A61-BCD6-4762-85DB-E8D05910E1B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55500" y="2755980"/>
                  <a:ext cx="54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63F003B-F40A-4C04-8ABB-9E6EC4A39960}"/>
                    </a:ext>
                  </a:extLst>
                </p14:cNvPr>
                <p14:cNvContentPartPr/>
                <p14:nvPr/>
              </p14:nvContentPartPr>
              <p14:xfrm>
                <a:off x="7833180" y="2699100"/>
                <a:ext cx="36000" cy="13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63F003B-F40A-4C04-8ABB-9E6EC4A399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15180" y="2681460"/>
                  <a:ext cx="71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73E83D8-8BB4-40BE-93BA-39F698135A6E}"/>
                    </a:ext>
                  </a:extLst>
                </p14:cNvPr>
                <p14:cNvContentPartPr/>
                <p14:nvPr/>
              </p14:nvContentPartPr>
              <p14:xfrm>
                <a:off x="7952700" y="2774700"/>
                <a:ext cx="133560" cy="81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73E83D8-8BB4-40BE-93BA-39F698135A6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34700" y="2757060"/>
                  <a:ext cx="1692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342190A-3D2C-4D4F-9DAD-96D7DFD47195}"/>
                    </a:ext>
                  </a:extLst>
                </p14:cNvPr>
                <p14:cNvContentPartPr/>
                <p14:nvPr/>
              </p14:nvContentPartPr>
              <p14:xfrm>
                <a:off x="8138100" y="2600820"/>
                <a:ext cx="119880" cy="264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342190A-3D2C-4D4F-9DAD-96D7DFD4719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20100" y="2582820"/>
                  <a:ext cx="155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D8A9B9F-F52B-4E16-A2EF-3BF575ACAFBD}"/>
                    </a:ext>
                  </a:extLst>
                </p14:cNvPr>
                <p14:cNvContentPartPr/>
                <p14:nvPr/>
              </p14:nvContentPartPr>
              <p14:xfrm>
                <a:off x="8359860" y="2714940"/>
                <a:ext cx="93240" cy="118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D8A9B9F-F52B-4E16-A2EF-3BF575ACAFB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41860" y="2696940"/>
                  <a:ext cx="128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1F3124D-5CF5-4D7A-B6AB-3E3B24918814}"/>
                    </a:ext>
                  </a:extLst>
                </p14:cNvPr>
                <p14:cNvContentPartPr/>
                <p14:nvPr/>
              </p14:nvContentPartPr>
              <p14:xfrm>
                <a:off x="8508900" y="2711340"/>
                <a:ext cx="128520" cy="192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1F3124D-5CF5-4D7A-B6AB-3E3B2491881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90900" y="2693340"/>
                  <a:ext cx="16416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163DF6A-6B33-4C4B-BDB5-56B5CD5858E2}"/>
                  </a:ext>
                </a:extLst>
              </p14:cNvPr>
              <p14:cNvContentPartPr/>
              <p14:nvPr/>
            </p14:nvContentPartPr>
            <p14:xfrm>
              <a:off x="4007820" y="3345660"/>
              <a:ext cx="372600" cy="1220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163DF6A-6B33-4C4B-BDB5-56B5CD5858E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989820" y="3327660"/>
                <a:ext cx="40824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4439155-E402-4223-B683-8958A48D17BA}"/>
              </a:ext>
            </a:extLst>
          </p:cNvPr>
          <p:cNvGrpSpPr/>
          <p:nvPr/>
        </p:nvGrpSpPr>
        <p:grpSpPr>
          <a:xfrm>
            <a:off x="4795860" y="2753820"/>
            <a:ext cx="2736000" cy="982080"/>
            <a:chOff x="4795860" y="2753820"/>
            <a:chExt cx="2736000" cy="98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54E74ED-FD62-4447-B9D4-1CD43EDF5A6A}"/>
                    </a:ext>
                  </a:extLst>
                </p14:cNvPr>
                <p14:cNvContentPartPr/>
                <p14:nvPr/>
              </p14:nvContentPartPr>
              <p14:xfrm>
                <a:off x="4795860" y="2859660"/>
                <a:ext cx="181080" cy="100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54E74ED-FD62-4447-B9D4-1CD43EDF5A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77860" y="2842020"/>
                  <a:ext cx="216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1E44CFF-C5CE-4FF7-9912-8BC07D9BAD7B}"/>
                    </a:ext>
                  </a:extLst>
                </p14:cNvPr>
                <p14:cNvContentPartPr/>
                <p14:nvPr/>
              </p14:nvContentPartPr>
              <p14:xfrm>
                <a:off x="4994580" y="2864340"/>
                <a:ext cx="147960" cy="105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1E44CFF-C5CE-4FF7-9912-8BC07D9BAD7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76580" y="2846700"/>
                  <a:ext cx="183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46C0351-ACFD-4F95-B6AD-1F8B3F015AD2}"/>
                    </a:ext>
                  </a:extLst>
                </p14:cNvPr>
                <p14:cNvContentPartPr/>
                <p14:nvPr/>
              </p14:nvContentPartPr>
              <p14:xfrm>
                <a:off x="5193660" y="2881980"/>
                <a:ext cx="80640" cy="102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46C0351-ACFD-4F95-B6AD-1F8B3F015AD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76020" y="2864340"/>
                  <a:ext cx="116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9A5C1E1-9088-4428-A715-72FF8D055365}"/>
                    </a:ext>
                  </a:extLst>
                </p14:cNvPr>
                <p14:cNvContentPartPr/>
                <p14:nvPr/>
              </p14:nvContentPartPr>
              <p14:xfrm>
                <a:off x="5321460" y="2753820"/>
                <a:ext cx="193680" cy="267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9A5C1E1-9088-4428-A715-72FF8D0553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03460" y="2736180"/>
                  <a:ext cx="229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3E160BD-021A-484E-8EF4-4DAB72C1B3CA}"/>
                    </a:ext>
                  </a:extLst>
                </p14:cNvPr>
                <p14:cNvContentPartPr/>
                <p14:nvPr/>
              </p14:nvContentPartPr>
              <p14:xfrm>
                <a:off x="5494260" y="2769660"/>
                <a:ext cx="266760" cy="254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3E160BD-021A-484E-8EF4-4DAB72C1B3C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76620" y="2752020"/>
                  <a:ext cx="3024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F06689A-D0A9-47AF-B444-44D3201791ED}"/>
                    </a:ext>
                  </a:extLst>
                </p14:cNvPr>
                <p14:cNvContentPartPr/>
                <p14:nvPr/>
              </p14:nvContentPartPr>
              <p14:xfrm>
                <a:off x="5788380" y="2875140"/>
                <a:ext cx="169920" cy="173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F06689A-D0A9-47AF-B444-44D3201791E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70740" y="2857140"/>
                  <a:ext cx="205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B62E955-77D8-4F53-81E2-EE449400768B}"/>
                    </a:ext>
                  </a:extLst>
                </p14:cNvPr>
                <p14:cNvContentPartPr/>
                <p14:nvPr/>
              </p14:nvContentPartPr>
              <p14:xfrm>
                <a:off x="6269700" y="2893860"/>
                <a:ext cx="13320" cy="261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B62E955-77D8-4F53-81E2-EE449400768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252060" y="2875860"/>
                  <a:ext cx="4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D1D9223-6E8E-41BD-950B-1BDEBF150B9D}"/>
                    </a:ext>
                  </a:extLst>
                </p14:cNvPr>
                <p14:cNvContentPartPr/>
                <p14:nvPr/>
              </p14:nvContentPartPr>
              <p14:xfrm>
                <a:off x="6221460" y="2885580"/>
                <a:ext cx="171360" cy="1382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D1D9223-6E8E-41BD-950B-1BDEBF150B9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03820" y="2867940"/>
                  <a:ext cx="207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7EF281-5900-4B8E-8DE9-58A383FC332E}"/>
                    </a:ext>
                  </a:extLst>
                </p14:cNvPr>
                <p14:cNvContentPartPr/>
                <p14:nvPr/>
              </p14:nvContentPartPr>
              <p14:xfrm>
                <a:off x="6452940" y="2880900"/>
                <a:ext cx="90360" cy="110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7EF281-5900-4B8E-8DE9-58A383FC332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434940" y="2862900"/>
                  <a:ext cx="126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26202A5-A81A-4DEF-9860-4632FA230F25}"/>
                    </a:ext>
                  </a:extLst>
                </p14:cNvPr>
                <p14:cNvContentPartPr/>
                <p14:nvPr/>
              </p14:nvContentPartPr>
              <p14:xfrm>
                <a:off x="6574980" y="2776860"/>
                <a:ext cx="65880" cy="219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26202A5-A81A-4DEF-9860-4632FA230F2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556980" y="2759220"/>
                  <a:ext cx="101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A21AAA9-FFC6-4072-B529-332FC6E6D016}"/>
                    </a:ext>
                  </a:extLst>
                </p14:cNvPr>
                <p14:cNvContentPartPr/>
                <p14:nvPr/>
              </p14:nvContentPartPr>
              <p14:xfrm>
                <a:off x="6715020" y="2848860"/>
                <a:ext cx="223200" cy="97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A21AAA9-FFC6-4072-B529-332FC6E6D01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97380" y="2830860"/>
                  <a:ext cx="258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6CBB721-8E18-4A5B-B058-5CCAC0ED6467}"/>
                    </a:ext>
                  </a:extLst>
                </p14:cNvPr>
                <p14:cNvContentPartPr/>
                <p14:nvPr/>
              </p14:nvContentPartPr>
              <p14:xfrm>
                <a:off x="6987180" y="2839500"/>
                <a:ext cx="153360" cy="108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6CBB721-8E18-4A5B-B058-5CCAC0ED646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69180" y="2821860"/>
                  <a:ext cx="189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EA078B7-7724-4E10-8ACE-712711F8B09D}"/>
                    </a:ext>
                  </a:extLst>
                </p14:cNvPr>
                <p14:cNvContentPartPr/>
                <p14:nvPr/>
              </p14:nvContentPartPr>
              <p14:xfrm>
                <a:off x="7160700" y="2839860"/>
                <a:ext cx="178560" cy="106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EA078B7-7724-4E10-8ACE-712711F8B09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42700" y="2822220"/>
                  <a:ext cx="214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6058436-AEFE-4740-9B86-92CE4C1FEBDB}"/>
                    </a:ext>
                  </a:extLst>
                </p14:cNvPr>
                <p14:cNvContentPartPr/>
                <p14:nvPr/>
              </p14:nvContentPartPr>
              <p14:xfrm>
                <a:off x="7383540" y="2808900"/>
                <a:ext cx="148320" cy="340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6058436-AEFE-4740-9B86-92CE4C1FEBD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65540" y="2790900"/>
                  <a:ext cx="1839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6604949-A030-4D9A-B0A5-1CE3C845B6DF}"/>
                    </a:ext>
                  </a:extLst>
                </p14:cNvPr>
                <p14:cNvContentPartPr/>
                <p14:nvPr/>
              </p14:nvContentPartPr>
              <p14:xfrm>
                <a:off x="5399220" y="3337020"/>
                <a:ext cx="174600" cy="102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6604949-A030-4D9A-B0A5-1CE3C845B6D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81220" y="3319020"/>
                  <a:ext cx="210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BDAA4DE-250B-4FF6-B3D2-525F976044F5}"/>
                    </a:ext>
                  </a:extLst>
                </p14:cNvPr>
                <p14:cNvContentPartPr/>
                <p14:nvPr/>
              </p14:nvContentPartPr>
              <p14:xfrm>
                <a:off x="5652300" y="3351420"/>
                <a:ext cx="32760" cy="124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BDAA4DE-250B-4FF6-B3D2-525F976044F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34300" y="3333420"/>
                  <a:ext cx="68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43ED139-D009-4B15-A059-39470C48FCD4}"/>
                    </a:ext>
                  </a:extLst>
                </p14:cNvPr>
                <p14:cNvContentPartPr/>
                <p14:nvPr/>
              </p14:nvContentPartPr>
              <p14:xfrm>
                <a:off x="5619900" y="3229740"/>
                <a:ext cx="204480" cy="257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43ED139-D009-4B15-A059-39470C48FCD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601900" y="3212100"/>
                  <a:ext cx="2401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938F9CE-6ACA-4240-A578-7F55D93D4A63}"/>
                    </a:ext>
                  </a:extLst>
                </p14:cNvPr>
                <p14:cNvContentPartPr/>
                <p14:nvPr/>
              </p14:nvContentPartPr>
              <p14:xfrm>
                <a:off x="5726100" y="3334860"/>
                <a:ext cx="175680" cy="27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938F9CE-6ACA-4240-A578-7F55D93D4A6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708460" y="3317220"/>
                  <a:ext cx="2113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98006BE-8BBF-47DA-B4AB-D4EAF2937740}"/>
                    </a:ext>
                  </a:extLst>
                </p14:cNvPr>
                <p14:cNvContentPartPr/>
                <p14:nvPr/>
              </p14:nvContentPartPr>
              <p14:xfrm>
                <a:off x="5883420" y="3234780"/>
                <a:ext cx="183240" cy="2134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98006BE-8BBF-47DA-B4AB-D4EAF293774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865780" y="3216780"/>
                  <a:ext cx="2188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D0CCFA1-84DD-4A94-BEFA-C411126CB8D4}"/>
                    </a:ext>
                  </a:extLst>
                </p14:cNvPr>
                <p14:cNvContentPartPr/>
                <p14:nvPr/>
              </p14:nvContentPartPr>
              <p14:xfrm>
                <a:off x="6417660" y="3238740"/>
                <a:ext cx="140760" cy="280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D0CCFA1-84DD-4A94-BEFA-C411126CB8D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99660" y="3220740"/>
                  <a:ext cx="1764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69DE994-F2D2-4D57-A505-871BE2007171}"/>
                    </a:ext>
                  </a:extLst>
                </p14:cNvPr>
                <p14:cNvContentPartPr/>
                <p14:nvPr/>
              </p14:nvContentPartPr>
              <p14:xfrm>
                <a:off x="6619260" y="3354660"/>
                <a:ext cx="130680" cy="12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69DE994-F2D2-4D57-A505-871BE200717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01620" y="3336660"/>
                  <a:ext cx="166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1C4B364-24C9-43E1-8E1F-B8F2C23F0581}"/>
                    </a:ext>
                  </a:extLst>
                </p14:cNvPr>
                <p14:cNvContentPartPr/>
                <p14:nvPr/>
              </p14:nvContentPartPr>
              <p14:xfrm>
                <a:off x="6756420" y="3267540"/>
                <a:ext cx="52200" cy="221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1C4B364-24C9-43E1-8E1F-B8F2C23F058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38780" y="3249900"/>
                  <a:ext cx="87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C84D13C-D295-4190-BED9-0A6A2C23FE89}"/>
                    </a:ext>
                  </a:extLst>
                </p14:cNvPr>
                <p14:cNvContentPartPr/>
                <p14:nvPr/>
              </p14:nvContentPartPr>
              <p14:xfrm>
                <a:off x="6617100" y="3353940"/>
                <a:ext cx="331560" cy="381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C84D13C-D295-4190-BED9-0A6A2C23FE8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99100" y="3335940"/>
                  <a:ext cx="36720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A54F462-8501-420A-A407-4917BFFF9FE7}"/>
                    </a:ext>
                  </a:extLst>
                </p14:cNvPr>
                <p14:cNvContentPartPr/>
                <p14:nvPr/>
              </p14:nvContentPartPr>
              <p14:xfrm>
                <a:off x="7001940" y="3262500"/>
                <a:ext cx="132840" cy="207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A54F462-8501-420A-A407-4917BFFF9FE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84300" y="3244860"/>
                  <a:ext cx="1684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3B81645-C68D-4B1F-B93C-42198AB2C2D8}"/>
                    </a:ext>
                  </a:extLst>
                </p14:cNvPr>
                <p14:cNvContentPartPr/>
                <p14:nvPr/>
              </p14:nvContentPartPr>
              <p14:xfrm>
                <a:off x="7195980" y="3239460"/>
                <a:ext cx="27360" cy="2228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3B81645-C68D-4B1F-B93C-42198AB2C2D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77980" y="3221820"/>
                  <a:ext cx="63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F694BE4-8D40-402F-A890-91CEBC310321}"/>
                    </a:ext>
                  </a:extLst>
                </p14:cNvPr>
                <p14:cNvContentPartPr/>
                <p14:nvPr/>
              </p14:nvContentPartPr>
              <p14:xfrm>
                <a:off x="7165740" y="3302820"/>
                <a:ext cx="258840" cy="13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F694BE4-8D40-402F-A890-91CEBC31032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147740" y="3285180"/>
                  <a:ext cx="29448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C296C92-6391-4177-8CA7-22FD8BEA1C75}"/>
              </a:ext>
            </a:extLst>
          </p:cNvPr>
          <p:cNvGrpSpPr/>
          <p:nvPr/>
        </p:nvGrpSpPr>
        <p:grpSpPr>
          <a:xfrm>
            <a:off x="7692780" y="3177180"/>
            <a:ext cx="380880" cy="232920"/>
            <a:chOff x="7692780" y="3177180"/>
            <a:chExt cx="38088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25F02D6-5437-4868-9BFB-363D738A200F}"/>
                    </a:ext>
                  </a:extLst>
                </p14:cNvPr>
                <p14:cNvContentPartPr/>
                <p14:nvPr/>
              </p14:nvContentPartPr>
              <p14:xfrm>
                <a:off x="7692780" y="3177180"/>
                <a:ext cx="212760" cy="2329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25F02D6-5437-4868-9BFB-363D738A200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75140" y="3159180"/>
                  <a:ext cx="248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287B47B-DCAC-43EC-89C5-5DAA7B2D9D5C}"/>
                    </a:ext>
                  </a:extLst>
                </p14:cNvPr>
                <p14:cNvContentPartPr/>
                <p14:nvPr/>
              </p14:nvContentPartPr>
              <p14:xfrm>
                <a:off x="8063220" y="3320460"/>
                <a:ext cx="10440" cy="12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287B47B-DCAC-43EC-89C5-5DAA7B2D9D5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45220" y="3302820"/>
                  <a:ext cx="460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F22B581-5B04-46F8-9780-C90922DAB790}"/>
              </a:ext>
            </a:extLst>
          </p:cNvPr>
          <p:cNvGrpSpPr/>
          <p:nvPr/>
        </p:nvGrpSpPr>
        <p:grpSpPr>
          <a:xfrm>
            <a:off x="7184820" y="3679020"/>
            <a:ext cx="555120" cy="248760"/>
            <a:chOff x="7184820" y="3679020"/>
            <a:chExt cx="55512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282C224-249C-49F9-81E2-25EAACAF922A}"/>
                    </a:ext>
                  </a:extLst>
                </p14:cNvPr>
                <p14:cNvContentPartPr/>
                <p14:nvPr/>
              </p14:nvContentPartPr>
              <p14:xfrm>
                <a:off x="7184820" y="3811860"/>
                <a:ext cx="169920" cy="115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282C224-249C-49F9-81E2-25EAACAF922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167180" y="3794220"/>
                  <a:ext cx="2055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C83F4E9-2BE3-4845-813B-3BA4D87DE6C9}"/>
                    </a:ext>
                  </a:extLst>
                </p14:cNvPr>
                <p14:cNvContentPartPr/>
                <p14:nvPr/>
              </p14:nvContentPartPr>
              <p14:xfrm>
                <a:off x="7416660" y="3816180"/>
                <a:ext cx="119880" cy="997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C83F4E9-2BE3-4845-813B-3BA4D87DE6C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99020" y="3798540"/>
                  <a:ext cx="155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FD0E2D4-5ED4-4CFA-BBBC-C026733905CA}"/>
                    </a:ext>
                  </a:extLst>
                </p14:cNvPr>
                <p14:cNvContentPartPr/>
                <p14:nvPr/>
              </p14:nvContentPartPr>
              <p14:xfrm>
                <a:off x="7615020" y="3679020"/>
                <a:ext cx="124920" cy="207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FD0E2D4-5ED4-4CFA-BBBC-C026733905C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97380" y="3661380"/>
                  <a:ext cx="16056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69BBE3B7-1029-4A0B-8E2D-3553B341F6FF}"/>
              </a:ext>
            </a:extLst>
          </p:cNvPr>
          <p:cNvGrpSpPr/>
          <p:nvPr/>
        </p:nvGrpSpPr>
        <p:grpSpPr>
          <a:xfrm>
            <a:off x="8067180" y="3658140"/>
            <a:ext cx="721080" cy="274320"/>
            <a:chOff x="8067180" y="3658140"/>
            <a:chExt cx="7210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85BB518-965D-4086-800E-BAC661FA3284}"/>
                    </a:ext>
                  </a:extLst>
                </p14:cNvPr>
                <p14:cNvContentPartPr/>
                <p14:nvPr/>
              </p14:nvContentPartPr>
              <p14:xfrm>
                <a:off x="8067180" y="3769380"/>
                <a:ext cx="87120" cy="1108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85BB518-965D-4086-800E-BAC661FA328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049180" y="3751740"/>
                  <a:ext cx="122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8CAEE31-A504-4F84-A168-EB7982FE5980}"/>
                    </a:ext>
                  </a:extLst>
                </p14:cNvPr>
                <p14:cNvContentPartPr/>
                <p14:nvPr/>
              </p14:nvContentPartPr>
              <p14:xfrm>
                <a:off x="8207220" y="3756780"/>
                <a:ext cx="107280" cy="1234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8CAEE31-A504-4F84-A168-EB7982FE598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189580" y="3739140"/>
                  <a:ext cx="142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8002E22-C614-4A38-9CC9-0477CED5D841}"/>
                    </a:ext>
                  </a:extLst>
                </p14:cNvPr>
                <p14:cNvContentPartPr/>
                <p14:nvPr/>
              </p14:nvContentPartPr>
              <p14:xfrm>
                <a:off x="8337900" y="3758940"/>
                <a:ext cx="116280" cy="120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8002E22-C614-4A38-9CC9-0477CED5D84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19900" y="3741300"/>
                  <a:ext cx="151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1B7E180-F503-4E55-88C6-D0E136F0BA1F}"/>
                    </a:ext>
                  </a:extLst>
                </p14:cNvPr>
                <p14:cNvContentPartPr/>
                <p14:nvPr/>
              </p14:nvContentPartPr>
              <p14:xfrm>
                <a:off x="8447340" y="3658140"/>
                <a:ext cx="19440" cy="2674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1B7E180-F503-4E55-88C6-D0E136F0BA1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429700" y="3640140"/>
                  <a:ext cx="550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B35EC04-0BA6-4F96-90FF-1DA708F5926B}"/>
                    </a:ext>
                  </a:extLst>
                </p14:cNvPr>
                <p14:cNvContentPartPr/>
                <p14:nvPr/>
              </p14:nvContentPartPr>
              <p14:xfrm>
                <a:off x="8481900" y="3776580"/>
                <a:ext cx="306360" cy="155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B35EC04-0BA6-4F96-90FF-1DA708F5926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63900" y="3758580"/>
                  <a:ext cx="34200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38432B9-8980-4053-A9A8-959F33079AFE}"/>
              </a:ext>
            </a:extLst>
          </p:cNvPr>
          <p:cNvGrpSpPr/>
          <p:nvPr/>
        </p:nvGrpSpPr>
        <p:grpSpPr>
          <a:xfrm>
            <a:off x="491700" y="3758220"/>
            <a:ext cx="1536840" cy="828720"/>
            <a:chOff x="491700" y="3758220"/>
            <a:chExt cx="15368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F0B6116-6250-4511-ABAF-A01296BF1C34}"/>
                    </a:ext>
                  </a:extLst>
                </p14:cNvPr>
                <p14:cNvContentPartPr/>
                <p14:nvPr/>
              </p14:nvContentPartPr>
              <p14:xfrm>
                <a:off x="665940" y="3794580"/>
                <a:ext cx="37800" cy="245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F0B6116-6250-4511-ABAF-A01296BF1C3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47940" y="3776580"/>
                  <a:ext cx="734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3D9F3A9-1BC4-4765-8D74-93A251AEBFDB}"/>
                    </a:ext>
                  </a:extLst>
                </p14:cNvPr>
                <p14:cNvContentPartPr/>
                <p14:nvPr/>
              </p14:nvContentPartPr>
              <p14:xfrm>
                <a:off x="617700" y="3758220"/>
                <a:ext cx="176040" cy="206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3D9F3A9-1BC4-4765-8D74-93A251AEBFD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00060" y="3740580"/>
                  <a:ext cx="211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4A69226-BA53-4F1F-89BF-076DEE257755}"/>
                    </a:ext>
                  </a:extLst>
                </p14:cNvPr>
                <p14:cNvContentPartPr/>
                <p14:nvPr/>
              </p14:nvContentPartPr>
              <p14:xfrm>
                <a:off x="847380" y="3847140"/>
                <a:ext cx="24840" cy="2152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4A69226-BA53-4F1F-89BF-076DEE25775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29740" y="3829140"/>
                  <a:ext cx="60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FA6B874-CE7A-4153-BF80-AD41041257D8}"/>
                    </a:ext>
                  </a:extLst>
                </p14:cNvPr>
                <p14:cNvContentPartPr/>
                <p14:nvPr/>
              </p14:nvContentPartPr>
              <p14:xfrm>
                <a:off x="940260" y="3936420"/>
                <a:ext cx="110160" cy="100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FA6B874-CE7A-4153-BF80-AD41041257D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2620" y="3918780"/>
                  <a:ext cx="1458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A395C8A-669B-4C1B-BC45-AF39BC5EC531}"/>
                    </a:ext>
                  </a:extLst>
                </p14:cNvPr>
                <p14:cNvContentPartPr/>
                <p14:nvPr/>
              </p14:nvContentPartPr>
              <p14:xfrm>
                <a:off x="1099020" y="3780540"/>
                <a:ext cx="125280" cy="266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A395C8A-669B-4C1B-BC45-AF39BC5EC53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81380" y="3762540"/>
                  <a:ext cx="1609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8E5E678-6324-449C-8201-6A64AE772135}"/>
                    </a:ext>
                  </a:extLst>
                </p14:cNvPr>
                <p14:cNvContentPartPr/>
                <p14:nvPr/>
              </p14:nvContentPartPr>
              <p14:xfrm>
                <a:off x="1646580" y="3805380"/>
                <a:ext cx="33480" cy="217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8E5E678-6324-449C-8201-6A64AE77213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628580" y="3787380"/>
                  <a:ext cx="691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7BDB629-07BB-4D67-8DD8-4CE1DD518911}"/>
                    </a:ext>
                  </a:extLst>
                </p14:cNvPr>
                <p14:cNvContentPartPr/>
                <p14:nvPr/>
              </p14:nvContentPartPr>
              <p14:xfrm>
                <a:off x="1546860" y="3920940"/>
                <a:ext cx="187200" cy="331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7BDB629-07BB-4D67-8DD8-4CE1DD5189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528860" y="3903300"/>
                  <a:ext cx="222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2EDA1D9-1F9A-43B3-ACC7-60FD6867B06E}"/>
                    </a:ext>
                  </a:extLst>
                </p14:cNvPr>
                <p14:cNvContentPartPr/>
                <p14:nvPr/>
              </p14:nvContentPartPr>
              <p14:xfrm>
                <a:off x="1745580" y="3813300"/>
                <a:ext cx="145800" cy="243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2EDA1D9-1F9A-43B3-ACC7-60FD6867B06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727580" y="3795660"/>
                  <a:ext cx="181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60CA5A9-74D1-45B9-96EB-8096384BBE5E}"/>
                    </a:ext>
                  </a:extLst>
                </p14:cNvPr>
                <p14:cNvContentPartPr/>
                <p14:nvPr/>
              </p14:nvContentPartPr>
              <p14:xfrm>
                <a:off x="1941060" y="3910860"/>
                <a:ext cx="83880" cy="147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60CA5A9-74D1-45B9-96EB-8096384BBE5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923060" y="3893220"/>
                  <a:ext cx="119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3734D03-917D-40AE-9CA1-15E5AC9DABB6}"/>
                    </a:ext>
                  </a:extLst>
                </p14:cNvPr>
                <p14:cNvContentPartPr/>
                <p14:nvPr/>
              </p14:nvContentPartPr>
              <p14:xfrm>
                <a:off x="491700" y="4275900"/>
                <a:ext cx="183240" cy="3110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3734D03-917D-40AE-9CA1-15E5AC9DABB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73700" y="4257900"/>
                  <a:ext cx="2188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0034BDB-535E-43AA-BDE5-7B145AADFF42}"/>
                    </a:ext>
                  </a:extLst>
                </p14:cNvPr>
                <p14:cNvContentPartPr/>
                <p14:nvPr/>
              </p14:nvContentPartPr>
              <p14:xfrm>
                <a:off x="682860" y="4282380"/>
                <a:ext cx="65160" cy="1321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0034BDB-535E-43AA-BDE5-7B145AADFF4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65220" y="4264380"/>
                  <a:ext cx="100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6DF7CF0-4712-41E5-9A93-722817F0484C}"/>
                    </a:ext>
                  </a:extLst>
                </p14:cNvPr>
                <p14:cNvContentPartPr/>
                <p14:nvPr/>
              </p14:nvContentPartPr>
              <p14:xfrm>
                <a:off x="816780" y="4309020"/>
                <a:ext cx="92160" cy="1047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6DF7CF0-4712-41E5-9A93-722817F0484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98780" y="4291380"/>
                  <a:ext cx="127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E49FAD9-E6FE-4517-A6E4-82E2CB4F4864}"/>
                    </a:ext>
                  </a:extLst>
                </p14:cNvPr>
                <p14:cNvContentPartPr/>
                <p14:nvPr/>
              </p14:nvContentPartPr>
              <p14:xfrm>
                <a:off x="950340" y="4309740"/>
                <a:ext cx="119880" cy="1108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E49FAD9-E6FE-4517-A6E4-82E2CB4F486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2700" y="4291740"/>
                  <a:ext cx="155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08CAA3B-18E0-41A7-8326-9D6C291DA1E6}"/>
                    </a:ext>
                  </a:extLst>
                </p14:cNvPr>
                <p14:cNvContentPartPr/>
                <p14:nvPr/>
              </p14:nvContentPartPr>
              <p14:xfrm>
                <a:off x="1104780" y="4320540"/>
                <a:ext cx="138960" cy="730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08CAA3B-18E0-41A7-8326-9D6C291DA1E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87140" y="4302900"/>
                  <a:ext cx="174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5BA3515-B80B-45B9-B03A-AFB9CA31EB22}"/>
                    </a:ext>
                  </a:extLst>
                </p14:cNvPr>
                <p14:cNvContentPartPr/>
                <p14:nvPr/>
              </p14:nvContentPartPr>
              <p14:xfrm>
                <a:off x="1347420" y="4139820"/>
                <a:ext cx="40320" cy="241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5BA3515-B80B-45B9-B03A-AFB9CA31EB2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329780" y="4122180"/>
                  <a:ext cx="759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0164E4A-C572-4A78-9116-1EA95BCA7991}"/>
                    </a:ext>
                  </a:extLst>
                </p14:cNvPr>
                <p14:cNvContentPartPr/>
                <p14:nvPr/>
              </p14:nvContentPartPr>
              <p14:xfrm>
                <a:off x="1270020" y="4294980"/>
                <a:ext cx="238680" cy="78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0164E4A-C572-4A78-9116-1EA95BCA799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252380" y="4276980"/>
                  <a:ext cx="274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FB29A06-410F-4BF9-B9A1-9CCEB8279A01}"/>
                    </a:ext>
                  </a:extLst>
                </p14:cNvPr>
                <p14:cNvContentPartPr/>
                <p14:nvPr/>
              </p14:nvContentPartPr>
              <p14:xfrm>
                <a:off x="1465140" y="4162140"/>
                <a:ext cx="20520" cy="18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FB29A06-410F-4BF9-B9A1-9CCEB8279A0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447500" y="4144140"/>
                  <a:ext cx="56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3538D5A-4CBF-40D4-A22E-77BFF774E490}"/>
                    </a:ext>
                  </a:extLst>
                </p14:cNvPr>
                <p14:cNvContentPartPr/>
                <p14:nvPr/>
              </p14:nvContentPartPr>
              <p14:xfrm>
                <a:off x="1570260" y="4279140"/>
                <a:ext cx="339480" cy="113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3538D5A-4CBF-40D4-A22E-77BFF774E49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552620" y="4261140"/>
                  <a:ext cx="3751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A7C9A9E-87AA-4477-8C79-11690F844F42}"/>
                    </a:ext>
                  </a:extLst>
                </p14:cNvPr>
                <p14:cNvContentPartPr/>
                <p14:nvPr/>
              </p14:nvContentPartPr>
              <p14:xfrm>
                <a:off x="1879140" y="4274100"/>
                <a:ext cx="149400" cy="1144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A7C9A9E-87AA-4477-8C79-11690F844F4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861140" y="4256100"/>
                  <a:ext cx="18504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42B8FAAB-2E4A-4175-8FE5-B0918BA32FF5}"/>
                  </a:ext>
                </a:extLst>
              </p14:cNvPr>
              <p14:cNvContentPartPr/>
              <p14:nvPr/>
            </p14:nvContentPartPr>
            <p14:xfrm>
              <a:off x="3900180" y="3847860"/>
              <a:ext cx="91440" cy="1065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42B8FAAB-2E4A-4175-8FE5-B0918BA32FF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882180" y="3829860"/>
                <a:ext cx="1270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8254F092-C1F5-47B5-8527-0251386D45C2}"/>
                  </a:ext>
                </a:extLst>
              </p14:cNvPr>
              <p14:cNvContentPartPr/>
              <p14:nvPr/>
            </p14:nvContentPartPr>
            <p14:xfrm>
              <a:off x="4104300" y="3660300"/>
              <a:ext cx="93600" cy="3366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8254F092-C1F5-47B5-8527-0251386D45C2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086660" y="3642300"/>
                <a:ext cx="12924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A7245793-0B23-4682-95B5-8BD2EFB70CBE}"/>
                  </a:ext>
                </a:extLst>
              </p14:cNvPr>
              <p14:cNvContentPartPr/>
              <p14:nvPr/>
            </p14:nvContentPartPr>
            <p14:xfrm>
              <a:off x="4040940" y="3853620"/>
              <a:ext cx="137160" cy="446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A7245793-0B23-4682-95B5-8BD2EFB70CB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022940" y="3835980"/>
                <a:ext cx="1728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9D88786-2226-43A9-AAAD-B63720DA8422}"/>
                  </a:ext>
                </a:extLst>
              </p14:cNvPr>
              <p14:cNvContentPartPr/>
              <p14:nvPr/>
            </p14:nvContentPartPr>
            <p14:xfrm>
              <a:off x="4498140" y="3736620"/>
              <a:ext cx="136800" cy="2451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9D88786-2226-43A9-AAAD-B63720DA8422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480500" y="3718980"/>
                <a:ext cx="1724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5DC45DCB-50AD-45DF-A9EA-C73AF2F22F69}"/>
                  </a:ext>
                </a:extLst>
              </p14:cNvPr>
              <p14:cNvContentPartPr/>
              <p14:nvPr/>
            </p14:nvContentPartPr>
            <p14:xfrm>
              <a:off x="4704420" y="3735900"/>
              <a:ext cx="37440" cy="2426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5DC45DCB-50AD-45DF-A9EA-C73AF2F22F6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686420" y="3718260"/>
                <a:ext cx="730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65446B1-4488-4143-8851-4242875C2086}"/>
                  </a:ext>
                </a:extLst>
              </p14:cNvPr>
              <p14:cNvContentPartPr/>
              <p14:nvPr/>
            </p14:nvContentPartPr>
            <p14:xfrm>
              <a:off x="4828980" y="3879540"/>
              <a:ext cx="59760" cy="594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65446B1-4488-4143-8851-4242875C208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811340" y="3861540"/>
                <a:ext cx="954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435AD8A3-6468-4CD8-9567-F835D2EE1E01}"/>
                  </a:ext>
                </a:extLst>
              </p14:cNvPr>
              <p14:cNvContentPartPr/>
              <p14:nvPr/>
            </p14:nvContentPartPr>
            <p14:xfrm>
              <a:off x="4967940" y="3720060"/>
              <a:ext cx="159840" cy="270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435AD8A3-6468-4CD8-9567-F835D2EE1E0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950300" y="3702060"/>
                <a:ext cx="1954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3983FBB-0409-4A66-A2CA-2B9A3BED13BB}"/>
                  </a:ext>
                </a:extLst>
              </p14:cNvPr>
              <p14:cNvContentPartPr/>
              <p14:nvPr/>
            </p14:nvContentPartPr>
            <p14:xfrm>
              <a:off x="5144700" y="3864780"/>
              <a:ext cx="171360" cy="1303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3983FBB-0409-4A66-A2CA-2B9A3BED13BB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5126700" y="3846780"/>
                <a:ext cx="2070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357709B1-0BFC-4583-AB90-2E1F884B8798}"/>
                  </a:ext>
                </a:extLst>
              </p14:cNvPr>
              <p14:cNvContentPartPr/>
              <p14:nvPr/>
            </p14:nvContentPartPr>
            <p14:xfrm>
              <a:off x="5570580" y="3675060"/>
              <a:ext cx="15480" cy="2451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357709B1-0BFC-4583-AB90-2E1F884B8798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5552940" y="3657060"/>
                <a:ext cx="511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7225012B-DBAE-40A4-94C6-5ED6CBFBB553}"/>
                  </a:ext>
                </a:extLst>
              </p14:cNvPr>
              <p14:cNvContentPartPr/>
              <p14:nvPr/>
            </p14:nvContentPartPr>
            <p14:xfrm>
              <a:off x="5460780" y="3815460"/>
              <a:ext cx="209880" cy="356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7225012B-DBAE-40A4-94C6-5ED6CBFBB553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5443140" y="3797820"/>
                <a:ext cx="2455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0990204-1AD4-4DD4-9CC2-15282582D29D}"/>
                  </a:ext>
                </a:extLst>
              </p14:cNvPr>
              <p14:cNvContentPartPr/>
              <p14:nvPr/>
            </p14:nvContentPartPr>
            <p14:xfrm>
              <a:off x="5675700" y="3796740"/>
              <a:ext cx="97920" cy="1162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0990204-1AD4-4DD4-9CC2-15282582D29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658060" y="3778740"/>
                <a:ext cx="1335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63E25BE4-223B-4557-90E3-5CC54F9D6B2F}"/>
                  </a:ext>
                </a:extLst>
              </p14:cNvPr>
              <p14:cNvContentPartPr/>
              <p14:nvPr/>
            </p14:nvContentPartPr>
            <p14:xfrm>
              <a:off x="5856060" y="3805380"/>
              <a:ext cx="137160" cy="1069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63E25BE4-223B-4557-90E3-5CC54F9D6B2F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838060" y="3787740"/>
                <a:ext cx="1728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F1182C3-82D1-4506-AA3A-9F127D5FB2A1}"/>
                  </a:ext>
                </a:extLst>
              </p14:cNvPr>
              <p14:cNvContentPartPr/>
              <p14:nvPr/>
            </p14:nvContentPartPr>
            <p14:xfrm>
              <a:off x="6031380" y="3806820"/>
              <a:ext cx="142200" cy="1116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F1182C3-82D1-4506-AA3A-9F127D5FB2A1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013740" y="3788820"/>
                <a:ext cx="1778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A97B532-DD9F-4AB9-9A72-ADC71553D70F}"/>
                  </a:ext>
                </a:extLst>
              </p14:cNvPr>
              <p14:cNvContentPartPr/>
              <p14:nvPr/>
            </p14:nvContentPartPr>
            <p14:xfrm>
              <a:off x="6214620" y="3801780"/>
              <a:ext cx="96480" cy="817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A97B532-DD9F-4AB9-9A72-ADC71553D70F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6196620" y="3784140"/>
                <a:ext cx="1321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5851C25-F117-4A09-B9C4-DB34D9710F46}"/>
                  </a:ext>
                </a:extLst>
              </p14:cNvPr>
              <p14:cNvContentPartPr/>
              <p14:nvPr/>
            </p14:nvContentPartPr>
            <p14:xfrm>
              <a:off x="6330180" y="3619980"/>
              <a:ext cx="175680" cy="2858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5851C25-F117-4A09-B9C4-DB34D9710F46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312180" y="3602340"/>
                <a:ext cx="2113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233F9B08-D735-4274-80EF-016B60F3E407}"/>
                  </a:ext>
                </a:extLst>
              </p14:cNvPr>
              <p14:cNvContentPartPr/>
              <p14:nvPr/>
            </p14:nvContentPartPr>
            <p14:xfrm>
              <a:off x="6510540" y="3782340"/>
              <a:ext cx="91440" cy="1404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233F9B08-D735-4274-80EF-016B60F3E40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492540" y="3764340"/>
                <a:ext cx="1270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37C2CC5-629C-4F4A-8F38-B4115F2B30DA}"/>
                  </a:ext>
                </a:extLst>
              </p14:cNvPr>
              <p14:cNvContentPartPr/>
              <p14:nvPr/>
            </p14:nvContentPartPr>
            <p14:xfrm>
              <a:off x="6628980" y="3804300"/>
              <a:ext cx="132480" cy="1288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37C2CC5-629C-4F4A-8F38-B4115F2B30DA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610980" y="3786300"/>
                <a:ext cx="1681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49270EE6-BE74-4D8B-A36C-62BE88867AD0}"/>
                  </a:ext>
                </a:extLst>
              </p14:cNvPr>
              <p14:cNvContentPartPr/>
              <p14:nvPr/>
            </p14:nvContentPartPr>
            <p14:xfrm>
              <a:off x="6783420" y="3818700"/>
              <a:ext cx="72720" cy="1148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49270EE6-BE74-4D8B-A36C-62BE88867AD0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765780" y="3801060"/>
                <a:ext cx="108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DB16D4BC-D30E-483B-A3C5-1A333A32E675}"/>
                  </a:ext>
                </a:extLst>
              </p14:cNvPr>
              <p14:cNvContentPartPr/>
              <p14:nvPr/>
            </p14:nvContentPartPr>
            <p14:xfrm>
              <a:off x="2430300" y="3899340"/>
              <a:ext cx="156960" cy="1195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DB16D4BC-D30E-483B-A3C5-1A333A32E675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412300" y="3881700"/>
                <a:ext cx="1926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68C7C0F-B0AF-4676-951B-F20C90739414}"/>
                  </a:ext>
                </a:extLst>
              </p14:cNvPr>
              <p14:cNvContentPartPr/>
              <p14:nvPr/>
            </p14:nvContentPartPr>
            <p14:xfrm>
              <a:off x="2681580" y="3891780"/>
              <a:ext cx="96480" cy="1036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68C7C0F-B0AF-4676-951B-F20C90739414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663580" y="3873780"/>
                <a:ext cx="1321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66E62FB-EA74-4805-A5B3-AD4625F739C0}"/>
                  </a:ext>
                </a:extLst>
              </p14:cNvPr>
              <p14:cNvContentPartPr/>
              <p14:nvPr/>
            </p14:nvContentPartPr>
            <p14:xfrm>
              <a:off x="2868780" y="3889620"/>
              <a:ext cx="239400" cy="1044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66E62FB-EA74-4805-A5B3-AD4625F739C0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851140" y="3871620"/>
                <a:ext cx="275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7F414A9-3AC1-4736-AE2F-D764B67AA77B}"/>
                  </a:ext>
                </a:extLst>
              </p14:cNvPr>
              <p14:cNvContentPartPr/>
              <p14:nvPr/>
            </p14:nvContentPartPr>
            <p14:xfrm>
              <a:off x="3138780" y="3745260"/>
              <a:ext cx="150480" cy="2347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7F414A9-3AC1-4736-AE2F-D764B67AA77B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121140" y="3727260"/>
                <a:ext cx="1861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8DEBDA3-0D36-4D68-AF62-931A19F9F6BA}"/>
                  </a:ext>
                </a:extLst>
              </p14:cNvPr>
              <p14:cNvContentPartPr/>
              <p14:nvPr/>
            </p14:nvContentPartPr>
            <p14:xfrm>
              <a:off x="3353340" y="3851460"/>
              <a:ext cx="97200" cy="1360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8DEBDA3-0D36-4D68-AF62-931A19F9F6BA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3335340" y="3833460"/>
                <a:ext cx="1328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9CF1AE2D-8415-4B5F-BC09-6E23D6E6EB08}"/>
                  </a:ext>
                </a:extLst>
              </p14:cNvPr>
              <p14:cNvContentPartPr/>
              <p14:nvPr/>
            </p14:nvContentPartPr>
            <p14:xfrm>
              <a:off x="3522900" y="3850380"/>
              <a:ext cx="127080" cy="1310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9CF1AE2D-8415-4B5F-BC09-6E23D6E6EB08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3504900" y="3832380"/>
                <a:ext cx="1627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183EB81-4F93-4A51-9A10-C76FC5451EE1}"/>
                  </a:ext>
                </a:extLst>
              </p14:cNvPr>
              <p14:cNvContentPartPr/>
              <p14:nvPr/>
            </p14:nvContentPartPr>
            <p14:xfrm>
              <a:off x="2441100" y="4106700"/>
              <a:ext cx="103320" cy="2919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183EB81-4F93-4A51-9A10-C76FC5451EE1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2423460" y="4088700"/>
                <a:ext cx="1389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F0808AA1-E990-4780-99C5-76892353ADB4}"/>
                  </a:ext>
                </a:extLst>
              </p14:cNvPr>
              <p14:cNvContentPartPr/>
              <p14:nvPr/>
            </p14:nvContentPartPr>
            <p14:xfrm>
              <a:off x="2316180" y="4296060"/>
              <a:ext cx="169560" cy="3744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F0808AA1-E990-4780-99C5-76892353ADB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2298540" y="4278420"/>
                <a:ext cx="2052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BB5F73B-DDCD-4CCB-8F7D-5589DE3191B9}"/>
                  </a:ext>
                </a:extLst>
              </p14:cNvPr>
              <p14:cNvContentPartPr/>
              <p14:nvPr/>
            </p14:nvContentPartPr>
            <p14:xfrm>
              <a:off x="2500140" y="4261500"/>
              <a:ext cx="235440" cy="1180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BB5F73B-DDCD-4CCB-8F7D-5589DE3191B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482140" y="4243860"/>
                <a:ext cx="2710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43AA46D9-6058-4DB1-B0B2-BCDC7DC3DD1B}"/>
                  </a:ext>
                </a:extLst>
              </p14:cNvPr>
              <p14:cNvContentPartPr/>
              <p14:nvPr/>
            </p14:nvContentPartPr>
            <p14:xfrm>
              <a:off x="3112860" y="4154580"/>
              <a:ext cx="20520" cy="2152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43AA46D9-6058-4DB1-B0B2-BCDC7DC3DD1B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095220" y="4136580"/>
                <a:ext cx="561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AC6F3DD8-CFE4-49D9-9C18-94594A1097D9}"/>
                  </a:ext>
                </a:extLst>
              </p14:cNvPr>
              <p14:cNvContentPartPr/>
              <p14:nvPr/>
            </p14:nvContentPartPr>
            <p14:xfrm>
              <a:off x="2990460" y="4234860"/>
              <a:ext cx="265680" cy="4464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AC6F3DD8-CFE4-49D9-9C18-94594A1097D9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2972460" y="4216860"/>
                <a:ext cx="3013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C2E8B014-2488-4D19-AB12-D7076CC79F67}"/>
                  </a:ext>
                </a:extLst>
              </p14:cNvPr>
              <p14:cNvContentPartPr/>
              <p14:nvPr/>
            </p14:nvContentPartPr>
            <p14:xfrm>
              <a:off x="3212580" y="4164300"/>
              <a:ext cx="273600" cy="2016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C2E8B014-2488-4D19-AB12-D7076CC79F67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194940" y="4146660"/>
                <a:ext cx="3092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89CBFE21-A993-4DD7-BAAA-B59527DA8817}"/>
                  </a:ext>
                </a:extLst>
              </p14:cNvPr>
              <p14:cNvContentPartPr/>
              <p14:nvPr/>
            </p14:nvContentPartPr>
            <p14:xfrm>
              <a:off x="3893340" y="4075380"/>
              <a:ext cx="110160" cy="2836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89CBFE21-A993-4DD7-BAAA-B59527DA8817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3875700" y="4057740"/>
                <a:ext cx="1458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ED09CF0A-78A7-4855-8E62-BAD8DB4C3FAF}"/>
                  </a:ext>
                </a:extLst>
              </p14:cNvPr>
              <p14:cNvContentPartPr/>
              <p14:nvPr/>
            </p14:nvContentPartPr>
            <p14:xfrm>
              <a:off x="3785700" y="4240980"/>
              <a:ext cx="239760" cy="478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ED09CF0A-78A7-4855-8E62-BAD8DB4C3FAF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3767700" y="4223340"/>
                <a:ext cx="27540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1D1C3668-2BD3-40CB-8E7B-870AFA69F947}"/>
                  </a:ext>
                </a:extLst>
              </p14:cNvPr>
              <p14:cNvContentPartPr/>
              <p14:nvPr/>
            </p14:nvContentPartPr>
            <p14:xfrm>
              <a:off x="3986940" y="4135500"/>
              <a:ext cx="295560" cy="2167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1D1C3668-2BD3-40CB-8E7B-870AFA69F947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968940" y="4117500"/>
                <a:ext cx="3312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18E3481-3D52-4995-8DC4-B8857EAE8E67}"/>
                  </a:ext>
                </a:extLst>
              </p14:cNvPr>
              <p14:cNvContentPartPr/>
              <p14:nvPr/>
            </p14:nvContentPartPr>
            <p14:xfrm>
              <a:off x="4367820" y="4246740"/>
              <a:ext cx="57960" cy="831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18E3481-3D52-4995-8DC4-B8857EAE8E67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4350180" y="4229100"/>
                <a:ext cx="936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735D04DE-834A-4074-900F-C642D9F885E5}"/>
                  </a:ext>
                </a:extLst>
              </p14:cNvPr>
              <p14:cNvContentPartPr/>
              <p14:nvPr/>
            </p14:nvContentPartPr>
            <p14:xfrm>
              <a:off x="4508220" y="4225500"/>
              <a:ext cx="224640" cy="918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735D04DE-834A-4074-900F-C642D9F885E5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490220" y="4207860"/>
                <a:ext cx="2602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0A055179-CB69-4ABB-844A-FE2050D910FC}"/>
                  </a:ext>
                </a:extLst>
              </p14:cNvPr>
              <p14:cNvContentPartPr/>
              <p14:nvPr/>
            </p14:nvContentPartPr>
            <p14:xfrm>
              <a:off x="4663020" y="4107060"/>
              <a:ext cx="70920" cy="219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0A055179-CB69-4ABB-844A-FE2050D910FC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4645380" y="4089060"/>
                <a:ext cx="1065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8B8F33B-6ABA-443A-AA8D-43B6CB4127F7}"/>
                  </a:ext>
                </a:extLst>
              </p14:cNvPr>
              <p14:cNvContentPartPr/>
              <p14:nvPr/>
            </p14:nvContentPartPr>
            <p14:xfrm>
              <a:off x="4807740" y="4194540"/>
              <a:ext cx="132480" cy="921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8B8F33B-6ABA-443A-AA8D-43B6CB4127F7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4790100" y="4176900"/>
                <a:ext cx="1681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8DCB1345-203A-4CD5-86CF-CB5A7218B906}"/>
                  </a:ext>
                </a:extLst>
              </p14:cNvPr>
              <p14:cNvContentPartPr/>
              <p14:nvPr/>
            </p14:nvContentPartPr>
            <p14:xfrm>
              <a:off x="4947780" y="4192740"/>
              <a:ext cx="202680" cy="4125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8DCB1345-203A-4CD5-86CF-CB5A7218B906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4929780" y="4174740"/>
                <a:ext cx="238320" cy="44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8529E84-0E4E-4302-8D54-D0221A753A87}"/>
              </a:ext>
            </a:extLst>
          </p:cNvPr>
          <p:cNvGrpSpPr/>
          <p:nvPr/>
        </p:nvGrpSpPr>
        <p:grpSpPr>
          <a:xfrm>
            <a:off x="5469060" y="4094460"/>
            <a:ext cx="1339920" cy="295920"/>
            <a:chOff x="5469060" y="4094460"/>
            <a:chExt cx="13399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51976EA-FB2C-4828-8FFE-69CEEFB512C4}"/>
                    </a:ext>
                  </a:extLst>
                </p14:cNvPr>
                <p14:cNvContentPartPr/>
                <p14:nvPr/>
              </p14:nvContentPartPr>
              <p14:xfrm>
                <a:off x="5469060" y="4172220"/>
                <a:ext cx="221760" cy="2181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51976EA-FB2C-4828-8FFE-69CEEFB512C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451420" y="4154580"/>
                  <a:ext cx="2574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FBED0EC-DF44-4296-8B94-3D68ABA4BA3A}"/>
                    </a:ext>
                  </a:extLst>
                </p14:cNvPr>
                <p14:cNvContentPartPr/>
                <p14:nvPr/>
              </p14:nvContentPartPr>
              <p14:xfrm>
                <a:off x="5773260" y="4174020"/>
                <a:ext cx="284400" cy="1224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FBED0EC-DF44-4296-8B94-3D68ABA4BA3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755620" y="4156380"/>
                  <a:ext cx="320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AEEE7AC-A27F-4BC1-877C-DD13E9777969}"/>
                    </a:ext>
                  </a:extLst>
                </p14:cNvPr>
                <p14:cNvContentPartPr/>
                <p14:nvPr/>
              </p14:nvContentPartPr>
              <p14:xfrm>
                <a:off x="6090060" y="4183020"/>
                <a:ext cx="82080" cy="1483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AEEE7AC-A27F-4BC1-877C-DD13E977796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072060" y="4165380"/>
                  <a:ext cx="117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49AA1B4-6428-46D6-BE79-066CC93943CC}"/>
                    </a:ext>
                  </a:extLst>
                </p14:cNvPr>
                <p14:cNvContentPartPr/>
                <p14:nvPr/>
              </p14:nvContentPartPr>
              <p14:xfrm>
                <a:off x="6208140" y="4094460"/>
                <a:ext cx="70560" cy="2178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49AA1B4-6428-46D6-BE79-066CC93943C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190500" y="4076460"/>
                  <a:ext cx="106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45F5DC4-256B-49E8-A991-1051040EC514}"/>
                    </a:ext>
                  </a:extLst>
                </p14:cNvPr>
                <p14:cNvContentPartPr/>
                <p14:nvPr/>
              </p14:nvContentPartPr>
              <p14:xfrm>
                <a:off x="6365460" y="4142700"/>
                <a:ext cx="244800" cy="161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45F5DC4-256B-49E8-A991-1051040EC51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347460" y="4124700"/>
                  <a:ext cx="280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830FE7B-F3A0-4926-8116-0066413B5577}"/>
                    </a:ext>
                  </a:extLst>
                </p14:cNvPr>
                <p14:cNvContentPartPr/>
                <p14:nvPr/>
              </p14:nvContentPartPr>
              <p14:xfrm>
                <a:off x="6750660" y="4229460"/>
                <a:ext cx="58320" cy="162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830FE7B-F3A0-4926-8116-0066413B557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732660" y="4211460"/>
                  <a:ext cx="9396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F1DA15D-1C3F-4213-A8B2-1D29DD51CCD4}"/>
              </a:ext>
            </a:extLst>
          </p:cNvPr>
          <p:cNvGrpSpPr/>
          <p:nvPr/>
        </p:nvGrpSpPr>
        <p:grpSpPr>
          <a:xfrm>
            <a:off x="548580" y="4735260"/>
            <a:ext cx="264600" cy="200160"/>
            <a:chOff x="548580" y="4735260"/>
            <a:chExt cx="26460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C9117E3-8286-4024-8258-D810AF0A57CE}"/>
                    </a:ext>
                  </a:extLst>
                </p14:cNvPr>
                <p14:cNvContentPartPr/>
                <p14:nvPr/>
              </p14:nvContentPartPr>
              <p14:xfrm>
                <a:off x="607260" y="4735260"/>
                <a:ext cx="16200" cy="2001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C9117E3-8286-4024-8258-D810AF0A57C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89620" y="4717260"/>
                  <a:ext cx="51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59F3B7A-3200-43AA-855C-8FF3F8CDF0D5}"/>
                    </a:ext>
                  </a:extLst>
                </p14:cNvPr>
                <p14:cNvContentPartPr/>
                <p14:nvPr/>
              </p14:nvContentPartPr>
              <p14:xfrm>
                <a:off x="561900" y="4743540"/>
                <a:ext cx="66240" cy="730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59F3B7A-3200-43AA-855C-8FF3F8CDF0D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44260" y="4725900"/>
                  <a:ext cx="101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D24FE35-4FDC-410F-9BF2-3C0F8F43BD3D}"/>
                    </a:ext>
                  </a:extLst>
                </p14:cNvPr>
                <p14:cNvContentPartPr/>
                <p14:nvPr/>
              </p14:nvContentPartPr>
              <p14:xfrm>
                <a:off x="548580" y="4895820"/>
                <a:ext cx="264600" cy="327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D24FE35-4FDC-410F-9BF2-3C0F8F43BD3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30580" y="4877820"/>
                  <a:ext cx="30024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C4772DDB-2776-4EB1-874C-69EA70A0BEAE}"/>
              </a:ext>
            </a:extLst>
          </p:cNvPr>
          <p:cNvGrpSpPr/>
          <p:nvPr/>
        </p:nvGrpSpPr>
        <p:grpSpPr>
          <a:xfrm>
            <a:off x="2533620" y="4571100"/>
            <a:ext cx="441360" cy="447480"/>
            <a:chOff x="2533620" y="4571100"/>
            <a:chExt cx="44136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A97E7C0-A783-420B-B9D5-66AECFA0BC44}"/>
                    </a:ext>
                  </a:extLst>
                </p14:cNvPr>
                <p14:cNvContentPartPr/>
                <p14:nvPr/>
              </p14:nvContentPartPr>
              <p14:xfrm>
                <a:off x="2533620" y="4584780"/>
                <a:ext cx="172080" cy="433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A97E7C0-A783-420B-B9D5-66AECFA0BC4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515980" y="4566780"/>
                  <a:ext cx="2077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A4AC5D9-D68A-4E1C-912B-8F1A34A90E69}"/>
                    </a:ext>
                  </a:extLst>
                </p14:cNvPr>
                <p14:cNvContentPartPr/>
                <p14:nvPr/>
              </p14:nvContentPartPr>
              <p14:xfrm>
                <a:off x="2686980" y="4735980"/>
                <a:ext cx="145080" cy="1123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A4AC5D9-D68A-4E1C-912B-8F1A34A90E6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669340" y="4717980"/>
                  <a:ext cx="180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0107BC5-F330-41DA-99E5-3A005ED21818}"/>
                    </a:ext>
                  </a:extLst>
                </p14:cNvPr>
                <p14:cNvContentPartPr/>
                <p14:nvPr/>
              </p14:nvContentPartPr>
              <p14:xfrm>
                <a:off x="2902620" y="4571100"/>
                <a:ext cx="72360" cy="4453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0107BC5-F330-41DA-99E5-3A005ED2181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884620" y="4553460"/>
                  <a:ext cx="108000" cy="48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ACA57E4-00F3-4FB9-B6AD-7C13145DBEE5}"/>
              </a:ext>
            </a:extLst>
          </p:cNvPr>
          <p:cNvGrpSpPr/>
          <p:nvPr/>
        </p:nvGrpSpPr>
        <p:grpSpPr>
          <a:xfrm>
            <a:off x="4223460" y="4651020"/>
            <a:ext cx="294840" cy="203400"/>
            <a:chOff x="4223460" y="4651020"/>
            <a:chExt cx="29484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2490DFE-F441-40CC-A646-59E7A5D03ECA}"/>
                    </a:ext>
                  </a:extLst>
                </p14:cNvPr>
                <p14:cNvContentPartPr/>
                <p14:nvPr/>
              </p14:nvContentPartPr>
              <p14:xfrm>
                <a:off x="4223460" y="4651020"/>
                <a:ext cx="179640" cy="203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2490DFE-F441-40CC-A646-59E7A5D03EC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205820" y="4633020"/>
                  <a:ext cx="215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6F73A6B-96CE-485B-A851-AA804F4E4AF1}"/>
                    </a:ext>
                  </a:extLst>
                </p14:cNvPr>
                <p14:cNvContentPartPr/>
                <p14:nvPr/>
              </p14:nvContentPartPr>
              <p14:xfrm>
                <a:off x="4504980" y="4806900"/>
                <a:ext cx="13320" cy="54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6F73A6B-96CE-485B-A851-AA804F4E4AF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487340" y="4789260"/>
                  <a:ext cx="489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7D393B99-5BA6-466C-BB6C-AFC6C8D38A09}"/>
              </a:ext>
            </a:extLst>
          </p:cNvPr>
          <p:cNvGrpSpPr/>
          <p:nvPr/>
        </p:nvGrpSpPr>
        <p:grpSpPr>
          <a:xfrm>
            <a:off x="6029940" y="4472820"/>
            <a:ext cx="458280" cy="498240"/>
            <a:chOff x="6029940" y="4472820"/>
            <a:chExt cx="45828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D0741E14-FBA4-41AC-9256-BA65B5D50693}"/>
                    </a:ext>
                  </a:extLst>
                </p14:cNvPr>
                <p14:cNvContentPartPr/>
                <p14:nvPr/>
              </p14:nvContentPartPr>
              <p14:xfrm>
                <a:off x="6029940" y="4472820"/>
                <a:ext cx="133560" cy="4496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D0741E14-FBA4-41AC-9256-BA65B5D5069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011940" y="4454820"/>
                  <a:ext cx="1692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0C384EF-43F1-4355-905F-93F60644E9F8}"/>
                    </a:ext>
                  </a:extLst>
                </p14:cNvPr>
                <p14:cNvContentPartPr/>
                <p14:nvPr/>
              </p14:nvContentPartPr>
              <p14:xfrm>
                <a:off x="6142980" y="4654260"/>
                <a:ext cx="142920" cy="1234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0C384EF-43F1-4355-905F-93F60644E9F8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125340" y="4636620"/>
                  <a:ext cx="178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D55ED24-8DDF-41AB-AA84-467436A7FB16}"/>
                    </a:ext>
                  </a:extLst>
                </p14:cNvPr>
                <p14:cNvContentPartPr/>
                <p14:nvPr/>
              </p14:nvContentPartPr>
              <p14:xfrm>
                <a:off x="6405060" y="4495140"/>
                <a:ext cx="83160" cy="4759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D55ED24-8DDF-41AB-AA84-467436A7FB1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387060" y="4477140"/>
                  <a:ext cx="118800" cy="51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AA19319-9F45-4857-A11C-724041C66310}"/>
              </a:ext>
            </a:extLst>
          </p:cNvPr>
          <p:cNvGrpSpPr/>
          <p:nvPr/>
        </p:nvGrpSpPr>
        <p:grpSpPr>
          <a:xfrm>
            <a:off x="7134420" y="4553820"/>
            <a:ext cx="302040" cy="227520"/>
            <a:chOff x="7134420" y="4553820"/>
            <a:chExt cx="30204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1D3680C-A758-480B-B54D-77B76FD032A3}"/>
                    </a:ext>
                  </a:extLst>
                </p14:cNvPr>
                <p14:cNvContentPartPr/>
                <p14:nvPr/>
              </p14:nvContentPartPr>
              <p14:xfrm>
                <a:off x="7134420" y="4553820"/>
                <a:ext cx="168840" cy="2275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1D3680C-A758-480B-B54D-77B76FD032A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116420" y="4535820"/>
                  <a:ext cx="2044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465EA01-05AD-4BC0-AF47-74977EEDCBED}"/>
                    </a:ext>
                  </a:extLst>
                </p14:cNvPr>
                <p14:cNvContentPartPr/>
                <p14:nvPr/>
              </p14:nvContentPartPr>
              <p14:xfrm>
                <a:off x="7427820" y="4738500"/>
                <a:ext cx="8640" cy="144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465EA01-05AD-4BC0-AF47-74977EEDCBE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409820" y="4720860"/>
                  <a:ext cx="4428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403A46C0-7199-48F6-AFE0-E4EAD85E0F1F}"/>
                  </a:ext>
                </a:extLst>
              </p14:cNvPr>
              <p14:cNvContentPartPr/>
              <p14:nvPr/>
            </p14:nvContentPartPr>
            <p14:xfrm>
              <a:off x="7622220" y="4449780"/>
              <a:ext cx="352080" cy="33912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403A46C0-7199-48F6-AFE0-E4EAD85E0F1F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7604220" y="4431780"/>
                <a:ext cx="387720" cy="37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Group 339">
            <a:extLst>
              <a:ext uri="{FF2B5EF4-FFF2-40B4-BE49-F238E27FC236}">
                <a16:creationId xmlns:a16="http://schemas.microsoft.com/office/drawing/2014/main" id="{3F08DAD9-3321-459D-9633-8C6E37AAE3CC}"/>
              </a:ext>
            </a:extLst>
          </p:cNvPr>
          <p:cNvGrpSpPr/>
          <p:nvPr/>
        </p:nvGrpSpPr>
        <p:grpSpPr>
          <a:xfrm>
            <a:off x="1315380" y="2533860"/>
            <a:ext cx="339480" cy="398880"/>
            <a:chOff x="1315380" y="2533860"/>
            <a:chExt cx="33948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89145B5-C5B4-4024-B3A8-6B0C21307455}"/>
                    </a:ext>
                  </a:extLst>
                </p14:cNvPr>
                <p14:cNvContentPartPr/>
                <p14:nvPr/>
              </p14:nvContentPartPr>
              <p14:xfrm>
                <a:off x="1315380" y="2533860"/>
                <a:ext cx="133560" cy="3283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89145B5-C5B4-4024-B3A8-6B0C2130745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297740" y="2516220"/>
                  <a:ext cx="1692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66A7B33B-3D7C-48A7-9E7B-2EEE23485D44}"/>
                    </a:ext>
                  </a:extLst>
                </p14:cNvPr>
                <p14:cNvContentPartPr/>
                <p14:nvPr/>
              </p14:nvContentPartPr>
              <p14:xfrm>
                <a:off x="1538580" y="2755260"/>
                <a:ext cx="116280" cy="1774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66A7B33B-3D7C-48A7-9E7B-2EEE23485D4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520580" y="2737620"/>
                  <a:ext cx="1519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0C298B87-39C7-4E12-9D5B-624A92AC954D}"/>
              </a:ext>
            </a:extLst>
          </p:cNvPr>
          <p:cNvGrpSpPr/>
          <p:nvPr/>
        </p:nvGrpSpPr>
        <p:grpSpPr>
          <a:xfrm>
            <a:off x="1866180" y="2393820"/>
            <a:ext cx="1529280" cy="723600"/>
            <a:chOff x="1866180" y="2393820"/>
            <a:chExt cx="1529280" cy="72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4D861D1-943B-4FC6-A30C-AC14C730D148}"/>
                    </a:ext>
                  </a:extLst>
                </p14:cNvPr>
                <p14:cNvContentPartPr/>
                <p14:nvPr/>
              </p14:nvContentPartPr>
              <p14:xfrm>
                <a:off x="1866180" y="2730060"/>
                <a:ext cx="92160" cy="129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4D861D1-943B-4FC6-A30C-AC14C730D14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848540" y="2712420"/>
                  <a:ext cx="1278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F8E5878-645D-4A2B-84CC-7433B6C19250}"/>
                    </a:ext>
                  </a:extLst>
                </p14:cNvPr>
                <p14:cNvContentPartPr/>
                <p14:nvPr/>
              </p14:nvContentPartPr>
              <p14:xfrm>
                <a:off x="1869420" y="2802420"/>
                <a:ext cx="113040" cy="68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F8E5878-645D-4A2B-84CC-7433B6C1925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851420" y="2784780"/>
                  <a:ext cx="148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ADF3CD2-66D2-47A9-A248-B248D3F9EB00}"/>
                    </a:ext>
                  </a:extLst>
                </p14:cNvPr>
                <p14:cNvContentPartPr/>
                <p14:nvPr/>
              </p14:nvContentPartPr>
              <p14:xfrm>
                <a:off x="2100540" y="2525220"/>
                <a:ext cx="62280" cy="5922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ADF3CD2-66D2-47A9-A248-B248D3F9EB0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082900" y="2507580"/>
                  <a:ext cx="9792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32FEAF1-1195-4E9B-9670-9A41BCF028A4}"/>
                    </a:ext>
                  </a:extLst>
                </p14:cNvPr>
                <p14:cNvContentPartPr/>
                <p14:nvPr/>
              </p14:nvContentPartPr>
              <p14:xfrm>
                <a:off x="2099460" y="2496060"/>
                <a:ext cx="136080" cy="338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32FEAF1-1195-4E9B-9670-9A41BCF028A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081460" y="2478060"/>
                  <a:ext cx="171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F395AC53-D90C-449D-862B-5EAB2FCB92FE}"/>
                    </a:ext>
                  </a:extLst>
                </p14:cNvPr>
                <p14:cNvContentPartPr/>
                <p14:nvPr/>
              </p14:nvContentPartPr>
              <p14:xfrm>
                <a:off x="2428500" y="2484540"/>
                <a:ext cx="8280" cy="1663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F395AC53-D90C-449D-862B-5EAB2FCB92F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410860" y="2466900"/>
                  <a:ext cx="43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4CD6B1F-6E3F-4300-82AC-5A1642D02516}"/>
                    </a:ext>
                  </a:extLst>
                </p14:cNvPr>
                <p14:cNvContentPartPr/>
                <p14:nvPr/>
              </p14:nvContentPartPr>
              <p14:xfrm>
                <a:off x="2568180" y="2492820"/>
                <a:ext cx="70200" cy="1137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4CD6B1F-6E3F-4300-82AC-5A1642D0251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550540" y="2474820"/>
                  <a:ext cx="105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0D9C7F91-650C-485C-A72E-B29C6BEB9837}"/>
                    </a:ext>
                  </a:extLst>
                </p14:cNvPr>
                <p14:cNvContentPartPr/>
                <p14:nvPr/>
              </p14:nvContentPartPr>
              <p14:xfrm>
                <a:off x="2709300" y="2483460"/>
                <a:ext cx="89280" cy="1098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0D9C7F91-650C-485C-A72E-B29C6BEB983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691660" y="2465820"/>
                  <a:ext cx="124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2D00811D-3419-496F-B59D-1BA48E7C2385}"/>
                    </a:ext>
                  </a:extLst>
                </p14:cNvPr>
                <p14:cNvContentPartPr/>
                <p14:nvPr/>
              </p14:nvContentPartPr>
              <p14:xfrm>
                <a:off x="2870580" y="2482740"/>
                <a:ext cx="88920" cy="954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2D00811D-3419-496F-B59D-1BA48E7C238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852940" y="2465100"/>
                  <a:ext cx="124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87BCE12-51EB-44B8-B112-A0C588C13672}"/>
                    </a:ext>
                  </a:extLst>
                </p14:cNvPr>
                <p14:cNvContentPartPr/>
                <p14:nvPr/>
              </p14:nvContentPartPr>
              <p14:xfrm>
                <a:off x="3056340" y="2470140"/>
                <a:ext cx="91440" cy="867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87BCE12-51EB-44B8-B112-A0C588C1367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038700" y="2452140"/>
                  <a:ext cx="127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180E2FD-AE5B-48F3-BA9A-A4BB648980A6}"/>
                    </a:ext>
                  </a:extLst>
                </p14:cNvPr>
                <p14:cNvContentPartPr/>
                <p14:nvPr/>
              </p14:nvContentPartPr>
              <p14:xfrm>
                <a:off x="2421300" y="2671020"/>
                <a:ext cx="784080" cy="770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180E2FD-AE5B-48F3-BA9A-A4BB648980A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403300" y="2653020"/>
                  <a:ext cx="8197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51100D78-C3FB-409E-8BEA-A1A8F262475F}"/>
                    </a:ext>
                  </a:extLst>
                </p14:cNvPr>
                <p14:cNvContentPartPr/>
                <p14:nvPr/>
              </p14:nvContentPartPr>
              <p14:xfrm>
                <a:off x="2693100" y="2829420"/>
                <a:ext cx="14400" cy="1303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51100D78-C3FB-409E-8BEA-A1A8F262475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675100" y="2811420"/>
                  <a:ext cx="50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49DA504-6A10-4662-871C-52086EAF5850}"/>
                    </a:ext>
                  </a:extLst>
                </p14:cNvPr>
                <p14:cNvContentPartPr/>
                <p14:nvPr/>
              </p14:nvContentPartPr>
              <p14:xfrm>
                <a:off x="2791740" y="2811060"/>
                <a:ext cx="76320" cy="1180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49DA504-6A10-4662-871C-52086EAF585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773740" y="2793060"/>
                  <a:ext cx="1119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005293B9-7380-4CE1-9C85-42D116D897B0}"/>
                    </a:ext>
                  </a:extLst>
                </p14:cNvPr>
                <p14:cNvContentPartPr/>
                <p14:nvPr/>
              </p14:nvContentPartPr>
              <p14:xfrm>
                <a:off x="3294300" y="2393820"/>
                <a:ext cx="101160" cy="6012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005293B9-7380-4CE1-9C85-42D116D897B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276300" y="2375820"/>
                  <a:ext cx="1368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D61BED60-CB21-4FA3-92EA-AC9C188B72AE}"/>
                    </a:ext>
                  </a:extLst>
                </p14:cNvPr>
                <p14:cNvContentPartPr/>
                <p14:nvPr/>
              </p14:nvContentPartPr>
              <p14:xfrm>
                <a:off x="2780940" y="2797380"/>
                <a:ext cx="112320" cy="2775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D61BED60-CB21-4FA3-92EA-AC9C188B72A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763300" y="2779740"/>
                  <a:ext cx="1479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80BA10E-F6DF-4E35-A593-51EE0616E366}"/>
                    </a:ext>
                  </a:extLst>
                </p14:cNvPr>
                <p14:cNvContentPartPr/>
                <p14:nvPr/>
              </p14:nvContentPartPr>
              <p14:xfrm>
                <a:off x="3013500" y="2431260"/>
                <a:ext cx="186120" cy="2703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80BA10E-F6DF-4E35-A593-51EE0616E36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995860" y="2413260"/>
                  <a:ext cx="22176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F6AFCAB8-C5FB-4C0A-927A-84EB357D12EC}"/>
              </a:ext>
            </a:extLst>
          </p:cNvPr>
          <p:cNvGrpSpPr/>
          <p:nvPr/>
        </p:nvGrpSpPr>
        <p:grpSpPr>
          <a:xfrm>
            <a:off x="1217460" y="3270780"/>
            <a:ext cx="1997280" cy="391680"/>
            <a:chOff x="1217460" y="3270780"/>
            <a:chExt cx="1997280" cy="39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77BB896-075E-4168-B952-5F4E23FC1A14}"/>
                    </a:ext>
                  </a:extLst>
                </p14:cNvPr>
                <p14:cNvContentPartPr/>
                <p14:nvPr/>
              </p14:nvContentPartPr>
              <p14:xfrm>
                <a:off x="1860060" y="3333060"/>
                <a:ext cx="122400" cy="27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77BB896-075E-4168-B952-5F4E23FC1A1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842060" y="3315420"/>
                  <a:ext cx="158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35FA9BF7-8132-4160-9704-EDA35413CE49}"/>
                    </a:ext>
                  </a:extLst>
                </p14:cNvPr>
                <p14:cNvContentPartPr/>
                <p14:nvPr/>
              </p14:nvContentPartPr>
              <p14:xfrm>
                <a:off x="1869420" y="3420180"/>
                <a:ext cx="135000" cy="234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35FA9BF7-8132-4160-9704-EDA35413CE4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851420" y="3402540"/>
                  <a:ext cx="170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05D62C13-C38D-4941-A4E6-B1D9474B7EF8}"/>
                    </a:ext>
                  </a:extLst>
                </p14:cNvPr>
                <p14:cNvContentPartPr/>
                <p14:nvPr/>
              </p14:nvContentPartPr>
              <p14:xfrm>
                <a:off x="2202780" y="3270780"/>
                <a:ext cx="19800" cy="1947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05D62C13-C38D-4941-A4E6-B1D9474B7EF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184780" y="3253140"/>
                  <a:ext cx="55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76FFD54-BABA-421C-8D1F-BB6401176247}"/>
                    </a:ext>
                  </a:extLst>
                </p14:cNvPr>
                <p14:cNvContentPartPr/>
                <p14:nvPr/>
              </p14:nvContentPartPr>
              <p14:xfrm>
                <a:off x="2319060" y="3306780"/>
                <a:ext cx="72720" cy="1144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76FFD54-BABA-421C-8D1F-BB640117624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301060" y="3289140"/>
                  <a:ext cx="1083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14E7EDD-ECAF-4FDE-8151-D3B15FCD6ED3}"/>
                    </a:ext>
                  </a:extLst>
                </p14:cNvPr>
                <p14:cNvContentPartPr/>
                <p14:nvPr/>
              </p14:nvContentPartPr>
              <p14:xfrm>
                <a:off x="2484660" y="3291300"/>
                <a:ext cx="294120" cy="1022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14E7EDD-ECAF-4FDE-8151-D3B15FCD6ED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467020" y="3273300"/>
                  <a:ext cx="329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E3866789-42F5-42F0-BA66-8583D84F0ABF}"/>
                    </a:ext>
                  </a:extLst>
                </p14:cNvPr>
                <p14:cNvContentPartPr/>
                <p14:nvPr/>
              </p14:nvContentPartPr>
              <p14:xfrm>
                <a:off x="1217460" y="3539700"/>
                <a:ext cx="1997280" cy="1227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E3866789-42F5-42F0-BA66-8583D84F0AB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199460" y="3522060"/>
                  <a:ext cx="203292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AF8F5944-B40A-4674-8161-4412D84F5E2E}"/>
              </a:ext>
            </a:extLst>
          </p:cNvPr>
          <p:cNvGrpSpPr/>
          <p:nvPr/>
        </p:nvGrpSpPr>
        <p:grpSpPr>
          <a:xfrm>
            <a:off x="5091780" y="1098540"/>
            <a:ext cx="190080" cy="284760"/>
            <a:chOff x="5091780" y="1098540"/>
            <a:chExt cx="190080" cy="2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4A3D6DE3-F822-43DE-BEEC-A5A46C317532}"/>
                    </a:ext>
                  </a:extLst>
                </p14:cNvPr>
                <p14:cNvContentPartPr/>
                <p14:nvPr/>
              </p14:nvContentPartPr>
              <p14:xfrm>
                <a:off x="5091780" y="1123380"/>
                <a:ext cx="44640" cy="2599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4A3D6DE3-F822-43DE-BEEC-A5A46C31753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073780" y="1105740"/>
                  <a:ext cx="802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BD3416A-0CF4-471F-9E11-3943446E565C}"/>
                    </a:ext>
                  </a:extLst>
                </p14:cNvPr>
                <p14:cNvContentPartPr/>
                <p14:nvPr/>
              </p14:nvContentPartPr>
              <p14:xfrm>
                <a:off x="5091780" y="1098540"/>
                <a:ext cx="190080" cy="1260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BD3416A-0CF4-471F-9E11-3943446E565C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074140" y="1080540"/>
                  <a:ext cx="22572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3C6834B3-7804-48C1-A634-F1E6D771FDE1}"/>
              </a:ext>
            </a:extLst>
          </p:cNvPr>
          <p:cNvGrpSpPr/>
          <p:nvPr/>
        </p:nvGrpSpPr>
        <p:grpSpPr>
          <a:xfrm>
            <a:off x="5840940" y="1065780"/>
            <a:ext cx="265320" cy="318600"/>
            <a:chOff x="5840940" y="1065780"/>
            <a:chExt cx="26532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D1DC057-6637-4A1B-AC09-D4525BB265CE}"/>
                    </a:ext>
                  </a:extLst>
                </p14:cNvPr>
                <p14:cNvContentPartPr/>
                <p14:nvPr/>
              </p14:nvContentPartPr>
              <p14:xfrm>
                <a:off x="5840940" y="1065780"/>
                <a:ext cx="171360" cy="2700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D1DC057-6637-4A1B-AC09-D4525BB265CE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823300" y="1047780"/>
                  <a:ext cx="2070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682F03D1-7983-47E0-BFD2-99B7B9217822}"/>
                    </a:ext>
                  </a:extLst>
                </p14:cNvPr>
                <p14:cNvContentPartPr/>
                <p14:nvPr/>
              </p14:nvContentPartPr>
              <p14:xfrm>
                <a:off x="5872620" y="1197900"/>
                <a:ext cx="233640" cy="186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682F03D1-7983-47E0-BFD2-99B7B921782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854620" y="1179900"/>
                  <a:ext cx="26928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EA51AC97-0F8E-4AF4-8EA9-A8BD5592590B}"/>
              </a:ext>
            </a:extLst>
          </p:cNvPr>
          <p:cNvGrpSpPr/>
          <p:nvPr/>
        </p:nvGrpSpPr>
        <p:grpSpPr>
          <a:xfrm>
            <a:off x="6591540" y="1053180"/>
            <a:ext cx="243000" cy="283320"/>
            <a:chOff x="6591540" y="1053180"/>
            <a:chExt cx="24300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5BAA53A-670D-4D08-8277-08CC73AD428F}"/>
                    </a:ext>
                  </a:extLst>
                </p14:cNvPr>
                <p14:cNvContentPartPr/>
                <p14:nvPr/>
              </p14:nvContentPartPr>
              <p14:xfrm>
                <a:off x="6594060" y="1106100"/>
                <a:ext cx="32760" cy="2246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5BAA53A-670D-4D08-8277-08CC73AD428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576060" y="1088100"/>
                  <a:ext cx="68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43282829-E7B0-4F41-95EF-583814DC525D}"/>
                    </a:ext>
                  </a:extLst>
                </p14:cNvPr>
                <p14:cNvContentPartPr/>
                <p14:nvPr/>
              </p14:nvContentPartPr>
              <p14:xfrm>
                <a:off x="6591540" y="1053180"/>
                <a:ext cx="132120" cy="1648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43282829-E7B0-4F41-95EF-583814DC525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573900" y="1035540"/>
                  <a:ext cx="167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83819CF-3689-421F-AD0E-A48A15ABC639}"/>
                    </a:ext>
                  </a:extLst>
                </p14:cNvPr>
                <p14:cNvContentPartPr/>
                <p14:nvPr/>
              </p14:nvContentPartPr>
              <p14:xfrm>
                <a:off x="6645900" y="1216620"/>
                <a:ext cx="188640" cy="1198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83819CF-3689-421F-AD0E-A48A15ABC63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628260" y="1198980"/>
                  <a:ext cx="22428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9B33975E-AA28-4740-8D67-F27BB9E3A319}"/>
                  </a:ext>
                </a:extLst>
              </p14:cNvPr>
              <p14:cNvContentPartPr/>
              <p14:nvPr/>
            </p14:nvContentPartPr>
            <p14:xfrm>
              <a:off x="7199220" y="1108260"/>
              <a:ext cx="201240" cy="27144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9B33975E-AA28-4740-8D67-F27BB9E3A319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7181220" y="1090260"/>
                <a:ext cx="23688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up 353">
            <a:extLst>
              <a:ext uri="{FF2B5EF4-FFF2-40B4-BE49-F238E27FC236}">
                <a16:creationId xmlns:a16="http://schemas.microsoft.com/office/drawing/2014/main" id="{DEEA5FBD-394E-4E12-BDCC-52026CBF2725}"/>
              </a:ext>
            </a:extLst>
          </p:cNvPr>
          <p:cNvGrpSpPr/>
          <p:nvPr/>
        </p:nvGrpSpPr>
        <p:grpSpPr>
          <a:xfrm>
            <a:off x="5771460" y="2214900"/>
            <a:ext cx="199800" cy="289080"/>
            <a:chOff x="5771460" y="2214900"/>
            <a:chExt cx="19980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1BAF5E0-DA44-40AF-A75E-5DFED3C6C4B1}"/>
                    </a:ext>
                  </a:extLst>
                </p14:cNvPr>
                <p14:cNvContentPartPr/>
                <p14:nvPr/>
              </p14:nvContentPartPr>
              <p14:xfrm>
                <a:off x="5815020" y="2224260"/>
                <a:ext cx="32400" cy="2797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1BAF5E0-DA44-40AF-A75E-5DFED3C6C4B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797380" y="2206620"/>
                  <a:ext cx="680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CB81BBA2-DA0A-44DF-B346-8DD07A6DF97B}"/>
                    </a:ext>
                  </a:extLst>
                </p14:cNvPr>
                <p14:cNvContentPartPr/>
                <p14:nvPr/>
              </p14:nvContentPartPr>
              <p14:xfrm>
                <a:off x="5771460" y="2214900"/>
                <a:ext cx="199800" cy="1825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CB81BBA2-DA0A-44DF-B346-8DD07A6DF97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753460" y="2196900"/>
                  <a:ext cx="23544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2503D584-F002-463E-9EDC-F4D773487BDC}"/>
              </a:ext>
            </a:extLst>
          </p:cNvPr>
          <p:cNvGrpSpPr/>
          <p:nvPr/>
        </p:nvGrpSpPr>
        <p:grpSpPr>
          <a:xfrm>
            <a:off x="4726020" y="3174300"/>
            <a:ext cx="404280" cy="298800"/>
            <a:chOff x="4726020" y="3174300"/>
            <a:chExt cx="40428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2CED11E7-466B-4A1A-A4FA-583120F1D166}"/>
                    </a:ext>
                  </a:extLst>
                </p14:cNvPr>
                <p14:cNvContentPartPr/>
                <p14:nvPr/>
              </p14:nvContentPartPr>
              <p14:xfrm>
                <a:off x="4748700" y="3195900"/>
                <a:ext cx="12960" cy="2772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2CED11E7-466B-4A1A-A4FA-583120F1D16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730700" y="3178260"/>
                  <a:ext cx="48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5BCEED34-56FC-4FC3-B155-FDF1DE6C9579}"/>
                    </a:ext>
                  </a:extLst>
                </p14:cNvPr>
                <p14:cNvContentPartPr/>
                <p14:nvPr/>
              </p14:nvContentPartPr>
              <p14:xfrm>
                <a:off x="4726020" y="3174300"/>
                <a:ext cx="191520" cy="2120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5BCEED34-56FC-4FC3-B155-FDF1DE6C9579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708020" y="3156300"/>
                  <a:ext cx="2271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FF192DA-A926-4987-8628-BC8229092A41}"/>
                    </a:ext>
                  </a:extLst>
                </p14:cNvPr>
                <p14:cNvContentPartPr/>
                <p14:nvPr/>
              </p14:nvContentPartPr>
              <p14:xfrm>
                <a:off x="4757700" y="3340260"/>
                <a:ext cx="372600" cy="1245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FF192DA-A926-4987-8628-BC8229092A4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740060" y="3322620"/>
                  <a:ext cx="40824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0F8D4654-9031-41F3-A011-3EB2595A049A}"/>
                  </a:ext>
                </a:extLst>
              </p14:cNvPr>
              <p14:cNvContentPartPr/>
              <p14:nvPr/>
            </p14:nvContentPartPr>
            <p14:xfrm>
              <a:off x="1027740" y="4649220"/>
              <a:ext cx="388080" cy="3351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0F8D4654-9031-41F3-A011-3EB2595A049A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1010100" y="4631580"/>
                <a:ext cx="423720" cy="37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3" name="Group 362">
            <a:extLst>
              <a:ext uri="{FF2B5EF4-FFF2-40B4-BE49-F238E27FC236}">
                <a16:creationId xmlns:a16="http://schemas.microsoft.com/office/drawing/2014/main" id="{3C8D0E7E-9BEE-4B26-8F75-22C94C406F33}"/>
              </a:ext>
            </a:extLst>
          </p:cNvPr>
          <p:cNvGrpSpPr/>
          <p:nvPr/>
        </p:nvGrpSpPr>
        <p:grpSpPr>
          <a:xfrm>
            <a:off x="7858740" y="4366260"/>
            <a:ext cx="1121760" cy="659880"/>
            <a:chOff x="7858740" y="4366260"/>
            <a:chExt cx="1121760" cy="6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19F43AAA-6F1B-4796-B868-08867B6C570D}"/>
                    </a:ext>
                  </a:extLst>
                </p14:cNvPr>
                <p14:cNvContentPartPr/>
                <p14:nvPr/>
              </p14:nvContentPartPr>
              <p14:xfrm>
                <a:off x="8118660" y="4765860"/>
                <a:ext cx="122400" cy="87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19F43AAA-6F1B-4796-B868-08867B6C570D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100660" y="4748220"/>
                  <a:ext cx="158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75AD98F-9393-441E-8CDA-5D6F07795C38}"/>
                    </a:ext>
                  </a:extLst>
                </p14:cNvPr>
                <p14:cNvContentPartPr/>
                <p14:nvPr/>
              </p14:nvContentPartPr>
              <p14:xfrm>
                <a:off x="8299020" y="4707900"/>
                <a:ext cx="155520" cy="1368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75AD98F-9393-441E-8CDA-5D6F07795C38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281020" y="4689900"/>
                  <a:ext cx="1911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43B2C79-01A3-42D6-9831-CC95E9B703E3}"/>
                    </a:ext>
                  </a:extLst>
                </p14:cNvPr>
                <p14:cNvContentPartPr/>
                <p14:nvPr/>
              </p14:nvContentPartPr>
              <p14:xfrm>
                <a:off x="8549220" y="4366260"/>
                <a:ext cx="191880" cy="4532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43B2C79-01A3-42D6-9831-CC95E9B703E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531580" y="4348260"/>
                  <a:ext cx="22752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6C177EC-696A-4B03-A6EE-03377E3FAC5C}"/>
                    </a:ext>
                  </a:extLst>
                </p14:cNvPr>
                <p14:cNvContentPartPr/>
                <p14:nvPr/>
              </p14:nvContentPartPr>
              <p14:xfrm>
                <a:off x="8670900" y="4527540"/>
                <a:ext cx="176760" cy="1144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6C177EC-696A-4B03-A6EE-03377E3FAC5C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653260" y="4509540"/>
                  <a:ext cx="212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2483888-85AF-403A-B2A2-7CB678700691}"/>
                    </a:ext>
                  </a:extLst>
                </p14:cNvPr>
                <p14:cNvContentPartPr/>
                <p14:nvPr/>
              </p14:nvContentPartPr>
              <p14:xfrm>
                <a:off x="8864220" y="4439700"/>
                <a:ext cx="116280" cy="4604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2483888-85AF-403A-B2A2-7CB67870069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846220" y="4421700"/>
                  <a:ext cx="15192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1F50A4D-F059-4098-9552-B93FC23904D1}"/>
                    </a:ext>
                  </a:extLst>
                </p14:cNvPr>
                <p14:cNvContentPartPr/>
                <p14:nvPr/>
              </p14:nvContentPartPr>
              <p14:xfrm>
                <a:off x="7866660" y="4761900"/>
                <a:ext cx="42840" cy="2642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1F50A4D-F059-4098-9552-B93FC23904D1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849020" y="4744260"/>
                  <a:ext cx="784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ABEEE7CF-D8FA-4299-8D67-D406B144B3C4}"/>
                    </a:ext>
                  </a:extLst>
                </p14:cNvPr>
                <p14:cNvContentPartPr/>
                <p14:nvPr/>
              </p14:nvContentPartPr>
              <p14:xfrm>
                <a:off x="7858740" y="4722660"/>
                <a:ext cx="168120" cy="1404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ABEEE7CF-D8FA-4299-8D67-D406B144B3C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840740" y="4705020"/>
                  <a:ext cx="20376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DFB3630B-B928-431F-8E5B-6D9CE4E8EBB0}"/>
              </a:ext>
            </a:extLst>
          </p:cNvPr>
          <p:cNvGrpSpPr/>
          <p:nvPr/>
        </p:nvGrpSpPr>
        <p:grpSpPr>
          <a:xfrm>
            <a:off x="4794420" y="4592340"/>
            <a:ext cx="984600" cy="545760"/>
            <a:chOff x="4794420" y="4592340"/>
            <a:chExt cx="98460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EDA304D-8BF4-4907-8B70-A11841585679}"/>
                    </a:ext>
                  </a:extLst>
                </p14:cNvPr>
                <p14:cNvContentPartPr/>
                <p14:nvPr/>
              </p14:nvContentPartPr>
              <p14:xfrm>
                <a:off x="4794420" y="4592340"/>
                <a:ext cx="419400" cy="3063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EDA304D-8BF4-4907-8B70-A1184158567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776780" y="4574340"/>
                  <a:ext cx="4550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D8EE64F-2E1B-4BFE-960F-A13856515F25}"/>
                    </a:ext>
                  </a:extLst>
                </p14:cNvPr>
                <p14:cNvContentPartPr/>
                <p14:nvPr/>
              </p14:nvContentPartPr>
              <p14:xfrm>
                <a:off x="5387340" y="4908780"/>
                <a:ext cx="78480" cy="40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D8EE64F-2E1B-4BFE-960F-A13856515F2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369340" y="4891140"/>
                  <a:ext cx="114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4163ED1A-D3BA-4DF9-9FAC-715D1EF23E68}"/>
                    </a:ext>
                  </a:extLst>
                </p14:cNvPr>
                <p14:cNvContentPartPr/>
                <p14:nvPr/>
              </p14:nvContentPartPr>
              <p14:xfrm>
                <a:off x="5404620" y="4973940"/>
                <a:ext cx="90000" cy="75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4163ED1A-D3BA-4DF9-9FAC-715D1EF23E6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5386620" y="4956300"/>
                  <a:ext cx="125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C69B47AE-FEDC-49AA-B08C-4D7852C6E7BE}"/>
                    </a:ext>
                  </a:extLst>
                </p14:cNvPr>
                <p14:cNvContentPartPr/>
                <p14:nvPr/>
              </p14:nvContentPartPr>
              <p14:xfrm>
                <a:off x="5606220" y="4860900"/>
                <a:ext cx="172800" cy="1260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C69B47AE-FEDC-49AA-B08C-4D7852C6E7BE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588580" y="4842900"/>
                  <a:ext cx="208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601B6FD0-1F53-4013-A032-366BF05C507A}"/>
                    </a:ext>
                  </a:extLst>
                </p14:cNvPr>
                <p14:cNvContentPartPr/>
                <p14:nvPr/>
              </p14:nvContentPartPr>
              <p14:xfrm>
                <a:off x="5061900" y="4888620"/>
                <a:ext cx="122040" cy="1879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601B6FD0-1F53-4013-A032-366BF05C507A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044260" y="4870620"/>
                  <a:ext cx="157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77C7C0E-4ABB-43CA-BEF6-595C073A0E33}"/>
                    </a:ext>
                  </a:extLst>
                </p14:cNvPr>
                <p14:cNvContentPartPr/>
                <p14:nvPr/>
              </p14:nvContentPartPr>
              <p14:xfrm>
                <a:off x="5081700" y="4974300"/>
                <a:ext cx="269640" cy="163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77C7C0E-4ABB-43CA-BEF6-595C073A0E3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063700" y="4956660"/>
                  <a:ext cx="30528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4BB7C09A-CCF0-4447-B4F2-C927835B3010}"/>
              </a:ext>
            </a:extLst>
          </p:cNvPr>
          <p:cNvGrpSpPr/>
          <p:nvPr/>
        </p:nvGrpSpPr>
        <p:grpSpPr>
          <a:xfrm>
            <a:off x="1382700" y="4904100"/>
            <a:ext cx="822960" cy="250560"/>
            <a:chOff x="1382700" y="4904100"/>
            <a:chExt cx="82296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4CEBD25B-2392-452E-BC56-D91709267464}"/>
                    </a:ext>
                  </a:extLst>
                </p14:cNvPr>
                <p14:cNvContentPartPr/>
                <p14:nvPr/>
              </p14:nvContentPartPr>
              <p14:xfrm>
                <a:off x="1766820" y="4978620"/>
                <a:ext cx="84960" cy="169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4CEBD25B-2392-452E-BC56-D91709267464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748820" y="4960980"/>
                  <a:ext cx="120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9A67AC1-14C5-4641-AF7D-0492088311A6}"/>
                    </a:ext>
                  </a:extLst>
                </p14:cNvPr>
                <p14:cNvContentPartPr/>
                <p14:nvPr/>
              </p14:nvContentPartPr>
              <p14:xfrm>
                <a:off x="1770780" y="5047740"/>
                <a:ext cx="77040" cy="151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9A67AC1-14C5-4641-AF7D-0492088311A6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753140" y="5029740"/>
                  <a:ext cx="112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FB16E2C-BC82-47B4-A4E8-7F837E32E506}"/>
                    </a:ext>
                  </a:extLst>
                </p14:cNvPr>
                <p14:cNvContentPartPr/>
                <p14:nvPr/>
              </p14:nvContentPartPr>
              <p14:xfrm>
                <a:off x="1992900" y="4904100"/>
                <a:ext cx="212760" cy="1548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FB16E2C-BC82-47B4-A4E8-7F837E32E506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975260" y="4886460"/>
                  <a:ext cx="248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F36D8F17-F3F1-42E4-AFD2-2B918931CA28}"/>
                    </a:ext>
                  </a:extLst>
                </p14:cNvPr>
                <p14:cNvContentPartPr/>
                <p14:nvPr/>
              </p14:nvContentPartPr>
              <p14:xfrm>
                <a:off x="1382700" y="4964220"/>
                <a:ext cx="15840" cy="1904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F36D8F17-F3F1-42E4-AFD2-2B918931CA2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365060" y="4946580"/>
                  <a:ext cx="51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903F1513-9F1E-404D-81AB-B2185C5DD1E8}"/>
                    </a:ext>
                  </a:extLst>
                </p14:cNvPr>
                <p14:cNvContentPartPr/>
                <p14:nvPr/>
              </p14:nvContentPartPr>
              <p14:xfrm>
                <a:off x="1396740" y="4931820"/>
                <a:ext cx="142560" cy="1371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903F1513-9F1E-404D-81AB-B2185C5DD1E8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378740" y="4913820"/>
                  <a:ext cx="17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674BF700-C272-464D-8F31-6F22D8A96AEA}"/>
                    </a:ext>
                  </a:extLst>
                </p14:cNvPr>
                <p14:cNvContentPartPr/>
                <p14:nvPr/>
              </p14:nvContentPartPr>
              <p14:xfrm>
                <a:off x="1412580" y="5072580"/>
                <a:ext cx="243360" cy="802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674BF700-C272-464D-8F31-6F22D8A96AE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394940" y="5054580"/>
                  <a:ext cx="2790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9EB91415-0387-4872-AFAD-4B61CCCCBD21}"/>
              </a:ext>
            </a:extLst>
          </p:cNvPr>
          <p:cNvGrpSpPr/>
          <p:nvPr/>
        </p:nvGrpSpPr>
        <p:grpSpPr>
          <a:xfrm>
            <a:off x="7673340" y="4918860"/>
            <a:ext cx="1423800" cy="300960"/>
            <a:chOff x="7673340" y="4918860"/>
            <a:chExt cx="142380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573A9079-478D-42A9-8B20-6B968CBCB1F7}"/>
                    </a:ext>
                  </a:extLst>
                </p14:cNvPr>
                <p14:cNvContentPartPr/>
                <p14:nvPr/>
              </p14:nvContentPartPr>
              <p14:xfrm>
                <a:off x="7673340" y="4918860"/>
                <a:ext cx="1026000" cy="748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573A9079-478D-42A9-8B20-6B968CBCB1F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655340" y="4901220"/>
                  <a:ext cx="1061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2E3840F1-3214-4CDB-BEE8-5CDD3B4102B3}"/>
                    </a:ext>
                  </a:extLst>
                </p14:cNvPr>
                <p14:cNvContentPartPr/>
                <p14:nvPr/>
              </p14:nvContentPartPr>
              <p14:xfrm>
                <a:off x="8599620" y="5014260"/>
                <a:ext cx="117720" cy="2055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2E3840F1-3214-4CDB-BEE8-5CDD3B4102B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581980" y="4996620"/>
                  <a:ext cx="1533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24F6CE9-3EFE-4249-9653-73848027C249}"/>
                    </a:ext>
                  </a:extLst>
                </p14:cNvPr>
                <p14:cNvContentPartPr/>
                <p14:nvPr/>
              </p14:nvContentPartPr>
              <p14:xfrm>
                <a:off x="8699700" y="5011020"/>
                <a:ext cx="89280" cy="1778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24F6CE9-3EFE-4249-9653-73848027C24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8682060" y="4993020"/>
                  <a:ext cx="124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24C3D70-04CA-455A-9A30-E87139FB9608}"/>
                    </a:ext>
                  </a:extLst>
                </p14:cNvPr>
                <p14:cNvContentPartPr/>
                <p14:nvPr/>
              </p14:nvContentPartPr>
              <p14:xfrm>
                <a:off x="8619420" y="5082660"/>
                <a:ext cx="138960" cy="47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24C3D70-04CA-455A-9A30-E87139FB9608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601420" y="5064660"/>
                  <a:ext cx="174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672B6E35-7151-4E68-B2F6-FF5A5AEA72D1}"/>
                    </a:ext>
                  </a:extLst>
                </p14:cNvPr>
                <p14:cNvContentPartPr/>
                <p14:nvPr/>
              </p14:nvContentPartPr>
              <p14:xfrm>
                <a:off x="8872500" y="5009940"/>
                <a:ext cx="224640" cy="1533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672B6E35-7151-4E68-B2F6-FF5A5AEA72D1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8854860" y="4992300"/>
                  <a:ext cx="260280" cy="18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371ACAAD-C8D0-4EA4-AFDB-DD6F489A5003}"/>
                  </a:ext>
                </a:extLst>
              </p14:cNvPr>
              <p14:cNvContentPartPr/>
              <p14:nvPr/>
            </p14:nvContentPartPr>
            <p14:xfrm>
              <a:off x="1830540" y="5134140"/>
              <a:ext cx="1083240" cy="10908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371ACAAD-C8D0-4EA4-AFDB-DD6F489A5003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1812900" y="5116500"/>
                <a:ext cx="1118880" cy="14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2" name="Group 381">
            <a:extLst>
              <a:ext uri="{FF2B5EF4-FFF2-40B4-BE49-F238E27FC236}">
                <a16:creationId xmlns:a16="http://schemas.microsoft.com/office/drawing/2014/main" id="{91F9489D-BC19-4EB3-8BA6-6F16A77E3228}"/>
              </a:ext>
            </a:extLst>
          </p:cNvPr>
          <p:cNvGrpSpPr/>
          <p:nvPr/>
        </p:nvGrpSpPr>
        <p:grpSpPr>
          <a:xfrm>
            <a:off x="3126180" y="4949460"/>
            <a:ext cx="480240" cy="278640"/>
            <a:chOff x="3126180" y="4949460"/>
            <a:chExt cx="48024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99602A14-F102-4BEA-A1C4-A0FB11524B4A}"/>
                    </a:ext>
                  </a:extLst>
                </p14:cNvPr>
                <p14:cNvContentPartPr/>
                <p14:nvPr/>
              </p14:nvContentPartPr>
              <p14:xfrm>
                <a:off x="3126180" y="4971780"/>
                <a:ext cx="123840" cy="2563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99602A14-F102-4BEA-A1C4-A0FB11524B4A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108540" y="4954140"/>
                  <a:ext cx="159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FA55B53B-4174-4A38-B8AF-507A702A9C90}"/>
                    </a:ext>
                  </a:extLst>
                </p14:cNvPr>
                <p14:cNvContentPartPr/>
                <p14:nvPr/>
              </p14:nvContentPartPr>
              <p14:xfrm>
                <a:off x="3250380" y="4949460"/>
                <a:ext cx="73440" cy="2548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FA55B53B-4174-4A38-B8AF-507A702A9C90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232380" y="4931820"/>
                  <a:ext cx="1090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ECFD195D-48B1-4400-80BE-02BC6EC6772B}"/>
                    </a:ext>
                  </a:extLst>
                </p14:cNvPr>
                <p14:cNvContentPartPr/>
                <p14:nvPr/>
              </p14:nvContentPartPr>
              <p14:xfrm>
                <a:off x="3166140" y="5107140"/>
                <a:ext cx="152640" cy="5004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ECFD195D-48B1-4400-80BE-02BC6EC6772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148500" y="5089500"/>
                  <a:ext cx="188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20FC2D4-D1CF-43D8-A676-FB75893391EF}"/>
                    </a:ext>
                  </a:extLst>
                </p14:cNvPr>
                <p14:cNvContentPartPr/>
                <p14:nvPr/>
              </p14:nvContentPartPr>
              <p14:xfrm>
                <a:off x="3428580" y="4981140"/>
                <a:ext cx="177840" cy="2426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20FC2D4-D1CF-43D8-A676-FB75893391EF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410580" y="4963140"/>
                  <a:ext cx="213480" cy="27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D0951A14-8BDA-4117-B414-063C8AE4C3BB}"/>
                  </a:ext>
                </a:extLst>
              </p14:cNvPr>
              <p14:cNvContentPartPr/>
              <p14:nvPr/>
            </p14:nvContentPartPr>
            <p14:xfrm>
              <a:off x="4695420" y="5154660"/>
              <a:ext cx="1792800" cy="8316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D0951A14-8BDA-4117-B414-063C8AE4C3BB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4677780" y="5136660"/>
                <a:ext cx="182844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80674E0-8C75-4F17-8211-6C920878AC99}"/>
              </a:ext>
            </a:extLst>
          </p:cNvPr>
          <p:cNvGrpSpPr/>
          <p:nvPr/>
        </p:nvGrpSpPr>
        <p:grpSpPr>
          <a:xfrm>
            <a:off x="6589020" y="4917060"/>
            <a:ext cx="274680" cy="312480"/>
            <a:chOff x="6589020" y="4917060"/>
            <a:chExt cx="27468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C633D64-5A8C-4376-943A-27331CE5EF75}"/>
                    </a:ext>
                  </a:extLst>
                </p14:cNvPr>
                <p14:cNvContentPartPr/>
                <p14:nvPr/>
              </p14:nvContentPartPr>
              <p14:xfrm>
                <a:off x="6590100" y="4924260"/>
                <a:ext cx="104040" cy="22644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C633D64-5A8C-4376-943A-27331CE5EF7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572100" y="4906260"/>
                  <a:ext cx="139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370CF80-9539-4133-8640-DA25E756CBED}"/>
                    </a:ext>
                  </a:extLst>
                </p14:cNvPr>
                <p14:cNvContentPartPr/>
                <p14:nvPr/>
              </p14:nvContentPartPr>
              <p14:xfrm>
                <a:off x="6652380" y="4917060"/>
                <a:ext cx="87840" cy="2210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370CF80-9539-4133-8640-DA25E756CBED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634740" y="4899060"/>
                  <a:ext cx="123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797C27C-AF8F-4792-A722-D298B9B27813}"/>
                    </a:ext>
                  </a:extLst>
                </p14:cNvPr>
                <p14:cNvContentPartPr/>
                <p14:nvPr/>
              </p14:nvContentPartPr>
              <p14:xfrm>
                <a:off x="6589020" y="5036940"/>
                <a:ext cx="125280" cy="396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797C27C-AF8F-4792-A722-D298B9B2781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6571380" y="5019300"/>
                  <a:ext cx="160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37175EA-9176-4F32-98EF-B7EB25317F94}"/>
                    </a:ext>
                  </a:extLst>
                </p14:cNvPr>
                <p14:cNvContentPartPr/>
                <p14:nvPr/>
              </p14:nvContentPartPr>
              <p14:xfrm>
                <a:off x="6851820" y="4996620"/>
                <a:ext cx="11880" cy="2329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37175EA-9176-4F32-98EF-B7EB25317F9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6834180" y="4978980"/>
                  <a:ext cx="4752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F062DF8A-21F2-401D-9A0F-D14C5C37427E}"/>
                  </a:ext>
                </a:extLst>
              </p14:cNvPr>
              <p14:cNvContentPartPr/>
              <p14:nvPr/>
            </p14:nvContentPartPr>
            <p14:xfrm>
              <a:off x="8476500" y="2448540"/>
              <a:ext cx="339120" cy="4176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F062DF8A-21F2-401D-9A0F-D14C5C37427E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8458500" y="2430540"/>
                <a:ext cx="37476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6" name="Group 395">
            <a:extLst>
              <a:ext uri="{FF2B5EF4-FFF2-40B4-BE49-F238E27FC236}">
                <a16:creationId xmlns:a16="http://schemas.microsoft.com/office/drawing/2014/main" id="{EF7145B1-54E8-48B4-827F-9CE29892CA5B}"/>
              </a:ext>
            </a:extLst>
          </p:cNvPr>
          <p:cNvGrpSpPr/>
          <p:nvPr/>
        </p:nvGrpSpPr>
        <p:grpSpPr>
          <a:xfrm>
            <a:off x="7948380" y="3992220"/>
            <a:ext cx="637920" cy="596880"/>
            <a:chOff x="7948380" y="3992220"/>
            <a:chExt cx="637920" cy="59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4A8ECAF0-86B5-4184-AEDA-D4107122F70A}"/>
                    </a:ext>
                  </a:extLst>
                </p14:cNvPr>
                <p14:cNvContentPartPr/>
                <p14:nvPr/>
              </p14:nvContentPartPr>
              <p14:xfrm>
                <a:off x="7948380" y="4093380"/>
                <a:ext cx="128880" cy="1915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4A8ECAF0-86B5-4184-AEDA-D4107122F70A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930380" y="4075740"/>
                  <a:ext cx="164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1C59DFD4-AF66-430B-BA4F-F413EB4B1BC7}"/>
                    </a:ext>
                  </a:extLst>
                </p14:cNvPr>
                <p14:cNvContentPartPr/>
                <p14:nvPr/>
              </p14:nvContentPartPr>
              <p14:xfrm>
                <a:off x="7958820" y="4034340"/>
                <a:ext cx="146520" cy="1105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1C59DFD4-AF66-430B-BA4F-F413EB4B1BC7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940820" y="4016340"/>
                  <a:ext cx="182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86AB8E5F-0EAA-452E-B45D-6D1109E792C1}"/>
                    </a:ext>
                  </a:extLst>
                </p14:cNvPr>
                <p14:cNvContentPartPr/>
                <p14:nvPr/>
              </p14:nvContentPartPr>
              <p14:xfrm>
                <a:off x="8096340" y="3992220"/>
                <a:ext cx="134640" cy="50292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86AB8E5F-0EAA-452E-B45D-6D1109E792C1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078340" y="3974220"/>
                  <a:ext cx="17028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68B71B0C-4865-480E-BC72-1F99C4445EA5}"/>
                    </a:ext>
                  </a:extLst>
                </p14:cNvPr>
                <p14:cNvContentPartPr/>
                <p14:nvPr/>
              </p14:nvContentPartPr>
              <p14:xfrm>
                <a:off x="8280300" y="4211820"/>
                <a:ext cx="110880" cy="2264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68B71B0C-4865-480E-BC72-1F99C4445EA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262300" y="4194180"/>
                  <a:ext cx="146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3FEAD481-AA09-415D-9C13-03E3B883FA09}"/>
                    </a:ext>
                  </a:extLst>
                </p14:cNvPr>
                <p14:cNvContentPartPr/>
                <p14:nvPr/>
              </p14:nvContentPartPr>
              <p14:xfrm>
                <a:off x="8322420" y="4172220"/>
                <a:ext cx="92880" cy="334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3FEAD481-AA09-415D-9C13-03E3B883FA09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304780" y="4154220"/>
                  <a:ext cx="128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5025EAE6-F741-4E89-BA62-01199D549794}"/>
                    </a:ext>
                  </a:extLst>
                </p14:cNvPr>
                <p14:cNvContentPartPr/>
                <p14:nvPr/>
              </p14:nvContentPartPr>
              <p14:xfrm>
                <a:off x="8176620" y="4398300"/>
                <a:ext cx="409680" cy="1908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5025EAE6-F741-4E89-BA62-01199D549794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158620" y="4380660"/>
                  <a:ext cx="44532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105A97BF-E27A-40D8-8235-F422DDC7B080}"/>
                  </a:ext>
                </a:extLst>
              </p14:cNvPr>
              <p14:cNvContentPartPr/>
              <p14:nvPr/>
            </p14:nvContentPartPr>
            <p14:xfrm>
              <a:off x="2274420" y="4968900"/>
              <a:ext cx="22320" cy="14976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105A97BF-E27A-40D8-8235-F422DDC7B080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2256420" y="4951260"/>
                <a:ext cx="579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FAF10AEC-7827-4D15-BA89-CD8246EAE736}"/>
                  </a:ext>
                </a:extLst>
              </p14:cNvPr>
              <p14:cNvContentPartPr/>
              <p14:nvPr/>
            </p14:nvContentPartPr>
            <p14:xfrm>
              <a:off x="2140860" y="1750500"/>
              <a:ext cx="1043640" cy="10512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FAF10AEC-7827-4D15-BA89-CD8246EAE736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2122860" y="1732500"/>
                <a:ext cx="1079280" cy="1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305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0808-1BB5-4166-8917-14C86F85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1E8CF8-05E0-419F-AA8B-50ACC468CBD4}"/>
              </a:ext>
            </a:extLst>
          </p:cNvPr>
          <p:cNvGrpSpPr/>
          <p:nvPr/>
        </p:nvGrpSpPr>
        <p:grpSpPr>
          <a:xfrm>
            <a:off x="517260" y="1216260"/>
            <a:ext cx="1107360" cy="281160"/>
            <a:chOff x="517260" y="1216260"/>
            <a:chExt cx="110736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4099F01-C644-4DB0-87F8-ED4ADEB65BEB}"/>
                    </a:ext>
                  </a:extLst>
                </p14:cNvPr>
                <p14:cNvContentPartPr/>
                <p14:nvPr/>
              </p14:nvContentPartPr>
              <p14:xfrm>
                <a:off x="517260" y="1216260"/>
                <a:ext cx="206640" cy="280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4099F01-C644-4DB0-87F8-ED4ADEB65BE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9620" y="1198620"/>
                  <a:ext cx="2422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8476AD-42AA-4AFA-A978-7117168EE109}"/>
                    </a:ext>
                  </a:extLst>
                </p14:cNvPr>
                <p14:cNvContentPartPr/>
                <p14:nvPr/>
              </p14:nvContentPartPr>
              <p14:xfrm>
                <a:off x="803820" y="1358820"/>
                <a:ext cx="82800" cy="101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8476AD-42AA-4AFA-A978-7117168EE1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5820" y="1340820"/>
                  <a:ext cx="118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3CE37F-015A-4C53-9A2F-C8EE27E03B7E}"/>
                    </a:ext>
                  </a:extLst>
                </p14:cNvPr>
                <p14:cNvContentPartPr/>
                <p14:nvPr/>
              </p14:nvContentPartPr>
              <p14:xfrm>
                <a:off x="956100" y="1360620"/>
                <a:ext cx="189000" cy="119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3CE37F-015A-4C53-9A2F-C8EE27E03B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8100" y="1342620"/>
                  <a:ext cx="2246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074CBB1-47E6-49DB-85AE-C262A4E0FF38}"/>
                    </a:ext>
                  </a:extLst>
                </p14:cNvPr>
                <p14:cNvContentPartPr/>
                <p14:nvPr/>
              </p14:nvContentPartPr>
              <p14:xfrm>
                <a:off x="1188660" y="1225620"/>
                <a:ext cx="112680" cy="271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074CBB1-47E6-49DB-85AE-C262A4E0FF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70660" y="1207620"/>
                  <a:ext cx="1483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2F3B55-38C7-437F-B324-67A7570FD42B}"/>
                    </a:ext>
                  </a:extLst>
                </p14:cNvPr>
                <p14:cNvContentPartPr/>
                <p14:nvPr/>
              </p14:nvContentPartPr>
              <p14:xfrm>
                <a:off x="1341300" y="1338300"/>
                <a:ext cx="88920" cy="153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2F3B55-38C7-437F-B324-67A7570FD4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23300" y="1320300"/>
                  <a:ext cx="124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805318-C804-4C97-BE06-B6B95128AA64}"/>
                    </a:ext>
                  </a:extLst>
                </p14:cNvPr>
                <p14:cNvContentPartPr/>
                <p14:nvPr/>
              </p14:nvContentPartPr>
              <p14:xfrm>
                <a:off x="1486740" y="1345860"/>
                <a:ext cx="137880" cy="122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805318-C804-4C97-BE06-B6B95128AA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68740" y="1327860"/>
                  <a:ext cx="17352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A6BFA1-EE45-4295-8FC5-E269318DD967}"/>
              </a:ext>
            </a:extLst>
          </p:cNvPr>
          <p:cNvGrpSpPr/>
          <p:nvPr/>
        </p:nvGrpSpPr>
        <p:grpSpPr>
          <a:xfrm>
            <a:off x="1949340" y="1093860"/>
            <a:ext cx="276120" cy="331560"/>
            <a:chOff x="1949340" y="1093860"/>
            <a:chExt cx="2761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0B6CCDD-C478-488B-9159-3AC1739C3B4A}"/>
                    </a:ext>
                  </a:extLst>
                </p14:cNvPr>
                <p14:cNvContentPartPr/>
                <p14:nvPr/>
              </p14:nvContentPartPr>
              <p14:xfrm>
                <a:off x="1949340" y="1296180"/>
                <a:ext cx="81360" cy="12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0B6CCDD-C478-488B-9159-3AC1739C3B4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31700" y="1278180"/>
                  <a:ext cx="117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62B020-7926-45DF-B981-8C287AA82B40}"/>
                    </a:ext>
                  </a:extLst>
                </p14:cNvPr>
                <p14:cNvContentPartPr/>
                <p14:nvPr/>
              </p14:nvContentPartPr>
              <p14:xfrm>
                <a:off x="2120340" y="1093860"/>
                <a:ext cx="105120" cy="302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62B020-7926-45DF-B981-8C287AA82B4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02700" y="1076220"/>
                  <a:ext cx="1407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2E59070-DB3A-48B9-9742-8AEB36331FD0}"/>
                    </a:ext>
                  </a:extLst>
                </p14:cNvPr>
                <p14:cNvContentPartPr/>
                <p14:nvPr/>
              </p14:nvContentPartPr>
              <p14:xfrm>
                <a:off x="2082540" y="1273140"/>
                <a:ext cx="135000" cy="6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2E59070-DB3A-48B9-9742-8AEB36331FD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64540" y="1255140"/>
                  <a:ext cx="1706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92C646-93C6-453E-9316-E26EC8169A68}"/>
              </a:ext>
            </a:extLst>
          </p:cNvPr>
          <p:cNvGrpSpPr/>
          <p:nvPr/>
        </p:nvGrpSpPr>
        <p:grpSpPr>
          <a:xfrm>
            <a:off x="2610660" y="1143180"/>
            <a:ext cx="1209240" cy="307800"/>
            <a:chOff x="2610660" y="1143180"/>
            <a:chExt cx="120924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97B62A-908E-4053-81C3-CDCA4733F821}"/>
                    </a:ext>
                  </a:extLst>
                </p14:cNvPr>
                <p14:cNvContentPartPr/>
                <p14:nvPr/>
              </p14:nvContentPartPr>
              <p14:xfrm>
                <a:off x="2610660" y="1155780"/>
                <a:ext cx="151920" cy="259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97B62A-908E-4053-81C3-CDCA4733F82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93020" y="1138140"/>
                  <a:ext cx="1875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DDA506-7D18-4B03-A618-076356918BD8}"/>
                    </a:ext>
                  </a:extLst>
                </p14:cNvPr>
                <p14:cNvContentPartPr/>
                <p14:nvPr/>
              </p14:nvContentPartPr>
              <p14:xfrm>
                <a:off x="2851140" y="1223100"/>
                <a:ext cx="33840" cy="149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DDA506-7D18-4B03-A618-076356918BD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33500" y="1205100"/>
                  <a:ext cx="69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546FB9-769E-42C1-BB4B-35800D94A763}"/>
                    </a:ext>
                  </a:extLst>
                </p14:cNvPr>
                <p14:cNvContentPartPr/>
                <p14:nvPr/>
              </p14:nvContentPartPr>
              <p14:xfrm>
                <a:off x="2955540" y="1283940"/>
                <a:ext cx="83880" cy="118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546FB9-769E-42C1-BB4B-35800D94A76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937540" y="1265940"/>
                  <a:ext cx="1195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884438-B8B2-41E3-858B-81707C54AE25}"/>
                    </a:ext>
                  </a:extLst>
                </p14:cNvPr>
                <p14:cNvContentPartPr/>
                <p14:nvPr/>
              </p14:nvContentPartPr>
              <p14:xfrm>
                <a:off x="3144180" y="1148940"/>
                <a:ext cx="25200" cy="302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884438-B8B2-41E3-858B-81707C54AE2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26540" y="1131300"/>
                  <a:ext cx="608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837EDE-12F1-43C0-AAD6-5C45165C9411}"/>
                    </a:ext>
                  </a:extLst>
                </p14:cNvPr>
                <p14:cNvContentPartPr/>
                <p14:nvPr/>
              </p14:nvContentPartPr>
              <p14:xfrm>
                <a:off x="3083700" y="1310580"/>
                <a:ext cx="132120" cy="6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837EDE-12F1-43C0-AAD6-5C45165C94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66060" y="1292580"/>
                  <a:ext cx="167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76E155-4B7C-49FD-BDB1-226D215550B2}"/>
                    </a:ext>
                  </a:extLst>
                </p14:cNvPr>
                <p14:cNvContentPartPr/>
                <p14:nvPr/>
              </p14:nvContentPartPr>
              <p14:xfrm>
                <a:off x="3243540" y="1227780"/>
                <a:ext cx="32760" cy="177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76E155-4B7C-49FD-BDB1-226D215550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25540" y="1209780"/>
                  <a:ext cx="68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B01F57E-7903-45FC-877D-E499F6A4799F}"/>
                    </a:ext>
                  </a:extLst>
                </p14:cNvPr>
                <p14:cNvContentPartPr/>
                <p14:nvPr/>
              </p14:nvContentPartPr>
              <p14:xfrm>
                <a:off x="3325620" y="1313460"/>
                <a:ext cx="97920" cy="9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B01F57E-7903-45FC-877D-E499F6A4799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07620" y="1295460"/>
                  <a:ext cx="133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A5947C-F6DA-4E61-BF26-4A7B1B0FA8F3}"/>
                    </a:ext>
                  </a:extLst>
                </p14:cNvPr>
                <p14:cNvContentPartPr/>
                <p14:nvPr/>
              </p14:nvContentPartPr>
              <p14:xfrm>
                <a:off x="3504900" y="1310940"/>
                <a:ext cx="113760" cy="80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A5947C-F6DA-4E61-BF26-4A7B1B0FA8F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86900" y="1292940"/>
                  <a:ext cx="149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917EC6-8200-48BC-BF5B-3BDF42D605A6}"/>
                    </a:ext>
                  </a:extLst>
                </p14:cNvPr>
                <p14:cNvContentPartPr/>
                <p14:nvPr/>
              </p14:nvContentPartPr>
              <p14:xfrm>
                <a:off x="3704700" y="1143180"/>
                <a:ext cx="21600" cy="281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917EC6-8200-48BC-BF5B-3BDF42D605A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87060" y="1125540"/>
                  <a:ext cx="572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28D1A35-F478-4AE7-9107-D46E8F763B2B}"/>
                    </a:ext>
                  </a:extLst>
                </p14:cNvPr>
                <p14:cNvContentPartPr/>
                <p14:nvPr/>
              </p14:nvContentPartPr>
              <p14:xfrm>
                <a:off x="3649620" y="1280700"/>
                <a:ext cx="170280" cy="10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28D1A35-F478-4AE7-9107-D46E8F763B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31980" y="1262700"/>
                  <a:ext cx="20592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6466DF7-52DD-43FF-9A7B-1538DFBB40E2}"/>
              </a:ext>
            </a:extLst>
          </p:cNvPr>
          <p:cNvGrpSpPr/>
          <p:nvPr/>
        </p:nvGrpSpPr>
        <p:grpSpPr>
          <a:xfrm>
            <a:off x="4102500" y="1096020"/>
            <a:ext cx="982080" cy="279000"/>
            <a:chOff x="4102500" y="1096020"/>
            <a:chExt cx="98208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ADF6D9-AC0A-4E86-8121-4D6968BC7B25}"/>
                    </a:ext>
                  </a:extLst>
                </p14:cNvPr>
                <p14:cNvContentPartPr/>
                <p14:nvPr/>
              </p14:nvContentPartPr>
              <p14:xfrm>
                <a:off x="4102500" y="1257300"/>
                <a:ext cx="147240" cy="111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ADF6D9-AC0A-4E86-8121-4D6968BC7B2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84860" y="1239660"/>
                  <a:ext cx="182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7ED10B-16E3-481E-9D2C-7C5294571477}"/>
                    </a:ext>
                  </a:extLst>
                </p14:cNvPr>
                <p14:cNvContentPartPr/>
                <p14:nvPr/>
              </p14:nvContentPartPr>
              <p14:xfrm>
                <a:off x="4300860" y="1267380"/>
                <a:ext cx="151200" cy="10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7ED10B-16E3-481E-9D2C-7C529457147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83220" y="1249740"/>
                  <a:ext cx="186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A71841-3B4A-4504-AD34-70DEE5610907}"/>
                    </a:ext>
                  </a:extLst>
                </p14:cNvPr>
                <p14:cNvContentPartPr/>
                <p14:nvPr/>
              </p14:nvContentPartPr>
              <p14:xfrm>
                <a:off x="4486620" y="1096020"/>
                <a:ext cx="52560" cy="259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A71841-3B4A-4504-AD34-70DEE561090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468620" y="1078380"/>
                  <a:ext cx="882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20CA50-937D-4C17-ADF8-57BD4F56D6F6}"/>
                    </a:ext>
                  </a:extLst>
                </p14:cNvPr>
                <p14:cNvContentPartPr/>
                <p14:nvPr/>
              </p14:nvContentPartPr>
              <p14:xfrm>
                <a:off x="4614780" y="1230660"/>
                <a:ext cx="117720" cy="108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20CA50-937D-4C17-ADF8-57BD4F56D6F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97140" y="1213020"/>
                  <a:ext cx="153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A08729-5D65-4A7B-A49D-807523613BCB}"/>
                    </a:ext>
                  </a:extLst>
                </p14:cNvPr>
                <p14:cNvContentPartPr/>
                <p14:nvPr/>
              </p14:nvContentPartPr>
              <p14:xfrm>
                <a:off x="4794060" y="1204380"/>
                <a:ext cx="290520" cy="13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A08729-5D65-4A7B-A49D-807523613BC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76060" y="1186740"/>
                  <a:ext cx="32616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3D30AD-ADB2-4245-913B-880D020D5FF6}"/>
              </a:ext>
            </a:extLst>
          </p:cNvPr>
          <p:cNvGrpSpPr/>
          <p:nvPr/>
        </p:nvGrpSpPr>
        <p:grpSpPr>
          <a:xfrm>
            <a:off x="5419740" y="1021860"/>
            <a:ext cx="282600" cy="311760"/>
            <a:chOff x="5419740" y="1021860"/>
            <a:chExt cx="28260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32FF84-8B04-403D-B120-CCAB9CCEA3AC}"/>
                    </a:ext>
                  </a:extLst>
                </p14:cNvPr>
                <p14:cNvContentPartPr/>
                <p14:nvPr/>
              </p14:nvContentPartPr>
              <p14:xfrm>
                <a:off x="5419740" y="1187820"/>
                <a:ext cx="98280" cy="117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32FF84-8B04-403D-B120-CCAB9CCEA3A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402100" y="1169820"/>
                  <a:ext cx="133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6A1DFD-C0CF-4A9F-8652-5F0C04E35DC0}"/>
                    </a:ext>
                  </a:extLst>
                </p14:cNvPr>
                <p14:cNvContentPartPr/>
                <p14:nvPr/>
              </p14:nvContentPartPr>
              <p14:xfrm>
                <a:off x="5605860" y="1021860"/>
                <a:ext cx="87480" cy="311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6A1DFD-C0CF-4A9F-8652-5F0C04E35DC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87860" y="1004220"/>
                  <a:ext cx="1231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3221EDC-DAF8-4868-AC5D-A3124CA7C587}"/>
                    </a:ext>
                  </a:extLst>
                </p14:cNvPr>
                <p14:cNvContentPartPr/>
                <p14:nvPr/>
              </p14:nvContentPartPr>
              <p14:xfrm>
                <a:off x="5570940" y="1177740"/>
                <a:ext cx="131400" cy="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3221EDC-DAF8-4868-AC5D-A3124CA7C58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553300" y="1159740"/>
                  <a:ext cx="16704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7EA2BCC-7B4D-4111-8BF9-D79B4BAFC0AB}"/>
                  </a:ext>
                </a:extLst>
              </p14:cNvPr>
              <p14:cNvContentPartPr/>
              <p14:nvPr/>
            </p14:nvContentPartPr>
            <p14:xfrm>
              <a:off x="6181140" y="3333060"/>
              <a:ext cx="17280" cy="32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7EA2BCC-7B4D-4111-8BF9-D79B4BAFC0A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163500" y="3315420"/>
                <a:ext cx="5292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7877302F-B593-4E7D-9EF4-E670CCAB6B47}"/>
              </a:ext>
            </a:extLst>
          </p:cNvPr>
          <p:cNvGrpSpPr/>
          <p:nvPr/>
        </p:nvGrpSpPr>
        <p:grpSpPr>
          <a:xfrm>
            <a:off x="6004740" y="1077300"/>
            <a:ext cx="239400" cy="257040"/>
            <a:chOff x="6004740" y="1077300"/>
            <a:chExt cx="23940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02CC0B-9D34-4F16-9E71-D6C5E969F942}"/>
                    </a:ext>
                  </a:extLst>
                </p14:cNvPr>
                <p14:cNvContentPartPr/>
                <p14:nvPr/>
              </p14:nvContentPartPr>
              <p14:xfrm>
                <a:off x="6021300" y="1077300"/>
                <a:ext cx="19800" cy="221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02CC0B-9D34-4F16-9E71-D6C5E969F94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03300" y="1059660"/>
                  <a:ext cx="55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FA6EC4-21B8-452B-90BF-3E5B4ACE7340}"/>
                    </a:ext>
                  </a:extLst>
                </p14:cNvPr>
                <p14:cNvContentPartPr/>
                <p14:nvPr/>
              </p14:nvContentPartPr>
              <p14:xfrm>
                <a:off x="6004740" y="1100340"/>
                <a:ext cx="166320" cy="139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FA6EC4-21B8-452B-90BF-3E5B4ACE734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986740" y="1082700"/>
                  <a:ext cx="2019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64F5CF-789C-4D09-8B1E-55334DDDD8E0}"/>
                    </a:ext>
                  </a:extLst>
                </p14:cNvPr>
                <p14:cNvContentPartPr/>
                <p14:nvPr/>
              </p14:nvContentPartPr>
              <p14:xfrm>
                <a:off x="6032100" y="1211220"/>
                <a:ext cx="212040" cy="12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64F5CF-789C-4D09-8B1E-55334DDDD8E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14100" y="1193580"/>
                  <a:ext cx="247680" cy="15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AD90990-470C-4664-AF1F-47E961D0E06E}"/>
                  </a:ext>
                </a:extLst>
              </p14:cNvPr>
              <p14:cNvContentPartPr/>
              <p14:nvPr/>
            </p14:nvContentPartPr>
            <p14:xfrm>
              <a:off x="1563420" y="1875420"/>
              <a:ext cx="313920" cy="350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AD90990-470C-4664-AF1F-47E961D0E06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545780" y="1857420"/>
                <a:ext cx="3495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EF9EF6A-BB61-46E0-A3D5-41663BD51DC4}"/>
                  </a:ext>
                </a:extLst>
              </p14:cNvPr>
              <p14:cNvContentPartPr/>
              <p14:nvPr/>
            </p14:nvContentPartPr>
            <p14:xfrm>
              <a:off x="2172900" y="1740780"/>
              <a:ext cx="179640" cy="640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EF9EF6A-BB61-46E0-A3D5-41663BD51DC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155260" y="1722780"/>
                <a:ext cx="215280" cy="67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3981706D-8974-4061-A345-3DA52450A1A9}"/>
              </a:ext>
            </a:extLst>
          </p:cNvPr>
          <p:cNvGrpSpPr/>
          <p:nvPr/>
        </p:nvGrpSpPr>
        <p:grpSpPr>
          <a:xfrm>
            <a:off x="2497620" y="1817460"/>
            <a:ext cx="463680" cy="368640"/>
            <a:chOff x="2497620" y="1817460"/>
            <a:chExt cx="46368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80B7DF-BB2F-44B6-A1FE-6965433B1A35}"/>
                    </a:ext>
                  </a:extLst>
                </p14:cNvPr>
                <p14:cNvContentPartPr/>
                <p14:nvPr/>
              </p14:nvContentPartPr>
              <p14:xfrm>
                <a:off x="2497620" y="1871460"/>
                <a:ext cx="34560" cy="263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80B7DF-BB2F-44B6-A1FE-6965433B1A3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479620" y="1853460"/>
                  <a:ext cx="702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EFFD6EF-39D0-411D-A6E8-D3DBBBB2B742}"/>
                    </a:ext>
                  </a:extLst>
                </p14:cNvPr>
                <p14:cNvContentPartPr/>
                <p14:nvPr/>
              </p14:nvContentPartPr>
              <p14:xfrm>
                <a:off x="2516700" y="1817460"/>
                <a:ext cx="181800" cy="207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EFFD6EF-39D0-411D-A6E8-D3DBBBB2B74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98700" y="1799820"/>
                  <a:ext cx="2174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A7E7FB-7397-4C29-B64F-28962BB089B9}"/>
                    </a:ext>
                  </a:extLst>
                </p14:cNvPr>
                <p14:cNvContentPartPr/>
                <p14:nvPr/>
              </p14:nvContentPartPr>
              <p14:xfrm>
                <a:off x="2579700" y="2003220"/>
                <a:ext cx="237960" cy="129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A7E7FB-7397-4C29-B64F-28962BB089B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62060" y="1985220"/>
                  <a:ext cx="273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5244B86-B6FB-48F1-8890-794EE27EE7E5}"/>
                    </a:ext>
                  </a:extLst>
                </p14:cNvPr>
                <p14:cNvContentPartPr/>
                <p14:nvPr/>
              </p14:nvContentPartPr>
              <p14:xfrm>
                <a:off x="2950140" y="2102940"/>
                <a:ext cx="11160" cy="83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5244B86-B6FB-48F1-8890-794EE27EE7E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932140" y="2084940"/>
                  <a:ext cx="4680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A2B200-5EB6-4182-BF13-B06A7583135E}"/>
              </a:ext>
            </a:extLst>
          </p:cNvPr>
          <p:cNvGrpSpPr/>
          <p:nvPr/>
        </p:nvGrpSpPr>
        <p:grpSpPr>
          <a:xfrm>
            <a:off x="3151380" y="1728900"/>
            <a:ext cx="432720" cy="785520"/>
            <a:chOff x="3151380" y="1728900"/>
            <a:chExt cx="432720" cy="78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62AF173-11FD-4281-ADE3-E291496AAF1B}"/>
                    </a:ext>
                  </a:extLst>
                </p14:cNvPr>
                <p14:cNvContentPartPr/>
                <p14:nvPr/>
              </p14:nvContentPartPr>
              <p14:xfrm>
                <a:off x="3151380" y="1954260"/>
                <a:ext cx="214560" cy="153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62AF173-11FD-4281-ADE3-E291496AAF1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33740" y="1936260"/>
                  <a:ext cx="250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1F6C79E-633C-4A62-A62B-6C9A1928CDDD}"/>
                    </a:ext>
                  </a:extLst>
                </p14:cNvPr>
                <p14:cNvContentPartPr/>
                <p14:nvPr/>
              </p14:nvContentPartPr>
              <p14:xfrm>
                <a:off x="3405900" y="1728900"/>
                <a:ext cx="178200" cy="785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1F6C79E-633C-4A62-A62B-6C9A1928CDD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87900" y="1711260"/>
                  <a:ext cx="213840" cy="82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AAEA8DD-6791-4B5F-91C0-FBA1F2575923}"/>
              </a:ext>
            </a:extLst>
          </p:cNvPr>
          <p:cNvGrpSpPr/>
          <p:nvPr/>
        </p:nvGrpSpPr>
        <p:grpSpPr>
          <a:xfrm>
            <a:off x="3959580" y="1916460"/>
            <a:ext cx="194040" cy="142920"/>
            <a:chOff x="3959580" y="1916460"/>
            <a:chExt cx="19404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B14BD09-D8DD-443C-A500-A566340EA2C4}"/>
                    </a:ext>
                  </a:extLst>
                </p14:cNvPr>
                <p14:cNvContentPartPr/>
                <p14:nvPr/>
              </p14:nvContentPartPr>
              <p14:xfrm>
                <a:off x="3959580" y="1916460"/>
                <a:ext cx="183960" cy="29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B14BD09-D8DD-443C-A500-A566340EA2C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941940" y="1898820"/>
                  <a:ext cx="219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39C8C6-D037-4AB3-898E-6788F712022F}"/>
                    </a:ext>
                  </a:extLst>
                </p14:cNvPr>
                <p14:cNvContentPartPr/>
                <p14:nvPr/>
              </p14:nvContentPartPr>
              <p14:xfrm>
                <a:off x="3972540" y="2046420"/>
                <a:ext cx="181080" cy="12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39C8C6-D037-4AB3-898E-6788F712022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954900" y="2028780"/>
                  <a:ext cx="21672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8AF8AA3-BD94-436A-9223-7CD0644C3101}"/>
              </a:ext>
            </a:extLst>
          </p:cNvPr>
          <p:cNvGrpSpPr/>
          <p:nvPr/>
        </p:nvGrpSpPr>
        <p:grpSpPr>
          <a:xfrm>
            <a:off x="4557900" y="1764900"/>
            <a:ext cx="425880" cy="253080"/>
            <a:chOff x="4557900" y="1764900"/>
            <a:chExt cx="42588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C1E461A-0A5F-46F4-B91E-E7E49F0F8D41}"/>
                    </a:ext>
                  </a:extLst>
                </p14:cNvPr>
                <p14:cNvContentPartPr/>
                <p14:nvPr/>
              </p14:nvContentPartPr>
              <p14:xfrm>
                <a:off x="4559340" y="1769580"/>
                <a:ext cx="122760" cy="245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C1E461A-0A5F-46F4-B91E-E7E49F0F8D4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41340" y="1751940"/>
                  <a:ext cx="158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71EB6B8-730F-478D-BD16-DA2A39BC02D1}"/>
                    </a:ext>
                  </a:extLst>
                </p14:cNvPr>
                <p14:cNvContentPartPr/>
                <p14:nvPr/>
              </p14:nvContentPartPr>
              <p14:xfrm>
                <a:off x="4557900" y="1989180"/>
                <a:ext cx="237960" cy="2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71EB6B8-730F-478D-BD16-DA2A39BC02D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40260" y="1971540"/>
                  <a:ext cx="273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2E88A1-B88C-4DD6-88A2-97CA79A4993D}"/>
                    </a:ext>
                  </a:extLst>
                </p14:cNvPr>
                <p14:cNvContentPartPr/>
                <p14:nvPr/>
              </p14:nvContentPartPr>
              <p14:xfrm>
                <a:off x="4858140" y="1764900"/>
                <a:ext cx="125640" cy="219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2E88A1-B88C-4DD6-88A2-97CA79A4993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40500" y="1746900"/>
                  <a:ext cx="16128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081CC84D-9D88-48F1-B344-05198571B665}"/>
              </a:ext>
            </a:extLst>
          </p:cNvPr>
          <p:cNvGrpSpPr/>
          <p:nvPr/>
        </p:nvGrpSpPr>
        <p:grpSpPr>
          <a:xfrm>
            <a:off x="1036380" y="2207340"/>
            <a:ext cx="7047720" cy="2775960"/>
            <a:chOff x="1036380" y="2207340"/>
            <a:chExt cx="7047720" cy="27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A96BC73-02A8-4B3E-B692-55593650D039}"/>
                    </a:ext>
                  </a:extLst>
                </p14:cNvPr>
                <p14:cNvContentPartPr/>
                <p14:nvPr/>
              </p14:nvContentPartPr>
              <p14:xfrm>
                <a:off x="6072780" y="2207340"/>
                <a:ext cx="27000" cy="210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A96BC73-02A8-4B3E-B692-55593650D03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54780" y="2189700"/>
                  <a:ext cx="62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5A0F957-9BA5-405B-8CB7-CD5E6921C38C}"/>
                    </a:ext>
                  </a:extLst>
                </p14:cNvPr>
                <p14:cNvContentPartPr/>
                <p14:nvPr/>
              </p14:nvContentPartPr>
              <p14:xfrm>
                <a:off x="5736900" y="2511540"/>
                <a:ext cx="967680" cy="68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5A0F957-9BA5-405B-8CB7-CD5E6921C38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18900" y="2493540"/>
                  <a:ext cx="10033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088ADEC-C851-4E5B-8562-D0ACEADA7425}"/>
                    </a:ext>
                  </a:extLst>
                </p14:cNvPr>
                <p14:cNvContentPartPr/>
                <p14:nvPr/>
              </p14:nvContentPartPr>
              <p14:xfrm>
                <a:off x="5964780" y="2644020"/>
                <a:ext cx="231480" cy="262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088ADEC-C851-4E5B-8562-D0ACEADA742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47140" y="2626020"/>
                  <a:ext cx="2671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641E5A6-0DC9-430A-8CDC-5ECF59489D33}"/>
                    </a:ext>
                  </a:extLst>
                </p14:cNvPr>
                <p14:cNvContentPartPr/>
                <p14:nvPr/>
              </p14:nvContentPartPr>
              <p14:xfrm>
                <a:off x="6220020" y="2669220"/>
                <a:ext cx="151560" cy="188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641E5A6-0DC9-430A-8CDC-5ECF59489D3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02380" y="2651220"/>
                  <a:ext cx="187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EA3F631-BF2F-4BBD-943C-4CC231188219}"/>
                    </a:ext>
                  </a:extLst>
                </p14:cNvPr>
                <p14:cNvContentPartPr/>
                <p14:nvPr/>
              </p14:nvContentPartPr>
              <p14:xfrm>
                <a:off x="1178940" y="3329100"/>
                <a:ext cx="119880" cy="302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EA3F631-BF2F-4BBD-943C-4CC2311882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60940" y="3311100"/>
                  <a:ext cx="155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9AD428A-1058-41A6-9277-1B5CB4A4029A}"/>
                    </a:ext>
                  </a:extLst>
                </p14:cNvPr>
                <p14:cNvContentPartPr/>
                <p14:nvPr/>
              </p14:nvContentPartPr>
              <p14:xfrm>
                <a:off x="1275420" y="3307500"/>
                <a:ext cx="108360" cy="318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9AD428A-1058-41A6-9277-1B5CB4A4029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57780" y="3289860"/>
                  <a:ext cx="1440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894334D-EE0C-42FD-8EAB-A4C8E7D1A107}"/>
                    </a:ext>
                  </a:extLst>
                </p14:cNvPr>
                <p14:cNvContentPartPr/>
                <p14:nvPr/>
              </p14:nvContentPartPr>
              <p14:xfrm>
                <a:off x="1074180" y="3487500"/>
                <a:ext cx="352080" cy="138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894334D-EE0C-42FD-8EAB-A4C8E7D1A10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6180" y="3469860"/>
                  <a:ext cx="387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0245C4-A3EC-43F6-91B3-1885476CB8CE}"/>
                    </a:ext>
                  </a:extLst>
                </p14:cNvPr>
                <p14:cNvContentPartPr/>
                <p14:nvPr/>
              </p14:nvContentPartPr>
              <p14:xfrm>
                <a:off x="1685460" y="2658060"/>
                <a:ext cx="163800" cy="275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0245C4-A3EC-43F6-91B3-1885476CB8C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667820" y="2640060"/>
                  <a:ext cx="1994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71EB8D7-B855-471E-8F52-5F9C82F913F7}"/>
                    </a:ext>
                  </a:extLst>
                </p14:cNvPr>
                <p14:cNvContentPartPr/>
                <p14:nvPr/>
              </p14:nvContentPartPr>
              <p14:xfrm>
                <a:off x="1907220" y="2709540"/>
                <a:ext cx="124560" cy="165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71EB8D7-B855-471E-8F52-5F9C82F913F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889580" y="2691900"/>
                  <a:ext cx="1602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BED5FCD-C1C8-4F23-AB6A-2D1B7DB771E6}"/>
                    </a:ext>
                  </a:extLst>
                </p14:cNvPr>
                <p14:cNvContentPartPr/>
                <p14:nvPr/>
              </p14:nvContentPartPr>
              <p14:xfrm>
                <a:off x="2119260" y="2578140"/>
                <a:ext cx="34560" cy="313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BED5FCD-C1C8-4F23-AB6A-2D1B7DB771E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101260" y="2560140"/>
                  <a:ext cx="702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5469985-9F1E-4205-93C7-9303309FBAEC}"/>
                    </a:ext>
                  </a:extLst>
                </p14:cNvPr>
                <p14:cNvContentPartPr/>
                <p14:nvPr/>
              </p14:nvContentPartPr>
              <p14:xfrm>
                <a:off x="2214660" y="2740140"/>
                <a:ext cx="118800" cy="123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5469985-9F1E-4205-93C7-9303309FBAE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96660" y="2722500"/>
                  <a:ext cx="154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AF07CB6-005E-43E1-AAFB-9D6E9620FFCF}"/>
                    </a:ext>
                  </a:extLst>
                </p14:cNvPr>
                <p14:cNvContentPartPr/>
                <p14:nvPr/>
              </p14:nvContentPartPr>
              <p14:xfrm>
                <a:off x="2395740" y="2737620"/>
                <a:ext cx="96480" cy="108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AF07CB6-005E-43E1-AAFB-9D6E9620FFC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78100" y="2719980"/>
                  <a:ext cx="132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1C611E-10DB-4C1B-B735-2DBF1EF6FF58}"/>
                    </a:ext>
                  </a:extLst>
                </p14:cNvPr>
                <p14:cNvContentPartPr/>
                <p14:nvPr/>
              </p14:nvContentPartPr>
              <p14:xfrm>
                <a:off x="2649540" y="2539260"/>
                <a:ext cx="36000" cy="30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1C611E-10DB-4C1B-B735-2DBF1EF6FF5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31900" y="2521260"/>
                  <a:ext cx="716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1B0EB8E-1327-4DC3-ABC6-3F89A13F4CAD}"/>
                    </a:ext>
                  </a:extLst>
                </p14:cNvPr>
                <p14:cNvContentPartPr/>
                <p14:nvPr/>
              </p14:nvContentPartPr>
              <p14:xfrm>
                <a:off x="2593380" y="2712780"/>
                <a:ext cx="223560" cy="37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1B0EB8E-1327-4DC3-ABC6-3F89A13F4CA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575740" y="2695140"/>
                  <a:ext cx="259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5BA96FB-84E5-4A01-B054-53DB8AB39B2D}"/>
                    </a:ext>
                  </a:extLst>
                </p14:cNvPr>
                <p14:cNvContentPartPr/>
                <p14:nvPr/>
              </p14:nvContentPartPr>
              <p14:xfrm>
                <a:off x="2782740" y="2596500"/>
                <a:ext cx="38520" cy="236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5BA96FB-84E5-4A01-B054-53DB8AB39B2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764740" y="2578500"/>
                  <a:ext cx="74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057CA4F-CD82-4644-ADEB-7C86D9706443}"/>
                    </a:ext>
                  </a:extLst>
                </p14:cNvPr>
                <p14:cNvContentPartPr/>
                <p14:nvPr/>
              </p14:nvContentPartPr>
              <p14:xfrm>
                <a:off x="2909820" y="2697660"/>
                <a:ext cx="220680" cy="123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057CA4F-CD82-4644-ADEB-7C86D970644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891820" y="2679660"/>
                  <a:ext cx="2563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618044A-DB1E-49CC-A5BF-67DB2B19C3CD}"/>
                    </a:ext>
                  </a:extLst>
                </p14:cNvPr>
                <p14:cNvContentPartPr/>
                <p14:nvPr/>
              </p14:nvContentPartPr>
              <p14:xfrm>
                <a:off x="3081900" y="2591820"/>
                <a:ext cx="23760" cy="162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618044A-DB1E-49CC-A5BF-67DB2B19C3C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064260" y="2574180"/>
                  <a:ext cx="59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D4134D6-6C85-4408-A9C5-555298A6B6C1}"/>
                    </a:ext>
                  </a:extLst>
                </p14:cNvPr>
                <p14:cNvContentPartPr/>
                <p14:nvPr/>
              </p14:nvContentPartPr>
              <p14:xfrm>
                <a:off x="3291060" y="2484900"/>
                <a:ext cx="20880" cy="331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D4134D6-6C85-4408-A9C5-555298A6B6C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273060" y="2467260"/>
                  <a:ext cx="565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48CDC4-1499-4888-82DA-7F56FD6C4BA3}"/>
                    </a:ext>
                  </a:extLst>
                </p14:cNvPr>
                <p14:cNvContentPartPr/>
                <p14:nvPr/>
              </p14:nvContentPartPr>
              <p14:xfrm>
                <a:off x="3246420" y="2666700"/>
                <a:ext cx="127440" cy="28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48CDC4-1499-4888-82DA-7F56FD6C4BA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228780" y="2648700"/>
                  <a:ext cx="163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D4A0A76-1208-40F1-840C-CF7E5CF68152}"/>
                    </a:ext>
                  </a:extLst>
                </p14:cNvPr>
                <p14:cNvContentPartPr/>
                <p14:nvPr/>
              </p14:nvContentPartPr>
              <p14:xfrm>
                <a:off x="3374580" y="2642580"/>
                <a:ext cx="178920" cy="565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D4A0A76-1208-40F1-840C-CF7E5CF6815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56580" y="2624940"/>
                  <a:ext cx="2145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32FFD28-0201-41EE-8110-D17505055955}"/>
                    </a:ext>
                  </a:extLst>
                </p14:cNvPr>
                <p14:cNvContentPartPr/>
                <p14:nvPr/>
              </p14:nvContentPartPr>
              <p14:xfrm>
                <a:off x="3851580" y="2387340"/>
                <a:ext cx="246960" cy="532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32FFD28-0201-41EE-8110-D1750505595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833940" y="2369700"/>
                  <a:ext cx="2826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445DCFA-41F2-491A-AAA9-8753B67466D2}"/>
                    </a:ext>
                  </a:extLst>
                </p14:cNvPr>
                <p14:cNvContentPartPr/>
                <p14:nvPr/>
              </p14:nvContentPartPr>
              <p14:xfrm>
                <a:off x="4047780" y="2528820"/>
                <a:ext cx="288720" cy="247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445DCFA-41F2-491A-AAA9-8753B67466D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030140" y="2510820"/>
                  <a:ext cx="3243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0B2898B-2AF3-4216-BFA3-BB16F1EB11CC}"/>
                    </a:ext>
                  </a:extLst>
                </p14:cNvPr>
                <p14:cNvContentPartPr/>
                <p14:nvPr/>
              </p14:nvContentPartPr>
              <p14:xfrm>
                <a:off x="4384020" y="2772180"/>
                <a:ext cx="24480" cy="187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0B2898B-2AF3-4216-BFA3-BB16F1EB11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366020" y="2754540"/>
                  <a:ext cx="60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19B7DB8-CED5-4364-A674-A76751178A7C}"/>
                    </a:ext>
                  </a:extLst>
                </p14:cNvPr>
                <p14:cNvContentPartPr/>
                <p14:nvPr/>
              </p14:nvContentPartPr>
              <p14:xfrm>
                <a:off x="4395540" y="2793420"/>
                <a:ext cx="108720" cy="94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19B7DB8-CED5-4364-A674-A76751178A7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377900" y="2775420"/>
                  <a:ext cx="144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C62354-171C-4B78-B354-DCF6156C134C}"/>
                    </a:ext>
                  </a:extLst>
                </p14:cNvPr>
                <p14:cNvContentPartPr/>
                <p14:nvPr/>
              </p14:nvContentPartPr>
              <p14:xfrm>
                <a:off x="4412460" y="2878020"/>
                <a:ext cx="146520" cy="91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C62354-171C-4B78-B354-DCF6156C134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394820" y="2860380"/>
                  <a:ext cx="182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82E16BF-01B3-43BE-9609-A85DC7447AA8}"/>
                    </a:ext>
                  </a:extLst>
                </p14:cNvPr>
                <p14:cNvContentPartPr/>
                <p14:nvPr/>
              </p14:nvContentPartPr>
              <p14:xfrm>
                <a:off x="4601820" y="2846700"/>
                <a:ext cx="105840" cy="79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82E16BF-01B3-43BE-9609-A85DC7447AA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583820" y="2828700"/>
                  <a:ext cx="141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806F34A-2448-4E0D-B0CE-BC5859BD834E}"/>
                    </a:ext>
                  </a:extLst>
                </p14:cNvPr>
                <p14:cNvContentPartPr/>
                <p14:nvPr/>
              </p14:nvContentPartPr>
              <p14:xfrm>
                <a:off x="4760580" y="2779020"/>
                <a:ext cx="142920" cy="146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806F34A-2448-4E0D-B0CE-BC5859BD834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742940" y="2761020"/>
                  <a:ext cx="178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DF5D043-FCD6-45BA-9607-70BC3E2BBAD7}"/>
                    </a:ext>
                  </a:extLst>
                </p14:cNvPr>
                <p14:cNvContentPartPr/>
                <p14:nvPr/>
              </p14:nvContentPartPr>
              <p14:xfrm>
                <a:off x="4986300" y="2891340"/>
                <a:ext cx="9360" cy="115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DF5D043-FCD6-45BA-9607-70BC3E2BBAD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968300" y="2873340"/>
                  <a:ext cx="45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BCC3E8A-0499-4270-AB0B-94D3C0EC2DA0}"/>
                    </a:ext>
                  </a:extLst>
                </p14:cNvPr>
                <p14:cNvContentPartPr/>
                <p14:nvPr/>
              </p14:nvContentPartPr>
              <p14:xfrm>
                <a:off x="5038860" y="2342340"/>
                <a:ext cx="155160" cy="741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BCC3E8A-0499-4270-AB0B-94D3C0EC2DA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020860" y="2324700"/>
                  <a:ext cx="19080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584786E-49AB-4CB6-BD01-F3EAF5953E27}"/>
                    </a:ext>
                  </a:extLst>
                </p14:cNvPr>
                <p14:cNvContentPartPr/>
                <p14:nvPr/>
              </p14:nvContentPartPr>
              <p14:xfrm>
                <a:off x="5346660" y="2539980"/>
                <a:ext cx="130320" cy="25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584786E-49AB-4CB6-BD01-F3EAF5953E2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328660" y="2522340"/>
                  <a:ext cx="165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ADF3149-A925-4891-91A1-3199347B8455}"/>
                    </a:ext>
                  </a:extLst>
                </p14:cNvPr>
                <p14:cNvContentPartPr/>
                <p14:nvPr/>
              </p14:nvContentPartPr>
              <p14:xfrm>
                <a:off x="5334780" y="2631780"/>
                <a:ext cx="93960" cy="20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ADF3149-A925-4891-91A1-3199347B845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316780" y="2613780"/>
                  <a:ext cx="129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7218CCE-E509-407D-AF7E-2C387755DE4A}"/>
                    </a:ext>
                  </a:extLst>
                </p14:cNvPr>
                <p14:cNvContentPartPr/>
                <p14:nvPr/>
              </p14:nvContentPartPr>
              <p14:xfrm>
                <a:off x="1619580" y="3442860"/>
                <a:ext cx="160920" cy="125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7218CCE-E509-407D-AF7E-2C387755DE4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601580" y="3425220"/>
                  <a:ext cx="196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30F1D9B-4A9E-449D-9726-EDAE75A4EF07}"/>
                    </a:ext>
                  </a:extLst>
                </p14:cNvPr>
                <p14:cNvContentPartPr/>
                <p14:nvPr/>
              </p14:nvContentPartPr>
              <p14:xfrm>
                <a:off x="1851420" y="3178260"/>
                <a:ext cx="78480" cy="398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30F1D9B-4A9E-449D-9726-EDAE75A4EF0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33780" y="3160620"/>
                  <a:ext cx="1141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669BE54-7A74-46FA-B618-8A699179603E}"/>
                    </a:ext>
                  </a:extLst>
                </p14:cNvPr>
                <p14:cNvContentPartPr/>
                <p14:nvPr/>
              </p14:nvContentPartPr>
              <p14:xfrm>
                <a:off x="1794900" y="3375180"/>
                <a:ext cx="247680" cy="20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669BE54-7A74-46FA-B618-8A699179603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776900" y="3357540"/>
                  <a:ext cx="283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F4D3363-712B-40FD-ADBD-3C9164CFD718}"/>
                    </a:ext>
                  </a:extLst>
                </p14:cNvPr>
                <p14:cNvContentPartPr/>
                <p14:nvPr/>
              </p14:nvContentPartPr>
              <p14:xfrm>
                <a:off x="2393580" y="3245940"/>
                <a:ext cx="32400" cy="313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F4D3363-712B-40FD-ADBD-3C9164CFD71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375940" y="3228300"/>
                  <a:ext cx="680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6399C9F-027D-4E2D-BF54-EDC02C6EE02B}"/>
                    </a:ext>
                  </a:extLst>
                </p14:cNvPr>
                <p14:cNvContentPartPr/>
                <p14:nvPr/>
              </p14:nvContentPartPr>
              <p14:xfrm>
                <a:off x="2299260" y="3418380"/>
                <a:ext cx="343080" cy="111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6399C9F-027D-4E2D-BF54-EDC02C6EE02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281260" y="3400740"/>
                  <a:ext cx="378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4D368FE-36C9-4D8A-8722-100C0F3DD332}"/>
                    </a:ext>
                  </a:extLst>
                </p14:cNvPr>
                <p14:cNvContentPartPr/>
                <p14:nvPr/>
              </p14:nvContentPartPr>
              <p14:xfrm>
                <a:off x="2710020" y="3430980"/>
                <a:ext cx="21240" cy="293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4D368FE-36C9-4D8A-8722-100C0F3DD33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692020" y="3413340"/>
                  <a:ext cx="56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F1ED622-C70F-45BB-BFE1-A094A2945E17}"/>
                    </a:ext>
                  </a:extLst>
                </p14:cNvPr>
                <p14:cNvContentPartPr/>
                <p14:nvPr/>
              </p14:nvContentPartPr>
              <p14:xfrm>
                <a:off x="2699220" y="3385620"/>
                <a:ext cx="119880" cy="144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F1ED622-C70F-45BB-BFE1-A094A2945E1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681580" y="3367980"/>
                  <a:ext cx="155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76DF94-9815-4DB3-BEE9-206E28928A8A}"/>
                    </a:ext>
                  </a:extLst>
                </p14:cNvPr>
                <p14:cNvContentPartPr/>
                <p14:nvPr/>
              </p14:nvContentPartPr>
              <p14:xfrm>
                <a:off x="2934300" y="3211380"/>
                <a:ext cx="19800" cy="358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76DF94-9815-4DB3-BEE9-206E28928A8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916660" y="3193380"/>
                  <a:ext cx="554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260592D-006D-4FE3-8C06-AFCD8CBDEC12}"/>
                    </a:ext>
                  </a:extLst>
                </p14:cNvPr>
                <p14:cNvContentPartPr/>
                <p14:nvPr/>
              </p14:nvContentPartPr>
              <p14:xfrm>
                <a:off x="3046980" y="3384540"/>
                <a:ext cx="328320" cy="132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260592D-006D-4FE3-8C06-AFCD8CBDEC1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029340" y="3366900"/>
                  <a:ext cx="363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3CA9DDE-229B-419C-8242-100DB3BD050C}"/>
                    </a:ext>
                  </a:extLst>
                </p14:cNvPr>
                <p14:cNvContentPartPr/>
                <p14:nvPr/>
              </p14:nvContentPartPr>
              <p14:xfrm>
                <a:off x="3689580" y="3091140"/>
                <a:ext cx="207720" cy="786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3CA9DDE-229B-419C-8242-100DB3BD050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671940" y="3073140"/>
                  <a:ext cx="24336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699D03B-8374-4054-A06D-054860B87AE2}"/>
                    </a:ext>
                  </a:extLst>
                </p14:cNvPr>
                <p14:cNvContentPartPr/>
                <p14:nvPr/>
              </p14:nvContentPartPr>
              <p14:xfrm>
                <a:off x="3913860" y="3279420"/>
                <a:ext cx="366480" cy="349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699D03B-8374-4054-A06D-054860B87AE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896220" y="3261420"/>
                  <a:ext cx="4021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023B8D9-B480-4AE3-B208-EF8DA6A11281}"/>
                    </a:ext>
                  </a:extLst>
                </p14:cNvPr>
                <p14:cNvContentPartPr/>
                <p14:nvPr/>
              </p14:nvContentPartPr>
              <p14:xfrm>
                <a:off x="4186020" y="3544380"/>
                <a:ext cx="23400" cy="196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023B8D9-B480-4AE3-B208-EF8DA6A1128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168020" y="3526380"/>
                  <a:ext cx="590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F2B8863-19A4-4DE1-A99F-7DADDF073D4E}"/>
                    </a:ext>
                  </a:extLst>
                </p14:cNvPr>
                <p14:cNvContentPartPr/>
                <p14:nvPr/>
              </p14:nvContentPartPr>
              <p14:xfrm>
                <a:off x="4198980" y="3522780"/>
                <a:ext cx="95400" cy="178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F2B8863-19A4-4DE1-A99F-7DADDF073D4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181340" y="3504780"/>
                  <a:ext cx="1310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46472F-3393-4CFB-BDB7-7A703A8D84C9}"/>
                    </a:ext>
                  </a:extLst>
                </p14:cNvPr>
                <p14:cNvContentPartPr/>
                <p14:nvPr/>
              </p14:nvContentPartPr>
              <p14:xfrm>
                <a:off x="4236420" y="3634740"/>
                <a:ext cx="303480" cy="108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46472F-3393-4CFB-BDB7-7A703A8D84C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18420" y="3616740"/>
                  <a:ext cx="3391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09108CB-8EED-424E-A8DA-6F75B2F71ED2}"/>
                    </a:ext>
                  </a:extLst>
                </p14:cNvPr>
                <p14:cNvContentPartPr/>
                <p14:nvPr/>
              </p14:nvContentPartPr>
              <p14:xfrm>
                <a:off x="4462860" y="3719700"/>
                <a:ext cx="110520" cy="4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09108CB-8EED-424E-A8DA-6F75B2F71ED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445220" y="3701700"/>
                  <a:ext cx="146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474455B-DCE2-424B-B064-D3BDB5DA7FA8}"/>
                    </a:ext>
                  </a:extLst>
                </p14:cNvPr>
                <p14:cNvContentPartPr/>
                <p14:nvPr/>
              </p14:nvContentPartPr>
              <p14:xfrm>
                <a:off x="4711260" y="3551580"/>
                <a:ext cx="147960" cy="116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474455B-DCE2-424B-B064-D3BDB5DA7FA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693620" y="3533940"/>
                  <a:ext cx="183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A4838EE-E942-4087-9163-F0B9611DE81D}"/>
                    </a:ext>
                  </a:extLst>
                </p14:cNvPr>
                <p14:cNvContentPartPr/>
                <p14:nvPr/>
              </p14:nvContentPartPr>
              <p14:xfrm>
                <a:off x="4924380" y="3619980"/>
                <a:ext cx="12600" cy="68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A4838EE-E942-4087-9163-F0B9611DE81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906380" y="3601980"/>
                  <a:ext cx="48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58B25BA-B78B-48B0-A4EE-A753E84A82F2}"/>
                    </a:ext>
                  </a:extLst>
                </p14:cNvPr>
                <p14:cNvContentPartPr/>
                <p14:nvPr/>
              </p14:nvContentPartPr>
              <p14:xfrm>
                <a:off x="5046780" y="3206340"/>
                <a:ext cx="125640" cy="750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58B25BA-B78B-48B0-A4EE-A753E84A82F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028780" y="3188340"/>
                  <a:ext cx="16128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A5CC3DD-DF7E-4E8B-91E6-8412F8330A60}"/>
                    </a:ext>
                  </a:extLst>
                </p14:cNvPr>
                <p14:cNvContentPartPr/>
                <p14:nvPr/>
              </p14:nvContentPartPr>
              <p14:xfrm>
                <a:off x="5367180" y="3415140"/>
                <a:ext cx="98640" cy="94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A5CC3DD-DF7E-4E8B-91E6-8412F8330A6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349180" y="3397500"/>
                  <a:ext cx="134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AEAF488-6630-464E-AA75-C5D05F8605AD}"/>
                    </a:ext>
                  </a:extLst>
                </p14:cNvPr>
                <p14:cNvContentPartPr/>
                <p14:nvPr/>
              </p14:nvContentPartPr>
              <p14:xfrm>
                <a:off x="6635820" y="3246660"/>
                <a:ext cx="227880" cy="155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AEAF488-6630-464E-AA75-C5D05F8605A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617820" y="3229020"/>
                  <a:ext cx="263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0C3CE0-CEC6-4C1A-BA97-4B384C2B9D88}"/>
                    </a:ext>
                  </a:extLst>
                </p14:cNvPr>
                <p14:cNvContentPartPr/>
                <p14:nvPr/>
              </p14:nvContentPartPr>
              <p14:xfrm>
                <a:off x="6660660" y="3244140"/>
                <a:ext cx="163800" cy="215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0C3CE0-CEC6-4C1A-BA97-4B384C2B9D8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642660" y="3226140"/>
                  <a:ext cx="199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A538D1F-E5D4-4C0C-A072-C81CA37A85E0}"/>
                    </a:ext>
                  </a:extLst>
                </p14:cNvPr>
                <p14:cNvContentPartPr/>
                <p14:nvPr/>
              </p14:nvContentPartPr>
              <p14:xfrm>
                <a:off x="6068100" y="3089340"/>
                <a:ext cx="33480" cy="265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A538D1F-E5D4-4C0C-A072-C81CA37A85E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050100" y="3071700"/>
                  <a:ext cx="69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AE13F70-2F1C-4D55-871F-AFF0470E9F93}"/>
                    </a:ext>
                  </a:extLst>
                </p14:cNvPr>
                <p14:cNvContentPartPr/>
                <p14:nvPr/>
              </p14:nvContentPartPr>
              <p14:xfrm>
                <a:off x="5842380" y="3394620"/>
                <a:ext cx="513000" cy="25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AE13F70-2F1C-4D55-871F-AFF0470E9F9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824740" y="3376620"/>
                  <a:ext cx="548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4809F77-C3AE-42D9-9695-0BD9C78D073E}"/>
                    </a:ext>
                  </a:extLst>
                </p14:cNvPr>
                <p14:cNvContentPartPr/>
                <p14:nvPr/>
              </p14:nvContentPartPr>
              <p14:xfrm>
                <a:off x="5891340" y="3513780"/>
                <a:ext cx="209880" cy="240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4809F77-C3AE-42D9-9695-0BD9C78D073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873340" y="3496140"/>
                  <a:ext cx="245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3F4BC39-5003-4C2C-A648-D63C4F80B91A}"/>
                    </a:ext>
                  </a:extLst>
                </p14:cNvPr>
                <p14:cNvContentPartPr/>
                <p14:nvPr/>
              </p14:nvContentPartPr>
              <p14:xfrm>
                <a:off x="6193740" y="3555180"/>
                <a:ext cx="127800" cy="176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3F4BC39-5003-4C2C-A648-D63C4F80B91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176100" y="3537540"/>
                  <a:ext cx="163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98B40C2-DBB1-4865-91E1-DB384BF528AE}"/>
                    </a:ext>
                  </a:extLst>
                </p14:cNvPr>
                <p14:cNvContentPartPr/>
                <p14:nvPr/>
              </p14:nvContentPartPr>
              <p14:xfrm>
                <a:off x="6191940" y="3508380"/>
                <a:ext cx="130320" cy="323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98B40C2-DBB1-4865-91E1-DB384BF528A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173940" y="3490740"/>
                  <a:ext cx="1659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3D37A94-C393-497C-8E25-74B0450529F8}"/>
                    </a:ext>
                  </a:extLst>
                </p14:cNvPr>
                <p14:cNvContentPartPr/>
                <p14:nvPr/>
              </p14:nvContentPartPr>
              <p14:xfrm>
                <a:off x="7152780" y="3160260"/>
                <a:ext cx="5760" cy="214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3D37A94-C393-497C-8E25-74B0450529F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134780" y="3142620"/>
                  <a:ext cx="414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6AEE4A0-81E8-46D4-862A-656D949C0D27}"/>
                    </a:ext>
                  </a:extLst>
                </p14:cNvPr>
                <p14:cNvContentPartPr/>
                <p14:nvPr/>
              </p14:nvContentPartPr>
              <p14:xfrm>
                <a:off x="7305780" y="3164580"/>
                <a:ext cx="318600" cy="176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6AEE4A0-81E8-46D4-862A-656D949C0D2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287780" y="3146580"/>
                  <a:ext cx="3542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A2DB831-38C4-43B8-9575-D79DB3AC64D3}"/>
                    </a:ext>
                  </a:extLst>
                </p14:cNvPr>
                <p14:cNvContentPartPr/>
                <p14:nvPr/>
              </p14:nvContentPartPr>
              <p14:xfrm>
                <a:off x="7703940" y="3159540"/>
                <a:ext cx="101520" cy="144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A2DB831-38C4-43B8-9575-D79DB3AC64D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685940" y="3141900"/>
                  <a:ext cx="1371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7659D4E-804A-4CEA-9968-0DC354B5C774}"/>
                    </a:ext>
                  </a:extLst>
                </p14:cNvPr>
                <p14:cNvContentPartPr/>
                <p14:nvPr/>
              </p14:nvContentPartPr>
              <p14:xfrm>
                <a:off x="7933620" y="3154860"/>
                <a:ext cx="150480" cy="164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7659D4E-804A-4CEA-9968-0DC354B5C77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915620" y="3137220"/>
                  <a:ext cx="1861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19BC69C-5A69-4CBB-A5C6-1085441C408F}"/>
                    </a:ext>
                  </a:extLst>
                </p14:cNvPr>
                <p14:cNvContentPartPr/>
                <p14:nvPr/>
              </p14:nvContentPartPr>
              <p14:xfrm>
                <a:off x="7789620" y="3148020"/>
                <a:ext cx="276120" cy="487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19BC69C-5A69-4CBB-A5C6-1085441C408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771980" y="3130380"/>
                  <a:ext cx="31176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A559089-5071-4AE4-BB56-376945F86C73}"/>
                    </a:ext>
                  </a:extLst>
                </p14:cNvPr>
                <p14:cNvContentPartPr/>
                <p14:nvPr/>
              </p14:nvContentPartPr>
              <p14:xfrm>
                <a:off x="7042620" y="3212100"/>
                <a:ext cx="689040" cy="306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A559089-5071-4AE4-BB56-376945F86C7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024620" y="3194100"/>
                  <a:ext cx="7246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4201C0A-A3D6-4BC4-A32D-DC675B628033}"/>
                    </a:ext>
                  </a:extLst>
                </p14:cNvPr>
                <p14:cNvContentPartPr/>
                <p14:nvPr/>
              </p14:nvContentPartPr>
              <p14:xfrm>
                <a:off x="5838420" y="3617820"/>
                <a:ext cx="305640" cy="147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4201C0A-A3D6-4BC4-A32D-DC675B62803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820780" y="3600180"/>
                  <a:ext cx="341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DC43AA8-D7D5-41CB-98F0-1AEE5C681179}"/>
                    </a:ext>
                  </a:extLst>
                </p14:cNvPr>
                <p14:cNvContentPartPr/>
                <p14:nvPr/>
              </p14:nvContentPartPr>
              <p14:xfrm>
                <a:off x="7253220" y="2862540"/>
                <a:ext cx="117360" cy="202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DC43AA8-D7D5-41CB-98F0-1AEE5C68117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235220" y="2844900"/>
                  <a:ext cx="153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2C1158D-0219-413C-93C4-E925D78B57CD}"/>
                    </a:ext>
                  </a:extLst>
                </p14:cNvPr>
                <p14:cNvContentPartPr/>
                <p14:nvPr/>
              </p14:nvContentPartPr>
              <p14:xfrm>
                <a:off x="7275540" y="2854980"/>
                <a:ext cx="171360" cy="52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2C1158D-0219-413C-93C4-E925D78B57C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257540" y="2837340"/>
                  <a:ext cx="207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72F4001-6DDD-4D24-9D12-778AF14AB223}"/>
                    </a:ext>
                  </a:extLst>
                </p14:cNvPr>
                <p14:cNvContentPartPr/>
                <p14:nvPr/>
              </p14:nvContentPartPr>
              <p14:xfrm>
                <a:off x="7457340" y="2834460"/>
                <a:ext cx="91800" cy="176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72F4001-6DDD-4D24-9D12-778AF14AB22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439340" y="2816820"/>
                  <a:ext cx="127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B10B0AA-5CCE-4044-8D28-DA3A69897A1A}"/>
                    </a:ext>
                  </a:extLst>
                </p14:cNvPr>
                <p14:cNvContentPartPr/>
                <p14:nvPr/>
              </p14:nvContentPartPr>
              <p14:xfrm>
                <a:off x="7606740" y="2861820"/>
                <a:ext cx="180720" cy="141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B10B0AA-5CCE-4044-8D28-DA3A69897A1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589100" y="2844180"/>
                  <a:ext cx="2163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0EE57ED-1E7F-4D92-9E0F-74DA546F2120}"/>
                    </a:ext>
                  </a:extLst>
                </p14:cNvPr>
                <p14:cNvContentPartPr/>
                <p14:nvPr/>
              </p14:nvContentPartPr>
              <p14:xfrm>
                <a:off x="5474460" y="4069980"/>
                <a:ext cx="193680" cy="32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0EE57ED-1E7F-4D92-9E0F-74DA546F212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456460" y="4051980"/>
                  <a:ext cx="229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3DD9340-C2F7-47D6-9505-83560AF57C11}"/>
                    </a:ext>
                  </a:extLst>
                </p14:cNvPr>
                <p14:cNvContentPartPr/>
                <p14:nvPr/>
              </p14:nvContentPartPr>
              <p14:xfrm>
                <a:off x="5505060" y="4160340"/>
                <a:ext cx="162360" cy="23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3DD9340-C2F7-47D6-9505-83560AF57C1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487420" y="4142340"/>
                  <a:ext cx="198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306275B-7BE4-4EE1-97EA-D556C3F4D5BD}"/>
                    </a:ext>
                  </a:extLst>
                </p14:cNvPr>
                <p14:cNvContentPartPr/>
                <p14:nvPr/>
              </p14:nvContentPartPr>
              <p14:xfrm>
                <a:off x="5804580" y="3998700"/>
                <a:ext cx="197280" cy="21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306275B-7BE4-4EE1-97EA-D556C3F4D5B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786580" y="3981060"/>
                  <a:ext cx="232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C95E449-1A6A-4A2B-8E40-3CB1B77C2DD8}"/>
                    </a:ext>
                  </a:extLst>
                </p14:cNvPr>
                <p14:cNvContentPartPr/>
                <p14:nvPr/>
              </p14:nvContentPartPr>
              <p14:xfrm>
                <a:off x="6018420" y="3994740"/>
                <a:ext cx="358560" cy="180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C95E449-1A6A-4A2B-8E40-3CB1B77C2DD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000780" y="3977100"/>
                  <a:ext cx="394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22FCA9E-E654-4D46-BFDF-755FC4A49B31}"/>
                    </a:ext>
                  </a:extLst>
                </p14:cNvPr>
                <p14:cNvContentPartPr/>
                <p14:nvPr/>
              </p14:nvContentPartPr>
              <p14:xfrm>
                <a:off x="5575620" y="4294980"/>
                <a:ext cx="1083960" cy="46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22FCA9E-E654-4D46-BFDF-755FC4A49B3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557620" y="4276980"/>
                  <a:ext cx="1119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32220E8-BD2F-4768-86B9-8088861DA69F}"/>
                    </a:ext>
                  </a:extLst>
                </p14:cNvPr>
                <p14:cNvContentPartPr/>
                <p14:nvPr/>
              </p14:nvContentPartPr>
              <p14:xfrm>
                <a:off x="6548340" y="3838500"/>
                <a:ext cx="30600" cy="489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32220E8-BD2F-4768-86B9-8088861DA69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530700" y="3820860"/>
                  <a:ext cx="662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577E588-3E2B-4B45-938A-155E53514BE0}"/>
                    </a:ext>
                  </a:extLst>
                </p14:cNvPr>
                <p14:cNvContentPartPr/>
                <p14:nvPr/>
              </p14:nvContentPartPr>
              <p14:xfrm>
                <a:off x="5350620" y="3862980"/>
                <a:ext cx="1316160" cy="482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577E588-3E2B-4B45-938A-155E53514BE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332980" y="3845340"/>
                  <a:ext cx="13518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C1DDA0B-B912-436D-B5C4-F2C87B903067}"/>
                    </a:ext>
                  </a:extLst>
                </p14:cNvPr>
                <p14:cNvContentPartPr/>
                <p14:nvPr/>
              </p14:nvContentPartPr>
              <p14:xfrm>
                <a:off x="5369340" y="3888540"/>
                <a:ext cx="328680" cy="473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C1DDA0B-B912-436D-B5C4-F2C87B90306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351340" y="3870900"/>
                  <a:ext cx="3643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6FBA91B-E18F-40A0-B9A7-70086F17C260}"/>
                    </a:ext>
                  </a:extLst>
                </p14:cNvPr>
                <p14:cNvContentPartPr/>
                <p14:nvPr/>
              </p14:nvContentPartPr>
              <p14:xfrm>
                <a:off x="1090380" y="4397940"/>
                <a:ext cx="95040" cy="332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6FBA91B-E18F-40A0-B9A7-70086F17C26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72740" y="4379940"/>
                  <a:ext cx="1306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1D2022D-DBBC-48AF-A0F7-568BD2C34DB9}"/>
                    </a:ext>
                  </a:extLst>
                </p14:cNvPr>
                <p14:cNvContentPartPr/>
                <p14:nvPr/>
              </p14:nvContentPartPr>
              <p14:xfrm>
                <a:off x="1168860" y="4446540"/>
                <a:ext cx="84960" cy="280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1D2022D-DBBC-48AF-A0F7-568BD2C34DB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50860" y="4428900"/>
                  <a:ext cx="120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2339894-5B33-4BD9-9BA7-F329C2461FBD}"/>
                    </a:ext>
                  </a:extLst>
                </p14:cNvPr>
                <p14:cNvContentPartPr/>
                <p14:nvPr/>
              </p14:nvContentPartPr>
              <p14:xfrm>
                <a:off x="1036380" y="4539780"/>
                <a:ext cx="266040" cy="187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2339894-5B33-4BD9-9BA7-F329C2461FB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18380" y="4521780"/>
                  <a:ext cx="301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324667D-6C3E-4F1F-97DC-FEC174C89874}"/>
                    </a:ext>
                  </a:extLst>
                </p14:cNvPr>
                <p14:cNvContentPartPr/>
                <p14:nvPr/>
              </p14:nvContentPartPr>
              <p14:xfrm>
                <a:off x="1562700" y="4564260"/>
                <a:ext cx="80640" cy="120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324667D-6C3E-4F1F-97DC-FEC174C8987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544700" y="4546620"/>
                  <a:ext cx="116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07B584B-B169-49EA-84CA-B7B216A37B06}"/>
                    </a:ext>
                  </a:extLst>
                </p14:cNvPr>
                <p14:cNvContentPartPr/>
                <p14:nvPr/>
              </p14:nvContentPartPr>
              <p14:xfrm>
                <a:off x="1769340" y="4267260"/>
                <a:ext cx="108000" cy="388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07B584B-B169-49EA-84CA-B7B216A37B0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751340" y="4249260"/>
                  <a:ext cx="1436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2BE2893-B086-45BC-B587-0B2D2B276133}"/>
                    </a:ext>
                  </a:extLst>
                </p14:cNvPr>
                <p14:cNvContentPartPr/>
                <p14:nvPr/>
              </p14:nvContentPartPr>
              <p14:xfrm>
                <a:off x="1724700" y="4487940"/>
                <a:ext cx="210600" cy="56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2BE2893-B086-45BC-B587-0B2D2B27613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06700" y="4469940"/>
                  <a:ext cx="246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A765577-9A37-48E2-B0CC-26724A89DD02}"/>
                    </a:ext>
                  </a:extLst>
                </p14:cNvPr>
                <p14:cNvContentPartPr/>
                <p14:nvPr/>
              </p14:nvContentPartPr>
              <p14:xfrm>
                <a:off x="2325540" y="4417380"/>
                <a:ext cx="116640" cy="284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A765577-9A37-48E2-B0CC-26724A89DD0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307540" y="4399740"/>
                  <a:ext cx="1522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A7D5B07-C17F-4BFE-8C9C-9C4D085DF886}"/>
                    </a:ext>
                  </a:extLst>
                </p14:cNvPr>
                <p14:cNvContentPartPr/>
                <p14:nvPr/>
              </p14:nvContentPartPr>
              <p14:xfrm>
                <a:off x="2565660" y="4410900"/>
                <a:ext cx="43920" cy="307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A7D5B07-C17F-4BFE-8C9C-9C4D085DF88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548020" y="4393260"/>
                  <a:ext cx="795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91CB32A-151A-4CB3-B858-A77EA03962C9}"/>
                    </a:ext>
                  </a:extLst>
                </p14:cNvPr>
                <p14:cNvContentPartPr/>
                <p14:nvPr/>
              </p14:nvContentPartPr>
              <p14:xfrm>
                <a:off x="2683740" y="4563180"/>
                <a:ext cx="54360" cy="124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91CB32A-151A-4CB3-B858-A77EA03962C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666100" y="4545180"/>
                  <a:ext cx="90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91D0C18-865B-47F2-9CDA-CFB023E23274}"/>
                    </a:ext>
                  </a:extLst>
                </p14:cNvPr>
                <p14:cNvContentPartPr/>
                <p14:nvPr/>
              </p14:nvContentPartPr>
              <p14:xfrm>
                <a:off x="2818740" y="4585140"/>
                <a:ext cx="137880" cy="85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91D0C18-865B-47F2-9CDA-CFB023E23274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800740" y="4567500"/>
                  <a:ext cx="173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B0F5E05-4C31-44C6-996F-7055AFE30C4A}"/>
                    </a:ext>
                  </a:extLst>
                </p14:cNvPr>
                <p14:cNvContentPartPr/>
                <p14:nvPr/>
              </p14:nvContentPartPr>
              <p14:xfrm>
                <a:off x="3008460" y="4379220"/>
                <a:ext cx="31680" cy="383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B0F5E05-4C31-44C6-996F-7055AFE30C4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990460" y="4361220"/>
                  <a:ext cx="673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6912506-730B-4D3A-8D71-9FE3C96D2922}"/>
                    </a:ext>
                  </a:extLst>
                </p14:cNvPr>
                <p14:cNvContentPartPr/>
                <p14:nvPr/>
              </p14:nvContentPartPr>
              <p14:xfrm>
                <a:off x="3013140" y="4570740"/>
                <a:ext cx="185400" cy="171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6912506-730B-4D3A-8D71-9FE3C96D292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995140" y="4553100"/>
                  <a:ext cx="221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F11FF24-8283-4B26-9C8A-38910987A4C2}"/>
                    </a:ext>
                  </a:extLst>
                </p14:cNvPr>
                <p14:cNvContentPartPr/>
                <p14:nvPr/>
              </p14:nvContentPartPr>
              <p14:xfrm>
                <a:off x="3241020" y="4568940"/>
                <a:ext cx="87840" cy="176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F11FF24-8283-4B26-9C8A-38910987A4C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223380" y="4551300"/>
                  <a:ext cx="123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E5F6320-8FCB-40C3-A9CA-888AD8F10FB5}"/>
                    </a:ext>
                  </a:extLst>
                </p14:cNvPr>
                <p14:cNvContentPartPr/>
                <p14:nvPr/>
              </p14:nvContentPartPr>
              <p14:xfrm>
                <a:off x="3452700" y="4606380"/>
                <a:ext cx="154440" cy="92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E5F6320-8FCB-40C3-A9CA-888AD8F10FB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434700" y="4588740"/>
                  <a:ext cx="190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7376639-7F45-445D-BA93-CBAFB1828C96}"/>
                    </a:ext>
                  </a:extLst>
                </p14:cNvPr>
                <p14:cNvContentPartPr/>
                <p14:nvPr/>
              </p14:nvContentPartPr>
              <p14:xfrm>
                <a:off x="3995220" y="4382100"/>
                <a:ext cx="120240" cy="208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7376639-7F45-445D-BA93-CBAFB1828C9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977580" y="4364460"/>
                  <a:ext cx="155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D74571C-2F8C-4A34-8CCF-470971C6369A}"/>
                    </a:ext>
                  </a:extLst>
                </p14:cNvPr>
                <p14:cNvContentPartPr/>
                <p14:nvPr/>
              </p14:nvContentPartPr>
              <p14:xfrm>
                <a:off x="4014300" y="4360860"/>
                <a:ext cx="167760" cy="38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D74571C-2F8C-4A34-8CCF-470971C6369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3996660" y="4343220"/>
                  <a:ext cx="203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AFD664A-C60F-44EB-8D08-8C97A8719A34}"/>
                    </a:ext>
                  </a:extLst>
                </p14:cNvPr>
                <p14:cNvContentPartPr/>
                <p14:nvPr/>
              </p14:nvContentPartPr>
              <p14:xfrm>
                <a:off x="4229220" y="4386420"/>
                <a:ext cx="299880" cy="165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AFD664A-C60F-44EB-8D08-8C97A8719A3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211580" y="4368780"/>
                  <a:ext cx="335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BC3EB0C-05A1-4FEE-A494-483155ED5EBD}"/>
                    </a:ext>
                  </a:extLst>
                </p14:cNvPr>
                <p14:cNvContentPartPr/>
                <p14:nvPr/>
              </p14:nvContentPartPr>
              <p14:xfrm>
                <a:off x="3897300" y="4651740"/>
                <a:ext cx="742320" cy="29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BC3EB0C-05A1-4FEE-A494-483155ED5EB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879300" y="4634100"/>
                  <a:ext cx="777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918FE13-5F7F-4B85-8F60-46353D977362}"/>
                    </a:ext>
                  </a:extLst>
                </p14:cNvPr>
                <p14:cNvContentPartPr/>
                <p14:nvPr/>
              </p14:nvContentPartPr>
              <p14:xfrm>
                <a:off x="4163700" y="4746780"/>
                <a:ext cx="45720" cy="219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918FE13-5F7F-4B85-8F60-46353D97736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145700" y="4729140"/>
                  <a:ext cx="81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67B9157-123A-4993-A587-A644922DD113}"/>
                    </a:ext>
                  </a:extLst>
                </p14:cNvPr>
                <p14:cNvContentPartPr/>
                <p14:nvPr/>
              </p14:nvContentPartPr>
              <p14:xfrm>
                <a:off x="4355220" y="4784580"/>
                <a:ext cx="100440" cy="150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67B9157-123A-4993-A587-A644922DD11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337220" y="4766940"/>
                  <a:ext cx="136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973E267-C570-403E-A7D6-DA4053692AE6}"/>
                    </a:ext>
                  </a:extLst>
                </p14:cNvPr>
                <p14:cNvContentPartPr/>
                <p14:nvPr/>
              </p14:nvContentPartPr>
              <p14:xfrm>
                <a:off x="4357020" y="4783140"/>
                <a:ext cx="164880" cy="200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973E267-C570-403E-A7D6-DA4053692AE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339380" y="4765140"/>
                  <a:ext cx="200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0E4129F-C706-43CE-83F2-0C209A88EAF6}"/>
                    </a:ext>
                  </a:extLst>
                </p14:cNvPr>
                <p14:cNvContentPartPr/>
                <p14:nvPr/>
              </p14:nvContentPartPr>
              <p14:xfrm>
                <a:off x="4354500" y="4277700"/>
                <a:ext cx="196920" cy="303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0E4129F-C706-43CE-83F2-0C209A88EAF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336860" y="4259700"/>
                  <a:ext cx="2325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47C4043-0F19-4518-9EB8-C1D0FD981073}"/>
                    </a:ext>
                  </a:extLst>
                </p14:cNvPr>
                <p14:cNvContentPartPr/>
                <p14:nvPr/>
              </p14:nvContentPartPr>
              <p14:xfrm>
                <a:off x="4894860" y="4613220"/>
                <a:ext cx="78480" cy="42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47C4043-0F19-4518-9EB8-C1D0FD98107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877220" y="4595220"/>
                  <a:ext cx="114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CCA3370-DC9F-4B9E-8646-B4BB62A0D00C}"/>
                    </a:ext>
                  </a:extLst>
                </p14:cNvPr>
                <p14:cNvContentPartPr/>
                <p14:nvPr/>
              </p14:nvContentPartPr>
              <p14:xfrm>
                <a:off x="4893060" y="4704300"/>
                <a:ext cx="151200" cy="302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CCA3370-DC9F-4B9E-8646-B4BB62A0D00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875420" y="4686660"/>
                  <a:ext cx="186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B202C8D-7700-48A0-8E95-F744713CB7E2}"/>
                    </a:ext>
                  </a:extLst>
                </p14:cNvPr>
                <p14:cNvContentPartPr/>
                <p14:nvPr/>
              </p14:nvContentPartPr>
              <p14:xfrm>
                <a:off x="5289060" y="4487940"/>
                <a:ext cx="108720" cy="1922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B202C8D-7700-48A0-8E95-F744713CB7E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271060" y="4469940"/>
                  <a:ext cx="144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9560DE7-7BF3-4428-ADC6-B590AD416D86}"/>
                    </a:ext>
                  </a:extLst>
                </p14:cNvPr>
                <p14:cNvContentPartPr/>
                <p14:nvPr/>
              </p14:nvContentPartPr>
              <p14:xfrm>
                <a:off x="5344860" y="4475340"/>
                <a:ext cx="283680" cy="151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9560DE7-7BF3-4428-ADC6-B590AD416D8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326860" y="4457340"/>
                  <a:ext cx="319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BCB8442-3A74-4F94-8863-5EB0CAC22955}"/>
                    </a:ext>
                  </a:extLst>
                </p14:cNvPr>
                <p14:cNvContentPartPr/>
                <p14:nvPr/>
              </p14:nvContentPartPr>
              <p14:xfrm>
                <a:off x="5252340" y="4773420"/>
                <a:ext cx="574920" cy="51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BCB8442-3A74-4F94-8863-5EB0CAC2295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234700" y="4755780"/>
                  <a:ext cx="610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102DFD3-7445-4BEC-8703-802D150CCCA3}"/>
                    </a:ext>
                  </a:extLst>
                </p14:cNvPr>
                <p14:cNvContentPartPr/>
                <p14:nvPr/>
              </p14:nvContentPartPr>
              <p14:xfrm>
                <a:off x="6178260" y="4336020"/>
                <a:ext cx="203400" cy="5551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102DFD3-7445-4BEC-8703-802D150CCCA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160620" y="4318380"/>
                  <a:ext cx="23904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F03ADA0-DB99-4182-9F87-9D27E63BB25B}"/>
                    </a:ext>
                  </a:extLst>
                </p14:cNvPr>
                <p14:cNvContentPartPr/>
                <p14:nvPr/>
              </p14:nvContentPartPr>
              <p14:xfrm>
                <a:off x="6532140" y="4477500"/>
                <a:ext cx="136440" cy="201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F03ADA0-DB99-4182-9F87-9D27E63BB25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514500" y="4459500"/>
                  <a:ext cx="172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9EA03DD-07F4-4EA2-950D-D6882E5A6780}"/>
                    </a:ext>
                  </a:extLst>
                </p14:cNvPr>
                <p14:cNvContentPartPr/>
                <p14:nvPr/>
              </p14:nvContentPartPr>
              <p14:xfrm>
                <a:off x="6853260" y="4355100"/>
                <a:ext cx="138240" cy="6184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9EA03DD-07F4-4EA2-950D-D6882E5A6780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835260" y="4337100"/>
                  <a:ext cx="17388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4E7145E-C70D-4AA2-B4B6-2086784CEC82}"/>
                    </a:ext>
                  </a:extLst>
                </p14:cNvPr>
                <p14:cNvContentPartPr/>
                <p14:nvPr/>
              </p14:nvContentPartPr>
              <p14:xfrm>
                <a:off x="6409740" y="4816260"/>
                <a:ext cx="417240" cy="417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4E7145E-C70D-4AA2-B4B6-2086784CEC8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391740" y="4798260"/>
                  <a:ext cx="452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E3E9028-0823-45AD-B25F-8C9B54BEFA73}"/>
                    </a:ext>
                  </a:extLst>
                </p14:cNvPr>
                <p14:cNvContentPartPr/>
                <p14:nvPr/>
              </p14:nvContentPartPr>
              <p14:xfrm>
                <a:off x="6358980" y="4889340"/>
                <a:ext cx="384840" cy="23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E3E9028-0823-45AD-B25F-8C9B54BEFA73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341340" y="4871700"/>
                  <a:ext cx="42048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DF7EE20-F60A-46BC-99DA-5CEF53C037B5}"/>
              </a:ext>
            </a:extLst>
          </p:cNvPr>
          <p:cNvGrpSpPr/>
          <p:nvPr/>
        </p:nvGrpSpPr>
        <p:grpSpPr>
          <a:xfrm>
            <a:off x="384780" y="5095980"/>
            <a:ext cx="1189080" cy="532080"/>
            <a:chOff x="384780" y="5095980"/>
            <a:chExt cx="118908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AE51341-3E0F-47B2-961D-BB26223C9837}"/>
                    </a:ext>
                  </a:extLst>
                </p14:cNvPr>
                <p14:cNvContentPartPr/>
                <p14:nvPr/>
              </p14:nvContentPartPr>
              <p14:xfrm>
                <a:off x="720660" y="5095980"/>
                <a:ext cx="236880" cy="378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AE51341-3E0F-47B2-961D-BB26223C983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02660" y="5078340"/>
                  <a:ext cx="2725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543FB75-D26B-4057-B452-CADFB23A1036}"/>
                    </a:ext>
                  </a:extLst>
                </p14:cNvPr>
                <p14:cNvContentPartPr/>
                <p14:nvPr/>
              </p14:nvContentPartPr>
              <p14:xfrm>
                <a:off x="726780" y="5237820"/>
                <a:ext cx="401400" cy="239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543FB75-D26B-4057-B452-CADFB23A103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08780" y="5219820"/>
                  <a:ext cx="4370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D226AE9-6570-40E7-97BB-7121CF571CFA}"/>
                    </a:ext>
                  </a:extLst>
                </p14:cNvPr>
                <p14:cNvContentPartPr/>
                <p14:nvPr/>
              </p14:nvContentPartPr>
              <p14:xfrm>
                <a:off x="1068060" y="5305500"/>
                <a:ext cx="19800" cy="118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D226AE9-6570-40E7-97BB-7121CF571CF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50420" y="5287500"/>
                  <a:ext cx="55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A4B523E-D910-4D1E-AD3F-15EAA62AE194}"/>
                    </a:ext>
                  </a:extLst>
                </p14:cNvPr>
                <p14:cNvContentPartPr/>
                <p14:nvPr/>
              </p14:nvContentPartPr>
              <p14:xfrm>
                <a:off x="1269300" y="5137740"/>
                <a:ext cx="5400" cy="253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A4B523E-D910-4D1E-AD3F-15EAA62AE19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251300" y="5119740"/>
                  <a:ext cx="41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A8B8CAB-E0BC-493A-AB16-71ABBB6044BB}"/>
                    </a:ext>
                  </a:extLst>
                </p14:cNvPr>
                <p14:cNvContentPartPr/>
                <p14:nvPr/>
              </p14:nvContentPartPr>
              <p14:xfrm>
                <a:off x="384780" y="5515020"/>
                <a:ext cx="1189080" cy="113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A8B8CAB-E0BC-493A-AB16-71ABBB6044B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67140" y="5497020"/>
                  <a:ext cx="1224720" cy="14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F504E32-1049-418A-81F2-03C035F45AFC}"/>
                  </a:ext>
                </a:extLst>
              </p14:cNvPr>
              <p14:cNvContentPartPr/>
              <p14:nvPr/>
            </p14:nvContentPartPr>
            <p14:xfrm>
              <a:off x="1874460" y="5103180"/>
              <a:ext cx="425160" cy="3484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F504E32-1049-418A-81F2-03C035F45AFC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1856460" y="5085180"/>
                <a:ext cx="46080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" name="Group 205">
            <a:extLst>
              <a:ext uri="{FF2B5EF4-FFF2-40B4-BE49-F238E27FC236}">
                <a16:creationId xmlns:a16="http://schemas.microsoft.com/office/drawing/2014/main" id="{027E8980-AE7C-4446-B2CA-DC2E59B4915D}"/>
              </a:ext>
            </a:extLst>
          </p:cNvPr>
          <p:cNvGrpSpPr/>
          <p:nvPr/>
        </p:nvGrpSpPr>
        <p:grpSpPr>
          <a:xfrm>
            <a:off x="2212860" y="4977540"/>
            <a:ext cx="1408680" cy="677160"/>
            <a:chOff x="2212860" y="4977540"/>
            <a:chExt cx="1408680" cy="6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3749512-13BC-49F7-9796-FFA153203915}"/>
                    </a:ext>
                  </a:extLst>
                </p14:cNvPr>
                <p14:cNvContentPartPr/>
                <p14:nvPr/>
              </p14:nvContentPartPr>
              <p14:xfrm>
                <a:off x="2212860" y="5377860"/>
                <a:ext cx="25920" cy="2203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3749512-13BC-49F7-9796-FFA15320391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195220" y="5360220"/>
                  <a:ext cx="61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01FF317-788D-4675-B24D-6851D3C5BC21}"/>
                    </a:ext>
                  </a:extLst>
                </p14:cNvPr>
                <p14:cNvContentPartPr/>
                <p14:nvPr/>
              </p14:nvContentPartPr>
              <p14:xfrm>
                <a:off x="2226180" y="5376060"/>
                <a:ext cx="106200" cy="139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01FF317-788D-4675-B24D-6851D3C5BC2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208540" y="5358420"/>
                  <a:ext cx="1418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59990C7-65FF-4979-9335-3AB6C6C2820B}"/>
                    </a:ext>
                  </a:extLst>
                </p14:cNvPr>
                <p14:cNvContentPartPr/>
                <p14:nvPr/>
              </p14:nvContentPartPr>
              <p14:xfrm>
                <a:off x="2232300" y="5503140"/>
                <a:ext cx="325080" cy="131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59990C7-65FF-4979-9335-3AB6C6C2820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214300" y="5485140"/>
                  <a:ext cx="360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0DBBEF0-6092-49C9-9D06-2885DAB68150}"/>
                    </a:ext>
                  </a:extLst>
                </p14:cNvPr>
                <p14:cNvContentPartPr/>
                <p14:nvPr/>
              </p14:nvContentPartPr>
              <p14:xfrm>
                <a:off x="2485020" y="5552100"/>
                <a:ext cx="102960" cy="23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0DBBEF0-6092-49C9-9D06-2885DAB6815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467020" y="5534460"/>
                  <a:ext cx="138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7011A8B-FF80-4C9B-A8BB-698C7F5A86B8}"/>
                    </a:ext>
                  </a:extLst>
                </p14:cNvPr>
                <p14:cNvContentPartPr/>
                <p14:nvPr/>
              </p14:nvContentPartPr>
              <p14:xfrm>
                <a:off x="2640180" y="5426820"/>
                <a:ext cx="267120" cy="2278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7011A8B-FF80-4C9B-A8BB-698C7F5A86B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622180" y="5409180"/>
                  <a:ext cx="302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093D404-E039-4BE1-8E52-660EFA73CFA8}"/>
                    </a:ext>
                  </a:extLst>
                </p14:cNvPr>
                <p14:cNvContentPartPr/>
                <p14:nvPr/>
              </p14:nvContentPartPr>
              <p14:xfrm>
                <a:off x="3089100" y="4977540"/>
                <a:ext cx="208800" cy="558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093D404-E039-4BE1-8E52-660EFA73CFA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071460" y="4959540"/>
                  <a:ext cx="24444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199897F-45E2-456F-95D3-E312646B4807}"/>
                    </a:ext>
                  </a:extLst>
                </p14:cNvPr>
                <p14:cNvContentPartPr/>
                <p14:nvPr/>
              </p14:nvContentPartPr>
              <p14:xfrm>
                <a:off x="3272700" y="5237820"/>
                <a:ext cx="177840" cy="147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199897F-45E2-456F-95D3-E312646B480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254700" y="5220180"/>
                  <a:ext cx="213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E9AE74D-8D9D-49BF-B0E8-0E7BAE366AAE}"/>
                    </a:ext>
                  </a:extLst>
                </p14:cNvPr>
                <p14:cNvContentPartPr/>
                <p14:nvPr/>
              </p14:nvContentPartPr>
              <p14:xfrm>
                <a:off x="3547020" y="5041260"/>
                <a:ext cx="74520" cy="558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E9AE74D-8D9D-49BF-B0E8-0E7BAE366AA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529380" y="5023620"/>
                  <a:ext cx="110160" cy="59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18C71D2-093D-42DB-9E2C-3EB722CE8870}"/>
              </a:ext>
            </a:extLst>
          </p:cNvPr>
          <p:cNvGrpSpPr/>
          <p:nvPr/>
        </p:nvGrpSpPr>
        <p:grpSpPr>
          <a:xfrm>
            <a:off x="4258020" y="5055300"/>
            <a:ext cx="2447280" cy="519480"/>
            <a:chOff x="4258020" y="5055300"/>
            <a:chExt cx="2447280" cy="51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515DF5A7-E139-477C-834A-C0D9AECA9342}"/>
                    </a:ext>
                  </a:extLst>
                </p14:cNvPr>
                <p14:cNvContentPartPr/>
                <p14:nvPr/>
              </p14:nvContentPartPr>
              <p14:xfrm>
                <a:off x="4355940" y="5241420"/>
                <a:ext cx="30960" cy="267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515DF5A7-E139-477C-834A-C0D9AECA934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337940" y="5223780"/>
                  <a:ext cx="666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DEB341E-C735-4009-8DAB-D3ED0C9BA875}"/>
                    </a:ext>
                  </a:extLst>
                </p14:cNvPr>
                <p14:cNvContentPartPr/>
                <p14:nvPr/>
              </p14:nvContentPartPr>
              <p14:xfrm>
                <a:off x="4258020" y="5236740"/>
                <a:ext cx="366480" cy="338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DEB341E-C735-4009-8DAB-D3ED0C9BA87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240380" y="5218740"/>
                  <a:ext cx="4021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39BFC00C-1A1D-4395-BB8D-9A7AFA16413C}"/>
                    </a:ext>
                  </a:extLst>
                </p14:cNvPr>
                <p14:cNvContentPartPr/>
                <p14:nvPr/>
              </p14:nvContentPartPr>
              <p14:xfrm>
                <a:off x="4654380" y="5407020"/>
                <a:ext cx="75240" cy="105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39BFC00C-1A1D-4395-BB8D-9A7AFA16413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636380" y="5389020"/>
                  <a:ext cx="110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3250A0A-7064-47F1-950A-DAED2C9F8C52}"/>
                    </a:ext>
                  </a:extLst>
                </p14:cNvPr>
                <p14:cNvContentPartPr/>
                <p14:nvPr/>
              </p14:nvContentPartPr>
              <p14:xfrm>
                <a:off x="4801980" y="5413500"/>
                <a:ext cx="129600" cy="81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3250A0A-7064-47F1-950A-DAED2C9F8C5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783980" y="5395500"/>
                  <a:ext cx="165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9F3302D-E2E8-4DF1-873A-71DA5A92289C}"/>
                    </a:ext>
                  </a:extLst>
                </p14:cNvPr>
                <p14:cNvContentPartPr/>
                <p14:nvPr/>
              </p14:nvContentPartPr>
              <p14:xfrm>
                <a:off x="4944180" y="5194980"/>
                <a:ext cx="133920" cy="351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9F3302D-E2E8-4DF1-873A-71DA5A92289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926540" y="5176980"/>
                  <a:ext cx="1695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23E190B-3287-400D-8E6A-3FE035C6DD35}"/>
                    </a:ext>
                  </a:extLst>
                </p14:cNvPr>
                <p14:cNvContentPartPr/>
                <p14:nvPr/>
              </p14:nvContentPartPr>
              <p14:xfrm>
                <a:off x="5005740" y="5439060"/>
                <a:ext cx="204840" cy="122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23E190B-3287-400D-8E6A-3FE035C6DD3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988100" y="5421420"/>
                  <a:ext cx="240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B5B13A6-1532-4F2D-895C-320570EFD114}"/>
                    </a:ext>
                  </a:extLst>
                </p14:cNvPr>
                <p14:cNvContentPartPr/>
                <p14:nvPr/>
              </p14:nvContentPartPr>
              <p14:xfrm>
                <a:off x="5457900" y="5189220"/>
                <a:ext cx="19440" cy="304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B5B13A6-1532-4F2D-895C-320570EFD11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439900" y="5171220"/>
                  <a:ext cx="550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4EDCFF3-EA24-4113-8A21-6803988D2C07}"/>
                    </a:ext>
                  </a:extLst>
                </p14:cNvPr>
                <p14:cNvContentPartPr/>
                <p14:nvPr/>
              </p14:nvContentPartPr>
              <p14:xfrm>
                <a:off x="5347020" y="5335020"/>
                <a:ext cx="326520" cy="1508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4EDCFF3-EA24-4113-8A21-6803988D2C0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329020" y="5317020"/>
                  <a:ext cx="362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19431F3-7783-432E-A96A-63E53028B49D}"/>
                    </a:ext>
                  </a:extLst>
                </p14:cNvPr>
                <p14:cNvContentPartPr/>
                <p14:nvPr/>
              </p14:nvContentPartPr>
              <p14:xfrm>
                <a:off x="5700540" y="5376420"/>
                <a:ext cx="180360" cy="100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19431F3-7783-432E-A96A-63E53028B49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682900" y="5358420"/>
                  <a:ext cx="216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4662940-D88C-4B3A-905D-EDE8D73849AA}"/>
                    </a:ext>
                  </a:extLst>
                </p14:cNvPr>
                <p14:cNvContentPartPr/>
                <p14:nvPr/>
              </p14:nvContentPartPr>
              <p14:xfrm>
                <a:off x="5894220" y="5376060"/>
                <a:ext cx="147240" cy="90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4662940-D88C-4B3A-905D-EDE8D73849A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876220" y="5358420"/>
                  <a:ext cx="182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79509AC-9F33-4054-9FEC-FBC577FA8889}"/>
                    </a:ext>
                  </a:extLst>
                </p14:cNvPr>
                <p14:cNvContentPartPr/>
                <p14:nvPr/>
              </p14:nvContentPartPr>
              <p14:xfrm>
                <a:off x="6060180" y="5370660"/>
                <a:ext cx="92520" cy="13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79509AC-9F33-4054-9FEC-FBC577FA888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042180" y="5353020"/>
                  <a:ext cx="128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6AA1CDE-B545-4E92-8517-9DD7F86E99EA}"/>
                    </a:ext>
                  </a:extLst>
                </p14:cNvPr>
                <p14:cNvContentPartPr/>
                <p14:nvPr/>
              </p14:nvContentPartPr>
              <p14:xfrm>
                <a:off x="6278700" y="5055300"/>
                <a:ext cx="150120" cy="430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6AA1CDE-B545-4E92-8517-9DD7F86E99EA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261060" y="5037300"/>
                  <a:ext cx="1857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6E445E0-0645-42BE-A71B-3BAAEE070EAF}"/>
                    </a:ext>
                  </a:extLst>
                </p14:cNvPr>
                <p14:cNvContentPartPr/>
                <p14:nvPr/>
              </p14:nvContentPartPr>
              <p14:xfrm>
                <a:off x="6195180" y="5333580"/>
                <a:ext cx="201240" cy="414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6E445E0-0645-42BE-A71B-3BAAEE070EA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177180" y="5315940"/>
                  <a:ext cx="236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660B0EF-4033-4740-9280-24CA7A28B832}"/>
                    </a:ext>
                  </a:extLst>
                </p14:cNvPr>
                <p14:cNvContentPartPr/>
                <p14:nvPr/>
              </p14:nvContentPartPr>
              <p14:xfrm>
                <a:off x="6416580" y="5330700"/>
                <a:ext cx="116280" cy="1396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660B0EF-4033-4740-9280-24CA7A28B83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398580" y="5313060"/>
                  <a:ext cx="151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A56AE9A-760C-461A-9300-98F63B0BA974}"/>
                    </a:ext>
                  </a:extLst>
                </p14:cNvPr>
                <p14:cNvContentPartPr/>
                <p14:nvPr/>
              </p14:nvContentPartPr>
              <p14:xfrm>
                <a:off x="6580740" y="5316660"/>
                <a:ext cx="124560" cy="168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A56AE9A-760C-461A-9300-98F63B0BA97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562740" y="5298660"/>
                  <a:ext cx="16020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F49A3A8D-F684-45AB-B37D-CA47047C51B3}"/>
              </a:ext>
            </a:extLst>
          </p:cNvPr>
          <p:cNvGrpSpPr/>
          <p:nvPr/>
        </p:nvGrpSpPr>
        <p:grpSpPr>
          <a:xfrm>
            <a:off x="4367100" y="5710500"/>
            <a:ext cx="983520" cy="326160"/>
            <a:chOff x="4367100" y="5710500"/>
            <a:chExt cx="98352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8E73F1D-B14D-4BFA-AC7E-9F29BF073F87}"/>
                    </a:ext>
                  </a:extLst>
                </p14:cNvPr>
                <p14:cNvContentPartPr/>
                <p14:nvPr/>
              </p14:nvContentPartPr>
              <p14:xfrm>
                <a:off x="4367100" y="5713740"/>
                <a:ext cx="157680" cy="2847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8E73F1D-B14D-4BFA-AC7E-9F29BF073F8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4349460" y="5695740"/>
                  <a:ext cx="193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EB027DF-3C8F-4E49-8AF8-22176EAFEAA7}"/>
                    </a:ext>
                  </a:extLst>
                </p14:cNvPr>
                <p14:cNvContentPartPr/>
                <p14:nvPr/>
              </p14:nvContentPartPr>
              <p14:xfrm>
                <a:off x="4598580" y="5844780"/>
                <a:ext cx="98640" cy="126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EB027DF-3C8F-4E49-8AF8-22176EAFEAA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580580" y="5826780"/>
                  <a:ext cx="134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E3BFBD6-34DE-4232-B244-8DBD5ADCC178}"/>
                    </a:ext>
                  </a:extLst>
                </p14:cNvPr>
                <p14:cNvContentPartPr/>
                <p14:nvPr/>
              </p14:nvContentPartPr>
              <p14:xfrm>
                <a:off x="4797300" y="5860980"/>
                <a:ext cx="162360" cy="1058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E3BFBD6-34DE-4232-B244-8DBD5ADCC17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779660" y="5842980"/>
                  <a:ext cx="198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484B8EA-1E8D-4FB9-BBCB-597972CE447C}"/>
                    </a:ext>
                  </a:extLst>
                </p14:cNvPr>
                <p14:cNvContentPartPr/>
                <p14:nvPr/>
              </p14:nvContentPartPr>
              <p14:xfrm>
                <a:off x="5020140" y="5710500"/>
                <a:ext cx="146520" cy="2966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484B8EA-1E8D-4FB9-BBCB-597972CE447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002500" y="5692500"/>
                  <a:ext cx="182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DD9511A-2943-4B91-8EF0-648D10C9875E}"/>
                    </a:ext>
                  </a:extLst>
                </p14:cNvPr>
                <p14:cNvContentPartPr/>
                <p14:nvPr/>
              </p14:nvContentPartPr>
              <p14:xfrm>
                <a:off x="5069100" y="5912820"/>
                <a:ext cx="281520" cy="123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DD9511A-2943-4B91-8EF0-648D10C9875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5051100" y="5894820"/>
                  <a:ext cx="31716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B3C8E3D0-BBD3-4271-95A9-F33D412196FF}"/>
              </a:ext>
            </a:extLst>
          </p:cNvPr>
          <p:cNvGrpSpPr/>
          <p:nvPr/>
        </p:nvGrpSpPr>
        <p:grpSpPr>
          <a:xfrm>
            <a:off x="5871900" y="5902020"/>
            <a:ext cx="168840" cy="131400"/>
            <a:chOff x="5871900" y="5902020"/>
            <a:chExt cx="16884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241F697-8E0E-4174-AEF7-6516F7E02F45}"/>
                    </a:ext>
                  </a:extLst>
                </p14:cNvPr>
                <p14:cNvContentPartPr/>
                <p14:nvPr/>
              </p14:nvContentPartPr>
              <p14:xfrm>
                <a:off x="5871900" y="5902020"/>
                <a:ext cx="168840" cy="507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241F697-8E0E-4174-AEF7-6516F7E02F4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5853900" y="5884380"/>
                  <a:ext cx="204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0AD725D-DE21-4427-9358-89B5E872781F}"/>
                    </a:ext>
                  </a:extLst>
                </p14:cNvPr>
                <p14:cNvContentPartPr/>
                <p14:nvPr/>
              </p14:nvContentPartPr>
              <p14:xfrm>
                <a:off x="5897100" y="6014700"/>
                <a:ext cx="123120" cy="187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0AD725D-DE21-4427-9358-89B5E872781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5879100" y="5997060"/>
                  <a:ext cx="15876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7A0CEE44-954A-49F0-9B27-84BFA98A438D}"/>
              </a:ext>
            </a:extLst>
          </p:cNvPr>
          <p:cNvGrpSpPr/>
          <p:nvPr/>
        </p:nvGrpSpPr>
        <p:grpSpPr>
          <a:xfrm>
            <a:off x="6400380" y="5769180"/>
            <a:ext cx="514800" cy="261360"/>
            <a:chOff x="6400380" y="5769180"/>
            <a:chExt cx="51480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6AA858D-91B9-4333-893F-71221ABF4706}"/>
                    </a:ext>
                  </a:extLst>
                </p14:cNvPr>
                <p14:cNvContentPartPr/>
                <p14:nvPr/>
              </p14:nvContentPartPr>
              <p14:xfrm>
                <a:off x="6400380" y="5769180"/>
                <a:ext cx="184680" cy="2422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6AA858D-91B9-4333-893F-71221ABF4706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382740" y="5751180"/>
                  <a:ext cx="220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51254469-28BB-4BD1-B873-C4E3EBF5627E}"/>
                    </a:ext>
                  </a:extLst>
                </p14:cNvPr>
                <p14:cNvContentPartPr/>
                <p14:nvPr/>
              </p14:nvContentPartPr>
              <p14:xfrm>
                <a:off x="6731580" y="5871060"/>
                <a:ext cx="183600" cy="31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51254469-28BB-4BD1-B873-C4E3EBF562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713940" y="5853060"/>
                  <a:ext cx="2192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EA1DD7BB-F2D8-4E3D-A883-5EE8937A6AC6}"/>
                    </a:ext>
                  </a:extLst>
                </p14:cNvPr>
                <p14:cNvContentPartPr/>
                <p14:nvPr/>
              </p14:nvContentPartPr>
              <p14:xfrm>
                <a:off x="6814020" y="5803380"/>
                <a:ext cx="23040" cy="2271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EA1DD7BB-F2D8-4E3D-A883-5EE8937A6AC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796380" y="5785380"/>
                  <a:ext cx="5868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FBCFE38-50CF-4827-8572-002AFBF9DB18}"/>
              </a:ext>
            </a:extLst>
          </p:cNvPr>
          <p:cNvGrpSpPr/>
          <p:nvPr/>
        </p:nvGrpSpPr>
        <p:grpSpPr>
          <a:xfrm>
            <a:off x="7155660" y="5770620"/>
            <a:ext cx="938160" cy="509760"/>
            <a:chOff x="7155660" y="5770620"/>
            <a:chExt cx="9381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63ACF08-9BF9-4301-91ED-57A0380DB76D}"/>
                    </a:ext>
                  </a:extLst>
                </p14:cNvPr>
                <p14:cNvContentPartPr/>
                <p14:nvPr/>
              </p14:nvContentPartPr>
              <p14:xfrm>
                <a:off x="7155660" y="5773140"/>
                <a:ext cx="30600" cy="2473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63ACF08-9BF9-4301-91ED-57A0380DB76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137660" y="5755500"/>
                  <a:ext cx="662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B1D0D5C-8C25-459D-8E45-88478EDFAEC0}"/>
                    </a:ext>
                  </a:extLst>
                </p14:cNvPr>
                <p14:cNvContentPartPr/>
                <p14:nvPr/>
              </p14:nvContentPartPr>
              <p14:xfrm>
                <a:off x="7396140" y="5838300"/>
                <a:ext cx="216360" cy="1274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B1D0D5C-8C25-459D-8E45-88478EDFAEC0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378140" y="5820300"/>
                  <a:ext cx="252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3B02B06-4ADD-44F9-9593-74C4148B96C8}"/>
                    </a:ext>
                  </a:extLst>
                </p14:cNvPr>
                <p14:cNvContentPartPr/>
                <p14:nvPr/>
              </p14:nvContentPartPr>
              <p14:xfrm>
                <a:off x="7705020" y="5798700"/>
                <a:ext cx="185400" cy="1234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3B02B06-4ADD-44F9-9593-74C4148B96C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687380" y="5781060"/>
                  <a:ext cx="2210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70738FC-D93B-49C2-B6DA-7D40728AF5D4}"/>
                    </a:ext>
                  </a:extLst>
                </p14:cNvPr>
                <p14:cNvContentPartPr/>
                <p14:nvPr/>
              </p14:nvContentPartPr>
              <p14:xfrm>
                <a:off x="7833180" y="5770620"/>
                <a:ext cx="28080" cy="373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70738FC-D93B-49C2-B6DA-7D40728AF5D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815180" y="5752620"/>
                  <a:ext cx="637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02634D6-ACAC-4D23-8F00-D01F6D5F95C0}"/>
                    </a:ext>
                  </a:extLst>
                </p14:cNvPr>
                <p14:cNvContentPartPr/>
                <p14:nvPr/>
              </p14:nvContentPartPr>
              <p14:xfrm>
                <a:off x="7491180" y="6242580"/>
                <a:ext cx="602640" cy="378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02634D6-ACAC-4D23-8F00-D01F6D5F95C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473180" y="6224940"/>
                  <a:ext cx="63828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FBF5045-293F-49EB-A8D1-12FF995C67CE}"/>
              </a:ext>
            </a:extLst>
          </p:cNvPr>
          <p:cNvGrpSpPr/>
          <p:nvPr/>
        </p:nvGrpSpPr>
        <p:grpSpPr>
          <a:xfrm>
            <a:off x="7021380" y="5183100"/>
            <a:ext cx="2067120" cy="390600"/>
            <a:chOff x="7021380" y="5183100"/>
            <a:chExt cx="206712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67B7D35-C369-4808-AF61-F5BE252C5BE9}"/>
                    </a:ext>
                  </a:extLst>
                </p14:cNvPr>
                <p14:cNvContentPartPr/>
                <p14:nvPr/>
              </p14:nvContentPartPr>
              <p14:xfrm>
                <a:off x="7021380" y="5331780"/>
                <a:ext cx="107280" cy="30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67B7D35-C369-4808-AF61-F5BE252C5BE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003740" y="5314140"/>
                  <a:ext cx="1429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B247297-5D19-47C3-92B6-AF785B161903}"/>
                    </a:ext>
                  </a:extLst>
                </p14:cNvPr>
                <p14:cNvContentPartPr/>
                <p14:nvPr/>
              </p14:nvContentPartPr>
              <p14:xfrm>
                <a:off x="7044060" y="5450220"/>
                <a:ext cx="119880" cy="18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B247297-5D19-47C3-92B6-AF785B16190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026420" y="5432220"/>
                  <a:ext cx="155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D4CEF095-6B28-4060-BDBB-F80200A80D4A}"/>
                    </a:ext>
                  </a:extLst>
                </p14:cNvPr>
                <p14:cNvContentPartPr/>
                <p14:nvPr/>
              </p14:nvContentPartPr>
              <p14:xfrm>
                <a:off x="7375980" y="5232780"/>
                <a:ext cx="129960" cy="2779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D4CEF095-6B28-4060-BDBB-F80200A80D4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357980" y="5215140"/>
                  <a:ext cx="1656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6EF5FD4-D5B4-4C9C-A792-3ECCC4BF53BC}"/>
                    </a:ext>
                  </a:extLst>
                </p14:cNvPr>
                <p14:cNvContentPartPr/>
                <p14:nvPr/>
              </p14:nvContentPartPr>
              <p14:xfrm>
                <a:off x="7589100" y="5356620"/>
                <a:ext cx="236160" cy="255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6EF5FD4-D5B4-4C9C-A792-3ECCC4BF53B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571460" y="5338980"/>
                  <a:ext cx="271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F57B40D-16B5-432E-9484-2488E1EDC2C4}"/>
                    </a:ext>
                  </a:extLst>
                </p14:cNvPr>
                <p14:cNvContentPartPr/>
                <p14:nvPr/>
              </p14:nvContentPartPr>
              <p14:xfrm>
                <a:off x="7699980" y="5290740"/>
                <a:ext cx="22320" cy="2696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F57B40D-16B5-432E-9484-2488E1EDC2C4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682340" y="5272740"/>
                  <a:ext cx="57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B4E49E6-8B6A-4B05-931D-E459B4082D7A}"/>
                    </a:ext>
                  </a:extLst>
                </p14:cNvPr>
                <p14:cNvContentPartPr/>
                <p14:nvPr/>
              </p14:nvContentPartPr>
              <p14:xfrm>
                <a:off x="7930020" y="5254380"/>
                <a:ext cx="119880" cy="204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B4E49E6-8B6A-4B05-931D-E459B4082D7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912380" y="5236380"/>
                  <a:ext cx="155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CF45163-AC00-4C1A-91B9-7FE227A427B9}"/>
                    </a:ext>
                  </a:extLst>
                </p14:cNvPr>
                <p14:cNvContentPartPr/>
                <p14:nvPr/>
              </p14:nvContentPartPr>
              <p14:xfrm>
                <a:off x="7935780" y="5230620"/>
                <a:ext cx="197640" cy="439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CF45163-AC00-4C1A-91B9-7FE227A427B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917780" y="5212620"/>
                  <a:ext cx="233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353FEEC-CD79-4643-89A1-8457C1939141}"/>
                    </a:ext>
                  </a:extLst>
                </p14:cNvPr>
                <p14:cNvContentPartPr/>
                <p14:nvPr/>
              </p14:nvContentPartPr>
              <p14:xfrm>
                <a:off x="8141700" y="5228820"/>
                <a:ext cx="151920" cy="2307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353FEEC-CD79-4643-89A1-8457C193914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8123700" y="5211180"/>
                  <a:ext cx="187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7ED6F91-478A-4406-A2C7-4093FF2567B3}"/>
                    </a:ext>
                  </a:extLst>
                </p14:cNvPr>
                <p14:cNvContentPartPr/>
                <p14:nvPr/>
              </p14:nvContentPartPr>
              <p14:xfrm>
                <a:off x="8400900" y="5305860"/>
                <a:ext cx="110880" cy="102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7ED6F91-478A-4406-A2C7-4093FF2567B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382900" y="5287860"/>
                  <a:ext cx="146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8A2783C-0403-47BB-AF15-4B18674971AD}"/>
                    </a:ext>
                  </a:extLst>
                </p14:cNvPr>
                <p14:cNvContentPartPr/>
                <p14:nvPr/>
              </p14:nvContentPartPr>
              <p14:xfrm>
                <a:off x="8584140" y="5183100"/>
                <a:ext cx="214560" cy="244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8A2783C-0403-47BB-AF15-4B18674971A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566500" y="5165100"/>
                  <a:ext cx="250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5121105-00B5-408A-84BA-C89F3EDFCA69}"/>
                    </a:ext>
                  </a:extLst>
                </p14:cNvPr>
                <p14:cNvContentPartPr/>
                <p14:nvPr/>
              </p14:nvContentPartPr>
              <p14:xfrm>
                <a:off x="8769540" y="5205060"/>
                <a:ext cx="173520" cy="260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5121105-00B5-408A-84BA-C89F3EDFCA6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8751540" y="5187420"/>
                  <a:ext cx="2091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4447C2F-3026-46C0-A6E5-6209BC294307}"/>
                    </a:ext>
                  </a:extLst>
                </p14:cNvPr>
                <p14:cNvContentPartPr/>
                <p14:nvPr/>
              </p14:nvContentPartPr>
              <p14:xfrm>
                <a:off x="8547060" y="5553540"/>
                <a:ext cx="541440" cy="201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4447C2F-3026-46C0-A6E5-6209BC29430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529420" y="5535540"/>
                  <a:ext cx="577080" cy="5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121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669527DF-FFDC-4C5E-AEAD-2E439565E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7DB53E9F-8A74-4C7D-8CBA-255265F63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80" y="1162657"/>
            <a:ext cx="7747168" cy="3192775"/>
          </a:xfrm>
        </p:spPr>
        <p:txBody>
          <a:bodyPr/>
          <a:lstStyle/>
          <a:p>
            <a:r>
              <a:rPr lang="en-US" altLang="en-US" b="1" dirty="0">
                <a:ea typeface="MS PGothic" panose="020B0600070205080204" pitchFamily="34" charset="-128"/>
              </a:rPr>
              <a:t>A4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secondary index, equality on key/non-key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Retrieve a single record if the search-key is a candidate key</a:t>
            </a:r>
          </a:p>
          <a:p>
            <a:pPr lvl="2"/>
            <a:r>
              <a:rPr lang="en-US" altLang="en-US" i="1" dirty="0">
                <a:ea typeface="MS PGothic" panose="020B0600070205080204" pitchFamily="34" charset="-128"/>
              </a:rPr>
              <a:t>Cost = (h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+ 1)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Retrieve multiple records if search-key is not a candidate key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of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matching records may be on a different block 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Cost =  (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 </a:t>
            </a:r>
            <a:r>
              <a:rPr lang="en-US" altLang="en-US" i="1" dirty="0">
                <a:ea typeface="MS PGothic" panose="020B0600070205080204" pitchFamily="34" charset="-128"/>
              </a:rPr>
              <a:t>n) *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Can be very expensive!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D76D31-742A-42A8-915E-EE39D7E0C326}"/>
                  </a:ext>
                </a:extLst>
              </p14:cNvPr>
              <p14:cNvContentPartPr/>
              <p14:nvPr/>
            </p14:nvContentPartPr>
            <p14:xfrm>
              <a:off x="725400" y="1828080"/>
              <a:ext cx="8394480" cy="479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D76D31-742A-42A8-915E-EE39D7E0C3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040" y="1818720"/>
                <a:ext cx="8413200" cy="481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34A9-14F2-44AE-B7A8-89157BCCC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BF7C8C-4901-4049-9F9D-2119D01512D0}"/>
                  </a:ext>
                </a:extLst>
              </p14:cNvPr>
              <p14:cNvContentPartPr/>
              <p14:nvPr/>
            </p14:nvContentPartPr>
            <p14:xfrm>
              <a:off x="803460" y="1232100"/>
              <a:ext cx="520560" cy="386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BF7C8C-4901-4049-9F9D-2119D01512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460" y="1214460"/>
                <a:ext cx="556200" cy="42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FBBD91B-366D-42F1-ADF0-6DB229E81152}"/>
              </a:ext>
            </a:extLst>
          </p:cNvPr>
          <p:cNvGrpSpPr/>
          <p:nvPr/>
        </p:nvGrpSpPr>
        <p:grpSpPr>
          <a:xfrm>
            <a:off x="1239060" y="1053540"/>
            <a:ext cx="1739520" cy="877320"/>
            <a:chOff x="1239060" y="1053540"/>
            <a:chExt cx="1739520" cy="87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1C8C0D8-58BB-46E7-B7AC-FFBB28E63252}"/>
                    </a:ext>
                  </a:extLst>
                </p14:cNvPr>
                <p14:cNvContentPartPr/>
                <p14:nvPr/>
              </p14:nvContentPartPr>
              <p14:xfrm>
                <a:off x="1256340" y="1510020"/>
                <a:ext cx="92520" cy="268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1C8C0D8-58BB-46E7-B7AC-FFBB28E632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8340" y="1492020"/>
                  <a:ext cx="1281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1DC9EC-2D79-4123-82DB-B78ACEC64E23}"/>
                    </a:ext>
                  </a:extLst>
                </p14:cNvPr>
                <p14:cNvContentPartPr/>
                <p14:nvPr/>
              </p14:nvContentPartPr>
              <p14:xfrm>
                <a:off x="1334100" y="1509660"/>
                <a:ext cx="119520" cy="24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1DC9EC-2D79-4123-82DB-B78ACEC64E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6100" y="1492020"/>
                  <a:ext cx="1551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98B731-2272-42C2-91E0-033BCAAFD00D}"/>
                    </a:ext>
                  </a:extLst>
                </p14:cNvPr>
                <p14:cNvContentPartPr/>
                <p14:nvPr/>
              </p14:nvContentPartPr>
              <p14:xfrm>
                <a:off x="1317180" y="1672020"/>
                <a:ext cx="160920" cy="37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98B731-2272-42C2-91E0-033BCAAFD0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99180" y="1654380"/>
                  <a:ext cx="1965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811D7AB-A888-4284-BC9A-A1EF0BA8D2CF}"/>
                    </a:ext>
                  </a:extLst>
                </p14:cNvPr>
                <p14:cNvContentPartPr/>
                <p14:nvPr/>
              </p14:nvContentPartPr>
              <p14:xfrm>
                <a:off x="1542180" y="1630620"/>
                <a:ext cx="112680" cy="101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811D7AB-A888-4284-BC9A-A1EF0BA8D2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24180" y="1612620"/>
                  <a:ext cx="148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7CC7652-4B17-4B0B-A513-5CD77731DAE8}"/>
                    </a:ext>
                  </a:extLst>
                </p14:cNvPr>
                <p14:cNvContentPartPr/>
                <p14:nvPr/>
              </p14:nvContentPartPr>
              <p14:xfrm>
                <a:off x="1779780" y="1553220"/>
                <a:ext cx="102960" cy="133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7CC7652-4B17-4B0B-A513-5CD77731DA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62140" y="1535220"/>
                  <a:ext cx="138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23AC84-3D44-4F89-BF32-048778EE707A}"/>
                    </a:ext>
                  </a:extLst>
                </p14:cNvPr>
                <p14:cNvContentPartPr/>
                <p14:nvPr/>
              </p14:nvContentPartPr>
              <p14:xfrm>
                <a:off x="2252100" y="1053540"/>
                <a:ext cx="185760" cy="608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23AC84-3D44-4F89-BF32-048778EE70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4100" y="1035540"/>
                  <a:ext cx="22140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0589BE-8CE5-42D8-8330-6E9AA1E8D6A1}"/>
                    </a:ext>
                  </a:extLst>
                </p14:cNvPr>
                <p14:cNvContentPartPr/>
                <p14:nvPr/>
              </p14:nvContentPartPr>
              <p14:xfrm>
                <a:off x="2545860" y="1287900"/>
                <a:ext cx="202680" cy="153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0589BE-8CE5-42D8-8330-6E9AA1E8D6A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8220" y="1270260"/>
                  <a:ext cx="238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611FF6-3EFE-408D-94B5-5BAAF62F03C1}"/>
                    </a:ext>
                  </a:extLst>
                </p14:cNvPr>
                <p14:cNvContentPartPr/>
                <p14:nvPr/>
              </p14:nvContentPartPr>
              <p14:xfrm>
                <a:off x="2860140" y="1114740"/>
                <a:ext cx="118440" cy="640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611FF6-3EFE-408D-94B5-5BAAF62F03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42500" y="1096740"/>
                  <a:ext cx="15408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C3EF728-FB00-4C97-A2EB-5BC4CE21EB8B}"/>
                    </a:ext>
                  </a:extLst>
                </p14:cNvPr>
                <p14:cNvContentPartPr/>
                <p14:nvPr/>
              </p14:nvContentPartPr>
              <p14:xfrm>
                <a:off x="1239060" y="1840860"/>
                <a:ext cx="771120" cy="90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C3EF728-FB00-4C97-A2EB-5BC4CE21EB8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21420" y="1822860"/>
                  <a:ext cx="80676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116981-B65B-456C-A3D0-5AF8D0BF10F6}"/>
              </a:ext>
            </a:extLst>
          </p:cNvPr>
          <p:cNvGrpSpPr/>
          <p:nvPr/>
        </p:nvGrpSpPr>
        <p:grpSpPr>
          <a:xfrm>
            <a:off x="562260" y="2295900"/>
            <a:ext cx="390240" cy="356400"/>
            <a:chOff x="562260" y="2295900"/>
            <a:chExt cx="39024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2A2F3F-CB95-44D8-A651-0AD6566402CB}"/>
                    </a:ext>
                  </a:extLst>
                </p14:cNvPr>
                <p14:cNvContentPartPr/>
                <p14:nvPr/>
              </p14:nvContentPartPr>
              <p14:xfrm>
                <a:off x="562260" y="2295900"/>
                <a:ext cx="223560" cy="269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2A2F3F-CB95-44D8-A651-0AD6566402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620" y="2277900"/>
                  <a:ext cx="259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5FFD96F-D3FC-45ED-8CFE-63857D2A3650}"/>
                    </a:ext>
                  </a:extLst>
                </p14:cNvPr>
                <p14:cNvContentPartPr/>
                <p14:nvPr/>
              </p14:nvContentPartPr>
              <p14:xfrm>
                <a:off x="847020" y="2478420"/>
                <a:ext cx="105480" cy="173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5FFD96F-D3FC-45ED-8CFE-63857D2A36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9380" y="2460420"/>
                  <a:ext cx="14112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CA341B-D54F-4C61-AD5D-C2E7F53D3C7A}"/>
              </a:ext>
            </a:extLst>
          </p:cNvPr>
          <p:cNvGrpSpPr/>
          <p:nvPr/>
        </p:nvGrpSpPr>
        <p:grpSpPr>
          <a:xfrm>
            <a:off x="1182180" y="2388420"/>
            <a:ext cx="106920" cy="91440"/>
            <a:chOff x="1182180" y="2388420"/>
            <a:chExt cx="106920" cy="9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2078928-DC9E-4F30-A739-3C19D2BAD612}"/>
                    </a:ext>
                  </a:extLst>
                </p14:cNvPr>
                <p14:cNvContentPartPr/>
                <p14:nvPr/>
              </p14:nvContentPartPr>
              <p14:xfrm>
                <a:off x="1182180" y="2388420"/>
                <a:ext cx="90000" cy="1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2078928-DC9E-4F30-A739-3C19D2BAD6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4180" y="2370420"/>
                  <a:ext cx="1256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68461CA-C395-44CC-9FB4-DA6A8E733026}"/>
                    </a:ext>
                  </a:extLst>
                </p14:cNvPr>
                <p14:cNvContentPartPr/>
                <p14:nvPr/>
              </p14:nvContentPartPr>
              <p14:xfrm>
                <a:off x="1185420" y="2473740"/>
                <a:ext cx="103680" cy="6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8461CA-C395-44CC-9FB4-DA6A8E7330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7780" y="2455740"/>
                  <a:ext cx="1393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BF2E204-F43D-478A-99CF-D53196A556EE}"/>
              </a:ext>
            </a:extLst>
          </p:cNvPr>
          <p:cNvGrpSpPr/>
          <p:nvPr/>
        </p:nvGrpSpPr>
        <p:grpSpPr>
          <a:xfrm>
            <a:off x="614820" y="2719620"/>
            <a:ext cx="388080" cy="426240"/>
            <a:chOff x="614820" y="2719620"/>
            <a:chExt cx="38808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5305F3-5926-4533-912D-E4166F0C0B68}"/>
                    </a:ext>
                  </a:extLst>
                </p14:cNvPr>
                <p14:cNvContentPartPr/>
                <p14:nvPr/>
              </p14:nvContentPartPr>
              <p14:xfrm>
                <a:off x="688980" y="2719620"/>
                <a:ext cx="188280" cy="398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5305F3-5926-4533-912D-E4166F0C0B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1340" y="2701620"/>
                  <a:ext cx="2239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52B962-B251-45C4-91B6-D427E24A555F}"/>
                    </a:ext>
                  </a:extLst>
                </p14:cNvPr>
                <p14:cNvContentPartPr/>
                <p14:nvPr/>
              </p14:nvContentPartPr>
              <p14:xfrm>
                <a:off x="614820" y="2998980"/>
                <a:ext cx="213120" cy="28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52B962-B251-45C4-91B6-D427E24A55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7180" y="2980980"/>
                  <a:ext cx="248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C345F9-EEFE-425F-847F-95CC426B245E}"/>
                    </a:ext>
                  </a:extLst>
                </p14:cNvPr>
                <p14:cNvContentPartPr/>
                <p14:nvPr/>
              </p14:nvContentPartPr>
              <p14:xfrm>
                <a:off x="877260" y="3017340"/>
                <a:ext cx="125640" cy="128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C345F9-EEFE-425F-847F-95CC426B245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9260" y="2999700"/>
                  <a:ext cx="16128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34D6DCB-EBD6-48F7-A78D-AB632C6AA91E}"/>
              </a:ext>
            </a:extLst>
          </p:cNvPr>
          <p:cNvGrpSpPr/>
          <p:nvPr/>
        </p:nvGrpSpPr>
        <p:grpSpPr>
          <a:xfrm>
            <a:off x="1456860" y="2911860"/>
            <a:ext cx="178560" cy="88200"/>
            <a:chOff x="1456860" y="2911860"/>
            <a:chExt cx="178560" cy="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07C1DEA-9A02-4DD8-A114-8BC5BE32F175}"/>
                    </a:ext>
                  </a:extLst>
                </p14:cNvPr>
                <p14:cNvContentPartPr/>
                <p14:nvPr/>
              </p14:nvContentPartPr>
              <p14:xfrm>
                <a:off x="1456860" y="2911860"/>
                <a:ext cx="133920" cy="31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07C1DEA-9A02-4DD8-A114-8BC5BE32F1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38860" y="2893860"/>
                  <a:ext cx="1695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940CB1-DFB4-41AB-99EE-1DCF288D6665}"/>
                    </a:ext>
                  </a:extLst>
                </p14:cNvPr>
                <p14:cNvContentPartPr/>
                <p14:nvPr/>
              </p14:nvContentPartPr>
              <p14:xfrm>
                <a:off x="1483140" y="2982780"/>
                <a:ext cx="152280" cy="17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940CB1-DFB4-41AB-99EE-1DCF288D66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65500" y="2965140"/>
                  <a:ext cx="18792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E23F1A-2651-4DE1-B674-592811710B08}"/>
              </a:ext>
            </a:extLst>
          </p:cNvPr>
          <p:cNvGrpSpPr/>
          <p:nvPr/>
        </p:nvGrpSpPr>
        <p:grpSpPr>
          <a:xfrm>
            <a:off x="2216460" y="2782260"/>
            <a:ext cx="365040" cy="211680"/>
            <a:chOff x="2216460" y="2782260"/>
            <a:chExt cx="36504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315DEC-3834-4530-A694-67ABCE01AEFD}"/>
                    </a:ext>
                  </a:extLst>
                </p14:cNvPr>
                <p14:cNvContentPartPr/>
                <p14:nvPr/>
              </p14:nvContentPartPr>
              <p14:xfrm>
                <a:off x="2216460" y="2782260"/>
                <a:ext cx="23400" cy="21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315DEC-3834-4530-A694-67ABCE01AE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98820" y="2764620"/>
                  <a:ext cx="59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833B628-75A9-4761-8AAA-DAE7C5370E5A}"/>
                    </a:ext>
                  </a:extLst>
                </p14:cNvPr>
                <p14:cNvContentPartPr/>
                <p14:nvPr/>
              </p14:nvContentPartPr>
              <p14:xfrm>
                <a:off x="2404380" y="2798460"/>
                <a:ext cx="177120" cy="158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833B628-75A9-4761-8AAA-DAE7C5370E5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86380" y="2780460"/>
                  <a:ext cx="21276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4585C83-E353-4C4D-B910-9C9B3CE2CEF9}"/>
              </a:ext>
            </a:extLst>
          </p:cNvPr>
          <p:cNvGrpSpPr/>
          <p:nvPr/>
        </p:nvGrpSpPr>
        <p:grpSpPr>
          <a:xfrm>
            <a:off x="1643700" y="2256300"/>
            <a:ext cx="1118880" cy="354600"/>
            <a:chOff x="1643700" y="2256300"/>
            <a:chExt cx="11188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B4A10DE-CE91-4F64-A635-653CB8A8A44D}"/>
                    </a:ext>
                  </a:extLst>
                </p14:cNvPr>
                <p14:cNvContentPartPr/>
                <p14:nvPr/>
              </p14:nvContentPartPr>
              <p14:xfrm>
                <a:off x="1647300" y="2267100"/>
                <a:ext cx="42120" cy="216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B4A10DE-CE91-4F64-A635-653CB8A8A4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29300" y="2249460"/>
                  <a:ext cx="777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1138C8-686D-4CEE-90D1-59D70D43D198}"/>
                    </a:ext>
                  </a:extLst>
                </p14:cNvPr>
                <p14:cNvContentPartPr/>
                <p14:nvPr/>
              </p14:nvContentPartPr>
              <p14:xfrm>
                <a:off x="1784100" y="2273940"/>
                <a:ext cx="80280" cy="158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41138C8-686D-4CEE-90D1-59D70D43D1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66460" y="2256300"/>
                  <a:ext cx="115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553E2D-1200-4544-AC8F-EFA36D0EE43F}"/>
                    </a:ext>
                  </a:extLst>
                </p14:cNvPr>
                <p14:cNvContentPartPr/>
                <p14:nvPr/>
              </p14:nvContentPartPr>
              <p14:xfrm>
                <a:off x="1959060" y="2291220"/>
                <a:ext cx="115920" cy="133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553E2D-1200-4544-AC8F-EFA36D0EE43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41060" y="2273580"/>
                  <a:ext cx="151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6554DCA-8105-48CF-88BE-A793E2BEA3A4}"/>
                    </a:ext>
                  </a:extLst>
                </p14:cNvPr>
                <p14:cNvContentPartPr/>
                <p14:nvPr/>
              </p14:nvContentPartPr>
              <p14:xfrm>
                <a:off x="2143020" y="2298420"/>
                <a:ext cx="94680" cy="10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6554DCA-8105-48CF-88BE-A793E2BEA3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25380" y="2280780"/>
                  <a:ext cx="130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327994-BEF3-41EC-A261-881E4FC198D6}"/>
                    </a:ext>
                  </a:extLst>
                </p14:cNvPr>
                <p14:cNvContentPartPr/>
                <p14:nvPr/>
              </p14:nvContentPartPr>
              <p14:xfrm>
                <a:off x="2325900" y="2256300"/>
                <a:ext cx="161640" cy="145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327994-BEF3-41EC-A261-881E4FC198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08260" y="2238660"/>
                  <a:ext cx="1972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035CD28-9824-4406-923F-6AE94D87A8FB}"/>
                    </a:ext>
                  </a:extLst>
                </p14:cNvPr>
                <p14:cNvContentPartPr/>
                <p14:nvPr/>
              </p14:nvContentPartPr>
              <p14:xfrm>
                <a:off x="1643700" y="2516220"/>
                <a:ext cx="1118880" cy="94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035CD28-9824-4406-923F-6AE94D87A8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25700" y="2498220"/>
                  <a:ext cx="115452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1B131B9-C08D-4EB0-B9B3-31CD79E556D0}"/>
              </a:ext>
            </a:extLst>
          </p:cNvPr>
          <p:cNvGrpSpPr/>
          <p:nvPr/>
        </p:nvGrpSpPr>
        <p:grpSpPr>
          <a:xfrm>
            <a:off x="296220" y="3316860"/>
            <a:ext cx="8403480" cy="1836360"/>
            <a:chOff x="296220" y="3316860"/>
            <a:chExt cx="8403480" cy="183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EB2E040-A960-4FB1-8308-881851D96D92}"/>
                    </a:ext>
                  </a:extLst>
                </p14:cNvPr>
                <p14:cNvContentPartPr/>
                <p14:nvPr/>
              </p14:nvContentPartPr>
              <p14:xfrm>
                <a:off x="406020" y="3422340"/>
                <a:ext cx="257400" cy="29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EB2E040-A960-4FB1-8308-881851D96D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8380" y="3404340"/>
                  <a:ext cx="2930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DEFB6B-6392-40CE-93EF-FCDBF53036C7}"/>
                    </a:ext>
                  </a:extLst>
                </p14:cNvPr>
                <p14:cNvContentPartPr/>
                <p14:nvPr/>
              </p14:nvContentPartPr>
              <p14:xfrm>
                <a:off x="828660" y="3317580"/>
                <a:ext cx="119520" cy="492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DEFB6B-6392-40CE-93EF-FCDBF53036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0660" y="3299940"/>
                  <a:ext cx="1551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CCBA3F2-8423-4204-9472-4CC03FC96FEE}"/>
                    </a:ext>
                  </a:extLst>
                </p14:cNvPr>
                <p14:cNvContentPartPr/>
                <p14:nvPr/>
              </p14:nvContentPartPr>
              <p14:xfrm>
                <a:off x="1043940" y="3427020"/>
                <a:ext cx="118080" cy="249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CCBA3F2-8423-4204-9472-4CC03FC96F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5940" y="3409020"/>
                  <a:ext cx="1537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9DA2A4-4B2A-4C08-A182-342FC400C3D4}"/>
                    </a:ext>
                  </a:extLst>
                </p14:cNvPr>
                <p14:cNvContentPartPr/>
                <p14:nvPr/>
              </p14:nvContentPartPr>
              <p14:xfrm>
                <a:off x="1119540" y="3421260"/>
                <a:ext cx="115560" cy="242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9DA2A4-4B2A-4C08-A182-342FC400C3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01540" y="3403620"/>
                  <a:ext cx="151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2980FC5-07D7-41D6-9183-2BAF5A99832A}"/>
                    </a:ext>
                  </a:extLst>
                </p14:cNvPr>
                <p14:cNvContentPartPr/>
                <p14:nvPr/>
              </p14:nvContentPartPr>
              <p14:xfrm>
                <a:off x="1074900" y="3562740"/>
                <a:ext cx="309960" cy="11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2980FC5-07D7-41D6-9183-2BAF5A9983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7260" y="3545100"/>
                  <a:ext cx="345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CEF907-3CF7-4775-ADE9-15DE9E7936FE}"/>
                    </a:ext>
                  </a:extLst>
                </p14:cNvPr>
                <p14:cNvContentPartPr/>
                <p14:nvPr/>
              </p14:nvContentPartPr>
              <p14:xfrm>
                <a:off x="1464780" y="3481740"/>
                <a:ext cx="140760" cy="144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CEF907-3CF7-4775-ADE9-15DE9E7936F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47140" y="3463740"/>
                  <a:ext cx="176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83DC28D-31E4-42BA-A56B-2746F9DEB228}"/>
                    </a:ext>
                  </a:extLst>
                </p14:cNvPr>
                <p14:cNvContentPartPr/>
                <p14:nvPr/>
              </p14:nvContentPartPr>
              <p14:xfrm>
                <a:off x="1670700" y="3316860"/>
                <a:ext cx="82080" cy="477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83DC28D-31E4-42BA-A56B-2746F9DEB2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53060" y="3298860"/>
                  <a:ext cx="1177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940600-E395-4EAF-8097-AE87CF94A165}"/>
                    </a:ext>
                  </a:extLst>
                </p14:cNvPr>
                <p14:cNvContentPartPr/>
                <p14:nvPr/>
              </p14:nvContentPartPr>
              <p14:xfrm>
                <a:off x="1979940" y="3450780"/>
                <a:ext cx="123120" cy="13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940600-E395-4EAF-8097-AE87CF94A1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61940" y="3433140"/>
                  <a:ext cx="158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ED33008-FF0D-4DCA-A403-3678DDA2AB21}"/>
                    </a:ext>
                  </a:extLst>
                </p14:cNvPr>
                <p14:cNvContentPartPr/>
                <p14:nvPr/>
              </p14:nvContentPartPr>
              <p14:xfrm>
                <a:off x="1998660" y="3527820"/>
                <a:ext cx="1681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ED33008-FF0D-4DCA-A403-3678DDA2AB2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81020" y="3510180"/>
                  <a:ext cx="203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066C39D-D6DC-4C7C-800E-79C725411030}"/>
                    </a:ext>
                  </a:extLst>
                </p14:cNvPr>
                <p14:cNvContentPartPr/>
                <p14:nvPr/>
              </p14:nvContentPartPr>
              <p14:xfrm>
                <a:off x="2459100" y="3319020"/>
                <a:ext cx="124920" cy="223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066C39D-D6DC-4C7C-800E-79C72541103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41460" y="3301380"/>
                  <a:ext cx="160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496121E-1482-45CE-98D3-6585534A30F5}"/>
                    </a:ext>
                  </a:extLst>
                </p14:cNvPr>
                <p14:cNvContentPartPr/>
                <p14:nvPr/>
              </p14:nvContentPartPr>
              <p14:xfrm>
                <a:off x="2450820" y="3320820"/>
                <a:ext cx="203040" cy="13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496121E-1482-45CE-98D3-6585534A30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33180" y="3303180"/>
                  <a:ext cx="238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1709CD7-BC24-4180-A3AD-6BC941B2DE30}"/>
                    </a:ext>
                  </a:extLst>
                </p14:cNvPr>
                <p14:cNvContentPartPr/>
                <p14:nvPr/>
              </p14:nvContentPartPr>
              <p14:xfrm>
                <a:off x="2672220" y="3343500"/>
                <a:ext cx="141840" cy="20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1709CD7-BC24-4180-A3AD-6BC941B2DE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54220" y="3325500"/>
                  <a:ext cx="177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4C5307A-5446-498C-ADDA-564D609CA74E}"/>
                    </a:ext>
                  </a:extLst>
                </p14:cNvPr>
                <p14:cNvContentPartPr/>
                <p14:nvPr/>
              </p14:nvContentPartPr>
              <p14:xfrm>
                <a:off x="366780" y="4067820"/>
                <a:ext cx="128160" cy="215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4C5307A-5446-498C-ADDA-564D609CA7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9140" y="4049820"/>
                  <a:ext cx="163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EFFEC43-AF72-4BD1-B22D-3E89A2E3C9A4}"/>
                    </a:ext>
                  </a:extLst>
                </p14:cNvPr>
                <p14:cNvContentPartPr/>
                <p14:nvPr/>
              </p14:nvContentPartPr>
              <p14:xfrm>
                <a:off x="556860" y="4108500"/>
                <a:ext cx="131760" cy="168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EFFEC43-AF72-4BD1-B22D-3E89A2E3C9A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9220" y="4090860"/>
                  <a:ext cx="167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9D2F7C6-83F8-4CC1-AB38-7595FA45C855}"/>
                    </a:ext>
                  </a:extLst>
                </p14:cNvPr>
                <p14:cNvContentPartPr/>
                <p14:nvPr/>
              </p14:nvContentPartPr>
              <p14:xfrm>
                <a:off x="701940" y="4009140"/>
                <a:ext cx="63720" cy="315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9D2F7C6-83F8-4CC1-AB38-7595FA45C8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84300" y="3991140"/>
                  <a:ext cx="993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B7AA7F-E112-4BD4-9B73-5A5A9E37189D}"/>
                    </a:ext>
                  </a:extLst>
                </p14:cNvPr>
                <p14:cNvContentPartPr/>
                <p14:nvPr/>
              </p14:nvContentPartPr>
              <p14:xfrm>
                <a:off x="822180" y="4135860"/>
                <a:ext cx="155160" cy="131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AB7AA7F-E112-4BD4-9B73-5A5A9E3718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4540" y="4118220"/>
                  <a:ext cx="190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D15B5EF-63D2-44C4-9544-CC37B82CF356}"/>
                    </a:ext>
                  </a:extLst>
                </p14:cNvPr>
                <p14:cNvContentPartPr/>
                <p14:nvPr/>
              </p14:nvContentPartPr>
              <p14:xfrm>
                <a:off x="983460" y="4144140"/>
                <a:ext cx="91080" cy="111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D15B5EF-63D2-44C4-9544-CC37B82CF3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5460" y="4126140"/>
                  <a:ext cx="126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9731AF-F21B-4D03-8A14-8922E8C32C26}"/>
                    </a:ext>
                  </a:extLst>
                </p14:cNvPr>
                <p14:cNvContentPartPr/>
                <p14:nvPr/>
              </p14:nvContentPartPr>
              <p14:xfrm>
                <a:off x="1222860" y="3971700"/>
                <a:ext cx="24840" cy="280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9731AF-F21B-4D03-8A14-8922E8C32C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04860" y="3954060"/>
                  <a:ext cx="60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32B25E-009A-44F8-8765-5D69B83EE592}"/>
                    </a:ext>
                  </a:extLst>
                </p14:cNvPr>
                <p14:cNvContentPartPr/>
                <p14:nvPr/>
              </p14:nvContentPartPr>
              <p14:xfrm>
                <a:off x="1119900" y="4035780"/>
                <a:ext cx="252000" cy="199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32B25E-009A-44F8-8765-5D69B83EE59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02260" y="4018140"/>
                  <a:ext cx="2876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C7AA8E-481C-42F5-B917-D5B8555602B3}"/>
                    </a:ext>
                  </a:extLst>
                </p14:cNvPr>
                <p14:cNvContentPartPr/>
                <p14:nvPr/>
              </p14:nvContentPartPr>
              <p14:xfrm>
                <a:off x="1436340" y="4123260"/>
                <a:ext cx="102600" cy="83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C7AA8E-481C-42F5-B917-D5B8555602B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418340" y="4105620"/>
                  <a:ext cx="138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5A9BC2A-57DC-4856-ABB1-D1AEB84D7F98}"/>
                    </a:ext>
                  </a:extLst>
                </p14:cNvPr>
                <p14:cNvContentPartPr/>
                <p14:nvPr/>
              </p14:nvContentPartPr>
              <p14:xfrm>
                <a:off x="1571700" y="3998340"/>
                <a:ext cx="62280" cy="210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5A9BC2A-57DC-4856-ABB1-D1AEB84D7F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53700" y="3980700"/>
                  <a:ext cx="97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D27FA40-3420-4BB4-90FE-2BB5B440D611}"/>
                    </a:ext>
                  </a:extLst>
                </p14:cNvPr>
                <p14:cNvContentPartPr/>
                <p14:nvPr/>
              </p14:nvContentPartPr>
              <p14:xfrm>
                <a:off x="1711020" y="3952620"/>
                <a:ext cx="44280" cy="256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D27FA40-3420-4BB4-90FE-2BB5B440D61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93380" y="3934620"/>
                  <a:ext cx="799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31F83A0-EC08-49F2-BA6E-77F488302E02}"/>
                    </a:ext>
                  </a:extLst>
                </p14:cNvPr>
                <p14:cNvContentPartPr/>
                <p14:nvPr/>
              </p14:nvContentPartPr>
              <p14:xfrm>
                <a:off x="1681860" y="4061340"/>
                <a:ext cx="237600" cy="504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31F83A0-EC08-49F2-BA6E-77F488302E0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64220" y="4043700"/>
                  <a:ext cx="27324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44914A6-65EE-4521-9CD1-8F485823BD9D}"/>
                    </a:ext>
                  </a:extLst>
                </p14:cNvPr>
                <p14:cNvContentPartPr/>
                <p14:nvPr/>
              </p14:nvContentPartPr>
              <p14:xfrm>
                <a:off x="2150580" y="3817620"/>
                <a:ext cx="148320" cy="592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44914A6-65EE-4521-9CD1-8F485823BD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32940" y="3799620"/>
                  <a:ext cx="18396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945B279-6228-43B2-856B-870DFEEC0A50}"/>
                    </a:ext>
                  </a:extLst>
                </p14:cNvPr>
                <p14:cNvContentPartPr/>
                <p14:nvPr/>
              </p14:nvContentPartPr>
              <p14:xfrm>
                <a:off x="2362980" y="3902220"/>
                <a:ext cx="294480" cy="338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945B279-6228-43B2-856B-870DFEEC0A5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44980" y="3884220"/>
                  <a:ext cx="3301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0179065-EEC5-410D-A665-E7CD6FD3FC95}"/>
                    </a:ext>
                  </a:extLst>
                </p14:cNvPr>
                <p14:cNvContentPartPr/>
                <p14:nvPr/>
              </p14:nvContentPartPr>
              <p14:xfrm>
                <a:off x="2560620" y="4199580"/>
                <a:ext cx="88920" cy="172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0179065-EEC5-410D-A665-E7CD6FD3FC9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42980" y="4181580"/>
                  <a:ext cx="124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1B6600A-90FA-48A5-8253-93746ED849E6}"/>
                    </a:ext>
                  </a:extLst>
                </p14:cNvPr>
                <p14:cNvContentPartPr/>
                <p14:nvPr/>
              </p14:nvContentPartPr>
              <p14:xfrm>
                <a:off x="2618220" y="4213260"/>
                <a:ext cx="85320" cy="154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1B6600A-90FA-48A5-8253-93746ED849E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00580" y="4195620"/>
                  <a:ext cx="1209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CDE266D-2FFF-4897-A34C-A2886C06C3A6}"/>
                    </a:ext>
                  </a:extLst>
                </p14:cNvPr>
                <p14:cNvContentPartPr/>
                <p14:nvPr/>
              </p14:nvContentPartPr>
              <p14:xfrm>
                <a:off x="2565300" y="4263300"/>
                <a:ext cx="297360" cy="52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CDE266D-2FFF-4897-A34C-A2886C06C3A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47300" y="4245660"/>
                  <a:ext cx="333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684C00D-A7EA-4092-91C1-40DF03DF3FD6}"/>
                    </a:ext>
                  </a:extLst>
                </p14:cNvPr>
                <p14:cNvContentPartPr/>
                <p14:nvPr/>
              </p14:nvContentPartPr>
              <p14:xfrm>
                <a:off x="2772300" y="4195620"/>
                <a:ext cx="271440" cy="149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684C00D-A7EA-4092-91C1-40DF03DF3F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754300" y="4177980"/>
                  <a:ext cx="307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709FDD4-D906-4029-AA05-57A39AB87CAC}"/>
                    </a:ext>
                  </a:extLst>
                </p14:cNvPr>
                <p14:cNvContentPartPr/>
                <p14:nvPr/>
              </p14:nvContentPartPr>
              <p14:xfrm>
                <a:off x="3212580" y="3818700"/>
                <a:ext cx="81000" cy="335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709FDD4-D906-4029-AA05-57A39AB87C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94580" y="3801060"/>
                  <a:ext cx="116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F09AFF-799D-4EAC-B8AA-185E8876D732}"/>
                    </a:ext>
                  </a:extLst>
                </p14:cNvPr>
                <p14:cNvContentPartPr/>
                <p14:nvPr/>
              </p14:nvContentPartPr>
              <p14:xfrm>
                <a:off x="3321300" y="3970980"/>
                <a:ext cx="136800" cy="140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F09AFF-799D-4EAC-B8AA-185E8876D73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03300" y="3952980"/>
                  <a:ext cx="172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FA4B5F0-BDE3-4CAF-AEC7-82DCFA8AB4A3}"/>
                    </a:ext>
                  </a:extLst>
                </p14:cNvPr>
                <p14:cNvContentPartPr/>
                <p14:nvPr/>
              </p14:nvContentPartPr>
              <p14:xfrm>
                <a:off x="3564660" y="3851820"/>
                <a:ext cx="48600" cy="330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FA4B5F0-BDE3-4CAF-AEC7-82DCFA8AB4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547020" y="3833820"/>
                  <a:ext cx="842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750D5E4-322C-4659-AE04-1FBEBC2C6F7F}"/>
                    </a:ext>
                  </a:extLst>
                </p14:cNvPr>
                <p14:cNvContentPartPr/>
                <p14:nvPr/>
              </p14:nvContentPartPr>
              <p14:xfrm>
                <a:off x="3675900" y="3734820"/>
                <a:ext cx="99720" cy="624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750D5E4-322C-4659-AE04-1FBEBC2C6F7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57900" y="3716820"/>
                  <a:ext cx="13536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4658DB8-249F-46EE-B84D-A4E533B44E68}"/>
                    </a:ext>
                  </a:extLst>
                </p14:cNvPr>
                <p14:cNvContentPartPr/>
                <p14:nvPr/>
              </p14:nvContentPartPr>
              <p14:xfrm>
                <a:off x="3961740" y="3923100"/>
                <a:ext cx="86040" cy="92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4658DB8-249F-46EE-B84D-A4E533B44E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44100" y="3905460"/>
                  <a:ext cx="1216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961FA2B-2535-49E2-B447-539099CD193A}"/>
                    </a:ext>
                  </a:extLst>
                </p14:cNvPr>
                <p14:cNvContentPartPr/>
                <p14:nvPr/>
              </p14:nvContentPartPr>
              <p14:xfrm>
                <a:off x="4473660" y="3596580"/>
                <a:ext cx="34560" cy="260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961FA2B-2535-49E2-B447-539099CD19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5660" y="3578580"/>
                  <a:ext cx="70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4236C8E-D022-45BB-AB1D-94A1DC1269B8}"/>
                    </a:ext>
                  </a:extLst>
                </p14:cNvPr>
                <p14:cNvContentPartPr/>
                <p14:nvPr/>
              </p14:nvContentPartPr>
              <p14:xfrm>
                <a:off x="4212300" y="3936780"/>
                <a:ext cx="529920" cy="30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4236C8E-D022-45BB-AB1D-94A1DC1269B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94660" y="3918780"/>
                  <a:ext cx="565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C54E8C7-08CC-4CA0-BF21-FE8DFDE75393}"/>
                    </a:ext>
                  </a:extLst>
                </p14:cNvPr>
                <p14:cNvContentPartPr/>
                <p14:nvPr/>
              </p14:nvContentPartPr>
              <p14:xfrm>
                <a:off x="4275300" y="4096260"/>
                <a:ext cx="132480" cy="192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C54E8C7-08CC-4CA0-BF21-FE8DFDE7539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57660" y="4078620"/>
                  <a:ext cx="1681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3F5B6DF-E08F-44B2-A374-A344B0D4A670}"/>
                    </a:ext>
                  </a:extLst>
                </p14:cNvPr>
                <p14:cNvContentPartPr/>
                <p14:nvPr/>
              </p14:nvContentPartPr>
              <p14:xfrm>
                <a:off x="4265940" y="4082220"/>
                <a:ext cx="195840" cy="35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3F5B6DF-E08F-44B2-A374-A344B0D4A67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47940" y="4064220"/>
                  <a:ext cx="231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2327055-668C-4529-A4E3-7A5A251DC41B}"/>
                    </a:ext>
                  </a:extLst>
                </p14:cNvPr>
                <p14:cNvContentPartPr/>
                <p14:nvPr/>
              </p14:nvContentPartPr>
              <p14:xfrm>
                <a:off x="4530540" y="4094460"/>
                <a:ext cx="140760" cy="164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2327055-668C-4529-A4E3-7A5A251DC41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12540" y="4076460"/>
                  <a:ext cx="176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43306EA-5C4A-41A0-9A7F-252B17EA3D42}"/>
                    </a:ext>
                  </a:extLst>
                </p14:cNvPr>
                <p14:cNvContentPartPr/>
                <p14:nvPr/>
              </p14:nvContentPartPr>
              <p14:xfrm>
                <a:off x="330060" y="4711860"/>
                <a:ext cx="88920" cy="214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43306EA-5C4A-41A0-9A7F-252B17EA3D4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2420" y="4694220"/>
                  <a:ext cx="124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EABE964-B5A5-45F8-8CCD-42655AEE6C3D}"/>
                    </a:ext>
                  </a:extLst>
                </p14:cNvPr>
                <p14:cNvContentPartPr/>
                <p14:nvPr/>
              </p14:nvContentPartPr>
              <p14:xfrm>
                <a:off x="428700" y="4707540"/>
                <a:ext cx="77760" cy="227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EABE964-B5A5-45F8-8CCD-42655AEE6C3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0700" y="4689540"/>
                  <a:ext cx="113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D3CE78C-B62D-4F58-B842-6E97DF1B0F46}"/>
                    </a:ext>
                  </a:extLst>
                </p14:cNvPr>
                <p14:cNvContentPartPr/>
                <p14:nvPr/>
              </p14:nvContentPartPr>
              <p14:xfrm>
                <a:off x="296220" y="4786740"/>
                <a:ext cx="239040" cy="122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D3CE78C-B62D-4F58-B842-6E97DF1B0F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8220" y="4769100"/>
                  <a:ext cx="274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B06AE2-6923-45E6-A52E-A4B97510E8F9}"/>
                    </a:ext>
                  </a:extLst>
                </p14:cNvPr>
                <p14:cNvContentPartPr/>
                <p14:nvPr/>
              </p14:nvContentPartPr>
              <p14:xfrm>
                <a:off x="740460" y="4724460"/>
                <a:ext cx="116280" cy="151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B06AE2-6923-45E6-A52E-A4B97510E8F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2460" y="4706460"/>
                  <a:ext cx="1519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B175028-5ADD-4604-ABFB-730DC879659B}"/>
                    </a:ext>
                  </a:extLst>
                </p14:cNvPr>
                <p14:cNvContentPartPr/>
                <p14:nvPr/>
              </p14:nvContentPartPr>
              <p14:xfrm>
                <a:off x="944220" y="4563900"/>
                <a:ext cx="72720" cy="298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B175028-5ADD-4604-ABFB-730DC879659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6220" y="4546260"/>
                  <a:ext cx="1083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792670E-9E69-438E-AE84-60DF88830C01}"/>
                    </a:ext>
                  </a:extLst>
                </p14:cNvPr>
                <p14:cNvContentPartPr/>
                <p14:nvPr/>
              </p14:nvContentPartPr>
              <p14:xfrm>
                <a:off x="984540" y="4732740"/>
                <a:ext cx="91440" cy="2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792670E-9E69-438E-AE84-60DF88830C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6540" y="4714740"/>
                  <a:ext cx="127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9FC003A-19B0-4F7D-A4E0-BC3F990149E5}"/>
                    </a:ext>
                  </a:extLst>
                </p14:cNvPr>
                <p14:cNvContentPartPr/>
                <p14:nvPr/>
              </p14:nvContentPartPr>
              <p14:xfrm>
                <a:off x="1288020" y="4618260"/>
                <a:ext cx="225000" cy="26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9FC003A-19B0-4F7D-A4E0-BC3F990149E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70380" y="4600620"/>
                  <a:ext cx="260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FC8F2FC-38FE-4D5C-B5C7-5AE7744A7CD7}"/>
                    </a:ext>
                  </a:extLst>
                </p14:cNvPr>
                <p14:cNvContentPartPr/>
                <p14:nvPr/>
              </p14:nvContentPartPr>
              <p14:xfrm>
                <a:off x="1518780" y="4749660"/>
                <a:ext cx="109800" cy="113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FC8F2FC-38FE-4D5C-B5C7-5AE7744A7CD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500780" y="4731660"/>
                  <a:ext cx="145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10E5017-DAC0-46AF-B969-0992E8627788}"/>
                    </a:ext>
                  </a:extLst>
                </p14:cNvPr>
                <p14:cNvContentPartPr/>
                <p14:nvPr/>
              </p14:nvContentPartPr>
              <p14:xfrm>
                <a:off x="1714980" y="4748940"/>
                <a:ext cx="10800" cy="263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10E5017-DAC0-46AF-B969-0992E862778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96980" y="4731300"/>
                  <a:ext cx="464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F131445-7F9F-431C-B556-AD6C0B7C121D}"/>
                    </a:ext>
                  </a:extLst>
                </p14:cNvPr>
                <p14:cNvContentPartPr/>
                <p14:nvPr/>
              </p14:nvContentPartPr>
              <p14:xfrm>
                <a:off x="1690860" y="4612860"/>
                <a:ext cx="265320" cy="262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F131445-7F9F-431C-B556-AD6C0B7C12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673220" y="4594860"/>
                  <a:ext cx="3009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CC8D2E8-8A32-4C2D-930A-07FE88896DA6}"/>
                    </a:ext>
                  </a:extLst>
                </p14:cNvPr>
                <p14:cNvContentPartPr/>
                <p14:nvPr/>
              </p14:nvContentPartPr>
              <p14:xfrm>
                <a:off x="2060940" y="4696740"/>
                <a:ext cx="253800" cy="123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CC8D2E8-8A32-4C2D-930A-07FE88896DA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42940" y="4679100"/>
                  <a:ext cx="289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58C0F03-091F-4ADC-AE61-405145988E3D}"/>
                    </a:ext>
                  </a:extLst>
                </p14:cNvPr>
                <p14:cNvContentPartPr/>
                <p14:nvPr/>
              </p14:nvContentPartPr>
              <p14:xfrm>
                <a:off x="2521020" y="4507740"/>
                <a:ext cx="196200" cy="517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58C0F03-091F-4ADC-AE61-405145988E3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03380" y="4489740"/>
                  <a:ext cx="2318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72DF0C1-54EE-4C61-B81A-B17EDE9BC3A8}"/>
                    </a:ext>
                  </a:extLst>
                </p14:cNvPr>
                <p14:cNvContentPartPr/>
                <p14:nvPr/>
              </p14:nvContentPartPr>
              <p14:xfrm>
                <a:off x="2785260" y="4560300"/>
                <a:ext cx="259560" cy="312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72DF0C1-54EE-4C61-B81A-B17EDE9BC3A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67620" y="4542300"/>
                  <a:ext cx="2952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1196CBF-D4C4-4315-AEAC-026E3FFA9212}"/>
                    </a:ext>
                  </a:extLst>
                </p14:cNvPr>
                <p14:cNvContentPartPr/>
                <p14:nvPr/>
              </p14:nvContentPartPr>
              <p14:xfrm>
                <a:off x="2968860" y="4781700"/>
                <a:ext cx="67320" cy="174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1196CBF-D4C4-4315-AEAC-026E3FFA921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51220" y="4764060"/>
                  <a:ext cx="102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D552FC7-4443-4D56-9A60-276EA389481F}"/>
                    </a:ext>
                  </a:extLst>
                </p14:cNvPr>
                <p14:cNvContentPartPr/>
                <p14:nvPr/>
              </p14:nvContentPartPr>
              <p14:xfrm>
                <a:off x="3018900" y="4763340"/>
                <a:ext cx="92880" cy="266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D552FC7-4443-4D56-9A60-276EA389481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01260" y="4745700"/>
                  <a:ext cx="1285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73C8940-5BC3-4368-8157-C4F88D2990F6}"/>
                    </a:ext>
                  </a:extLst>
                </p14:cNvPr>
                <p14:cNvContentPartPr/>
                <p14:nvPr/>
              </p14:nvContentPartPr>
              <p14:xfrm>
                <a:off x="2975340" y="4853340"/>
                <a:ext cx="285120" cy="70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73C8940-5BC3-4368-8157-C4F88D2990F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957340" y="4835340"/>
                  <a:ext cx="320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5A86ADC-C4B9-48C0-A6AE-FA9C97C7D6C8}"/>
                    </a:ext>
                  </a:extLst>
                </p14:cNvPr>
                <p14:cNvContentPartPr/>
                <p14:nvPr/>
              </p14:nvContentPartPr>
              <p14:xfrm>
                <a:off x="3192060" y="4796460"/>
                <a:ext cx="330840" cy="163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5A86ADC-C4B9-48C0-A6AE-FA9C97C7D6C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174420" y="4778820"/>
                  <a:ext cx="366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9B76F28-A441-4268-B70E-B036B8E1CFE0}"/>
                    </a:ext>
                  </a:extLst>
                </p14:cNvPr>
                <p14:cNvContentPartPr/>
                <p14:nvPr/>
              </p14:nvContentPartPr>
              <p14:xfrm>
                <a:off x="3690300" y="4497660"/>
                <a:ext cx="157320" cy="455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9B76F28-A441-4268-B70E-B036B8E1CFE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672300" y="4479660"/>
                  <a:ext cx="1929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0A4AFB3-7367-4E43-A414-56BF7144889C}"/>
                    </a:ext>
                  </a:extLst>
                </p14:cNvPr>
                <p14:cNvContentPartPr/>
                <p14:nvPr/>
              </p14:nvContentPartPr>
              <p14:xfrm>
                <a:off x="3836100" y="4651380"/>
                <a:ext cx="134640" cy="146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0A4AFB3-7367-4E43-A414-56BF7144889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18100" y="4633740"/>
                  <a:ext cx="170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158BCFC-DACF-4C9A-AF1B-7D34FF09E85E}"/>
                    </a:ext>
                  </a:extLst>
                </p14:cNvPr>
                <p14:cNvContentPartPr/>
                <p14:nvPr/>
              </p14:nvContentPartPr>
              <p14:xfrm>
                <a:off x="4030500" y="4480020"/>
                <a:ext cx="77040" cy="46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158BCFC-DACF-4C9A-AF1B-7D34FF09E85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12500" y="4462020"/>
                  <a:ext cx="1126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BF56C25-ED46-4AD3-A8C2-AD053282907B}"/>
                    </a:ext>
                  </a:extLst>
                </p14:cNvPr>
                <p14:cNvContentPartPr/>
                <p14:nvPr/>
              </p14:nvContentPartPr>
              <p14:xfrm>
                <a:off x="4229580" y="4468500"/>
                <a:ext cx="70920" cy="554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BF56C25-ED46-4AD3-A8C2-AD053282907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211940" y="4450860"/>
                  <a:ext cx="10656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1545074-1EA4-484E-910B-733A6A3BF5AA}"/>
                    </a:ext>
                  </a:extLst>
                </p14:cNvPr>
                <p14:cNvContentPartPr/>
                <p14:nvPr/>
              </p14:nvContentPartPr>
              <p14:xfrm>
                <a:off x="4494540" y="4623300"/>
                <a:ext cx="79920" cy="32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1545074-1EA4-484E-910B-733A6A3BF5A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76900" y="4605660"/>
                  <a:ext cx="115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F9B3076-63B7-4C5A-A9BD-617077A306B5}"/>
                    </a:ext>
                  </a:extLst>
                </p14:cNvPr>
                <p14:cNvContentPartPr/>
                <p14:nvPr/>
              </p14:nvContentPartPr>
              <p14:xfrm>
                <a:off x="4473660" y="4719780"/>
                <a:ext cx="99360" cy="14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F9B3076-63B7-4C5A-A9BD-617077A306B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455660" y="4701780"/>
                  <a:ext cx="135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880D6FE-14DA-40C5-856D-0F9BC928F006}"/>
                    </a:ext>
                  </a:extLst>
                </p14:cNvPr>
                <p14:cNvContentPartPr/>
                <p14:nvPr/>
              </p14:nvContentPartPr>
              <p14:xfrm>
                <a:off x="5053260" y="4742460"/>
                <a:ext cx="180720" cy="410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880D6FE-14DA-40C5-856D-0F9BC928F00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35620" y="4724460"/>
                  <a:ext cx="2163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AE4FC5F-11AD-480C-AD37-C0667F1A99CB}"/>
                    </a:ext>
                  </a:extLst>
                </p14:cNvPr>
                <p14:cNvContentPartPr/>
                <p14:nvPr/>
              </p14:nvContentPartPr>
              <p14:xfrm>
                <a:off x="5034540" y="4342140"/>
                <a:ext cx="15120" cy="202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AE4FC5F-11AD-480C-AD37-C0667F1A99C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16540" y="4324500"/>
                  <a:ext cx="50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D191D02-BD93-4630-8B71-1C5EF3068B87}"/>
                    </a:ext>
                  </a:extLst>
                </p14:cNvPr>
                <p14:cNvContentPartPr/>
                <p14:nvPr/>
              </p14:nvContentPartPr>
              <p14:xfrm>
                <a:off x="4872540" y="4603500"/>
                <a:ext cx="384840" cy="30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D191D02-BD93-4630-8B71-1C5EF3068B8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54900" y="4585860"/>
                  <a:ext cx="4204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AF5CA53-B750-4CF9-992B-0BE54FB72F79}"/>
                    </a:ext>
                  </a:extLst>
                </p14:cNvPr>
                <p14:cNvContentPartPr/>
                <p14:nvPr/>
              </p14:nvContentPartPr>
              <p14:xfrm>
                <a:off x="4907460" y="4764780"/>
                <a:ext cx="106560" cy="196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AF5CA53-B750-4CF9-992B-0BE54FB72F7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89460" y="4746780"/>
                  <a:ext cx="142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1ACA5CF-6503-48D5-82C2-CCC395DDBFA9}"/>
                    </a:ext>
                  </a:extLst>
                </p14:cNvPr>
                <p14:cNvContentPartPr/>
                <p14:nvPr/>
              </p14:nvContentPartPr>
              <p14:xfrm>
                <a:off x="4895580" y="4766580"/>
                <a:ext cx="325440" cy="154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1ACA5CF-6503-48D5-82C2-CCC395DDBFA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77940" y="4748940"/>
                  <a:ext cx="361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2132AAC-A6AD-4D1F-8F09-EE3E42F825D3}"/>
                    </a:ext>
                  </a:extLst>
                </p14:cNvPr>
                <p14:cNvContentPartPr/>
                <p14:nvPr/>
              </p14:nvContentPartPr>
              <p14:xfrm>
                <a:off x="5393460" y="4511700"/>
                <a:ext cx="225360" cy="173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2132AAC-A6AD-4D1F-8F09-EE3E42F825D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75820" y="4494060"/>
                  <a:ext cx="261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F30A6F9-B3F3-4125-B3F2-2E03BDE5169F}"/>
                    </a:ext>
                  </a:extLst>
                </p14:cNvPr>
                <p14:cNvContentPartPr/>
                <p14:nvPr/>
              </p14:nvContentPartPr>
              <p14:xfrm>
                <a:off x="5408220" y="4509900"/>
                <a:ext cx="150120" cy="243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F30A6F9-B3F3-4125-B3F2-2E03BDE5169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90580" y="4491900"/>
                  <a:ext cx="185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0407A94-DFE1-446B-91FD-94857BD1F560}"/>
                    </a:ext>
                  </a:extLst>
                </p14:cNvPr>
                <p14:cNvContentPartPr/>
                <p14:nvPr/>
              </p14:nvContentPartPr>
              <p14:xfrm>
                <a:off x="4881180" y="4789980"/>
                <a:ext cx="154800" cy="293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0407A94-DFE1-446B-91FD-94857BD1F56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863180" y="4771980"/>
                  <a:ext cx="19044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0468ADD-7C76-418C-ACAC-B65044469531}"/>
                    </a:ext>
                  </a:extLst>
                </p14:cNvPr>
                <p14:cNvContentPartPr/>
                <p14:nvPr/>
              </p14:nvContentPartPr>
              <p14:xfrm>
                <a:off x="5880180" y="4432500"/>
                <a:ext cx="15480" cy="257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0468ADD-7C76-418C-ACAC-B6504446953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62180" y="4414500"/>
                  <a:ext cx="511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6EE9418-1074-4991-B5EC-E647B07A9D02}"/>
                    </a:ext>
                  </a:extLst>
                </p14:cNvPr>
                <p14:cNvContentPartPr/>
                <p14:nvPr/>
              </p14:nvContentPartPr>
              <p14:xfrm>
                <a:off x="6007980" y="4459140"/>
                <a:ext cx="683280" cy="200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6EE9418-1074-4991-B5EC-E647B07A9D0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89980" y="4441140"/>
                  <a:ext cx="718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0CD08F8-868C-49A1-AFB9-595665CF2EE8}"/>
                    </a:ext>
                  </a:extLst>
                </p14:cNvPr>
                <p14:cNvContentPartPr/>
                <p14:nvPr/>
              </p14:nvContentPartPr>
              <p14:xfrm>
                <a:off x="6489660" y="4437900"/>
                <a:ext cx="173880" cy="352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0CD08F8-868C-49A1-AFB9-595665CF2EE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471660" y="4419900"/>
                  <a:ext cx="20952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D520A99-A667-4737-A99B-1F0493005342}"/>
                    </a:ext>
                  </a:extLst>
                </p14:cNvPr>
                <p14:cNvContentPartPr/>
                <p14:nvPr/>
              </p14:nvContentPartPr>
              <p14:xfrm>
                <a:off x="5904300" y="4475340"/>
                <a:ext cx="583560" cy="205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D520A99-A667-4737-A99B-1F049300534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886300" y="4457340"/>
                  <a:ext cx="619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CB0B068-58E9-4679-8D04-C36EFE9C7445}"/>
                    </a:ext>
                  </a:extLst>
                </p14:cNvPr>
                <p14:cNvContentPartPr/>
                <p14:nvPr/>
              </p14:nvContentPartPr>
              <p14:xfrm>
                <a:off x="5850660" y="4097340"/>
                <a:ext cx="160560" cy="236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CB0B068-58E9-4679-8D04-C36EFE9C744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32660" y="4079700"/>
                  <a:ext cx="1962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2620326-4F2F-4398-A0B5-7CA3D0D63C46}"/>
                    </a:ext>
                  </a:extLst>
                </p14:cNvPr>
                <p14:cNvContentPartPr/>
                <p14:nvPr/>
              </p14:nvContentPartPr>
              <p14:xfrm>
                <a:off x="6045060" y="4144500"/>
                <a:ext cx="297720" cy="157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2620326-4F2F-4398-A0B5-7CA3D0D63C4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27060" y="4126860"/>
                  <a:ext cx="333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29EACC4-3CE0-44E6-BE5D-CA3DB265FE1D}"/>
                    </a:ext>
                  </a:extLst>
                </p14:cNvPr>
                <p14:cNvContentPartPr/>
                <p14:nvPr/>
              </p14:nvContentPartPr>
              <p14:xfrm>
                <a:off x="6936780" y="4503420"/>
                <a:ext cx="117720" cy="27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29EACC4-3CE0-44E6-BE5D-CA3DB265FE1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19140" y="4485780"/>
                  <a:ext cx="153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CE49C63-0418-493C-A168-9FAC6205BFA3}"/>
                    </a:ext>
                  </a:extLst>
                </p14:cNvPr>
                <p14:cNvContentPartPr/>
                <p14:nvPr/>
              </p14:nvContentPartPr>
              <p14:xfrm>
                <a:off x="6943260" y="4592340"/>
                <a:ext cx="157320" cy="20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CE49C63-0418-493C-A168-9FAC6205BFA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25260" y="4574340"/>
                  <a:ext cx="192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3640048-51FD-4F58-AC95-5518B6B7592D}"/>
                    </a:ext>
                  </a:extLst>
                </p14:cNvPr>
                <p14:cNvContentPartPr/>
                <p14:nvPr/>
              </p14:nvContentPartPr>
              <p14:xfrm>
                <a:off x="7221180" y="4433580"/>
                <a:ext cx="149760" cy="245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3640048-51FD-4F58-AC95-5518B6B759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03180" y="4415580"/>
                  <a:ext cx="1854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7EBF668-D04F-4E85-B302-2E347B240278}"/>
                    </a:ext>
                  </a:extLst>
                </p14:cNvPr>
                <p14:cNvContentPartPr/>
                <p14:nvPr/>
              </p14:nvContentPartPr>
              <p14:xfrm>
                <a:off x="7414140" y="4465260"/>
                <a:ext cx="392400" cy="161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7EBF668-D04F-4E85-B302-2E347B24027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96140" y="4447620"/>
                  <a:ext cx="428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7AA3B6E-82CF-4E96-87D1-CB4ABA2BFEB2}"/>
                    </a:ext>
                  </a:extLst>
                </p14:cNvPr>
                <p14:cNvContentPartPr/>
                <p14:nvPr/>
              </p14:nvContentPartPr>
              <p14:xfrm>
                <a:off x="7075740" y="4747860"/>
                <a:ext cx="886680" cy="49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7AA3B6E-82CF-4E96-87D1-CB4ABA2BFEB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57740" y="4729860"/>
                  <a:ext cx="922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2C3924E-870C-4014-8D88-BE823887DB49}"/>
                    </a:ext>
                  </a:extLst>
                </p14:cNvPr>
                <p14:cNvContentPartPr/>
                <p14:nvPr/>
              </p14:nvContentPartPr>
              <p14:xfrm>
                <a:off x="8026500" y="4151340"/>
                <a:ext cx="263880" cy="743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2C3924E-870C-4014-8D88-BE823887DB4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08500" y="4133700"/>
                  <a:ext cx="29952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80AF2DB-AAF5-4B55-9CB9-28CD68BACE89}"/>
                    </a:ext>
                  </a:extLst>
                </p14:cNvPr>
                <p14:cNvContentPartPr/>
                <p14:nvPr/>
              </p14:nvContentPartPr>
              <p14:xfrm>
                <a:off x="8208660" y="4485780"/>
                <a:ext cx="249480" cy="199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80AF2DB-AAF5-4B55-9CB9-28CD68BACE8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190660" y="4467780"/>
                  <a:ext cx="285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70E6D2F-8079-4177-8C28-B73BCB862487}"/>
                    </a:ext>
                  </a:extLst>
                </p14:cNvPr>
                <p14:cNvContentPartPr/>
                <p14:nvPr/>
              </p14:nvContentPartPr>
              <p14:xfrm>
                <a:off x="8442660" y="4254660"/>
                <a:ext cx="257040" cy="692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70E6D2F-8079-4177-8C28-B73BCB86248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25020" y="4236660"/>
                  <a:ext cx="292680" cy="72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B9997D4-11A9-4D90-B5CB-EE14C82EA6AA}"/>
              </a:ext>
            </a:extLst>
          </p:cNvPr>
          <p:cNvGrpSpPr/>
          <p:nvPr/>
        </p:nvGrpSpPr>
        <p:grpSpPr>
          <a:xfrm>
            <a:off x="4540620" y="1457460"/>
            <a:ext cx="882000" cy="405360"/>
            <a:chOff x="4540620" y="1457460"/>
            <a:chExt cx="88200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1BF472B-89F4-47D1-A099-313E32198D89}"/>
                    </a:ext>
                  </a:extLst>
                </p14:cNvPr>
                <p14:cNvContentPartPr/>
                <p14:nvPr/>
              </p14:nvContentPartPr>
              <p14:xfrm>
                <a:off x="4540620" y="1457460"/>
                <a:ext cx="223200" cy="341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1BF472B-89F4-47D1-A099-313E32198D8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22980" y="1439820"/>
                  <a:ext cx="2588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34AC4F4-3F7B-48E6-8AC5-306D18E65C6A}"/>
                    </a:ext>
                  </a:extLst>
                </p14:cNvPr>
                <p14:cNvContentPartPr/>
                <p14:nvPr/>
              </p14:nvContentPartPr>
              <p14:xfrm>
                <a:off x="4825020" y="1735380"/>
                <a:ext cx="27000" cy="127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34AC4F4-3F7B-48E6-8AC5-306D18E65C6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07380" y="1717380"/>
                  <a:ext cx="62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F4AD1D6-961A-4009-8AF7-D864C165D548}"/>
                    </a:ext>
                  </a:extLst>
                </p14:cNvPr>
                <p14:cNvContentPartPr/>
                <p14:nvPr/>
              </p14:nvContentPartPr>
              <p14:xfrm>
                <a:off x="4821780" y="1557900"/>
                <a:ext cx="12960" cy="25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F4AD1D6-961A-4009-8AF7-D864C165D54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03780" y="1539900"/>
                  <a:ext cx="48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C2D2905-A873-434A-BE66-CBA5057B99E7}"/>
                    </a:ext>
                  </a:extLst>
                </p14:cNvPr>
                <p14:cNvContentPartPr/>
                <p14:nvPr/>
              </p14:nvContentPartPr>
              <p14:xfrm>
                <a:off x="4953180" y="1650420"/>
                <a:ext cx="192240" cy="33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C2D2905-A873-434A-BE66-CBA5057B99E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935540" y="1632420"/>
                  <a:ext cx="2278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8AF91DD-0015-40E8-BD32-C37781583279}"/>
                    </a:ext>
                  </a:extLst>
                </p14:cNvPr>
                <p14:cNvContentPartPr/>
                <p14:nvPr/>
              </p14:nvContentPartPr>
              <p14:xfrm>
                <a:off x="5015820" y="1564020"/>
                <a:ext cx="28440" cy="284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8AF91DD-0015-40E8-BD32-C3778158327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98180" y="1546380"/>
                  <a:ext cx="640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9427BE0-20B3-4478-9A50-DC64B9B64899}"/>
                    </a:ext>
                  </a:extLst>
                </p14:cNvPr>
                <p14:cNvContentPartPr/>
                <p14:nvPr/>
              </p14:nvContentPartPr>
              <p14:xfrm>
                <a:off x="5248380" y="1567980"/>
                <a:ext cx="174240" cy="195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9427BE0-20B3-4478-9A50-DC64B9B6489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30740" y="1549980"/>
                  <a:ext cx="209880" cy="231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11729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63DD128C-77F0-4A3D-A3AD-12E6BC9F5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Involving Comparisons</a:t>
            </a:r>
          </a:p>
        </p:txBody>
      </p:sp>
      <p:sp>
        <p:nvSpPr>
          <p:cNvPr id="318467" name="Rectangle 3">
            <a:extLst>
              <a:ext uri="{FF2B5EF4-FFF2-40B4-BE49-F238E27FC236}">
                <a16:creationId xmlns:a16="http://schemas.microsoft.com/office/drawing/2014/main" id="{C20946C2-54EF-43A4-BEEE-FF0078C6C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74689"/>
            <a:ext cx="7638801" cy="4720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</a:rPr>
              <a:t>Can implement selections of the form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by using</a:t>
            </a:r>
          </a:p>
          <a:p>
            <a:pPr lvl="1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 linear file scan,</a:t>
            </a:r>
          </a:p>
          <a:p>
            <a:pPr lvl="1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or by using indices in the following ways: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highlight>
                  <a:srgbClr val="FFFF00"/>
                </a:highlight>
                <a:ea typeface="MS PGothic" panose="020B0600070205080204" pitchFamily="34" charset="-128"/>
              </a:rPr>
              <a:t>A5</a:t>
            </a:r>
            <a:r>
              <a:rPr lang="en-US" altLang="en-US" dirty="0">
                <a:highlight>
                  <a:srgbClr val="FFFF00"/>
                </a:highlight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highlight>
                  <a:srgbClr val="FFFF00"/>
                </a:highlight>
                <a:ea typeface="MS PGothic" panose="020B0600070205080204" pitchFamily="34" charset="-128"/>
              </a:rPr>
              <a:t>clustering index, comparison</a:t>
            </a:r>
            <a:r>
              <a:rPr lang="en-US" altLang="en-US" dirty="0">
                <a:highlight>
                  <a:srgbClr val="FFFF00"/>
                </a:highlight>
                <a:ea typeface="MS PGothic" panose="020B0600070205080204" pitchFamily="34" charset="-128"/>
              </a:rPr>
              <a:t>)</a:t>
            </a:r>
            <a:r>
              <a:rPr lang="en-US" altLang="en-US" i="1" dirty="0">
                <a:highlight>
                  <a:srgbClr val="FFFF00"/>
                </a:highlight>
                <a:ea typeface="MS PGothic" panose="020B0600070205080204" pitchFamily="34" charset="-128"/>
              </a:rPr>
              <a:t>.</a:t>
            </a:r>
            <a:r>
              <a:rPr lang="en-US" altLang="en-US" dirty="0">
                <a:highlight>
                  <a:srgbClr val="FFFF00"/>
                </a:highlight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(Relation is sorted on A)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tuple 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and scan relation sequentially  from there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just scan relation sequentially till first tuple &gt;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v;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do not use index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A6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secondary index, comparison</a:t>
            </a:r>
            <a:r>
              <a:rPr lang="en-US" altLang="en-US" dirty="0">
                <a:ea typeface="MS PGothic" panose="020B0600070205080204" pitchFamily="34" charset="-128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index entry 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and scan index sequentially  from there, to find pointers to records.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just scan leaf pages of index finding pointers to records, till first entry &gt; </a:t>
            </a:r>
            <a:r>
              <a:rPr kumimoji="0"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either case, retrieve records that are pointed to</a:t>
            </a:r>
          </a:p>
          <a:p>
            <a:pPr lvl="2">
              <a:lnSpc>
                <a:spcPct val="90000"/>
              </a:lnSpc>
            </a:pPr>
            <a:r>
              <a:rPr kumimoji="0"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requires an I/O per record;</a:t>
            </a:r>
            <a:r>
              <a:rPr lang="en-US" altLang="en-US" dirty="0">
                <a:ea typeface="MS PGothic" panose="020B0600070205080204" pitchFamily="34" charset="-128"/>
              </a:rPr>
              <a:t> Linear file scan may be cheaper!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4E2F64-1627-4EB1-A09E-E96F2ECC4750}"/>
              </a:ext>
            </a:extLst>
          </p:cNvPr>
          <p:cNvGrpSpPr/>
          <p:nvPr/>
        </p:nvGrpSpPr>
        <p:grpSpPr>
          <a:xfrm>
            <a:off x="1014060" y="2734380"/>
            <a:ext cx="836640" cy="693360"/>
            <a:chOff x="1014060" y="2734380"/>
            <a:chExt cx="836640" cy="69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DC91542-F97F-47F5-AA47-A153EF88B5DD}"/>
                    </a:ext>
                  </a:extLst>
                </p14:cNvPr>
                <p14:cNvContentPartPr/>
                <p14:nvPr/>
              </p14:nvContentPartPr>
              <p14:xfrm>
                <a:off x="1024140" y="2748420"/>
                <a:ext cx="59760" cy="330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DC91542-F97F-47F5-AA47-A153EF88B5D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06140" y="2730780"/>
                  <a:ext cx="95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849CCCC-0166-4FAA-B80F-893CCF3324B9}"/>
                    </a:ext>
                  </a:extLst>
                </p14:cNvPr>
                <p14:cNvContentPartPr/>
                <p14:nvPr/>
              </p14:nvContentPartPr>
              <p14:xfrm>
                <a:off x="1018380" y="2734380"/>
                <a:ext cx="299520" cy="284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849CCCC-0166-4FAA-B80F-893CCF3324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0380" y="2716740"/>
                  <a:ext cx="3351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3982361-765F-4833-A292-A370A8C36687}"/>
                    </a:ext>
                  </a:extLst>
                </p14:cNvPr>
                <p14:cNvContentPartPr/>
                <p14:nvPr/>
              </p14:nvContentPartPr>
              <p14:xfrm>
                <a:off x="1014060" y="2863980"/>
                <a:ext cx="218880" cy="171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3982361-765F-4833-A292-A370A8C366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6060" y="2846340"/>
                  <a:ext cx="254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E0E3CFE-D0D5-4453-8A1A-70AC8A4E7250}"/>
                    </a:ext>
                  </a:extLst>
                </p14:cNvPr>
                <p14:cNvContentPartPr/>
                <p14:nvPr/>
              </p14:nvContentPartPr>
              <p14:xfrm>
                <a:off x="1334100" y="2820420"/>
                <a:ext cx="183600" cy="28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E0E3CFE-D0D5-4453-8A1A-70AC8A4E72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16100" y="2802420"/>
                  <a:ext cx="2192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445545E-D023-4EC4-8EBA-5A75632975F2}"/>
                    </a:ext>
                  </a:extLst>
                </p14:cNvPr>
                <p14:cNvContentPartPr/>
                <p14:nvPr/>
              </p14:nvContentPartPr>
              <p14:xfrm>
                <a:off x="1098660" y="2962980"/>
                <a:ext cx="752040" cy="464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445545E-D023-4EC4-8EBA-5A75632975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1020" y="2944980"/>
                  <a:ext cx="787680" cy="50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E2CF33-4C1F-476D-A223-97312F2BBC10}"/>
              </a:ext>
            </a:extLst>
          </p:cNvPr>
          <p:cNvGrpSpPr/>
          <p:nvPr/>
        </p:nvGrpSpPr>
        <p:grpSpPr>
          <a:xfrm>
            <a:off x="156900" y="4164300"/>
            <a:ext cx="1491120" cy="1398240"/>
            <a:chOff x="156900" y="4164300"/>
            <a:chExt cx="1491120" cy="13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13A8D8-0A25-4C58-B190-67044F41C34E}"/>
                    </a:ext>
                  </a:extLst>
                </p14:cNvPr>
                <p14:cNvContentPartPr/>
                <p14:nvPr/>
              </p14:nvContentPartPr>
              <p14:xfrm>
                <a:off x="420420" y="4284180"/>
                <a:ext cx="33840" cy="484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13A8D8-0A25-4C58-B190-67044F41C34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2780" y="4266180"/>
                  <a:ext cx="694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D7F113-E87F-4F38-AE8A-FD72829825DC}"/>
                    </a:ext>
                  </a:extLst>
                </p14:cNvPr>
                <p14:cNvContentPartPr/>
                <p14:nvPr/>
              </p14:nvContentPartPr>
              <p14:xfrm>
                <a:off x="373260" y="4253940"/>
                <a:ext cx="324000" cy="323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D7F113-E87F-4F38-AE8A-FD72829825D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5260" y="4235940"/>
                  <a:ext cx="3596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E069CC-934A-4D0D-88D2-93DD7BC535C6}"/>
                    </a:ext>
                  </a:extLst>
                </p14:cNvPr>
                <p14:cNvContentPartPr/>
                <p14:nvPr/>
              </p14:nvContentPartPr>
              <p14:xfrm>
                <a:off x="444540" y="4438980"/>
                <a:ext cx="147240" cy="167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E069CC-934A-4D0D-88D2-93DD7BC535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6900" y="4420980"/>
                  <a:ext cx="182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B15367-0775-436E-87D8-B1F3E199B5E0}"/>
                    </a:ext>
                  </a:extLst>
                </p14:cNvPr>
                <p14:cNvContentPartPr/>
                <p14:nvPr/>
              </p14:nvContentPartPr>
              <p14:xfrm>
                <a:off x="756300" y="4195980"/>
                <a:ext cx="267840" cy="319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B15367-0775-436E-87D8-B1F3E199B5E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38660" y="4177980"/>
                  <a:ext cx="3034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983081-01D5-4A5C-96D8-FEA9B225635B}"/>
                    </a:ext>
                  </a:extLst>
                </p14:cNvPr>
                <p14:cNvContentPartPr/>
                <p14:nvPr/>
              </p14:nvContentPartPr>
              <p14:xfrm>
                <a:off x="156900" y="5189580"/>
                <a:ext cx="254520" cy="372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983081-01D5-4A5C-96D8-FEA9B22563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8900" y="5171580"/>
                  <a:ext cx="2901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D832B61-962C-4A8C-B117-E7B98E9F6883}"/>
                    </a:ext>
                  </a:extLst>
                </p14:cNvPr>
                <p14:cNvContentPartPr/>
                <p14:nvPr/>
              </p14:nvContentPartPr>
              <p14:xfrm>
                <a:off x="282900" y="5161140"/>
                <a:ext cx="182520" cy="229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D832B61-962C-4A8C-B117-E7B98E9F688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5260" y="5143500"/>
                  <a:ext cx="2181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F74A09-9CCC-42A2-A017-705FD7E873A9}"/>
                    </a:ext>
                  </a:extLst>
                </p14:cNvPr>
                <p14:cNvContentPartPr/>
                <p14:nvPr/>
              </p14:nvContentPartPr>
              <p14:xfrm>
                <a:off x="447420" y="5136300"/>
                <a:ext cx="202680" cy="154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F74A09-9CCC-42A2-A017-705FD7E873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29780" y="5118300"/>
                  <a:ext cx="238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D34A4E-EC2E-4676-8CE7-A40D9F5E43C0}"/>
                    </a:ext>
                  </a:extLst>
                </p14:cNvPr>
                <p14:cNvContentPartPr/>
                <p14:nvPr/>
              </p14:nvContentPartPr>
              <p14:xfrm>
                <a:off x="607980" y="5025780"/>
                <a:ext cx="111600" cy="120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D34A4E-EC2E-4676-8CE7-A40D9F5E43C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980" y="5008140"/>
                  <a:ext cx="147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90CCC7D-7B23-4851-9195-F9E176DA5AF7}"/>
                    </a:ext>
                  </a:extLst>
                </p14:cNvPr>
                <p14:cNvContentPartPr/>
                <p14:nvPr/>
              </p14:nvContentPartPr>
              <p14:xfrm>
                <a:off x="785460" y="4928940"/>
                <a:ext cx="58680" cy="119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90CCC7D-7B23-4851-9195-F9E176DA5AF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7820" y="4910940"/>
                  <a:ext cx="94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8264B6-6A6F-46A6-B122-9F2A49B25293}"/>
                    </a:ext>
                  </a:extLst>
                </p14:cNvPr>
                <p14:cNvContentPartPr/>
                <p14:nvPr/>
              </p14:nvContentPartPr>
              <p14:xfrm>
                <a:off x="710940" y="4811940"/>
                <a:ext cx="20160" cy="9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8264B6-6A6F-46A6-B122-9F2A49B2529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940" y="4793940"/>
                  <a:ext cx="55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8FD5CA-E2C5-4B1A-8EBA-294573D3407A}"/>
                    </a:ext>
                  </a:extLst>
                </p14:cNvPr>
                <p14:cNvContentPartPr/>
                <p14:nvPr/>
              </p14:nvContentPartPr>
              <p14:xfrm>
                <a:off x="885180" y="4802220"/>
                <a:ext cx="141480" cy="132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8FD5CA-E2C5-4B1A-8EBA-294573D3407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7180" y="4784580"/>
                  <a:ext cx="1771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7AEB9F-37A2-41BA-87E2-BC76771EF023}"/>
                    </a:ext>
                  </a:extLst>
                </p14:cNvPr>
                <p14:cNvContentPartPr/>
                <p14:nvPr/>
              </p14:nvContentPartPr>
              <p14:xfrm>
                <a:off x="1025580" y="4617900"/>
                <a:ext cx="195120" cy="171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7AEB9F-37A2-41BA-87E2-BC76771EF02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07580" y="4599900"/>
                  <a:ext cx="2307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780E71F-78C5-4701-B68D-7C18FCF683E0}"/>
                    </a:ext>
                  </a:extLst>
                </p14:cNvPr>
                <p14:cNvContentPartPr/>
                <p14:nvPr/>
              </p14:nvContentPartPr>
              <p14:xfrm>
                <a:off x="1137180" y="4401900"/>
                <a:ext cx="125280" cy="283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780E71F-78C5-4701-B68D-7C18FCF683E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9180" y="4383900"/>
                  <a:ext cx="160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3636AD-A62D-492A-81A9-D386C486D836}"/>
                    </a:ext>
                  </a:extLst>
                </p14:cNvPr>
                <p14:cNvContentPartPr/>
                <p14:nvPr/>
              </p14:nvContentPartPr>
              <p14:xfrm>
                <a:off x="1134300" y="4510620"/>
                <a:ext cx="99360" cy="99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D3636AD-A62D-492A-81A9-D386C486D83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16300" y="4492980"/>
                  <a:ext cx="135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959563-F6BF-4502-8D55-9B4497966489}"/>
                    </a:ext>
                  </a:extLst>
                </p14:cNvPr>
                <p14:cNvContentPartPr/>
                <p14:nvPr/>
              </p14:nvContentPartPr>
              <p14:xfrm>
                <a:off x="1362540" y="4314780"/>
                <a:ext cx="201960" cy="207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959563-F6BF-4502-8D55-9B44979664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44900" y="4296780"/>
                  <a:ext cx="237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F66AAAB-5EAE-42EC-BDD1-D3C1817BE816}"/>
                    </a:ext>
                  </a:extLst>
                </p14:cNvPr>
                <p14:cNvContentPartPr/>
                <p14:nvPr/>
              </p14:nvContentPartPr>
              <p14:xfrm>
                <a:off x="1412220" y="4164300"/>
                <a:ext cx="235800" cy="495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F66AAAB-5EAE-42EC-BDD1-D3C1817BE81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94220" y="4146660"/>
                  <a:ext cx="271440" cy="53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62A1F3-383E-495D-95B7-A10AF8C547D1}"/>
              </a:ext>
            </a:extLst>
          </p:cNvPr>
          <p:cNvGrpSpPr/>
          <p:nvPr/>
        </p:nvGrpSpPr>
        <p:grpSpPr>
          <a:xfrm>
            <a:off x="3103140" y="5555340"/>
            <a:ext cx="4573800" cy="144000"/>
            <a:chOff x="3103140" y="5555340"/>
            <a:chExt cx="457380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1E8874-6A16-4BDE-9CE6-DE06DC3B19F3}"/>
                    </a:ext>
                  </a:extLst>
                </p14:cNvPr>
                <p14:cNvContentPartPr/>
                <p14:nvPr/>
              </p14:nvContentPartPr>
              <p14:xfrm>
                <a:off x="3103140" y="5652900"/>
                <a:ext cx="1284120" cy="35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1E8874-6A16-4BDE-9CE6-DE06DC3B19F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85500" y="5635260"/>
                  <a:ext cx="1319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2E238D-8558-48B6-A6EC-08488B9FA269}"/>
                    </a:ext>
                  </a:extLst>
                </p14:cNvPr>
                <p14:cNvContentPartPr/>
                <p14:nvPr/>
              </p14:nvContentPartPr>
              <p14:xfrm>
                <a:off x="5183580" y="5555340"/>
                <a:ext cx="2493360" cy="144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2E238D-8558-48B6-A6EC-08488B9FA26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165580" y="5537340"/>
                  <a:ext cx="25290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E621EA-6B1F-4215-B335-741B5CA5D503}"/>
              </a:ext>
            </a:extLst>
          </p:cNvPr>
          <p:cNvGrpSpPr/>
          <p:nvPr/>
        </p:nvGrpSpPr>
        <p:grpSpPr>
          <a:xfrm>
            <a:off x="804900" y="1871460"/>
            <a:ext cx="839160" cy="546120"/>
            <a:chOff x="804900" y="1871460"/>
            <a:chExt cx="839160" cy="5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F4096B5-6BA6-4936-957D-3013C618E1B0}"/>
                    </a:ext>
                  </a:extLst>
                </p14:cNvPr>
                <p14:cNvContentPartPr/>
                <p14:nvPr/>
              </p14:nvContentPartPr>
              <p14:xfrm>
                <a:off x="804900" y="1915740"/>
                <a:ext cx="542520" cy="501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F4096B5-6BA6-4936-957D-3013C618E1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6900" y="1898100"/>
                  <a:ext cx="57816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DD18BA-00C2-4936-A453-0F5425ECE81A}"/>
                    </a:ext>
                  </a:extLst>
                </p14:cNvPr>
                <p14:cNvContentPartPr/>
                <p14:nvPr/>
              </p14:nvContentPartPr>
              <p14:xfrm>
                <a:off x="991380" y="1871460"/>
                <a:ext cx="652680" cy="546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DD18BA-00C2-4936-A453-0F5425ECE81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73740" y="1853820"/>
                  <a:ext cx="688320" cy="58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0896796-FE64-41E3-86DD-D2C859235CF0}"/>
              </a:ext>
            </a:extLst>
          </p:cNvPr>
          <p:cNvGrpSpPr/>
          <p:nvPr/>
        </p:nvGrpSpPr>
        <p:grpSpPr>
          <a:xfrm>
            <a:off x="920820" y="3528900"/>
            <a:ext cx="765720" cy="385560"/>
            <a:chOff x="920820" y="3528900"/>
            <a:chExt cx="765720" cy="38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7E4C0E-98BE-4F6E-AF4F-9AE291B3AC0F}"/>
                    </a:ext>
                  </a:extLst>
                </p14:cNvPr>
                <p14:cNvContentPartPr/>
                <p14:nvPr/>
              </p14:nvContentPartPr>
              <p14:xfrm>
                <a:off x="920820" y="3528900"/>
                <a:ext cx="471960" cy="385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7E4C0E-98BE-4F6E-AF4F-9AE291B3AC0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03180" y="3510900"/>
                  <a:ext cx="5076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856F283-1881-43CD-AEDB-B06ACF534C5E}"/>
                    </a:ext>
                  </a:extLst>
                </p14:cNvPr>
                <p14:cNvContentPartPr/>
                <p14:nvPr/>
              </p14:nvContentPartPr>
              <p14:xfrm>
                <a:off x="1121340" y="3543300"/>
                <a:ext cx="565200" cy="312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856F283-1881-43CD-AEDB-B06ACF534C5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03700" y="3525300"/>
                  <a:ext cx="600840" cy="348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83E7B48-50DD-40B1-82EB-DB0F7EE99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15:  Query Processing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04C8AB1-093B-4BD3-B57D-1117443AE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74689"/>
            <a:ext cx="7509376" cy="3096524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Overview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Measures of Query Cost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Selection Operation 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Sorting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Join Operation 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Other Operations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Evaluation of Expressions</a:t>
            </a:r>
          </a:p>
        </p:txBody>
      </p:sp>
    </p:spTree>
  </p:cSld>
  <p:clrMapOvr>
    <a:masterClrMapping/>
  </p:clrMapOvr>
  <p:transition advTm="5014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1884-BEA4-43C0-B02D-122CE254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A46E8B-E7D4-4C8F-8262-FE9EB9B69629}"/>
                  </a:ext>
                </a:extLst>
              </p14:cNvPr>
              <p14:cNvContentPartPr/>
              <p14:nvPr/>
            </p14:nvContentPartPr>
            <p14:xfrm>
              <a:off x="702300" y="1591380"/>
              <a:ext cx="540360" cy="48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A46E8B-E7D4-4C8F-8262-FE9EB9B696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660" y="1573380"/>
                <a:ext cx="576000" cy="51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A3AB09C-C54B-44EA-B205-FDB8B366CD5E}"/>
              </a:ext>
            </a:extLst>
          </p:cNvPr>
          <p:cNvGrpSpPr/>
          <p:nvPr/>
        </p:nvGrpSpPr>
        <p:grpSpPr>
          <a:xfrm>
            <a:off x="1091820" y="1979820"/>
            <a:ext cx="744480" cy="285120"/>
            <a:chOff x="1091820" y="1979820"/>
            <a:chExt cx="74448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362201-B624-4BD9-93D8-57B615891941}"/>
                    </a:ext>
                  </a:extLst>
                </p14:cNvPr>
                <p14:cNvContentPartPr/>
                <p14:nvPr/>
              </p14:nvContentPartPr>
              <p14:xfrm>
                <a:off x="1091820" y="1986300"/>
                <a:ext cx="125640" cy="252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362201-B624-4BD9-93D8-57B61589194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3820" y="1968660"/>
                  <a:ext cx="1612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D58D439-DE55-4C52-9416-36EE1D8CC8DB}"/>
                    </a:ext>
                  </a:extLst>
                </p14:cNvPr>
                <p14:cNvContentPartPr/>
                <p14:nvPr/>
              </p14:nvContentPartPr>
              <p14:xfrm>
                <a:off x="1177140" y="1979820"/>
                <a:ext cx="103320" cy="24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D58D439-DE55-4C52-9416-36EE1D8CC8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9500" y="1962180"/>
                  <a:ext cx="1389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4529192-C85B-4C1A-8A99-279EF02DEFD9}"/>
                    </a:ext>
                  </a:extLst>
                </p14:cNvPr>
                <p14:cNvContentPartPr/>
                <p14:nvPr/>
              </p14:nvContentPartPr>
              <p14:xfrm>
                <a:off x="1126380" y="2138580"/>
                <a:ext cx="131400" cy="27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4529192-C85B-4C1A-8A99-279EF02DEFD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8380" y="2120940"/>
                  <a:ext cx="167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0481B85-1522-41E1-8250-BB5AA28F1F4E}"/>
                    </a:ext>
                  </a:extLst>
                </p14:cNvPr>
                <p14:cNvContentPartPr/>
                <p14:nvPr/>
              </p14:nvContentPartPr>
              <p14:xfrm>
                <a:off x="1471260" y="1980180"/>
                <a:ext cx="163800" cy="284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0481B85-1522-41E1-8250-BB5AA28F1F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3260" y="1962540"/>
                  <a:ext cx="199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AB821E7-871D-4037-B38A-AFD85339E190}"/>
                    </a:ext>
                  </a:extLst>
                </p14:cNvPr>
                <p14:cNvContentPartPr/>
                <p14:nvPr/>
              </p14:nvContentPartPr>
              <p14:xfrm>
                <a:off x="1708140" y="2056860"/>
                <a:ext cx="128160" cy="118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AB821E7-871D-4037-B38A-AFD85339E1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90500" y="2039220"/>
                  <a:ext cx="16380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4DA302-53CC-4B00-82A3-22154FFA604D}"/>
              </a:ext>
            </a:extLst>
          </p:cNvPr>
          <p:cNvGrpSpPr/>
          <p:nvPr/>
        </p:nvGrpSpPr>
        <p:grpSpPr>
          <a:xfrm>
            <a:off x="2048340" y="1985220"/>
            <a:ext cx="416880" cy="185760"/>
            <a:chOff x="2048340" y="1985220"/>
            <a:chExt cx="41688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66446F-7690-4CFE-9C0A-F71F3C22872D}"/>
                    </a:ext>
                  </a:extLst>
                </p14:cNvPr>
                <p14:cNvContentPartPr/>
                <p14:nvPr/>
              </p14:nvContentPartPr>
              <p14:xfrm>
                <a:off x="2048340" y="1985220"/>
                <a:ext cx="21240" cy="18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66446F-7690-4CFE-9C0A-F71F3C2287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30700" y="1967220"/>
                  <a:ext cx="56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1864E4-A7D7-4D94-93CB-ECE3CD75C63A}"/>
                    </a:ext>
                  </a:extLst>
                </p14:cNvPr>
                <p14:cNvContentPartPr/>
                <p14:nvPr/>
              </p14:nvContentPartPr>
              <p14:xfrm>
                <a:off x="2160660" y="2029860"/>
                <a:ext cx="104760" cy="13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1864E4-A7D7-4D94-93CB-ECE3CD75C6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42660" y="2012220"/>
                  <a:ext cx="140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4C68300-8FE3-4D35-A1AB-E2425E0188A1}"/>
                    </a:ext>
                  </a:extLst>
                </p14:cNvPr>
                <p14:cNvContentPartPr/>
                <p14:nvPr/>
              </p14:nvContentPartPr>
              <p14:xfrm>
                <a:off x="2352180" y="2043180"/>
                <a:ext cx="113040" cy="119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4C68300-8FE3-4D35-A1AB-E2425E0188A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34540" y="2025540"/>
                  <a:ext cx="14868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168761-30D0-48B6-8AB2-26A8A150376E}"/>
              </a:ext>
            </a:extLst>
          </p:cNvPr>
          <p:cNvGrpSpPr/>
          <p:nvPr/>
        </p:nvGrpSpPr>
        <p:grpSpPr>
          <a:xfrm>
            <a:off x="2833860" y="1499940"/>
            <a:ext cx="669240" cy="613800"/>
            <a:chOff x="2833860" y="1499940"/>
            <a:chExt cx="669240" cy="61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237B9C-83DE-4646-98E1-34BFD703ACB8}"/>
                    </a:ext>
                  </a:extLst>
                </p14:cNvPr>
                <p14:cNvContentPartPr/>
                <p14:nvPr/>
              </p14:nvContentPartPr>
              <p14:xfrm>
                <a:off x="2833860" y="1499940"/>
                <a:ext cx="228600" cy="58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237B9C-83DE-4646-98E1-34BFD703ACB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16220" y="1481940"/>
                  <a:ext cx="26424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A9EF2E9-216C-431B-AF9E-1A7F28C7BF5F}"/>
                    </a:ext>
                  </a:extLst>
                </p14:cNvPr>
                <p14:cNvContentPartPr/>
                <p14:nvPr/>
              </p14:nvContentPartPr>
              <p14:xfrm>
                <a:off x="3054900" y="1718820"/>
                <a:ext cx="159480" cy="177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A9EF2E9-216C-431B-AF9E-1A7F28C7BF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7260" y="1701180"/>
                  <a:ext cx="195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A7C27B-3CF8-4A73-B4C9-48BFC61350DF}"/>
                    </a:ext>
                  </a:extLst>
                </p14:cNvPr>
                <p14:cNvContentPartPr/>
                <p14:nvPr/>
              </p14:nvContentPartPr>
              <p14:xfrm>
                <a:off x="3350820" y="1538820"/>
                <a:ext cx="152280" cy="574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A7C27B-3CF8-4A73-B4C9-48BFC61350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32820" y="1521180"/>
                  <a:ext cx="187920" cy="61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7FAC486-A1A2-458F-8F30-EC970366DAF6}"/>
              </a:ext>
            </a:extLst>
          </p:cNvPr>
          <p:cNvGrpSpPr/>
          <p:nvPr/>
        </p:nvGrpSpPr>
        <p:grpSpPr>
          <a:xfrm>
            <a:off x="6300660" y="1552860"/>
            <a:ext cx="1814040" cy="794520"/>
            <a:chOff x="6300660" y="1552860"/>
            <a:chExt cx="1814040" cy="79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CD97B0-06C9-44A5-B954-5A49F520A6A0}"/>
                    </a:ext>
                  </a:extLst>
                </p14:cNvPr>
                <p14:cNvContentPartPr/>
                <p14:nvPr/>
              </p14:nvContentPartPr>
              <p14:xfrm>
                <a:off x="6300660" y="1564020"/>
                <a:ext cx="293400" cy="200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2CD97B0-06C9-44A5-B954-5A49F520A6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83020" y="1546380"/>
                  <a:ext cx="329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F9BC7E-1739-473B-BE76-F1A2ADF38C3C}"/>
                    </a:ext>
                  </a:extLst>
                </p14:cNvPr>
                <p14:cNvContentPartPr/>
                <p14:nvPr/>
              </p14:nvContentPartPr>
              <p14:xfrm>
                <a:off x="6645540" y="1695420"/>
                <a:ext cx="134640" cy="160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F9BC7E-1739-473B-BE76-F1A2ADF38C3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27540" y="1677420"/>
                  <a:ext cx="170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992FA4-B981-45A6-A45F-8D215DD2C9D2}"/>
                    </a:ext>
                  </a:extLst>
                </p14:cNvPr>
                <p14:cNvContentPartPr/>
                <p14:nvPr/>
              </p14:nvContentPartPr>
              <p14:xfrm>
                <a:off x="6909060" y="1691100"/>
                <a:ext cx="95760" cy="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992FA4-B981-45A6-A45F-8D215DD2C9D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91420" y="1673460"/>
                  <a:ext cx="131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A7D3D35-0448-462A-87EA-7B354D893070}"/>
                    </a:ext>
                  </a:extLst>
                </p14:cNvPr>
                <p14:cNvContentPartPr/>
                <p14:nvPr/>
              </p14:nvContentPartPr>
              <p14:xfrm>
                <a:off x="6924900" y="1777140"/>
                <a:ext cx="102600" cy="22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A7D3D35-0448-462A-87EA-7B354D8930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06900" y="1759140"/>
                  <a:ext cx="138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F213F2-CBF1-44EE-88BE-5C3F621B81CA}"/>
                    </a:ext>
                  </a:extLst>
                </p14:cNvPr>
                <p14:cNvContentPartPr/>
                <p14:nvPr/>
              </p14:nvContentPartPr>
              <p14:xfrm>
                <a:off x="7224780" y="1552860"/>
                <a:ext cx="23760" cy="241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F213F2-CBF1-44EE-88BE-5C3F621B81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06780" y="1534860"/>
                  <a:ext cx="59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79231B-21FC-42D8-911B-0BAD6BCA0238}"/>
                    </a:ext>
                  </a:extLst>
                </p14:cNvPr>
                <p14:cNvContentPartPr/>
                <p14:nvPr/>
              </p14:nvContentPartPr>
              <p14:xfrm>
                <a:off x="7331340" y="1592460"/>
                <a:ext cx="123480" cy="165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79231B-21FC-42D8-911B-0BAD6BCA023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13700" y="1574820"/>
                  <a:ext cx="159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59631E8-0167-4472-B224-4585971AC817}"/>
                    </a:ext>
                  </a:extLst>
                </p14:cNvPr>
                <p14:cNvContentPartPr/>
                <p14:nvPr/>
              </p14:nvContentPartPr>
              <p14:xfrm>
                <a:off x="7521780" y="1595700"/>
                <a:ext cx="119880" cy="137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59631E8-0167-4472-B224-4585971AC8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03780" y="1577700"/>
                  <a:ext cx="155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1ABEB67-69C9-4D43-A3E7-F6462612539B}"/>
                    </a:ext>
                  </a:extLst>
                </p14:cNvPr>
                <p14:cNvContentPartPr/>
                <p14:nvPr/>
              </p14:nvContentPartPr>
              <p14:xfrm>
                <a:off x="7696380" y="1601460"/>
                <a:ext cx="141120" cy="110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1ABEB67-69C9-4D43-A3E7-F6462612539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78380" y="1583460"/>
                  <a:ext cx="176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1F07B98-3B6D-42DC-933D-1A61B1A79358}"/>
                    </a:ext>
                  </a:extLst>
                </p14:cNvPr>
                <p14:cNvContentPartPr/>
                <p14:nvPr/>
              </p14:nvContentPartPr>
              <p14:xfrm>
                <a:off x="7977180" y="1597500"/>
                <a:ext cx="133560" cy="119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1F07B98-3B6D-42DC-933D-1A61B1A7935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59540" y="1579860"/>
                  <a:ext cx="1692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9D73379-0676-406B-BF75-497B97908773}"/>
                    </a:ext>
                  </a:extLst>
                </p14:cNvPr>
                <p14:cNvContentPartPr/>
                <p14:nvPr/>
              </p14:nvContentPartPr>
              <p14:xfrm>
                <a:off x="6505140" y="1925460"/>
                <a:ext cx="102600" cy="34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9D73379-0676-406B-BF75-497B9790877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87140" y="1907820"/>
                  <a:ext cx="138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B72635-EBDE-4CE8-A320-23378155BC7C}"/>
                    </a:ext>
                  </a:extLst>
                </p14:cNvPr>
                <p14:cNvContentPartPr/>
                <p14:nvPr/>
              </p14:nvContentPartPr>
              <p14:xfrm>
                <a:off x="6367620" y="2119860"/>
                <a:ext cx="253080" cy="4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B72635-EBDE-4CE8-A320-23378155BC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49620" y="2101860"/>
                  <a:ext cx="288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F87D003-6ABC-4ECC-834D-61270DE0E719}"/>
                    </a:ext>
                  </a:extLst>
                </p14:cNvPr>
                <p14:cNvContentPartPr/>
                <p14:nvPr/>
              </p14:nvContentPartPr>
              <p14:xfrm>
                <a:off x="6647700" y="2143620"/>
                <a:ext cx="167760" cy="203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F87D003-6ABC-4ECC-834D-61270DE0E7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29700" y="2125980"/>
                  <a:ext cx="203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8EF8CF2-40EC-4F88-8693-57C65146D538}"/>
                    </a:ext>
                  </a:extLst>
                </p14:cNvPr>
                <p14:cNvContentPartPr/>
                <p14:nvPr/>
              </p14:nvContentPartPr>
              <p14:xfrm>
                <a:off x="7006620" y="2154060"/>
                <a:ext cx="199800" cy="95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8EF8CF2-40EC-4F88-8693-57C65146D5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88980" y="2136420"/>
                  <a:ext cx="235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CCFA6B0-2EB7-488E-B6BB-C1C3F959F02C}"/>
                    </a:ext>
                  </a:extLst>
                </p14:cNvPr>
                <p14:cNvContentPartPr/>
                <p14:nvPr/>
              </p14:nvContentPartPr>
              <p14:xfrm>
                <a:off x="7818780" y="2030940"/>
                <a:ext cx="33120" cy="206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CCFA6B0-2EB7-488E-B6BB-C1C3F959F0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00780" y="2013300"/>
                  <a:ext cx="68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F16BC0F-546B-4591-AAC7-8417A18FBE36}"/>
                    </a:ext>
                  </a:extLst>
                </p14:cNvPr>
                <p14:cNvContentPartPr/>
                <p14:nvPr/>
              </p14:nvContentPartPr>
              <p14:xfrm>
                <a:off x="7971420" y="2065140"/>
                <a:ext cx="143280" cy="169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F16BC0F-546B-4591-AAC7-8417A18FBE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53420" y="2047140"/>
                  <a:ext cx="17892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26BBBFF-0BD4-46AB-9C91-C139777A8AFA}"/>
              </a:ext>
            </a:extLst>
          </p:cNvPr>
          <p:cNvGrpSpPr/>
          <p:nvPr/>
        </p:nvGrpSpPr>
        <p:grpSpPr>
          <a:xfrm>
            <a:off x="6129660" y="2476260"/>
            <a:ext cx="1213560" cy="512280"/>
            <a:chOff x="6129660" y="2476260"/>
            <a:chExt cx="121356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7D16CB-81F1-4868-87A3-B2BB2FB741CF}"/>
                    </a:ext>
                  </a:extLst>
                </p14:cNvPr>
                <p14:cNvContentPartPr/>
                <p14:nvPr/>
              </p14:nvContentPartPr>
              <p14:xfrm>
                <a:off x="6129660" y="2620980"/>
                <a:ext cx="213480" cy="216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7D16CB-81F1-4868-87A3-B2BB2FB741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12020" y="2602980"/>
                  <a:ext cx="2491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40F99A3-7FD1-4B83-BB05-DF1E74E3A37F}"/>
                    </a:ext>
                  </a:extLst>
                </p14:cNvPr>
                <p14:cNvContentPartPr/>
                <p14:nvPr/>
              </p14:nvContentPartPr>
              <p14:xfrm>
                <a:off x="6437820" y="2568780"/>
                <a:ext cx="165960" cy="408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40F99A3-7FD1-4B83-BB05-DF1E74E3A37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19820" y="2551140"/>
                  <a:ext cx="2016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3E37FD4-D46A-411A-8949-4D1D002EABAE}"/>
                    </a:ext>
                  </a:extLst>
                </p14:cNvPr>
                <p14:cNvContentPartPr/>
                <p14:nvPr/>
              </p14:nvContentPartPr>
              <p14:xfrm>
                <a:off x="6614220" y="2650860"/>
                <a:ext cx="63000" cy="172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3E37FD4-D46A-411A-8949-4D1D002EABA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96580" y="2632860"/>
                  <a:ext cx="986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8BFE016-DF1B-4833-BC80-C684D23C9883}"/>
                    </a:ext>
                  </a:extLst>
                </p14:cNvPr>
                <p14:cNvContentPartPr/>
                <p14:nvPr/>
              </p14:nvContentPartPr>
              <p14:xfrm>
                <a:off x="6640140" y="2585700"/>
                <a:ext cx="145080" cy="252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8BFE016-DF1B-4833-BC80-C684D23C988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22140" y="2568060"/>
                  <a:ext cx="180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C196CF6-BE23-4868-97BF-A8A92EDA4FFF}"/>
                    </a:ext>
                  </a:extLst>
                </p14:cNvPr>
                <p14:cNvContentPartPr/>
                <p14:nvPr/>
              </p14:nvContentPartPr>
              <p14:xfrm>
                <a:off x="6887820" y="2744100"/>
                <a:ext cx="35640" cy="93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C196CF6-BE23-4868-97BF-A8A92EDA4FF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69820" y="2726460"/>
                  <a:ext cx="71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119454F-FD5F-4DF2-BC82-C590D9512394}"/>
                    </a:ext>
                  </a:extLst>
                </p14:cNvPr>
                <p14:cNvContentPartPr/>
                <p14:nvPr/>
              </p14:nvContentPartPr>
              <p14:xfrm>
                <a:off x="7017780" y="2644020"/>
                <a:ext cx="147600" cy="133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119454F-FD5F-4DF2-BC82-C590D95123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99780" y="2626020"/>
                  <a:ext cx="183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BCD6A1-E55A-46D0-BD40-56E4E99220FE}"/>
                    </a:ext>
                  </a:extLst>
                </p14:cNvPr>
                <p14:cNvContentPartPr/>
                <p14:nvPr/>
              </p14:nvContentPartPr>
              <p14:xfrm>
                <a:off x="7233780" y="2476260"/>
                <a:ext cx="109440" cy="512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EBCD6A1-E55A-46D0-BD40-56E4E99220F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16140" y="2458620"/>
                  <a:ext cx="145080" cy="54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AB0F3E8-EE51-4FC2-A4AE-E3F84D459B09}"/>
              </a:ext>
            </a:extLst>
          </p:cNvPr>
          <p:cNvGrpSpPr/>
          <p:nvPr/>
        </p:nvGrpSpPr>
        <p:grpSpPr>
          <a:xfrm>
            <a:off x="7527180" y="2694420"/>
            <a:ext cx="153360" cy="104400"/>
            <a:chOff x="7527180" y="2694420"/>
            <a:chExt cx="15336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B25C661-30E8-45E7-9E05-023AC121D500}"/>
                    </a:ext>
                  </a:extLst>
                </p14:cNvPr>
                <p14:cNvContentPartPr/>
                <p14:nvPr/>
              </p14:nvContentPartPr>
              <p14:xfrm>
                <a:off x="7548060" y="2694420"/>
                <a:ext cx="132480" cy="22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B25C661-30E8-45E7-9E05-023AC121D5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30060" y="2676780"/>
                  <a:ext cx="1681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58E1F4-96E3-42A6-A530-7CEFF0698630}"/>
                    </a:ext>
                  </a:extLst>
                </p14:cNvPr>
                <p14:cNvContentPartPr/>
                <p14:nvPr/>
              </p14:nvContentPartPr>
              <p14:xfrm>
                <a:off x="7527180" y="2781900"/>
                <a:ext cx="127080" cy="16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58E1F4-96E3-42A6-A530-7CEFF069863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09540" y="2764260"/>
                  <a:ext cx="16272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1F7E3FA-8C27-41D4-88A5-D8ED90E6F55C}"/>
              </a:ext>
            </a:extLst>
          </p:cNvPr>
          <p:cNvGrpSpPr/>
          <p:nvPr/>
        </p:nvGrpSpPr>
        <p:grpSpPr>
          <a:xfrm>
            <a:off x="7965660" y="2608020"/>
            <a:ext cx="325440" cy="272880"/>
            <a:chOff x="7965660" y="2608020"/>
            <a:chExt cx="32544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7CAAB9-A5AD-402E-AE16-0D5CFEC8C00F}"/>
                    </a:ext>
                  </a:extLst>
                </p14:cNvPr>
                <p14:cNvContentPartPr/>
                <p14:nvPr/>
              </p14:nvContentPartPr>
              <p14:xfrm>
                <a:off x="7965660" y="2608020"/>
                <a:ext cx="54720" cy="27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7CAAB9-A5AD-402E-AE16-0D5CFEC8C0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47660" y="2590020"/>
                  <a:ext cx="90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585EDBA-5486-43A7-8A1D-E10D843BA834}"/>
                    </a:ext>
                  </a:extLst>
                </p14:cNvPr>
                <p14:cNvContentPartPr/>
                <p14:nvPr/>
              </p14:nvContentPartPr>
              <p14:xfrm>
                <a:off x="8124420" y="2644380"/>
                <a:ext cx="166680" cy="221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585EDBA-5486-43A7-8A1D-E10D843BA83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06420" y="2626740"/>
                  <a:ext cx="20232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AB97BD2-7E0F-4596-BAAD-59CC3D0416F3}"/>
              </a:ext>
            </a:extLst>
          </p:cNvPr>
          <p:cNvGrpSpPr/>
          <p:nvPr/>
        </p:nvGrpSpPr>
        <p:grpSpPr>
          <a:xfrm>
            <a:off x="6039300" y="3194820"/>
            <a:ext cx="694440" cy="210960"/>
            <a:chOff x="6039300" y="3194820"/>
            <a:chExt cx="69444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97BC783-5FD0-45DD-BDD7-9A5F8C868AA4}"/>
                    </a:ext>
                  </a:extLst>
                </p14:cNvPr>
                <p14:cNvContentPartPr/>
                <p14:nvPr/>
              </p14:nvContentPartPr>
              <p14:xfrm>
                <a:off x="6039300" y="3200220"/>
                <a:ext cx="228960" cy="169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97BC783-5FD0-45DD-BDD7-9A5F8C868A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21660" y="3182220"/>
                  <a:ext cx="2646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501A8ED-2655-4B8D-B3B4-F78B77CC7234}"/>
                    </a:ext>
                  </a:extLst>
                </p14:cNvPr>
                <p14:cNvContentPartPr/>
                <p14:nvPr/>
              </p14:nvContentPartPr>
              <p14:xfrm>
                <a:off x="6322260" y="3224340"/>
                <a:ext cx="195840" cy="127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501A8ED-2655-4B8D-B3B4-F78B77CC72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04620" y="3206340"/>
                  <a:ext cx="2314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02C5F80-C0D0-4788-993E-103F443A42CC}"/>
                    </a:ext>
                  </a:extLst>
                </p14:cNvPr>
                <p14:cNvContentPartPr/>
                <p14:nvPr/>
              </p14:nvContentPartPr>
              <p14:xfrm>
                <a:off x="6565980" y="3221100"/>
                <a:ext cx="167760" cy="11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02C5F80-C0D0-4788-993E-103F443A42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48340" y="3203100"/>
                  <a:ext cx="203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C10835-6F6D-424B-B82B-AFE6A2026DC2}"/>
                    </a:ext>
                  </a:extLst>
                </p14:cNvPr>
                <p14:cNvContentPartPr/>
                <p14:nvPr/>
              </p14:nvContentPartPr>
              <p14:xfrm>
                <a:off x="6618900" y="3194820"/>
                <a:ext cx="92880" cy="21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C10835-6F6D-424B-B82B-AFE6A2026DC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01260" y="3177180"/>
                  <a:ext cx="128520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C7F84B9-D646-4AB3-AE27-FBC13D947209}"/>
              </a:ext>
            </a:extLst>
          </p:cNvPr>
          <p:cNvGrpSpPr/>
          <p:nvPr/>
        </p:nvGrpSpPr>
        <p:grpSpPr>
          <a:xfrm>
            <a:off x="6114900" y="3585060"/>
            <a:ext cx="593280" cy="226800"/>
            <a:chOff x="6114900" y="3585060"/>
            <a:chExt cx="59328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D49089D-2775-425D-9315-103575C87FDB}"/>
                    </a:ext>
                  </a:extLst>
                </p14:cNvPr>
                <p14:cNvContentPartPr/>
                <p14:nvPr/>
              </p14:nvContentPartPr>
              <p14:xfrm>
                <a:off x="6114900" y="3671460"/>
                <a:ext cx="283680" cy="140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D49089D-2775-425D-9315-103575C87F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96900" y="3653820"/>
                  <a:ext cx="319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223B939-0D1B-4384-B558-3A85D9E7B9B6}"/>
                    </a:ext>
                  </a:extLst>
                </p14:cNvPr>
                <p14:cNvContentPartPr/>
                <p14:nvPr/>
              </p14:nvContentPartPr>
              <p14:xfrm>
                <a:off x="6443220" y="3585060"/>
                <a:ext cx="29880" cy="208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223B939-0D1B-4384-B558-3A85D9E7B9B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25580" y="3567420"/>
                  <a:ext cx="65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CFC70A2-CE62-4199-937D-05B9D122C2E7}"/>
                    </a:ext>
                  </a:extLst>
                </p14:cNvPr>
                <p14:cNvContentPartPr/>
                <p14:nvPr/>
              </p14:nvContentPartPr>
              <p14:xfrm>
                <a:off x="6549420" y="3678300"/>
                <a:ext cx="158760" cy="100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CFC70A2-CE62-4199-937D-05B9D122C2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31780" y="3660660"/>
                  <a:ext cx="19440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581D205-20A1-4B4B-89A8-3ED1832C5377}"/>
              </a:ext>
            </a:extLst>
          </p:cNvPr>
          <p:cNvGrpSpPr/>
          <p:nvPr/>
        </p:nvGrpSpPr>
        <p:grpSpPr>
          <a:xfrm>
            <a:off x="6939300" y="2987100"/>
            <a:ext cx="1841040" cy="954360"/>
            <a:chOff x="6939300" y="2987100"/>
            <a:chExt cx="1841040" cy="95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EA3CC1C-6777-46B2-BCAC-50D12EDF9D33}"/>
                    </a:ext>
                  </a:extLst>
                </p14:cNvPr>
                <p14:cNvContentPartPr/>
                <p14:nvPr/>
              </p14:nvContentPartPr>
              <p14:xfrm>
                <a:off x="6939300" y="2987100"/>
                <a:ext cx="123840" cy="550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EA3CC1C-6777-46B2-BCAC-50D12EDF9D3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21660" y="2969460"/>
                  <a:ext cx="15948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CDEC076-D13B-4575-84CD-3113EBD35AFA}"/>
                    </a:ext>
                  </a:extLst>
                </p14:cNvPr>
                <p14:cNvContentPartPr/>
                <p14:nvPr/>
              </p14:nvContentPartPr>
              <p14:xfrm>
                <a:off x="7042620" y="3099060"/>
                <a:ext cx="173520" cy="285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CDEC076-D13B-4575-84CD-3113EBD35AF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24620" y="3081420"/>
                  <a:ext cx="2091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D3FDBE3-5C40-4AF5-8588-77649EA5F83D}"/>
                    </a:ext>
                  </a:extLst>
                </p14:cNvPr>
                <p14:cNvContentPartPr/>
                <p14:nvPr/>
              </p14:nvContentPartPr>
              <p14:xfrm>
                <a:off x="7054500" y="3258900"/>
                <a:ext cx="290520" cy="117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3FDBE3-5C40-4AF5-8588-77649EA5F8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36860" y="3240900"/>
                  <a:ext cx="3261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6179529-500E-4F7A-8037-7949BBB3E335}"/>
                    </a:ext>
                  </a:extLst>
                </p14:cNvPr>
                <p14:cNvContentPartPr/>
                <p14:nvPr/>
              </p14:nvContentPartPr>
              <p14:xfrm>
                <a:off x="7386420" y="3182940"/>
                <a:ext cx="143280" cy="117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6179529-500E-4F7A-8037-7949BBB3E3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68780" y="3165300"/>
                  <a:ext cx="178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511369D-8B65-475B-A397-D9C3C8D57CEC}"/>
                    </a:ext>
                  </a:extLst>
                </p14:cNvPr>
                <p14:cNvContentPartPr/>
                <p14:nvPr/>
              </p14:nvContentPartPr>
              <p14:xfrm>
                <a:off x="7569660" y="3056580"/>
                <a:ext cx="88560" cy="394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511369D-8B65-475B-A397-D9C3C8D57CE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52020" y="3038940"/>
                  <a:ext cx="1242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6128E7A-135A-4CBE-AE5E-87EE527F625E}"/>
                    </a:ext>
                  </a:extLst>
                </p14:cNvPr>
                <p14:cNvContentPartPr/>
                <p14:nvPr/>
              </p14:nvContentPartPr>
              <p14:xfrm>
                <a:off x="7819500" y="3182220"/>
                <a:ext cx="115920" cy="97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6128E7A-135A-4CBE-AE5E-87EE527F625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01860" y="3164580"/>
                  <a:ext cx="151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D192749-4617-42FC-B7C2-16BF721E0FAE}"/>
                    </a:ext>
                  </a:extLst>
                </p14:cNvPr>
                <p14:cNvContentPartPr/>
                <p14:nvPr/>
              </p14:nvContentPartPr>
              <p14:xfrm>
                <a:off x="8164020" y="3129660"/>
                <a:ext cx="137160" cy="160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D192749-4617-42FC-B7C2-16BF721E0F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46020" y="3111660"/>
                  <a:ext cx="1728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B31CF90-9D18-471A-BAD9-120BDD5741BD}"/>
                    </a:ext>
                  </a:extLst>
                </p14:cNvPr>
                <p14:cNvContentPartPr/>
                <p14:nvPr/>
              </p14:nvContentPartPr>
              <p14:xfrm>
                <a:off x="8201460" y="3106980"/>
                <a:ext cx="175320" cy="37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B31CF90-9D18-471A-BAD9-120BDD5741B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83460" y="3089340"/>
                  <a:ext cx="2109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9D81A3F-14CE-415B-A6E5-30BE8A186C50}"/>
                    </a:ext>
                  </a:extLst>
                </p14:cNvPr>
                <p14:cNvContentPartPr/>
                <p14:nvPr/>
              </p14:nvContentPartPr>
              <p14:xfrm>
                <a:off x="8402700" y="3105540"/>
                <a:ext cx="128520" cy="17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9D81A3F-14CE-415B-A6E5-30BE8A186C5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85060" y="3087540"/>
                  <a:ext cx="164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021893C-8103-42B0-A5D9-60B38B9CF73F}"/>
                    </a:ext>
                  </a:extLst>
                </p14:cNvPr>
                <p14:cNvContentPartPr/>
                <p14:nvPr/>
              </p14:nvContentPartPr>
              <p14:xfrm>
                <a:off x="8617620" y="3127500"/>
                <a:ext cx="162720" cy="144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021893C-8103-42B0-A5D9-60B38B9CF73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99980" y="3109860"/>
                  <a:ext cx="198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889A6F2-53C1-4A79-AD8D-3C35103CF713}"/>
                    </a:ext>
                  </a:extLst>
                </p14:cNvPr>
                <p14:cNvContentPartPr/>
                <p14:nvPr/>
              </p14:nvContentPartPr>
              <p14:xfrm>
                <a:off x="6971340" y="3533580"/>
                <a:ext cx="114840" cy="40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889A6F2-53C1-4A79-AD8D-3C35103CF71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53700" y="3515580"/>
                  <a:ext cx="1504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9C753B6-BB0C-48EF-A50E-39B05C0F35AD}"/>
                    </a:ext>
                  </a:extLst>
                </p14:cNvPr>
                <p14:cNvContentPartPr/>
                <p14:nvPr/>
              </p14:nvContentPartPr>
              <p14:xfrm>
                <a:off x="7128300" y="3548700"/>
                <a:ext cx="145800" cy="276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9C753B6-BB0C-48EF-A50E-39B05C0F35A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10300" y="3531060"/>
                  <a:ext cx="1814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FA1E9F3-80F2-4795-BD6C-CC1819594D4E}"/>
                    </a:ext>
                  </a:extLst>
                </p14:cNvPr>
                <p14:cNvContentPartPr/>
                <p14:nvPr/>
              </p14:nvContentPartPr>
              <p14:xfrm>
                <a:off x="7121820" y="3687660"/>
                <a:ext cx="263160" cy="87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FA1E9F3-80F2-4795-BD6C-CC1819594D4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04180" y="3670020"/>
                  <a:ext cx="298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7BA1FC3-37E9-49B7-9E00-22867D5B0786}"/>
                    </a:ext>
                  </a:extLst>
                </p14:cNvPr>
                <p14:cNvContentPartPr/>
                <p14:nvPr/>
              </p14:nvContentPartPr>
              <p14:xfrm>
                <a:off x="7409100" y="3605220"/>
                <a:ext cx="177480" cy="107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7BA1FC3-37E9-49B7-9E00-22867D5B07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91460" y="3587220"/>
                  <a:ext cx="213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A035C97-E66C-4FC0-AE0D-0C23D3FDD727}"/>
                    </a:ext>
                  </a:extLst>
                </p14:cNvPr>
                <p14:cNvContentPartPr/>
                <p14:nvPr/>
              </p14:nvContentPartPr>
              <p14:xfrm>
                <a:off x="7623660" y="3489660"/>
                <a:ext cx="102960" cy="384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A035C97-E66C-4FC0-AE0D-0C23D3FDD72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05660" y="3472020"/>
                  <a:ext cx="1386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2610134-FCDE-4EBB-97EE-DB388CE9BC70}"/>
                    </a:ext>
                  </a:extLst>
                </p14:cNvPr>
                <p14:cNvContentPartPr/>
                <p14:nvPr/>
              </p14:nvContentPartPr>
              <p14:xfrm>
                <a:off x="7990860" y="3588660"/>
                <a:ext cx="155520" cy="10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2610134-FCDE-4EBB-97EE-DB388CE9BC7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72860" y="3570660"/>
                  <a:ext cx="1911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461E843-AADD-409B-9C7D-149557129F6C}"/>
                    </a:ext>
                  </a:extLst>
                </p14:cNvPr>
                <p14:cNvContentPartPr/>
                <p14:nvPr/>
              </p14:nvContentPartPr>
              <p14:xfrm>
                <a:off x="8424300" y="3539700"/>
                <a:ext cx="189360" cy="202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461E843-AADD-409B-9C7D-149557129F6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06300" y="3522060"/>
                  <a:ext cx="22500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EDFBA2-DCA6-4640-A477-22D959331450}"/>
              </a:ext>
            </a:extLst>
          </p:cNvPr>
          <p:cNvGrpSpPr/>
          <p:nvPr/>
        </p:nvGrpSpPr>
        <p:grpSpPr>
          <a:xfrm>
            <a:off x="5421900" y="4324140"/>
            <a:ext cx="3665520" cy="713160"/>
            <a:chOff x="5421900" y="4324140"/>
            <a:chExt cx="3665520" cy="71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F83028C-FDF5-4BA4-8CD1-11006C331B35}"/>
                    </a:ext>
                  </a:extLst>
                </p14:cNvPr>
                <p14:cNvContentPartPr/>
                <p14:nvPr/>
              </p14:nvContentPartPr>
              <p14:xfrm>
                <a:off x="5499300" y="4330980"/>
                <a:ext cx="10080" cy="325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F83028C-FDF5-4BA4-8CD1-11006C331B3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81300" y="4313340"/>
                  <a:ext cx="457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077B6F1-F30D-46F5-85BF-1DDCF6490F57}"/>
                    </a:ext>
                  </a:extLst>
                </p14:cNvPr>
                <p14:cNvContentPartPr/>
                <p14:nvPr/>
              </p14:nvContentPartPr>
              <p14:xfrm>
                <a:off x="5499300" y="4445100"/>
                <a:ext cx="3514680" cy="55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077B6F1-F30D-46F5-85BF-1DDCF6490F5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81300" y="4427100"/>
                  <a:ext cx="35503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B2858B3-946C-4B66-A897-089C570C9665}"/>
                    </a:ext>
                  </a:extLst>
                </p14:cNvPr>
                <p14:cNvContentPartPr/>
                <p14:nvPr/>
              </p14:nvContentPartPr>
              <p14:xfrm>
                <a:off x="8956380" y="4324140"/>
                <a:ext cx="26640" cy="281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B2858B3-946C-4B66-A897-089C570C966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938380" y="4306140"/>
                  <a:ext cx="622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847BD82-4CFA-4AEE-B5AE-0296DA7FD4E3}"/>
                    </a:ext>
                  </a:extLst>
                </p14:cNvPr>
                <p14:cNvContentPartPr/>
                <p14:nvPr/>
              </p14:nvContentPartPr>
              <p14:xfrm>
                <a:off x="5421900" y="4832460"/>
                <a:ext cx="183960" cy="204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847BD82-4CFA-4AEE-B5AE-0296DA7FD4E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03900" y="4814820"/>
                  <a:ext cx="219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33E8BB8-3577-424D-B755-BE51201B4E85}"/>
                    </a:ext>
                  </a:extLst>
                </p14:cNvPr>
                <p14:cNvContentPartPr/>
                <p14:nvPr/>
              </p14:nvContentPartPr>
              <p14:xfrm>
                <a:off x="8500620" y="4774140"/>
                <a:ext cx="155880" cy="188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33E8BB8-3577-424D-B755-BE51201B4E8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82980" y="4756500"/>
                  <a:ext cx="191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27339B9-E0D6-41BB-A81E-2BFE4EB858FC}"/>
                    </a:ext>
                  </a:extLst>
                </p14:cNvPr>
                <p14:cNvContentPartPr/>
                <p14:nvPr/>
              </p14:nvContentPartPr>
              <p14:xfrm>
                <a:off x="8540940" y="4733100"/>
                <a:ext cx="203760" cy="21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27339B9-E0D6-41BB-A81E-2BFE4EB858F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22940" y="4715460"/>
                  <a:ext cx="239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A543EBD-EB8E-41E4-BD77-BEE22221E485}"/>
                    </a:ext>
                  </a:extLst>
                </p14:cNvPr>
                <p14:cNvContentPartPr/>
                <p14:nvPr/>
              </p14:nvContentPartPr>
              <p14:xfrm>
                <a:off x="8743620" y="4763340"/>
                <a:ext cx="98640" cy="136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A543EBD-EB8E-41E4-BD77-BEE22221E48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25980" y="4745700"/>
                  <a:ext cx="134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B995CE4-CF45-4D8F-9022-5F4FC901A756}"/>
                    </a:ext>
                  </a:extLst>
                </p14:cNvPr>
                <p14:cNvContentPartPr/>
                <p14:nvPr/>
              </p14:nvContentPartPr>
              <p14:xfrm>
                <a:off x="8944140" y="4777380"/>
                <a:ext cx="143280" cy="130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B995CE4-CF45-4D8F-9022-5F4FC901A75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26500" y="4759380"/>
                  <a:ext cx="1789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E875B5C-7F4A-48EC-872D-5A12D5240C24}"/>
              </a:ext>
            </a:extLst>
          </p:cNvPr>
          <p:cNvGrpSpPr/>
          <p:nvPr/>
        </p:nvGrpSpPr>
        <p:grpSpPr>
          <a:xfrm>
            <a:off x="6253140" y="4757580"/>
            <a:ext cx="405360" cy="200520"/>
            <a:chOff x="6253140" y="4757580"/>
            <a:chExt cx="40536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F84B66-BDA1-4D91-B646-1BEDA1D955E3}"/>
                    </a:ext>
                  </a:extLst>
                </p14:cNvPr>
                <p14:cNvContentPartPr/>
                <p14:nvPr/>
              </p14:nvContentPartPr>
              <p14:xfrm>
                <a:off x="6253140" y="4757580"/>
                <a:ext cx="33480" cy="200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F84B66-BDA1-4D91-B646-1BEDA1D955E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35500" y="4739580"/>
                  <a:ext cx="691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003ED1D-3E8F-47F0-BB92-4358AEFC86F3}"/>
                    </a:ext>
                  </a:extLst>
                </p14:cNvPr>
                <p14:cNvContentPartPr/>
                <p14:nvPr/>
              </p14:nvContentPartPr>
              <p14:xfrm>
                <a:off x="6350700" y="4774500"/>
                <a:ext cx="307800" cy="157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003ED1D-3E8F-47F0-BB92-4358AEFC86F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32700" y="4756500"/>
                  <a:ext cx="34344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C0DE7A2-6047-49DD-A09A-AFBEE7A9CC15}"/>
              </a:ext>
            </a:extLst>
          </p:cNvPr>
          <p:cNvGrpSpPr/>
          <p:nvPr/>
        </p:nvGrpSpPr>
        <p:grpSpPr>
          <a:xfrm>
            <a:off x="6373020" y="4305780"/>
            <a:ext cx="2583720" cy="303840"/>
            <a:chOff x="6373020" y="4305780"/>
            <a:chExt cx="258372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0017C76-AEDF-433F-877F-DA8D02D76AE8}"/>
                    </a:ext>
                  </a:extLst>
                </p14:cNvPr>
                <p14:cNvContentPartPr/>
                <p14:nvPr/>
              </p14:nvContentPartPr>
              <p14:xfrm>
                <a:off x="6374820" y="4305780"/>
                <a:ext cx="22680" cy="303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0017C76-AEDF-433F-877F-DA8D02D76AE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56820" y="4288140"/>
                  <a:ext cx="583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A407531-C648-49BB-A5F0-E8B39A696B3D}"/>
                    </a:ext>
                  </a:extLst>
                </p14:cNvPr>
                <p14:cNvContentPartPr/>
                <p14:nvPr/>
              </p14:nvContentPartPr>
              <p14:xfrm>
                <a:off x="6373020" y="4361940"/>
                <a:ext cx="361080" cy="156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A407531-C648-49BB-A5F0-E8B39A696B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355020" y="4343940"/>
                  <a:ext cx="396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074D1C8-8D37-444E-B420-FBC726961710}"/>
                    </a:ext>
                  </a:extLst>
                </p14:cNvPr>
                <p14:cNvContentPartPr/>
                <p14:nvPr/>
              </p14:nvContentPartPr>
              <p14:xfrm>
                <a:off x="6451500" y="4358340"/>
                <a:ext cx="550800" cy="195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074D1C8-8D37-444E-B420-FBC72696171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33860" y="4340700"/>
                  <a:ext cx="586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D08AB77-01C2-48E1-BE64-E7BBBA272091}"/>
                    </a:ext>
                  </a:extLst>
                </p14:cNvPr>
                <p14:cNvContentPartPr/>
                <p14:nvPr/>
              </p14:nvContentPartPr>
              <p14:xfrm>
                <a:off x="6817980" y="4399380"/>
                <a:ext cx="401040" cy="142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D08AB77-01C2-48E1-BE64-E7BBBA2720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99980" y="4381380"/>
                  <a:ext cx="436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F0EAB92-A701-4BE1-8BC4-8B9A6DD58F25}"/>
                    </a:ext>
                  </a:extLst>
                </p14:cNvPr>
                <p14:cNvContentPartPr/>
                <p14:nvPr/>
              </p14:nvContentPartPr>
              <p14:xfrm>
                <a:off x="7064220" y="4390740"/>
                <a:ext cx="402120" cy="185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F0EAB92-A701-4BE1-8BC4-8B9A6DD58F2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046580" y="4373100"/>
                  <a:ext cx="437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9F3484E-910B-466C-812C-92617CE75297}"/>
                    </a:ext>
                  </a:extLst>
                </p14:cNvPr>
                <p14:cNvContentPartPr/>
                <p14:nvPr/>
              </p14:nvContentPartPr>
              <p14:xfrm>
                <a:off x="7305780" y="4387500"/>
                <a:ext cx="367200" cy="183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9F3484E-910B-466C-812C-92617CE7529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87780" y="4369860"/>
                  <a:ext cx="402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DA2B339-EAFE-4A1B-8E16-EB5B08BE0608}"/>
                    </a:ext>
                  </a:extLst>
                </p14:cNvPr>
                <p14:cNvContentPartPr/>
                <p14:nvPr/>
              </p14:nvContentPartPr>
              <p14:xfrm>
                <a:off x="7645980" y="4345740"/>
                <a:ext cx="444600" cy="195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DA2B339-EAFE-4A1B-8E16-EB5B08BE060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628340" y="4327740"/>
                  <a:ext cx="480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E93B4A1-A5AA-470E-A3F3-58BD36D847B9}"/>
                    </a:ext>
                  </a:extLst>
                </p14:cNvPr>
                <p14:cNvContentPartPr/>
                <p14:nvPr/>
              </p14:nvContentPartPr>
              <p14:xfrm>
                <a:off x="7905900" y="4380300"/>
                <a:ext cx="365400" cy="182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E93B4A1-A5AA-470E-A3F3-58BD36D847B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87900" y="4362660"/>
                  <a:ext cx="4010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1285464-FB92-4D35-A856-E23C3800FD07}"/>
                    </a:ext>
                  </a:extLst>
                </p14:cNvPr>
                <p14:cNvContentPartPr/>
                <p14:nvPr/>
              </p14:nvContentPartPr>
              <p14:xfrm>
                <a:off x="8138820" y="4382820"/>
                <a:ext cx="502200" cy="188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1285464-FB92-4D35-A856-E23C3800FD0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20820" y="4365180"/>
                  <a:ext cx="5378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6CB24E0-D8CD-4D96-8747-C85E339015B8}"/>
                    </a:ext>
                  </a:extLst>
                </p14:cNvPr>
                <p14:cNvContentPartPr/>
                <p14:nvPr/>
              </p14:nvContentPartPr>
              <p14:xfrm>
                <a:off x="8522220" y="4375980"/>
                <a:ext cx="338400" cy="180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6CB24E0-D8CD-4D96-8747-C85E339015B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04580" y="4358340"/>
                  <a:ext cx="374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D5CF75D-150A-44B8-8F03-E9DEEFDAE9B0}"/>
                    </a:ext>
                  </a:extLst>
                </p14:cNvPr>
                <p14:cNvContentPartPr/>
                <p14:nvPr/>
              </p14:nvContentPartPr>
              <p14:xfrm>
                <a:off x="8764500" y="4452300"/>
                <a:ext cx="192240" cy="120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D5CF75D-150A-44B8-8F03-E9DEEFDAE9B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46500" y="4434300"/>
                  <a:ext cx="22788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A18D955-2B58-4EF9-870D-D224F381F670}"/>
                  </a:ext>
                </a:extLst>
              </p14:cNvPr>
              <p14:cNvContentPartPr/>
              <p14:nvPr/>
            </p14:nvContentPartPr>
            <p14:xfrm>
              <a:off x="2086140" y="2262060"/>
              <a:ext cx="515880" cy="381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A18D955-2B58-4EF9-870D-D224F381F67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068140" y="2244060"/>
                <a:ext cx="55152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111B5AB-F4EA-40FB-A5F7-B190FCDE47F3}"/>
              </a:ext>
            </a:extLst>
          </p:cNvPr>
          <p:cNvGrpSpPr/>
          <p:nvPr/>
        </p:nvGrpSpPr>
        <p:grpSpPr>
          <a:xfrm>
            <a:off x="390540" y="2505420"/>
            <a:ext cx="4475160" cy="2381760"/>
            <a:chOff x="390540" y="2505420"/>
            <a:chExt cx="4475160" cy="23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0B8AA6E-EC95-4E30-B3E4-86E8B890B95A}"/>
                    </a:ext>
                  </a:extLst>
                </p14:cNvPr>
                <p14:cNvContentPartPr/>
                <p14:nvPr/>
              </p14:nvContentPartPr>
              <p14:xfrm>
                <a:off x="390540" y="2896020"/>
                <a:ext cx="194040" cy="203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0B8AA6E-EC95-4E30-B3E4-86E8B890B95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2540" y="2878020"/>
                  <a:ext cx="229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54BE2B-273D-4D31-86D4-83AEF8889918}"/>
                    </a:ext>
                  </a:extLst>
                </p14:cNvPr>
                <p14:cNvContentPartPr/>
                <p14:nvPr/>
              </p14:nvContentPartPr>
              <p14:xfrm>
                <a:off x="629580" y="2913660"/>
                <a:ext cx="147960" cy="176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54BE2B-273D-4D31-86D4-83AEF888991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1580" y="2896020"/>
                  <a:ext cx="183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40515BB-9F96-443D-9D97-92B372068C87}"/>
                    </a:ext>
                  </a:extLst>
                </p14:cNvPr>
                <p14:cNvContentPartPr/>
                <p14:nvPr/>
              </p14:nvContentPartPr>
              <p14:xfrm>
                <a:off x="827220" y="2719620"/>
                <a:ext cx="38880" cy="389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40515BB-9F96-443D-9D97-92B372068C8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9220" y="2701620"/>
                  <a:ext cx="745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DA23CD6-E4FD-4A1D-8429-A386F84A67D2}"/>
                    </a:ext>
                  </a:extLst>
                </p14:cNvPr>
                <p14:cNvContentPartPr/>
                <p14:nvPr/>
              </p14:nvContentPartPr>
              <p14:xfrm>
                <a:off x="911820" y="2925180"/>
                <a:ext cx="111960" cy="128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DA23CD6-E4FD-4A1D-8429-A386F84A67D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3820" y="2907180"/>
                  <a:ext cx="147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FCCB16D-09BA-4774-9F60-9EB53BFE0CE5}"/>
                    </a:ext>
                  </a:extLst>
                </p14:cNvPr>
                <p14:cNvContentPartPr/>
                <p14:nvPr/>
              </p14:nvContentPartPr>
              <p14:xfrm>
                <a:off x="1084980" y="2924460"/>
                <a:ext cx="171000" cy="95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FCCB16D-09BA-4774-9F60-9EB53BFE0CE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6980" y="2906460"/>
                  <a:ext cx="206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39255AE-8E5A-44FD-A19E-5326EFF7A039}"/>
                    </a:ext>
                  </a:extLst>
                </p14:cNvPr>
                <p14:cNvContentPartPr/>
                <p14:nvPr/>
              </p14:nvContentPartPr>
              <p14:xfrm>
                <a:off x="1216380" y="2713140"/>
                <a:ext cx="209520" cy="316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39255AE-8E5A-44FD-A19E-5326EFF7A03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98380" y="2695140"/>
                  <a:ext cx="2451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E6F2286-A38C-48FE-81DD-27DA92B6A3B1}"/>
                    </a:ext>
                  </a:extLst>
                </p14:cNvPr>
                <p14:cNvContentPartPr/>
                <p14:nvPr/>
              </p14:nvContentPartPr>
              <p14:xfrm>
                <a:off x="1428060" y="2802780"/>
                <a:ext cx="38160" cy="239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E6F2286-A38C-48FE-81DD-27DA92B6A3B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10420" y="2784780"/>
                  <a:ext cx="73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C289FF0-D91E-412C-86F0-A3CDA4D74495}"/>
                    </a:ext>
                  </a:extLst>
                </p14:cNvPr>
                <p14:cNvContentPartPr/>
                <p14:nvPr/>
              </p14:nvContentPartPr>
              <p14:xfrm>
                <a:off x="1495380" y="2893860"/>
                <a:ext cx="155520" cy="119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C289FF0-D91E-412C-86F0-A3CDA4D7449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77740" y="2875860"/>
                  <a:ext cx="191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A3AC076-174F-46A2-9AC7-486212CD55A8}"/>
                    </a:ext>
                  </a:extLst>
                </p14:cNvPr>
                <p14:cNvContentPartPr/>
                <p14:nvPr/>
              </p14:nvContentPartPr>
              <p14:xfrm>
                <a:off x="1694100" y="2724300"/>
                <a:ext cx="33840" cy="257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A3AC076-174F-46A2-9AC7-486212CD55A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76100" y="2706660"/>
                  <a:ext cx="69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5FB5A9B-A1C5-4B8A-81E2-5DB357AD7904}"/>
                    </a:ext>
                  </a:extLst>
                </p14:cNvPr>
                <p14:cNvContentPartPr/>
                <p14:nvPr/>
              </p14:nvContentPartPr>
              <p14:xfrm>
                <a:off x="1813980" y="2720340"/>
                <a:ext cx="12960" cy="277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5FB5A9B-A1C5-4B8A-81E2-5DB357AD790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96340" y="2702340"/>
                  <a:ext cx="486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577AA1D-6329-4594-A8F3-CB92AF977EAB}"/>
                    </a:ext>
                  </a:extLst>
                </p14:cNvPr>
                <p14:cNvContentPartPr/>
                <p14:nvPr/>
              </p14:nvContentPartPr>
              <p14:xfrm>
                <a:off x="1783020" y="2839500"/>
                <a:ext cx="256320" cy="5983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577AA1D-6329-4594-A8F3-CB92AF977EA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65020" y="2821860"/>
                  <a:ext cx="2919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113E89E-A65C-4507-BC2D-1B7560EAB6E7}"/>
                    </a:ext>
                  </a:extLst>
                </p14:cNvPr>
                <p14:cNvContentPartPr/>
                <p14:nvPr/>
              </p14:nvContentPartPr>
              <p14:xfrm>
                <a:off x="2146260" y="2505420"/>
                <a:ext cx="221040" cy="752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113E89E-A65C-4507-BC2D-1B7560EAB6E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28620" y="2487780"/>
                  <a:ext cx="25668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688F9ED-BF0A-4F38-9C69-37482E1EA269}"/>
                    </a:ext>
                  </a:extLst>
                </p14:cNvPr>
                <p14:cNvContentPartPr/>
                <p14:nvPr/>
              </p14:nvContentPartPr>
              <p14:xfrm>
                <a:off x="2320500" y="2636460"/>
                <a:ext cx="353160" cy="340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688F9ED-BF0A-4F38-9C69-37482E1EA26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302860" y="2618820"/>
                  <a:ext cx="3888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59D1145-7F56-4DB6-89C7-BA21BDEAE69B}"/>
                    </a:ext>
                  </a:extLst>
                </p14:cNvPr>
                <p14:cNvContentPartPr/>
                <p14:nvPr/>
              </p14:nvContentPartPr>
              <p14:xfrm>
                <a:off x="2522820" y="2951100"/>
                <a:ext cx="47880" cy="151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59D1145-7F56-4DB6-89C7-BA21BDEAE69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504820" y="2933100"/>
                  <a:ext cx="83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C991DB1-FF81-4E28-BEF0-3713B163C112}"/>
                    </a:ext>
                  </a:extLst>
                </p14:cNvPr>
                <p14:cNvContentPartPr/>
                <p14:nvPr/>
              </p14:nvContentPartPr>
              <p14:xfrm>
                <a:off x="2533260" y="2893500"/>
                <a:ext cx="117000" cy="219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C991DB1-FF81-4E28-BEF0-3713B163C11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515620" y="2875500"/>
                  <a:ext cx="152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EDE93C9-DC25-4C96-AAD0-4475ADB9CDA3}"/>
                    </a:ext>
                  </a:extLst>
                </p14:cNvPr>
                <p14:cNvContentPartPr/>
                <p14:nvPr/>
              </p14:nvContentPartPr>
              <p14:xfrm>
                <a:off x="2726940" y="2939940"/>
                <a:ext cx="137520" cy="257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EDE93C9-DC25-4C96-AAD0-4475ADB9CDA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709300" y="2921940"/>
                  <a:ext cx="1731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C9B3FEB-9778-42FF-9053-72134FBAE804}"/>
                    </a:ext>
                  </a:extLst>
                </p14:cNvPr>
                <p14:cNvContentPartPr/>
                <p14:nvPr/>
              </p14:nvContentPartPr>
              <p14:xfrm>
                <a:off x="2976420" y="2974860"/>
                <a:ext cx="99720" cy="27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C9B3FEB-9778-42FF-9053-72134FBAE80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958780" y="2957220"/>
                  <a:ext cx="135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699433E-336A-4393-9DDC-C61A7D078C3B}"/>
                    </a:ext>
                  </a:extLst>
                </p14:cNvPr>
                <p14:cNvContentPartPr/>
                <p14:nvPr/>
              </p14:nvContentPartPr>
              <p14:xfrm>
                <a:off x="2990100" y="3066660"/>
                <a:ext cx="118440" cy="8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699433E-336A-4393-9DDC-C61A7D078C3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72100" y="3049020"/>
                  <a:ext cx="1540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68010A4-34AA-47BD-AF0B-21C6D98D4FA4}"/>
                    </a:ext>
                  </a:extLst>
                </p14:cNvPr>
                <p14:cNvContentPartPr/>
                <p14:nvPr/>
              </p14:nvContentPartPr>
              <p14:xfrm>
                <a:off x="3234180" y="2928420"/>
                <a:ext cx="1548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68010A4-34AA-47BD-AF0B-21C6D98D4FA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216540" y="2910420"/>
                  <a:ext cx="51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4EB6014-0367-47FC-8AF2-D3AAD2E8B4CE}"/>
                    </a:ext>
                  </a:extLst>
                </p14:cNvPr>
                <p14:cNvContentPartPr/>
                <p14:nvPr/>
              </p14:nvContentPartPr>
              <p14:xfrm>
                <a:off x="3327420" y="2921580"/>
                <a:ext cx="283320" cy="161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4EB6014-0367-47FC-8AF2-D3AAD2E8B4C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09420" y="2903940"/>
                  <a:ext cx="318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F9FB3CC-4329-4F29-8506-4CBBCCECCBC2}"/>
                    </a:ext>
                  </a:extLst>
                </p14:cNvPr>
                <p14:cNvContentPartPr/>
                <p14:nvPr/>
              </p14:nvContentPartPr>
              <p14:xfrm>
                <a:off x="3653940" y="2604060"/>
                <a:ext cx="90000" cy="756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F9FB3CC-4329-4F29-8506-4CBBCCECCBC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36300" y="2586420"/>
                  <a:ext cx="12564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2A19F27-503F-4F20-8045-C303431EDD15}"/>
                    </a:ext>
                  </a:extLst>
                </p14:cNvPr>
                <p14:cNvContentPartPr/>
                <p14:nvPr/>
              </p14:nvContentPartPr>
              <p14:xfrm>
                <a:off x="551820" y="4024620"/>
                <a:ext cx="138960" cy="12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2A19F27-503F-4F20-8045-C303431EDD1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34180" y="4006620"/>
                  <a:ext cx="174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F747923-6719-411F-A6F0-1F9058FDC6BC}"/>
                    </a:ext>
                  </a:extLst>
                </p14:cNvPr>
                <p14:cNvContentPartPr/>
                <p14:nvPr/>
              </p14:nvContentPartPr>
              <p14:xfrm>
                <a:off x="540300" y="4098060"/>
                <a:ext cx="193320" cy="43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F747923-6719-411F-A6F0-1F9058FDC6B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2660" y="4080420"/>
                  <a:ext cx="228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C4FEEFD-B036-4AED-BF3A-C8D7485EAD06}"/>
                    </a:ext>
                  </a:extLst>
                </p14:cNvPr>
                <p14:cNvContentPartPr/>
                <p14:nvPr/>
              </p14:nvContentPartPr>
              <p14:xfrm>
                <a:off x="906420" y="3928860"/>
                <a:ext cx="2793960" cy="137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C4FEEFD-B036-4AED-BF3A-C8D7485EAD0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88420" y="3910860"/>
                  <a:ext cx="2829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0F8FFC-EEA8-4D28-939E-C27DC12F8F30}"/>
                    </a:ext>
                  </a:extLst>
                </p14:cNvPr>
                <p14:cNvContentPartPr/>
                <p14:nvPr/>
              </p14:nvContentPartPr>
              <p14:xfrm>
                <a:off x="1073100" y="4244940"/>
                <a:ext cx="249480" cy="1522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0F8FFC-EEA8-4D28-939E-C27DC12F8F3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55100" y="4227300"/>
                  <a:ext cx="285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AC0EE97-D3BB-4F55-92F9-F275A6ED7775}"/>
                    </a:ext>
                  </a:extLst>
                </p14:cNvPr>
                <p14:cNvContentPartPr/>
                <p14:nvPr/>
              </p14:nvContentPartPr>
              <p14:xfrm>
                <a:off x="1387740" y="4236300"/>
                <a:ext cx="188640" cy="108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AC0EE97-D3BB-4F55-92F9-F275A6ED777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370100" y="4218300"/>
                  <a:ext cx="224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6CF89AE-B0E4-40EE-84D8-09F8686FC909}"/>
                    </a:ext>
                  </a:extLst>
                </p14:cNvPr>
                <p14:cNvContentPartPr/>
                <p14:nvPr/>
              </p14:nvContentPartPr>
              <p14:xfrm>
                <a:off x="1600860" y="4203900"/>
                <a:ext cx="148680" cy="170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6CF89AE-B0E4-40EE-84D8-09F8686FC90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583220" y="4185900"/>
                  <a:ext cx="184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B1861FD-C030-43C9-98BC-7B54894DB743}"/>
                    </a:ext>
                  </a:extLst>
                </p14:cNvPr>
                <p14:cNvContentPartPr/>
                <p14:nvPr/>
              </p14:nvContentPartPr>
              <p14:xfrm>
                <a:off x="1937100" y="4039020"/>
                <a:ext cx="140400" cy="4910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B1861FD-C030-43C9-98BC-7B54894DB74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919100" y="4021020"/>
                  <a:ext cx="17604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0294215-C4B8-460A-B6D4-81A53DD0CEF4}"/>
                    </a:ext>
                  </a:extLst>
                </p14:cNvPr>
                <p14:cNvContentPartPr/>
                <p14:nvPr/>
              </p14:nvContentPartPr>
              <p14:xfrm>
                <a:off x="2060220" y="4128660"/>
                <a:ext cx="150840" cy="272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0294215-C4B8-460A-B6D4-81A53DD0CEF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042580" y="4111020"/>
                  <a:ext cx="186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1978133-9B88-4302-9C51-6C6EDB95720F}"/>
                    </a:ext>
                  </a:extLst>
                </p14:cNvPr>
                <p14:cNvContentPartPr/>
                <p14:nvPr/>
              </p14:nvContentPartPr>
              <p14:xfrm>
                <a:off x="2092980" y="4278060"/>
                <a:ext cx="232920" cy="88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1978133-9B88-4302-9C51-6C6EDB95720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75340" y="4260420"/>
                  <a:ext cx="268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35998F9-9E6A-45A5-AA0F-40B258206896}"/>
                    </a:ext>
                  </a:extLst>
                </p14:cNvPr>
                <p14:cNvContentPartPr/>
                <p14:nvPr/>
              </p14:nvContentPartPr>
              <p14:xfrm>
                <a:off x="2415540" y="4192380"/>
                <a:ext cx="140400" cy="151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35998F9-9E6A-45A5-AA0F-40B25820689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97900" y="4174380"/>
                  <a:ext cx="1760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68F6D6B-D655-43BA-898A-A2439739238C}"/>
                    </a:ext>
                  </a:extLst>
                </p14:cNvPr>
                <p14:cNvContentPartPr/>
                <p14:nvPr/>
              </p14:nvContentPartPr>
              <p14:xfrm>
                <a:off x="2590140" y="4039020"/>
                <a:ext cx="95760" cy="468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68F6D6B-D655-43BA-898A-A2439739238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72140" y="4021020"/>
                  <a:ext cx="13140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FB671DB-DBFB-4EB4-9B75-FCB585875055}"/>
                    </a:ext>
                  </a:extLst>
                </p14:cNvPr>
                <p14:cNvContentPartPr/>
                <p14:nvPr/>
              </p14:nvContentPartPr>
              <p14:xfrm>
                <a:off x="2897220" y="4280940"/>
                <a:ext cx="190080" cy="32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FB671DB-DBFB-4EB4-9B75-FCB58587505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79220" y="4263300"/>
                  <a:ext cx="2257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F981831-DE38-4B92-8E36-F443D7C4D654}"/>
                    </a:ext>
                  </a:extLst>
                </p14:cNvPr>
                <p14:cNvContentPartPr/>
                <p14:nvPr/>
              </p14:nvContentPartPr>
              <p14:xfrm>
                <a:off x="3243180" y="4179420"/>
                <a:ext cx="227880" cy="136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F981831-DE38-4B92-8E36-F443D7C4D65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25180" y="4161780"/>
                  <a:ext cx="263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5E80628-86B8-4302-BA3F-745251028CA1}"/>
                    </a:ext>
                  </a:extLst>
                </p14:cNvPr>
                <p14:cNvContentPartPr/>
                <p14:nvPr/>
              </p14:nvContentPartPr>
              <p14:xfrm>
                <a:off x="3508500" y="4087620"/>
                <a:ext cx="72000" cy="226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5E80628-86B8-4302-BA3F-745251028CA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490500" y="4069980"/>
                  <a:ext cx="1076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E51BC48-872E-48C2-925A-AFB4B55E573F}"/>
                    </a:ext>
                  </a:extLst>
                </p14:cNvPr>
                <p14:cNvContentPartPr/>
                <p14:nvPr/>
              </p14:nvContentPartPr>
              <p14:xfrm>
                <a:off x="3635940" y="4193820"/>
                <a:ext cx="112320" cy="121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E51BC48-872E-48C2-925A-AFB4B55E573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617940" y="4175820"/>
                  <a:ext cx="147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EC55426-106D-4226-B27C-ADD5347D02EC}"/>
                    </a:ext>
                  </a:extLst>
                </p14:cNvPr>
                <p14:cNvContentPartPr/>
                <p14:nvPr/>
              </p14:nvContentPartPr>
              <p14:xfrm>
                <a:off x="4001700" y="3955500"/>
                <a:ext cx="132840" cy="527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EC55426-106D-4226-B27C-ADD5347D02E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984060" y="3937860"/>
                  <a:ext cx="16848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F373A7C-290C-47B6-85BA-CFBF5A14CBCD}"/>
                    </a:ext>
                  </a:extLst>
                </p14:cNvPr>
                <p14:cNvContentPartPr/>
                <p14:nvPr/>
              </p14:nvContentPartPr>
              <p14:xfrm>
                <a:off x="4128780" y="4042980"/>
                <a:ext cx="180720" cy="317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F373A7C-290C-47B6-85BA-CFBF5A14CBC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10780" y="4024980"/>
                  <a:ext cx="2163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DBF5700-8BB5-455D-9B9A-10955284687D}"/>
                    </a:ext>
                  </a:extLst>
                </p14:cNvPr>
                <p14:cNvContentPartPr/>
                <p14:nvPr/>
              </p14:nvContentPartPr>
              <p14:xfrm>
                <a:off x="4173420" y="4201740"/>
                <a:ext cx="245520" cy="93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DBF5700-8BB5-455D-9B9A-10955284687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55420" y="4183740"/>
                  <a:ext cx="281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F4FC532-2936-409C-8C0C-B6BB6BF5CE4B}"/>
                    </a:ext>
                  </a:extLst>
                </p14:cNvPr>
                <p14:cNvContentPartPr/>
                <p14:nvPr/>
              </p14:nvContentPartPr>
              <p14:xfrm>
                <a:off x="4497060" y="4121460"/>
                <a:ext cx="136800" cy="157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F4FC532-2936-409C-8C0C-B6BB6BF5CE4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79420" y="4103820"/>
                  <a:ext cx="172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DD25FBC-9B8C-473C-9598-AA2D18ABCDD5}"/>
                    </a:ext>
                  </a:extLst>
                </p14:cNvPr>
                <p14:cNvContentPartPr/>
                <p14:nvPr/>
              </p14:nvContentPartPr>
              <p14:xfrm>
                <a:off x="4627740" y="4017060"/>
                <a:ext cx="180000" cy="500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DD25FBC-9B8C-473C-9598-AA2D18ABCDD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610100" y="3999060"/>
                  <a:ext cx="2156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201A6B8-44A1-4B7A-88C5-94C7DCF8352F}"/>
                    </a:ext>
                  </a:extLst>
                </p14:cNvPr>
                <p14:cNvContentPartPr/>
                <p14:nvPr/>
              </p14:nvContentPartPr>
              <p14:xfrm>
                <a:off x="3689580" y="3883860"/>
                <a:ext cx="1176120" cy="69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201A6B8-44A1-4B7A-88C5-94C7DCF8352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71580" y="3866220"/>
                  <a:ext cx="1211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5A95A6F-8932-494B-BD14-1FFBBEFCD7EC}"/>
                    </a:ext>
                  </a:extLst>
                </p14:cNvPr>
                <p14:cNvContentPartPr/>
                <p14:nvPr/>
              </p14:nvContentPartPr>
              <p14:xfrm>
                <a:off x="651900" y="4765500"/>
                <a:ext cx="123120" cy="37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5A95A6F-8932-494B-BD14-1FFBBEFCD7E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4260" y="4747860"/>
                  <a:ext cx="158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054575D-A3B0-49A4-91BF-FBA3ADB4C0B6}"/>
                    </a:ext>
                  </a:extLst>
                </p14:cNvPr>
                <p14:cNvContentPartPr/>
                <p14:nvPr/>
              </p14:nvContentPartPr>
              <p14:xfrm>
                <a:off x="669540" y="4868460"/>
                <a:ext cx="195480" cy="18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054575D-A3B0-49A4-91BF-FBA3ADB4C0B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51900" y="4850820"/>
                  <a:ext cx="2311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ED3A50E-0B34-4F1C-A474-B6B8096AA7B4}"/>
                    </a:ext>
                  </a:extLst>
                </p14:cNvPr>
                <p14:cNvContentPartPr/>
                <p14:nvPr/>
              </p14:nvContentPartPr>
              <p14:xfrm>
                <a:off x="1180020" y="3653820"/>
                <a:ext cx="514080" cy="151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ED3A50E-0B34-4F1C-A474-B6B8096AA7B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62380" y="3635820"/>
                  <a:ext cx="549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C21F85F-13EC-4214-976F-448D1B8CFFE3}"/>
                    </a:ext>
                  </a:extLst>
                </p14:cNvPr>
                <p14:cNvContentPartPr/>
                <p14:nvPr/>
              </p14:nvContentPartPr>
              <p14:xfrm>
                <a:off x="1751700" y="3658860"/>
                <a:ext cx="157320" cy="102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C21F85F-13EC-4214-976F-448D1B8CFFE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733700" y="3640860"/>
                  <a:ext cx="1929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3D0D67E-DD9B-4364-9402-B9F0FA520B1D}"/>
                    </a:ext>
                  </a:extLst>
                </p14:cNvPr>
                <p14:cNvContentPartPr/>
                <p14:nvPr/>
              </p14:nvContentPartPr>
              <p14:xfrm>
                <a:off x="1781940" y="3647700"/>
                <a:ext cx="118440" cy="192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3D0D67E-DD9B-4364-9402-B9F0FA520B1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763940" y="3630060"/>
                  <a:ext cx="154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01F8E83-3779-4C55-B26A-AAA2F9FE4CAF}"/>
                    </a:ext>
                  </a:extLst>
                </p14:cNvPr>
                <p14:cNvContentPartPr/>
                <p14:nvPr/>
              </p14:nvContentPartPr>
              <p14:xfrm>
                <a:off x="2082900" y="3370140"/>
                <a:ext cx="199800" cy="521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01F8E83-3779-4C55-B26A-AAA2F9FE4CA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065260" y="3352500"/>
                  <a:ext cx="235440" cy="5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9B77574-2747-4BCA-93D9-1A9107EF1C23}"/>
                    </a:ext>
                  </a:extLst>
                </p14:cNvPr>
                <p14:cNvContentPartPr/>
                <p14:nvPr/>
              </p14:nvContentPartPr>
              <p14:xfrm>
                <a:off x="2236260" y="3477420"/>
                <a:ext cx="183600" cy="3157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9B77574-2747-4BCA-93D9-1A9107EF1C2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218620" y="3459780"/>
                  <a:ext cx="2192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2CF81B8-9B2F-49B3-987C-F6716D87BAD2}"/>
                    </a:ext>
                  </a:extLst>
                </p14:cNvPr>
                <p14:cNvContentPartPr/>
                <p14:nvPr/>
              </p14:nvContentPartPr>
              <p14:xfrm>
                <a:off x="2270820" y="3656340"/>
                <a:ext cx="182160" cy="118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2CF81B8-9B2F-49B3-987C-F6716D87BAD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253180" y="3638340"/>
                  <a:ext cx="217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BE089FD-33FA-41D1-95F5-8127304BCE4B}"/>
                    </a:ext>
                  </a:extLst>
                </p14:cNvPr>
                <p14:cNvContentPartPr/>
                <p14:nvPr/>
              </p14:nvContentPartPr>
              <p14:xfrm>
                <a:off x="2559180" y="3668940"/>
                <a:ext cx="34920" cy="93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BE089FD-33FA-41D1-95F5-8127304BCE4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541540" y="3650940"/>
                  <a:ext cx="70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0F8B01E-7FF6-4B70-BA58-55627E00918E}"/>
                    </a:ext>
                  </a:extLst>
                </p14:cNvPr>
                <p14:cNvContentPartPr/>
                <p14:nvPr/>
              </p14:nvContentPartPr>
              <p14:xfrm>
                <a:off x="2706060" y="3564540"/>
                <a:ext cx="144000" cy="168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0F8B01E-7FF6-4B70-BA58-55627E00918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688420" y="3546900"/>
                  <a:ext cx="179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56F4445-34DD-4FD9-95B3-6F5148D9F090}"/>
                    </a:ext>
                  </a:extLst>
                </p14:cNvPr>
                <p14:cNvContentPartPr/>
                <p14:nvPr/>
              </p14:nvContentPartPr>
              <p14:xfrm>
                <a:off x="2880300" y="3347460"/>
                <a:ext cx="101160" cy="5529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56F4445-34DD-4FD9-95B3-6F5148D9F09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862300" y="3329820"/>
                  <a:ext cx="13680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DDDB8C5-85A4-4679-B2C9-461627B55211}"/>
                    </a:ext>
                  </a:extLst>
                </p14:cNvPr>
                <p14:cNvContentPartPr/>
                <p14:nvPr/>
              </p14:nvContentPartPr>
              <p14:xfrm>
                <a:off x="3320580" y="3607020"/>
                <a:ext cx="360720" cy="56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DDDB8C5-85A4-4679-B2C9-461627B5521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02580" y="3589020"/>
                  <a:ext cx="396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2A6E70E-D723-415A-B18B-D478390C90DB}"/>
                    </a:ext>
                  </a:extLst>
                </p14:cNvPr>
                <p14:cNvContentPartPr/>
                <p14:nvPr/>
              </p14:nvContentPartPr>
              <p14:xfrm>
                <a:off x="3932940" y="3430980"/>
                <a:ext cx="295920" cy="264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2A6E70E-D723-415A-B18B-D478390C90D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914940" y="3412980"/>
                  <a:ext cx="33156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D5397DF-82D3-429A-9EE2-E28B83AF7136}"/>
              </a:ext>
            </a:extLst>
          </p:cNvPr>
          <p:cNvGrpSpPr/>
          <p:nvPr/>
        </p:nvGrpSpPr>
        <p:grpSpPr>
          <a:xfrm>
            <a:off x="1415100" y="4574340"/>
            <a:ext cx="2383920" cy="650520"/>
            <a:chOff x="1415100" y="4574340"/>
            <a:chExt cx="2383920" cy="65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921554A-2D37-46AD-82EF-2A9F912E5E30}"/>
                    </a:ext>
                  </a:extLst>
                </p14:cNvPr>
                <p14:cNvContentPartPr/>
                <p14:nvPr/>
              </p14:nvContentPartPr>
              <p14:xfrm>
                <a:off x="1560540" y="4604580"/>
                <a:ext cx="155880" cy="196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921554A-2D37-46AD-82EF-2A9F912E5E3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542900" y="4586940"/>
                  <a:ext cx="1915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020E8E5-6B01-4A82-98D6-059FCA1209F1}"/>
                    </a:ext>
                  </a:extLst>
                </p14:cNvPr>
                <p14:cNvContentPartPr/>
                <p14:nvPr/>
              </p14:nvContentPartPr>
              <p14:xfrm>
                <a:off x="1654140" y="4574340"/>
                <a:ext cx="165240" cy="39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020E8E5-6B01-4A82-98D6-059FCA1209F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636140" y="4556340"/>
                  <a:ext cx="2008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C66D7AE-545A-4C3D-A7B8-8CAF5577CB3F}"/>
                    </a:ext>
                  </a:extLst>
                </p14:cNvPr>
                <p14:cNvContentPartPr/>
                <p14:nvPr/>
              </p14:nvContentPartPr>
              <p14:xfrm>
                <a:off x="1833780" y="4584780"/>
                <a:ext cx="122040" cy="226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C66D7AE-545A-4C3D-A7B8-8CAF5577CB3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816140" y="4566780"/>
                  <a:ext cx="157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C15399C-393A-46BA-9CBA-95289CA7EEF0}"/>
                    </a:ext>
                  </a:extLst>
                </p14:cNvPr>
                <p14:cNvContentPartPr/>
                <p14:nvPr/>
              </p14:nvContentPartPr>
              <p14:xfrm>
                <a:off x="2070660" y="4600980"/>
                <a:ext cx="117000" cy="161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C15399C-393A-46BA-9CBA-95289CA7EEF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052660" y="4582980"/>
                  <a:ext cx="152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4198479-5D5E-427B-A98E-CEA52C8C1DBC}"/>
                    </a:ext>
                  </a:extLst>
                </p14:cNvPr>
                <p14:cNvContentPartPr/>
                <p14:nvPr/>
              </p14:nvContentPartPr>
              <p14:xfrm>
                <a:off x="2443980" y="4712580"/>
                <a:ext cx="227520" cy="180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4198479-5D5E-427B-A98E-CEA52C8C1DB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426340" y="4694940"/>
                  <a:ext cx="263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656F626-4E28-4D9F-8774-A9592EEEEEA8}"/>
                    </a:ext>
                  </a:extLst>
                </p14:cNvPr>
                <p14:cNvContentPartPr/>
                <p14:nvPr/>
              </p14:nvContentPartPr>
              <p14:xfrm>
                <a:off x="2868780" y="4597740"/>
                <a:ext cx="19800" cy="216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656F626-4E28-4D9F-8774-A9592EEEEEA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851140" y="4580100"/>
                  <a:ext cx="55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D79FDA4-DD8D-48A9-ACD0-66AB44FAD7ED}"/>
                    </a:ext>
                  </a:extLst>
                </p14:cNvPr>
                <p14:cNvContentPartPr/>
                <p14:nvPr/>
              </p14:nvContentPartPr>
              <p14:xfrm>
                <a:off x="3031500" y="4600260"/>
                <a:ext cx="401040" cy="172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D79FDA4-DD8D-48A9-ACD0-66AB44FAD7E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013500" y="4582260"/>
                  <a:ext cx="436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5C727FB-BEDE-4D46-B32E-CDB2DFE0E6E7}"/>
                    </a:ext>
                  </a:extLst>
                </p14:cNvPr>
                <p14:cNvContentPartPr/>
                <p14:nvPr/>
              </p14:nvContentPartPr>
              <p14:xfrm>
                <a:off x="1415100" y="4886820"/>
                <a:ext cx="2057760" cy="979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5C727FB-BEDE-4D46-B32E-CDB2DFE0E6E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397100" y="4869180"/>
                  <a:ext cx="2093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62BB418-9484-4017-8F30-E7F512BF177F}"/>
                    </a:ext>
                  </a:extLst>
                </p14:cNvPr>
                <p14:cNvContentPartPr/>
                <p14:nvPr/>
              </p14:nvContentPartPr>
              <p14:xfrm>
                <a:off x="1643700" y="5017500"/>
                <a:ext cx="143640" cy="207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62BB418-9484-4017-8F30-E7F512BF177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625700" y="4999500"/>
                  <a:ext cx="179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3D40E1D-0E1C-4DA0-8688-69AAC677450A}"/>
                    </a:ext>
                  </a:extLst>
                </p14:cNvPr>
                <p14:cNvContentPartPr/>
                <p14:nvPr/>
              </p14:nvContentPartPr>
              <p14:xfrm>
                <a:off x="1671780" y="5017860"/>
                <a:ext cx="157680" cy="169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3D40E1D-0E1C-4DA0-8688-69AAC677450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653780" y="4999860"/>
                  <a:ext cx="193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5DA626F-F342-4E4A-AF9C-0DB1BAB086F5}"/>
                    </a:ext>
                  </a:extLst>
                </p14:cNvPr>
                <p14:cNvContentPartPr/>
                <p14:nvPr/>
              </p14:nvContentPartPr>
              <p14:xfrm>
                <a:off x="1884900" y="5018580"/>
                <a:ext cx="296640" cy="150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5DA626F-F342-4E4A-AF9C-0DB1BAB086F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866900" y="5000940"/>
                  <a:ext cx="332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CC4AADD-C20E-4CBE-9D3C-E5139E7FF841}"/>
                    </a:ext>
                  </a:extLst>
                </p14:cNvPr>
                <p14:cNvContentPartPr/>
                <p14:nvPr/>
              </p14:nvContentPartPr>
              <p14:xfrm>
                <a:off x="2531100" y="5065380"/>
                <a:ext cx="241560" cy="52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CC4AADD-C20E-4CBE-9D3C-E5139E7FF84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513100" y="5047380"/>
                  <a:ext cx="277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CEE7313-9393-47A7-AD34-2FA3BF141B84}"/>
                    </a:ext>
                  </a:extLst>
                </p14:cNvPr>
                <p14:cNvContentPartPr/>
                <p14:nvPr/>
              </p14:nvContentPartPr>
              <p14:xfrm>
                <a:off x="2942940" y="5022900"/>
                <a:ext cx="140040" cy="1537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CEE7313-9393-47A7-AD34-2FA3BF141B8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924940" y="5004900"/>
                  <a:ext cx="175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72447D0-70C6-496F-99B1-5B55527BF51C}"/>
                    </a:ext>
                  </a:extLst>
                </p14:cNvPr>
                <p14:cNvContentPartPr/>
                <p14:nvPr/>
              </p14:nvContentPartPr>
              <p14:xfrm>
                <a:off x="3658260" y="4854780"/>
                <a:ext cx="140760" cy="115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72447D0-70C6-496F-99B1-5B55527BF51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640260" y="4836780"/>
                  <a:ext cx="1764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926AE61E-B1C4-4E53-9CE0-5C17F2EFFCF4}"/>
              </a:ext>
            </a:extLst>
          </p:cNvPr>
          <p:cNvGrpSpPr/>
          <p:nvPr/>
        </p:nvGrpSpPr>
        <p:grpSpPr>
          <a:xfrm>
            <a:off x="4130580" y="4633020"/>
            <a:ext cx="451800" cy="562680"/>
            <a:chOff x="4130580" y="4633020"/>
            <a:chExt cx="451800" cy="56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BB69712-52AE-459C-9E1F-7B4139F9E661}"/>
                    </a:ext>
                  </a:extLst>
                </p14:cNvPr>
                <p14:cNvContentPartPr/>
                <p14:nvPr/>
              </p14:nvContentPartPr>
              <p14:xfrm>
                <a:off x="4130580" y="4633020"/>
                <a:ext cx="135360" cy="167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BB69712-52AE-459C-9E1F-7B4139F9E66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112580" y="4615020"/>
                  <a:ext cx="171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576D5F3-5CFD-4BC9-A358-F895A7FB200A}"/>
                    </a:ext>
                  </a:extLst>
                </p14:cNvPr>
                <p14:cNvContentPartPr/>
                <p14:nvPr/>
              </p14:nvContentPartPr>
              <p14:xfrm>
                <a:off x="4224900" y="4638420"/>
                <a:ext cx="28440" cy="339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576D5F3-5CFD-4BC9-A358-F895A7FB20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207260" y="4620780"/>
                  <a:ext cx="640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1695E89-DE55-4668-8645-83A334AFD6BD}"/>
                    </a:ext>
                  </a:extLst>
                </p14:cNvPr>
                <p14:cNvContentPartPr/>
                <p14:nvPr/>
              </p14:nvContentPartPr>
              <p14:xfrm>
                <a:off x="4278180" y="4657860"/>
                <a:ext cx="216000" cy="472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1695E89-DE55-4668-8645-83A334AFD6B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260540" y="4639860"/>
                  <a:ext cx="25164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AD88780-8822-4717-ACBE-3665A7BE7B48}"/>
                    </a:ext>
                  </a:extLst>
                </p14:cNvPr>
                <p14:cNvContentPartPr/>
                <p14:nvPr/>
              </p14:nvContentPartPr>
              <p14:xfrm>
                <a:off x="4416780" y="4886820"/>
                <a:ext cx="165600" cy="3088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AD88780-8822-4717-ACBE-3665A7BE7B4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398780" y="4868820"/>
                  <a:ext cx="201240" cy="34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93400F65-46B1-45D1-9CAE-7E5227C2FD2A}"/>
                  </a:ext>
                </a:extLst>
              </p14:cNvPr>
              <p14:cNvContentPartPr/>
              <p14:nvPr/>
            </p14:nvContentPartPr>
            <p14:xfrm>
              <a:off x="3997740" y="5337180"/>
              <a:ext cx="821520" cy="370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93400F65-46B1-45D1-9CAE-7E5227C2FD2A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980100" y="5319540"/>
                <a:ext cx="85716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3783ECF-4EF5-44CE-A094-9CC80131B045}"/>
              </a:ext>
            </a:extLst>
          </p:cNvPr>
          <p:cNvGrpSpPr/>
          <p:nvPr/>
        </p:nvGrpSpPr>
        <p:grpSpPr>
          <a:xfrm>
            <a:off x="7363020" y="4634820"/>
            <a:ext cx="283320" cy="480960"/>
            <a:chOff x="7363020" y="4634820"/>
            <a:chExt cx="28332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DBB3A2E-C3AF-4050-B420-7844E42FA43E}"/>
                    </a:ext>
                  </a:extLst>
                </p14:cNvPr>
                <p14:cNvContentPartPr/>
                <p14:nvPr/>
              </p14:nvContentPartPr>
              <p14:xfrm>
                <a:off x="7455540" y="4640580"/>
                <a:ext cx="25200" cy="475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DBB3A2E-C3AF-4050-B420-7844E42FA43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437540" y="4622940"/>
                  <a:ext cx="608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7CEAF86-9E6F-4C26-9EE2-3C89CE738A68}"/>
                    </a:ext>
                  </a:extLst>
                </p14:cNvPr>
                <p14:cNvContentPartPr/>
                <p14:nvPr/>
              </p14:nvContentPartPr>
              <p14:xfrm>
                <a:off x="7363020" y="4634820"/>
                <a:ext cx="113400" cy="1227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7CEAF86-9E6F-4C26-9EE2-3C89CE738A6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345020" y="4616820"/>
                  <a:ext cx="1490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0E2F25E-6F9F-4952-B6C0-F03B0270940F}"/>
                    </a:ext>
                  </a:extLst>
                </p14:cNvPr>
                <p14:cNvContentPartPr/>
                <p14:nvPr/>
              </p14:nvContentPartPr>
              <p14:xfrm>
                <a:off x="7468140" y="4647420"/>
                <a:ext cx="178200" cy="936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0E2F25E-6F9F-4952-B6C0-F03B0270940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450140" y="4629420"/>
                  <a:ext cx="21384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B29D92-444D-484D-93FC-9E7736CE00A6}"/>
              </a:ext>
            </a:extLst>
          </p:cNvPr>
          <p:cNvGrpSpPr/>
          <p:nvPr/>
        </p:nvGrpSpPr>
        <p:grpSpPr>
          <a:xfrm>
            <a:off x="7176900" y="5201100"/>
            <a:ext cx="1747800" cy="442080"/>
            <a:chOff x="7176900" y="5201100"/>
            <a:chExt cx="174780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DF3DA04-CB87-4511-83F6-8AA3F313143D}"/>
                    </a:ext>
                  </a:extLst>
                </p14:cNvPr>
                <p14:cNvContentPartPr/>
                <p14:nvPr/>
              </p14:nvContentPartPr>
              <p14:xfrm>
                <a:off x="7176900" y="5249340"/>
                <a:ext cx="119880" cy="1594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DF3DA04-CB87-4511-83F6-8AA3F313143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158900" y="5231340"/>
                  <a:ext cx="155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DD07B4C-78D8-4305-B521-2FE68ABBF9EE}"/>
                    </a:ext>
                  </a:extLst>
                </p14:cNvPr>
                <p14:cNvContentPartPr/>
                <p14:nvPr/>
              </p14:nvContentPartPr>
              <p14:xfrm>
                <a:off x="7374540" y="5272020"/>
                <a:ext cx="22320" cy="270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DD07B4C-78D8-4305-B521-2FE68ABBF9EE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356900" y="5254020"/>
                  <a:ext cx="57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938D422-A570-446D-81C0-ADB99B772E58}"/>
                    </a:ext>
                  </a:extLst>
                </p14:cNvPr>
                <p14:cNvContentPartPr/>
                <p14:nvPr/>
              </p14:nvContentPartPr>
              <p14:xfrm>
                <a:off x="7472460" y="5219460"/>
                <a:ext cx="177480" cy="254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938D422-A570-446D-81C0-ADB99B772E5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454460" y="5201820"/>
                  <a:ext cx="2131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D1D1B75-13B6-4D5A-ACDE-0238CAF1C2AB}"/>
                    </a:ext>
                  </a:extLst>
                </p14:cNvPr>
                <p14:cNvContentPartPr/>
                <p14:nvPr/>
              </p14:nvContentPartPr>
              <p14:xfrm>
                <a:off x="7207140" y="5527620"/>
                <a:ext cx="536400" cy="208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D1D1B75-13B6-4D5A-ACDE-0238CAF1C2A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189500" y="5509620"/>
                  <a:ext cx="572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FD8C139-77B9-4C30-AEC9-97BCD29CF293}"/>
                    </a:ext>
                  </a:extLst>
                </p14:cNvPr>
                <p14:cNvContentPartPr/>
                <p14:nvPr/>
              </p14:nvContentPartPr>
              <p14:xfrm>
                <a:off x="7763340" y="5247180"/>
                <a:ext cx="162000" cy="1234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FD8C139-77B9-4C30-AEC9-97BCD29CF29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745340" y="5229180"/>
                  <a:ext cx="197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733BE09-FC0E-4167-8E90-DF5B20D2E8D5}"/>
                    </a:ext>
                  </a:extLst>
                </p14:cNvPr>
                <p14:cNvContentPartPr/>
                <p14:nvPr/>
              </p14:nvContentPartPr>
              <p14:xfrm>
                <a:off x="7794300" y="5266260"/>
                <a:ext cx="146520" cy="142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733BE09-FC0E-4167-8E90-DF5B20D2E8D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776660" y="5248620"/>
                  <a:ext cx="182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4CBC02F-F91C-444D-A18C-45E99AB69819}"/>
                    </a:ext>
                  </a:extLst>
                </p14:cNvPr>
                <p14:cNvContentPartPr/>
                <p14:nvPr/>
              </p14:nvContentPartPr>
              <p14:xfrm>
                <a:off x="8062140" y="5201100"/>
                <a:ext cx="7920" cy="172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4CBC02F-F91C-444D-A18C-45E99AB6981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044500" y="5183460"/>
                  <a:ext cx="43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99A83FB-A48F-4621-BCCC-87D52C1C0F5B}"/>
                    </a:ext>
                  </a:extLst>
                </p14:cNvPr>
                <p14:cNvContentPartPr/>
                <p14:nvPr/>
              </p14:nvContentPartPr>
              <p14:xfrm>
                <a:off x="8153220" y="5215500"/>
                <a:ext cx="664560" cy="174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99A83FB-A48F-4621-BCCC-87D52C1C0F5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135580" y="5197860"/>
                  <a:ext cx="700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4B043BB-7B60-4D1F-AA5A-295EFE2E4B79}"/>
                    </a:ext>
                  </a:extLst>
                </p14:cNvPr>
                <p14:cNvContentPartPr/>
                <p14:nvPr/>
              </p14:nvContentPartPr>
              <p14:xfrm>
                <a:off x="7958820" y="5543820"/>
                <a:ext cx="150120" cy="385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4B043BB-7B60-4D1F-AA5A-295EFE2E4B7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940820" y="5526180"/>
                  <a:ext cx="185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3A82635-AD4B-4215-ACCA-6FD885A1EF0E}"/>
                    </a:ext>
                  </a:extLst>
                </p14:cNvPr>
                <p14:cNvContentPartPr/>
                <p14:nvPr/>
              </p14:nvContentPartPr>
              <p14:xfrm>
                <a:off x="8001660" y="5632740"/>
                <a:ext cx="101160" cy="104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3A82635-AD4B-4215-ACCA-6FD885A1EF0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84020" y="5614740"/>
                  <a:ext cx="136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63B4A71-B87F-490F-8558-671598EF65D3}"/>
                    </a:ext>
                  </a:extLst>
                </p14:cNvPr>
                <p14:cNvContentPartPr/>
                <p14:nvPr/>
              </p14:nvContentPartPr>
              <p14:xfrm>
                <a:off x="8221620" y="5484780"/>
                <a:ext cx="144000" cy="158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63B4A71-B87F-490F-8558-671598EF65D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203980" y="5467140"/>
                  <a:ext cx="179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756CFB7C-A8AA-4521-8AF6-45C9819A3FFA}"/>
                    </a:ext>
                  </a:extLst>
                </p14:cNvPr>
                <p14:cNvContentPartPr/>
                <p14:nvPr/>
              </p14:nvContentPartPr>
              <p14:xfrm>
                <a:off x="8460660" y="5496660"/>
                <a:ext cx="464040" cy="128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756CFB7C-A8AA-4521-8AF6-45C9819A3FF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443020" y="5479020"/>
                  <a:ext cx="49968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7140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86A3-D1BF-46C2-BF24-08B0793E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AA4E8B-0389-4AE0-9089-DECB109A9C6E}"/>
              </a:ext>
            </a:extLst>
          </p:cNvPr>
          <p:cNvGrpSpPr/>
          <p:nvPr/>
        </p:nvGrpSpPr>
        <p:grpSpPr>
          <a:xfrm>
            <a:off x="666300" y="1545660"/>
            <a:ext cx="1883160" cy="582840"/>
            <a:chOff x="666300" y="1545660"/>
            <a:chExt cx="188316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61D75C0-3BED-45A3-B1E4-DDE718ED1ADC}"/>
                    </a:ext>
                  </a:extLst>
                </p14:cNvPr>
                <p14:cNvContentPartPr/>
                <p14:nvPr/>
              </p14:nvContentPartPr>
              <p14:xfrm>
                <a:off x="666300" y="1545660"/>
                <a:ext cx="479880" cy="41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61D75C0-3BED-45A3-B1E4-DDE718ED1A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8660" y="1528020"/>
                  <a:ext cx="5155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BD044A-7C8A-49A6-AB89-E9692062180C}"/>
                    </a:ext>
                  </a:extLst>
                </p14:cNvPr>
                <p14:cNvContentPartPr/>
                <p14:nvPr/>
              </p14:nvContentPartPr>
              <p14:xfrm>
                <a:off x="1148700" y="1906380"/>
                <a:ext cx="167760" cy="222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BD044A-7C8A-49A6-AB89-E969206218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1060" y="1888380"/>
                  <a:ext cx="203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4B0DC46-2BAA-45AA-9F21-36A263D7B417}"/>
                    </a:ext>
                  </a:extLst>
                </p14:cNvPr>
                <p14:cNvContentPartPr/>
                <p14:nvPr/>
              </p14:nvContentPartPr>
              <p14:xfrm>
                <a:off x="1201620" y="2008260"/>
                <a:ext cx="139680" cy="10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4B0DC46-2BAA-45AA-9F21-36A263D7B4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3620" y="1990260"/>
                  <a:ext cx="175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8694F8-C431-4913-9B0F-43DCCC50E904}"/>
                    </a:ext>
                  </a:extLst>
                </p14:cNvPr>
                <p14:cNvContentPartPr/>
                <p14:nvPr/>
              </p14:nvContentPartPr>
              <p14:xfrm>
                <a:off x="1465140" y="1872900"/>
                <a:ext cx="195840" cy="241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8694F8-C431-4913-9B0F-43DCCC50E9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47500" y="1854900"/>
                  <a:ext cx="2314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93389D-FC97-40BA-8F43-9505D9472DF1}"/>
                    </a:ext>
                  </a:extLst>
                </p14:cNvPr>
                <p14:cNvContentPartPr/>
                <p14:nvPr/>
              </p14:nvContentPartPr>
              <p14:xfrm>
                <a:off x="1735140" y="1963980"/>
                <a:ext cx="180720" cy="86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93389D-FC97-40BA-8F43-9505D9472D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7500" y="1946340"/>
                  <a:ext cx="216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D1ED6F-878A-4225-BBF9-38B95AFBA2D5}"/>
                    </a:ext>
                  </a:extLst>
                </p14:cNvPr>
                <p14:cNvContentPartPr/>
                <p14:nvPr/>
              </p14:nvContentPartPr>
              <p14:xfrm>
                <a:off x="2117460" y="1865340"/>
                <a:ext cx="27720" cy="204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D1ED6F-878A-4225-BBF9-38B95AFBA2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99460" y="1847340"/>
                  <a:ext cx="63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8BF776-AEEA-4AFB-A50A-6A99591ED091}"/>
                    </a:ext>
                  </a:extLst>
                </p14:cNvPr>
                <p14:cNvContentPartPr/>
                <p14:nvPr/>
              </p14:nvContentPartPr>
              <p14:xfrm>
                <a:off x="2234100" y="1890180"/>
                <a:ext cx="315360" cy="151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8BF776-AEEA-4AFB-A50A-6A99591ED0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16100" y="1872540"/>
                  <a:ext cx="35100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8DD9BE-0602-4EC7-A70D-32C80DD4223C}"/>
              </a:ext>
            </a:extLst>
          </p:cNvPr>
          <p:cNvGrpSpPr/>
          <p:nvPr/>
        </p:nvGrpSpPr>
        <p:grpSpPr>
          <a:xfrm>
            <a:off x="2923140" y="1463580"/>
            <a:ext cx="578520" cy="533160"/>
            <a:chOff x="2923140" y="1463580"/>
            <a:chExt cx="578520" cy="5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005A8F-07DB-4263-AADD-0282AC946E9F}"/>
                    </a:ext>
                  </a:extLst>
                </p14:cNvPr>
                <p14:cNvContentPartPr/>
                <p14:nvPr/>
              </p14:nvContentPartPr>
              <p14:xfrm>
                <a:off x="2923140" y="1463580"/>
                <a:ext cx="221040" cy="533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005A8F-07DB-4263-AADD-0282AC946E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5140" y="1445940"/>
                  <a:ext cx="2566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699053-095B-410C-AE76-0E2E61813238}"/>
                    </a:ext>
                  </a:extLst>
                </p14:cNvPr>
                <p14:cNvContentPartPr/>
                <p14:nvPr/>
              </p14:nvContentPartPr>
              <p14:xfrm>
                <a:off x="3129060" y="1646100"/>
                <a:ext cx="138600" cy="157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699053-095B-410C-AE76-0E2E618132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11420" y="1628100"/>
                  <a:ext cx="174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B7F916-C062-4205-A149-118B35A8DA8D}"/>
                    </a:ext>
                  </a:extLst>
                </p14:cNvPr>
                <p14:cNvContentPartPr/>
                <p14:nvPr/>
              </p14:nvContentPartPr>
              <p14:xfrm>
                <a:off x="3437940" y="1487340"/>
                <a:ext cx="63720" cy="432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B7F916-C062-4205-A149-118B35A8DA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19940" y="1469340"/>
                  <a:ext cx="99360" cy="46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6A573C3-8B36-4A1D-9600-C9E3772624C9}"/>
              </a:ext>
            </a:extLst>
          </p:cNvPr>
          <p:cNvGrpSpPr/>
          <p:nvPr/>
        </p:nvGrpSpPr>
        <p:grpSpPr>
          <a:xfrm>
            <a:off x="569820" y="2160180"/>
            <a:ext cx="7157880" cy="1205640"/>
            <a:chOff x="569820" y="2160180"/>
            <a:chExt cx="7157880" cy="12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464C3B-4AA8-4773-A871-BF02D1A564BF}"/>
                    </a:ext>
                  </a:extLst>
                </p14:cNvPr>
                <p14:cNvContentPartPr/>
                <p14:nvPr/>
              </p14:nvContentPartPr>
              <p14:xfrm>
                <a:off x="569820" y="2772900"/>
                <a:ext cx="104400" cy="218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464C3B-4AA8-4773-A871-BF02D1A564B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1820" y="2755260"/>
                  <a:ext cx="140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03535E-90BF-4495-B33A-67E1EB5193CA}"/>
                    </a:ext>
                  </a:extLst>
                </p14:cNvPr>
                <p14:cNvContentPartPr/>
                <p14:nvPr/>
              </p14:nvContentPartPr>
              <p14:xfrm>
                <a:off x="765300" y="2792340"/>
                <a:ext cx="136080" cy="18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03535E-90BF-4495-B33A-67E1EB5193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7660" y="2774340"/>
                  <a:ext cx="171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4A1319-3BCC-4F84-8CF6-62A4978F508E}"/>
                    </a:ext>
                  </a:extLst>
                </p14:cNvPr>
                <p14:cNvContentPartPr/>
                <p14:nvPr/>
              </p14:nvContentPartPr>
              <p14:xfrm>
                <a:off x="938460" y="2656620"/>
                <a:ext cx="28080" cy="323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4A1319-3BCC-4F84-8CF6-62A4978F50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0820" y="2638980"/>
                  <a:ext cx="637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E938E00-F047-4DF1-B04E-83B0DAD067F0}"/>
                    </a:ext>
                  </a:extLst>
                </p14:cNvPr>
                <p14:cNvContentPartPr/>
                <p14:nvPr/>
              </p14:nvContentPartPr>
              <p14:xfrm>
                <a:off x="1054380" y="2797740"/>
                <a:ext cx="137160" cy="152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E938E00-F047-4DF1-B04E-83B0DAD067F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6380" y="2779740"/>
                  <a:ext cx="172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B7B33A-724E-4BC7-8FD2-C1FC63C6D224}"/>
                    </a:ext>
                  </a:extLst>
                </p14:cNvPr>
                <p14:cNvContentPartPr/>
                <p14:nvPr/>
              </p14:nvContentPartPr>
              <p14:xfrm>
                <a:off x="1220700" y="2825820"/>
                <a:ext cx="137880" cy="97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B7B33A-724E-4BC7-8FD2-C1FC63C6D2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03060" y="2808180"/>
                  <a:ext cx="173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9CDC31-09E5-4205-A0D7-39F85D688730}"/>
                    </a:ext>
                  </a:extLst>
                </p14:cNvPr>
                <p14:cNvContentPartPr/>
                <p14:nvPr/>
              </p14:nvContentPartPr>
              <p14:xfrm>
                <a:off x="1352460" y="2616300"/>
                <a:ext cx="246240" cy="324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9CDC31-09E5-4205-A0D7-39F85D6887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34820" y="2598300"/>
                  <a:ext cx="281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CA15364-13D7-4A43-8F29-425E72710988}"/>
                    </a:ext>
                  </a:extLst>
                </p14:cNvPr>
                <p14:cNvContentPartPr/>
                <p14:nvPr/>
              </p14:nvContentPartPr>
              <p14:xfrm>
                <a:off x="1574580" y="2672100"/>
                <a:ext cx="223200" cy="219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CA15364-13D7-4A43-8F29-425E727109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56580" y="2654460"/>
                  <a:ext cx="258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6D9DF90-D3EF-4ABC-A3C5-46C859A1F2D5}"/>
                    </a:ext>
                  </a:extLst>
                </p14:cNvPr>
                <p14:cNvContentPartPr/>
                <p14:nvPr/>
              </p14:nvContentPartPr>
              <p14:xfrm>
                <a:off x="1840980" y="2623860"/>
                <a:ext cx="37080" cy="285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6D9DF90-D3EF-4ABC-A3C5-46C859A1F2D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23340" y="2606220"/>
                  <a:ext cx="727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F013DD5-C6E9-4DEF-A4C7-32993DA05FBE}"/>
                    </a:ext>
                  </a:extLst>
                </p14:cNvPr>
                <p14:cNvContentPartPr/>
                <p14:nvPr/>
              </p14:nvContentPartPr>
              <p14:xfrm>
                <a:off x="1960140" y="2604420"/>
                <a:ext cx="31320" cy="33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013DD5-C6E9-4DEF-A4C7-32993DA05FB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42140" y="2586780"/>
                  <a:ext cx="669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B853B6-AE5B-4CC4-A1B0-618CDB4DEDA9}"/>
                    </a:ext>
                  </a:extLst>
                </p14:cNvPr>
                <p14:cNvContentPartPr/>
                <p14:nvPr/>
              </p14:nvContentPartPr>
              <p14:xfrm>
                <a:off x="1901100" y="2768940"/>
                <a:ext cx="317880" cy="475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B853B6-AE5B-4CC4-A1B0-618CDB4DED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83460" y="2750940"/>
                  <a:ext cx="3535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1DBDC8-39E5-4F3A-8056-B82B45801644}"/>
                    </a:ext>
                  </a:extLst>
                </p14:cNvPr>
                <p14:cNvContentPartPr/>
                <p14:nvPr/>
              </p14:nvContentPartPr>
              <p14:xfrm>
                <a:off x="1214220" y="2173500"/>
                <a:ext cx="1338120" cy="93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1DBDC8-39E5-4F3A-8056-B82B4580164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96580" y="2155860"/>
                  <a:ext cx="13737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1C593B2-033D-4B45-98B0-17D55EF34800}"/>
                    </a:ext>
                  </a:extLst>
                </p14:cNvPr>
                <p14:cNvContentPartPr/>
                <p14:nvPr/>
              </p14:nvContentPartPr>
              <p14:xfrm>
                <a:off x="1880580" y="2241900"/>
                <a:ext cx="222480" cy="228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1C593B2-033D-4B45-98B0-17D55EF348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62580" y="2223900"/>
                  <a:ext cx="258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D06B062-A6B8-47D8-AB97-C996F327B896}"/>
                    </a:ext>
                  </a:extLst>
                </p14:cNvPr>
                <p14:cNvContentPartPr/>
                <p14:nvPr/>
              </p14:nvContentPartPr>
              <p14:xfrm>
                <a:off x="2411580" y="2469060"/>
                <a:ext cx="219960" cy="598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D06B062-A6B8-47D8-AB97-C996F327B8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93940" y="2451420"/>
                  <a:ext cx="25560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C7EB738-088D-4E44-920C-D37A67C9869E}"/>
                    </a:ext>
                  </a:extLst>
                </p14:cNvPr>
                <p14:cNvContentPartPr/>
                <p14:nvPr/>
              </p14:nvContentPartPr>
              <p14:xfrm>
                <a:off x="2620740" y="2654460"/>
                <a:ext cx="153720" cy="208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C7EB738-088D-4E44-920C-D37A67C986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03100" y="2636820"/>
                  <a:ext cx="189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38C580-4615-4F48-B9DE-14880FF3E240}"/>
                    </a:ext>
                  </a:extLst>
                </p14:cNvPr>
                <p14:cNvContentPartPr/>
                <p14:nvPr/>
              </p14:nvContentPartPr>
              <p14:xfrm>
                <a:off x="2868060" y="2778300"/>
                <a:ext cx="26280" cy="213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38C580-4615-4F48-B9DE-14880FF3E24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50060" y="2760300"/>
                  <a:ext cx="61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C9746B-8E99-48EB-A740-8EFC49F6DB7B}"/>
                    </a:ext>
                  </a:extLst>
                </p14:cNvPr>
                <p14:cNvContentPartPr/>
                <p14:nvPr/>
              </p14:nvContentPartPr>
              <p14:xfrm>
                <a:off x="3022860" y="2457540"/>
                <a:ext cx="182520" cy="763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C9746B-8E99-48EB-A740-8EFC49F6DB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04860" y="2439540"/>
                  <a:ext cx="21816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FCEEA19-A913-4B20-8FD9-95C5D545C461}"/>
                    </a:ext>
                  </a:extLst>
                </p14:cNvPr>
                <p14:cNvContentPartPr/>
                <p14:nvPr/>
              </p14:nvContentPartPr>
              <p14:xfrm>
                <a:off x="3415620" y="2711700"/>
                <a:ext cx="179640" cy="52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FCEEA19-A913-4B20-8FD9-95C5D545C4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97620" y="2694060"/>
                  <a:ext cx="215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21F09DC-F43E-4987-BD87-58A8787561ED}"/>
                    </a:ext>
                  </a:extLst>
                </p14:cNvPr>
                <p14:cNvContentPartPr/>
                <p14:nvPr/>
              </p14:nvContentPartPr>
              <p14:xfrm>
                <a:off x="3375300" y="2851740"/>
                <a:ext cx="145800" cy="16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21F09DC-F43E-4987-BD87-58A8787561E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57300" y="2834100"/>
                  <a:ext cx="181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6872DB-3835-4643-80BA-7FC97260EF44}"/>
                    </a:ext>
                  </a:extLst>
                </p14:cNvPr>
                <p14:cNvContentPartPr/>
                <p14:nvPr/>
              </p14:nvContentPartPr>
              <p14:xfrm>
                <a:off x="3948060" y="2217420"/>
                <a:ext cx="235440" cy="401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6872DB-3835-4643-80BA-7FC97260EF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930060" y="2199420"/>
                  <a:ext cx="2710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DFAFCC5-328E-49BC-89A4-421CA309FC5B}"/>
                    </a:ext>
                  </a:extLst>
                </p14:cNvPr>
                <p14:cNvContentPartPr/>
                <p14:nvPr/>
              </p14:nvContentPartPr>
              <p14:xfrm>
                <a:off x="4304460" y="2462940"/>
                <a:ext cx="218520" cy="32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DFAFCC5-328E-49BC-89A4-421CA309FC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86820" y="2445300"/>
                  <a:ext cx="254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6BF156-E357-4A9D-AFD3-B36788DC8A23}"/>
                    </a:ext>
                  </a:extLst>
                </p14:cNvPr>
                <p14:cNvContentPartPr/>
                <p14:nvPr/>
              </p14:nvContentPartPr>
              <p14:xfrm>
                <a:off x="4766700" y="2363580"/>
                <a:ext cx="245880" cy="156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6BF156-E357-4A9D-AFD3-B36788DC8A2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48700" y="2345940"/>
                  <a:ext cx="281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89C91D-F127-46FF-BBB4-4D325EB9E54E}"/>
                    </a:ext>
                  </a:extLst>
                </p14:cNvPr>
                <p14:cNvContentPartPr/>
                <p14:nvPr/>
              </p14:nvContentPartPr>
              <p14:xfrm>
                <a:off x="5086380" y="2376900"/>
                <a:ext cx="27000" cy="135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89C91D-F127-46FF-BBB4-4D325EB9E5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68380" y="2359260"/>
                  <a:ext cx="62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6CF3D3-304A-41D3-98CE-7B6F3B1264AF}"/>
                    </a:ext>
                  </a:extLst>
                </p14:cNvPr>
                <p14:cNvContentPartPr/>
                <p14:nvPr/>
              </p14:nvContentPartPr>
              <p14:xfrm>
                <a:off x="5057580" y="2261340"/>
                <a:ext cx="250920" cy="237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6CF3D3-304A-41D3-98CE-7B6F3B1264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39940" y="2243700"/>
                  <a:ext cx="2865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AC45E6-405E-46FC-93AC-E7341A70D9F8}"/>
                    </a:ext>
                  </a:extLst>
                </p14:cNvPr>
                <p14:cNvContentPartPr/>
                <p14:nvPr/>
              </p14:nvContentPartPr>
              <p14:xfrm>
                <a:off x="5455020" y="2174220"/>
                <a:ext cx="133560" cy="459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AC45E6-405E-46FC-93AC-E7341A70D9F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37380" y="2156580"/>
                  <a:ext cx="1692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34ED118-1187-47BD-9A2B-E9C79DC3B2EB}"/>
                    </a:ext>
                  </a:extLst>
                </p14:cNvPr>
                <p14:cNvContentPartPr/>
                <p14:nvPr/>
              </p14:nvContentPartPr>
              <p14:xfrm>
                <a:off x="5592180" y="2260620"/>
                <a:ext cx="174600" cy="249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34ED118-1187-47BD-9A2B-E9C79DC3B2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74180" y="2242620"/>
                  <a:ext cx="210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4D9F50-6E0C-445A-8084-9F65F2852A20}"/>
                    </a:ext>
                  </a:extLst>
                </p14:cNvPr>
                <p14:cNvContentPartPr/>
                <p14:nvPr/>
              </p14:nvContentPartPr>
              <p14:xfrm>
                <a:off x="5624220" y="2395980"/>
                <a:ext cx="278280" cy="15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4D9F50-6E0C-445A-8084-9F65F2852A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06220" y="2377980"/>
                  <a:ext cx="313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DE66108-65B6-45C7-BAD5-21C036331F46}"/>
                    </a:ext>
                  </a:extLst>
                </p14:cNvPr>
                <p14:cNvContentPartPr/>
                <p14:nvPr/>
              </p14:nvContentPartPr>
              <p14:xfrm>
                <a:off x="5970540" y="2329380"/>
                <a:ext cx="172800" cy="142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DE66108-65B6-45C7-BAD5-21C036331F4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52540" y="2311740"/>
                  <a:ext cx="208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409221C-0540-467F-809E-58572D14196F}"/>
                    </a:ext>
                  </a:extLst>
                </p14:cNvPr>
                <p14:cNvContentPartPr/>
                <p14:nvPr/>
              </p14:nvContentPartPr>
              <p14:xfrm>
                <a:off x="6178980" y="2160180"/>
                <a:ext cx="136080" cy="459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409221C-0540-467F-809E-58572D14196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61340" y="2142180"/>
                  <a:ext cx="1717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C4F7A5-A1D1-4FAC-9966-D8B85057269B}"/>
                    </a:ext>
                  </a:extLst>
                </p14:cNvPr>
                <p14:cNvContentPartPr/>
                <p14:nvPr/>
              </p14:nvContentPartPr>
              <p14:xfrm>
                <a:off x="3754020" y="2709540"/>
                <a:ext cx="2648880" cy="106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C4F7A5-A1D1-4FAC-9966-D8B8505726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36380" y="2691540"/>
                  <a:ext cx="2684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AF0055-66CC-4555-879F-343E6803462D}"/>
                    </a:ext>
                  </a:extLst>
                </p14:cNvPr>
                <p14:cNvContentPartPr/>
                <p14:nvPr/>
              </p14:nvContentPartPr>
              <p14:xfrm>
                <a:off x="3922860" y="3013020"/>
                <a:ext cx="495000" cy="165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AF0055-66CC-4555-879F-343E680346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05220" y="2995020"/>
                  <a:ext cx="530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3F27DDD-AB44-4164-A1DF-636A67C54B0A}"/>
                    </a:ext>
                  </a:extLst>
                </p14:cNvPr>
                <p14:cNvContentPartPr/>
                <p14:nvPr/>
              </p14:nvContentPartPr>
              <p14:xfrm>
                <a:off x="4450980" y="3017340"/>
                <a:ext cx="162360" cy="189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3F27DDD-AB44-4164-A1DF-636A67C54B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32980" y="2999700"/>
                  <a:ext cx="198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32EB8EB-2A40-471D-BA89-45F17FA4208E}"/>
                    </a:ext>
                  </a:extLst>
                </p14:cNvPr>
                <p14:cNvContentPartPr/>
                <p14:nvPr/>
              </p14:nvContentPartPr>
              <p14:xfrm>
                <a:off x="4794780" y="2869380"/>
                <a:ext cx="109800" cy="454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32EB8EB-2A40-471D-BA89-45F17FA4208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77140" y="2851740"/>
                  <a:ext cx="1454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030F8D1-E36B-455A-9BBC-694925FC394C}"/>
                    </a:ext>
                  </a:extLst>
                </p14:cNvPr>
                <p14:cNvContentPartPr/>
                <p14:nvPr/>
              </p14:nvContentPartPr>
              <p14:xfrm>
                <a:off x="4949220" y="2935620"/>
                <a:ext cx="170280" cy="293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030F8D1-E36B-455A-9BBC-694925FC39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31220" y="2917980"/>
                  <a:ext cx="2059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9E56B3-8FF8-4BBA-A6C7-1D428527B139}"/>
                    </a:ext>
                  </a:extLst>
                </p14:cNvPr>
                <p14:cNvContentPartPr/>
                <p14:nvPr/>
              </p14:nvContentPartPr>
              <p14:xfrm>
                <a:off x="4989180" y="3092220"/>
                <a:ext cx="266040" cy="133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9E56B3-8FF8-4BBA-A6C7-1D428527B13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71180" y="3074580"/>
                  <a:ext cx="301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737C04-B2B2-49F8-BE68-93F9E82C0E1C}"/>
                    </a:ext>
                  </a:extLst>
                </p14:cNvPr>
                <p14:cNvContentPartPr/>
                <p14:nvPr/>
              </p14:nvContentPartPr>
              <p14:xfrm>
                <a:off x="5284740" y="3021660"/>
                <a:ext cx="153000" cy="145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737C04-B2B2-49F8-BE68-93F9E82C0E1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66740" y="3003660"/>
                  <a:ext cx="188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C91B61A-C290-4EA0-AD53-0EC1EC19D37E}"/>
                    </a:ext>
                  </a:extLst>
                </p14:cNvPr>
                <p14:cNvContentPartPr/>
                <p14:nvPr/>
              </p14:nvContentPartPr>
              <p14:xfrm>
                <a:off x="5464740" y="2827980"/>
                <a:ext cx="102600" cy="537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C91B61A-C290-4EA0-AD53-0EC1EC19D37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46740" y="2809980"/>
                  <a:ext cx="13824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ED8750-3A13-4256-AEE6-1269A05684CD}"/>
                    </a:ext>
                  </a:extLst>
                </p14:cNvPr>
                <p14:cNvContentPartPr/>
                <p14:nvPr/>
              </p14:nvContentPartPr>
              <p14:xfrm>
                <a:off x="5784420" y="3076380"/>
                <a:ext cx="216360" cy="13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ED8750-3A13-4256-AEE6-1269A05684C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66780" y="3058380"/>
                  <a:ext cx="2520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90BD2C2-5FCF-464E-9D8B-31D00931B7AB}"/>
                    </a:ext>
                  </a:extLst>
                </p14:cNvPr>
                <p14:cNvContentPartPr/>
                <p14:nvPr/>
              </p14:nvContentPartPr>
              <p14:xfrm>
                <a:off x="6100860" y="2995020"/>
                <a:ext cx="295560" cy="97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90BD2C2-5FCF-464E-9D8B-31D00931B7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83220" y="2977380"/>
                  <a:ext cx="331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0302C21-78E9-41D2-AF33-29F2F834BDAE}"/>
                    </a:ext>
                  </a:extLst>
                </p14:cNvPr>
                <p14:cNvContentPartPr/>
                <p14:nvPr/>
              </p14:nvContentPartPr>
              <p14:xfrm>
                <a:off x="6393900" y="2856420"/>
                <a:ext cx="47880" cy="242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0302C21-78E9-41D2-AF33-29F2F834BDA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76260" y="2838780"/>
                  <a:ext cx="83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8CAB72C-4DAF-4435-8A3F-1C937383AD9E}"/>
                    </a:ext>
                  </a:extLst>
                </p14:cNvPr>
                <p14:cNvContentPartPr/>
                <p14:nvPr/>
              </p14:nvContentPartPr>
              <p14:xfrm>
                <a:off x="6539700" y="2962620"/>
                <a:ext cx="151560" cy="124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8CAB72C-4DAF-4435-8A3F-1C937383AD9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21700" y="2944980"/>
                  <a:ext cx="187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97E0AB-82F2-4290-B973-8182EB3D45D0}"/>
                    </a:ext>
                  </a:extLst>
                </p14:cNvPr>
                <p14:cNvContentPartPr/>
                <p14:nvPr/>
              </p14:nvContentPartPr>
              <p14:xfrm>
                <a:off x="6880260" y="2789100"/>
                <a:ext cx="128520" cy="529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97E0AB-82F2-4290-B973-8182EB3D45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62260" y="2771460"/>
                  <a:ext cx="1641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C44F2D3-2211-44A2-90C7-7CCA620266ED}"/>
                    </a:ext>
                  </a:extLst>
                </p14:cNvPr>
                <p14:cNvContentPartPr/>
                <p14:nvPr/>
              </p14:nvContentPartPr>
              <p14:xfrm>
                <a:off x="7059540" y="2845980"/>
                <a:ext cx="176400" cy="24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C44F2D3-2211-44A2-90C7-7CCA620266E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41900" y="2828340"/>
                  <a:ext cx="212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DDF5A26-41DB-408C-89C1-F02D3A1E9867}"/>
                    </a:ext>
                  </a:extLst>
                </p14:cNvPr>
                <p14:cNvContentPartPr/>
                <p14:nvPr/>
              </p14:nvContentPartPr>
              <p14:xfrm>
                <a:off x="7107060" y="2950740"/>
                <a:ext cx="257400" cy="87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DDF5A26-41DB-408C-89C1-F02D3A1E986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89420" y="2932740"/>
                  <a:ext cx="293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5B4C7D0-CB3B-4684-AFCF-85D6F2979174}"/>
                    </a:ext>
                  </a:extLst>
                </p14:cNvPr>
                <p14:cNvContentPartPr/>
                <p14:nvPr/>
              </p14:nvContentPartPr>
              <p14:xfrm>
                <a:off x="7437540" y="2889540"/>
                <a:ext cx="120240" cy="124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5B4C7D0-CB3B-4684-AFCF-85D6F297917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19540" y="2871900"/>
                  <a:ext cx="155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6D0A449-3010-49B8-B509-69563D88D204}"/>
                    </a:ext>
                  </a:extLst>
                </p14:cNvPr>
                <p14:cNvContentPartPr/>
                <p14:nvPr/>
              </p14:nvContentPartPr>
              <p14:xfrm>
                <a:off x="7581540" y="2850660"/>
                <a:ext cx="146160" cy="430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6D0A449-3010-49B8-B509-69563D88D20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63900" y="2832660"/>
                  <a:ext cx="181800" cy="46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089E6AF-3096-4F22-B81E-CBABE92ABF87}"/>
                  </a:ext>
                </a:extLst>
              </p14:cNvPr>
              <p14:cNvContentPartPr/>
              <p14:nvPr/>
            </p14:nvContentPartPr>
            <p14:xfrm>
              <a:off x="3350100" y="3832380"/>
              <a:ext cx="200160" cy="103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089E6AF-3096-4F22-B81E-CBABE92ABF8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32100" y="3814740"/>
                <a:ext cx="235800" cy="13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A845F4F9-9ACF-4CB1-892C-C3B43FF7C0ED}"/>
              </a:ext>
            </a:extLst>
          </p:cNvPr>
          <p:cNvGrpSpPr/>
          <p:nvPr/>
        </p:nvGrpSpPr>
        <p:grpSpPr>
          <a:xfrm>
            <a:off x="3892980" y="3541140"/>
            <a:ext cx="1445400" cy="721440"/>
            <a:chOff x="3892980" y="3541140"/>
            <a:chExt cx="1445400" cy="72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0B1314-1771-4F28-BBA2-977494FD7633}"/>
                    </a:ext>
                  </a:extLst>
                </p14:cNvPr>
                <p14:cNvContentPartPr/>
                <p14:nvPr/>
              </p14:nvContentPartPr>
              <p14:xfrm>
                <a:off x="4023300" y="3541140"/>
                <a:ext cx="23040" cy="268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F0B1314-1771-4F28-BBA2-977494FD763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05300" y="3523140"/>
                  <a:ext cx="58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A05EEBD-2488-424D-9BA4-7B60FB628D96}"/>
                    </a:ext>
                  </a:extLst>
                </p14:cNvPr>
                <p14:cNvContentPartPr/>
                <p14:nvPr/>
              </p14:nvContentPartPr>
              <p14:xfrm>
                <a:off x="4142820" y="3598020"/>
                <a:ext cx="316800" cy="189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A05EEBD-2488-424D-9BA4-7B60FB628D9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25180" y="3580020"/>
                  <a:ext cx="3524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FE2FC7-95D4-4F88-99CF-AAD271F1F36A}"/>
                    </a:ext>
                  </a:extLst>
                </p14:cNvPr>
                <p14:cNvContentPartPr/>
                <p14:nvPr/>
              </p14:nvContentPartPr>
              <p14:xfrm>
                <a:off x="4675980" y="3622500"/>
                <a:ext cx="209520" cy="25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FE2FC7-95D4-4F88-99CF-AAD271F1F36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58340" y="3604500"/>
                  <a:ext cx="245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787AACD-6DF0-4010-AAE4-269F4EBF4341}"/>
                    </a:ext>
                  </a:extLst>
                </p14:cNvPr>
                <p14:cNvContentPartPr/>
                <p14:nvPr/>
              </p14:nvContentPartPr>
              <p14:xfrm>
                <a:off x="5149020" y="3558060"/>
                <a:ext cx="149040" cy="160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787AACD-6DF0-4010-AAE4-269F4EBF434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31020" y="3540420"/>
                  <a:ext cx="184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491E5F9-D2D6-4C7C-8935-92984C593455}"/>
                    </a:ext>
                  </a:extLst>
                </p14:cNvPr>
                <p14:cNvContentPartPr/>
                <p14:nvPr/>
              </p14:nvContentPartPr>
              <p14:xfrm>
                <a:off x="3892980" y="3865860"/>
                <a:ext cx="1445400" cy="78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491E5F9-D2D6-4C7C-8935-92984C59345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75340" y="3847860"/>
                  <a:ext cx="1481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5BF0B5D-F401-4A40-AC00-FCD3CE92658A}"/>
                    </a:ext>
                  </a:extLst>
                </p14:cNvPr>
                <p14:cNvContentPartPr/>
                <p14:nvPr/>
              </p14:nvContentPartPr>
              <p14:xfrm>
                <a:off x="4034460" y="4062780"/>
                <a:ext cx="113760" cy="199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5BF0B5D-F401-4A40-AC00-FCD3CE92658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16820" y="4044780"/>
                  <a:ext cx="149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1C3E0-59DF-4BEC-B391-71EE5A2C86E8}"/>
                    </a:ext>
                  </a:extLst>
                </p14:cNvPr>
                <p14:cNvContentPartPr/>
                <p14:nvPr/>
              </p14:nvContentPartPr>
              <p14:xfrm>
                <a:off x="4053180" y="4044420"/>
                <a:ext cx="223200" cy="19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1C3E0-59DF-4BEC-B391-71EE5A2C86E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35180" y="4026420"/>
                  <a:ext cx="2588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E2B6782-BFE7-4300-AFB2-E4ECD6B57EEE}"/>
                    </a:ext>
                  </a:extLst>
                </p14:cNvPr>
                <p14:cNvContentPartPr/>
                <p14:nvPr/>
              </p14:nvContentPartPr>
              <p14:xfrm>
                <a:off x="4223820" y="4048740"/>
                <a:ext cx="333720" cy="16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E2B6782-BFE7-4300-AFB2-E4ECD6B57EE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06180" y="4031100"/>
                  <a:ext cx="369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777FDC5-4E51-4813-ABE5-D84C2DDB6D09}"/>
                    </a:ext>
                  </a:extLst>
                </p14:cNvPr>
                <p14:cNvContentPartPr/>
                <p14:nvPr/>
              </p14:nvContentPartPr>
              <p14:xfrm>
                <a:off x="4774260" y="4102740"/>
                <a:ext cx="207000" cy="19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777FDC5-4E51-4813-ABE5-D84C2DDB6D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56620" y="4085100"/>
                  <a:ext cx="242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1ADE2A0-8F71-4866-95AF-DAA6F41E7BEC}"/>
                    </a:ext>
                  </a:extLst>
                </p14:cNvPr>
                <p14:cNvContentPartPr/>
                <p14:nvPr/>
              </p14:nvContentPartPr>
              <p14:xfrm>
                <a:off x="5181420" y="4009860"/>
                <a:ext cx="138600" cy="161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1ADE2A0-8F71-4866-95AF-DAA6F41E7BE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63420" y="3992220"/>
                  <a:ext cx="1742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FCB7E06-3769-4427-A45A-3BE0FDA19502}"/>
              </a:ext>
            </a:extLst>
          </p:cNvPr>
          <p:cNvGrpSpPr/>
          <p:nvPr/>
        </p:nvGrpSpPr>
        <p:grpSpPr>
          <a:xfrm>
            <a:off x="3448020" y="4723020"/>
            <a:ext cx="252720" cy="153720"/>
            <a:chOff x="3448020" y="4723020"/>
            <a:chExt cx="25272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451D78A-257E-400C-9C82-F5264B30693F}"/>
                    </a:ext>
                  </a:extLst>
                </p14:cNvPr>
                <p14:cNvContentPartPr/>
                <p14:nvPr/>
              </p14:nvContentPartPr>
              <p14:xfrm>
                <a:off x="3448020" y="4723020"/>
                <a:ext cx="252720" cy="47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451D78A-257E-400C-9C82-F5264B3069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30020" y="4705380"/>
                  <a:ext cx="288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987E32-68FF-43E4-83CF-CF96569CED2F}"/>
                    </a:ext>
                  </a:extLst>
                </p14:cNvPr>
                <p14:cNvContentPartPr/>
                <p14:nvPr/>
              </p14:nvContentPartPr>
              <p14:xfrm>
                <a:off x="3468180" y="4840740"/>
                <a:ext cx="187200" cy="36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987E32-68FF-43E4-83CF-CF96569CED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450180" y="4823100"/>
                  <a:ext cx="22284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D8D5CF8-ABEA-4B41-89BE-3DAFF2CDB017}"/>
              </a:ext>
            </a:extLst>
          </p:cNvPr>
          <p:cNvGrpSpPr/>
          <p:nvPr/>
        </p:nvGrpSpPr>
        <p:grpSpPr>
          <a:xfrm>
            <a:off x="4083420" y="4446540"/>
            <a:ext cx="2386080" cy="624240"/>
            <a:chOff x="4083420" y="4446540"/>
            <a:chExt cx="2386080" cy="6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CBD477E-8464-41B6-8EDE-E88AD448B27E}"/>
                    </a:ext>
                  </a:extLst>
                </p14:cNvPr>
                <p14:cNvContentPartPr/>
                <p14:nvPr/>
              </p14:nvContentPartPr>
              <p14:xfrm>
                <a:off x="4241460" y="4446540"/>
                <a:ext cx="9720" cy="219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CBD477E-8464-41B6-8EDE-E88AD448B27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23460" y="4428540"/>
                  <a:ext cx="453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3B127F9-062E-40CB-A728-A1FEB5C03235}"/>
                    </a:ext>
                  </a:extLst>
                </p14:cNvPr>
                <p14:cNvContentPartPr/>
                <p14:nvPr/>
              </p14:nvContentPartPr>
              <p14:xfrm>
                <a:off x="4366020" y="4463460"/>
                <a:ext cx="439920" cy="178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3B127F9-062E-40CB-A728-A1FEB5C0323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48380" y="4445820"/>
                  <a:ext cx="475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1F444A7-052F-453C-B6A9-6F166A2C00EC}"/>
                    </a:ext>
                  </a:extLst>
                </p14:cNvPr>
                <p14:cNvContentPartPr/>
                <p14:nvPr/>
              </p14:nvContentPartPr>
              <p14:xfrm>
                <a:off x="4083420" y="4709700"/>
                <a:ext cx="870480" cy="59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1F444A7-052F-453C-B6A9-6F166A2C00E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65780" y="4692060"/>
                  <a:ext cx="9061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31C78D2-6EC1-4AFF-938E-30B687EC7D34}"/>
                    </a:ext>
                  </a:extLst>
                </p14:cNvPr>
                <p14:cNvContentPartPr/>
                <p14:nvPr/>
              </p14:nvContentPartPr>
              <p14:xfrm>
                <a:off x="4261260" y="4882500"/>
                <a:ext cx="112680" cy="188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31C78D2-6EC1-4AFF-938E-30B687EC7D3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43260" y="4864500"/>
                  <a:ext cx="148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9BED5DF-BEBB-4D2F-BEE3-4208C4BE529C}"/>
                    </a:ext>
                  </a:extLst>
                </p14:cNvPr>
                <p14:cNvContentPartPr/>
                <p14:nvPr/>
              </p14:nvContentPartPr>
              <p14:xfrm>
                <a:off x="4270980" y="4840740"/>
                <a:ext cx="282240" cy="45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9BED5DF-BEBB-4D2F-BEE3-4208C4BE52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52980" y="4823100"/>
                  <a:ext cx="3178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842A42E-DB7F-4F0B-9AF5-7BB24049812D}"/>
                    </a:ext>
                  </a:extLst>
                </p14:cNvPr>
                <p14:cNvContentPartPr/>
                <p14:nvPr/>
              </p14:nvContentPartPr>
              <p14:xfrm>
                <a:off x="4518300" y="4847940"/>
                <a:ext cx="268920" cy="176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842A42E-DB7F-4F0B-9AF5-7BB24049812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500300" y="4830300"/>
                  <a:ext cx="3045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2B81DF5-3211-41BB-8D2D-EEF8598E3421}"/>
                    </a:ext>
                  </a:extLst>
                </p14:cNvPr>
                <p14:cNvContentPartPr/>
                <p14:nvPr/>
              </p14:nvContentPartPr>
              <p14:xfrm>
                <a:off x="5207340" y="4612500"/>
                <a:ext cx="277560" cy="120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2B81DF5-3211-41BB-8D2D-EEF8598E34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89700" y="4594500"/>
                  <a:ext cx="313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10DD8C4-033D-4935-B6D2-4256C748852C}"/>
                    </a:ext>
                  </a:extLst>
                </p14:cNvPr>
                <p14:cNvContentPartPr/>
                <p14:nvPr/>
              </p14:nvContentPartPr>
              <p14:xfrm>
                <a:off x="5656980" y="4498740"/>
                <a:ext cx="146160" cy="224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10DD8C4-033D-4935-B6D2-4256C748852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638980" y="4480740"/>
                  <a:ext cx="181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204CAEC-A186-4D19-86A3-A344DFA656D8}"/>
                    </a:ext>
                  </a:extLst>
                </p14:cNvPr>
                <p14:cNvContentPartPr/>
                <p14:nvPr/>
              </p14:nvContentPartPr>
              <p14:xfrm>
                <a:off x="5884860" y="4530060"/>
                <a:ext cx="13680" cy="28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204CAEC-A186-4D19-86A3-A344DFA656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866860" y="4512420"/>
                  <a:ext cx="49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0132D05-97FF-454A-AFA8-B15715CDC9DB}"/>
                    </a:ext>
                  </a:extLst>
                </p14:cNvPr>
                <p14:cNvContentPartPr/>
                <p14:nvPr/>
              </p14:nvContentPartPr>
              <p14:xfrm>
                <a:off x="6004380" y="4447980"/>
                <a:ext cx="259920" cy="285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0132D05-97FF-454A-AFA8-B15715CDC9D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86380" y="4430340"/>
                  <a:ext cx="2955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39BA1F9-AAE4-42B8-9D99-053E04489B22}"/>
                    </a:ext>
                  </a:extLst>
                </p14:cNvPr>
                <p14:cNvContentPartPr/>
                <p14:nvPr/>
              </p14:nvContentPartPr>
              <p14:xfrm>
                <a:off x="5498940" y="4886100"/>
                <a:ext cx="970560" cy="83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39BA1F9-AAE4-42B8-9D99-053E04489B2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80940" y="4868460"/>
                  <a:ext cx="100620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A138B78-4D75-4A4D-8DEC-D18E60161FD9}"/>
              </a:ext>
            </a:extLst>
          </p:cNvPr>
          <p:cNvGrpSpPr/>
          <p:nvPr/>
        </p:nvGrpSpPr>
        <p:grpSpPr>
          <a:xfrm>
            <a:off x="6600540" y="4361220"/>
            <a:ext cx="916560" cy="339840"/>
            <a:chOff x="6600540" y="4361220"/>
            <a:chExt cx="91656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36B3E83-3910-4967-A80E-44D3D63DFC9D}"/>
                    </a:ext>
                  </a:extLst>
                </p14:cNvPr>
                <p14:cNvContentPartPr/>
                <p14:nvPr/>
              </p14:nvContentPartPr>
              <p14:xfrm>
                <a:off x="6600540" y="4449780"/>
                <a:ext cx="229680" cy="136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36B3E83-3910-4967-A80E-44D3D63DFC9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82540" y="4431780"/>
                  <a:ext cx="265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A819F96-FA82-4793-B06A-2D793C022BDE}"/>
                    </a:ext>
                  </a:extLst>
                </p14:cNvPr>
                <p14:cNvContentPartPr/>
                <p14:nvPr/>
              </p14:nvContentPartPr>
              <p14:xfrm>
                <a:off x="6620700" y="4379580"/>
                <a:ext cx="165240" cy="308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A819F96-FA82-4793-B06A-2D793C022BD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602700" y="4361580"/>
                  <a:ext cx="2008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4B9AA22-3EE2-479A-8C16-8EB2413B4A2A}"/>
                    </a:ext>
                  </a:extLst>
                </p14:cNvPr>
                <p14:cNvContentPartPr/>
                <p14:nvPr/>
              </p14:nvContentPartPr>
              <p14:xfrm>
                <a:off x="7074300" y="4361220"/>
                <a:ext cx="210240" cy="266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4B9AA22-3EE2-479A-8C16-8EB2413B4A2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56660" y="4343580"/>
                  <a:ext cx="2458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8C604AF-A622-4A28-8AA9-1FA58D5F6C5D}"/>
                    </a:ext>
                  </a:extLst>
                </p14:cNvPr>
                <p14:cNvContentPartPr/>
                <p14:nvPr/>
              </p14:nvContentPartPr>
              <p14:xfrm>
                <a:off x="7376340" y="4519980"/>
                <a:ext cx="140760" cy="181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8C604AF-A622-4A28-8AA9-1FA58D5F6C5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58700" y="4501980"/>
                  <a:ext cx="17640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A5B7BFF-9AEA-4FCC-A928-8637ACC8F2BF}"/>
              </a:ext>
            </a:extLst>
          </p:cNvPr>
          <p:cNvGrpSpPr/>
          <p:nvPr/>
        </p:nvGrpSpPr>
        <p:grpSpPr>
          <a:xfrm>
            <a:off x="5406420" y="4861260"/>
            <a:ext cx="3430440" cy="416880"/>
            <a:chOff x="5406420" y="4861260"/>
            <a:chExt cx="34304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0B9A8A8-DE5D-4D7C-8D55-5A3B9241FDA8}"/>
                    </a:ext>
                  </a:extLst>
                </p14:cNvPr>
                <p14:cNvContentPartPr/>
                <p14:nvPr/>
              </p14:nvContentPartPr>
              <p14:xfrm>
                <a:off x="5406420" y="5160420"/>
                <a:ext cx="139680" cy="33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0B9A8A8-DE5D-4D7C-8D55-5A3B9241FDA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88420" y="5142420"/>
                  <a:ext cx="1753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D91EF92-339B-4BE3-9C0C-8E50CCCE139A}"/>
                    </a:ext>
                  </a:extLst>
                </p14:cNvPr>
                <p14:cNvContentPartPr/>
                <p14:nvPr/>
              </p14:nvContentPartPr>
              <p14:xfrm>
                <a:off x="5429460" y="5229540"/>
                <a:ext cx="93960" cy="42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D91EF92-339B-4BE3-9C0C-8E50CCCE139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411460" y="5211540"/>
                  <a:ext cx="129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4301DCA-A506-4067-A0CA-77EB2BE70EEB}"/>
                    </a:ext>
                  </a:extLst>
                </p14:cNvPr>
                <p14:cNvContentPartPr/>
                <p14:nvPr/>
              </p14:nvContentPartPr>
              <p14:xfrm>
                <a:off x="5776860" y="5092020"/>
                <a:ext cx="230400" cy="137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4301DCA-A506-4067-A0CA-77EB2BE70EE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758860" y="5074020"/>
                  <a:ext cx="266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377DDA5-2401-44B6-907C-FC5DAAB92FEB}"/>
                    </a:ext>
                  </a:extLst>
                </p14:cNvPr>
                <p14:cNvContentPartPr/>
                <p14:nvPr/>
              </p14:nvContentPartPr>
              <p14:xfrm>
                <a:off x="6104820" y="5049540"/>
                <a:ext cx="174960" cy="228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377DDA5-2401-44B6-907C-FC5DAAB92FE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86820" y="5031540"/>
                  <a:ext cx="2106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935133C-3CE8-4F35-9BC2-C447C7BFC0EA}"/>
                    </a:ext>
                  </a:extLst>
                </p14:cNvPr>
                <p14:cNvContentPartPr/>
                <p14:nvPr/>
              </p14:nvContentPartPr>
              <p14:xfrm>
                <a:off x="6420900" y="5055660"/>
                <a:ext cx="212040" cy="1180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935133C-3CE8-4F35-9BC2-C447C7BFC0E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403260" y="5038020"/>
                  <a:ext cx="247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F359441-FD4C-4010-88A7-C23B11BEF6E1}"/>
                    </a:ext>
                  </a:extLst>
                </p14:cNvPr>
                <p14:cNvContentPartPr/>
                <p14:nvPr/>
              </p14:nvContentPartPr>
              <p14:xfrm>
                <a:off x="6492900" y="5043060"/>
                <a:ext cx="91080" cy="182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F359441-FD4C-4010-88A7-C23B11BEF6E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474900" y="5025420"/>
                  <a:ext cx="126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4360518-B425-4851-B6E2-5FE60086E92B}"/>
                    </a:ext>
                  </a:extLst>
                </p14:cNvPr>
                <p14:cNvContentPartPr/>
                <p14:nvPr/>
              </p14:nvContentPartPr>
              <p14:xfrm>
                <a:off x="6798900" y="4960980"/>
                <a:ext cx="14760" cy="232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4360518-B425-4851-B6E2-5FE60086E92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81260" y="4943340"/>
                  <a:ext cx="504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7FF76B3-688A-4BF8-A156-7290A5A17F1F}"/>
                    </a:ext>
                  </a:extLst>
                </p14:cNvPr>
                <p14:cNvContentPartPr/>
                <p14:nvPr/>
              </p14:nvContentPartPr>
              <p14:xfrm>
                <a:off x="6934980" y="4934340"/>
                <a:ext cx="713160" cy="193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7FF76B3-688A-4BF8-A156-7290A5A17F1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16980" y="4916340"/>
                  <a:ext cx="748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DABE2C5-7177-41B5-BAC8-F426A94F02D4}"/>
                    </a:ext>
                  </a:extLst>
                </p14:cNvPr>
                <p14:cNvContentPartPr/>
                <p14:nvPr/>
              </p14:nvContentPartPr>
              <p14:xfrm>
                <a:off x="7751100" y="4957020"/>
                <a:ext cx="132480" cy="9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DABE2C5-7177-41B5-BAC8-F426A94F02D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33100" y="4939020"/>
                  <a:ext cx="168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2811848-D069-490B-B239-A40AE3D45BC9}"/>
                    </a:ext>
                  </a:extLst>
                </p14:cNvPr>
                <p14:cNvContentPartPr/>
                <p14:nvPr/>
              </p14:nvContentPartPr>
              <p14:xfrm>
                <a:off x="7789980" y="5031900"/>
                <a:ext cx="137880" cy="27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2811848-D069-490B-B239-A40AE3D45B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72340" y="5013900"/>
                  <a:ext cx="173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18D3676-BD4B-4822-A2F1-490F64324243}"/>
                    </a:ext>
                  </a:extLst>
                </p14:cNvPr>
                <p14:cNvContentPartPr/>
                <p14:nvPr/>
              </p14:nvContentPartPr>
              <p14:xfrm>
                <a:off x="8095260" y="4896540"/>
                <a:ext cx="212400" cy="181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18D3676-BD4B-4822-A2F1-490F6432424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77620" y="4878900"/>
                  <a:ext cx="248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A6FAACE-526C-4D73-B333-4DDAE00E10B7}"/>
                    </a:ext>
                  </a:extLst>
                </p14:cNvPr>
                <p14:cNvContentPartPr/>
                <p14:nvPr/>
              </p14:nvContentPartPr>
              <p14:xfrm>
                <a:off x="8337540" y="4861260"/>
                <a:ext cx="499320" cy="212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A6FAACE-526C-4D73-B333-4DDAE00E10B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319900" y="4843620"/>
                  <a:ext cx="5349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5E3E014-2BC3-4532-819E-67E757B44CD3}"/>
              </a:ext>
            </a:extLst>
          </p:cNvPr>
          <p:cNvGrpSpPr/>
          <p:nvPr/>
        </p:nvGrpSpPr>
        <p:grpSpPr>
          <a:xfrm>
            <a:off x="357060" y="4140540"/>
            <a:ext cx="2678400" cy="505800"/>
            <a:chOff x="357060" y="4140540"/>
            <a:chExt cx="2678400" cy="5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F35EE89-6268-4094-9E8A-707B0A3F9E87}"/>
                    </a:ext>
                  </a:extLst>
                </p14:cNvPr>
                <p14:cNvContentPartPr/>
                <p14:nvPr/>
              </p14:nvContentPartPr>
              <p14:xfrm>
                <a:off x="357060" y="4172580"/>
                <a:ext cx="9360" cy="473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F35EE89-6268-4094-9E8A-707B0A3F9E8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39420" y="4154940"/>
                  <a:ext cx="450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3937CFA-A7D1-413B-83DC-FC927A2837A0}"/>
                    </a:ext>
                  </a:extLst>
                </p14:cNvPr>
                <p14:cNvContentPartPr/>
                <p14:nvPr/>
              </p14:nvContentPartPr>
              <p14:xfrm>
                <a:off x="369300" y="4276620"/>
                <a:ext cx="2666160" cy="160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3937CFA-A7D1-413B-83DC-FC927A2837A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51660" y="4258980"/>
                  <a:ext cx="27018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9A455E4-3256-4BEF-9647-4E4C1929BB4F}"/>
                    </a:ext>
                  </a:extLst>
                </p14:cNvPr>
                <p14:cNvContentPartPr/>
                <p14:nvPr/>
              </p14:nvContentPartPr>
              <p14:xfrm>
                <a:off x="2977860" y="4140540"/>
                <a:ext cx="27360" cy="351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9A455E4-3256-4BEF-9647-4E4C1929BB4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59860" y="4122540"/>
                  <a:ext cx="63000" cy="38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AC4551A-86D2-4770-A2FE-37FC771A64F2}"/>
              </a:ext>
            </a:extLst>
          </p:cNvPr>
          <p:cNvGrpSpPr/>
          <p:nvPr/>
        </p:nvGrpSpPr>
        <p:grpSpPr>
          <a:xfrm>
            <a:off x="2769060" y="4667940"/>
            <a:ext cx="476280" cy="210240"/>
            <a:chOff x="2769060" y="4667940"/>
            <a:chExt cx="47628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549A46D-6DEB-484F-8B43-8FAB908A3D16}"/>
                    </a:ext>
                  </a:extLst>
                </p14:cNvPr>
                <p14:cNvContentPartPr/>
                <p14:nvPr/>
              </p14:nvContentPartPr>
              <p14:xfrm>
                <a:off x="2779140" y="4675140"/>
                <a:ext cx="123840" cy="203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549A46D-6DEB-484F-8B43-8FAB908A3D1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61500" y="4657140"/>
                  <a:ext cx="159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DC9428-73CF-44AB-AD6F-C5014CB6C1F5}"/>
                    </a:ext>
                  </a:extLst>
                </p14:cNvPr>
                <p14:cNvContentPartPr/>
                <p14:nvPr/>
              </p14:nvContentPartPr>
              <p14:xfrm>
                <a:off x="2769060" y="4676940"/>
                <a:ext cx="141480" cy="42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DC9428-73CF-44AB-AD6F-C5014CB6C1F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751420" y="4658940"/>
                  <a:ext cx="177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C6EE35-B70C-4EB9-924B-CBE0F307EE8F}"/>
                    </a:ext>
                  </a:extLst>
                </p14:cNvPr>
                <p14:cNvContentPartPr/>
                <p14:nvPr/>
              </p14:nvContentPartPr>
              <p14:xfrm>
                <a:off x="2948700" y="4667940"/>
                <a:ext cx="296640" cy="166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C6EE35-B70C-4EB9-924B-CBE0F307EE8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931060" y="4650300"/>
                  <a:ext cx="332280" cy="20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7290B66-A68C-42BC-B65D-91A4E516105C}"/>
              </a:ext>
            </a:extLst>
          </p:cNvPr>
          <p:cNvGrpSpPr/>
          <p:nvPr/>
        </p:nvGrpSpPr>
        <p:grpSpPr>
          <a:xfrm>
            <a:off x="233580" y="4203900"/>
            <a:ext cx="1332720" cy="806400"/>
            <a:chOff x="233580" y="4203900"/>
            <a:chExt cx="1332720" cy="80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DEFA586-E6A1-49E2-B8D9-EFA09485F97D}"/>
                    </a:ext>
                  </a:extLst>
                </p14:cNvPr>
                <p14:cNvContentPartPr/>
                <p14:nvPr/>
              </p14:nvContentPartPr>
              <p14:xfrm>
                <a:off x="233580" y="4847580"/>
                <a:ext cx="142920" cy="162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DEFA586-E6A1-49E2-B8D9-EFA09485F97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5580" y="4829580"/>
                  <a:ext cx="178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FCA10BF-6D51-4F63-AF76-D456C23C8F4B}"/>
                    </a:ext>
                  </a:extLst>
                </p14:cNvPr>
                <p14:cNvContentPartPr/>
                <p14:nvPr/>
              </p14:nvContentPartPr>
              <p14:xfrm>
                <a:off x="1166340" y="4217580"/>
                <a:ext cx="10440" cy="335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FCA10BF-6D51-4F63-AF76-D456C23C8F4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48340" y="4199940"/>
                  <a:ext cx="460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D2E4E16-FC49-48C2-82B1-B4FFC6ADE359}"/>
                    </a:ext>
                  </a:extLst>
                </p14:cNvPr>
                <p14:cNvContentPartPr/>
                <p14:nvPr/>
              </p14:nvContentPartPr>
              <p14:xfrm>
                <a:off x="1107300" y="4695660"/>
                <a:ext cx="21960" cy="219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D2E4E16-FC49-48C2-82B1-B4FFC6ADE35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89660" y="4678020"/>
                  <a:ext cx="576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3E0BC78-D76D-41EB-ACF1-091EE4A57A15}"/>
                    </a:ext>
                  </a:extLst>
                </p14:cNvPr>
                <p14:cNvContentPartPr/>
                <p14:nvPr/>
              </p14:nvContentPartPr>
              <p14:xfrm>
                <a:off x="1252020" y="4756140"/>
                <a:ext cx="314280" cy="158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3E0BC78-D76D-41EB-ACF1-091EE4A57A1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34380" y="4738500"/>
                  <a:ext cx="349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4753A4C-10ED-496B-AC97-BA128FD08930}"/>
                    </a:ext>
                  </a:extLst>
                </p14:cNvPr>
                <p14:cNvContentPartPr/>
                <p14:nvPr/>
              </p14:nvContentPartPr>
              <p14:xfrm>
                <a:off x="346260" y="4203900"/>
                <a:ext cx="177120" cy="385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4753A4C-10ED-496B-AC97-BA128FD0893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8260" y="4185900"/>
                  <a:ext cx="212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A348174-EA6B-463E-AF18-969223318C25}"/>
                    </a:ext>
                  </a:extLst>
                </p14:cNvPr>
                <p14:cNvContentPartPr/>
                <p14:nvPr/>
              </p14:nvContentPartPr>
              <p14:xfrm>
                <a:off x="501060" y="4282740"/>
                <a:ext cx="163080" cy="28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A348174-EA6B-463E-AF18-969223318C2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3060" y="4265100"/>
                  <a:ext cx="198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F0B727F-4BF6-4223-A47B-EB335E8EAC8F}"/>
                    </a:ext>
                  </a:extLst>
                </p14:cNvPr>
                <p14:cNvContentPartPr/>
                <p14:nvPr/>
              </p14:nvContentPartPr>
              <p14:xfrm>
                <a:off x="614820" y="4291380"/>
                <a:ext cx="215640" cy="210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F0B727F-4BF6-4223-A47B-EB335E8EAC8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7180" y="4273380"/>
                  <a:ext cx="251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9E2A4E7-2505-45C1-B261-7C165D829512}"/>
                    </a:ext>
                  </a:extLst>
                </p14:cNvPr>
                <p14:cNvContentPartPr/>
                <p14:nvPr/>
              </p14:nvContentPartPr>
              <p14:xfrm>
                <a:off x="812100" y="4275180"/>
                <a:ext cx="235440" cy="183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9E2A4E7-2505-45C1-B261-7C165D82951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94460" y="4257540"/>
                  <a:ext cx="271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4564DF7-18B0-4AF2-9FAD-C626407C5B7E}"/>
                    </a:ext>
                  </a:extLst>
                </p14:cNvPr>
                <p14:cNvContentPartPr/>
                <p14:nvPr/>
              </p14:nvContentPartPr>
              <p14:xfrm>
                <a:off x="996420" y="4253940"/>
                <a:ext cx="174960" cy="280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4564DF7-18B0-4AF2-9FAD-C626407C5B7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8420" y="4235940"/>
                  <a:ext cx="21060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3DEA95A-4D98-4ABF-A8C2-80251ABEB7C2}"/>
              </a:ext>
            </a:extLst>
          </p:cNvPr>
          <p:cNvGrpSpPr/>
          <p:nvPr/>
        </p:nvGrpSpPr>
        <p:grpSpPr>
          <a:xfrm>
            <a:off x="7699260" y="5134500"/>
            <a:ext cx="1264680" cy="570240"/>
            <a:chOff x="7699260" y="5134500"/>
            <a:chExt cx="126468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A3EB65E-EC63-419C-A87D-A69FC658EBDE}"/>
                    </a:ext>
                  </a:extLst>
                </p14:cNvPr>
                <p14:cNvContentPartPr/>
                <p14:nvPr/>
              </p14:nvContentPartPr>
              <p14:xfrm>
                <a:off x="8046300" y="5134500"/>
                <a:ext cx="917640" cy="83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A3EB65E-EC63-419C-A87D-A69FC658EBD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28660" y="5116500"/>
                  <a:ext cx="953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5C5D881-8114-46C2-A58B-C46A5A70B10E}"/>
                    </a:ext>
                  </a:extLst>
                </p14:cNvPr>
                <p14:cNvContentPartPr/>
                <p14:nvPr/>
              </p14:nvContentPartPr>
              <p14:xfrm>
                <a:off x="8360220" y="5203620"/>
                <a:ext cx="49680" cy="287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5C5D881-8114-46C2-A58B-C46A5A70B10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42580" y="5185980"/>
                  <a:ext cx="853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3D20C08-D67D-4A5D-818A-9822CFEC4AFC}"/>
                    </a:ext>
                  </a:extLst>
                </p14:cNvPr>
                <p14:cNvContentPartPr/>
                <p14:nvPr/>
              </p14:nvContentPartPr>
              <p14:xfrm>
                <a:off x="8542020" y="5263020"/>
                <a:ext cx="104400" cy="182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3D20C08-D67D-4A5D-818A-9822CFEC4AF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524380" y="5245380"/>
                  <a:ext cx="1400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C41EE2E-9ECA-4BE4-92A1-59C8AAC949D0}"/>
                    </a:ext>
                  </a:extLst>
                </p14:cNvPr>
                <p14:cNvContentPartPr/>
                <p14:nvPr/>
              </p14:nvContentPartPr>
              <p14:xfrm>
                <a:off x="7699260" y="5535540"/>
                <a:ext cx="105480" cy="27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C41EE2E-9ECA-4BE4-92A1-59C8AAC949D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681620" y="5517540"/>
                  <a:ext cx="1411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6A6002B-1E0B-4FE2-840C-D40F35907EE4}"/>
                    </a:ext>
                  </a:extLst>
                </p14:cNvPr>
                <p14:cNvContentPartPr/>
                <p14:nvPr/>
              </p14:nvContentPartPr>
              <p14:xfrm>
                <a:off x="7721220" y="5635980"/>
                <a:ext cx="153000" cy="37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6A6002B-1E0B-4FE2-840C-D40F35907EE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03220" y="5618340"/>
                  <a:ext cx="188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17A0D87-6858-4B3B-B185-5E1BFD406195}"/>
                    </a:ext>
                  </a:extLst>
                </p14:cNvPr>
                <p14:cNvContentPartPr/>
                <p14:nvPr/>
              </p14:nvContentPartPr>
              <p14:xfrm>
                <a:off x="7949820" y="5499180"/>
                <a:ext cx="156240" cy="199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17A0D87-6858-4B3B-B185-5E1BFD40619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931820" y="5481180"/>
                  <a:ext cx="191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44AEBC0-0678-496E-8199-4E29208DEA26}"/>
                    </a:ext>
                  </a:extLst>
                </p14:cNvPr>
                <p14:cNvContentPartPr/>
                <p14:nvPr/>
              </p14:nvContentPartPr>
              <p14:xfrm>
                <a:off x="8137020" y="5531580"/>
                <a:ext cx="286560" cy="173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44AEBC0-0678-496E-8199-4E29208DEA2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119380" y="5513580"/>
                  <a:ext cx="32220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B813F1D-F131-4E5A-B6C2-7E5106469D8C}"/>
              </a:ext>
            </a:extLst>
          </p:cNvPr>
          <p:cNvGrpSpPr/>
          <p:nvPr/>
        </p:nvGrpSpPr>
        <p:grpSpPr>
          <a:xfrm>
            <a:off x="520140" y="3285900"/>
            <a:ext cx="3291840" cy="716760"/>
            <a:chOff x="520140" y="3285900"/>
            <a:chExt cx="3291840" cy="71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3490D83-1C52-4555-88C4-A6D6E555B896}"/>
                    </a:ext>
                  </a:extLst>
                </p14:cNvPr>
                <p14:cNvContentPartPr/>
                <p14:nvPr/>
              </p14:nvContentPartPr>
              <p14:xfrm>
                <a:off x="520140" y="3704220"/>
                <a:ext cx="375840" cy="298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3490D83-1C52-4555-88C4-A6D6E555B89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2500" y="3686580"/>
                  <a:ext cx="4114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6FB782E-3828-42BC-BD86-340EAD110CE3}"/>
                    </a:ext>
                  </a:extLst>
                </p14:cNvPr>
                <p14:cNvContentPartPr/>
                <p14:nvPr/>
              </p14:nvContentPartPr>
              <p14:xfrm>
                <a:off x="769980" y="3656340"/>
                <a:ext cx="140400" cy="144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6FB782E-3828-42BC-BD86-340EAD110CE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2340" y="3638700"/>
                  <a:ext cx="176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AF7F729-1D7A-4055-B730-A048906FC49C}"/>
                    </a:ext>
                  </a:extLst>
                </p14:cNvPr>
                <p14:cNvContentPartPr/>
                <p14:nvPr/>
              </p14:nvContentPartPr>
              <p14:xfrm>
                <a:off x="994620" y="3550140"/>
                <a:ext cx="189000" cy="193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AF7F729-1D7A-4055-B730-A048906FC49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76620" y="3532140"/>
                  <a:ext cx="224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E4C3E8C-B555-4ED5-BA3B-27DACE75EE67}"/>
                    </a:ext>
                  </a:extLst>
                </p14:cNvPr>
                <p14:cNvContentPartPr/>
                <p14:nvPr/>
              </p14:nvContentPartPr>
              <p14:xfrm>
                <a:off x="1214580" y="3554100"/>
                <a:ext cx="389160" cy="134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E4C3E8C-B555-4ED5-BA3B-27DACE75EE6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96580" y="3536460"/>
                  <a:ext cx="424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D567CAC-4B36-4F13-8AB8-48CE65ADC69F}"/>
                    </a:ext>
                  </a:extLst>
                </p14:cNvPr>
                <p14:cNvContentPartPr/>
                <p14:nvPr/>
              </p14:nvContentPartPr>
              <p14:xfrm>
                <a:off x="916140" y="3819060"/>
                <a:ext cx="813240" cy="47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D567CAC-4B36-4F13-8AB8-48CE65ADC69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8140" y="3801420"/>
                  <a:ext cx="848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1708017-AB82-43B9-B96A-4114EEDCF00B}"/>
                    </a:ext>
                  </a:extLst>
                </p14:cNvPr>
                <p14:cNvContentPartPr/>
                <p14:nvPr/>
              </p14:nvContentPartPr>
              <p14:xfrm>
                <a:off x="1746660" y="3515940"/>
                <a:ext cx="271800" cy="145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1708017-AB82-43B9-B96A-4114EEDCF00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729020" y="3498300"/>
                  <a:ext cx="307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9B48808-4126-4309-9434-6D666A10D5E0}"/>
                    </a:ext>
                  </a:extLst>
                </p14:cNvPr>
                <p14:cNvContentPartPr/>
                <p14:nvPr/>
              </p14:nvContentPartPr>
              <p14:xfrm>
                <a:off x="2164260" y="3468420"/>
                <a:ext cx="184680" cy="208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9B48808-4126-4309-9434-6D666A10D5E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46620" y="3450420"/>
                  <a:ext cx="2203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48BACE-BA73-4332-B8DD-9C368AA4EF79}"/>
                    </a:ext>
                  </a:extLst>
                </p14:cNvPr>
                <p14:cNvContentPartPr/>
                <p14:nvPr/>
              </p14:nvContentPartPr>
              <p14:xfrm>
                <a:off x="2361540" y="3509820"/>
                <a:ext cx="246600" cy="126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48BACE-BA73-4332-B8DD-9C368AA4EF7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343900" y="3492180"/>
                  <a:ext cx="282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56C5066-41B3-49E7-8BD8-F567AA18F1CC}"/>
                    </a:ext>
                  </a:extLst>
                </p14:cNvPr>
                <p14:cNvContentPartPr/>
                <p14:nvPr/>
              </p14:nvContentPartPr>
              <p14:xfrm>
                <a:off x="2762220" y="3285900"/>
                <a:ext cx="289800" cy="356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56C5066-41B3-49E7-8BD8-F567AA18F1C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744580" y="3268260"/>
                  <a:ext cx="3254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7AC12A7-663D-4609-89B9-2024177CC80C}"/>
                    </a:ext>
                  </a:extLst>
                </p14:cNvPr>
                <p14:cNvContentPartPr/>
                <p14:nvPr/>
              </p14:nvContentPartPr>
              <p14:xfrm>
                <a:off x="3079380" y="3464100"/>
                <a:ext cx="65880" cy="109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7AC12A7-663D-4609-89B9-2024177CC80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61740" y="3446100"/>
                  <a:ext cx="101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EB77A70-5B04-4B54-AED8-7D4DFDF0FFC0}"/>
                    </a:ext>
                  </a:extLst>
                </p14:cNvPr>
                <p14:cNvContentPartPr/>
                <p14:nvPr/>
              </p14:nvContentPartPr>
              <p14:xfrm>
                <a:off x="3226980" y="3506580"/>
                <a:ext cx="93600" cy="48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EB77A70-5B04-4B54-AED8-7D4DFDF0FFC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209340" y="3488580"/>
                  <a:ext cx="1292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5FCA887-5686-498C-B2FC-ED53B675521B}"/>
                    </a:ext>
                  </a:extLst>
                </p14:cNvPr>
                <p14:cNvContentPartPr/>
                <p14:nvPr/>
              </p14:nvContentPartPr>
              <p14:xfrm>
                <a:off x="3319500" y="3330900"/>
                <a:ext cx="251280" cy="267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FCA887-5686-498C-B2FC-ED53B675521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301500" y="3313260"/>
                  <a:ext cx="2869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753C486-CFF9-4EAB-B13B-47CD9CE122CD}"/>
                    </a:ext>
                  </a:extLst>
                </p14:cNvPr>
                <p14:cNvContentPartPr/>
                <p14:nvPr/>
              </p14:nvContentPartPr>
              <p14:xfrm>
                <a:off x="3508860" y="3482100"/>
                <a:ext cx="141840" cy="167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753C486-CFF9-4EAB-B13B-47CD9CE122C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491220" y="3464460"/>
                  <a:ext cx="1774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9253171-BCA9-44D5-B630-2CEE2C93C66A}"/>
                    </a:ext>
                  </a:extLst>
                </p14:cNvPr>
                <p14:cNvContentPartPr/>
                <p14:nvPr/>
              </p14:nvContentPartPr>
              <p14:xfrm>
                <a:off x="3253260" y="3721500"/>
                <a:ext cx="482760" cy="28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9253171-BCA9-44D5-B630-2CEE2C93C66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235260" y="3703500"/>
                  <a:ext cx="518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1B5509F-D1CD-4ACA-9C88-6DEF352221F2}"/>
                    </a:ext>
                  </a:extLst>
                </p14:cNvPr>
                <p14:cNvContentPartPr/>
                <p14:nvPr/>
              </p14:nvContentPartPr>
              <p14:xfrm>
                <a:off x="3793980" y="3576420"/>
                <a:ext cx="18000" cy="9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1B5509F-D1CD-4ACA-9C88-6DEF352221F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776340" y="3558420"/>
                  <a:ext cx="53640" cy="4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4651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9474-98D6-437D-9F9E-C21427F0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947EEF-5474-489B-BFB3-08297E8540C0}"/>
              </a:ext>
            </a:extLst>
          </p:cNvPr>
          <p:cNvGrpSpPr/>
          <p:nvPr/>
        </p:nvGrpSpPr>
        <p:grpSpPr>
          <a:xfrm>
            <a:off x="517620" y="1579500"/>
            <a:ext cx="3727080" cy="668520"/>
            <a:chOff x="517620" y="1579500"/>
            <a:chExt cx="3727080" cy="66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EE30821-CD6F-433B-BE59-397227C09803}"/>
                    </a:ext>
                  </a:extLst>
                </p14:cNvPr>
                <p14:cNvContentPartPr/>
                <p14:nvPr/>
              </p14:nvContentPartPr>
              <p14:xfrm>
                <a:off x="643980" y="1646460"/>
                <a:ext cx="257400" cy="290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EE30821-CD6F-433B-BE59-397227C098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6340" y="1628460"/>
                  <a:ext cx="2930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C5C4C0-E745-480E-BA51-DA2772AF52F5}"/>
                    </a:ext>
                  </a:extLst>
                </p14:cNvPr>
                <p14:cNvContentPartPr/>
                <p14:nvPr/>
              </p14:nvContentPartPr>
              <p14:xfrm>
                <a:off x="989580" y="1812780"/>
                <a:ext cx="118800" cy="125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C5C4C0-E745-480E-BA51-DA2772AF52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1940" y="1794780"/>
                  <a:ext cx="154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B43EECD-5A9F-4B0F-BC9F-09BFB43A6AF2}"/>
                    </a:ext>
                  </a:extLst>
                </p14:cNvPr>
                <p14:cNvContentPartPr/>
                <p14:nvPr/>
              </p14:nvContentPartPr>
              <p14:xfrm>
                <a:off x="1131420" y="1631340"/>
                <a:ext cx="80280" cy="354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B43EECD-5A9F-4B0F-BC9F-09BFB43A6A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3420" y="1613340"/>
                  <a:ext cx="1159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48244BC-AB0E-4537-94B6-249B7DE786EC}"/>
                    </a:ext>
                  </a:extLst>
                </p14:cNvPr>
                <p14:cNvContentPartPr/>
                <p14:nvPr/>
              </p14:nvContentPartPr>
              <p14:xfrm>
                <a:off x="1253100" y="1804140"/>
                <a:ext cx="91800" cy="114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48244BC-AB0E-4537-94B6-249B7DE786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5460" y="1786500"/>
                  <a:ext cx="127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0E4EE1-1F1C-4315-8897-6938A240DA79}"/>
                    </a:ext>
                  </a:extLst>
                </p14:cNvPr>
                <p14:cNvContentPartPr/>
                <p14:nvPr/>
              </p14:nvContentPartPr>
              <p14:xfrm>
                <a:off x="1408620" y="1827900"/>
                <a:ext cx="48240" cy="76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0E4EE1-1F1C-4315-8897-6938A240DA7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90980" y="1810260"/>
                  <a:ext cx="83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5A6EFB5-7CB6-4A60-A602-47349970DF4D}"/>
                    </a:ext>
                  </a:extLst>
                </p14:cNvPr>
                <p14:cNvContentPartPr/>
                <p14:nvPr/>
              </p14:nvContentPartPr>
              <p14:xfrm>
                <a:off x="1507980" y="1635660"/>
                <a:ext cx="136440" cy="295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5A6EFB5-7CB6-4A60-A602-47349970DF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0340" y="1618020"/>
                  <a:ext cx="1720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2527CF0-A443-478D-AA80-BE7445395FA4}"/>
                    </a:ext>
                  </a:extLst>
                </p14:cNvPr>
                <p14:cNvContentPartPr/>
                <p14:nvPr/>
              </p14:nvContentPartPr>
              <p14:xfrm>
                <a:off x="1673220" y="1695780"/>
                <a:ext cx="24480" cy="248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2527CF0-A443-478D-AA80-BE7445395F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55580" y="1678140"/>
                  <a:ext cx="60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B2458D-1483-4121-A709-B1FB6EB70C1A}"/>
                    </a:ext>
                  </a:extLst>
                </p14:cNvPr>
                <p14:cNvContentPartPr/>
                <p14:nvPr/>
              </p14:nvContentPartPr>
              <p14:xfrm>
                <a:off x="1782660" y="1782540"/>
                <a:ext cx="246240" cy="158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B2458D-1483-4121-A709-B1FB6EB70C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65020" y="1764900"/>
                  <a:ext cx="281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7620DB-25A4-437E-A5FF-0DFAD648A5EF}"/>
                    </a:ext>
                  </a:extLst>
                </p14:cNvPr>
                <p14:cNvContentPartPr/>
                <p14:nvPr/>
              </p14:nvContentPartPr>
              <p14:xfrm>
                <a:off x="2412660" y="1579500"/>
                <a:ext cx="194040" cy="344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7620DB-25A4-437E-A5FF-0DFAD648A5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95020" y="1561860"/>
                  <a:ext cx="2296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0C1683-E8CD-4AE5-97D2-0A64E50B71B2}"/>
                    </a:ext>
                  </a:extLst>
                </p14:cNvPr>
                <p14:cNvContentPartPr/>
                <p14:nvPr/>
              </p14:nvContentPartPr>
              <p14:xfrm>
                <a:off x="2446140" y="1787940"/>
                <a:ext cx="151920" cy="10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0C1683-E8CD-4AE5-97D2-0A64E50B71B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28500" y="1769940"/>
                  <a:ext cx="187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A99E03-B244-4192-9376-BAFC96F18D5F}"/>
                    </a:ext>
                  </a:extLst>
                </p14:cNvPr>
                <p14:cNvContentPartPr/>
                <p14:nvPr/>
              </p14:nvContentPartPr>
              <p14:xfrm>
                <a:off x="2661420" y="1592820"/>
                <a:ext cx="61200" cy="291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A99E03-B244-4192-9376-BAFC96F18D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43780" y="1575180"/>
                  <a:ext cx="968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AD511D-68C4-478B-9CC6-46F960EA2013}"/>
                    </a:ext>
                  </a:extLst>
                </p14:cNvPr>
                <p14:cNvContentPartPr/>
                <p14:nvPr/>
              </p14:nvContentPartPr>
              <p14:xfrm>
                <a:off x="2513460" y="1764180"/>
                <a:ext cx="372600" cy="483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AD511D-68C4-478B-9CC6-46F960EA20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95820" y="1746180"/>
                  <a:ext cx="40824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8DF887-3EB9-46A0-B8F2-976772AEEE36}"/>
                    </a:ext>
                  </a:extLst>
                </p14:cNvPr>
                <p14:cNvContentPartPr/>
                <p14:nvPr/>
              </p14:nvContentPartPr>
              <p14:xfrm>
                <a:off x="2946180" y="1764900"/>
                <a:ext cx="192600" cy="185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8DF887-3EB9-46A0-B8F2-976772AEEE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8540" y="1746900"/>
                  <a:ext cx="228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DF99ED-88BC-4D69-B698-9529262FC764}"/>
                    </a:ext>
                  </a:extLst>
                </p14:cNvPr>
                <p14:cNvContentPartPr/>
                <p14:nvPr/>
              </p14:nvContentPartPr>
              <p14:xfrm>
                <a:off x="3220500" y="1775700"/>
                <a:ext cx="36000" cy="11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DF99ED-88BC-4D69-B698-9529262FC7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02500" y="1757700"/>
                  <a:ext cx="71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80E868-DB2E-4F9F-8774-A88068A2845F}"/>
                    </a:ext>
                  </a:extLst>
                </p14:cNvPr>
                <p14:cNvContentPartPr/>
                <p14:nvPr/>
              </p14:nvContentPartPr>
              <p14:xfrm>
                <a:off x="3205020" y="1645020"/>
                <a:ext cx="11160" cy="5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80E868-DB2E-4F9F-8774-A88068A284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87020" y="1627020"/>
                  <a:ext cx="46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368BFD-4CB6-499D-8ACB-FAC9C3D43E6B}"/>
                    </a:ext>
                  </a:extLst>
                </p14:cNvPr>
                <p14:cNvContentPartPr/>
                <p14:nvPr/>
              </p14:nvContentPartPr>
              <p14:xfrm>
                <a:off x="3314100" y="1621620"/>
                <a:ext cx="193320" cy="278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368BFD-4CB6-499D-8ACB-FAC9C3D43E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96460" y="1603980"/>
                  <a:ext cx="2289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50B1599-DB20-49FE-B9D4-84D39D4016DA}"/>
                    </a:ext>
                  </a:extLst>
                </p14:cNvPr>
                <p14:cNvContentPartPr/>
                <p14:nvPr/>
              </p14:nvContentPartPr>
              <p14:xfrm>
                <a:off x="3485100" y="1629540"/>
                <a:ext cx="131760" cy="284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50B1599-DB20-49FE-B9D4-84D39D4016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67460" y="1611540"/>
                  <a:ext cx="167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87997D-2FE7-44D8-A856-B718F2136AC0}"/>
                    </a:ext>
                  </a:extLst>
                </p14:cNvPr>
                <p14:cNvContentPartPr/>
                <p14:nvPr/>
              </p14:nvContentPartPr>
              <p14:xfrm>
                <a:off x="3633060" y="1765620"/>
                <a:ext cx="220680" cy="139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87997D-2FE7-44D8-A856-B718F2136AC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15060" y="1747620"/>
                  <a:ext cx="256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A0B10C-F7B1-42A8-BD79-833FF549C911}"/>
                    </a:ext>
                  </a:extLst>
                </p14:cNvPr>
                <p14:cNvContentPartPr/>
                <p14:nvPr/>
              </p14:nvContentPartPr>
              <p14:xfrm>
                <a:off x="3907020" y="1775340"/>
                <a:ext cx="109800" cy="147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A0B10C-F7B1-42A8-BD79-833FF549C9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89380" y="1757340"/>
                  <a:ext cx="145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D8C323-72D2-4818-86E6-A882ABFBE472}"/>
                    </a:ext>
                  </a:extLst>
                </p14:cNvPr>
                <p14:cNvContentPartPr/>
                <p14:nvPr/>
              </p14:nvContentPartPr>
              <p14:xfrm>
                <a:off x="517620" y="2085660"/>
                <a:ext cx="3727080" cy="118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D8C323-72D2-4818-86E6-A882ABFBE4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9980" y="2067660"/>
                  <a:ext cx="37627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C0B115B-1AB7-4252-A409-32B7CEF7A544}"/>
              </a:ext>
            </a:extLst>
          </p:cNvPr>
          <p:cNvGrpSpPr/>
          <p:nvPr/>
        </p:nvGrpSpPr>
        <p:grpSpPr>
          <a:xfrm>
            <a:off x="4474380" y="1651500"/>
            <a:ext cx="4649760" cy="4194000"/>
            <a:chOff x="4474380" y="1651500"/>
            <a:chExt cx="4649760" cy="41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96D5290-3F84-4AFE-9FBB-AA7EDA12A9BA}"/>
                    </a:ext>
                  </a:extLst>
                </p14:cNvPr>
                <p14:cNvContentPartPr/>
                <p14:nvPr/>
              </p14:nvContentPartPr>
              <p14:xfrm>
                <a:off x="5299140" y="1814580"/>
                <a:ext cx="113760" cy="240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96D5290-3F84-4AFE-9FBB-AA7EDA12A9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81500" y="1796940"/>
                  <a:ext cx="1494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5539E67-1135-4B39-8A9F-711266BAF0FE}"/>
                    </a:ext>
                  </a:extLst>
                </p14:cNvPr>
                <p14:cNvContentPartPr/>
                <p14:nvPr/>
              </p14:nvContentPartPr>
              <p14:xfrm>
                <a:off x="5476980" y="1797300"/>
                <a:ext cx="59400" cy="299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5539E67-1135-4B39-8A9F-711266BAF0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59340" y="1779660"/>
                  <a:ext cx="950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94E059-BD4D-4D2F-A880-FBC2F5CE087C}"/>
                    </a:ext>
                  </a:extLst>
                </p14:cNvPr>
                <p14:cNvContentPartPr/>
                <p14:nvPr/>
              </p14:nvContentPartPr>
              <p14:xfrm>
                <a:off x="5623140" y="1941660"/>
                <a:ext cx="73800" cy="133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94E059-BD4D-4D2F-A880-FBC2F5CE08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05500" y="1924020"/>
                  <a:ext cx="109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C956D05-4A70-4652-ABEA-1B686ACC5937}"/>
                    </a:ext>
                  </a:extLst>
                </p14:cNvPr>
                <p14:cNvContentPartPr/>
                <p14:nvPr/>
              </p14:nvContentPartPr>
              <p14:xfrm>
                <a:off x="5791260" y="1953900"/>
                <a:ext cx="87840" cy="78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C956D05-4A70-4652-ABEA-1B686ACC59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73620" y="1936260"/>
                  <a:ext cx="1234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C724572-2E90-4798-B4D1-28495CEF7526}"/>
                    </a:ext>
                  </a:extLst>
                </p14:cNvPr>
                <p14:cNvContentPartPr/>
                <p14:nvPr/>
              </p14:nvContentPartPr>
              <p14:xfrm>
                <a:off x="5885940" y="1785780"/>
                <a:ext cx="88560" cy="25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C724572-2E90-4798-B4D1-28495CEF752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68300" y="1767780"/>
                  <a:ext cx="124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806C9D6-C472-478E-9F5A-FBC4F5888366}"/>
                    </a:ext>
                  </a:extLst>
                </p14:cNvPr>
                <p14:cNvContentPartPr/>
                <p14:nvPr/>
              </p14:nvContentPartPr>
              <p14:xfrm>
                <a:off x="5932380" y="1980900"/>
                <a:ext cx="189000" cy="45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806C9D6-C472-478E-9F5A-FBC4F58883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14380" y="1963260"/>
                  <a:ext cx="224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444C2A-FA9E-41F0-8D74-F41798388D7C}"/>
                    </a:ext>
                  </a:extLst>
                </p14:cNvPr>
                <p14:cNvContentPartPr/>
                <p14:nvPr/>
              </p14:nvContentPartPr>
              <p14:xfrm>
                <a:off x="6256020" y="1727820"/>
                <a:ext cx="16920" cy="268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D444C2A-FA9E-41F0-8D74-F41798388D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38380" y="1709820"/>
                  <a:ext cx="525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C27C04-8C0E-4673-B996-E9A9CDDA277D}"/>
                    </a:ext>
                  </a:extLst>
                </p14:cNvPr>
                <p14:cNvContentPartPr/>
                <p14:nvPr/>
              </p14:nvContentPartPr>
              <p14:xfrm>
                <a:off x="6153420" y="1873620"/>
                <a:ext cx="197280" cy="33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C27C04-8C0E-4673-B996-E9A9CDDA277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35780" y="1855980"/>
                  <a:ext cx="2329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9E97A7-8C03-4F57-836F-58D8DC1616EA}"/>
                    </a:ext>
                  </a:extLst>
                </p14:cNvPr>
                <p14:cNvContentPartPr/>
                <p14:nvPr/>
              </p14:nvContentPartPr>
              <p14:xfrm>
                <a:off x="6329820" y="1867860"/>
                <a:ext cx="104400" cy="155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9E97A7-8C03-4F57-836F-58D8DC1616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11820" y="1849860"/>
                  <a:ext cx="140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F558053-9A06-4062-BBBE-FF58B4707902}"/>
                    </a:ext>
                  </a:extLst>
                </p14:cNvPr>
                <p14:cNvContentPartPr/>
                <p14:nvPr/>
              </p14:nvContentPartPr>
              <p14:xfrm>
                <a:off x="6497580" y="1892340"/>
                <a:ext cx="158040" cy="10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F558053-9A06-4062-BBBE-FF58B470790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79940" y="1874340"/>
                  <a:ext cx="1936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003405C-4FF8-4D4D-96C5-66314865ECA4}"/>
                    </a:ext>
                  </a:extLst>
                </p14:cNvPr>
                <p14:cNvContentPartPr/>
                <p14:nvPr/>
              </p14:nvContentPartPr>
              <p14:xfrm>
                <a:off x="6666780" y="1890540"/>
                <a:ext cx="124920" cy="121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003405C-4FF8-4D4D-96C5-66314865ECA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49140" y="1872900"/>
                  <a:ext cx="160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F90E30-792A-4D01-98FE-E7D4161AD36C}"/>
                    </a:ext>
                  </a:extLst>
                </p14:cNvPr>
                <p14:cNvContentPartPr/>
                <p14:nvPr/>
              </p14:nvContentPartPr>
              <p14:xfrm>
                <a:off x="6822300" y="1879740"/>
                <a:ext cx="47880" cy="133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F90E30-792A-4D01-98FE-E7D4161AD36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04660" y="1862100"/>
                  <a:ext cx="835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7F274F4-9133-4115-BBE2-A3F69679C620}"/>
                    </a:ext>
                  </a:extLst>
                </p14:cNvPr>
                <p14:cNvContentPartPr/>
                <p14:nvPr/>
              </p14:nvContentPartPr>
              <p14:xfrm>
                <a:off x="6932460" y="1651500"/>
                <a:ext cx="157320" cy="362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7F274F4-9133-4115-BBE2-A3F69679C62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14460" y="1633860"/>
                  <a:ext cx="19296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EED3BC1-E3A5-42D5-94B0-9748A0D6C7FF}"/>
                    </a:ext>
                  </a:extLst>
                </p14:cNvPr>
                <p14:cNvContentPartPr/>
                <p14:nvPr/>
              </p14:nvContentPartPr>
              <p14:xfrm>
                <a:off x="7072860" y="1830420"/>
                <a:ext cx="270720" cy="179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ED3BC1-E3A5-42D5-94B0-9748A0D6C7F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55220" y="1812420"/>
                  <a:ext cx="306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3B81F65-1B31-4263-A4FB-D01D7A70CA64}"/>
                    </a:ext>
                  </a:extLst>
                </p14:cNvPr>
                <p14:cNvContentPartPr/>
                <p14:nvPr/>
              </p14:nvContentPartPr>
              <p14:xfrm>
                <a:off x="8145300" y="1828980"/>
                <a:ext cx="66600" cy="161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3B81F65-1B31-4263-A4FB-D01D7A70CA6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27300" y="1811340"/>
                  <a:ext cx="1022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C93A3A-69AB-4374-8600-9BCD9480468A}"/>
                    </a:ext>
                  </a:extLst>
                </p14:cNvPr>
                <p14:cNvContentPartPr/>
                <p14:nvPr/>
              </p14:nvContentPartPr>
              <p14:xfrm>
                <a:off x="8277780" y="1845180"/>
                <a:ext cx="91440" cy="149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C93A3A-69AB-4374-8600-9BCD948046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60140" y="1827540"/>
                  <a:ext cx="127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03F1DDD-02CC-41AE-BF5D-34CE86FF4272}"/>
                    </a:ext>
                  </a:extLst>
                </p14:cNvPr>
                <p14:cNvContentPartPr/>
                <p14:nvPr/>
              </p14:nvContentPartPr>
              <p14:xfrm>
                <a:off x="8427900" y="1850940"/>
                <a:ext cx="110160" cy="133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03F1DDD-02CC-41AE-BF5D-34CE86FF427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410260" y="1832940"/>
                  <a:ext cx="145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0BA2861-9BBD-4830-9F2B-FA084AF9BFFE}"/>
                    </a:ext>
                  </a:extLst>
                </p14:cNvPr>
                <p14:cNvContentPartPr/>
                <p14:nvPr/>
              </p14:nvContentPartPr>
              <p14:xfrm>
                <a:off x="8590260" y="1703340"/>
                <a:ext cx="46080" cy="295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0BA2861-9BBD-4830-9F2B-FA084AF9BFF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72620" y="1685700"/>
                  <a:ext cx="81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D6CB805-5679-4CF5-B704-87529E326A9F}"/>
                    </a:ext>
                  </a:extLst>
                </p14:cNvPr>
                <p14:cNvContentPartPr/>
                <p14:nvPr/>
              </p14:nvContentPartPr>
              <p14:xfrm>
                <a:off x="8632020" y="1848780"/>
                <a:ext cx="274680" cy="172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D6CB805-5679-4CF5-B704-87529E326A9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14020" y="1831140"/>
                  <a:ext cx="310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1B932C1-AEA1-4F35-9206-47E013740C45}"/>
                    </a:ext>
                  </a:extLst>
                </p14:cNvPr>
                <p14:cNvContentPartPr/>
                <p14:nvPr/>
              </p14:nvContentPartPr>
              <p14:xfrm>
                <a:off x="4555020" y="2190420"/>
                <a:ext cx="4569120" cy="100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1B932C1-AEA1-4F35-9206-47E013740C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37380" y="2172420"/>
                  <a:ext cx="4604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3A6B86-4B41-4ADE-9870-BE63CB914EDC}"/>
                    </a:ext>
                  </a:extLst>
                </p14:cNvPr>
                <p14:cNvContentPartPr/>
                <p14:nvPr/>
              </p14:nvContentPartPr>
              <p14:xfrm>
                <a:off x="4474380" y="1955340"/>
                <a:ext cx="199800" cy="3890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3A6B86-4B41-4ADE-9870-BE63CB914E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56740" y="1937700"/>
                  <a:ext cx="235440" cy="39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07A12CF-A42B-4416-81C8-AA28BB92450F}"/>
                    </a:ext>
                  </a:extLst>
                </p14:cNvPr>
                <p14:cNvContentPartPr/>
                <p14:nvPr/>
              </p14:nvContentPartPr>
              <p14:xfrm>
                <a:off x="7391100" y="1707300"/>
                <a:ext cx="325800" cy="4002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07A12CF-A42B-4416-81C8-AA28BB9245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73100" y="1689300"/>
                  <a:ext cx="361440" cy="403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3FE635F-19C2-4272-B36C-29B49A5EA10B}"/>
                  </a:ext>
                </a:extLst>
              </p14:cNvPr>
              <p14:cNvContentPartPr/>
              <p14:nvPr/>
            </p14:nvContentPartPr>
            <p14:xfrm>
              <a:off x="1033860" y="2423700"/>
              <a:ext cx="93240" cy="21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3FE635F-19C2-4272-B36C-29B49A5EA10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15860" y="2406060"/>
                <a:ext cx="1288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A8263D5-7C9E-4795-9507-85D91D43E859}"/>
                  </a:ext>
                </a:extLst>
              </p14:cNvPr>
              <p14:cNvContentPartPr/>
              <p14:nvPr/>
            </p14:nvContentPartPr>
            <p14:xfrm>
              <a:off x="1109460" y="2429460"/>
              <a:ext cx="114480" cy="208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A8263D5-7C9E-4795-9507-85D91D43E85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91820" y="2411460"/>
                <a:ext cx="1501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13F06AE-0665-4A0B-85DA-1857D00F665A}"/>
                  </a:ext>
                </a:extLst>
              </p14:cNvPr>
              <p14:cNvContentPartPr/>
              <p14:nvPr/>
            </p14:nvContentPartPr>
            <p14:xfrm>
              <a:off x="1097220" y="2549700"/>
              <a:ext cx="165240" cy="38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13F06AE-0665-4A0B-85DA-1857D00F665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79580" y="2532060"/>
                <a:ext cx="2008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EAB4FE0-BC6A-4BDF-B0D9-3A6BBD84E28E}"/>
                  </a:ext>
                </a:extLst>
              </p14:cNvPr>
              <p14:cNvContentPartPr/>
              <p14:nvPr/>
            </p14:nvContentPartPr>
            <p14:xfrm>
              <a:off x="1342740" y="2555100"/>
              <a:ext cx="23040" cy="198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EAB4FE0-BC6A-4BDF-B0D9-3A6BBD84E28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325100" y="2537100"/>
                <a:ext cx="586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DABF2E5-EDC2-4519-8F33-76C84BBAF8D3}"/>
                  </a:ext>
                </a:extLst>
              </p14:cNvPr>
              <p14:cNvContentPartPr/>
              <p14:nvPr/>
            </p14:nvContentPartPr>
            <p14:xfrm>
              <a:off x="1779420" y="2263860"/>
              <a:ext cx="142920" cy="507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DABF2E5-EDC2-4519-8F33-76C84BBAF8D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761420" y="2246220"/>
                <a:ext cx="17856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5543702-D5B2-4034-BB42-DF5E73024644}"/>
                  </a:ext>
                </a:extLst>
              </p14:cNvPr>
              <p14:cNvContentPartPr/>
              <p14:nvPr/>
            </p14:nvContentPartPr>
            <p14:xfrm>
              <a:off x="1972380" y="2422980"/>
              <a:ext cx="29880" cy="248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5543702-D5B2-4034-BB42-DF5E7302464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954740" y="2405340"/>
                <a:ext cx="655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5F8AE0B-D591-4A35-B8F8-9F55DF883142}"/>
                  </a:ext>
                </a:extLst>
              </p14:cNvPr>
              <p14:cNvContentPartPr/>
              <p14:nvPr/>
            </p14:nvContentPartPr>
            <p14:xfrm>
              <a:off x="1992180" y="2637180"/>
              <a:ext cx="175320" cy="25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5F8AE0B-D591-4A35-B8F8-9F55DF88314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974180" y="2619540"/>
                <a:ext cx="2109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746362D-0D2D-4AC7-9B2A-26CC625BAC82}"/>
                  </a:ext>
                </a:extLst>
              </p14:cNvPr>
              <p14:cNvContentPartPr/>
              <p14:nvPr/>
            </p14:nvContentPartPr>
            <p14:xfrm>
              <a:off x="2210700" y="2478060"/>
              <a:ext cx="40680" cy="168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746362D-0D2D-4AC7-9B2A-26CC625BAC8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193060" y="2460060"/>
                <a:ext cx="763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73D1F20-A957-4EAD-BFFD-B380F27BA72F}"/>
                  </a:ext>
                </a:extLst>
              </p14:cNvPr>
              <p14:cNvContentPartPr/>
              <p14:nvPr/>
            </p14:nvContentPartPr>
            <p14:xfrm>
              <a:off x="2339940" y="2529540"/>
              <a:ext cx="113040" cy="122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73D1F20-A957-4EAD-BFFD-B380F27BA72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321940" y="2511900"/>
                <a:ext cx="1486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7DE805D-CEF5-414A-8C01-8585B72B3B0B}"/>
                  </a:ext>
                </a:extLst>
              </p14:cNvPr>
              <p14:cNvContentPartPr/>
              <p14:nvPr/>
            </p14:nvContentPartPr>
            <p14:xfrm>
              <a:off x="2496540" y="2513340"/>
              <a:ext cx="150840" cy="133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7DE805D-CEF5-414A-8C01-8585B72B3B0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478900" y="2495700"/>
                <a:ext cx="1864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6BB9772-29B7-434E-B153-9EDC2F5A6D98}"/>
                  </a:ext>
                </a:extLst>
              </p14:cNvPr>
              <p14:cNvContentPartPr/>
              <p14:nvPr/>
            </p14:nvContentPartPr>
            <p14:xfrm>
              <a:off x="2675100" y="2528820"/>
              <a:ext cx="149040" cy="103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6BB9772-29B7-434E-B153-9EDC2F5A6D9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57460" y="2510820"/>
                <a:ext cx="1846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992FEC6-90F1-4ED6-9762-7C1A8F8C93A1}"/>
                  </a:ext>
                </a:extLst>
              </p14:cNvPr>
              <p14:cNvContentPartPr/>
              <p14:nvPr/>
            </p14:nvContentPartPr>
            <p14:xfrm>
              <a:off x="2852220" y="2511900"/>
              <a:ext cx="135360" cy="127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992FEC6-90F1-4ED6-9762-7C1A8F8C93A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834580" y="2493900"/>
                <a:ext cx="1710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61591A2-50AD-4CDD-908E-2E82736D77D4}"/>
                  </a:ext>
                </a:extLst>
              </p14:cNvPr>
              <p14:cNvContentPartPr/>
              <p14:nvPr/>
            </p14:nvContentPartPr>
            <p14:xfrm>
              <a:off x="3201420" y="2352780"/>
              <a:ext cx="174240" cy="295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61591A2-50AD-4CDD-908E-2E82736D77D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83780" y="2334780"/>
                <a:ext cx="2098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ECE6D69-2CCE-42BF-9F6E-197E879CA183}"/>
                  </a:ext>
                </a:extLst>
              </p14:cNvPr>
              <p14:cNvContentPartPr/>
              <p14:nvPr/>
            </p14:nvContentPartPr>
            <p14:xfrm>
              <a:off x="3454860" y="2476980"/>
              <a:ext cx="126360" cy="1296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ECE6D69-2CCE-42BF-9F6E-197E879CA18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36860" y="2459340"/>
                <a:ext cx="1620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4FD3E5F-32E4-47F6-A59A-CDF60EBF75A1}"/>
                  </a:ext>
                </a:extLst>
              </p14:cNvPr>
              <p14:cNvContentPartPr/>
              <p14:nvPr/>
            </p14:nvContentPartPr>
            <p14:xfrm>
              <a:off x="3586620" y="2489580"/>
              <a:ext cx="160560" cy="115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4FD3E5F-32E4-47F6-A59A-CDF60EBF75A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568980" y="2471940"/>
                <a:ext cx="1962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2B1C26D-B1C0-4556-8410-1B93B61EE11E}"/>
                  </a:ext>
                </a:extLst>
              </p14:cNvPr>
              <p14:cNvContentPartPr/>
              <p14:nvPr/>
            </p14:nvContentPartPr>
            <p14:xfrm>
              <a:off x="3781020" y="2449980"/>
              <a:ext cx="100440" cy="145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2B1C26D-B1C0-4556-8410-1B93B61EE11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763020" y="2431980"/>
                <a:ext cx="1360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D7F3094-22D5-4150-A4E2-FDDB91DA1C82}"/>
                  </a:ext>
                </a:extLst>
              </p14:cNvPr>
              <p14:cNvContentPartPr/>
              <p14:nvPr/>
            </p14:nvContentPartPr>
            <p14:xfrm>
              <a:off x="3921420" y="2465460"/>
              <a:ext cx="79920" cy="101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D7F3094-22D5-4150-A4E2-FDDB91DA1C8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903420" y="2447460"/>
                <a:ext cx="1155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284A6EA-FF57-4AD7-B088-50E9E444B9F8}"/>
                  </a:ext>
                </a:extLst>
              </p14:cNvPr>
              <p14:cNvContentPartPr/>
              <p14:nvPr/>
            </p14:nvContentPartPr>
            <p14:xfrm>
              <a:off x="4016100" y="2316420"/>
              <a:ext cx="201600" cy="256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284A6EA-FF57-4AD7-B088-50E9E444B9F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998100" y="2298780"/>
                <a:ext cx="2372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CF9269F-7CF1-4F0E-B6F2-AD0186B3EFC3}"/>
                  </a:ext>
                </a:extLst>
              </p14:cNvPr>
              <p14:cNvContentPartPr/>
              <p14:nvPr/>
            </p14:nvContentPartPr>
            <p14:xfrm>
              <a:off x="4236420" y="2282940"/>
              <a:ext cx="92520" cy="542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CF9269F-7CF1-4F0E-B6F2-AD0186B3EFC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218420" y="2264940"/>
                <a:ext cx="12816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3041F9B-195C-49D8-92AA-5A93FC24CFDE}"/>
                  </a:ext>
                </a:extLst>
              </p14:cNvPr>
              <p14:cNvContentPartPr/>
              <p14:nvPr/>
            </p14:nvContentPartPr>
            <p14:xfrm>
              <a:off x="5700180" y="2339100"/>
              <a:ext cx="174600" cy="300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3041F9B-195C-49D8-92AA-5A93FC24CFD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682540" y="2321460"/>
                <a:ext cx="2102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C814822-56DC-41F7-A68B-D7E8B3DFA75F}"/>
                  </a:ext>
                </a:extLst>
              </p14:cNvPr>
              <p14:cNvContentPartPr/>
              <p14:nvPr/>
            </p14:nvContentPartPr>
            <p14:xfrm>
              <a:off x="5942100" y="2581380"/>
              <a:ext cx="190080" cy="122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C814822-56DC-41F7-A68B-D7E8B3DFA75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24100" y="2563380"/>
                <a:ext cx="2257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30D6A20-AC02-4D10-AAF1-2EA9528E90A4}"/>
                  </a:ext>
                </a:extLst>
              </p14:cNvPr>
              <p14:cNvContentPartPr/>
              <p14:nvPr/>
            </p14:nvContentPartPr>
            <p14:xfrm>
              <a:off x="8396220" y="2433780"/>
              <a:ext cx="34200" cy="217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30D6A20-AC02-4D10-AAF1-2EA9528E90A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378220" y="2416140"/>
                <a:ext cx="698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C661F9B-2162-4E9F-ADBB-6112F136A774}"/>
                  </a:ext>
                </a:extLst>
              </p14:cNvPr>
              <p14:cNvContentPartPr/>
              <p14:nvPr/>
            </p14:nvContentPartPr>
            <p14:xfrm>
              <a:off x="8332500" y="2435940"/>
              <a:ext cx="68040" cy="59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C661F9B-2162-4E9F-ADBB-6112F136A77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314860" y="2417940"/>
                <a:ext cx="1036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E7F205D-2935-41D2-B481-5CD3D6B9AC95}"/>
                  </a:ext>
                </a:extLst>
              </p14:cNvPr>
              <p14:cNvContentPartPr/>
              <p14:nvPr/>
            </p14:nvContentPartPr>
            <p14:xfrm>
              <a:off x="8309100" y="2661300"/>
              <a:ext cx="253800" cy="14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E7F205D-2935-41D2-B481-5CD3D6B9AC9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291100" y="2643660"/>
                <a:ext cx="28944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2D54A9A-7A8D-48BA-91A5-3B3ED8504315}"/>
              </a:ext>
            </a:extLst>
          </p:cNvPr>
          <p:cNvGrpSpPr/>
          <p:nvPr/>
        </p:nvGrpSpPr>
        <p:grpSpPr>
          <a:xfrm>
            <a:off x="374700" y="2905740"/>
            <a:ext cx="8617320" cy="3624120"/>
            <a:chOff x="374700" y="2905740"/>
            <a:chExt cx="8617320" cy="362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AC25522-1C0D-41D3-B8A1-20CB926A98D9}"/>
                    </a:ext>
                  </a:extLst>
                </p14:cNvPr>
                <p14:cNvContentPartPr/>
                <p14:nvPr/>
              </p14:nvContentPartPr>
              <p14:xfrm>
                <a:off x="511860" y="2905740"/>
                <a:ext cx="8381160" cy="113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AC25522-1C0D-41D3-B8A1-20CB926A98D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4220" y="2888100"/>
                  <a:ext cx="8416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F0F9A2D-7A6A-4322-BF9A-A51318DEDFCD}"/>
                    </a:ext>
                  </a:extLst>
                </p14:cNvPr>
                <p14:cNvContentPartPr/>
                <p14:nvPr/>
              </p14:nvContentPartPr>
              <p14:xfrm>
                <a:off x="1010100" y="3183300"/>
                <a:ext cx="108000" cy="255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F0F9A2D-7A6A-4322-BF9A-A51318DEDFC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2460" y="3165300"/>
                  <a:ext cx="1436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8F5F8A6-DBEA-4F49-BA68-B8E7CEBB72CD}"/>
                    </a:ext>
                  </a:extLst>
                </p14:cNvPr>
                <p14:cNvContentPartPr/>
                <p14:nvPr/>
              </p14:nvContentPartPr>
              <p14:xfrm>
                <a:off x="1054740" y="3147660"/>
                <a:ext cx="126720" cy="286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8F5F8A6-DBEA-4F49-BA68-B8E7CEBB72C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37100" y="3130020"/>
                  <a:ext cx="162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E747A10-B758-4DA5-8C16-D9D4EDD9CC97}"/>
                    </a:ext>
                  </a:extLst>
                </p14:cNvPr>
                <p14:cNvContentPartPr/>
                <p14:nvPr/>
              </p14:nvContentPartPr>
              <p14:xfrm>
                <a:off x="1024860" y="3311460"/>
                <a:ext cx="143280" cy="37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E747A10-B758-4DA5-8C16-D9D4EDD9CC9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7220" y="3293460"/>
                  <a:ext cx="178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9F7B7D4-B0A3-43E1-869A-2EB1788FF547}"/>
                    </a:ext>
                  </a:extLst>
                </p14:cNvPr>
                <p14:cNvContentPartPr/>
                <p14:nvPr/>
              </p14:nvContentPartPr>
              <p14:xfrm>
                <a:off x="1281180" y="3211380"/>
                <a:ext cx="172440" cy="207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9F7B7D4-B0A3-43E1-869A-2EB1788FF54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263540" y="3193380"/>
                  <a:ext cx="2080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A49FCD4-DA92-41E0-84AA-B070269D583C}"/>
                    </a:ext>
                  </a:extLst>
                </p14:cNvPr>
                <p14:cNvContentPartPr/>
                <p14:nvPr/>
              </p14:nvContentPartPr>
              <p14:xfrm>
                <a:off x="1662780" y="2973060"/>
                <a:ext cx="213840" cy="640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A49FCD4-DA92-41E0-84AA-B070269D583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645140" y="2955060"/>
                  <a:ext cx="24948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14342C1-EADF-4967-890A-48864146FBAD}"/>
                    </a:ext>
                  </a:extLst>
                </p14:cNvPr>
                <p14:cNvContentPartPr/>
                <p14:nvPr/>
              </p14:nvContentPartPr>
              <p14:xfrm>
                <a:off x="1925940" y="3245580"/>
                <a:ext cx="17640" cy="49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14342C1-EADF-4967-890A-48864146FBA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08300" y="3227580"/>
                  <a:ext cx="532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14860EF-0DC3-4CC7-AB05-385E23188120}"/>
                    </a:ext>
                  </a:extLst>
                </p14:cNvPr>
                <p14:cNvContentPartPr/>
                <p14:nvPr/>
              </p14:nvContentPartPr>
              <p14:xfrm>
                <a:off x="1893540" y="3192660"/>
                <a:ext cx="30240" cy="373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14860EF-0DC3-4CC7-AB05-385E2318812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75900" y="3175020"/>
                  <a:ext cx="658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42B1F0-7059-4BBD-9D94-BE1BD0679FAB}"/>
                    </a:ext>
                  </a:extLst>
                </p14:cNvPr>
                <p14:cNvContentPartPr/>
                <p14:nvPr/>
              </p14:nvContentPartPr>
              <p14:xfrm>
                <a:off x="1882020" y="3209220"/>
                <a:ext cx="132480" cy="134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42B1F0-7059-4BBD-9D94-BE1BD0679FA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64380" y="3191580"/>
                  <a:ext cx="168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6E9111C-B051-44F6-9277-4A65CE60060A}"/>
                    </a:ext>
                  </a:extLst>
                </p14:cNvPr>
                <p14:cNvContentPartPr/>
                <p14:nvPr/>
              </p14:nvContentPartPr>
              <p14:xfrm>
                <a:off x="2059500" y="3222540"/>
                <a:ext cx="108360" cy="136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6E9111C-B051-44F6-9277-4A65CE60060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41500" y="3204900"/>
                  <a:ext cx="144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DB232E6-0A5E-421E-8B34-69BF014839F6}"/>
                    </a:ext>
                  </a:extLst>
                </p14:cNvPr>
                <p14:cNvContentPartPr/>
                <p14:nvPr/>
              </p14:nvContentPartPr>
              <p14:xfrm>
                <a:off x="2199540" y="3119580"/>
                <a:ext cx="65160" cy="231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DB232E6-0A5E-421E-8B34-69BF014839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81540" y="3101940"/>
                  <a:ext cx="100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403D4A2-E47F-48E0-979C-EFE01E6FDBB9}"/>
                    </a:ext>
                  </a:extLst>
                </p14:cNvPr>
                <p14:cNvContentPartPr/>
                <p14:nvPr/>
              </p14:nvContentPartPr>
              <p14:xfrm>
                <a:off x="2325180" y="3218580"/>
                <a:ext cx="198720" cy="130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403D4A2-E47F-48E0-979C-EFE01E6FDBB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07180" y="3200580"/>
                  <a:ext cx="234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9E65264-F8F3-4AF5-8BC2-95AB8B8F5559}"/>
                    </a:ext>
                  </a:extLst>
                </p14:cNvPr>
                <p14:cNvContentPartPr/>
                <p14:nvPr/>
              </p14:nvContentPartPr>
              <p14:xfrm>
                <a:off x="2530740" y="3195900"/>
                <a:ext cx="177840" cy="15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9E65264-F8F3-4AF5-8BC2-95AB8B8F555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12740" y="3177900"/>
                  <a:ext cx="213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1683F66-C38B-40D1-BDD5-C16319A2EA2B}"/>
                    </a:ext>
                  </a:extLst>
                </p14:cNvPr>
                <p14:cNvContentPartPr/>
                <p14:nvPr/>
              </p14:nvContentPartPr>
              <p14:xfrm>
                <a:off x="2734860" y="3213180"/>
                <a:ext cx="117360" cy="125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1683F66-C38B-40D1-BDD5-C16319A2EA2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17220" y="3195540"/>
                  <a:ext cx="153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7FA6C3D-55A9-4732-BF3D-C72D3D82C609}"/>
                    </a:ext>
                  </a:extLst>
                </p14:cNvPr>
                <p14:cNvContentPartPr/>
                <p14:nvPr/>
              </p14:nvContentPartPr>
              <p14:xfrm>
                <a:off x="2940420" y="3212100"/>
                <a:ext cx="145800" cy="90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7FA6C3D-55A9-4732-BF3D-C72D3D82C60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22420" y="3194460"/>
                  <a:ext cx="181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609A592-0CD3-493E-AE52-CD72E2070516}"/>
                    </a:ext>
                  </a:extLst>
                </p14:cNvPr>
                <p14:cNvContentPartPr/>
                <p14:nvPr/>
              </p14:nvContentPartPr>
              <p14:xfrm>
                <a:off x="2915580" y="3191940"/>
                <a:ext cx="201240" cy="340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09A592-0CD3-493E-AE52-CD72E207051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97580" y="3174300"/>
                  <a:ext cx="2368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758BC6D-2BB1-45A7-B9BF-8C6439551443}"/>
                    </a:ext>
                  </a:extLst>
                </p14:cNvPr>
                <p14:cNvContentPartPr/>
                <p14:nvPr/>
              </p14:nvContentPartPr>
              <p14:xfrm>
                <a:off x="3363420" y="3181140"/>
                <a:ext cx="23040" cy="115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758BC6D-2BB1-45A7-B9BF-8C643955144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45420" y="3163140"/>
                  <a:ext cx="58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ABE8CC1-D46B-4152-9BC1-0A2C6419F675}"/>
                    </a:ext>
                  </a:extLst>
                </p14:cNvPr>
                <p14:cNvContentPartPr/>
                <p14:nvPr/>
              </p14:nvContentPartPr>
              <p14:xfrm>
                <a:off x="3325260" y="3096540"/>
                <a:ext cx="271080" cy="185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ABE8CC1-D46B-4152-9BC1-0A2C6419F67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07260" y="3078540"/>
                  <a:ext cx="306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FADABB7-0136-4086-A0E7-81F6AAD30ECA}"/>
                    </a:ext>
                  </a:extLst>
                </p14:cNvPr>
                <p14:cNvContentPartPr/>
                <p14:nvPr/>
              </p14:nvContentPartPr>
              <p14:xfrm>
                <a:off x="3660060" y="3028140"/>
                <a:ext cx="323640" cy="259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FADABB7-0136-4086-A0E7-81F6AAD30EC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642060" y="3010500"/>
                  <a:ext cx="3592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58CBE3-2ADB-4EA6-B460-BCF44BD9E3C8}"/>
                    </a:ext>
                  </a:extLst>
                </p14:cNvPr>
                <p14:cNvContentPartPr/>
                <p14:nvPr/>
              </p14:nvContentPartPr>
              <p14:xfrm>
                <a:off x="4047060" y="3140100"/>
                <a:ext cx="143640" cy="132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58CBE3-2ADB-4EA6-B460-BCF44BD9E3C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29420" y="3122460"/>
                  <a:ext cx="179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6FADA07-3B2C-4AAB-944E-96006290425F}"/>
                    </a:ext>
                  </a:extLst>
                </p14:cNvPr>
                <p14:cNvContentPartPr/>
                <p14:nvPr/>
              </p14:nvContentPartPr>
              <p14:xfrm>
                <a:off x="4250100" y="3187620"/>
                <a:ext cx="50400" cy="95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6FADA07-3B2C-4AAB-944E-9600629042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232460" y="3169980"/>
                  <a:ext cx="86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C3B9947-DA6A-4F41-81E0-5C9DA8489855}"/>
                    </a:ext>
                  </a:extLst>
                </p14:cNvPr>
                <p14:cNvContentPartPr/>
                <p14:nvPr/>
              </p14:nvContentPartPr>
              <p14:xfrm>
                <a:off x="1579260" y="3715020"/>
                <a:ext cx="354960" cy="264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C3B9947-DA6A-4F41-81E0-5C9DA848985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561620" y="3697020"/>
                  <a:ext cx="3906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9786BA3-A218-4670-AA5A-484078BBB5AD}"/>
                    </a:ext>
                  </a:extLst>
                </p14:cNvPr>
                <p14:cNvContentPartPr/>
                <p14:nvPr/>
              </p14:nvContentPartPr>
              <p14:xfrm>
                <a:off x="2006580" y="3772260"/>
                <a:ext cx="190440" cy="82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9786BA3-A218-4670-AA5A-484078BBB5A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988580" y="3754260"/>
                  <a:ext cx="226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4FF6093-948B-4782-9A94-83B636D90584}"/>
                    </a:ext>
                  </a:extLst>
                </p14:cNvPr>
                <p14:cNvContentPartPr/>
                <p14:nvPr/>
              </p14:nvContentPartPr>
              <p14:xfrm>
                <a:off x="2220420" y="3733020"/>
                <a:ext cx="141840" cy="73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4FF6093-948B-4782-9A94-83B636D9058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02420" y="3715380"/>
                  <a:ext cx="177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CB5CF5B-544F-4C5D-A882-F1801B02E5A3}"/>
                    </a:ext>
                  </a:extLst>
                </p14:cNvPr>
                <p14:cNvContentPartPr/>
                <p14:nvPr/>
              </p14:nvContentPartPr>
              <p14:xfrm>
                <a:off x="2370900" y="3550860"/>
                <a:ext cx="49320" cy="299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CB5CF5B-544F-4C5D-A882-F1801B02E5A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53260" y="3533220"/>
                  <a:ext cx="849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8DEFB5D-5D37-4E27-A9C1-255771BE8546}"/>
                    </a:ext>
                  </a:extLst>
                </p14:cNvPr>
                <p14:cNvContentPartPr/>
                <p14:nvPr/>
              </p14:nvContentPartPr>
              <p14:xfrm>
                <a:off x="2487900" y="3585420"/>
                <a:ext cx="53640" cy="221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8DEFB5D-5D37-4E27-A9C1-255771BE854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469900" y="3567780"/>
                  <a:ext cx="89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271B71F-ABB5-4D17-A3D1-02B8EA574BFB}"/>
                    </a:ext>
                  </a:extLst>
                </p14:cNvPr>
                <p14:cNvContentPartPr/>
                <p14:nvPr/>
              </p14:nvContentPartPr>
              <p14:xfrm>
                <a:off x="2641260" y="3549780"/>
                <a:ext cx="25200" cy="258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271B71F-ABB5-4D17-A3D1-02B8EA574BF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623260" y="3532140"/>
                  <a:ext cx="608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24E5A0C-FC86-4FAA-B25E-43AC7B26C86F}"/>
                    </a:ext>
                  </a:extLst>
                </p14:cNvPr>
                <p14:cNvContentPartPr/>
                <p14:nvPr/>
              </p14:nvContentPartPr>
              <p14:xfrm>
                <a:off x="2609580" y="3683340"/>
                <a:ext cx="275760" cy="419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24E5A0C-FC86-4FAA-B25E-43AC7B26C86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591580" y="3665340"/>
                  <a:ext cx="3114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D719F04-4977-4081-9412-4F496C37483B}"/>
                    </a:ext>
                  </a:extLst>
                </p14:cNvPr>
                <p14:cNvContentPartPr/>
                <p14:nvPr/>
              </p14:nvContentPartPr>
              <p14:xfrm>
                <a:off x="3244260" y="3613500"/>
                <a:ext cx="384840" cy="191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D719F04-4977-4081-9412-4F496C37483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226260" y="3595860"/>
                  <a:ext cx="4204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45C7BB3-1AF7-440A-85E2-49282796DBC4}"/>
                    </a:ext>
                  </a:extLst>
                </p14:cNvPr>
                <p14:cNvContentPartPr/>
                <p14:nvPr/>
              </p14:nvContentPartPr>
              <p14:xfrm>
                <a:off x="3903420" y="3448980"/>
                <a:ext cx="13320" cy="284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45C7BB3-1AF7-440A-85E2-49282796DBC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85420" y="3431340"/>
                  <a:ext cx="489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8C73861-FBD2-40C9-805F-70A283D35BFE}"/>
                    </a:ext>
                  </a:extLst>
                </p14:cNvPr>
                <p14:cNvContentPartPr/>
                <p14:nvPr/>
              </p14:nvContentPartPr>
              <p14:xfrm>
                <a:off x="3899820" y="3571380"/>
                <a:ext cx="165240" cy="126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8C73861-FBD2-40C9-805F-70A283D35BF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82180" y="3553380"/>
                  <a:ext cx="200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A763B53-C44D-406D-98B8-65285FEFE8BC}"/>
                    </a:ext>
                  </a:extLst>
                </p14:cNvPr>
                <p14:cNvContentPartPr/>
                <p14:nvPr/>
              </p14:nvContentPartPr>
              <p14:xfrm>
                <a:off x="4088100" y="3558780"/>
                <a:ext cx="266400" cy="528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A763B53-C44D-406D-98B8-65285FEFE8B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070460" y="3541140"/>
                  <a:ext cx="30204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36D8C0E-0974-49D0-A51D-530F8930EFCE}"/>
                    </a:ext>
                  </a:extLst>
                </p14:cNvPr>
                <p14:cNvContentPartPr/>
                <p14:nvPr/>
              </p14:nvContentPartPr>
              <p14:xfrm>
                <a:off x="4369620" y="3468420"/>
                <a:ext cx="130320" cy="507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6D8C0E-0974-49D0-A51D-530F8930EFC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51980" y="3450420"/>
                  <a:ext cx="1659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462DE6E-5F84-49EA-8038-EA342DFCB5A8}"/>
                    </a:ext>
                  </a:extLst>
                </p14:cNvPr>
                <p14:cNvContentPartPr/>
                <p14:nvPr/>
              </p14:nvContentPartPr>
              <p14:xfrm>
                <a:off x="5665980" y="3133260"/>
                <a:ext cx="159120" cy="339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462DE6E-5F84-49EA-8038-EA342DFCB5A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47980" y="3115620"/>
                  <a:ext cx="19476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1B1FD5-9950-4CDB-BA86-EF5264D92FB5}"/>
                    </a:ext>
                  </a:extLst>
                </p14:cNvPr>
                <p14:cNvContentPartPr/>
                <p14:nvPr/>
              </p14:nvContentPartPr>
              <p14:xfrm>
                <a:off x="5892420" y="3264660"/>
                <a:ext cx="38160" cy="220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1B1FD5-9950-4CDB-BA86-EF5264D92FB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874420" y="3247020"/>
                  <a:ext cx="738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CF2F4BB-AD2B-483F-88B9-2EABEBBA20A9}"/>
                    </a:ext>
                  </a:extLst>
                </p14:cNvPr>
                <p14:cNvContentPartPr/>
                <p14:nvPr/>
              </p14:nvContentPartPr>
              <p14:xfrm>
                <a:off x="6045060" y="3350700"/>
                <a:ext cx="195840" cy="23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CF2F4BB-AD2B-483F-88B9-2EABEBBA20A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27060" y="3332700"/>
                  <a:ext cx="2314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06F78BC-449E-4F67-96B9-59C27BB839FB}"/>
                    </a:ext>
                  </a:extLst>
                </p14:cNvPr>
                <p14:cNvContentPartPr/>
                <p14:nvPr/>
              </p14:nvContentPartPr>
              <p14:xfrm>
                <a:off x="6127860" y="3276540"/>
                <a:ext cx="11880" cy="205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06F78BC-449E-4F67-96B9-59C27BB839F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09860" y="3258540"/>
                  <a:ext cx="47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01C122A-5A55-4CA3-8653-95B6324A18B6}"/>
                    </a:ext>
                  </a:extLst>
                </p14:cNvPr>
                <p14:cNvContentPartPr/>
                <p14:nvPr/>
              </p14:nvContentPartPr>
              <p14:xfrm>
                <a:off x="6388860" y="3208140"/>
                <a:ext cx="19440" cy="2102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01C122A-5A55-4CA3-8653-95B6324A18B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71220" y="3190140"/>
                  <a:ext cx="55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573BF00-141A-4503-B9D2-3E78E1D35584}"/>
                    </a:ext>
                  </a:extLst>
                </p14:cNvPr>
                <p14:cNvContentPartPr/>
                <p14:nvPr/>
              </p14:nvContentPartPr>
              <p14:xfrm>
                <a:off x="7903020" y="3235860"/>
                <a:ext cx="151560" cy="272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573BF00-141A-4503-B9D2-3E78E1D3558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885020" y="3218220"/>
                  <a:ext cx="1872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F96D8F6-BE8C-40F5-ABAA-8B1983874C2F}"/>
                    </a:ext>
                  </a:extLst>
                </p14:cNvPr>
                <p14:cNvContentPartPr/>
                <p14:nvPr/>
              </p14:nvContentPartPr>
              <p14:xfrm>
                <a:off x="8102100" y="3391020"/>
                <a:ext cx="24480" cy="100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F96D8F6-BE8C-40F5-ABAA-8B1983874C2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84460" y="3373020"/>
                  <a:ext cx="60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865A454-3E18-417D-A287-5CD681FECDB5}"/>
                    </a:ext>
                  </a:extLst>
                </p14:cNvPr>
                <p14:cNvContentPartPr/>
                <p14:nvPr/>
              </p14:nvContentPartPr>
              <p14:xfrm>
                <a:off x="8090940" y="3278340"/>
                <a:ext cx="348480" cy="104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865A454-3E18-417D-A287-5CD681FECDB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72940" y="3260340"/>
                  <a:ext cx="384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FD65E13-BFA2-496B-BB10-28E2FA5EE2F7}"/>
                    </a:ext>
                  </a:extLst>
                </p14:cNvPr>
                <p14:cNvContentPartPr/>
                <p14:nvPr/>
              </p14:nvContentPartPr>
              <p14:xfrm>
                <a:off x="8348700" y="3278700"/>
                <a:ext cx="24480" cy="210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FD65E13-BFA2-496B-BB10-28E2FA5EE2F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30700" y="3260700"/>
                  <a:ext cx="60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CFA1E29-E7D5-41F1-ADB2-66A0E7C4E07D}"/>
                    </a:ext>
                  </a:extLst>
                </p14:cNvPr>
                <p14:cNvContentPartPr/>
                <p14:nvPr/>
              </p14:nvContentPartPr>
              <p14:xfrm>
                <a:off x="8571180" y="3256740"/>
                <a:ext cx="30960" cy="204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CFA1E29-E7D5-41F1-ADB2-66A0E7C4E07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53180" y="3239100"/>
                  <a:ext cx="66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1255B68-C634-4DF8-AC18-7DF3B034B7A9}"/>
                    </a:ext>
                  </a:extLst>
                </p14:cNvPr>
                <p14:cNvContentPartPr/>
                <p14:nvPr/>
              </p14:nvContentPartPr>
              <p14:xfrm>
                <a:off x="615540" y="3860460"/>
                <a:ext cx="8055360" cy="230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1255B68-C634-4DF8-AC18-7DF3B034B7A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97900" y="3842460"/>
                  <a:ext cx="8091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7FB0F50-D70F-49D2-B20B-F67D4A1F2486}"/>
                    </a:ext>
                  </a:extLst>
                </p14:cNvPr>
                <p14:cNvContentPartPr/>
                <p14:nvPr/>
              </p14:nvContentPartPr>
              <p14:xfrm>
                <a:off x="1081380" y="4169700"/>
                <a:ext cx="105840" cy="255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7FB0F50-D70F-49D2-B20B-F67D4A1F248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63380" y="4151700"/>
                  <a:ext cx="1414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5F4CF2-738A-49C5-AF48-3709A2707A4E}"/>
                    </a:ext>
                  </a:extLst>
                </p14:cNvPr>
                <p14:cNvContentPartPr/>
                <p14:nvPr/>
              </p14:nvContentPartPr>
              <p14:xfrm>
                <a:off x="1146900" y="4179060"/>
                <a:ext cx="94680" cy="255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5F4CF2-738A-49C5-AF48-3709A2707A4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28900" y="4161420"/>
                  <a:ext cx="1303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2A03054-DDB3-4A63-8A99-93BEA9A1BB80}"/>
                    </a:ext>
                  </a:extLst>
                </p14:cNvPr>
                <p14:cNvContentPartPr/>
                <p14:nvPr/>
              </p14:nvContentPartPr>
              <p14:xfrm>
                <a:off x="1108740" y="4292460"/>
                <a:ext cx="164520" cy="4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2A03054-DDB3-4A63-8A99-93BEA9A1BB8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90740" y="4274820"/>
                  <a:ext cx="200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3C95992-081A-4B40-8991-278C95535DF5}"/>
                    </a:ext>
                  </a:extLst>
                </p14:cNvPr>
                <p14:cNvContentPartPr/>
                <p14:nvPr/>
              </p14:nvContentPartPr>
              <p14:xfrm>
                <a:off x="1283340" y="4202100"/>
                <a:ext cx="153360" cy="241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3C95992-081A-4B40-8991-278C95535DF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65700" y="4184460"/>
                  <a:ext cx="1890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217F9C4-7B14-448C-982B-7C442AE5C6E2}"/>
                    </a:ext>
                  </a:extLst>
                </p14:cNvPr>
                <p14:cNvContentPartPr/>
                <p14:nvPr/>
              </p14:nvContentPartPr>
              <p14:xfrm>
                <a:off x="1655220" y="4093020"/>
                <a:ext cx="130680" cy="414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217F9C4-7B14-448C-982B-7C442AE5C6E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637580" y="4075380"/>
                  <a:ext cx="1663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32D10DE-5BD7-48DA-9FE6-577F8FD8AD51}"/>
                    </a:ext>
                  </a:extLst>
                </p14:cNvPr>
                <p14:cNvContentPartPr/>
                <p14:nvPr/>
              </p14:nvContentPartPr>
              <p14:xfrm>
                <a:off x="1808580" y="4235940"/>
                <a:ext cx="66240" cy="104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32D10DE-5BD7-48DA-9FE6-577F8FD8AD5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790940" y="4218300"/>
                  <a:ext cx="101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42F00F9-9214-4928-91AA-E3CD3B9463E8}"/>
                    </a:ext>
                  </a:extLst>
                </p14:cNvPr>
                <p14:cNvContentPartPr/>
                <p14:nvPr/>
              </p14:nvContentPartPr>
              <p14:xfrm>
                <a:off x="1986060" y="4207860"/>
                <a:ext cx="93600" cy="137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42F00F9-9214-4928-91AA-E3CD3B9463E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968420" y="4190220"/>
                  <a:ext cx="129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7C8A2A6-B283-4330-94D9-7C7B364370CE}"/>
                    </a:ext>
                  </a:extLst>
                </p14:cNvPr>
                <p14:cNvContentPartPr/>
                <p14:nvPr/>
              </p14:nvContentPartPr>
              <p14:xfrm>
                <a:off x="2127900" y="4225500"/>
                <a:ext cx="76320" cy="111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7C8A2A6-B283-4330-94D9-7C7B364370C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110260" y="4207860"/>
                  <a:ext cx="111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47079A9-700C-4790-BD9B-09E25ADA7C7E}"/>
                    </a:ext>
                  </a:extLst>
                </p14:cNvPr>
                <p14:cNvContentPartPr/>
                <p14:nvPr/>
              </p14:nvContentPartPr>
              <p14:xfrm>
                <a:off x="2275860" y="4216140"/>
                <a:ext cx="294120" cy="99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47079A9-700C-4790-BD9B-09E25ADA7C7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57860" y="4198140"/>
                  <a:ext cx="329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DC2868A-D8BD-45EB-B4B0-A064D81A0D38}"/>
                    </a:ext>
                  </a:extLst>
                </p14:cNvPr>
                <p14:cNvContentPartPr/>
                <p14:nvPr/>
              </p14:nvContentPartPr>
              <p14:xfrm>
                <a:off x="2609220" y="4105980"/>
                <a:ext cx="169200" cy="240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DC2868A-D8BD-45EB-B4B0-A064D81A0D3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591220" y="4087980"/>
                  <a:ext cx="2048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D5E69BE-3CF8-406E-9676-44B25F9A7DF8}"/>
                    </a:ext>
                  </a:extLst>
                </p14:cNvPr>
                <p14:cNvContentPartPr/>
                <p14:nvPr/>
              </p14:nvContentPartPr>
              <p14:xfrm>
                <a:off x="2838900" y="4212900"/>
                <a:ext cx="131400" cy="90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D5E69BE-3CF8-406E-9676-44B25F9A7DF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821260" y="4195260"/>
                  <a:ext cx="167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7FEBFAF-64E1-490F-BE5A-EA1BC1F1A05F}"/>
                    </a:ext>
                  </a:extLst>
                </p14:cNvPr>
                <p14:cNvContentPartPr/>
                <p14:nvPr/>
              </p14:nvContentPartPr>
              <p14:xfrm>
                <a:off x="2994780" y="4199580"/>
                <a:ext cx="100440" cy="103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7FEBFAF-64E1-490F-BE5A-EA1BC1F1A05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77140" y="4181580"/>
                  <a:ext cx="136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23612C3-C13E-4CC9-9605-4112EAAA47A6}"/>
                    </a:ext>
                  </a:extLst>
                </p14:cNvPr>
                <p14:cNvContentPartPr/>
                <p14:nvPr/>
              </p14:nvContentPartPr>
              <p14:xfrm>
                <a:off x="3100620" y="4188060"/>
                <a:ext cx="189720" cy="340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23612C3-C13E-4CC9-9605-4112EAAA47A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082620" y="4170420"/>
                  <a:ext cx="2253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A3D5DE1-78E6-4492-A3DA-B0CD850D067A}"/>
                    </a:ext>
                  </a:extLst>
                </p14:cNvPr>
                <p14:cNvContentPartPr/>
                <p14:nvPr/>
              </p14:nvContentPartPr>
              <p14:xfrm>
                <a:off x="3608220" y="4164660"/>
                <a:ext cx="25200" cy="122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A3D5DE1-78E6-4492-A3DA-B0CD850D067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90220" y="4146660"/>
                  <a:ext cx="60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17B6EE0-C66D-4C12-B1D8-AD7C097CA77B}"/>
                    </a:ext>
                  </a:extLst>
                </p14:cNvPr>
                <p14:cNvContentPartPr/>
                <p14:nvPr/>
              </p14:nvContentPartPr>
              <p14:xfrm>
                <a:off x="3571140" y="4106700"/>
                <a:ext cx="48240" cy="12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17B6EE0-C66D-4C12-B1D8-AD7C097CA77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553140" y="4088700"/>
                  <a:ext cx="83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366E14C-C6A0-40B7-9C2D-5ED0BA95AB56}"/>
                    </a:ext>
                  </a:extLst>
                </p14:cNvPr>
                <p14:cNvContentPartPr/>
                <p14:nvPr/>
              </p14:nvContentPartPr>
              <p14:xfrm>
                <a:off x="3717300" y="4175460"/>
                <a:ext cx="145080" cy="115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366E14C-C6A0-40B7-9C2D-5ED0BA95AB5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99300" y="4157820"/>
                  <a:ext cx="1807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7261ABE-A484-49E3-A4D4-C3EE8D02B971}"/>
                    </a:ext>
                  </a:extLst>
                </p14:cNvPr>
                <p14:cNvContentPartPr/>
                <p14:nvPr/>
              </p14:nvContentPartPr>
              <p14:xfrm>
                <a:off x="3876780" y="4030020"/>
                <a:ext cx="332640" cy="241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7261ABE-A484-49E3-A4D4-C3EE8D02B97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859140" y="4012380"/>
                  <a:ext cx="368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D51A232-FE03-480E-9889-E86C3347043F}"/>
                    </a:ext>
                  </a:extLst>
                </p14:cNvPr>
                <p14:cNvContentPartPr/>
                <p14:nvPr/>
              </p14:nvContentPartPr>
              <p14:xfrm>
                <a:off x="4233540" y="4146300"/>
                <a:ext cx="258480" cy="121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D51A232-FE03-480E-9889-E86C3347043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215540" y="4128300"/>
                  <a:ext cx="294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51575A9-455A-40FA-B5D8-C30723A99BF9}"/>
                    </a:ext>
                  </a:extLst>
                </p14:cNvPr>
                <p14:cNvContentPartPr/>
                <p14:nvPr/>
              </p14:nvContentPartPr>
              <p14:xfrm>
                <a:off x="1403220" y="4637340"/>
                <a:ext cx="357840" cy="209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51575A9-455A-40FA-B5D8-C30723A99BF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85580" y="4619700"/>
                  <a:ext cx="393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C4EDC6B-9802-4E7A-8034-A3AA990ED3E7}"/>
                    </a:ext>
                  </a:extLst>
                </p14:cNvPr>
                <p14:cNvContentPartPr/>
                <p14:nvPr/>
              </p14:nvContentPartPr>
              <p14:xfrm>
                <a:off x="1821900" y="4648140"/>
                <a:ext cx="371880" cy="89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C4EDC6B-9802-4E7A-8034-A3AA990ED3E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803900" y="4630500"/>
                  <a:ext cx="407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4847735-C14B-4293-8F45-52B9512E3AC7}"/>
                    </a:ext>
                  </a:extLst>
                </p14:cNvPr>
                <p14:cNvContentPartPr/>
                <p14:nvPr/>
              </p14:nvContentPartPr>
              <p14:xfrm>
                <a:off x="2188380" y="4464900"/>
                <a:ext cx="54360" cy="262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4847735-C14B-4293-8F45-52B9512E3AC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170380" y="4446900"/>
                  <a:ext cx="900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0095A08-8835-44EC-8E9C-C42B4489AE0E}"/>
                    </a:ext>
                  </a:extLst>
                </p14:cNvPr>
                <p14:cNvContentPartPr/>
                <p14:nvPr/>
              </p14:nvContentPartPr>
              <p14:xfrm>
                <a:off x="2287020" y="4490460"/>
                <a:ext cx="40680" cy="227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0095A08-8835-44EC-8E9C-C42B4489AE0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269020" y="4472820"/>
                  <a:ext cx="763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E0F9AA7-0422-4A9C-8583-9EE9656841C5}"/>
                    </a:ext>
                  </a:extLst>
                </p14:cNvPr>
                <p14:cNvContentPartPr/>
                <p14:nvPr/>
              </p14:nvContentPartPr>
              <p14:xfrm>
                <a:off x="2514180" y="4474980"/>
                <a:ext cx="19080" cy="281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E0F9AA7-0422-4A9C-8583-9EE9656841C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496540" y="4457340"/>
                  <a:ext cx="547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5DE59EF-0312-4A5D-8837-03C6007F98BE}"/>
                    </a:ext>
                  </a:extLst>
                </p14:cNvPr>
                <p14:cNvContentPartPr/>
                <p14:nvPr/>
              </p14:nvContentPartPr>
              <p14:xfrm>
                <a:off x="2452260" y="4608180"/>
                <a:ext cx="315000" cy="382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5DE59EF-0312-4A5D-8837-03C6007F98B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434260" y="4590180"/>
                  <a:ext cx="3506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759CA23-A5E5-45BB-9C36-E0DBEBEA1F55}"/>
                    </a:ext>
                  </a:extLst>
                </p14:cNvPr>
                <p14:cNvContentPartPr/>
                <p14:nvPr/>
              </p14:nvContentPartPr>
              <p14:xfrm>
                <a:off x="3044100" y="4581540"/>
                <a:ext cx="315000" cy="132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759CA23-A5E5-45BB-9C36-E0DBEBEA1F5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026100" y="4563900"/>
                  <a:ext cx="350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6DFA185-6412-4FFA-B547-DAC7C67826C5}"/>
                    </a:ext>
                  </a:extLst>
                </p14:cNvPr>
                <p14:cNvContentPartPr/>
                <p14:nvPr/>
              </p14:nvContentPartPr>
              <p14:xfrm>
                <a:off x="3608580" y="4544820"/>
                <a:ext cx="487080" cy="129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6DFA185-6412-4FFA-B547-DAC7C67826C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590940" y="4527180"/>
                  <a:ext cx="522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21FD388-81A8-44CC-B9C5-3B1D6322092D}"/>
                    </a:ext>
                  </a:extLst>
                </p14:cNvPr>
                <p14:cNvContentPartPr/>
                <p14:nvPr/>
              </p14:nvContentPartPr>
              <p14:xfrm>
                <a:off x="4179180" y="4562820"/>
                <a:ext cx="95400" cy="7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21FD388-81A8-44CC-B9C5-3B1D6322092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161540" y="4545180"/>
                  <a:ext cx="131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1BBDF4E-B881-4698-87C7-5C9D956A1E18}"/>
                    </a:ext>
                  </a:extLst>
                </p14:cNvPr>
                <p14:cNvContentPartPr/>
                <p14:nvPr/>
              </p14:nvContentPartPr>
              <p14:xfrm>
                <a:off x="4339740" y="4415220"/>
                <a:ext cx="51840" cy="199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1BBDF4E-B881-4698-87C7-5C9D956A1E1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322100" y="4397580"/>
                  <a:ext cx="87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3642FB8-5081-4456-A8A4-B51E7B0E6415}"/>
                    </a:ext>
                  </a:extLst>
                </p14:cNvPr>
                <p14:cNvContentPartPr/>
                <p14:nvPr/>
              </p14:nvContentPartPr>
              <p14:xfrm>
                <a:off x="4370340" y="4566060"/>
                <a:ext cx="70560" cy="43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3642FB8-5081-4456-A8A4-B51E7B0E641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352700" y="4548420"/>
                  <a:ext cx="106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3626271-4B36-4C83-87C6-13FC9C284A50}"/>
                    </a:ext>
                  </a:extLst>
                </p14:cNvPr>
                <p14:cNvContentPartPr/>
                <p14:nvPr/>
              </p14:nvContentPartPr>
              <p14:xfrm>
                <a:off x="4445220" y="4529700"/>
                <a:ext cx="94680" cy="208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3626271-4B36-4C83-87C6-13FC9C284A5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427220" y="4511700"/>
                  <a:ext cx="1303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EA7906E-CE92-453C-A319-8661D2F8A84F}"/>
                    </a:ext>
                  </a:extLst>
                </p14:cNvPr>
                <p14:cNvContentPartPr/>
                <p14:nvPr/>
              </p14:nvContentPartPr>
              <p14:xfrm>
                <a:off x="4414260" y="4348260"/>
                <a:ext cx="201240" cy="594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EA7906E-CE92-453C-A319-8661D2F8A84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396260" y="4330620"/>
                  <a:ext cx="23688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8D28BEE-A97D-43C9-B9F8-FE64D27AF871}"/>
                    </a:ext>
                  </a:extLst>
                </p14:cNvPr>
                <p14:cNvContentPartPr/>
                <p14:nvPr/>
              </p14:nvContentPartPr>
              <p14:xfrm>
                <a:off x="5704500" y="4066740"/>
                <a:ext cx="122400" cy="312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8D28BEE-A97D-43C9-B9F8-FE64D27AF87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686860" y="4048740"/>
                  <a:ext cx="1580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E218A27-8A9F-4A1C-9CC0-CC2C47DE1C8D}"/>
                    </a:ext>
                  </a:extLst>
                </p14:cNvPr>
                <p14:cNvContentPartPr/>
                <p14:nvPr/>
              </p14:nvContentPartPr>
              <p14:xfrm>
                <a:off x="5945700" y="4269060"/>
                <a:ext cx="11880" cy="133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E218A27-8A9F-4A1C-9CC0-CC2C47DE1C8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928060" y="4251060"/>
                  <a:ext cx="47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2E2137C-37C5-40BE-96EB-F0987D0F4668}"/>
                    </a:ext>
                  </a:extLst>
                </p14:cNvPr>
                <p14:cNvContentPartPr/>
                <p14:nvPr/>
              </p14:nvContentPartPr>
              <p14:xfrm>
                <a:off x="5912940" y="4136940"/>
                <a:ext cx="309960" cy="159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2E2137C-37C5-40BE-96EB-F0987D0F466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895300" y="4118940"/>
                  <a:ext cx="345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A0939D7-8F3F-4488-9620-6B328AC77A2B}"/>
                    </a:ext>
                  </a:extLst>
                </p14:cNvPr>
                <p14:cNvContentPartPr/>
                <p14:nvPr/>
              </p14:nvContentPartPr>
              <p14:xfrm>
                <a:off x="6112380" y="4209300"/>
                <a:ext cx="23040" cy="229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A0939D7-8F3F-4488-9620-6B328AC77A2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094380" y="4191300"/>
                  <a:ext cx="58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0C11455-FCCE-46AB-9E8A-0773CABF4605}"/>
                    </a:ext>
                  </a:extLst>
                </p14:cNvPr>
                <p14:cNvContentPartPr/>
                <p14:nvPr/>
              </p14:nvContentPartPr>
              <p14:xfrm>
                <a:off x="6363660" y="4089420"/>
                <a:ext cx="169200" cy="2725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0C11455-FCCE-46AB-9E8A-0773CABF460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345660" y="4071420"/>
                  <a:ext cx="2048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B41AA69-4FF3-4B08-A72C-CAE719681B6A}"/>
                    </a:ext>
                  </a:extLst>
                </p14:cNvPr>
                <p14:cNvContentPartPr/>
                <p14:nvPr/>
              </p14:nvContentPartPr>
              <p14:xfrm>
                <a:off x="6303180" y="4471380"/>
                <a:ext cx="283320" cy="28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B41AA69-4FF3-4B08-A72C-CAE719681B6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285540" y="4453380"/>
                  <a:ext cx="318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CCB2AF1-6A67-43E4-89BE-4BB8226961A0}"/>
                    </a:ext>
                  </a:extLst>
                </p14:cNvPr>
                <p14:cNvContentPartPr/>
                <p14:nvPr/>
              </p14:nvContentPartPr>
              <p14:xfrm>
                <a:off x="7964580" y="4043340"/>
                <a:ext cx="163440" cy="298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CCB2AF1-6A67-43E4-89BE-4BB8226961A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946940" y="4025700"/>
                  <a:ext cx="1990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699BC25-EB15-481D-B138-408EB351C43D}"/>
                    </a:ext>
                  </a:extLst>
                </p14:cNvPr>
                <p14:cNvContentPartPr/>
                <p14:nvPr/>
              </p14:nvContentPartPr>
              <p14:xfrm>
                <a:off x="8201460" y="4229820"/>
                <a:ext cx="24840" cy="122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699BC25-EB15-481D-B138-408EB351C43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183460" y="4211820"/>
                  <a:ext cx="60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87EEE3-E6FA-47D6-8C21-19FA848E567F}"/>
                    </a:ext>
                  </a:extLst>
                </p14:cNvPr>
                <p14:cNvContentPartPr/>
                <p14:nvPr/>
              </p14:nvContentPartPr>
              <p14:xfrm>
                <a:off x="8176620" y="4084020"/>
                <a:ext cx="351000" cy="102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87EEE3-E6FA-47D6-8C21-19FA848E567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158620" y="4066020"/>
                  <a:ext cx="386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3C5D205-634B-4439-B265-76BF8C9A98D2}"/>
                    </a:ext>
                  </a:extLst>
                </p14:cNvPr>
                <p14:cNvContentPartPr/>
                <p14:nvPr/>
              </p14:nvContentPartPr>
              <p14:xfrm>
                <a:off x="8439780" y="4078260"/>
                <a:ext cx="22680" cy="209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3C5D205-634B-4439-B265-76BF8C9A98D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421780" y="4060620"/>
                  <a:ext cx="58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91FF71B-E82C-44CB-900E-8308B369DECA}"/>
                    </a:ext>
                  </a:extLst>
                </p14:cNvPr>
                <p14:cNvContentPartPr/>
                <p14:nvPr/>
              </p14:nvContentPartPr>
              <p14:xfrm>
                <a:off x="8636340" y="4064940"/>
                <a:ext cx="20160" cy="192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91FF71B-E82C-44CB-900E-8308B369DEC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618340" y="4046940"/>
                  <a:ext cx="55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AB76411-3E2E-4949-878B-008954A62F5A}"/>
                    </a:ext>
                  </a:extLst>
                </p14:cNvPr>
                <p14:cNvContentPartPr/>
                <p14:nvPr/>
              </p14:nvContentPartPr>
              <p14:xfrm>
                <a:off x="663420" y="4859460"/>
                <a:ext cx="4150440" cy="58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AB76411-3E2E-4949-878B-008954A62F5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45420" y="4841460"/>
                  <a:ext cx="4186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7D21D24-3B27-475A-80B1-EC460BBC771B}"/>
                    </a:ext>
                  </a:extLst>
                </p14:cNvPr>
                <p14:cNvContentPartPr/>
                <p14:nvPr/>
              </p14:nvContentPartPr>
              <p14:xfrm>
                <a:off x="4664460" y="4738140"/>
                <a:ext cx="4254840" cy="132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7D21D24-3B27-475A-80B1-EC460BBC771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646460" y="4720500"/>
                  <a:ext cx="4290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87B4407-39F1-422D-B5F8-8BE39CC81B40}"/>
                    </a:ext>
                  </a:extLst>
                </p14:cNvPr>
                <p14:cNvContentPartPr/>
                <p14:nvPr/>
              </p14:nvContentPartPr>
              <p14:xfrm>
                <a:off x="374700" y="5139180"/>
                <a:ext cx="97200" cy="271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87B4407-39F1-422D-B5F8-8BE39CC81B4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57060" y="5121180"/>
                  <a:ext cx="1328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BE1895E-A31F-4378-9884-FA6040AE5115}"/>
                    </a:ext>
                  </a:extLst>
                </p14:cNvPr>
                <p14:cNvContentPartPr/>
                <p14:nvPr/>
              </p14:nvContentPartPr>
              <p14:xfrm>
                <a:off x="450300" y="5153580"/>
                <a:ext cx="91800" cy="333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BE1895E-A31F-4378-9884-FA6040AE511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32660" y="5135940"/>
                  <a:ext cx="1274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B59A9CB-3B76-4E39-BAE7-3C3BF413B101}"/>
                    </a:ext>
                  </a:extLst>
                </p14:cNvPr>
                <p14:cNvContentPartPr/>
                <p14:nvPr/>
              </p14:nvContentPartPr>
              <p14:xfrm>
                <a:off x="408180" y="5196420"/>
                <a:ext cx="322920" cy="171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B59A9CB-3B76-4E39-BAE7-3C3BF413B10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90180" y="5178420"/>
                  <a:ext cx="358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55BC827-9C64-4B2A-BB59-45E5847F901F}"/>
                    </a:ext>
                  </a:extLst>
                </p14:cNvPr>
                <p14:cNvContentPartPr/>
                <p14:nvPr/>
              </p14:nvContentPartPr>
              <p14:xfrm>
                <a:off x="679980" y="5229180"/>
                <a:ext cx="39960" cy="363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55BC827-9C64-4B2A-BB59-45E5847F901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62340" y="5211180"/>
                  <a:ext cx="756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C61FA2C-5AFC-45C6-A87F-3D3EE97925DA}"/>
                    </a:ext>
                  </a:extLst>
                </p14:cNvPr>
                <p14:cNvContentPartPr/>
                <p14:nvPr/>
              </p14:nvContentPartPr>
              <p14:xfrm>
                <a:off x="1201620" y="5025060"/>
                <a:ext cx="145440" cy="153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C61FA2C-5AFC-45C6-A87F-3D3EE97925D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83620" y="5007420"/>
                  <a:ext cx="181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791DB75-A4A5-4CF1-BA92-33CE250BC31D}"/>
                    </a:ext>
                  </a:extLst>
                </p14:cNvPr>
                <p14:cNvContentPartPr/>
                <p14:nvPr/>
              </p14:nvContentPartPr>
              <p14:xfrm>
                <a:off x="1402500" y="5083380"/>
                <a:ext cx="138240" cy="110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791DB75-A4A5-4CF1-BA92-33CE250BC31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384500" y="5065380"/>
                  <a:ext cx="173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66AEE63-3863-4C3D-B38B-CF15C8FE60F1}"/>
                    </a:ext>
                  </a:extLst>
                </p14:cNvPr>
                <p14:cNvContentPartPr/>
                <p14:nvPr/>
              </p14:nvContentPartPr>
              <p14:xfrm>
                <a:off x="1573500" y="5065020"/>
                <a:ext cx="79560" cy="153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66AEE63-3863-4C3D-B38B-CF15C8FE60F1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555860" y="5047020"/>
                  <a:ext cx="115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15E0E32-21AF-4CAC-BF41-9C825F4381EB}"/>
                    </a:ext>
                  </a:extLst>
                </p14:cNvPr>
                <p14:cNvContentPartPr/>
                <p14:nvPr/>
              </p14:nvContentPartPr>
              <p14:xfrm>
                <a:off x="1774380" y="5084100"/>
                <a:ext cx="23760" cy="117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15E0E32-21AF-4CAC-BF41-9C825F4381E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756380" y="5066100"/>
                  <a:ext cx="59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77D2290-E621-424B-BC50-295CB210D554}"/>
                    </a:ext>
                  </a:extLst>
                </p14:cNvPr>
                <p14:cNvContentPartPr/>
                <p14:nvPr/>
              </p14:nvContentPartPr>
              <p14:xfrm>
                <a:off x="1742340" y="4981860"/>
                <a:ext cx="28800" cy="13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77D2290-E621-424B-BC50-295CB210D55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724340" y="4964220"/>
                  <a:ext cx="64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0FD4F49-7E7B-4098-9E15-91C8F6287136}"/>
                    </a:ext>
                  </a:extLst>
                </p14:cNvPr>
                <p14:cNvContentPartPr/>
                <p14:nvPr/>
              </p14:nvContentPartPr>
              <p14:xfrm>
                <a:off x="1844580" y="5088780"/>
                <a:ext cx="319680" cy="101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0FD4F49-7E7B-4098-9E15-91C8F628713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826940" y="5070780"/>
                  <a:ext cx="355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72570DD-FA6A-4145-9592-1C4011ACAD0F}"/>
                    </a:ext>
                  </a:extLst>
                </p14:cNvPr>
                <p14:cNvContentPartPr/>
                <p14:nvPr/>
              </p14:nvContentPartPr>
              <p14:xfrm>
                <a:off x="2190900" y="4980780"/>
                <a:ext cx="18000" cy="243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72570DD-FA6A-4145-9592-1C4011ACAD0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173260" y="4962780"/>
                  <a:ext cx="53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5D377B8-2844-48D1-BAEE-D786A348FE3E}"/>
                    </a:ext>
                  </a:extLst>
                </p14:cNvPr>
                <p14:cNvContentPartPr/>
                <p14:nvPr/>
              </p14:nvContentPartPr>
              <p14:xfrm>
                <a:off x="2136180" y="5065020"/>
                <a:ext cx="171360" cy="25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5D377B8-2844-48D1-BAEE-D786A348FE3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118540" y="5047380"/>
                  <a:ext cx="207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4C241B9-9D95-443A-B72C-E8E181A8DE22}"/>
                    </a:ext>
                  </a:extLst>
                </p14:cNvPr>
                <p14:cNvContentPartPr/>
                <p14:nvPr/>
              </p14:nvContentPartPr>
              <p14:xfrm>
                <a:off x="2437140" y="5023980"/>
                <a:ext cx="188640" cy="181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4C241B9-9D95-443A-B72C-E8E181A8DE2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419140" y="5005980"/>
                  <a:ext cx="224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084CF34-D7C2-470D-91A7-D2BB44F302CE}"/>
                    </a:ext>
                  </a:extLst>
                </p14:cNvPr>
                <p14:cNvContentPartPr/>
                <p14:nvPr/>
              </p14:nvContentPartPr>
              <p14:xfrm>
                <a:off x="2792460" y="4983660"/>
                <a:ext cx="126360" cy="1774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084CF34-D7C2-470D-91A7-D2BB44F302C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774460" y="4966020"/>
                  <a:ext cx="162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3CC0286-69BA-42F4-A8DA-6DFAA124AB93}"/>
                    </a:ext>
                  </a:extLst>
                </p14:cNvPr>
                <p14:cNvContentPartPr/>
                <p14:nvPr/>
              </p14:nvContentPartPr>
              <p14:xfrm>
                <a:off x="2998740" y="5040900"/>
                <a:ext cx="92880" cy="1260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3CC0286-69BA-42F4-A8DA-6DFAA124AB9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981100" y="5023260"/>
                  <a:ext cx="128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EC48976-ECB5-4781-847D-2816C41C36CC}"/>
                    </a:ext>
                  </a:extLst>
                </p14:cNvPr>
                <p14:cNvContentPartPr/>
                <p14:nvPr/>
              </p14:nvContentPartPr>
              <p14:xfrm>
                <a:off x="3186660" y="5050620"/>
                <a:ext cx="57960" cy="102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EC48976-ECB5-4781-847D-2816C41C36C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169020" y="5032620"/>
                  <a:ext cx="93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BA4B7F3-DFCD-45C2-B8F6-99B7259E4688}"/>
                    </a:ext>
                  </a:extLst>
                </p14:cNvPr>
                <p14:cNvContentPartPr/>
                <p14:nvPr/>
              </p14:nvContentPartPr>
              <p14:xfrm>
                <a:off x="3304740" y="5051700"/>
                <a:ext cx="338040" cy="1177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BA4B7F3-DFCD-45C2-B8F6-99B7259E468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287100" y="5034060"/>
                  <a:ext cx="373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DB3635F-2981-4ABE-BE6E-DD23727C9F42}"/>
                    </a:ext>
                  </a:extLst>
                </p14:cNvPr>
                <p14:cNvContentPartPr/>
                <p14:nvPr/>
              </p14:nvContentPartPr>
              <p14:xfrm>
                <a:off x="3681660" y="4939380"/>
                <a:ext cx="114480" cy="2232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DB3635F-2981-4ABE-BE6E-DD23727C9F4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664020" y="4921740"/>
                  <a:ext cx="1501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7F01B89-FB80-45D5-B96F-987782B87260}"/>
                    </a:ext>
                  </a:extLst>
                </p14:cNvPr>
                <p14:cNvContentPartPr/>
                <p14:nvPr/>
              </p14:nvContentPartPr>
              <p14:xfrm>
                <a:off x="3846540" y="5056020"/>
                <a:ext cx="158400" cy="82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7F01B89-FB80-45D5-B96F-987782B8726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828540" y="5038020"/>
                  <a:ext cx="194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02EB44C-A042-4F1F-AA35-790C93E77B1D}"/>
                    </a:ext>
                  </a:extLst>
                </p14:cNvPr>
                <p14:cNvContentPartPr/>
                <p14:nvPr/>
              </p14:nvContentPartPr>
              <p14:xfrm>
                <a:off x="4034100" y="5021100"/>
                <a:ext cx="92160" cy="1094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02EB44C-A042-4F1F-AA35-790C93E77B1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016100" y="5003460"/>
                  <a:ext cx="127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09A7D67-7335-4AAD-952F-A39E5D1B3D7E}"/>
                    </a:ext>
                  </a:extLst>
                </p14:cNvPr>
                <p14:cNvContentPartPr/>
                <p14:nvPr/>
              </p14:nvContentPartPr>
              <p14:xfrm>
                <a:off x="4175220" y="5003100"/>
                <a:ext cx="140400" cy="2034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09A7D67-7335-4AAD-952F-A39E5D1B3D7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157580" y="4985100"/>
                  <a:ext cx="176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21F9762-88A7-44C7-8FB2-6F0F137A3F96}"/>
                    </a:ext>
                  </a:extLst>
                </p14:cNvPr>
                <p14:cNvContentPartPr/>
                <p14:nvPr/>
              </p14:nvContentPartPr>
              <p14:xfrm>
                <a:off x="4349820" y="5085180"/>
                <a:ext cx="67680" cy="1076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21F9762-88A7-44C7-8FB2-6F0F137A3F9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332180" y="5067540"/>
                  <a:ext cx="103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79B1368-D938-46F8-A966-2CA5F349D130}"/>
                    </a:ext>
                  </a:extLst>
                </p14:cNvPr>
                <p14:cNvContentPartPr/>
                <p14:nvPr/>
              </p14:nvContentPartPr>
              <p14:xfrm>
                <a:off x="1715340" y="5421060"/>
                <a:ext cx="383400" cy="1753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79B1368-D938-46F8-A966-2CA5F349D13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697700" y="5403420"/>
                  <a:ext cx="419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90B3925-2C91-491D-9FF5-F6181375DBB9}"/>
                    </a:ext>
                  </a:extLst>
                </p14:cNvPr>
                <p14:cNvContentPartPr/>
                <p14:nvPr/>
              </p14:nvContentPartPr>
              <p14:xfrm>
                <a:off x="2241300" y="5454180"/>
                <a:ext cx="315720" cy="93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90B3925-2C91-491D-9FF5-F6181375DBB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223660" y="5436540"/>
                  <a:ext cx="351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AD393F7-C357-46EE-9BEE-0DEDCC7B433A}"/>
                    </a:ext>
                  </a:extLst>
                </p14:cNvPr>
                <p14:cNvContentPartPr/>
                <p14:nvPr/>
              </p14:nvContentPartPr>
              <p14:xfrm>
                <a:off x="2583660" y="5309460"/>
                <a:ext cx="27360" cy="2340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AD393F7-C357-46EE-9BEE-0DEDCC7B433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565660" y="5291460"/>
                  <a:ext cx="630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77E800C-B749-4B35-AC4A-A738CA8E3A54}"/>
                    </a:ext>
                  </a:extLst>
                </p14:cNvPr>
                <p14:cNvContentPartPr/>
                <p14:nvPr/>
              </p14:nvContentPartPr>
              <p14:xfrm>
                <a:off x="2682660" y="5304060"/>
                <a:ext cx="45720" cy="226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77E800C-B749-4B35-AC4A-A738CA8E3A5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664660" y="5286060"/>
                  <a:ext cx="813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D75F248-AEAA-406E-9012-BEC4AA885EEC}"/>
                    </a:ext>
                  </a:extLst>
                </p14:cNvPr>
                <p14:cNvContentPartPr/>
                <p14:nvPr/>
              </p14:nvContentPartPr>
              <p14:xfrm>
                <a:off x="2764020" y="5305140"/>
                <a:ext cx="43560" cy="217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D75F248-AEAA-406E-9012-BEC4AA885EE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746380" y="5287140"/>
                  <a:ext cx="792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A09A6DB-5BEB-41DA-B2CE-1124C412B70D}"/>
                    </a:ext>
                  </a:extLst>
                </p14:cNvPr>
                <p14:cNvContentPartPr/>
                <p14:nvPr/>
              </p14:nvContentPartPr>
              <p14:xfrm>
                <a:off x="2782380" y="5369220"/>
                <a:ext cx="196200" cy="444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A09A6DB-5BEB-41DA-B2CE-1124C412B70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764380" y="5351220"/>
                  <a:ext cx="2318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0C2EE4C-AFA9-4DF4-8D72-B9B3937D62FF}"/>
                    </a:ext>
                  </a:extLst>
                </p14:cNvPr>
                <p14:cNvContentPartPr/>
                <p14:nvPr/>
              </p14:nvContentPartPr>
              <p14:xfrm>
                <a:off x="3172620" y="5379300"/>
                <a:ext cx="327600" cy="159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0C2EE4C-AFA9-4DF4-8D72-B9B3937D62F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154620" y="5361660"/>
                  <a:ext cx="363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9D05EA8-1AE0-4420-AA70-B3EB30369A41}"/>
                    </a:ext>
                  </a:extLst>
                </p14:cNvPr>
                <p14:cNvContentPartPr/>
                <p14:nvPr/>
              </p14:nvContentPartPr>
              <p14:xfrm>
                <a:off x="3647100" y="5241420"/>
                <a:ext cx="31320" cy="258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9D05EA8-1AE0-4420-AA70-B3EB30369A4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629100" y="5223780"/>
                  <a:ext cx="669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087F482-E6E2-4806-9080-8DA1879C6C45}"/>
                    </a:ext>
                  </a:extLst>
                </p14:cNvPr>
                <p14:cNvContentPartPr/>
                <p14:nvPr/>
              </p14:nvContentPartPr>
              <p14:xfrm>
                <a:off x="3665820" y="5366700"/>
                <a:ext cx="119880" cy="123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087F482-E6E2-4806-9080-8DA1879C6C4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647820" y="5348700"/>
                  <a:ext cx="155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7514B19-9A65-4C55-81B5-59242BC7D407}"/>
                    </a:ext>
                  </a:extLst>
                </p14:cNvPr>
                <p14:cNvContentPartPr/>
                <p14:nvPr/>
              </p14:nvContentPartPr>
              <p14:xfrm>
                <a:off x="3820260" y="5339340"/>
                <a:ext cx="250920" cy="464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7514B19-9A65-4C55-81B5-59242BC7D40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802620" y="5321700"/>
                  <a:ext cx="2865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CAD4DA0-B110-4677-BD1C-2D6B7BF54FB8}"/>
                    </a:ext>
                  </a:extLst>
                </p14:cNvPr>
                <p14:cNvContentPartPr/>
                <p14:nvPr/>
              </p14:nvContentPartPr>
              <p14:xfrm>
                <a:off x="5807460" y="4912380"/>
                <a:ext cx="185040" cy="3117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CAD4DA0-B110-4677-BD1C-2D6B7BF54FB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789460" y="4894380"/>
                  <a:ext cx="2206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BB7DF72-6BDF-45AF-8B00-9EA607B44C98}"/>
                    </a:ext>
                  </a:extLst>
                </p14:cNvPr>
                <p14:cNvContentPartPr/>
                <p14:nvPr/>
              </p14:nvContentPartPr>
              <p14:xfrm>
                <a:off x="6049740" y="5109300"/>
                <a:ext cx="13680" cy="129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BB7DF72-6BDF-45AF-8B00-9EA607B44C9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031740" y="5091660"/>
                  <a:ext cx="49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35F716C-4E60-46E6-9082-BE0D2D76650D}"/>
                    </a:ext>
                  </a:extLst>
                </p14:cNvPr>
                <p14:cNvContentPartPr/>
                <p14:nvPr/>
              </p14:nvContentPartPr>
              <p14:xfrm>
                <a:off x="6043620" y="4971060"/>
                <a:ext cx="263160" cy="1350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35F716C-4E60-46E6-9082-BE0D2D76650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025980" y="4953060"/>
                  <a:ext cx="298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AEF5E4D-2A6D-4F11-8B80-6DF62E909EA5}"/>
                    </a:ext>
                  </a:extLst>
                </p14:cNvPr>
                <p14:cNvContentPartPr/>
                <p14:nvPr/>
              </p14:nvContentPartPr>
              <p14:xfrm>
                <a:off x="6217140" y="5024700"/>
                <a:ext cx="43200" cy="225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AEF5E4D-2A6D-4F11-8B80-6DF62E909EA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199140" y="5007060"/>
                  <a:ext cx="78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C0AAE87-D745-4D67-9BBA-B13FF68C1630}"/>
                    </a:ext>
                  </a:extLst>
                </p14:cNvPr>
                <p14:cNvContentPartPr/>
                <p14:nvPr/>
              </p14:nvContentPartPr>
              <p14:xfrm>
                <a:off x="6454740" y="4973580"/>
                <a:ext cx="14400" cy="262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C0AAE87-D745-4D67-9BBA-B13FF68C163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436740" y="4955580"/>
                  <a:ext cx="50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6132194-D1B7-4E70-B839-955BD73B810C}"/>
                    </a:ext>
                  </a:extLst>
                </p14:cNvPr>
                <p14:cNvContentPartPr/>
                <p14:nvPr/>
              </p14:nvContentPartPr>
              <p14:xfrm>
                <a:off x="8002380" y="4932180"/>
                <a:ext cx="163080" cy="2660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6132194-D1B7-4E70-B839-955BD73B810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984740" y="4914540"/>
                  <a:ext cx="198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C2584C5-DE3D-43CD-8E52-91C91E6AE539}"/>
                    </a:ext>
                  </a:extLst>
                </p14:cNvPr>
                <p14:cNvContentPartPr/>
                <p14:nvPr/>
              </p14:nvContentPartPr>
              <p14:xfrm>
                <a:off x="8206500" y="4964580"/>
                <a:ext cx="46080" cy="2199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C2584C5-DE3D-43CD-8E52-91C91E6AE53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188500" y="4946940"/>
                  <a:ext cx="81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2E9CA72-DAF2-4053-9067-8DC661B171D1}"/>
                    </a:ext>
                  </a:extLst>
                </p14:cNvPr>
                <p14:cNvContentPartPr/>
                <p14:nvPr/>
              </p14:nvContentPartPr>
              <p14:xfrm>
                <a:off x="8354460" y="5017140"/>
                <a:ext cx="115200" cy="1872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2E9CA72-DAF2-4053-9067-8DC661B171D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336820" y="4999500"/>
                  <a:ext cx="150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3C8385D-4ED1-4804-A67C-599CF50D832A}"/>
                    </a:ext>
                  </a:extLst>
                </p14:cNvPr>
                <p14:cNvContentPartPr/>
                <p14:nvPr/>
              </p14:nvContentPartPr>
              <p14:xfrm>
                <a:off x="8664420" y="4932540"/>
                <a:ext cx="22680" cy="3020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3C8385D-4ED1-4804-A67C-599CF50D832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646420" y="4914900"/>
                  <a:ext cx="583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C262297-D5A9-4DD4-82F7-9EF1EF757EA1}"/>
                    </a:ext>
                  </a:extLst>
                </p14:cNvPr>
                <p14:cNvContentPartPr/>
                <p14:nvPr/>
              </p14:nvContentPartPr>
              <p14:xfrm>
                <a:off x="4517220" y="5410620"/>
                <a:ext cx="4474800" cy="50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C262297-D5A9-4DD4-82F7-9EF1EF757EA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499220" y="5392980"/>
                  <a:ext cx="4510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F3CE09C-7D6F-4B59-9D8C-9EAFBEDC4154}"/>
                    </a:ext>
                  </a:extLst>
                </p14:cNvPr>
                <p14:cNvContentPartPr/>
                <p14:nvPr/>
              </p14:nvContentPartPr>
              <p14:xfrm>
                <a:off x="1215660" y="5871420"/>
                <a:ext cx="156240" cy="1756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F3CE09C-7D6F-4B59-9D8C-9EAFBEDC415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198020" y="5853420"/>
                  <a:ext cx="191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280F855-3E7B-4C75-BBF5-CBE315083822}"/>
                    </a:ext>
                  </a:extLst>
                </p14:cNvPr>
                <p14:cNvContentPartPr/>
                <p14:nvPr/>
              </p14:nvContentPartPr>
              <p14:xfrm>
                <a:off x="1441740" y="5887260"/>
                <a:ext cx="129960" cy="121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280F855-3E7B-4C75-BBF5-CBE31508382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423740" y="5869620"/>
                  <a:ext cx="165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7C8F691-5A59-472B-9F9E-F555CF8E712E}"/>
                    </a:ext>
                  </a:extLst>
                </p14:cNvPr>
                <p14:cNvContentPartPr/>
                <p14:nvPr/>
              </p14:nvContentPartPr>
              <p14:xfrm>
                <a:off x="1595460" y="5873220"/>
                <a:ext cx="130680" cy="131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7C8F691-5A59-472B-9F9E-F555CF8E712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577820" y="5855220"/>
                  <a:ext cx="166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30368CD-6DE9-42EC-9333-84F38B7E6229}"/>
                    </a:ext>
                  </a:extLst>
                </p14:cNvPr>
                <p14:cNvContentPartPr/>
                <p14:nvPr/>
              </p14:nvContentPartPr>
              <p14:xfrm>
                <a:off x="1763220" y="5759460"/>
                <a:ext cx="40680" cy="223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30368CD-6DE9-42EC-9333-84F38B7E622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745580" y="5741460"/>
                  <a:ext cx="76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457FD73-CBF2-497A-AC27-16EA99A29663}"/>
                    </a:ext>
                  </a:extLst>
                </p14:cNvPr>
                <p14:cNvContentPartPr/>
                <p14:nvPr/>
              </p14:nvContentPartPr>
              <p14:xfrm>
                <a:off x="1876980" y="5880060"/>
                <a:ext cx="235800" cy="946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457FD73-CBF2-497A-AC27-16EA99A2966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858980" y="5862420"/>
                  <a:ext cx="271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EBBA167-9BEB-4F35-88A0-775406F41238}"/>
                    </a:ext>
                  </a:extLst>
                </p14:cNvPr>
                <p14:cNvContentPartPr/>
                <p14:nvPr/>
              </p14:nvContentPartPr>
              <p14:xfrm>
                <a:off x="2195580" y="5762700"/>
                <a:ext cx="44280" cy="2098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EBBA167-9BEB-4F35-88A0-775406F4123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177940" y="5745060"/>
                  <a:ext cx="79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B42065F-9428-40BC-B70D-34EBD7C19B25}"/>
                    </a:ext>
                  </a:extLst>
                </p14:cNvPr>
                <p14:cNvContentPartPr/>
                <p14:nvPr/>
              </p14:nvContentPartPr>
              <p14:xfrm>
                <a:off x="2163540" y="5821380"/>
                <a:ext cx="167040" cy="33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B42065F-9428-40BC-B70D-34EBD7C19B2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145900" y="5803380"/>
                  <a:ext cx="202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A23B269-6C5E-435C-AE73-92A5BD5908E2}"/>
                    </a:ext>
                  </a:extLst>
                </p14:cNvPr>
                <p14:cNvContentPartPr/>
                <p14:nvPr/>
              </p14:nvContentPartPr>
              <p14:xfrm>
                <a:off x="2431740" y="5792940"/>
                <a:ext cx="152640" cy="1468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A23B269-6C5E-435C-AE73-92A5BD5908E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413740" y="5775300"/>
                  <a:ext cx="188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8AF19C4-E1CB-4606-BC16-DD05A39C40DE}"/>
                    </a:ext>
                  </a:extLst>
                </p14:cNvPr>
                <p14:cNvContentPartPr/>
                <p14:nvPr/>
              </p14:nvContentPartPr>
              <p14:xfrm>
                <a:off x="2639820" y="5811660"/>
                <a:ext cx="30600" cy="1602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8AF19C4-E1CB-4606-BC16-DD05A39C40D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621820" y="5793660"/>
                  <a:ext cx="66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2AA94B8-A3E0-49FB-B41C-DDDF580B85FE}"/>
                    </a:ext>
                  </a:extLst>
                </p14:cNvPr>
                <p14:cNvContentPartPr/>
                <p14:nvPr/>
              </p14:nvContentPartPr>
              <p14:xfrm>
                <a:off x="2944740" y="5796900"/>
                <a:ext cx="110520" cy="1742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2AA94B8-A3E0-49FB-B41C-DDDF580B85F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927100" y="5778900"/>
                  <a:ext cx="146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97B10D1-E6CD-4800-B11D-03F335D48F65}"/>
                    </a:ext>
                  </a:extLst>
                </p14:cNvPr>
                <p14:cNvContentPartPr/>
                <p14:nvPr/>
              </p14:nvContentPartPr>
              <p14:xfrm>
                <a:off x="3120060" y="5817420"/>
                <a:ext cx="58320" cy="1483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97B10D1-E6CD-4800-B11D-03F335D48F65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102060" y="5799780"/>
                  <a:ext cx="93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FBAA8C5-50F3-4EDE-AC28-5F8E3CF1F3CB}"/>
                    </a:ext>
                  </a:extLst>
                </p14:cNvPr>
                <p14:cNvContentPartPr/>
                <p14:nvPr/>
              </p14:nvContentPartPr>
              <p14:xfrm>
                <a:off x="3242820" y="5839020"/>
                <a:ext cx="55440" cy="1162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FBAA8C5-50F3-4EDE-AC28-5F8E3CF1F3C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224820" y="5821020"/>
                  <a:ext cx="91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3868E7A-3021-4A0A-8DE3-02AED026C210}"/>
                    </a:ext>
                  </a:extLst>
                </p14:cNvPr>
                <p14:cNvContentPartPr/>
                <p14:nvPr/>
              </p14:nvContentPartPr>
              <p14:xfrm>
                <a:off x="3372420" y="5845860"/>
                <a:ext cx="291960" cy="1188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3868E7A-3021-4A0A-8DE3-02AED026C21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354420" y="5828220"/>
                  <a:ext cx="327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F4E2316-CD3C-4535-83B9-5D5862454260}"/>
                    </a:ext>
                  </a:extLst>
                </p14:cNvPr>
                <p14:cNvContentPartPr/>
                <p14:nvPr/>
              </p14:nvContentPartPr>
              <p14:xfrm>
                <a:off x="3686340" y="5725980"/>
                <a:ext cx="455400" cy="2131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F4E2316-CD3C-4535-83B9-5D5862454260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668340" y="5707980"/>
                  <a:ext cx="4910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DE78A15-8402-40DD-AC8A-D2BCCD6D67C7}"/>
                    </a:ext>
                  </a:extLst>
                </p14:cNvPr>
                <p14:cNvContentPartPr/>
                <p14:nvPr/>
              </p14:nvContentPartPr>
              <p14:xfrm>
                <a:off x="4212660" y="5805180"/>
                <a:ext cx="114840" cy="2984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DE78A15-8402-40DD-AC8A-D2BCCD6D67C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195020" y="5787540"/>
                  <a:ext cx="1504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998A97A-CEDB-46E1-AE5C-6BC08531ABC9}"/>
                    </a:ext>
                  </a:extLst>
                </p14:cNvPr>
                <p14:cNvContentPartPr/>
                <p14:nvPr/>
              </p14:nvContentPartPr>
              <p14:xfrm>
                <a:off x="1742340" y="6166260"/>
                <a:ext cx="401760" cy="2530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998A97A-CEDB-46E1-AE5C-6BC08531ABC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724700" y="6148260"/>
                  <a:ext cx="437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77C89C0-D9D9-403D-8683-948E712C1D67}"/>
                    </a:ext>
                  </a:extLst>
                </p14:cNvPr>
                <p14:cNvContentPartPr/>
                <p14:nvPr/>
              </p14:nvContentPartPr>
              <p14:xfrm>
                <a:off x="2187660" y="6224220"/>
                <a:ext cx="315000" cy="900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77C89C0-D9D9-403D-8683-948E712C1D6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170020" y="6206220"/>
                  <a:ext cx="3506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7D8B33B-3F54-41E4-84D1-6AC9114CFD76}"/>
                    </a:ext>
                  </a:extLst>
                </p14:cNvPr>
                <p14:cNvContentPartPr/>
                <p14:nvPr/>
              </p14:nvContentPartPr>
              <p14:xfrm>
                <a:off x="2508060" y="6079500"/>
                <a:ext cx="35640" cy="229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7D8B33B-3F54-41E4-84D1-6AC9114CFD7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90060" y="6061500"/>
                  <a:ext cx="71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D9DA29C-7C52-48ED-8454-705B2B12E496}"/>
                    </a:ext>
                  </a:extLst>
                </p14:cNvPr>
                <p14:cNvContentPartPr/>
                <p14:nvPr/>
              </p14:nvContentPartPr>
              <p14:xfrm>
                <a:off x="2622180" y="6080940"/>
                <a:ext cx="16920" cy="2228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D9DA29C-7C52-48ED-8454-705B2B12E49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04180" y="6063300"/>
                  <a:ext cx="52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48E9527-32C7-4787-B51F-5B882D87ACE9}"/>
                    </a:ext>
                  </a:extLst>
                </p14:cNvPr>
                <p14:cNvContentPartPr/>
                <p14:nvPr/>
              </p14:nvContentPartPr>
              <p14:xfrm>
                <a:off x="2731260" y="6073020"/>
                <a:ext cx="17280" cy="2408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48E9527-32C7-4787-B51F-5B882D87ACE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713620" y="6055380"/>
                  <a:ext cx="529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3A2089B-2A41-4262-A9D8-0B68D53C0DFC}"/>
                    </a:ext>
                  </a:extLst>
                </p14:cNvPr>
                <p14:cNvContentPartPr/>
                <p14:nvPr/>
              </p14:nvContentPartPr>
              <p14:xfrm>
                <a:off x="2704260" y="6167340"/>
                <a:ext cx="241200" cy="3625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3A2089B-2A41-4262-A9D8-0B68D53C0DFC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686620" y="6149340"/>
                  <a:ext cx="2768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11B227D7-3C07-43AD-B8E7-B62193B004BB}"/>
                    </a:ext>
                  </a:extLst>
                </p14:cNvPr>
                <p14:cNvContentPartPr/>
                <p14:nvPr/>
              </p14:nvContentPartPr>
              <p14:xfrm>
                <a:off x="3185220" y="6141420"/>
                <a:ext cx="266040" cy="156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11B227D7-3C07-43AD-B8E7-B62193B004B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167580" y="6123780"/>
                  <a:ext cx="301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D16F023-3D02-43B1-9F10-1249C669181D}"/>
                    </a:ext>
                  </a:extLst>
                </p14:cNvPr>
                <p14:cNvContentPartPr/>
                <p14:nvPr/>
              </p14:nvContentPartPr>
              <p14:xfrm>
                <a:off x="3636300" y="6124500"/>
                <a:ext cx="400320" cy="1350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D16F023-3D02-43B1-9F10-1249C669181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618660" y="6106500"/>
                  <a:ext cx="435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AC10E0E-1A08-4D15-BC3F-BD4F9E601798}"/>
                    </a:ext>
                  </a:extLst>
                </p14:cNvPr>
                <p14:cNvContentPartPr/>
                <p14:nvPr/>
              </p14:nvContentPartPr>
              <p14:xfrm>
                <a:off x="4206540" y="6058260"/>
                <a:ext cx="35640" cy="1872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AC10E0E-1A08-4D15-BC3F-BD4F9E60179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188540" y="6040620"/>
                  <a:ext cx="712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E8EBEA2-F4B0-4F8C-BE4F-5418D3D69BA3}"/>
                    </a:ext>
                  </a:extLst>
                </p14:cNvPr>
                <p14:cNvContentPartPr/>
                <p14:nvPr/>
              </p14:nvContentPartPr>
              <p14:xfrm>
                <a:off x="4227420" y="6140340"/>
                <a:ext cx="130680" cy="1036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E8EBEA2-F4B0-4F8C-BE4F-5418D3D69BA3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209780" y="6122700"/>
                  <a:ext cx="166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E0E638C-F333-4423-9E74-06F7ED35875E}"/>
                    </a:ext>
                  </a:extLst>
                </p14:cNvPr>
                <p14:cNvContentPartPr/>
                <p14:nvPr/>
              </p14:nvContentPartPr>
              <p14:xfrm>
                <a:off x="4356660" y="6147540"/>
                <a:ext cx="160560" cy="2786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E0E638C-F333-4423-9E74-06F7ED35875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338660" y="6129900"/>
                  <a:ext cx="19620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FEEE1A96-BF05-42FA-A21E-01AE5B6C109A}"/>
              </a:ext>
            </a:extLst>
          </p:cNvPr>
          <p:cNvGrpSpPr/>
          <p:nvPr/>
        </p:nvGrpSpPr>
        <p:grpSpPr>
          <a:xfrm>
            <a:off x="5834100" y="5652180"/>
            <a:ext cx="938520" cy="446400"/>
            <a:chOff x="5834100" y="5652180"/>
            <a:chExt cx="93852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834C0C0-3B37-4C86-855B-65FCDAE32FB4}"/>
                    </a:ext>
                  </a:extLst>
                </p14:cNvPr>
                <p14:cNvContentPartPr/>
                <p14:nvPr/>
              </p14:nvContentPartPr>
              <p14:xfrm>
                <a:off x="5834100" y="5652180"/>
                <a:ext cx="190800" cy="299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834C0C0-3B37-4C86-855B-65FCDAE32FB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816460" y="5634540"/>
                  <a:ext cx="2264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0A61C22-E68C-4EC3-976C-B94FF45BDFD8}"/>
                    </a:ext>
                  </a:extLst>
                </p14:cNvPr>
                <p14:cNvContentPartPr/>
                <p14:nvPr/>
              </p14:nvContentPartPr>
              <p14:xfrm>
                <a:off x="6063780" y="5725620"/>
                <a:ext cx="65880" cy="266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0A61C22-E68C-4EC3-976C-B94FF45BDFD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046140" y="5707980"/>
                  <a:ext cx="1015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FA20478-17D5-43A5-9908-56C1627E4DDA}"/>
                    </a:ext>
                  </a:extLst>
                </p14:cNvPr>
                <p14:cNvContentPartPr/>
                <p14:nvPr/>
              </p14:nvContentPartPr>
              <p14:xfrm>
                <a:off x="6235140" y="5850540"/>
                <a:ext cx="168120" cy="324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FA20478-17D5-43A5-9908-56C1627E4DD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217140" y="5832900"/>
                  <a:ext cx="203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8B64B9B-1875-4A02-9FFE-B44173C7AFC6}"/>
                    </a:ext>
                  </a:extLst>
                </p14:cNvPr>
                <p14:cNvContentPartPr/>
                <p14:nvPr/>
              </p14:nvContentPartPr>
              <p14:xfrm>
                <a:off x="6286260" y="5752260"/>
                <a:ext cx="44640" cy="2487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8B64B9B-1875-4A02-9FFE-B44173C7AFC6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268620" y="5734620"/>
                  <a:ext cx="802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39FE954-2070-4B10-9070-4FDE5EAD299C}"/>
                    </a:ext>
                  </a:extLst>
                </p14:cNvPr>
                <p14:cNvContentPartPr/>
                <p14:nvPr/>
              </p14:nvContentPartPr>
              <p14:xfrm>
                <a:off x="6505860" y="5750100"/>
                <a:ext cx="161280" cy="2120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39FE954-2070-4B10-9070-4FDE5EAD299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488220" y="5732100"/>
                  <a:ext cx="1969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774585C-911D-42F4-A8B0-B66E75BC5538}"/>
                    </a:ext>
                  </a:extLst>
                </p14:cNvPr>
                <p14:cNvContentPartPr/>
                <p14:nvPr/>
              </p14:nvContentPartPr>
              <p14:xfrm>
                <a:off x="6434220" y="6073740"/>
                <a:ext cx="338400" cy="248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774585C-911D-42F4-A8B0-B66E75BC553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416220" y="6056100"/>
                  <a:ext cx="3740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EB3B1742-B819-4D81-A5D1-B57481281AFA}"/>
              </a:ext>
            </a:extLst>
          </p:cNvPr>
          <p:cNvGrpSpPr/>
          <p:nvPr/>
        </p:nvGrpSpPr>
        <p:grpSpPr>
          <a:xfrm>
            <a:off x="8055300" y="5606460"/>
            <a:ext cx="894600" cy="413280"/>
            <a:chOff x="8055300" y="5606460"/>
            <a:chExt cx="894600" cy="41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880ACCA-25BE-46CD-A36E-B5B090BEC595}"/>
                    </a:ext>
                  </a:extLst>
                </p14:cNvPr>
                <p14:cNvContentPartPr/>
                <p14:nvPr/>
              </p14:nvContentPartPr>
              <p14:xfrm>
                <a:off x="8055300" y="5606460"/>
                <a:ext cx="196560" cy="3405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880ACCA-25BE-46CD-A36E-B5B090BEC595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037300" y="5588460"/>
                  <a:ext cx="2322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ABC289D-630C-4FA7-AA44-697B6888F3AF}"/>
                    </a:ext>
                  </a:extLst>
                </p14:cNvPr>
                <p14:cNvContentPartPr/>
                <p14:nvPr/>
              </p14:nvContentPartPr>
              <p14:xfrm>
                <a:off x="8292180" y="5856660"/>
                <a:ext cx="19440" cy="1303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ABC289D-630C-4FA7-AA44-697B6888F3AF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274540" y="5838660"/>
                  <a:ext cx="55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2D52F34-9774-4054-8F2D-E4B0B9319014}"/>
                    </a:ext>
                  </a:extLst>
                </p14:cNvPr>
                <p14:cNvContentPartPr/>
                <p14:nvPr/>
              </p14:nvContentPartPr>
              <p14:xfrm>
                <a:off x="8286420" y="5716260"/>
                <a:ext cx="13680" cy="100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2D52F34-9774-4054-8F2D-E4B0B9319014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268420" y="5698260"/>
                  <a:ext cx="49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EA64F4A-1880-4721-8DA4-C2DD9EFAC435}"/>
                    </a:ext>
                  </a:extLst>
                </p14:cNvPr>
                <p14:cNvContentPartPr/>
                <p14:nvPr/>
              </p14:nvContentPartPr>
              <p14:xfrm>
                <a:off x="8428620" y="5714460"/>
                <a:ext cx="166320" cy="218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EA64F4A-1880-4721-8DA4-C2DD9EFAC43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410980" y="5696820"/>
                  <a:ext cx="201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708C25C-D9B6-402D-A43D-BCADAF8E917B}"/>
                    </a:ext>
                  </a:extLst>
                </p14:cNvPr>
                <p14:cNvContentPartPr/>
                <p14:nvPr/>
              </p14:nvContentPartPr>
              <p14:xfrm>
                <a:off x="8703300" y="5695740"/>
                <a:ext cx="125280" cy="204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708C25C-D9B6-402D-A43D-BCADAF8E917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685660" y="5677740"/>
                  <a:ext cx="1609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303B1CD-5281-489B-9CC2-C982308A977D}"/>
                    </a:ext>
                  </a:extLst>
                </p14:cNvPr>
                <p14:cNvContentPartPr/>
                <p14:nvPr/>
              </p14:nvContentPartPr>
              <p14:xfrm>
                <a:off x="8646060" y="6003900"/>
                <a:ext cx="303840" cy="158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303B1CD-5281-489B-9CC2-C982308A977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628060" y="5986260"/>
                  <a:ext cx="33948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45E71BE4-2C7A-420D-89CF-9417EFE2C696}"/>
              </a:ext>
            </a:extLst>
          </p:cNvPr>
          <p:cNvGrpSpPr/>
          <p:nvPr/>
        </p:nvGrpSpPr>
        <p:grpSpPr>
          <a:xfrm>
            <a:off x="163380" y="4338000"/>
            <a:ext cx="642960" cy="447480"/>
            <a:chOff x="163380" y="4338000"/>
            <a:chExt cx="64296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874A96E-B667-48A3-9DBC-F3DD075C57DC}"/>
                    </a:ext>
                  </a:extLst>
                </p14:cNvPr>
                <p14:cNvContentPartPr/>
                <p14:nvPr/>
              </p14:nvContentPartPr>
              <p14:xfrm>
                <a:off x="163380" y="4338000"/>
                <a:ext cx="230400" cy="4474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874A96E-B667-48A3-9DBC-F3DD075C57DC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45380" y="4320360"/>
                  <a:ext cx="2660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78C7684-3013-4C8D-8B26-AF6F488DF2CA}"/>
                    </a:ext>
                  </a:extLst>
                </p14:cNvPr>
                <p14:cNvContentPartPr/>
                <p14:nvPr/>
              </p14:nvContentPartPr>
              <p14:xfrm>
                <a:off x="376500" y="4495320"/>
                <a:ext cx="91080" cy="1551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78C7684-3013-4C8D-8B26-AF6F488DF2CA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58500" y="4477680"/>
                  <a:ext cx="126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3B3D9FD-A574-4000-A1A4-DD9025C2A497}"/>
                    </a:ext>
                  </a:extLst>
                </p14:cNvPr>
                <p14:cNvContentPartPr/>
                <p14:nvPr/>
              </p14:nvContentPartPr>
              <p14:xfrm>
                <a:off x="441660" y="4444920"/>
                <a:ext cx="111600" cy="2397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3B3D9FD-A574-4000-A1A4-DD9025C2A497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23660" y="4426920"/>
                  <a:ext cx="147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4ACE968-C53F-4987-9C02-64CAD0C7F90D}"/>
                    </a:ext>
                  </a:extLst>
                </p14:cNvPr>
                <p14:cNvContentPartPr/>
                <p14:nvPr/>
              </p14:nvContentPartPr>
              <p14:xfrm>
                <a:off x="413220" y="4603680"/>
                <a:ext cx="120240" cy="126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4ACE968-C53F-4987-9C02-64CAD0C7F90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395220" y="4585680"/>
                  <a:ext cx="1558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AACA84C-D194-4890-9D21-AF1EB29D805F}"/>
                    </a:ext>
                  </a:extLst>
                </p14:cNvPr>
                <p14:cNvContentPartPr/>
                <p14:nvPr/>
              </p14:nvContentPartPr>
              <p14:xfrm>
                <a:off x="593580" y="4487400"/>
                <a:ext cx="101880" cy="1684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AACA84C-D194-4890-9D21-AF1EB29D805F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75940" y="4469760"/>
                  <a:ext cx="1375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8F02BCD-74BA-419D-B6BA-0A56B74A0A38}"/>
                    </a:ext>
                  </a:extLst>
                </p14:cNvPr>
                <p14:cNvContentPartPr/>
                <p14:nvPr/>
              </p14:nvContentPartPr>
              <p14:xfrm>
                <a:off x="597900" y="4464000"/>
                <a:ext cx="123120" cy="126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8F02BCD-74BA-419D-B6BA-0A56B74A0A3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80260" y="4446000"/>
                  <a:ext cx="158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62E96D9-232E-462B-A4D7-A758C8276E9D}"/>
                    </a:ext>
                  </a:extLst>
                </p14:cNvPr>
                <p14:cNvContentPartPr/>
                <p14:nvPr/>
              </p14:nvContentPartPr>
              <p14:xfrm>
                <a:off x="724260" y="4340520"/>
                <a:ext cx="82080" cy="4284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62E96D9-232E-462B-A4D7-A758C8276E9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06260" y="4322880"/>
                  <a:ext cx="117720" cy="46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734F503-6BC6-4C7A-8A62-C4E30EFCD29D}"/>
              </a:ext>
            </a:extLst>
          </p:cNvPr>
          <p:cNvGrpSpPr/>
          <p:nvPr/>
        </p:nvGrpSpPr>
        <p:grpSpPr>
          <a:xfrm>
            <a:off x="366420" y="6029640"/>
            <a:ext cx="725400" cy="474480"/>
            <a:chOff x="366420" y="6029640"/>
            <a:chExt cx="725400" cy="4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2D7A378-02A7-4DF5-8D79-8FEBE62562D5}"/>
                    </a:ext>
                  </a:extLst>
                </p14:cNvPr>
                <p14:cNvContentPartPr/>
                <p14:nvPr/>
              </p14:nvContentPartPr>
              <p14:xfrm>
                <a:off x="366420" y="6029640"/>
                <a:ext cx="140400" cy="4316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2D7A378-02A7-4DF5-8D79-8FEBE62562D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348420" y="6011640"/>
                  <a:ext cx="1760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7B5B5A4-CCA9-4EC3-81AC-5D1DFEFACE16}"/>
                    </a:ext>
                  </a:extLst>
                </p14:cNvPr>
                <p14:cNvContentPartPr/>
                <p14:nvPr/>
              </p14:nvContentPartPr>
              <p14:xfrm>
                <a:off x="563700" y="6159240"/>
                <a:ext cx="120240" cy="1710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7B5B5A4-CCA9-4EC3-81AC-5D1DFEFACE1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45700" y="6141600"/>
                  <a:ext cx="155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D4501A5-C19E-4F5F-A34C-6488270F8614}"/>
                    </a:ext>
                  </a:extLst>
                </p14:cNvPr>
                <p14:cNvContentPartPr/>
                <p14:nvPr/>
              </p14:nvContentPartPr>
              <p14:xfrm>
                <a:off x="577740" y="6127560"/>
                <a:ext cx="179640" cy="221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D4501A5-C19E-4F5F-A34C-6488270F8614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60100" y="6109560"/>
                  <a:ext cx="2152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5008D41-72C5-4C1A-87A8-B38D60323B1E}"/>
                    </a:ext>
                  </a:extLst>
                </p14:cNvPr>
                <p14:cNvContentPartPr/>
                <p14:nvPr/>
              </p14:nvContentPartPr>
              <p14:xfrm>
                <a:off x="854940" y="6226200"/>
                <a:ext cx="140760" cy="1508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5008D41-72C5-4C1A-87A8-B38D60323B1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36940" y="6208200"/>
                  <a:ext cx="176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6766771-DDF5-4347-B195-B3CE786ED962}"/>
                    </a:ext>
                  </a:extLst>
                </p14:cNvPr>
                <p14:cNvContentPartPr/>
                <p14:nvPr/>
              </p14:nvContentPartPr>
              <p14:xfrm>
                <a:off x="1031700" y="6080040"/>
                <a:ext cx="60120" cy="424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6766771-DDF5-4347-B195-B3CE786ED962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13700" y="6062040"/>
                  <a:ext cx="95760" cy="45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4259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7FD05BB0-1BC5-4784-9BDD-C08905CE8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106924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Implementation of Complex Selections</a:t>
            </a:r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BB2B64C1-1D3F-4E22-A3D1-7315FFB662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49" y="1186721"/>
            <a:ext cx="7505638" cy="4841103"/>
          </a:xfrm>
        </p:spPr>
        <p:txBody>
          <a:bodyPr/>
          <a:lstStyle/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Conjunction: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. . .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  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</a:rPr>
              <a:t>A7</a:t>
            </a:r>
            <a:r>
              <a:rPr lang="en-US" altLang="en-US" dirty="0">
                <a:ea typeface="MS PGothic" panose="020B0600070205080204" pitchFamily="34" charset="-128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conjunctive selection using one index</a:t>
            </a:r>
            <a:r>
              <a:rPr lang="en-US" altLang="en-US" dirty="0">
                <a:ea typeface="MS PGothic" panose="020B0600070205080204" pitchFamily="34" charset="-128"/>
              </a:rPr>
              <a:t>).</a:t>
            </a:r>
            <a:r>
              <a:rPr lang="en-US" altLang="en-US" i="1" dirty="0">
                <a:ea typeface="MS PGothic" panose="020B0600070205080204" pitchFamily="34" charset="-128"/>
              </a:rPr>
              <a:t> 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Select a combination of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and algorithms A1 through A7 that results in the least cost for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r).</a:t>
            </a:r>
          </a:p>
          <a:p>
            <a:pPr lvl="1">
              <a:tabLst>
                <a:tab pos="2338388" algn="l"/>
              </a:tabLst>
            </a:pP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Test other conditions on tuple after fetching it into memory buffer.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A8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using composite index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). 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appropriate composite (multiple-key) index if available.</a:t>
            </a:r>
          </a:p>
          <a:p>
            <a:pPr>
              <a:tabLst>
                <a:tab pos="2338388" algn="l"/>
              </a:tabLst>
            </a:pP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A9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by intersection of identifiers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).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Requires indices with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intersection of all the obtained sets of record pointers. 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pPr lvl="1">
              <a:tabLst>
                <a:tab pos="2338388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If some conditions do not have appropriate indices, apply test in memory.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F1F285-6093-4D8E-B869-1137494A231C}"/>
                  </a:ext>
                </a:extLst>
              </p14:cNvPr>
              <p14:cNvContentPartPr/>
              <p14:nvPr/>
            </p14:nvContentPartPr>
            <p14:xfrm>
              <a:off x="1672920" y="1288080"/>
              <a:ext cx="7362720" cy="5374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F1F285-6093-4D8E-B869-1137494A23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3560" y="1278720"/>
                <a:ext cx="7381440" cy="539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Algorithms for Complex Selections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91276"/>
            <a:ext cx="7594412" cy="3902640"/>
          </a:xfrm>
        </p:spPr>
        <p:txBody>
          <a:bodyPr/>
          <a:lstStyle/>
          <a:p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Disjunction: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. . .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r). 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A10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disjunctive selection by union of identifiers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Applicable if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all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conditions have available indices. 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Otherwise use linear scan.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</a:p>
          <a:p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Negation: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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linear scan on file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very few records satisfy , and an index is applicable to 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Find satisfying records using index and fetch from file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1775E3F-330A-4B5E-936D-292C82B29245}"/>
                  </a:ext>
                </a:extLst>
              </p14:cNvPr>
              <p14:cNvContentPartPr/>
              <p14:nvPr/>
            </p14:nvContentPartPr>
            <p14:xfrm>
              <a:off x="2440440" y="624600"/>
              <a:ext cx="6526440" cy="514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1775E3F-330A-4B5E-936D-292C82B292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1080" y="615240"/>
                <a:ext cx="6545160" cy="515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>
            <a:extLst>
              <a:ext uri="{FF2B5EF4-FFF2-40B4-BE49-F238E27FC236}">
                <a16:creationId xmlns:a16="http://schemas.microsoft.com/office/drawing/2014/main" id="{7CA54525-062A-441C-8B55-B1782A395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Bitmap Index Scan</a:t>
            </a:r>
          </a:p>
        </p:txBody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id="{855EF866-759B-4729-84CD-6D98CCFE56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136345"/>
            <a:ext cx="7421732" cy="4364076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bitmap index scan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algorithm of PostgreSQL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Bridges gap between secondary index scan and linear file scan when number of matching records is not known before execution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Bitmap with 1 bit per page in relation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Steps: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Index scan used to find record ids, and set bit of corresponding page in bitmap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Linear file scan fetching only pages with bit set to 1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Performance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Similar to index scan when only a few bits are set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Similar to linear file scan when most bits are set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Never behaves very badly compared to best alternative</a:t>
            </a:r>
          </a:p>
        </p:txBody>
      </p:sp>
    </p:spTree>
    <p:extLst>
      <p:ext uri="{BB962C8B-B14F-4D97-AF65-F5344CB8AC3E}">
        <p14:creationId xmlns:p14="http://schemas.microsoft.com/office/powerpoint/2010/main" val="38950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30ADAA97-BAE6-4F68-846B-69138BFF1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63E5989-E98B-420C-AFB3-5AD92AE20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234849"/>
            <a:ext cx="7501630" cy="2085867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We may build an index on the relation, and then use the index to read the relation in sorted order.  May lead to one disk block access for each tuple.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For relations that fit in memory, techniques like quicksort can be used. 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For relations that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fit in memory, </a:t>
            </a:r>
            <a:r>
              <a:rPr lang="en-US" altLang="ja-JP" b="1" dirty="0">
                <a:ea typeface="MS PGothic" panose="020B0600070205080204" pitchFamily="34" charset="-128"/>
              </a:rPr>
              <a:t>external sort-merge </a:t>
            </a:r>
            <a:r>
              <a:rPr lang="en-US" altLang="ja-JP" dirty="0">
                <a:ea typeface="MS PGothic" panose="020B0600070205080204" pitchFamily="34" charset="-128"/>
              </a:rPr>
              <a:t>is a good choice.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2E05F04B-6D1D-4332-BF78-7954D146D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7288" y="272720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Example: External Sorting Using Sort-Merge</a:t>
            </a:r>
          </a:p>
        </p:txBody>
      </p:sp>
      <p:pic>
        <p:nvPicPr>
          <p:cNvPr id="37891" name="Picture 8">
            <a:extLst>
              <a:ext uri="{FF2B5EF4-FFF2-40B4-BE49-F238E27FC236}">
                <a16:creationId xmlns:a16="http://schemas.microsoft.com/office/drawing/2014/main" id="{721DF48C-363E-4408-8053-3C0446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39" y="1285591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2C8A831-3061-486A-A4A6-B83E4F1F68FA}"/>
                  </a:ext>
                </a:extLst>
              </p14:cNvPr>
              <p14:cNvContentPartPr/>
              <p14:nvPr/>
            </p14:nvContentPartPr>
            <p14:xfrm>
              <a:off x="124920" y="1151640"/>
              <a:ext cx="8992440" cy="556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2C8A831-3061-486A-A4A6-B83E4F1F68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560" y="1142280"/>
                <a:ext cx="9011160" cy="55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395FBF-89FE-4A4F-99EB-71744561B84B}"/>
                  </a:ext>
                </a:extLst>
              </p14:cNvPr>
              <p14:cNvContentPartPr/>
              <p14:nvPr/>
            </p14:nvContentPartPr>
            <p14:xfrm>
              <a:off x="4798800" y="858600"/>
              <a:ext cx="3355560" cy="486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395FBF-89FE-4A4F-99EB-71744561B8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89440" y="849240"/>
                <a:ext cx="3374280" cy="488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FF0E6F30-3341-416A-97A7-D2C72A5D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F6CCD75-942C-439D-82FA-FF88628B29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5526" y="1530227"/>
            <a:ext cx="6951215" cy="240409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  </a:t>
            </a:r>
            <a:r>
              <a:rPr lang="en-US" altLang="en-US" b="1" dirty="0">
                <a:ea typeface="MS PGothic" panose="020B0600070205080204" pitchFamily="34" charset="-128"/>
              </a:rPr>
              <a:t>Create sorted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runs</a:t>
            </a:r>
            <a:r>
              <a:rPr lang="en-US" altLang="en-US" dirty="0">
                <a:ea typeface="MS PGothic" panose="020B0600070205080204" pitchFamily="34" charset="-128"/>
              </a:rPr>
              <a:t>.  Let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be 0 initially.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Repeatedly do the following till the end of the relation: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(a)  Read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blocks of relation into memory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(b)  Sort the in-memory blocks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(c)  Write sorted data to run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; increment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  <a:br>
              <a:rPr lang="en-US" altLang="en-US" i="1" dirty="0">
                <a:ea typeface="MS PGothic" panose="020B0600070205080204" pitchFamily="34" charset="-128"/>
              </a:rPr>
            </a:br>
            <a:r>
              <a:rPr lang="en-US" altLang="en-US" sz="800" i="1" dirty="0">
                <a:ea typeface="MS PGothic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Let the final value of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be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</a:p>
          <a:p>
            <a:pPr marL="0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  </a:t>
            </a:r>
            <a:r>
              <a:rPr lang="en-US" altLang="en-US" i="1" dirty="0">
                <a:ea typeface="MS PGothic" panose="020B0600070205080204" pitchFamily="34" charset="-128"/>
              </a:rPr>
              <a:t>Merge the runs (next slide)…..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19586A7C-CFE1-4107-AB21-0043BE6F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80" y="1124655"/>
            <a:ext cx="545976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 Let </a:t>
            </a:r>
            <a:r>
              <a:rPr kumimoji="0" lang="en-US" altLang="en-US" sz="1700" i="1" dirty="0"/>
              <a:t>M</a:t>
            </a:r>
            <a:r>
              <a:rPr kumimoji="0" lang="en-US" altLang="en-US" sz="1700" dirty="0"/>
              <a:t> denote memory size (in pages).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B455E99A-6E33-4D71-AC5E-6946BAEB2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55E9DD6-1995-4144-A54F-C000727D8C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8380"/>
            <a:ext cx="7483876" cy="3945043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2.    </a:t>
            </a:r>
            <a:r>
              <a:rPr lang="en-US" altLang="en-US" b="1" dirty="0">
                <a:ea typeface="MS PGothic" panose="020B0600070205080204" pitchFamily="34" charset="-128"/>
              </a:rPr>
              <a:t>Merge the runs (N-way merge)</a:t>
            </a:r>
            <a:r>
              <a:rPr lang="en-US" altLang="en-US" dirty="0">
                <a:ea typeface="MS PGothic" panose="020B0600070205080204" pitchFamily="34" charset="-128"/>
              </a:rPr>
              <a:t>. We assume (for now) that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&lt;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. 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9900"/>
                </a:solidFill>
                <a:ea typeface="MS PGothic" panose="020B0600070205080204" pitchFamily="34" charset="-128"/>
              </a:rPr>
              <a:t>1.</a:t>
            </a:r>
            <a:r>
              <a:rPr lang="en-US" altLang="en-US" dirty="0">
                <a:ea typeface="MS PGothic" panose="020B0600070205080204" pitchFamily="34" charset="-128"/>
              </a:rPr>
              <a:t>	Use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blocks of memory to buffer input runs, and 1 block to buffer 	output. Read the first block of each run into its buffer page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9900"/>
                </a:solidFill>
                <a:ea typeface="MS PGothic" panose="020B0600070205080204" pitchFamily="34" charset="-128"/>
              </a:rPr>
              <a:t>2.    </a:t>
            </a:r>
            <a:r>
              <a:rPr lang="en-US" altLang="en-US" b="1" dirty="0">
                <a:ea typeface="MS PGothic" panose="020B0600070205080204" pitchFamily="34" charset="-128"/>
              </a:rPr>
              <a:t>repeat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Select the first record (in sort order) among all buffer pages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Write the record to the output buffer.  If the output buffer is full write it to disk.</a:t>
            </a: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Delete the record from its input buffer page.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If</a:t>
            </a:r>
            <a:r>
              <a:rPr lang="en-US" altLang="en-US" dirty="0">
                <a:ea typeface="MS PGothic" panose="020B0600070205080204" pitchFamily="34" charset="-128"/>
              </a:rPr>
              <a:t> the buffer page becomes empty </a:t>
            </a:r>
            <a:r>
              <a:rPr lang="en-US" altLang="en-US" b="1" dirty="0">
                <a:ea typeface="MS PGothic" panose="020B0600070205080204" pitchFamily="34" charset="-128"/>
              </a:rPr>
              <a:t>then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read the next block (if any) of the run into the buffer. 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FF9900"/>
                </a:solidFill>
                <a:ea typeface="MS PGothic" panose="020B0600070205080204" pitchFamily="34" charset="-128"/>
              </a:rPr>
              <a:t>3.</a:t>
            </a:r>
            <a:r>
              <a:rPr lang="en-US" altLang="en-US" b="1" dirty="0">
                <a:ea typeface="MS PGothic" panose="020B0600070205080204" pitchFamily="34" charset="-128"/>
              </a:rPr>
              <a:t>    until</a:t>
            </a:r>
            <a:r>
              <a:rPr lang="en-US" altLang="en-US" dirty="0">
                <a:ea typeface="MS PGothic" panose="020B0600070205080204" pitchFamily="34" charset="-128"/>
              </a:rPr>
              <a:t> all input buffer pages are empty: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71FF90-1DEB-4A8D-A0CA-6C7F6BB80400}"/>
                  </a:ext>
                </a:extLst>
              </p14:cNvPr>
              <p14:cNvContentPartPr/>
              <p14:nvPr/>
            </p14:nvContentPartPr>
            <p14:xfrm>
              <a:off x="159120" y="248040"/>
              <a:ext cx="9019080" cy="647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71FF90-1DEB-4A8D-A0CA-6C7F6BB804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760" y="238680"/>
                <a:ext cx="9037800" cy="64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07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C4F7EECF-E672-4EC7-A229-C16B8BBFB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D2522C3-D90D-4FC0-8084-00D008867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93788"/>
            <a:ext cx="6925870" cy="1228307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	Parsing and translation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	Optimization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3.	Evaluation</a:t>
            </a:r>
          </a:p>
        </p:txBody>
      </p:sp>
      <p:pic>
        <p:nvPicPr>
          <p:cNvPr id="9220" name="Picture 11">
            <a:extLst>
              <a:ext uri="{FF2B5EF4-FFF2-40B4-BE49-F238E27FC236}">
                <a16:creationId xmlns:a16="http://schemas.microsoft.com/office/drawing/2014/main" id="{CDACD50C-619F-4E1E-97A1-AEC99C2D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0" y="2299271"/>
            <a:ext cx="5855786" cy="35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C63198-D442-4E39-B3AF-2220480891B7}"/>
                  </a:ext>
                </a:extLst>
              </p14:cNvPr>
              <p14:cNvContentPartPr/>
              <p14:nvPr/>
            </p14:nvContentPartPr>
            <p14:xfrm>
              <a:off x="3420360" y="3187800"/>
              <a:ext cx="4563360" cy="284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C63198-D442-4E39-B3AF-2220480891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1000" y="3178440"/>
                <a:ext cx="4582080" cy="2858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advTm="152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7F8477BF-A00E-4926-BD0B-683BCBA00A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(Cont.)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8BC4BBE-E990-4F52-8483-E23470A74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62657"/>
            <a:ext cx="7482474" cy="2735577"/>
          </a:xfrm>
        </p:spPr>
        <p:txBody>
          <a:bodyPr/>
          <a:lstStyle/>
          <a:p>
            <a:pPr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If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, several merge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passes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are required.</a:t>
            </a:r>
          </a:p>
          <a:p>
            <a:pPr lvl="1"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In each pass, contiguous groups of </a:t>
            </a:r>
            <a:r>
              <a:rPr lang="en-US" altLang="en-US" i="1" dirty="0">
                <a:ea typeface="MS PGothic" panose="020B0600070205080204" pitchFamily="34" charset="-128"/>
              </a:rPr>
              <a:t>M </a:t>
            </a:r>
            <a:r>
              <a:rPr lang="en-US" altLang="en-US" dirty="0">
                <a:ea typeface="MS PGothic" panose="020B0600070205080204" pitchFamily="34" charset="-128"/>
              </a:rPr>
              <a:t>- 1 runs are merged. </a:t>
            </a:r>
          </a:p>
          <a:p>
            <a:pPr lvl="1"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A pass reduces the number of runs by a factor of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-1, and creates runs longer by the same factor. </a:t>
            </a:r>
          </a:p>
          <a:p>
            <a:pPr lvl="2"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E.g.  If M=11, and there are 90 runs, one pass reduces the number of runs to 9, each 10 times the size of the initial runs</a:t>
            </a:r>
          </a:p>
          <a:p>
            <a:pPr lvl="1">
              <a:tabLst>
                <a:tab pos="212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Repeated passes are performed till all runs have been merged into one.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B9994A-E6DC-4003-8C42-4A5A508C0262}"/>
                  </a:ext>
                </a:extLst>
              </p14:cNvPr>
              <p14:cNvContentPartPr/>
              <p14:nvPr/>
            </p14:nvContentPartPr>
            <p14:xfrm>
              <a:off x="86040" y="929880"/>
              <a:ext cx="7357680" cy="582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B9994A-E6DC-4003-8C42-4A5A508C02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80" y="920520"/>
                <a:ext cx="7376400" cy="58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742616-90D3-49F2-9200-769BC51DCA28}"/>
                  </a:ext>
                </a:extLst>
              </p14:cNvPr>
              <p14:cNvContentPartPr/>
              <p14:nvPr/>
            </p14:nvContentPartPr>
            <p14:xfrm>
              <a:off x="101880" y="5305320"/>
              <a:ext cx="408960" cy="366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742616-90D3-49F2-9200-769BC51DCA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520" y="5295960"/>
                <a:ext cx="427680" cy="38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>
            <a:extLst>
              <a:ext uri="{FF2B5EF4-FFF2-40B4-BE49-F238E27FC236}">
                <a16:creationId xmlns:a16="http://schemas.microsoft.com/office/drawing/2014/main" id="{DFC73E65-9AFD-4ECD-9AF3-77E9B19EF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Merge Sort (Cont.)</a:t>
            </a:r>
          </a:p>
        </p:txBody>
      </p:sp>
      <p:sp>
        <p:nvSpPr>
          <p:cNvPr id="46083" name="Rectangle 1027">
            <a:extLst>
              <a:ext uri="{FF2B5EF4-FFF2-40B4-BE49-F238E27FC236}">
                <a16:creationId xmlns:a16="http://schemas.microsoft.com/office/drawing/2014/main" id="{DE302D56-8B04-422C-8D1F-3315935AFB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150625"/>
            <a:ext cx="7510508" cy="42154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analysis: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1  block per run leads to too many seeks during merge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Instead use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b</a:t>
            </a:r>
            <a:r>
              <a:rPr lang="en-US" altLang="en-US" dirty="0">
                <a:ea typeface="MS PGothic" panose="020B0600070205080204" pitchFamily="34" charset="-128"/>
              </a:rPr>
              <a:t> buffer blocks per run</a:t>
            </a:r>
            <a:endParaRPr lang="en-US" altLang="en-US" baseline="-25000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dirty="0">
                <a:ea typeface="MS PGothic" panose="020B0600070205080204" pitchFamily="34" charset="-128"/>
                <a:sym typeface="Wingdings" panose="05000000000000000000" pitchFamily="2" charset="2"/>
              </a:rPr>
              <a:t>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read/write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blocks at a time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Can merge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M/b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–1 runs in one pass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Total number of merge passes required: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Block transfers for initial run creation as well as in each pass is 2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final pass, we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count write cost 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we ignore final write cost for all operations since the output of an operation may be sent to the parent operation without being written to disk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Thus total number of block transfers for external sorting: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( 2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log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+ 1) 	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Seeks: next slide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2990A6-DA36-4EDC-961D-2287CFC82735}"/>
                  </a:ext>
                </a:extLst>
              </p14:cNvPr>
              <p14:cNvContentPartPr/>
              <p14:nvPr/>
            </p14:nvContentPartPr>
            <p14:xfrm>
              <a:off x="3546360" y="4783680"/>
              <a:ext cx="5479560" cy="207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2990A6-DA36-4EDC-961D-2287CFC827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7000" y="4774320"/>
                <a:ext cx="5498280" cy="20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8F275F-1FF7-46DA-A915-F2BB352E4808}"/>
                  </a:ext>
                </a:extLst>
              </p14:cNvPr>
              <p14:cNvContentPartPr/>
              <p14:nvPr/>
            </p14:nvContentPartPr>
            <p14:xfrm>
              <a:off x="4391640" y="3701880"/>
              <a:ext cx="1387800" cy="2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8F275F-1FF7-46DA-A915-F2BB352E48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82280" y="3692520"/>
                <a:ext cx="1406520" cy="4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37F47688-C60A-4B93-A080-91044678D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Merge Sort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0ABE10F-E8EA-413F-AB31-270B5A863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2657"/>
            <a:ext cx="7103771" cy="316871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Cost of seeks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During run generation: one seek to read each run and one seek to write each run</a:t>
            </a:r>
          </a:p>
          <a:p>
            <a:pPr lvl="2"/>
            <a:r>
              <a:rPr lang="en-US" altLang="en-US" i="1" dirty="0">
                <a:ea typeface="MS PGothic" panose="020B0600070205080204" pitchFamily="34" charset="-128"/>
              </a:rPr>
              <a:t> 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During the merge phase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Need </a:t>
            </a:r>
            <a:r>
              <a:rPr lang="en-US" altLang="en-US" i="1" dirty="0">
                <a:ea typeface="MS PGothic" panose="020B0600070205080204" pitchFamily="34" charset="-128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seeks for each merge pass 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except the final one which does not require a write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Total number of seeks: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en-US" i="1" dirty="0">
                <a:ea typeface="MS PGothic" panose="020B0600070205080204" pitchFamily="34" charset="-128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(</a:t>
            </a:r>
            <a:r>
              <a:rPr lang="en-US" altLang="en-US" i="1" dirty="0">
                <a:ea typeface="MS PGothic" panose="020B0600070205080204" pitchFamily="34" charset="-128"/>
              </a:rPr>
              <a:t>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-1)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B522E8-5131-40CD-BFC8-4EA7946E1110}"/>
                  </a:ext>
                </a:extLst>
              </p14:cNvPr>
              <p14:cNvContentPartPr/>
              <p14:nvPr/>
            </p14:nvContentPartPr>
            <p14:xfrm>
              <a:off x="819360" y="1819800"/>
              <a:ext cx="8303760" cy="462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B522E8-5131-40CD-BFC8-4EA7946E11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000" y="1810440"/>
                <a:ext cx="8322480" cy="46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5CD7053-83BE-48C5-83C7-D9E1B14D90D1}"/>
                  </a:ext>
                </a:extLst>
              </p14:cNvPr>
              <p14:cNvContentPartPr/>
              <p14:nvPr/>
            </p14:nvContentPartPr>
            <p14:xfrm>
              <a:off x="1573200" y="4260960"/>
              <a:ext cx="1253520" cy="853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5CD7053-83BE-48C5-83C7-D9E1B14D90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3840" y="4251600"/>
                <a:ext cx="1272240" cy="872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879B8AA5-A0A8-4838-ADA1-686E9F72F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 Operation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29C29A8-5587-4BF6-ABF6-F0C97C489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5" y="1153195"/>
            <a:ext cx="7542632" cy="377029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Several different algorithms to implement joins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Block 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Indexed nested-loop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Merge-join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Hash-join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Choice based on cost estimate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Examples use the following information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records of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:  5,000    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: 10,000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Number of blocks of  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:     100    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:      400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531FE4-E628-4F00-8E73-33DC2ED3C728}"/>
                  </a:ext>
                </a:extLst>
              </p14:cNvPr>
              <p14:cNvContentPartPr/>
              <p14:nvPr/>
            </p14:nvContentPartPr>
            <p14:xfrm>
              <a:off x="2427840" y="4885200"/>
              <a:ext cx="5316480" cy="1033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531FE4-E628-4F00-8E73-33DC2ED3C7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8480" y="4875840"/>
                <a:ext cx="5335200" cy="105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>
            <a:extLst>
              <a:ext uri="{FF2B5EF4-FFF2-40B4-BE49-F238E27FC236}">
                <a16:creationId xmlns:a16="http://schemas.microsoft.com/office/drawing/2014/main" id="{91286922-3E05-43EB-BC96-525D4D8EE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</a:p>
        </p:txBody>
      </p:sp>
      <p:sp>
        <p:nvSpPr>
          <p:cNvPr id="52227" name="Rectangle 1027">
            <a:extLst>
              <a:ext uri="{FF2B5EF4-FFF2-40B4-BE49-F238E27FC236}">
                <a16:creationId xmlns:a16="http://schemas.microsoft.com/office/drawing/2014/main" id="{D21FCF93-DB51-4923-B080-101A70BED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54944"/>
            <a:ext cx="7729413" cy="3216838"/>
          </a:xfrm>
        </p:spPr>
        <p:txBody>
          <a:bodyPr/>
          <a:lstStyle/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To compute the theta join       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        for each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  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	     if they do, add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        </a:t>
            </a: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Greek Symbols" pitchFamily="18" charset="2"/>
              </a:rPr>
              <a:t>     </a:t>
            </a:r>
            <a:r>
              <a:rPr lang="en-US" altLang="en-US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 is called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outer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the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of the join.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Requires no indices and can be used with any kind of join condition.</a:t>
            </a:r>
          </a:p>
          <a:p>
            <a:pPr>
              <a:tabLst>
                <a:tab pos="461963" algn="l"/>
                <a:tab pos="850900" algn="l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Expensive since it examines every pair of tuples in the two relations.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DC819D-1C95-4A2C-87BC-58BF4C9800B6}"/>
                  </a:ext>
                </a:extLst>
              </p14:cNvPr>
              <p14:cNvContentPartPr/>
              <p14:nvPr/>
            </p14:nvContentPartPr>
            <p14:xfrm>
              <a:off x="2737800" y="216360"/>
              <a:ext cx="6377040" cy="491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DC819D-1C95-4A2C-87BC-58BF4C9800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8440" y="207000"/>
                <a:ext cx="6395760" cy="493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857CDEC3-6BD7-4F5B-9D23-EF0F2519A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 (Cont.)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91C2E64-0FB9-436E-9F23-CCE048FE2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7131" y="1165225"/>
            <a:ext cx="7567778" cy="5203825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In the worst case, if there is enough memory only to hold one block of each relation, the estimated cost is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transfers, plus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seeks</a:t>
            </a:r>
            <a:endParaRPr lang="en-US" altLang="en-US" sz="16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the smaller relation fits entirely in memory, use that as the inner relation.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Reduces cost to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and 2 seeks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Assuming worst case memory availability cost estimate is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student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as outer relation: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5000  400 + 100 = 2,000,100 block transfers,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5000 + 100 = 5100 seeks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takes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as the outer relation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10000  100 + 400 = 1,000,400 block transfers and 10,400 seeks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smaller relation 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fits entirely in memory, the cost estimate will be 500 block transfers.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nested-loops algorithm (next slide) is preferable.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762B01-271B-4AB8-B872-A8C39147A409}"/>
                  </a:ext>
                </a:extLst>
              </p14:cNvPr>
              <p14:cNvContentPartPr/>
              <p14:nvPr/>
            </p14:nvContentPartPr>
            <p14:xfrm>
              <a:off x="783000" y="1458360"/>
              <a:ext cx="8129880" cy="4399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762B01-271B-4AB8-B872-A8C39147A4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640" y="1449000"/>
                <a:ext cx="8148600" cy="441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DE19C081-1E63-4543-8D37-D34F578D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F271E85F-D50F-4FAC-81D5-291C4D3EA4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5811"/>
            <a:ext cx="6794104" cy="3192774"/>
          </a:xfrm>
        </p:spPr>
        <p:txBody>
          <a:bodyPr/>
          <a:lstStyle/>
          <a:p>
            <a:pPr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</a:p>
          <a:p>
            <a:pPr>
              <a:buFont typeface="Monotype Sorts" pitchFamily="-65" charset="2"/>
              <a:buNone/>
              <a:tabLst>
                <a:tab pos="404813" algn="l"/>
                <a:tab pos="793750" algn="l"/>
                <a:tab pos="1198563" algn="l"/>
                <a:tab pos="1544638" algn="l"/>
                <a:tab pos="1890713" algn="l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b="1" dirty="0">
                <a:ea typeface="MS PGothic" panose="020B0600070205080204" pitchFamily="34" charset="-128"/>
              </a:rPr>
              <a:t>for each </a:t>
            </a:r>
            <a:r>
              <a:rPr lang="en-US" altLang="en-US" dirty="0">
                <a:ea typeface="MS PGothic" panose="020B0600070205080204" pitchFamily="34" charset="-128"/>
              </a:rPr>
              <a:t>block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of</a:t>
            </a:r>
            <a:r>
              <a:rPr lang="en-US" altLang="en-US" b="1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b="1" dirty="0">
                <a:ea typeface="MS PGothic" panose="020B0600070205080204" pitchFamily="34" charset="-128"/>
              </a:rPr>
              <a:t> 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for each</a:t>
            </a:r>
            <a:r>
              <a:rPr lang="en-US" altLang="en-US" dirty="0">
                <a:ea typeface="MS PGothic" panose="020B0600070205080204" pitchFamily="34" charset="-128"/>
              </a:rPr>
              <a:t> block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b="1" dirty="0">
                <a:ea typeface="MS PGothic" panose="020B0600070205080204" pitchFamily="34" charset="-128"/>
              </a:rPr>
              <a:t> of </a:t>
            </a:r>
            <a:r>
              <a:rPr lang="en-US" altLang="en-US" b="1" i="1" dirty="0">
                <a:ea typeface="MS PGothic" panose="020B0600070205080204" pitchFamily="34" charset="-128"/>
              </a:rPr>
              <a:t>s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for each</a:t>
            </a:r>
            <a:r>
              <a:rPr lang="en-US" altLang="en-US" dirty="0">
                <a:ea typeface="MS PGothic" panose="020B0600070205080204" pitchFamily="34" charset="-128"/>
              </a:rPr>
              <a:t>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 </a:t>
            </a:r>
            <a:r>
              <a:rPr lang="en-US" altLang="en-US" b="1" baseline="-25000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for each </a:t>
            </a:r>
            <a:r>
              <a:rPr lang="en-US" altLang="en-US" dirty="0">
                <a:ea typeface="MS PGothic" panose="020B0600070205080204" pitchFamily="34" charset="-128"/>
              </a:rPr>
              <a:t>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in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do begin</a:t>
            </a:r>
            <a:br>
              <a:rPr lang="en-US" altLang="en-US" b="1" dirty="0">
                <a:ea typeface="MS PGothic" panose="020B0600070205080204" pitchFamily="34" charset="-128"/>
              </a:rPr>
            </a:br>
            <a:r>
              <a:rPr lang="en-US" altLang="en-US" b="1" dirty="0">
                <a:ea typeface="MS PGothic" panose="020B0600070205080204" pitchFamily="34" charset="-128"/>
              </a:rPr>
              <a:t>					</a:t>
            </a:r>
            <a:r>
              <a:rPr lang="en-US" altLang="en-US" dirty="0">
                <a:ea typeface="MS PGothic" panose="020B0600070205080204" pitchFamily="34" charset="-128"/>
              </a:rPr>
              <a:t>Check if 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 err="1">
                <a:ea typeface="MS PGothic" panose="020B0600070205080204" pitchFamily="34" charset="-128"/>
              </a:rPr>
              <a:t>,t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 </a:t>
            </a:r>
            <a:r>
              <a:rPr lang="en-US" altLang="en-US" dirty="0">
                <a:ea typeface="MS PGothic" panose="020B0600070205080204" pitchFamily="34" charset="-128"/>
              </a:rPr>
              <a:t>satisfy the join condition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					if they do, add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30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b="1" dirty="0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F348CED-120C-47B8-AD52-2289FB705F7C}"/>
                  </a:ext>
                </a:extLst>
              </p14:cNvPr>
              <p14:cNvContentPartPr/>
              <p14:nvPr/>
            </p14:nvContentPartPr>
            <p14:xfrm>
              <a:off x="1422720" y="1634400"/>
              <a:ext cx="7803000" cy="426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F348CED-120C-47B8-AD52-2289FB705F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3360" y="1625040"/>
                <a:ext cx="7821720" cy="428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9D3A3C43-4D24-468B-AFB2-2FAEEE455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 (Cont.)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57E4264-3916-4528-9C49-6A074457E9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64643"/>
            <a:ext cx="7491352" cy="44681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Worst case estimate: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block transfers + 2 *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seeks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Each block in the inner relation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is read once for each </a:t>
            </a:r>
            <a:r>
              <a:rPr lang="en-US" altLang="en-US" i="1" dirty="0">
                <a:ea typeface="MS PGothic" panose="020B0600070205080204" pitchFamily="34" charset="-128"/>
              </a:rPr>
              <a:t>block</a:t>
            </a:r>
            <a:r>
              <a:rPr lang="en-US" altLang="en-US" dirty="0">
                <a:ea typeface="MS PGothic" panose="020B0600070205080204" pitchFamily="34" charset="-128"/>
              </a:rPr>
              <a:t> in the outer relation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Best case: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+ 2 seeks.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Improvements to nested loop and block nested loop algorithms: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 block nested-loop, use </a:t>
            </a:r>
            <a:r>
              <a:rPr lang="en-US" altLang="en-US" i="1" dirty="0">
                <a:ea typeface="MS PGothic" panose="020B0600070205080204" pitchFamily="34" charset="-128"/>
              </a:rPr>
              <a:t>M — </a:t>
            </a:r>
            <a:r>
              <a:rPr lang="en-US" altLang="en-US" dirty="0">
                <a:ea typeface="MS PGothic" panose="020B0600070205080204" pitchFamily="34" charset="-128"/>
              </a:rPr>
              <a:t>2 disk blocks as blocking unit for outer relations, where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= memory size in blocks; use remaining two blocks to buffer inner relation and output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 Cost = 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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b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              2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seeks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If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 attribute forms a key or inner relation, stop inner loop on first match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Scan inner loop forward and backward alternately, to make use of the blocks remaining in buffer (with LRU replacement)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 index on inner relation if available (next slide)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AC6F6974-A8C7-4393-82EB-2846C81D0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Indexed Nested-Loop Join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D40F014-D3E9-4914-80EE-CCDD23D00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46887"/>
            <a:ext cx="7217779" cy="45042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Index lookups can replace file scans if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join is an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 or natural join and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an index is available on the inner relation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join attribute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Can construct an index just to compute a join.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in the outer relation </a:t>
            </a:r>
            <a:r>
              <a:rPr lang="en-US" altLang="en-US" i="1" dirty="0">
                <a:ea typeface="MS PGothic" panose="020B0600070205080204" pitchFamily="34" charset="-128"/>
              </a:rPr>
              <a:t>r,</a:t>
            </a:r>
            <a:r>
              <a:rPr lang="en-US" altLang="en-US" dirty="0">
                <a:ea typeface="MS PGothic" panose="020B0600070205080204" pitchFamily="34" charset="-128"/>
              </a:rPr>
              <a:t> use the index to look up tuples in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that satisfy the join condition with tuple </a:t>
            </a:r>
            <a:r>
              <a:rPr lang="en-US" altLang="en-US" i="1" dirty="0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Worst case:  buffer has space for only one page of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, and, for each tuple in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, we perform an index lookup on </a:t>
            </a:r>
            <a:r>
              <a:rPr lang="en-US" altLang="en-US" i="1" dirty="0">
                <a:ea typeface="MS PGothic" panose="020B0600070205080204" pitchFamily="34" charset="-128"/>
              </a:rPr>
              <a:t>s.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of the join: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</a:rPr>
              <a:t>+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) + </a:t>
            </a:r>
            <a:r>
              <a:rPr lang="en-US" altLang="en-US" i="1" dirty="0" err="1">
                <a:ea typeface="MS PGothic" panose="020B0600070205080204" pitchFamily="34" charset="-128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Where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the cost of traversing index and fetching all matching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 for one tuple or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can be estimated as cost of a single selection 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using the join condition.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indices are available on join attributes of both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s,</a:t>
            </a:r>
            <a:b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the relation with fewer tuples as the outer relation.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868B96-8B84-44F6-BF1D-C9ED439BE15A}"/>
                  </a:ext>
                </a:extLst>
              </p14:cNvPr>
              <p14:cNvContentPartPr/>
              <p14:nvPr/>
            </p14:nvContentPartPr>
            <p14:xfrm>
              <a:off x="1509120" y="1580400"/>
              <a:ext cx="3670560" cy="19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868B96-8B84-44F6-BF1D-C9ED439BE1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3280" y="1517040"/>
                <a:ext cx="37018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F59EDC-6C44-42EE-A36F-65158D7AB23F}"/>
                  </a:ext>
                </a:extLst>
              </p14:cNvPr>
              <p14:cNvContentPartPr/>
              <p14:nvPr/>
            </p14:nvContentPartPr>
            <p14:xfrm>
              <a:off x="1723680" y="1910880"/>
              <a:ext cx="5286600" cy="107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F59EDC-6C44-42EE-A36F-65158D7AB2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7840" y="1847520"/>
                <a:ext cx="53179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5D35AD-8700-4133-90C2-D7A8B798DAF7}"/>
                  </a:ext>
                </a:extLst>
              </p14:cNvPr>
              <p14:cNvContentPartPr/>
              <p14:nvPr/>
            </p14:nvContentPartPr>
            <p14:xfrm>
              <a:off x="4456080" y="3670200"/>
              <a:ext cx="107640" cy="7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5D35AD-8700-4133-90C2-D7A8B798DAF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40240" y="3606840"/>
                <a:ext cx="1389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B55717-2117-4AE0-B15F-FDAE2E1C39C9}"/>
                  </a:ext>
                </a:extLst>
              </p14:cNvPr>
              <p14:cNvContentPartPr/>
              <p14:nvPr/>
            </p14:nvContentPartPr>
            <p14:xfrm>
              <a:off x="4080960" y="3670200"/>
              <a:ext cx="134280" cy="143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B55717-2117-4AE0-B15F-FDAE2E1C39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65120" y="3606840"/>
                <a:ext cx="1656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FCD1CC-3650-4F2E-A1D2-F85D56B348AD}"/>
                  </a:ext>
                </a:extLst>
              </p14:cNvPr>
              <p14:cNvContentPartPr/>
              <p14:nvPr/>
            </p14:nvContentPartPr>
            <p14:xfrm>
              <a:off x="4125600" y="419688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FCD1CC-3650-4F2E-A1D2-F85D56B348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09760" y="413352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4796AA-BB16-4883-9FC4-A7BA12444CD5}"/>
                  </a:ext>
                </a:extLst>
              </p14:cNvPr>
              <p14:cNvContentPartPr/>
              <p14:nvPr/>
            </p14:nvContentPartPr>
            <p14:xfrm>
              <a:off x="2928960" y="3652200"/>
              <a:ext cx="134280" cy="12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4796AA-BB16-4883-9FC4-A7BA12444CD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13120" y="3588840"/>
                <a:ext cx="1656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FFB7824-4848-4F10-94AC-7E83F7892429}"/>
                  </a:ext>
                </a:extLst>
              </p14:cNvPr>
              <p14:cNvContentPartPr/>
              <p14:nvPr/>
            </p14:nvContentPartPr>
            <p14:xfrm>
              <a:off x="813240" y="844560"/>
              <a:ext cx="8307360" cy="5918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FFB7824-4848-4F10-94AC-7E83F789242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3880" y="835200"/>
                <a:ext cx="8326080" cy="593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E260B1DB-F028-424C-8475-29B2DDDA2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Nested-Loop Join Costs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CE07011-A9E6-40D9-A07C-CCA35253E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18587"/>
            <a:ext cx="7609099" cy="464711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Compute </a:t>
            </a:r>
            <a:r>
              <a:rPr lang="en-US" altLang="en-US" i="1" dirty="0">
                <a:ea typeface="MS PGothic" panose="020B0600070205080204" pitchFamily="34" charset="-128"/>
              </a:rPr>
              <a:t>student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takes, </a:t>
            </a:r>
            <a:r>
              <a:rPr lang="en-US" altLang="en-US" dirty="0">
                <a:ea typeface="MS PGothic" panose="020B0600070205080204" pitchFamily="34" charset="-128"/>
              </a:rPr>
              <a:t>with </a:t>
            </a:r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 as the outer relation.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Let </a:t>
            </a:r>
            <a:r>
              <a:rPr lang="en-US" altLang="en-US" i="1" dirty="0">
                <a:ea typeface="MS PGothic" panose="020B0600070205080204" pitchFamily="34" charset="-128"/>
              </a:rPr>
              <a:t>takes</a:t>
            </a:r>
            <a:r>
              <a:rPr lang="en-US" altLang="en-US" dirty="0">
                <a:ea typeface="MS PGothic" panose="020B0600070205080204" pitchFamily="34" charset="-128"/>
              </a:rPr>
              <a:t> have a primary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index on the attribute </a:t>
            </a:r>
            <a:r>
              <a:rPr lang="en-US" altLang="en-US" i="1" dirty="0">
                <a:ea typeface="MS PGothic" panose="020B0600070205080204" pitchFamily="34" charset="-128"/>
              </a:rPr>
              <a:t>ID, </a:t>
            </a:r>
            <a:r>
              <a:rPr lang="en-US" altLang="en-US" dirty="0">
                <a:ea typeface="MS PGothic" panose="020B0600070205080204" pitchFamily="34" charset="-128"/>
              </a:rPr>
              <a:t>which contains 20 entries in each index node.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Since</a:t>
            </a:r>
            <a:r>
              <a:rPr lang="en-US" altLang="en-US" i="1" dirty="0">
                <a:ea typeface="MS PGothic" panose="020B0600070205080204" pitchFamily="34" charset="-128"/>
              </a:rPr>
              <a:t> takes </a:t>
            </a:r>
            <a:r>
              <a:rPr lang="en-US" altLang="en-US" dirty="0">
                <a:ea typeface="MS PGothic" panose="020B0600070205080204" pitchFamily="34" charset="-128"/>
              </a:rPr>
              <a:t>has 10,000 tuples, the height of the tree is 4, and one more access is needed to find the actual data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student</a:t>
            </a:r>
            <a:r>
              <a:rPr lang="en-US" altLang="en-US" dirty="0">
                <a:ea typeface="MS PGothic" panose="020B0600070205080204" pitchFamily="34" charset="-128"/>
              </a:rPr>
              <a:t> has 5000 tuples</a:t>
            </a:r>
          </a:p>
          <a:p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Cost of block nested loops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400*100 + 100 =  40,100 block transfers + 2 * 100 = 200 seeks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assuming worst case memory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may be significantly less with more memory</a:t>
            </a:r>
          </a:p>
          <a:p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Cost of indexed nested loops join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100 + 5000 * 5 = 25,100  block transfers and seeks.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CPU cost likely to be less than that for block nested loops join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4E89BB60-2D0A-430C-B904-1D17058D3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28F809-F71E-403F-A785-3D6B01E4D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50626"/>
            <a:ext cx="7470445" cy="3433408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Parsing and translation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translate the query into its internal form.  This is then translated into relational algebra.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Parser checks syntax, verifies relations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Evaluation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query-execution engine takes a query-evaluation plan, executes that plan, and returns the answers to the query.</a:t>
            </a: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992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0543EE86-49A1-4B2E-A768-5258983E98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Merge-Join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970AC8B-5F83-483D-AF83-922F8CEC98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5523" y="1260397"/>
            <a:ext cx="7940028" cy="2537305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Sort both relations on their join attribute (if not already sorted on the join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attributes).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Merge the sorted relations to join them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Join step is similar to the merge stage of the sort-merge algorithm.  </a:t>
            </a:r>
          </a:p>
          <a:p>
            <a:pPr marL="457200" lvl="1" indent="0">
              <a:lnSpc>
                <a:spcPct val="6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Main difference is handling of duplicate values in join attribute — </a:t>
            </a:r>
          </a:p>
          <a:p>
            <a:pPr marL="457200" lvl="1" indent="0">
              <a:lnSpc>
                <a:spcPct val="60000"/>
              </a:lnSpc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every pair with same value on join attribute must be matched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3.   </a:t>
            </a:r>
            <a:r>
              <a:rPr lang="en-US" altLang="en-US" dirty="0">
                <a:ea typeface="MS PGothic" panose="020B0600070205080204" pitchFamily="34" charset="-128"/>
              </a:rPr>
              <a:t>Detailed algorithm in book</a:t>
            </a:r>
          </a:p>
        </p:txBody>
      </p:sp>
      <p:pic>
        <p:nvPicPr>
          <p:cNvPr id="64516" name="Picture 10">
            <a:extLst>
              <a:ext uri="{FF2B5EF4-FFF2-40B4-BE49-F238E27FC236}">
                <a16:creationId xmlns:a16="http://schemas.microsoft.com/office/drawing/2014/main" id="{EB9A4822-0DB7-4C8A-88DB-460E67E7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0" y="3316431"/>
            <a:ext cx="2183489" cy="2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707F059-4283-4A10-A681-730886B340BE}"/>
                  </a:ext>
                </a:extLst>
              </p14:cNvPr>
              <p14:cNvContentPartPr/>
              <p14:nvPr/>
            </p14:nvContentPartPr>
            <p14:xfrm>
              <a:off x="920880" y="1060200"/>
              <a:ext cx="6886800" cy="450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707F059-4283-4A10-A681-730886B340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520" y="1050840"/>
                <a:ext cx="6905520" cy="45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57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13E438D7-C598-4EDA-9E3F-8B9987EC8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Merge-Join (Cont.)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2137334-2ACC-454C-B8E0-4D48367141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65226"/>
            <a:ext cx="7464719" cy="4297112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Can be used only for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-joins and natural joins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Each block needs to be read only once (assuming all tuples for any given value of the join attributes fit in memory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Thus the cost of merge join is: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 block transfers  +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 seeks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dirty="0">
                <a:ea typeface="MS PGothic" panose="020B0600070205080204" pitchFamily="34" charset="-128"/>
              </a:rPr>
              <a:t>       + the cost of sorting if relations are unsorted.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hybrid merge-join</a:t>
            </a:r>
            <a:r>
              <a:rPr lang="en-US" altLang="en-US" b="1" dirty="0">
                <a:ea typeface="MS PGothic" panose="020B0600070205080204" pitchFamily="34" charset="-128"/>
              </a:rPr>
              <a:t>: </a:t>
            </a:r>
            <a:r>
              <a:rPr lang="en-US" altLang="en-US" dirty="0">
                <a:ea typeface="MS PGothic" panose="020B0600070205080204" pitchFamily="34" charset="-128"/>
              </a:rPr>
              <a:t>If one relation is sorted, and the other has a secondary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index on the join attribute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Merge the sorted relation with the leaf entries of the B</a:t>
            </a:r>
            <a:r>
              <a:rPr lang="en-US" altLang="en-US" baseline="30000" dirty="0">
                <a:ea typeface="MS PGothic" panose="020B0600070205080204" pitchFamily="34" charset="-128"/>
              </a:rPr>
              <a:t>+</a:t>
            </a:r>
            <a:r>
              <a:rPr lang="en-US" altLang="en-US" dirty="0">
                <a:ea typeface="MS PGothic" panose="020B0600070205080204" pitchFamily="34" charset="-128"/>
              </a:rPr>
              <a:t>-tree 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Sort the result on the addresses of the unsorted relation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s tuples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Scan the unsorted relation in physical address order and merge with previous result, to replace addresses by the actual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Sequential scan more efficient than random lookup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F6C95D-BAFC-4487-95AA-B92C1CCD7E87}"/>
                  </a:ext>
                </a:extLst>
              </p14:cNvPr>
              <p14:cNvContentPartPr/>
              <p14:nvPr/>
            </p14:nvContentPartPr>
            <p14:xfrm>
              <a:off x="810000" y="1465200"/>
              <a:ext cx="8223480" cy="5217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F6C95D-BAFC-4487-95AA-B92C1CCD7E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640" y="1455840"/>
                <a:ext cx="8242200" cy="5236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33AC-D3A7-4502-A763-203FA21B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Cost of Merge Join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7B812E-4229-4392-887F-0A458B6766E3}"/>
                  </a:ext>
                </a:extLst>
              </p14:cNvPr>
              <p14:cNvContentPartPr/>
              <p14:nvPr/>
            </p14:nvContentPartPr>
            <p14:xfrm>
              <a:off x="675360" y="838440"/>
              <a:ext cx="8444520" cy="578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7B812E-4229-4392-887F-0A458B6766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000" y="829080"/>
                <a:ext cx="8463240" cy="58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644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FD4E-4A79-48A9-BD66-F8277698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4982E8-135A-48ED-8EE0-6FA68290E2C6}"/>
                  </a:ext>
                </a:extLst>
              </p14:cNvPr>
              <p14:cNvContentPartPr/>
              <p14:nvPr/>
            </p14:nvContentPartPr>
            <p14:xfrm>
              <a:off x="688320" y="769680"/>
              <a:ext cx="7142040" cy="4630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4982E8-135A-48ED-8EE0-6FA68290E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960" y="760320"/>
                <a:ext cx="7160760" cy="46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202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E449C0D3-B1B5-442F-8C15-9D1470DE1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4D9820F-1360-4789-A03A-243DEC744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8" y="1178012"/>
            <a:ext cx="7554896" cy="345414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Applicable for </a:t>
            </a:r>
            <a:r>
              <a:rPr lang="en-US" altLang="en-US" dirty="0" err="1">
                <a:ea typeface="MS PGothic" panose="020B0600070205080204" pitchFamily="34" charset="-128"/>
              </a:rPr>
              <a:t>equi</a:t>
            </a:r>
            <a:r>
              <a:rPr lang="en-US" altLang="en-US" dirty="0">
                <a:ea typeface="MS PGothic" panose="020B0600070205080204" pitchFamily="34" charset="-128"/>
              </a:rPr>
              <a:t>-joins and natural joins.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 hash function</a:t>
            </a:r>
            <a:r>
              <a:rPr lang="en-US" altLang="en-US" i="1" dirty="0">
                <a:ea typeface="MS PGothic" panose="020B0600070205080204" pitchFamily="34" charset="-128"/>
              </a:rPr>
              <a:t> h</a:t>
            </a:r>
            <a:r>
              <a:rPr lang="en-US" altLang="en-US" dirty="0">
                <a:ea typeface="MS PGothic" panose="020B0600070205080204" pitchFamily="34" charset="-128"/>
              </a:rPr>
              <a:t> is used to partition tuples of both relations 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 maps </a:t>
            </a:r>
            <a:r>
              <a:rPr lang="en-US" altLang="en-US" i="1" dirty="0" err="1">
                <a:ea typeface="MS PGothic" panose="020B0600070205080204" pitchFamily="34" charset="-128"/>
              </a:rPr>
              <a:t>JoinAttrs</a:t>
            </a:r>
            <a:r>
              <a:rPr lang="en-US" altLang="en-US" dirty="0">
                <a:ea typeface="MS PGothic" panose="020B0600070205080204" pitchFamily="34" charset="-128"/>
              </a:rPr>
              <a:t> values to {0, 1, ...,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}, where </a:t>
            </a:r>
            <a:r>
              <a:rPr lang="en-US" altLang="en-US" i="1" dirty="0" err="1">
                <a:ea typeface="MS PGothic" panose="020B0600070205080204" pitchFamily="34" charset="-128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denotes the common attributes of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used in the natural join. 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0</a:t>
            </a:r>
            <a:r>
              <a:rPr lang="en-US" altLang="en-US" i="1" dirty="0">
                <a:ea typeface="MS PGothic" panose="020B0600070205080204" pitchFamily="34" charset="-128"/>
              </a:rPr>
              <a:t>, 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, . . .,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denote partitions of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US" altLang="en-US" dirty="0">
                <a:ea typeface="MS PGothic" panose="020B0600070205080204" pitchFamily="34" charset="-128"/>
              </a:rPr>
              <a:t>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 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is put in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where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]).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0</a:t>
            </a:r>
            <a:r>
              <a:rPr lang="en-US" altLang="en-US" i="1" dirty="0">
                <a:ea typeface="MS PGothic" panose="020B0600070205080204" pitchFamily="34" charset="-128"/>
              </a:rPr>
              <a:t>,, r</a:t>
            </a:r>
            <a:r>
              <a:rPr lang="en-US" altLang="en-US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i="1" dirty="0">
                <a:ea typeface="MS PGothic" panose="020B0600070205080204" pitchFamily="34" charset="-128"/>
              </a:rPr>
              <a:t>. . .,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denotes partitions of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put in partition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, where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]).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Note: </a:t>
            </a:r>
            <a:r>
              <a:rPr lang="en-US" altLang="en-US" dirty="0">
                <a:ea typeface="MS PGothic" panose="020B0600070205080204" pitchFamily="34" charset="-128"/>
              </a:rPr>
              <a:t>In book,  Figure 12.10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 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,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baseline="-25000" dirty="0">
                <a:ea typeface="MS PGothic" panose="020B0600070205080204" pitchFamily="34" charset="-128"/>
              </a:rPr>
              <a:t>  </a:t>
            </a:r>
            <a:r>
              <a:rPr lang="en-US" altLang="en-US" dirty="0">
                <a:ea typeface="MS PGothic" panose="020B0600070205080204" pitchFamily="34" charset="-128"/>
              </a:rPr>
              <a:t>and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i="1" dirty="0">
                <a:ea typeface="MS PGothic" panose="020B0600070205080204" pitchFamily="34" charset="-128"/>
              </a:rPr>
              <a:t> n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is denoted as </a:t>
            </a:r>
            <a:r>
              <a:rPr lang="en-US" altLang="en-US" i="1" dirty="0" err="1">
                <a:ea typeface="MS PGothic" panose="020B0600070205080204" pitchFamily="34" charset="-128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</a:rPr>
              <a:t>.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350CC7-DDF2-4A86-BBFA-F15120665D02}"/>
                  </a:ext>
                </a:extLst>
              </p14:cNvPr>
              <p14:cNvContentPartPr/>
              <p14:nvPr/>
            </p14:nvContentPartPr>
            <p14:xfrm>
              <a:off x="1863720" y="1487880"/>
              <a:ext cx="6940080" cy="5306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350CC7-DDF2-4A86-BBFA-F15120665D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4360" y="1478520"/>
                <a:ext cx="6958800" cy="5324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74E34440-0C98-4ADA-BA4C-BAEBEDF01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(Cont.)</a:t>
            </a:r>
          </a:p>
        </p:txBody>
      </p:sp>
      <p:pic>
        <p:nvPicPr>
          <p:cNvPr id="70659" name="Picture 8">
            <a:extLst>
              <a:ext uri="{FF2B5EF4-FFF2-40B4-BE49-F238E27FC236}">
                <a16:creationId xmlns:a16="http://schemas.microsoft.com/office/drawing/2014/main" id="{EBE0E4E7-07C2-4B72-9B27-F9B80E26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50" y="1375060"/>
            <a:ext cx="4085807" cy="410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9C7421-3206-4F56-A4C8-0FD162CE759D}"/>
                  </a:ext>
                </a:extLst>
              </p14:cNvPr>
              <p14:cNvContentPartPr/>
              <p14:nvPr/>
            </p14:nvContentPartPr>
            <p14:xfrm>
              <a:off x="744840" y="880920"/>
              <a:ext cx="4909680" cy="5111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9C7421-3206-4F56-A4C8-0FD162CE75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480" y="871560"/>
                <a:ext cx="4928400" cy="513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48CAA5AF-67A3-4585-9C6F-0592EA7C4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(Cont.)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BB958A5-6618-4B98-BAA4-FEA5A4750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02498"/>
            <a:ext cx="7528265" cy="1965556"/>
          </a:xfrm>
        </p:spPr>
        <p:txBody>
          <a:bodyPr/>
          <a:lstStyle/>
          <a:p>
            <a:r>
              <a:rPr lang="en-US" altLang="en-US" i="1" dirty="0">
                <a:ea typeface="MS PGothic" panose="020B0600070205080204" pitchFamily="34" charset="-128"/>
              </a:rPr>
              <a:t>r  </a:t>
            </a:r>
            <a:r>
              <a:rPr lang="en-US" altLang="en-US" dirty="0">
                <a:ea typeface="MS PGothic" panose="020B0600070205080204" pitchFamily="34" charset="-128"/>
              </a:rPr>
              <a:t>tuples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need only to be compared with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tuples 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Need not be compared with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tuples in any other partition, since: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tuple and an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 that satisfy the join condition will have the same value for the join attributes.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If that value is hashed to some value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, the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tuple has to be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and the </a:t>
            </a:r>
            <a:r>
              <a:rPr lang="en-US" altLang="en-US" i="1" dirty="0">
                <a:ea typeface="MS PGothic" panose="020B0600070205080204" pitchFamily="34" charset="-128"/>
              </a:rPr>
              <a:t>s </a:t>
            </a:r>
            <a:r>
              <a:rPr lang="en-US" altLang="en-US" dirty="0">
                <a:ea typeface="MS PGothic" panose="020B0600070205080204" pitchFamily="34" charset="-128"/>
              </a:rPr>
              <a:t>tuple 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</a:rPr>
              <a:t>.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>
            <a:extLst>
              <a:ext uri="{FF2B5EF4-FFF2-40B4-BE49-F238E27FC236}">
                <a16:creationId xmlns:a16="http://schemas.microsoft.com/office/drawing/2014/main" id="{4C19BC0B-9814-430F-B171-DC17AF515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Algorithm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F63281CE-1FCD-42D4-BD4A-8D618E6CF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8384" y="1522413"/>
            <a:ext cx="7203879" cy="3290219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	Partition the relation </a:t>
            </a:r>
            <a:r>
              <a:rPr lang="en-US" altLang="en-US" i="1" dirty="0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 using hashing function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.  When partitioning a relation, one block of memory is reserved as the output buffer for each partition.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2.	Partition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similarly.</a:t>
            </a:r>
          </a:p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3.	For each </a:t>
            </a:r>
            <a:r>
              <a:rPr lang="en-US" altLang="en-US" i="1" dirty="0">
                <a:ea typeface="MS PGothic" panose="020B0600070205080204" pitchFamily="34" charset="-128"/>
              </a:rPr>
              <a:t>i: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736600" lvl="1" indent="-279400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(a)	Load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into memory and build an in-memory hash index on it using the join attribute.  This hash index uses a different hash function than the earlier one </a:t>
            </a:r>
            <a:r>
              <a:rPr lang="en-US" altLang="en-US" i="1" dirty="0">
                <a:ea typeface="MS PGothic" panose="020B0600070205080204" pitchFamily="34" charset="-128"/>
              </a:rPr>
              <a:t>h.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736600" lvl="1" indent="-279400"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(b)	Read the tuples in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from the disk one by one.  For each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locate each matching tuple </a:t>
            </a:r>
            <a:r>
              <a:rPr lang="en-US" altLang="en-US" i="1" dirty="0" err="1">
                <a:ea typeface="MS PGothic" panose="020B0600070205080204" pitchFamily="34" charset="-128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using the in-memory hash index.  Output the concatenation of their attributes.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45789630-8926-4A06-8E70-2E740D63B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256" y="1172404"/>
            <a:ext cx="510097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The hash-join of </a:t>
            </a:r>
            <a:r>
              <a:rPr kumimoji="0" lang="en-US" altLang="en-US" sz="1700" i="1" dirty="0"/>
              <a:t>r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s </a:t>
            </a:r>
            <a:r>
              <a:rPr kumimoji="0" lang="en-US" altLang="en-US" sz="1700" dirty="0"/>
              <a:t>is computed as follows.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692CBE19-D556-4D45-83B8-A73BB61F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23" y="4960178"/>
            <a:ext cx="7587370" cy="35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Relation </a:t>
            </a:r>
            <a:r>
              <a:rPr kumimoji="0" lang="en-US" altLang="en-US" sz="1700" i="1" dirty="0"/>
              <a:t>s</a:t>
            </a:r>
            <a:r>
              <a:rPr kumimoji="0" lang="en-US" altLang="en-US" sz="1700" dirty="0"/>
              <a:t> is called the </a:t>
            </a:r>
            <a:r>
              <a:rPr kumimoji="0" lang="en-US" altLang="en-US" sz="1700" b="1" dirty="0">
                <a:solidFill>
                  <a:srgbClr val="002060"/>
                </a:solidFill>
              </a:rPr>
              <a:t>build input</a:t>
            </a:r>
            <a:r>
              <a:rPr kumimoji="0" lang="en-US" altLang="en-US" sz="1700" dirty="0">
                <a:solidFill>
                  <a:srgbClr val="002060"/>
                </a:solidFill>
              </a:rPr>
              <a:t> </a:t>
            </a:r>
            <a:r>
              <a:rPr kumimoji="0" lang="en-US" altLang="en-US" sz="1700" dirty="0"/>
              <a:t>and  </a:t>
            </a:r>
            <a:r>
              <a:rPr kumimoji="0" lang="en-US" altLang="en-US" sz="1700" i="1" dirty="0"/>
              <a:t>r </a:t>
            </a:r>
            <a:r>
              <a:rPr kumimoji="0" lang="en-US" altLang="en-US" sz="1700" dirty="0"/>
              <a:t> is called the </a:t>
            </a:r>
            <a:r>
              <a:rPr kumimoji="0" lang="en-US" altLang="en-US" sz="1700" b="1" dirty="0">
                <a:solidFill>
                  <a:srgbClr val="002060"/>
                </a:solidFill>
              </a:rPr>
              <a:t>probe input</a:t>
            </a:r>
            <a:r>
              <a:rPr kumimoji="0" lang="en-US" altLang="en-US" sz="1700" dirty="0">
                <a:solidFill>
                  <a:schemeClr val="accent4"/>
                </a:solidFill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FA3465-6F0D-440F-A654-B5ADF15A7975}"/>
                  </a:ext>
                </a:extLst>
              </p14:cNvPr>
              <p14:cNvContentPartPr/>
              <p14:nvPr/>
            </p14:nvContentPartPr>
            <p14:xfrm>
              <a:off x="1426320" y="1832400"/>
              <a:ext cx="6816240" cy="3037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FA3465-6F0D-440F-A654-B5ADF15A79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6960" y="1823040"/>
                <a:ext cx="6834960" cy="3056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AF20C07A-BC1B-42FB-A66A-3B1318B3D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algorithm (Cont.)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E22CD1C5-A5E7-4586-9733-7EBAE6D11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02497"/>
            <a:ext cx="7519387" cy="414327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The value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and the hash function </a:t>
            </a:r>
            <a:r>
              <a:rPr lang="en-US" altLang="en-US" i="1" dirty="0">
                <a:ea typeface="MS PGothic" panose="020B0600070205080204" pitchFamily="34" charset="-128"/>
              </a:rPr>
              <a:t>h</a:t>
            </a:r>
            <a:r>
              <a:rPr lang="en-US" altLang="en-US" dirty="0">
                <a:ea typeface="MS PGothic" panose="020B0600070205080204" pitchFamily="34" charset="-128"/>
              </a:rPr>
              <a:t> is chosen such that each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should fit in memory.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Typically n is chosen as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ea typeface="MS PGothic" panose="020B0600070205080204" pitchFamily="34" charset="-128"/>
              </a:rPr>
              <a:t>b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  <a:r>
              <a:rPr lang="en-US" altLang="en-US" dirty="0">
                <a:ea typeface="MS PGothic" panose="020B0600070205080204" pitchFamily="34" charset="-128"/>
              </a:rPr>
              <a:t> * f  where f is a </a:t>
            </a:r>
            <a:r>
              <a:rPr lang="ja-JP" altLang="en-US" dirty="0"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solidFill>
                  <a:srgbClr val="002060"/>
                </a:solidFill>
                <a:ea typeface="MS PGothic" panose="020B0600070205080204" pitchFamily="34" charset="-128"/>
              </a:rPr>
              <a:t>fudge factor</a:t>
            </a:r>
            <a:r>
              <a:rPr lang="ja-JP" altLang="en-US" dirty="0">
                <a:ea typeface="MS PGothic" panose="020B0600070205080204" pitchFamily="34" charset="-128"/>
              </a:rPr>
              <a:t>”</a:t>
            </a:r>
            <a:r>
              <a:rPr lang="en-US" altLang="ja-JP" dirty="0">
                <a:ea typeface="MS PGothic" panose="020B0600070205080204" pitchFamily="34" charset="-128"/>
              </a:rPr>
              <a:t>, typically around 1.2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The probe relation partitions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need not fit in memory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Recursive partitioning</a:t>
            </a:r>
            <a:r>
              <a:rPr lang="en-US" altLang="en-US" b="1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required if number of partitions </a:t>
            </a:r>
            <a:r>
              <a:rPr lang="en-US" altLang="en-US" i="1" dirty="0">
                <a:ea typeface="MS PGothic" panose="020B0600070205080204" pitchFamily="34" charset="-128"/>
              </a:rPr>
              <a:t>n </a:t>
            </a:r>
            <a:r>
              <a:rPr lang="en-US" altLang="en-US" dirty="0">
                <a:ea typeface="MS PGothic" panose="020B0600070205080204" pitchFamily="34" charset="-128"/>
              </a:rPr>
              <a:t>is greater than number of pages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of memory.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instead of partitioning </a:t>
            </a:r>
            <a:r>
              <a:rPr lang="en-US" altLang="en-US" i="1" dirty="0">
                <a:ea typeface="MS PGothic" panose="020B0600070205080204" pitchFamily="34" charset="-128"/>
              </a:rPr>
              <a:t>n</a:t>
            </a:r>
            <a:r>
              <a:rPr lang="en-US" altLang="en-US" dirty="0">
                <a:ea typeface="MS PGothic" panose="020B0600070205080204" pitchFamily="34" charset="-128"/>
              </a:rPr>
              <a:t> ways, use</a:t>
            </a:r>
            <a:r>
              <a:rPr lang="en-US" altLang="en-US" i="1" dirty="0">
                <a:ea typeface="MS PGothic" panose="020B0600070205080204" pitchFamily="34" charset="-128"/>
              </a:rPr>
              <a:t>  M – </a:t>
            </a:r>
            <a:r>
              <a:rPr lang="en-US" altLang="en-US" dirty="0">
                <a:ea typeface="MS PGothic" panose="020B0600070205080204" pitchFamily="34" charset="-128"/>
              </a:rPr>
              <a:t>1 partitions for 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Further partition the </a:t>
            </a:r>
            <a:r>
              <a:rPr lang="en-US" altLang="en-US" i="1" dirty="0">
                <a:ea typeface="MS PGothic" panose="020B0600070205080204" pitchFamily="34" charset="-128"/>
              </a:rPr>
              <a:t>M – </a:t>
            </a:r>
            <a:r>
              <a:rPr lang="en-US" altLang="en-US" dirty="0">
                <a:ea typeface="MS PGothic" panose="020B0600070205080204" pitchFamily="34" charset="-128"/>
              </a:rPr>
              <a:t>1 partitions using a different hash function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Use same partitioning method 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Rarely required: e.g., with block size of 4 KB, recursive partitioning not needed for relations of &lt; 1GB with memory size of 2MB, or relations of &lt; 36 GB with memory of 12 MB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>
            <a:extLst>
              <a:ext uri="{FF2B5EF4-FFF2-40B4-BE49-F238E27FC236}">
                <a16:creationId xmlns:a16="http://schemas.microsoft.com/office/drawing/2014/main" id="{D42B7FD4-42ED-4237-9DF2-52B0BDCA6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Handling of Overflows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EF56256C-BEFD-49B6-B765-56D6118FE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20253"/>
            <a:ext cx="7634798" cy="488922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Partitioning is said to be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skewed</a:t>
            </a:r>
            <a:r>
              <a:rPr lang="en-US" altLang="en-US" dirty="0">
                <a:ea typeface="MS PGothic" panose="020B0600070205080204" pitchFamily="34" charset="-128"/>
              </a:rPr>
              <a:t> if some partitions have significantly more tuples than some others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Hash-table overflow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occurs in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if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does not fit in memory.  Reasons could be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Many tuples in s with same value for join attributes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Bad hash function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Overflow resolution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can be done in build phase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Partition </a:t>
            </a:r>
            <a:r>
              <a:rPr lang="en-US" altLang="en-US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is further partitioned using different hash function.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Partition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must be similarly partitioned.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Overflow avoidance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performs partitioning carefully to avoid overflows during build phase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partition build relation into many partitions, then combine them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Both approaches fail with large numbers of duplicates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Fallback option: use block nested loops join on overflowed  partitions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701EDBC9-0803-4051-8741-608A2893C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Processing: Optimization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555D7EF-9E4A-4BE9-B712-A77059F3A0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374" y="1180730"/>
            <a:ext cx="7629923" cy="4137228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 relational algebra expression may have many equivalent expressions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(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is equivalent to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   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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dirty="0">
                <a:ea typeface="MS PGothic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en-US" sz="19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19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Each relational algebra operation can be evaluated using one of several different algorithms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Correspondingly, a relational-algebra expression can be evaluated in many ways. 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Annotated expression specifying detailed evaluation strategy is called an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evaluation-plan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  E.g.,: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Use an index 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to find instructors with salary &lt; 75000,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Or perform complete relation scan and discard instructors with salary  75000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90C1F6-0E61-4B69-9945-6B5AB50B9364}"/>
                  </a:ext>
                </a:extLst>
              </p14:cNvPr>
              <p14:cNvContentPartPr/>
              <p14:nvPr/>
            </p14:nvContentPartPr>
            <p14:xfrm>
              <a:off x="2107440" y="1491120"/>
              <a:ext cx="2991960" cy="77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90C1F6-0E61-4B69-9945-6B5AB50B93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8080" y="1481760"/>
                <a:ext cx="3010680" cy="79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D3F5826D-9034-43DA-8D33-561C15508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Cost of Hash-Join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112729D-780E-4613-BAB2-2D6AD9A425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234850"/>
            <a:ext cx="7528263" cy="4059050"/>
          </a:xfrm>
        </p:spPr>
        <p:txBody>
          <a:bodyPr/>
          <a:lstStyle/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If recursive partitioning is not required: cost of hash join is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 3(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+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</a:rPr>
              <a:t>)</a:t>
            </a:r>
            <a:r>
              <a:rPr lang="en-US" altLang="en-US" dirty="0">
                <a:ea typeface="MS PGothic" panose="020B0600070205080204" pitchFamily="34" charset="-128"/>
              </a:rPr>
              <a:t> +4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   2(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)  seeks</a:t>
            </a:r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recursive partitioning required: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number of passes required for partitioning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build relation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less than M blocks per partition is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)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best to choose the smaller relation as the build relation.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Total cost estimate is: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dirty="0">
                <a:ea typeface="MS PGothic" panose="020B0600070205080204" pitchFamily="34" charset="-128"/>
              </a:rPr>
              <a:t>2</a:t>
            </a:r>
            <a:r>
              <a:rPr lang="en-US" altLang="en-US" i="1" dirty="0">
                <a:ea typeface="MS PGothic" panose="020B0600070205080204" pitchFamily="34" charset="-128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dirty="0">
                <a:ea typeface="MS PGothic" panose="020B0600070205080204" pitchFamily="34" charset="-128"/>
              </a:rPr>
              <a:t>)</a:t>
            </a:r>
            <a:r>
              <a:rPr lang="en-US" altLang="en-US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)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    2(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) 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)   seeks</a:t>
            </a:r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the entire build input can be kept in main memory no partitioning is required</a:t>
            </a:r>
          </a:p>
          <a:p>
            <a:pPr lvl="1">
              <a:tabLst>
                <a:tab pos="3146425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Cost estimate goes down to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F372BC-0BA4-4CB1-A20A-61421D6FBCB4}"/>
                  </a:ext>
                </a:extLst>
              </p14:cNvPr>
              <p14:cNvContentPartPr/>
              <p14:nvPr/>
            </p14:nvContentPartPr>
            <p14:xfrm>
              <a:off x="1727280" y="1509840"/>
              <a:ext cx="7158600" cy="130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F372BC-0BA4-4CB1-A20A-61421D6FBC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17920" y="1500480"/>
                <a:ext cx="7177320" cy="132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>
            <a:extLst>
              <a:ext uri="{FF2B5EF4-FFF2-40B4-BE49-F238E27FC236}">
                <a16:creationId xmlns:a16="http://schemas.microsoft.com/office/drawing/2014/main" id="{3013F738-F002-4DED-94F4-70D33E2E2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Cost of Hash-Join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A1131E9-EC56-4C6B-87F1-FD17ADD65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36342" y="1654607"/>
            <a:ext cx="7057167" cy="303770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Assume that memory size is 20 blocks</a:t>
            </a:r>
          </a:p>
          <a:p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instructor</a:t>
            </a:r>
            <a:r>
              <a:rPr lang="en-US" altLang="en-US" dirty="0">
                <a:ea typeface="MS PGothic" panose="020B0600070205080204" pitchFamily="34" charset="-128"/>
              </a:rPr>
              <a:t>= 100 and </a:t>
            </a:r>
            <a:r>
              <a:rPr lang="en-US" altLang="en-US" i="1" dirty="0" err="1">
                <a:ea typeface="MS PGothic" panose="020B0600070205080204" pitchFamily="34" charset="-128"/>
              </a:rPr>
              <a:t>b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teaches</a:t>
            </a:r>
            <a:r>
              <a:rPr lang="en-US" altLang="en-US" dirty="0">
                <a:ea typeface="MS PGothic" panose="020B0600070205080204" pitchFamily="34" charset="-128"/>
              </a:rPr>
              <a:t> = 400.</a:t>
            </a:r>
          </a:p>
          <a:p>
            <a:r>
              <a:rPr lang="en-US" altLang="en-US" i="1" dirty="0">
                <a:ea typeface="MS PGothic" panose="020B0600070205080204" pitchFamily="34" charset="-128"/>
              </a:rPr>
              <a:t>instructor </a:t>
            </a:r>
            <a:r>
              <a:rPr lang="en-US" altLang="en-US" dirty="0">
                <a:ea typeface="MS PGothic" panose="020B0600070205080204" pitchFamily="34" charset="-128"/>
              </a:rPr>
              <a:t>is to be used as build input.  Partition it into five partitions, each of size 20 blocks.  This partitioning can be done in one pass.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Similarly, partition </a:t>
            </a:r>
            <a:r>
              <a:rPr lang="en-US" altLang="en-US" i="1" dirty="0">
                <a:ea typeface="MS PGothic" panose="020B0600070205080204" pitchFamily="34" charset="-128"/>
              </a:rPr>
              <a:t>teaches</a:t>
            </a:r>
            <a:r>
              <a:rPr lang="en-US" altLang="en-US" dirty="0">
                <a:ea typeface="MS PGothic" panose="020B0600070205080204" pitchFamily="34" charset="-128"/>
              </a:rPr>
              <a:t> into five </a:t>
            </a:r>
            <a:r>
              <a:rPr lang="en-US" altLang="en-US" dirty="0" err="1">
                <a:ea typeface="MS PGothic" panose="020B0600070205080204" pitchFamily="34" charset="-128"/>
              </a:rPr>
              <a:t>partitions,each</a:t>
            </a:r>
            <a:r>
              <a:rPr lang="en-US" altLang="en-US" dirty="0">
                <a:ea typeface="MS PGothic" panose="020B0600070205080204" pitchFamily="34" charset="-128"/>
              </a:rPr>
              <a:t> of size 80.  This is also done in one pass.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Therefore total cost, ignoring cost of writing partially filled blocks: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3(100 + 400) = 1500 block transfers  +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2(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100/3 + 400/3) = 336 seeks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sp>
        <p:nvSpPr>
          <p:cNvPr id="82948" name="Text Box 4">
            <a:extLst>
              <a:ext uri="{FF2B5EF4-FFF2-40B4-BE49-F238E27FC236}">
                <a16:creationId xmlns:a16="http://schemas.microsoft.com/office/drawing/2014/main" id="{14351E07-3738-482B-B521-1C6D9BF5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012" y="1175500"/>
            <a:ext cx="277058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i="1" dirty="0"/>
              <a:t>instructor</a:t>
            </a:r>
            <a:r>
              <a:rPr kumimoji="0" lang="en-IN" altLang="en-US" sz="1700" dirty="0"/>
              <a:t> ⨝</a:t>
            </a:r>
            <a:r>
              <a:rPr kumimoji="0" lang="en-US" altLang="en-US" sz="1700" i="1" dirty="0"/>
              <a:t> teaches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DDC0045B-05CB-448A-B00C-FADF80215D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Hybrid Hash–Join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1F033D1-A316-4E96-9B57-092AD7F8B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0428" y="1226787"/>
            <a:ext cx="756672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Useful when memory sized are relatively large, and the build input is bigger than memory.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Main feature of hybrid hash join:</a:t>
            </a: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>
                <a:ea typeface="MS PGothic" panose="020B0600070205080204" pitchFamily="34" charset="-128"/>
              </a:rPr>
              <a:t>      Keep the first partition of the build relation in memory.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 With memory size of 25 blocks, </a:t>
            </a:r>
            <a:r>
              <a:rPr lang="en-US" altLang="en-US" i="1" dirty="0">
                <a:ea typeface="MS PGothic" panose="020B0600070205080204" pitchFamily="34" charset="-128"/>
              </a:rPr>
              <a:t>instructor </a:t>
            </a:r>
            <a:r>
              <a:rPr lang="en-US" altLang="en-US" dirty="0">
                <a:ea typeface="MS PGothic" panose="020B0600070205080204" pitchFamily="34" charset="-128"/>
              </a:rPr>
              <a:t>can be partitioned into five partitions, each of size 20 blocks.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Division of memory: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The first partition occupies 20 blocks of memory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1 block is used for input, and 1 block each for buffering the other 4 partitions.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</a:rPr>
              <a:t>teaches </a:t>
            </a:r>
            <a:r>
              <a:rPr lang="en-US" altLang="en-US" dirty="0">
                <a:ea typeface="MS PGothic" panose="020B0600070205080204" pitchFamily="34" charset="-128"/>
              </a:rPr>
              <a:t>is similarly partitioned into five partitions each of size 80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the first is used right away for probing, instead of being written out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of 3(80 + 320) + 20 +80 = 1300 block transfers for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hybrid hash join, instead of 1500 with plain hash-join.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Hybrid hash-join most useful if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&gt;&gt; </a:t>
            </a:r>
          </a:p>
        </p:txBody>
      </p:sp>
      <p:graphicFrame>
        <p:nvGraphicFramePr>
          <p:cNvPr id="84996" name="Object 2">
            <a:extLst>
              <a:ext uri="{FF2B5EF4-FFF2-40B4-BE49-F238E27FC236}">
                <a16:creationId xmlns:a16="http://schemas.microsoft.com/office/drawing/2014/main" id="{3BBAB7CC-4A49-4D8F-B055-0B95E76012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89641"/>
              </p:ext>
            </p:extLst>
          </p:nvPr>
        </p:nvGraphicFramePr>
        <p:xfrm>
          <a:off x="3739510" y="5683580"/>
          <a:ext cx="5064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613" imgH="342751" progId="Equation.3">
                  <p:embed/>
                </p:oleObj>
              </mc:Choice>
              <mc:Fallback>
                <p:oleObj name="Equation" r:id="rId3" imgW="431613" imgH="342751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510" y="5683580"/>
                        <a:ext cx="506412" cy="401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4A8C7246-B5CA-4016-A4F1-92AB9F443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Complex Joins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57C20A5-724E-4FAD-A218-59AA7A201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89875"/>
            <a:ext cx="7636318" cy="4335777"/>
          </a:xfrm>
        </p:spPr>
        <p:txBody>
          <a:bodyPr/>
          <a:lstStyle/>
          <a:p>
            <a:pPr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Join with a conjunctive condition:</a:t>
            </a:r>
          </a:p>
          <a:p>
            <a:pPr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</a:rPr>
              <a:t>		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2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...  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s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Compute the result of one of the simpler joins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s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2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final result comprises those tuples in the intermediate result that satisfy the remaining conditions</a:t>
            </a: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		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. . .  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–1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en-US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+1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 . . .  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Join with a disjunctive condition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		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 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...  </a:t>
            </a:r>
            <a:r>
              <a:rPr lang="en-US" altLang="en-US" i="1" baseline="-46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 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Either use nested loops/block nested loops, or</a:t>
            </a:r>
          </a:p>
          <a:p>
            <a:pPr lvl="1">
              <a:tabLst>
                <a:tab pos="3030538" algn="ctr"/>
              </a:tabLst>
            </a:pP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	Compute as the union of the records in individual joins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46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 s:</a:t>
            </a: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		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baseline="-46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s)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 . . .  (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 </a:t>
            </a:r>
            <a:r>
              <a:rPr lang="en-US" altLang="en-US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i="1" baseline="-46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baseline="-25000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s) </a:t>
            </a:r>
            <a:endParaRPr lang="en-US" altLang="en-US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buFont typeface="Monotype Sorts" pitchFamily="-65" charset="2"/>
              <a:buNone/>
              <a:tabLst>
                <a:tab pos="3030538" algn="ctr"/>
              </a:tabLst>
            </a:pPr>
            <a:endParaRPr lang="en-US" altLang="en-US" i="1" baseline="-25000" dirty="0">
              <a:ea typeface="MS PGothic" panose="020B0600070205080204" pitchFamily="34" charset="-128"/>
              <a:sym typeface="Greek Symbols" pitchFamily="18" charset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5966-E590-4C44-8504-77CF8F2D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 over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E6A2E-54CD-444E-87E1-0FB6426F1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4" y="1150625"/>
            <a:ext cx="7035321" cy="1748987"/>
          </a:xfrm>
        </p:spPr>
        <p:txBody>
          <a:bodyPr/>
          <a:lstStyle/>
          <a:p>
            <a:r>
              <a:rPr lang="en-IN" dirty="0"/>
              <a:t>No simple sort order for spatial joins</a:t>
            </a:r>
          </a:p>
          <a:p>
            <a:r>
              <a:rPr lang="en-IN" dirty="0"/>
              <a:t>Indexed nested loops join with spatial indices</a:t>
            </a:r>
          </a:p>
          <a:p>
            <a:pPr lvl="1"/>
            <a:r>
              <a:rPr lang="en-IN" dirty="0"/>
              <a:t>R-trees, quad-trees, k-d-B-trees</a:t>
            </a:r>
          </a:p>
        </p:txBody>
      </p:sp>
    </p:spTree>
    <p:extLst>
      <p:ext uri="{BB962C8B-B14F-4D97-AF65-F5344CB8AC3E}">
        <p14:creationId xmlns:p14="http://schemas.microsoft.com/office/powerpoint/2010/main" val="3986504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>
            <a:extLst>
              <a:ext uri="{FF2B5EF4-FFF2-40B4-BE49-F238E27FC236}">
                <a16:creationId xmlns:a16="http://schemas.microsoft.com/office/drawing/2014/main" id="{F9DEBEE7-80B5-46A7-AA65-8A28BCE01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2B0884B-0A2B-4136-9A5F-5EA2E3782C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162656"/>
            <a:ext cx="7269060" cy="3180743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Duplicate elimination </a:t>
            </a:r>
            <a:r>
              <a:rPr lang="en-US" altLang="en-US" dirty="0">
                <a:ea typeface="MS PGothic" panose="020B0600070205080204" pitchFamily="34" charset="-128"/>
              </a:rPr>
              <a:t>can be implemented via hashing or sorting.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On sorting duplicates will come adjacent to each other, and all but one set of duplicates can be deleted.  </a:t>
            </a:r>
          </a:p>
          <a:p>
            <a:pPr lvl="1"/>
            <a:r>
              <a:rPr lang="en-US" altLang="en-US" i="1" dirty="0">
                <a:ea typeface="MS PGothic" panose="020B0600070205080204" pitchFamily="34" charset="-128"/>
              </a:rPr>
              <a:t>Optimization: </a:t>
            </a:r>
            <a:r>
              <a:rPr lang="en-US" altLang="en-US" dirty="0">
                <a:ea typeface="MS PGothic" panose="020B0600070205080204" pitchFamily="34" charset="-128"/>
              </a:rPr>
              <a:t>duplicates can be deleted during run generation as well as at intermediate merge steps in external sort-merge.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Hashing is similar – duplicates will come into the same bucket.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Projection</a:t>
            </a:r>
            <a:r>
              <a:rPr lang="en-US" altLang="en-US" dirty="0">
                <a:ea typeface="MS PGothic" panose="020B0600070205080204" pitchFamily="34" charset="-128"/>
              </a:rPr>
              <a:t>: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perform projection on each tuple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followed by duplicate elimination. </a:t>
            </a:r>
            <a:endParaRPr lang="en-US" altLang="en-US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2B4C0383-7AD0-4209-99D3-21904BE02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Aggregation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3F09A406-91F2-42A0-9BDA-1A19D3843C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0012" y="1234849"/>
            <a:ext cx="7254458" cy="4407962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Aggregation</a:t>
            </a:r>
            <a:r>
              <a:rPr lang="en-US" altLang="en-US" dirty="0">
                <a:ea typeface="MS PGothic" panose="020B0600070205080204" pitchFamily="34" charset="-128"/>
              </a:rPr>
              <a:t> can be implemented in a manner similar to duplicate elimination.</a:t>
            </a:r>
          </a:p>
          <a:p>
            <a:pPr lvl="1"/>
            <a:r>
              <a:rPr lang="en-US" altLang="en-US" b="1" dirty="0">
                <a:ea typeface="MS PGothic" panose="020B0600070205080204" pitchFamily="34" charset="-128"/>
              </a:rPr>
              <a:t>Sorting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ea typeface="MS PGothic" panose="020B0600070205080204" pitchFamily="34" charset="-128"/>
              </a:rPr>
              <a:t>hashing</a:t>
            </a:r>
            <a:r>
              <a:rPr lang="en-US" altLang="en-US" dirty="0">
                <a:ea typeface="MS PGothic" panose="020B0600070205080204" pitchFamily="34" charset="-128"/>
              </a:rPr>
              <a:t> can be used to bring tuples in the same group together, and then the aggregate functions can be applied on each group.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Optimization</a:t>
            </a:r>
            <a:r>
              <a:rPr lang="en-US" altLang="en-US" i="1" dirty="0">
                <a:ea typeface="MS PGothic" panose="020B0600070205080204" pitchFamily="34" charset="-128"/>
              </a:rPr>
              <a:t>: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partial aggregation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combine tuples in the same group during run generation and intermediate merges, by computing partial aggregate values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For count, min, max, sum: keep aggregate values on tuples found so far in the group.  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</a:rPr>
              <a:t>When combining partial aggregate for count, add up the partial aggregates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For </a:t>
            </a:r>
            <a:r>
              <a:rPr lang="en-US" altLang="en-US" dirty="0" err="1">
                <a:ea typeface="MS PGothic" panose="020B0600070205080204" pitchFamily="34" charset="-128"/>
              </a:rPr>
              <a:t>avg</a:t>
            </a:r>
            <a:r>
              <a:rPr lang="en-US" altLang="en-US" dirty="0">
                <a:ea typeface="MS PGothic" panose="020B0600070205080204" pitchFamily="34" charset="-128"/>
              </a:rPr>
              <a:t>, keep sum and count, and divide sum by count at the 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AB807669-EBD0-4AC5-BCFA-DBF3B62A4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Set Operations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6E40900F-A6E6-4645-B453-267190B4D6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282973"/>
            <a:ext cx="7483875" cy="37582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Set operations </a:t>
            </a:r>
            <a:r>
              <a:rPr lang="en-US" altLang="en-US" dirty="0">
                <a:ea typeface="MS PGothic" panose="020B0600070205080204" pitchFamily="34" charset="-128"/>
              </a:rPr>
              <a:t>(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,  and ):  can either use variant of merge-join after sorting, or variant of hash-join.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Set operations using hashing: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Partition both relations using the same hash function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dirty="0">
                <a:ea typeface="MS PGothic" panose="020B0600070205080204" pitchFamily="34" charset="-128"/>
              </a:rPr>
              <a:t>Process each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follows.  </a:t>
            </a:r>
          </a:p>
          <a:p>
            <a:pPr marL="1200150" lvl="2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Using a different hashing function, build an in-memory hash index 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.</a:t>
            </a:r>
          </a:p>
          <a:p>
            <a:pPr marL="1200150" lvl="2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Process </a:t>
            </a:r>
            <a:r>
              <a:rPr lang="en-US" altLang="en-US" dirty="0" err="1">
                <a:ea typeface="MS PGothic" panose="020B0600070205080204" pitchFamily="34" charset="-128"/>
              </a:rPr>
              <a:t>s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</a:t>
            </a:r>
          </a:p>
          <a:p>
            <a:pPr lvl="3"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 </a:t>
            </a:r>
          </a:p>
          <a:p>
            <a:pPr marL="1885950" lvl="4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Add tuples in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to the hash index if they are not already in it.  </a:t>
            </a:r>
          </a:p>
          <a:p>
            <a:pPr marL="1885950" lvl="4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At end of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add the tuples in the hash index to the result.</a:t>
            </a:r>
          </a:p>
        </p:txBody>
      </p:sp>
    </p:spTree>
    <p:extLst>
      <p:ext uri="{BB962C8B-B14F-4D97-AF65-F5344CB8AC3E}">
        <p14:creationId xmlns:p14="http://schemas.microsoft.com/office/powerpoint/2010/main" val="224056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96624044-35CC-40EB-823F-BAC444890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Set Operations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6EF4BE5-C57A-4CB8-A83E-7C7C1A09D4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7" y="1207363"/>
            <a:ext cx="7518568" cy="4204861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E.g., Set operations using hashing: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dirty="0">
                <a:ea typeface="MS PGothic" panose="020B0600070205080204" pitchFamily="34" charset="-128"/>
              </a:rPr>
              <a:t>as before partition </a:t>
            </a:r>
            <a:r>
              <a:rPr lang="en-US" altLang="en-US" i="1" dirty="0">
                <a:ea typeface="MS PGothic" panose="020B0600070205080204" pitchFamily="34" charset="-128"/>
              </a:rPr>
              <a:t>r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i="1" dirty="0">
                <a:ea typeface="MS PGothic" panose="020B0600070205080204" pitchFamily="34" charset="-128"/>
              </a:rPr>
              <a:t>s, 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FF9900"/>
                </a:solidFill>
                <a:ea typeface="MS PGothic" panose="020B0600070205080204" pitchFamily="34" charset="-128"/>
              </a:rPr>
              <a:t>2.</a:t>
            </a:r>
            <a:r>
              <a:rPr lang="en-US" altLang="en-US" dirty="0">
                <a:ea typeface="MS PGothic" panose="020B0600070205080204" pitchFamily="34" charset="-128"/>
              </a:rPr>
              <a:t>   as before, process each partition </a:t>
            </a:r>
            <a:r>
              <a:rPr lang="en-US" altLang="en-US" i="1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</a:t>
            </a:r>
            <a:endParaRPr lang="en-US" altLang="en-US" i="1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build a hash index on </a:t>
            </a:r>
            <a:r>
              <a:rPr lang="en-US" altLang="en-US" i="1" dirty="0" err="1">
                <a:ea typeface="MS PGothic" panose="020B0600070205080204" pitchFamily="34" charset="-128"/>
              </a:rPr>
              <a:t>r</a:t>
            </a:r>
            <a:r>
              <a:rPr lang="en-US" altLang="en-US" i="1" baseline="-25000" dirty="0" err="1">
                <a:ea typeface="MS PGothic" panose="020B0600070205080204" pitchFamily="34" charset="-128"/>
              </a:rPr>
              <a:t>i</a:t>
            </a:r>
            <a:endParaRPr lang="en-US" altLang="en-US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</a:rPr>
              <a:t>Process </a:t>
            </a:r>
            <a:r>
              <a:rPr lang="en-US" altLang="en-US" dirty="0" err="1">
                <a:ea typeface="MS PGothic" panose="020B0600070205080204" pitchFamily="34" charset="-128"/>
              </a:rPr>
              <a:t>s</a:t>
            </a:r>
            <a:r>
              <a:rPr lang="en-US" altLang="en-US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dirty="0">
                <a:ea typeface="MS PGothic" panose="020B0600070205080204" pitchFamily="34" charset="-128"/>
              </a:rPr>
              <a:t> as follows</a:t>
            </a:r>
          </a:p>
          <a:p>
            <a:pPr lvl="3"/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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output tuples in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to the result if they are already there in the hash index</a:t>
            </a:r>
          </a:p>
          <a:p>
            <a:pPr lvl="3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–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s: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for each tuple in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it is there in the hash index, delete it from the index. </a:t>
            </a: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At end of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add remaining tuples in the hash index to the result. </a:t>
            </a:r>
          </a:p>
        </p:txBody>
      </p:sp>
    </p:spTree>
    <p:extLst>
      <p:ext uri="{BB962C8B-B14F-4D97-AF65-F5344CB8AC3E}">
        <p14:creationId xmlns:p14="http://schemas.microsoft.com/office/powerpoint/2010/main" val="13950298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10A1-4CA4-4055-838A-69DE09ED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Answering Keyword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DBF9-4BCB-465F-8DFB-F4E603AA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79" y="1171852"/>
            <a:ext cx="7359588" cy="4013760"/>
          </a:xfrm>
        </p:spPr>
        <p:txBody>
          <a:bodyPr/>
          <a:lstStyle/>
          <a:p>
            <a:r>
              <a:rPr lang="en-IN" dirty="0"/>
              <a:t>Indices mapping keywords to documents</a:t>
            </a:r>
          </a:p>
          <a:p>
            <a:pPr lvl="1"/>
            <a:r>
              <a:rPr lang="en-IN" dirty="0"/>
              <a:t>For each keyword, store sorted list of document IDs that contain the keyword</a:t>
            </a:r>
          </a:p>
          <a:p>
            <a:pPr lvl="2"/>
            <a:r>
              <a:rPr lang="en-IN" dirty="0"/>
              <a:t>Commonly referred to as a </a:t>
            </a:r>
            <a:r>
              <a:rPr lang="en-IN" b="1" dirty="0">
                <a:solidFill>
                  <a:srgbClr val="002060"/>
                </a:solidFill>
              </a:rPr>
              <a:t>inverted index</a:t>
            </a:r>
          </a:p>
          <a:p>
            <a:pPr lvl="2"/>
            <a:r>
              <a:rPr lang="en-IN" dirty="0"/>
              <a:t>E.g.,: database:  d1, d4, d11, d45, d77, d123</a:t>
            </a:r>
            <a:br>
              <a:rPr lang="en-IN" dirty="0"/>
            </a:br>
            <a:r>
              <a:rPr lang="en-IN" dirty="0"/>
              <a:t>         distributed:  d4, d8, d11, d56, d77, d121, d333</a:t>
            </a:r>
          </a:p>
          <a:p>
            <a:pPr lvl="1"/>
            <a:r>
              <a:rPr lang="en-IN" dirty="0"/>
              <a:t>To answer a query with several keywords, compute intersection of lists corresponding to those keywords</a:t>
            </a:r>
          </a:p>
          <a:p>
            <a:r>
              <a:rPr lang="en-IN" dirty="0"/>
              <a:t>To support ranking, inverted lists store extra information</a:t>
            </a:r>
          </a:p>
          <a:p>
            <a:pPr lvl="1"/>
            <a:r>
              <a:rPr lang="en-IN" dirty="0"/>
              <a:t>“</a:t>
            </a:r>
            <a:r>
              <a:rPr lang="en-IN" b="1" dirty="0">
                <a:solidFill>
                  <a:srgbClr val="002060"/>
                </a:solidFill>
              </a:rPr>
              <a:t>Term frequency</a:t>
            </a:r>
            <a:r>
              <a:rPr lang="en-IN" dirty="0"/>
              <a:t>” of the keyword in the document</a:t>
            </a:r>
          </a:p>
          <a:p>
            <a:pPr lvl="1"/>
            <a:r>
              <a:rPr lang="en-IN" dirty="0"/>
              <a:t>“</a:t>
            </a:r>
            <a:r>
              <a:rPr lang="en-IN" b="1" dirty="0">
                <a:solidFill>
                  <a:srgbClr val="002060"/>
                </a:solidFill>
              </a:rPr>
              <a:t>Inverse document frequency</a:t>
            </a:r>
            <a:r>
              <a:rPr lang="en-IN" dirty="0"/>
              <a:t>” of the keyword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Page rank </a:t>
            </a:r>
            <a:r>
              <a:rPr lang="en-IN" dirty="0"/>
              <a:t>of the document/web page</a:t>
            </a:r>
          </a:p>
        </p:txBody>
      </p:sp>
    </p:spTree>
    <p:extLst>
      <p:ext uri="{BB962C8B-B14F-4D97-AF65-F5344CB8AC3E}">
        <p14:creationId xmlns:p14="http://schemas.microsoft.com/office/powerpoint/2010/main" val="351043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3EB2-08E0-411E-A1E1-7C3A3D9D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ABF4B8-79EB-4EE9-98EA-86559D7E9751}"/>
              </a:ext>
            </a:extLst>
          </p:cNvPr>
          <p:cNvGrpSpPr/>
          <p:nvPr/>
        </p:nvGrpSpPr>
        <p:grpSpPr>
          <a:xfrm>
            <a:off x="570822" y="1268764"/>
            <a:ext cx="5232240" cy="637920"/>
            <a:chOff x="570822" y="1268764"/>
            <a:chExt cx="5232240" cy="6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D973CE8-8023-46CA-A63F-321C55EE46EC}"/>
                    </a:ext>
                  </a:extLst>
                </p14:cNvPr>
                <p14:cNvContentPartPr/>
                <p14:nvPr/>
              </p14:nvContentPartPr>
              <p14:xfrm>
                <a:off x="572982" y="1409524"/>
                <a:ext cx="14400" cy="237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D973CE8-8023-46CA-A63F-321C55EE46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5342" y="1391884"/>
                  <a:ext cx="50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4F2E1CB-5FDB-47C1-92EC-8D0D39C4B953}"/>
                    </a:ext>
                  </a:extLst>
                </p14:cNvPr>
                <p14:cNvContentPartPr/>
                <p14:nvPr/>
              </p14:nvContentPartPr>
              <p14:xfrm>
                <a:off x="570822" y="1385764"/>
                <a:ext cx="156240" cy="48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4F2E1CB-5FDB-47C1-92EC-8D0D39C4B9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3182" y="1367764"/>
                  <a:ext cx="191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703F6A4-56B3-4145-A22B-E5C5087AE140}"/>
                    </a:ext>
                  </a:extLst>
                </p14:cNvPr>
                <p14:cNvContentPartPr/>
                <p14:nvPr/>
              </p14:nvContentPartPr>
              <p14:xfrm>
                <a:off x="578022" y="1501684"/>
                <a:ext cx="101160" cy="20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703F6A4-56B3-4145-A22B-E5C5087AE1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0022" y="1484044"/>
                  <a:ext cx="136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113B1B3-24D8-4394-BB8D-BF106E3FD4A2}"/>
                    </a:ext>
                  </a:extLst>
                </p14:cNvPr>
                <p14:cNvContentPartPr/>
                <p14:nvPr/>
              </p14:nvContentPartPr>
              <p14:xfrm>
                <a:off x="570822" y="1574404"/>
                <a:ext cx="293040" cy="75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113B1B3-24D8-4394-BB8D-BF106E3FD4A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3182" y="1556764"/>
                  <a:ext cx="328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1B0D581-D0BF-45D5-8767-1535B8AD1188}"/>
                    </a:ext>
                  </a:extLst>
                </p14:cNvPr>
                <p14:cNvContentPartPr/>
                <p14:nvPr/>
              </p14:nvContentPartPr>
              <p14:xfrm>
                <a:off x="775302" y="1567564"/>
                <a:ext cx="73800" cy="10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B0D581-D0BF-45D5-8767-1535B8AD11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7302" y="1549564"/>
                  <a:ext cx="109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CBA13F8-4569-43A4-99E5-12F170524F55}"/>
                    </a:ext>
                  </a:extLst>
                </p14:cNvPr>
                <p14:cNvContentPartPr/>
                <p14:nvPr/>
              </p14:nvContentPartPr>
              <p14:xfrm>
                <a:off x="906342" y="1528684"/>
                <a:ext cx="124560" cy="326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CBA13F8-4569-43A4-99E5-12F170524F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8342" y="1510684"/>
                  <a:ext cx="1602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FA0369-A1E3-4F07-8A13-D0D1CC5A2E00}"/>
                    </a:ext>
                  </a:extLst>
                </p14:cNvPr>
                <p14:cNvContentPartPr/>
                <p14:nvPr/>
              </p14:nvContentPartPr>
              <p14:xfrm>
                <a:off x="1049262" y="1543804"/>
                <a:ext cx="111960" cy="15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FA0369-A1E3-4F07-8A13-D0D1CC5A2E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1622" y="1525804"/>
                  <a:ext cx="147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0C383D-09BD-47F4-B6E0-A5FBF76C10A3}"/>
                    </a:ext>
                  </a:extLst>
                </p14:cNvPr>
                <p14:cNvContentPartPr/>
                <p14:nvPr/>
              </p14:nvContentPartPr>
              <p14:xfrm>
                <a:off x="1211622" y="1575484"/>
                <a:ext cx="90360" cy="108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C0C383D-09BD-47F4-B6E0-A5FBF76C10A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93622" y="1557484"/>
                  <a:ext cx="126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BF87213-4296-4437-AEE9-6C7C34BF8F88}"/>
                    </a:ext>
                  </a:extLst>
                </p14:cNvPr>
                <p14:cNvContentPartPr/>
                <p14:nvPr/>
              </p14:nvContentPartPr>
              <p14:xfrm>
                <a:off x="1353462" y="1533364"/>
                <a:ext cx="90000" cy="163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BF87213-4296-4437-AEE9-6C7C34BF8F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35462" y="1515364"/>
                  <a:ext cx="125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AF5A14-435E-4A5F-90F2-F2139F981E64}"/>
                    </a:ext>
                  </a:extLst>
                </p14:cNvPr>
                <p14:cNvContentPartPr/>
                <p14:nvPr/>
              </p14:nvContentPartPr>
              <p14:xfrm>
                <a:off x="1470102" y="1555324"/>
                <a:ext cx="94320" cy="139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AF5A14-435E-4A5F-90F2-F2139F981E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2462" y="1537684"/>
                  <a:ext cx="129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329A94C-FF3C-462A-9B6C-9B813253DFEB}"/>
                    </a:ext>
                  </a:extLst>
                </p14:cNvPr>
                <p14:cNvContentPartPr/>
                <p14:nvPr/>
              </p14:nvContentPartPr>
              <p14:xfrm>
                <a:off x="1620222" y="1564684"/>
                <a:ext cx="16560" cy="126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329A94C-FF3C-462A-9B6C-9B813253DF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02582" y="1546684"/>
                  <a:ext cx="52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9A6840-68BA-40FC-93BE-5F97F645E173}"/>
                    </a:ext>
                  </a:extLst>
                </p14:cNvPr>
                <p14:cNvContentPartPr/>
                <p14:nvPr/>
              </p14:nvContentPartPr>
              <p14:xfrm>
                <a:off x="1583502" y="1454524"/>
                <a:ext cx="24840" cy="7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9A6840-68BA-40FC-93BE-5F97F645E1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65862" y="1436524"/>
                  <a:ext cx="604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796BFE5-1B6D-4ECE-A832-418DAA229BF5}"/>
                    </a:ext>
                  </a:extLst>
                </p14:cNvPr>
                <p14:cNvContentPartPr/>
                <p14:nvPr/>
              </p14:nvContentPartPr>
              <p14:xfrm>
                <a:off x="1694382" y="1528684"/>
                <a:ext cx="325800" cy="142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796BFE5-1B6D-4ECE-A832-418DAA229B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76382" y="1511044"/>
                  <a:ext cx="361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5E44065-7B83-4B10-8D67-A83B83E8C24F}"/>
                    </a:ext>
                  </a:extLst>
                </p14:cNvPr>
                <p14:cNvContentPartPr/>
                <p14:nvPr/>
              </p14:nvContentPartPr>
              <p14:xfrm>
                <a:off x="2231142" y="1386844"/>
                <a:ext cx="311760" cy="3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5E44065-7B83-4B10-8D67-A83B83E8C2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13142" y="1368844"/>
                  <a:ext cx="347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60184DD-595E-4AE0-B978-E6EB4AC92D12}"/>
                    </a:ext>
                  </a:extLst>
                </p14:cNvPr>
                <p14:cNvContentPartPr/>
                <p14:nvPr/>
              </p14:nvContentPartPr>
              <p14:xfrm>
                <a:off x="2356422" y="1413484"/>
                <a:ext cx="18360" cy="233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60184DD-595E-4AE0-B978-E6EB4AC92D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38422" y="1395844"/>
                  <a:ext cx="54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47750E-948E-494C-9B63-C343B13D80F3}"/>
                    </a:ext>
                  </a:extLst>
                </p14:cNvPr>
                <p14:cNvContentPartPr/>
                <p14:nvPr/>
              </p14:nvContentPartPr>
              <p14:xfrm>
                <a:off x="2423382" y="1524004"/>
                <a:ext cx="104040" cy="122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47750E-948E-494C-9B63-C343B13D80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05382" y="1506364"/>
                  <a:ext cx="139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D98CDF7-F7F6-4893-AC5B-A1F91C8620EA}"/>
                    </a:ext>
                  </a:extLst>
                </p14:cNvPr>
                <p14:cNvContentPartPr/>
                <p14:nvPr/>
              </p14:nvContentPartPr>
              <p14:xfrm>
                <a:off x="2583942" y="1501684"/>
                <a:ext cx="111960" cy="144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D98CDF7-F7F6-4893-AC5B-A1F91C8620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66302" y="1483684"/>
                  <a:ext cx="147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85DDF0-5127-4F7D-9EF4-745AACA246BA}"/>
                    </a:ext>
                  </a:extLst>
                </p14:cNvPr>
                <p14:cNvContentPartPr/>
                <p14:nvPr/>
              </p14:nvContentPartPr>
              <p14:xfrm>
                <a:off x="2759262" y="1521484"/>
                <a:ext cx="152280" cy="110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85DDF0-5127-4F7D-9EF4-745AACA246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41622" y="1503844"/>
                  <a:ext cx="187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EE4E6E-6411-446F-95FA-DF88BF43E7BA}"/>
                    </a:ext>
                  </a:extLst>
                </p14:cNvPr>
                <p14:cNvContentPartPr/>
                <p14:nvPr/>
              </p14:nvContentPartPr>
              <p14:xfrm>
                <a:off x="2919462" y="1298284"/>
                <a:ext cx="274320" cy="608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EE4E6E-6411-446F-95FA-DF88BF43E7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01462" y="1280644"/>
                  <a:ext cx="30996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C43B0E8-B015-4EF7-89A3-EB103FCCFC6D}"/>
                    </a:ext>
                  </a:extLst>
                </p14:cNvPr>
                <p14:cNvContentPartPr/>
                <p14:nvPr/>
              </p14:nvContentPartPr>
              <p14:xfrm>
                <a:off x="3324102" y="1386124"/>
                <a:ext cx="180000" cy="228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C43B0E8-B015-4EF7-89A3-EB103FCCFC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06462" y="1368124"/>
                  <a:ext cx="215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6A6ED2-EFE1-43B6-8177-113A8D3D26B8}"/>
                    </a:ext>
                  </a:extLst>
                </p14:cNvPr>
                <p14:cNvContentPartPr/>
                <p14:nvPr/>
              </p14:nvContentPartPr>
              <p14:xfrm>
                <a:off x="3584382" y="1474684"/>
                <a:ext cx="25560" cy="308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6A6ED2-EFE1-43B6-8177-113A8D3D26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66742" y="1456684"/>
                  <a:ext cx="612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3ACBBC-D681-4A9A-B610-52425A715534}"/>
                    </a:ext>
                  </a:extLst>
                </p14:cNvPr>
                <p14:cNvContentPartPr/>
                <p14:nvPr/>
              </p14:nvContentPartPr>
              <p14:xfrm>
                <a:off x="3576102" y="1477924"/>
                <a:ext cx="111240" cy="126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3ACBBC-D681-4A9A-B610-52425A7155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58462" y="1459924"/>
                  <a:ext cx="146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2D076DD-025A-44C7-B3C8-18A10435B8C9}"/>
                    </a:ext>
                  </a:extLst>
                </p14:cNvPr>
                <p14:cNvContentPartPr/>
                <p14:nvPr/>
              </p14:nvContentPartPr>
              <p14:xfrm>
                <a:off x="3752502" y="1477204"/>
                <a:ext cx="100080" cy="10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2D076DD-025A-44C7-B3C8-18A10435B8C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34502" y="1459564"/>
                  <a:ext cx="1357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8C9A12-D906-42C1-899D-00F3FE4B1A01}"/>
                    </a:ext>
                  </a:extLst>
                </p14:cNvPr>
                <p14:cNvContentPartPr/>
                <p14:nvPr/>
              </p14:nvContentPartPr>
              <p14:xfrm>
                <a:off x="3896142" y="1461004"/>
                <a:ext cx="93600" cy="140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8C9A12-D906-42C1-899D-00F3FE4B1A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78502" y="1443004"/>
                  <a:ext cx="129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DE6854-25AA-4AD1-B79D-268EDD4CDB51}"/>
                    </a:ext>
                  </a:extLst>
                </p14:cNvPr>
                <p14:cNvContentPartPr/>
                <p14:nvPr/>
              </p14:nvContentPartPr>
              <p14:xfrm>
                <a:off x="4080102" y="1465684"/>
                <a:ext cx="120960" cy="87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DE6854-25AA-4AD1-B79D-268EDD4CDB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62462" y="1448044"/>
                  <a:ext cx="156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08C8BDE-CAA9-4722-B122-60BB732EB1EA}"/>
                    </a:ext>
                  </a:extLst>
                </p14:cNvPr>
                <p14:cNvContentPartPr/>
                <p14:nvPr/>
              </p14:nvContentPartPr>
              <p14:xfrm>
                <a:off x="4296822" y="1280284"/>
                <a:ext cx="36000" cy="28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08C8BDE-CAA9-4722-B122-60BB732EB1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78822" y="1262644"/>
                  <a:ext cx="716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E5CD4C-CC80-4E59-8455-B8BC7143DC60}"/>
                    </a:ext>
                  </a:extLst>
                </p14:cNvPr>
                <p14:cNvContentPartPr/>
                <p14:nvPr/>
              </p14:nvContentPartPr>
              <p14:xfrm>
                <a:off x="4235622" y="1444804"/>
                <a:ext cx="162000" cy="9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E5CD4C-CC80-4E59-8455-B8BC7143DC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17622" y="1427164"/>
                  <a:ext cx="197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A8F9231-7C0E-4C67-9F25-9BF49AD09E7F}"/>
                    </a:ext>
                  </a:extLst>
                </p14:cNvPr>
                <p14:cNvContentPartPr/>
                <p14:nvPr/>
              </p14:nvContentPartPr>
              <p14:xfrm>
                <a:off x="4408782" y="1439404"/>
                <a:ext cx="90360" cy="10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A8F9231-7C0E-4C67-9F25-9BF49AD09E7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90782" y="1421404"/>
                  <a:ext cx="126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2FEB85E-9C43-4046-B905-3FCE26BACFC9}"/>
                    </a:ext>
                  </a:extLst>
                </p14:cNvPr>
                <p14:cNvContentPartPr/>
                <p14:nvPr/>
              </p14:nvContentPartPr>
              <p14:xfrm>
                <a:off x="4545582" y="1415644"/>
                <a:ext cx="114120" cy="148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2FEB85E-9C43-4046-B905-3FCE26BACF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27582" y="1398004"/>
                  <a:ext cx="149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84BFF07-A544-4BE5-B58D-F1D235239DC2}"/>
                    </a:ext>
                  </a:extLst>
                </p14:cNvPr>
                <p14:cNvContentPartPr/>
                <p14:nvPr/>
              </p14:nvContentPartPr>
              <p14:xfrm>
                <a:off x="4954182" y="1268764"/>
                <a:ext cx="241920" cy="11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84BFF07-A544-4BE5-B58D-F1D235239D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36182" y="1251124"/>
                  <a:ext cx="277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6E7F4E2-9D6C-42DB-ADE2-4F6B294A3BA9}"/>
                    </a:ext>
                  </a:extLst>
                </p14:cNvPr>
                <p14:cNvContentPartPr/>
                <p14:nvPr/>
              </p14:nvContentPartPr>
              <p14:xfrm>
                <a:off x="5043102" y="1294684"/>
                <a:ext cx="50040" cy="258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6E7F4E2-9D6C-42DB-ADE2-4F6B294A3B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25102" y="1276684"/>
                  <a:ext cx="856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A5D765B-203B-4DA8-96D1-CC9108892973}"/>
                    </a:ext>
                  </a:extLst>
                </p14:cNvPr>
                <p14:cNvContentPartPr/>
                <p14:nvPr/>
              </p14:nvContentPartPr>
              <p14:xfrm>
                <a:off x="5154342" y="1425724"/>
                <a:ext cx="85680" cy="124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A5D765B-203B-4DA8-96D1-CC91088929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6702" y="1408084"/>
                  <a:ext cx="121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D7813AC-7B2D-4708-9AFD-33862D834C77}"/>
                    </a:ext>
                  </a:extLst>
                </p14:cNvPr>
                <p14:cNvContentPartPr/>
                <p14:nvPr/>
              </p14:nvContentPartPr>
              <p14:xfrm>
                <a:off x="5272782" y="1428604"/>
                <a:ext cx="99720" cy="105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D7813AC-7B2D-4708-9AFD-33862D834C7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55142" y="1410964"/>
                  <a:ext cx="135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D03ED41-F44E-47E6-B400-1645C2DAFF68}"/>
                    </a:ext>
                  </a:extLst>
                </p14:cNvPr>
                <p14:cNvContentPartPr/>
                <p14:nvPr/>
              </p14:nvContentPartPr>
              <p14:xfrm>
                <a:off x="5449182" y="1414564"/>
                <a:ext cx="188640" cy="126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D03ED41-F44E-47E6-B400-1645C2DAFF6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31182" y="1396924"/>
                  <a:ext cx="224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91BF8D6-0C3C-47A7-A846-8690E6252DC9}"/>
                    </a:ext>
                  </a:extLst>
                </p14:cNvPr>
                <p14:cNvContentPartPr/>
                <p14:nvPr/>
              </p14:nvContentPartPr>
              <p14:xfrm>
                <a:off x="662262" y="1774564"/>
                <a:ext cx="5140800" cy="115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91BF8D6-0C3C-47A7-A846-8690E6252D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4262" y="1756924"/>
                  <a:ext cx="517644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62C41B1-A491-4E22-8CB7-FEA15841E129}"/>
              </a:ext>
            </a:extLst>
          </p:cNvPr>
          <p:cNvGrpSpPr/>
          <p:nvPr/>
        </p:nvGrpSpPr>
        <p:grpSpPr>
          <a:xfrm>
            <a:off x="843702" y="4888924"/>
            <a:ext cx="1461240" cy="344520"/>
            <a:chOff x="843702" y="4888924"/>
            <a:chExt cx="146124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078B92E-D377-496A-8F67-F8A77C45629B}"/>
                    </a:ext>
                  </a:extLst>
                </p14:cNvPr>
                <p14:cNvContentPartPr/>
                <p14:nvPr/>
              </p14:nvContentPartPr>
              <p14:xfrm>
                <a:off x="849102" y="5045164"/>
                <a:ext cx="39600" cy="150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078B92E-D377-496A-8F67-F8A77C45629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1102" y="5027524"/>
                  <a:ext cx="75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1CA5CA6-C1FB-4019-9284-8A6D10CFB2F1}"/>
                    </a:ext>
                  </a:extLst>
                </p14:cNvPr>
                <p14:cNvContentPartPr/>
                <p14:nvPr/>
              </p14:nvContentPartPr>
              <p14:xfrm>
                <a:off x="843702" y="4940404"/>
                <a:ext cx="7200" cy="34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1CA5CA6-C1FB-4019-9284-8A6D10CFB2F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5702" y="4922764"/>
                  <a:ext cx="42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995EEC0-1FA6-435B-A809-44E29B899DD5}"/>
                    </a:ext>
                  </a:extLst>
                </p14:cNvPr>
                <p14:cNvContentPartPr/>
                <p14:nvPr/>
              </p14:nvContentPartPr>
              <p14:xfrm>
                <a:off x="935142" y="5053804"/>
                <a:ext cx="119520" cy="136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995EEC0-1FA6-435B-A809-44E29B899D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7502" y="5036164"/>
                  <a:ext cx="155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7B93919-389C-4B1F-8FB0-CDC5E4F04DB6}"/>
                    </a:ext>
                  </a:extLst>
                </p14:cNvPr>
                <p14:cNvContentPartPr/>
                <p14:nvPr/>
              </p14:nvContentPartPr>
              <p14:xfrm>
                <a:off x="1112262" y="5027884"/>
                <a:ext cx="101880" cy="159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7B93919-389C-4B1F-8FB0-CDC5E4F04D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4262" y="5009884"/>
                  <a:ext cx="137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631A82-B702-4A74-981D-3C1ACC241AD9}"/>
                    </a:ext>
                  </a:extLst>
                </p14:cNvPr>
                <p14:cNvContentPartPr/>
                <p14:nvPr/>
              </p14:nvContentPartPr>
              <p14:xfrm>
                <a:off x="1286502" y="4888924"/>
                <a:ext cx="26280" cy="344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631A82-B702-4A74-981D-3C1ACC241AD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68862" y="4871284"/>
                  <a:ext cx="619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4E28C55-0640-47E0-8A48-058CB6BA7E29}"/>
                    </a:ext>
                  </a:extLst>
                </p14:cNvPr>
                <p14:cNvContentPartPr/>
                <p14:nvPr/>
              </p14:nvContentPartPr>
              <p14:xfrm>
                <a:off x="1246182" y="5064604"/>
                <a:ext cx="159480" cy="54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4E28C55-0640-47E0-8A48-058CB6BA7E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28542" y="5046964"/>
                  <a:ext cx="195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E30CEDC-9BDF-4A08-9595-76D6525E902C}"/>
                    </a:ext>
                  </a:extLst>
                </p14:cNvPr>
                <p14:cNvContentPartPr/>
                <p14:nvPr/>
              </p14:nvContentPartPr>
              <p14:xfrm>
                <a:off x="1381902" y="5069284"/>
                <a:ext cx="71280" cy="150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E30CEDC-9BDF-4A08-9595-76D6525E902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64262" y="5051284"/>
                  <a:ext cx="106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FAE5B84-1B80-4534-A00A-87530B493BE7}"/>
                    </a:ext>
                  </a:extLst>
                </p14:cNvPr>
                <p14:cNvContentPartPr/>
                <p14:nvPr/>
              </p14:nvContentPartPr>
              <p14:xfrm>
                <a:off x="1525902" y="5084404"/>
                <a:ext cx="139680" cy="111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FAE5B84-1B80-4534-A00A-87530B493B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08262" y="5066764"/>
                  <a:ext cx="175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D974F7-890C-4118-A4CE-10DC55E6759E}"/>
                    </a:ext>
                  </a:extLst>
                </p14:cNvPr>
                <p14:cNvContentPartPr/>
                <p14:nvPr/>
              </p14:nvContentPartPr>
              <p14:xfrm>
                <a:off x="1703742" y="5068204"/>
                <a:ext cx="105480" cy="109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D974F7-890C-4118-A4CE-10DC55E675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85742" y="5050204"/>
                  <a:ext cx="141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12E4218-3434-4B86-93C5-AFA68E9B70ED}"/>
                    </a:ext>
                  </a:extLst>
                </p14:cNvPr>
                <p14:cNvContentPartPr/>
                <p14:nvPr/>
              </p14:nvContentPartPr>
              <p14:xfrm>
                <a:off x="1900662" y="4894324"/>
                <a:ext cx="19800" cy="327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12E4218-3434-4B86-93C5-AFA68E9B70E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82662" y="4876684"/>
                  <a:ext cx="554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1A9D79-15C3-460F-9781-4983AF6F3F1A}"/>
                    </a:ext>
                  </a:extLst>
                </p14:cNvPr>
                <p14:cNvContentPartPr/>
                <p14:nvPr/>
              </p14:nvContentPartPr>
              <p14:xfrm>
                <a:off x="1858902" y="5054164"/>
                <a:ext cx="163440" cy="41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1A9D79-15C3-460F-9781-4983AF6F3F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40902" y="5036524"/>
                  <a:ext cx="199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E0BCC3A-4A99-4B3D-AB50-2A44A6BE8A90}"/>
                    </a:ext>
                  </a:extLst>
                </p14:cNvPr>
                <p14:cNvContentPartPr/>
                <p14:nvPr/>
              </p14:nvContentPartPr>
              <p14:xfrm>
                <a:off x="2025582" y="5061724"/>
                <a:ext cx="114840" cy="96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E0BCC3A-4A99-4B3D-AB50-2A44A6BE8A9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007942" y="5043724"/>
                  <a:ext cx="150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EF7ED2-29AA-46B1-ABD5-2D6A7C6004A6}"/>
                    </a:ext>
                  </a:extLst>
                </p14:cNvPr>
                <p14:cNvContentPartPr/>
                <p14:nvPr/>
              </p14:nvContentPartPr>
              <p14:xfrm>
                <a:off x="2164902" y="5047684"/>
                <a:ext cx="140040" cy="149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EF7ED2-29AA-46B1-ABD5-2D6A7C6004A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46902" y="5030044"/>
                  <a:ext cx="17568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9537FAD-91D6-484E-A144-B4921922AAC6}"/>
              </a:ext>
            </a:extLst>
          </p:cNvPr>
          <p:cNvGrpSpPr/>
          <p:nvPr/>
        </p:nvGrpSpPr>
        <p:grpSpPr>
          <a:xfrm>
            <a:off x="618342" y="3832324"/>
            <a:ext cx="1291320" cy="900360"/>
            <a:chOff x="618342" y="3832324"/>
            <a:chExt cx="1291320" cy="90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59BCB24-5BBE-42AE-97ED-3D51F459AF59}"/>
                    </a:ext>
                  </a:extLst>
                </p14:cNvPr>
                <p14:cNvContentPartPr/>
                <p14:nvPr/>
              </p14:nvContentPartPr>
              <p14:xfrm>
                <a:off x="1434102" y="4355044"/>
                <a:ext cx="35280" cy="377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59BCB24-5BBE-42AE-97ED-3D51F459AF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16462" y="4337044"/>
                  <a:ext cx="709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D0EE58-C63C-40C7-A10F-FA57C288D6F4}"/>
                    </a:ext>
                  </a:extLst>
                </p14:cNvPr>
                <p14:cNvContentPartPr/>
                <p14:nvPr/>
              </p14:nvContentPartPr>
              <p14:xfrm>
                <a:off x="692142" y="3891724"/>
                <a:ext cx="29160" cy="309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D0EE58-C63C-40C7-A10F-FA57C288D6F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4502" y="3873724"/>
                  <a:ext cx="648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3737817-DBAD-4FE3-BD44-707459CB2E6B}"/>
                    </a:ext>
                  </a:extLst>
                </p14:cNvPr>
                <p14:cNvContentPartPr/>
                <p14:nvPr/>
              </p14:nvContentPartPr>
              <p14:xfrm>
                <a:off x="820662" y="3864364"/>
                <a:ext cx="50760" cy="348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3737817-DBAD-4FE3-BD44-707459CB2E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2662" y="3846364"/>
                  <a:ext cx="864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F07277F-DB26-425D-BA03-0AB0C5B608C5}"/>
                    </a:ext>
                  </a:extLst>
                </p14:cNvPr>
                <p14:cNvContentPartPr/>
                <p14:nvPr/>
              </p14:nvContentPartPr>
              <p14:xfrm>
                <a:off x="618342" y="3832324"/>
                <a:ext cx="511200" cy="59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F07277F-DB26-425D-BA03-0AB0C5B608C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0342" y="3814324"/>
                  <a:ext cx="5468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D8C263F-3057-47D2-86C9-B43301098DF4}"/>
                    </a:ext>
                  </a:extLst>
                </p14:cNvPr>
                <p14:cNvContentPartPr/>
                <p14:nvPr/>
              </p14:nvContentPartPr>
              <p14:xfrm>
                <a:off x="1031982" y="4146604"/>
                <a:ext cx="105840" cy="137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D8C263F-3057-47D2-86C9-B43301098D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4342" y="4128964"/>
                  <a:ext cx="141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0C3BFF-EBA5-46E3-89CB-E7A9AAF071A9}"/>
                    </a:ext>
                  </a:extLst>
                </p14:cNvPr>
                <p14:cNvContentPartPr/>
                <p14:nvPr/>
              </p14:nvContentPartPr>
              <p14:xfrm>
                <a:off x="1197582" y="4168924"/>
                <a:ext cx="139320" cy="89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0C3BFF-EBA5-46E3-89CB-E7A9AAF071A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79582" y="4150924"/>
                  <a:ext cx="174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F0B0D0-EF78-48A6-87A3-8537CE54010A}"/>
                    </a:ext>
                  </a:extLst>
                </p14:cNvPr>
                <p14:cNvContentPartPr/>
                <p14:nvPr/>
              </p14:nvContentPartPr>
              <p14:xfrm>
                <a:off x="1380822" y="4060564"/>
                <a:ext cx="27360" cy="231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F0B0D0-EF78-48A6-87A3-8537CE5401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363182" y="4042924"/>
                  <a:ext cx="630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ED17F4B-8069-49B0-864B-830179E4F270}"/>
                    </a:ext>
                  </a:extLst>
                </p14:cNvPr>
                <p14:cNvContentPartPr/>
                <p14:nvPr/>
              </p14:nvContentPartPr>
              <p14:xfrm>
                <a:off x="1472982" y="4183684"/>
                <a:ext cx="99720" cy="102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ED17F4B-8069-49B0-864B-830179E4F27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55342" y="4165684"/>
                  <a:ext cx="135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176650C-8B56-4EA2-AAE4-A3771AD854E2}"/>
                    </a:ext>
                  </a:extLst>
                </p14:cNvPr>
                <p14:cNvContentPartPr/>
                <p14:nvPr/>
              </p14:nvContentPartPr>
              <p14:xfrm>
                <a:off x="1605102" y="4194844"/>
                <a:ext cx="136440" cy="101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176650C-8B56-4EA2-AAE4-A3771AD854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87102" y="4177204"/>
                  <a:ext cx="1720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24BDCBF-360B-4C4C-A4A4-64ADCED70605}"/>
                    </a:ext>
                  </a:extLst>
                </p14:cNvPr>
                <p14:cNvContentPartPr/>
                <p14:nvPr/>
              </p14:nvContentPartPr>
              <p14:xfrm>
                <a:off x="1777902" y="4173604"/>
                <a:ext cx="131760" cy="347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24BDCBF-360B-4C4C-A4A4-64ADCED7060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60262" y="4155604"/>
                  <a:ext cx="167400" cy="38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E561279-F5F2-4B45-9F3C-7284C842FDCA}"/>
              </a:ext>
            </a:extLst>
          </p:cNvPr>
          <p:cNvGrpSpPr/>
          <p:nvPr/>
        </p:nvGrpSpPr>
        <p:grpSpPr>
          <a:xfrm>
            <a:off x="508542" y="2362084"/>
            <a:ext cx="2257560" cy="1366560"/>
            <a:chOff x="508542" y="2362084"/>
            <a:chExt cx="2257560" cy="136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860BFC2-AC3F-443B-82A6-C435FFB5934A}"/>
                    </a:ext>
                  </a:extLst>
                </p14:cNvPr>
                <p14:cNvContentPartPr/>
                <p14:nvPr/>
              </p14:nvContentPartPr>
              <p14:xfrm>
                <a:off x="1332582" y="3124564"/>
                <a:ext cx="15840" cy="604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860BFC2-AC3F-443B-82A6-C435FFB5934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14582" y="3106924"/>
                  <a:ext cx="5148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E57EACE-D185-485D-8DFC-E45754161702}"/>
                    </a:ext>
                  </a:extLst>
                </p14:cNvPr>
                <p14:cNvContentPartPr/>
                <p14:nvPr/>
              </p14:nvContentPartPr>
              <p14:xfrm>
                <a:off x="508542" y="2362084"/>
                <a:ext cx="518400" cy="515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E57EACE-D185-485D-8DFC-E457541617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90902" y="2344084"/>
                  <a:ext cx="55404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0106AC6-FC3B-45C5-89A3-1F2814A064EB}"/>
                    </a:ext>
                  </a:extLst>
                </p14:cNvPr>
                <p14:cNvContentPartPr/>
                <p14:nvPr/>
              </p14:nvContentPartPr>
              <p14:xfrm>
                <a:off x="795462" y="2784364"/>
                <a:ext cx="112680" cy="159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0106AC6-FC3B-45C5-89A3-1F2814A064E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7822" y="2766364"/>
                  <a:ext cx="148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74CD510-B52C-427A-A968-973B3E5F1DB3}"/>
                    </a:ext>
                  </a:extLst>
                </p14:cNvPr>
                <p14:cNvContentPartPr/>
                <p14:nvPr/>
              </p14:nvContentPartPr>
              <p14:xfrm>
                <a:off x="976182" y="2811724"/>
                <a:ext cx="131400" cy="103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74CD510-B52C-427A-A968-973B3E5F1DB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8542" y="2794084"/>
                  <a:ext cx="167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AB683BC-2633-40C3-82F9-101E2BA914F0}"/>
                    </a:ext>
                  </a:extLst>
                </p14:cNvPr>
                <p14:cNvContentPartPr/>
                <p14:nvPr/>
              </p14:nvContentPartPr>
              <p14:xfrm>
                <a:off x="1150782" y="2679604"/>
                <a:ext cx="19800" cy="245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AB683BC-2633-40C3-82F9-101E2BA914F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2782" y="2661604"/>
                  <a:ext cx="554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60023BF-BFB0-46DF-9949-5C4C7FAF8B4C}"/>
                    </a:ext>
                  </a:extLst>
                </p14:cNvPr>
                <p14:cNvContentPartPr/>
                <p14:nvPr/>
              </p14:nvContentPartPr>
              <p14:xfrm>
                <a:off x="1214142" y="2800564"/>
                <a:ext cx="118080" cy="107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60023BF-BFB0-46DF-9949-5C4C7FAF8B4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96502" y="2782564"/>
                  <a:ext cx="153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E3862B-38E0-4CF7-A786-E89F1D29E4A5}"/>
                    </a:ext>
                  </a:extLst>
                </p14:cNvPr>
                <p14:cNvContentPartPr/>
                <p14:nvPr/>
              </p14:nvContentPartPr>
              <p14:xfrm>
                <a:off x="1364622" y="2814964"/>
                <a:ext cx="87480" cy="100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E3862B-38E0-4CF7-A786-E89F1D29E4A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46622" y="2796964"/>
                  <a:ext cx="123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8DE4F5-CADC-47B5-A6C6-2287F541D143}"/>
                    </a:ext>
                  </a:extLst>
                </p14:cNvPr>
                <p14:cNvContentPartPr/>
                <p14:nvPr/>
              </p14:nvContentPartPr>
              <p14:xfrm>
                <a:off x="1515462" y="2823244"/>
                <a:ext cx="88920" cy="36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8DE4F5-CADC-47B5-A6C6-2287F541D14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97462" y="2805604"/>
                  <a:ext cx="124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C903315-3782-465E-AA31-DEF6BCC22FD5}"/>
                    </a:ext>
                  </a:extLst>
                </p14:cNvPr>
                <p14:cNvContentPartPr/>
                <p14:nvPr/>
              </p14:nvContentPartPr>
              <p14:xfrm>
                <a:off x="1517262" y="2812084"/>
                <a:ext cx="145800" cy="310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C903315-3782-465E-AA31-DEF6BCC22FD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99622" y="2794084"/>
                  <a:ext cx="1814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7BBB775-2335-49FA-84E3-B158F357B324}"/>
                    </a:ext>
                  </a:extLst>
                </p14:cNvPr>
                <p14:cNvContentPartPr/>
                <p14:nvPr/>
              </p14:nvContentPartPr>
              <p14:xfrm>
                <a:off x="1783662" y="2714884"/>
                <a:ext cx="123480" cy="216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7BBB775-2335-49FA-84E3-B158F357B32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65662" y="2696884"/>
                  <a:ext cx="159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9F9B5-822B-4FEF-92B8-9B0A492A63A4}"/>
                    </a:ext>
                  </a:extLst>
                </p14:cNvPr>
                <p14:cNvContentPartPr/>
                <p14:nvPr/>
              </p14:nvContentPartPr>
              <p14:xfrm>
                <a:off x="1781142" y="2898844"/>
                <a:ext cx="147960" cy="73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9F9B5-822B-4FEF-92B8-9B0A492A63A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763142" y="2880844"/>
                  <a:ext cx="18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07365C6-51CC-4886-B67C-344D75AC12A4}"/>
                    </a:ext>
                  </a:extLst>
                </p14:cNvPr>
                <p14:cNvContentPartPr/>
                <p14:nvPr/>
              </p14:nvContentPartPr>
              <p14:xfrm>
                <a:off x="2001102" y="2761684"/>
                <a:ext cx="111600" cy="231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07365C6-51CC-4886-B67C-344D75AC12A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83102" y="2743684"/>
                  <a:ext cx="147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E8F93C8-E354-4017-9DDC-E60ABBBF2B1F}"/>
                    </a:ext>
                  </a:extLst>
                </p14:cNvPr>
                <p14:cNvContentPartPr/>
                <p14:nvPr/>
              </p14:nvContentPartPr>
              <p14:xfrm>
                <a:off x="2177142" y="2761324"/>
                <a:ext cx="84960" cy="159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E8F93C8-E354-4017-9DDC-E60ABBBF2B1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59142" y="2743324"/>
                  <a:ext cx="120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AB742E9-EE6F-4C19-8228-A26F73481030}"/>
                    </a:ext>
                  </a:extLst>
                </p14:cNvPr>
                <p14:cNvContentPartPr/>
                <p14:nvPr/>
              </p14:nvContentPartPr>
              <p14:xfrm>
                <a:off x="2231142" y="2753764"/>
                <a:ext cx="56160" cy="29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AB742E9-EE6F-4C19-8228-A26F7348103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13142" y="2735764"/>
                  <a:ext cx="91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283EEF3-DE2E-466D-B517-E6A366830708}"/>
                    </a:ext>
                  </a:extLst>
                </p14:cNvPr>
                <p14:cNvContentPartPr/>
                <p14:nvPr/>
              </p14:nvContentPartPr>
              <p14:xfrm>
                <a:off x="2331942" y="2746564"/>
                <a:ext cx="101160" cy="131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283EEF3-DE2E-466D-B517-E6A3668307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14302" y="2728924"/>
                  <a:ext cx="136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AF4CFB8-71F3-4B8E-97FD-0DA5F63AEBA6}"/>
                    </a:ext>
                  </a:extLst>
                </p14:cNvPr>
                <p14:cNvContentPartPr/>
                <p14:nvPr/>
              </p14:nvContentPartPr>
              <p14:xfrm>
                <a:off x="2484582" y="2738284"/>
                <a:ext cx="105840" cy="121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AF4CFB8-71F3-4B8E-97FD-0DA5F63AEBA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66942" y="2720284"/>
                  <a:ext cx="141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63FC5D9-7C16-48E8-B2DD-B16AE0FD2DFD}"/>
                    </a:ext>
                  </a:extLst>
                </p14:cNvPr>
                <p14:cNvContentPartPr/>
                <p14:nvPr/>
              </p14:nvContentPartPr>
              <p14:xfrm>
                <a:off x="2645502" y="2741884"/>
                <a:ext cx="120600" cy="146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63FC5D9-7C16-48E8-B2DD-B16AE0FD2DF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27862" y="2723884"/>
                  <a:ext cx="15624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1E27945-A1D9-431B-865C-CC86DCFBF473}"/>
              </a:ext>
            </a:extLst>
          </p:cNvPr>
          <p:cNvGrpSpPr/>
          <p:nvPr/>
        </p:nvGrpSpPr>
        <p:grpSpPr>
          <a:xfrm>
            <a:off x="4442982" y="4818004"/>
            <a:ext cx="1709280" cy="286560"/>
            <a:chOff x="4442982" y="4818004"/>
            <a:chExt cx="170928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8F33A24-9224-44F5-B61E-644DC472FD9F}"/>
                    </a:ext>
                  </a:extLst>
                </p14:cNvPr>
                <p14:cNvContentPartPr/>
                <p14:nvPr/>
              </p14:nvContentPartPr>
              <p14:xfrm>
                <a:off x="4482582" y="4996204"/>
                <a:ext cx="22320" cy="84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8F33A24-9224-44F5-B61E-644DC472FD9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64942" y="4978564"/>
                  <a:ext cx="57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223DE97-09B3-430E-82C0-0AEFA2EE9FF3}"/>
                    </a:ext>
                  </a:extLst>
                </p14:cNvPr>
                <p14:cNvContentPartPr/>
                <p14:nvPr/>
              </p14:nvContentPartPr>
              <p14:xfrm>
                <a:off x="4442982" y="4878124"/>
                <a:ext cx="6840" cy="9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223DE97-09B3-430E-82C0-0AEFA2EE9FF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24982" y="4860484"/>
                  <a:ext cx="42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12A9A55-7CF2-4467-BC47-10A85461FD58}"/>
                    </a:ext>
                  </a:extLst>
                </p14:cNvPr>
                <p14:cNvContentPartPr/>
                <p14:nvPr/>
              </p14:nvContentPartPr>
              <p14:xfrm>
                <a:off x="4592382" y="4984684"/>
                <a:ext cx="124560" cy="99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12A9A55-7CF2-4467-BC47-10A85461FD5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574742" y="4967044"/>
                  <a:ext cx="160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DDED917-EA6A-4EFC-BF9A-0656D5B20BE5}"/>
                    </a:ext>
                  </a:extLst>
                </p14:cNvPr>
                <p14:cNvContentPartPr/>
                <p14:nvPr/>
              </p14:nvContentPartPr>
              <p14:xfrm>
                <a:off x="4801182" y="4971724"/>
                <a:ext cx="81720" cy="131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DDED917-EA6A-4EFC-BF9A-0656D5B20BE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83182" y="4954084"/>
                  <a:ext cx="1173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63EA43-79EB-4838-88A4-1A648CDC5EA3}"/>
                    </a:ext>
                  </a:extLst>
                </p14:cNvPr>
                <p14:cNvContentPartPr/>
                <p14:nvPr/>
              </p14:nvContentPartPr>
              <p14:xfrm>
                <a:off x="5040582" y="4845364"/>
                <a:ext cx="14040" cy="248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63EA43-79EB-4838-88A4-1A648CDC5EA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22582" y="4827364"/>
                  <a:ext cx="49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8414FC2-774F-46F2-BC5E-C427F1277B0A}"/>
                    </a:ext>
                  </a:extLst>
                </p14:cNvPr>
                <p14:cNvContentPartPr/>
                <p14:nvPr/>
              </p14:nvContentPartPr>
              <p14:xfrm>
                <a:off x="4947342" y="4981444"/>
                <a:ext cx="229680" cy="33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8414FC2-774F-46F2-BC5E-C427F1277B0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29342" y="4963444"/>
                  <a:ext cx="2653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1573F5D-DC36-48BA-B92A-52E42A6E2440}"/>
                    </a:ext>
                  </a:extLst>
                </p14:cNvPr>
                <p14:cNvContentPartPr/>
                <p14:nvPr/>
              </p14:nvContentPartPr>
              <p14:xfrm>
                <a:off x="5164422" y="4983964"/>
                <a:ext cx="83160" cy="120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1573F5D-DC36-48BA-B92A-52E42A6E244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46422" y="4965964"/>
                  <a:ext cx="118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426C14F-369E-4F75-AD99-4FB21102CB7B}"/>
                    </a:ext>
                  </a:extLst>
                </p14:cNvPr>
                <p14:cNvContentPartPr/>
                <p14:nvPr/>
              </p14:nvContentPartPr>
              <p14:xfrm>
                <a:off x="5337582" y="4991524"/>
                <a:ext cx="138960" cy="91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426C14F-369E-4F75-AD99-4FB21102CB7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319582" y="4973884"/>
                  <a:ext cx="174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36606F4-55D2-45CC-AE2E-60B70368E84F}"/>
                    </a:ext>
                  </a:extLst>
                </p14:cNvPr>
                <p14:cNvContentPartPr/>
                <p14:nvPr/>
              </p14:nvContentPartPr>
              <p14:xfrm>
                <a:off x="5513622" y="4991524"/>
                <a:ext cx="91440" cy="90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36606F4-55D2-45CC-AE2E-60B70368E84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95982" y="4973524"/>
                  <a:ext cx="127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BFD73CF-9CAB-48B6-9A87-88F60C2889CB}"/>
                    </a:ext>
                  </a:extLst>
                </p14:cNvPr>
                <p14:cNvContentPartPr/>
                <p14:nvPr/>
              </p14:nvContentPartPr>
              <p14:xfrm>
                <a:off x="5682462" y="4818004"/>
                <a:ext cx="41760" cy="283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BFD73CF-9CAB-48B6-9A87-88F60C2889C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64462" y="4800004"/>
                  <a:ext cx="774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87A1AA-118C-43E9-8058-2D6F3DA35C17}"/>
                    </a:ext>
                  </a:extLst>
                </p14:cNvPr>
                <p14:cNvContentPartPr/>
                <p14:nvPr/>
              </p14:nvContentPartPr>
              <p14:xfrm>
                <a:off x="5626662" y="4968844"/>
                <a:ext cx="190800" cy="29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87A1AA-118C-43E9-8058-2D6F3DA35C1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608662" y="4951204"/>
                  <a:ext cx="226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E94131F-DA0C-49F2-9031-549AA302EDFB}"/>
                    </a:ext>
                  </a:extLst>
                </p14:cNvPr>
                <p14:cNvContentPartPr/>
                <p14:nvPr/>
              </p14:nvContentPartPr>
              <p14:xfrm>
                <a:off x="5827902" y="4955164"/>
                <a:ext cx="85680" cy="118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E94131F-DA0C-49F2-9031-549AA302EDF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09902" y="4937524"/>
                  <a:ext cx="121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4D620AC-6E74-4242-B942-B8A7E04BCBA9}"/>
                    </a:ext>
                  </a:extLst>
                </p14:cNvPr>
                <p14:cNvContentPartPr/>
                <p14:nvPr/>
              </p14:nvContentPartPr>
              <p14:xfrm>
                <a:off x="5940942" y="4954084"/>
                <a:ext cx="211320" cy="13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4D620AC-6E74-4242-B942-B8A7E04BCBA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23302" y="4936444"/>
                  <a:ext cx="24696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AD95C85-7020-49A1-9A29-262445AF89C4}"/>
              </a:ext>
            </a:extLst>
          </p:cNvPr>
          <p:cNvGrpSpPr/>
          <p:nvPr/>
        </p:nvGrpSpPr>
        <p:grpSpPr>
          <a:xfrm>
            <a:off x="4414902" y="3845284"/>
            <a:ext cx="1213920" cy="811800"/>
            <a:chOff x="4414902" y="3845284"/>
            <a:chExt cx="1213920" cy="81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4C341C9-B7C1-4F34-B7AC-395C797B52AE}"/>
                    </a:ext>
                  </a:extLst>
                </p14:cNvPr>
                <p14:cNvContentPartPr/>
                <p14:nvPr/>
              </p14:nvContentPartPr>
              <p14:xfrm>
                <a:off x="5044542" y="4410124"/>
                <a:ext cx="22320" cy="246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4C341C9-B7C1-4F34-B7AC-395C797B52A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26542" y="4392484"/>
                  <a:ext cx="57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B564D84-68D5-444B-9032-3FCD11D969C7}"/>
                    </a:ext>
                  </a:extLst>
                </p14:cNvPr>
                <p14:cNvContentPartPr/>
                <p14:nvPr/>
              </p14:nvContentPartPr>
              <p14:xfrm>
                <a:off x="4414902" y="3845284"/>
                <a:ext cx="521280" cy="395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B564D84-68D5-444B-9032-3FCD11D969C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96902" y="3827284"/>
                  <a:ext cx="5569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D2F2419-138A-448D-B2DF-347D808C25AA}"/>
                    </a:ext>
                  </a:extLst>
                </p14:cNvPr>
                <p14:cNvContentPartPr/>
                <p14:nvPr/>
              </p14:nvContentPartPr>
              <p14:xfrm>
                <a:off x="4787142" y="4172524"/>
                <a:ext cx="99000" cy="138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D2F2419-138A-448D-B2DF-347D808C25A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69502" y="4154524"/>
                  <a:ext cx="134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494005F-0F9D-40C2-8CD4-9052B0F3BD10}"/>
                    </a:ext>
                  </a:extLst>
                </p14:cNvPr>
                <p14:cNvContentPartPr/>
                <p14:nvPr/>
              </p14:nvContentPartPr>
              <p14:xfrm>
                <a:off x="4963902" y="4195924"/>
                <a:ext cx="136440" cy="102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494005F-0F9D-40C2-8CD4-9052B0F3BD1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45902" y="4177924"/>
                  <a:ext cx="172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795FA37-AAD7-4D87-8F28-ED294745B101}"/>
                    </a:ext>
                  </a:extLst>
                </p14:cNvPr>
                <p14:cNvContentPartPr/>
                <p14:nvPr/>
              </p14:nvContentPartPr>
              <p14:xfrm>
                <a:off x="5148582" y="4062004"/>
                <a:ext cx="24480" cy="221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795FA37-AAD7-4D87-8F28-ED294745B10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30582" y="4044004"/>
                  <a:ext cx="60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BBB067C-778C-4FBA-84F6-31AF51CE70F6}"/>
                    </a:ext>
                  </a:extLst>
                </p14:cNvPr>
                <p14:cNvContentPartPr/>
                <p14:nvPr/>
              </p14:nvContentPartPr>
              <p14:xfrm>
                <a:off x="5214462" y="4174324"/>
                <a:ext cx="152280" cy="86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BBB067C-778C-4FBA-84F6-31AF51CE70F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96462" y="4156324"/>
                  <a:ext cx="187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7B23B6E-F335-4FB9-819E-C96EF5D4E7F8}"/>
                    </a:ext>
                  </a:extLst>
                </p14:cNvPr>
                <p14:cNvContentPartPr/>
                <p14:nvPr/>
              </p14:nvContentPartPr>
              <p14:xfrm>
                <a:off x="5377182" y="4185844"/>
                <a:ext cx="65160" cy="102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7B23B6E-F335-4FB9-819E-C96EF5D4E7F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359542" y="4168204"/>
                  <a:ext cx="100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FC234B-C0CC-4214-BD43-278B82927F33}"/>
                    </a:ext>
                  </a:extLst>
                </p14:cNvPr>
                <p14:cNvContentPartPr/>
                <p14:nvPr/>
              </p14:nvContentPartPr>
              <p14:xfrm>
                <a:off x="5524782" y="4188364"/>
                <a:ext cx="104040" cy="269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8FC234B-C0CC-4214-BD43-278B82927F3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507142" y="4170724"/>
                  <a:ext cx="13968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BDA8BF0-0FA8-41C0-BE5A-3CF12B825109}"/>
              </a:ext>
            </a:extLst>
          </p:cNvPr>
          <p:cNvGrpSpPr/>
          <p:nvPr/>
        </p:nvGrpSpPr>
        <p:grpSpPr>
          <a:xfrm>
            <a:off x="5816022" y="4065244"/>
            <a:ext cx="1110240" cy="288360"/>
            <a:chOff x="5816022" y="4065244"/>
            <a:chExt cx="111024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4B5B8E3-D515-455E-8F27-C086EFF5C72B}"/>
                    </a:ext>
                  </a:extLst>
                </p14:cNvPr>
                <p14:cNvContentPartPr/>
                <p14:nvPr/>
              </p14:nvContentPartPr>
              <p14:xfrm>
                <a:off x="5816022" y="4065244"/>
                <a:ext cx="145440" cy="200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4B5B8E3-D515-455E-8F27-C086EFF5C72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98022" y="4047604"/>
                  <a:ext cx="181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6C56756-0784-4995-A97C-A1D8D30D9536}"/>
                    </a:ext>
                  </a:extLst>
                </p14:cNvPr>
                <p14:cNvContentPartPr/>
                <p14:nvPr/>
              </p14:nvContentPartPr>
              <p14:xfrm>
                <a:off x="5821422" y="4246684"/>
                <a:ext cx="218520" cy="106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6C56756-0784-4995-A97C-A1D8D30D953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03782" y="4229044"/>
                  <a:ext cx="254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6F6FD40-80EF-4348-ACDF-D0F8DB0B79FE}"/>
                    </a:ext>
                  </a:extLst>
                </p14:cNvPr>
                <p14:cNvContentPartPr/>
                <p14:nvPr/>
              </p14:nvContentPartPr>
              <p14:xfrm>
                <a:off x="6072342" y="4117444"/>
                <a:ext cx="114840" cy="218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6F6FD40-80EF-4348-ACDF-D0F8DB0B79F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54702" y="4099804"/>
                  <a:ext cx="1504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8B810D-7BF5-453B-9839-32D5145539FB}"/>
                    </a:ext>
                  </a:extLst>
                </p14:cNvPr>
                <p14:cNvContentPartPr/>
                <p14:nvPr/>
              </p14:nvContentPartPr>
              <p14:xfrm>
                <a:off x="6240462" y="4110604"/>
                <a:ext cx="129960" cy="144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8B810D-7BF5-453B-9839-32D5145539F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22822" y="4092604"/>
                  <a:ext cx="165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598B368-EE42-4B83-8F3F-BDBEAA0A2351}"/>
                    </a:ext>
                  </a:extLst>
                </p14:cNvPr>
                <p14:cNvContentPartPr/>
                <p14:nvPr/>
              </p14:nvContentPartPr>
              <p14:xfrm>
                <a:off x="6292302" y="4114204"/>
                <a:ext cx="102960" cy="22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598B368-EE42-4B83-8F3F-BDBEAA0A235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74662" y="4096564"/>
                  <a:ext cx="138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2A6EB9A-97D8-43AD-8A68-CB0546DE41BB}"/>
                    </a:ext>
                  </a:extLst>
                </p14:cNvPr>
                <p14:cNvContentPartPr/>
                <p14:nvPr/>
              </p14:nvContentPartPr>
              <p14:xfrm>
                <a:off x="6443862" y="4109524"/>
                <a:ext cx="119520" cy="153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2A6EB9A-97D8-43AD-8A68-CB0546DE41B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426222" y="4091524"/>
                  <a:ext cx="155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BEA76D6-2636-4F5D-863A-6075B4B31F14}"/>
                    </a:ext>
                  </a:extLst>
                </p14:cNvPr>
                <p14:cNvContentPartPr/>
                <p14:nvPr/>
              </p14:nvContentPartPr>
              <p14:xfrm>
                <a:off x="6638262" y="4113484"/>
                <a:ext cx="97920" cy="112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BEA76D6-2636-4F5D-863A-6075B4B31F1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20262" y="4095484"/>
                  <a:ext cx="133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F839D7E-7262-405A-B0DD-30F149BE6F25}"/>
                    </a:ext>
                  </a:extLst>
                </p14:cNvPr>
                <p14:cNvContentPartPr/>
                <p14:nvPr/>
              </p14:nvContentPartPr>
              <p14:xfrm>
                <a:off x="6841302" y="4107364"/>
                <a:ext cx="84960" cy="111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F839D7E-7262-405A-B0DD-30F149BE6F2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23662" y="4089364"/>
                  <a:ext cx="1206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93AFE01-CC99-4AF1-8630-161515BB0691}"/>
              </a:ext>
            </a:extLst>
          </p:cNvPr>
          <p:cNvGrpSpPr/>
          <p:nvPr/>
        </p:nvGrpSpPr>
        <p:grpSpPr>
          <a:xfrm>
            <a:off x="4509222" y="2325004"/>
            <a:ext cx="587880" cy="446760"/>
            <a:chOff x="4509222" y="2325004"/>
            <a:chExt cx="58788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405FE1-358B-4785-A018-9D6B78BC8425}"/>
                    </a:ext>
                  </a:extLst>
                </p14:cNvPr>
                <p14:cNvContentPartPr/>
                <p14:nvPr/>
              </p14:nvContentPartPr>
              <p14:xfrm>
                <a:off x="4745742" y="2384764"/>
                <a:ext cx="35640" cy="387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405FE1-358B-4785-A018-9D6B78BC84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728102" y="2367124"/>
                  <a:ext cx="712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16FB51B-81A5-4D50-A107-3AA42631010E}"/>
                    </a:ext>
                  </a:extLst>
                </p14:cNvPr>
                <p14:cNvContentPartPr/>
                <p14:nvPr/>
              </p14:nvContentPartPr>
              <p14:xfrm>
                <a:off x="4836822" y="2345524"/>
                <a:ext cx="53280" cy="423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16FB51B-81A5-4D50-A107-3AA42631010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819182" y="2327884"/>
                  <a:ext cx="889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E26A8C6-0285-48B8-A700-D25BA65153F9}"/>
                    </a:ext>
                  </a:extLst>
                </p14:cNvPr>
                <p14:cNvContentPartPr/>
                <p14:nvPr/>
              </p14:nvContentPartPr>
              <p14:xfrm>
                <a:off x="4509222" y="2325004"/>
                <a:ext cx="587880" cy="108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E26A8C6-0285-48B8-A700-D25BA65153F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91222" y="2307364"/>
                  <a:ext cx="62352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2A4CC31-DBBD-4CEB-BC71-E919522A0BC7}"/>
              </a:ext>
            </a:extLst>
          </p:cNvPr>
          <p:cNvGrpSpPr/>
          <p:nvPr/>
        </p:nvGrpSpPr>
        <p:grpSpPr>
          <a:xfrm>
            <a:off x="5071182" y="2554324"/>
            <a:ext cx="894600" cy="968760"/>
            <a:chOff x="5071182" y="2554324"/>
            <a:chExt cx="894600" cy="9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AC2ED36-11DD-474E-98CF-7C3C69158A7F}"/>
                    </a:ext>
                  </a:extLst>
                </p14:cNvPr>
                <p14:cNvContentPartPr/>
                <p14:nvPr/>
              </p14:nvContentPartPr>
              <p14:xfrm>
                <a:off x="5299782" y="3142564"/>
                <a:ext cx="25200" cy="380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AC2ED36-11DD-474E-98CF-7C3C69158A7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81782" y="3124564"/>
                  <a:ext cx="608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A2AD6DE-E73D-4663-9C43-5D2613586A5E}"/>
                    </a:ext>
                  </a:extLst>
                </p14:cNvPr>
                <p14:cNvContentPartPr/>
                <p14:nvPr/>
              </p14:nvContentPartPr>
              <p14:xfrm>
                <a:off x="5071182" y="2711644"/>
                <a:ext cx="99000" cy="14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A2AD6DE-E73D-4663-9C43-5D2613586A5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53182" y="2693644"/>
                  <a:ext cx="134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604139A-B7F3-4E12-9F08-669FC3105C3C}"/>
                    </a:ext>
                  </a:extLst>
                </p14:cNvPr>
                <p14:cNvContentPartPr/>
                <p14:nvPr/>
              </p14:nvContentPartPr>
              <p14:xfrm>
                <a:off x="5218782" y="2737204"/>
                <a:ext cx="141480" cy="79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604139A-B7F3-4E12-9F08-669FC3105C3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200782" y="2719204"/>
                  <a:ext cx="177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4935DA7-284D-4208-82F5-398645E552D1}"/>
                    </a:ext>
                  </a:extLst>
                </p14:cNvPr>
                <p14:cNvContentPartPr/>
                <p14:nvPr/>
              </p14:nvContentPartPr>
              <p14:xfrm>
                <a:off x="5380422" y="2554324"/>
                <a:ext cx="47880" cy="299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4935DA7-284D-4208-82F5-398645E552D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62422" y="2536684"/>
                  <a:ext cx="835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7BAD315-0DBB-4B59-9A41-108498E7BACC}"/>
                    </a:ext>
                  </a:extLst>
                </p14:cNvPr>
                <p14:cNvContentPartPr/>
                <p14:nvPr/>
              </p14:nvContentPartPr>
              <p14:xfrm>
                <a:off x="5495622" y="2744044"/>
                <a:ext cx="126720" cy="100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7BAD315-0DBB-4B59-9A41-108498E7BAC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477622" y="2726404"/>
                  <a:ext cx="16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4CD68D6-C849-4643-9C01-63BD249D43B6}"/>
                    </a:ext>
                  </a:extLst>
                </p14:cNvPr>
                <p14:cNvContentPartPr/>
                <p14:nvPr/>
              </p14:nvContentPartPr>
              <p14:xfrm>
                <a:off x="5629902" y="2758444"/>
                <a:ext cx="126000" cy="90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4CD68D6-C849-4643-9C01-63BD249D43B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12262" y="2740804"/>
                  <a:ext cx="161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1DA33B5-22F4-4B6B-8220-E866AAC52146}"/>
                    </a:ext>
                  </a:extLst>
                </p14:cNvPr>
                <p14:cNvContentPartPr/>
                <p14:nvPr/>
              </p14:nvContentPartPr>
              <p14:xfrm>
                <a:off x="5825742" y="2750884"/>
                <a:ext cx="140040" cy="403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1DA33B5-22F4-4B6B-8220-E866AAC5214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808102" y="2733244"/>
                  <a:ext cx="17568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6E241B9-EAFC-4F0A-8F9E-288A64B4E2B5}"/>
              </a:ext>
            </a:extLst>
          </p:cNvPr>
          <p:cNvGrpSpPr/>
          <p:nvPr/>
        </p:nvGrpSpPr>
        <p:grpSpPr>
          <a:xfrm>
            <a:off x="6289422" y="1571524"/>
            <a:ext cx="1065600" cy="374040"/>
            <a:chOff x="6289422" y="1571524"/>
            <a:chExt cx="106560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4B88E82-E633-445B-8E76-1E153E70658E}"/>
                    </a:ext>
                  </a:extLst>
                </p14:cNvPr>
                <p14:cNvContentPartPr/>
                <p14:nvPr/>
              </p14:nvContentPartPr>
              <p14:xfrm>
                <a:off x="6344862" y="1683124"/>
                <a:ext cx="97200" cy="257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4B88E82-E633-445B-8E76-1E153E70658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326862" y="1665124"/>
                  <a:ext cx="1328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001DE17-1F9D-4223-8DA6-C4738D65E8AD}"/>
                    </a:ext>
                  </a:extLst>
                </p14:cNvPr>
                <p14:cNvContentPartPr/>
                <p14:nvPr/>
              </p14:nvContentPartPr>
              <p14:xfrm>
                <a:off x="6456822" y="1655044"/>
                <a:ext cx="99000" cy="290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001DE17-1F9D-4223-8DA6-C4738D65E8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439182" y="1637404"/>
                  <a:ext cx="134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5F13412-B041-426E-AF50-6187C43AB7FF}"/>
                    </a:ext>
                  </a:extLst>
                </p14:cNvPr>
                <p14:cNvContentPartPr/>
                <p14:nvPr/>
              </p14:nvContentPartPr>
              <p14:xfrm>
                <a:off x="6289422" y="1754764"/>
                <a:ext cx="240120" cy="122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5F13412-B041-426E-AF50-6187C43AB7F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271422" y="1737124"/>
                  <a:ext cx="275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700380A-90AF-468E-BB89-F51D997223CB}"/>
                    </a:ext>
                  </a:extLst>
                </p14:cNvPr>
                <p14:cNvContentPartPr/>
                <p14:nvPr/>
              </p14:nvContentPartPr>
              <p14:xfrm>
                <a:off x="6695502" y="1601764"/>
                <a:ext cx="129960" cy="293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700380A-90AF-468E-BB89-F51D997223C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677862" y="1584124"/>
                  <a:ext cx="1656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451A89E-9C63-48DB-9A60-7D352421C469}"/>
                    </a:ext>
                  </a:extLst>
                </p14:cNvPr>
                <p14:cNvContentPartPr/>
                <p14:nvPr/>
              </p14:nvContentPartPr>
              <p14:xfrm>
                <a:off x="6712062" y="1742524"/>
                <a:ext cx="129600" cy="19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451A89E-9C63-48DB-9A60-7D352421C46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694062" y="1724524"/>
                  <a:ext cx="165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75AB5BE-C033-4C31-8556-49D6A60AEC9E}"/>
                    </a:ext>
                  </a:extLst>
                </p14:cNvPr>
                <p14:cNvContentPartPr/>
                <p14:nvPr/>
              </p14:nvContentPartPr>
              <p14:xfrm>
                <a:off x="6902862" y="1668724"/>
                <a:ext cx="39240" cy="170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75AB5BE-C033-4C31-8556-49D6A60AEC9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885222" y="1650724"/>
                  <a:ext cx="74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29F580F-5203-460F-A14D-A17BC2BF91C6}"/>
                    </a:ext>
                  </a:extLst>
                </p14:cNvPr>
                <p14:cNvContentPartPr/>
                <p14:nvPr/>
              </p14:nvContentPartPr>
              <p14:xfrm>
                <a:off x="7020582" y="1751164"/>
                <a:ext cx="147960" cy="109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29F580F-5203-460F-A14D-A17BC2BF91C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02582" y="1733164"/>
                  <a:ext cx="183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3AFBB35-9403-43FE-BA6E-690AD135C8AF}"/>
                    </a:ext>
                  </a:extLst>
                </p14:cNvPr>
                <p14:cNvContentPartPr/>
                <p14:nvPr/>
              </p14:nvContentPartPr>
              <p14:xfrm>
                <a:off x="7261062" y="1571524"/>
                <a:ext cx="93960" cy="280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3AFBB35-9403-43FE-BA6E-690AD135C8A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243422" y="1553884"/>
                  <a:ext cx="12960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BD6EF7B-868A-463B-A611-A3DDF5450DCB}"/>
              </a:ext>
            </a:extLst>
          </p:cNvPr>
          <p:cNvGrpSpPr/>
          <p:nvPr/>
        </p:nvGrpSpPr>
        <p:grpSpPr>
          <a:xfrm>
            <a:off x="7690542" y="1552804"/>
            <a:ext cx="1139400" cy="272880"/>
            <a:chOff x="7690542" y="1552804"/>
            <a:chExt cx="113940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0C1B0D5-7897-41E7-928B-29D532CB71F1}"/>
                    </a:ext>
                  </a:extLst>
                </p14:cNvPr>
                <p14:cNvContentPartPr/>
                <p14:nvPr/>
              </p14:nvContentPartPr>
              <p14:xfrm>
                <a:off x="7690542" y="1676284"/>
                <a:ext cx="102960" cy="142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0C1B0D5-7897-41E7-928B-29D532CB71F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72902" y="1658644"/>
                  <a:ext cx="138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666C5B1-9C11-4152-8AC6-E9D3F9593064}"/>
                    </a:ext>
                  </a:extLst>
                </p14:cNvPr>
                <p14:cNvContentPartPr/>
                <p14:nvPr/>
              </p14:nvContentPartPr>
              <p14:xfrm>
                <a:off x="7846782" y="1686004"/>
                <a:ext cx="141480" cy="106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666C5B1-9C11-4152-8AC6-E9D3F959306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829142" y="1668004"/>
                  <a:ext cx="177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5FEA8C1-3404-4D63-BF28-4FAE344F1D73}"/>
                    </a:ext>
                  </a:extLst>
                </p14:cNvPr>
                <p14:cNvContentPartPr/>
                <p14:nvPr/>
              </p14:nvContentPartPr>
              <p14:xfrm>
                <a:off x="8041902" y="1552804"/>
                <a:ext cx="21960" cy="272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5FEA8C1-3404-4D63-BF28-4FAE344F1D7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23902" y="1535164"/>
                  <a:ext cx="57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5B205A5-8835-453A-8F1F-8DB5F7CAE9AF}"/>
                    </a:ext>
                  </a:extLst>
                </p14:cNvPr>
                <p14:cNvContentPartPr/>
                <p14:nvPr/>
              </p14:nvContentPartPr>
              <p14:xfrm>
                <a:off x="8109222" y="1684924"/>
                <a:ext cx="151200" cy="82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5B205A5-8835-453A-8F1F-8DB5F7CAE9A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091222" y="1666924"/>
                  <a:ext cx="186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C9D6726-741F-4F5F-BF7B-BC45C5E00592}"/>
                    </a:ext>
                  </a:extLst>
                </p14:cNvPr>
                <p14:cNvContentPartPr/>
                <p14:nvPr/>
              </p14:nvContentPartPr>
              <p14:xfrm>
                <a:off x="8282742" y="1648564"/>
                <a:ext cx="60480" cy="134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C9D6726-741F-4F5F-BF7B-BC45C5E0059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65102" y="1630564"/>
                  <a:ext cx="96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FBB0836-D90F-4155-86ED-4E73C907682B}"/>
                    </a:ext>
                  </a:extLst>
                </p14:cNvPr>
                <p14:cNvContentPartPr/>
                <p14:nvPr/>
              </p14:nvContentPartPr>
              <p14:xfrm>
                <a:off x="8420622" y="1575844"/>
                <a:ext cx="34200" cy="219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FBB0836-D90F-4155-86ED-4E73C907682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402622" y="1558204"/>
                  <a:ext cx="698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43DBBDB-79B8-4D58-8AFC-FAD39226ACB1}"/>
                    </a:ext>
                  </a:extLst>
                </p14:cNvPr>
                <p14:cNvContentPartPr/>
                <p14:nvPr/>
              </p14:nvContentPartPr>
              <p14:xfrm>
                <a:off x="8547702" y="1617604"/>
                <a:ext cx="282240" cy="159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43DBBDB-79B8-4D58-8AFC-FAD39226ACB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29702" y="1599604"/>
                  <a:ext cx="31788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5710D21-B379-4B51-881E-185B76E97C0A}"/>
              </a:ext>
            </a:extLst>
          </p:cNvPr>
          <p:cNvGrpSpPr/>
          <p:nvPr/>
        </p:nvGrpSpPr>
        <p:grpSpPr>
          <a:xfrm>
            <a:off x="6657702" y="2110804"/>
            <a:ext cx="516240" cy="258120"/>
            <a:chOff x="6657702" y="2110804"/>
            <a:chExt cx="51624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2480E57-BCEE-4E0C-B16A-3A80656823F2}"/>
                    </a:ext>
                  </a:extLst>
                </p14:cNvPr>
                <p14:cNvContentPartPr/>
                <p14:nvPr/>
              </p14:nvContentPartPr>
              <p14:xfrm>
                <a:off x="6657702" y="2110804"/>
                <a:ext cx="42120" cy="258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2480E57-BCEE-4E0C-B16A-3A80656823F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40062" y="2092804"/>
                  <a:ext cx="77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EBFFF61-B572-46A5-AE50-D2E970DF9EF2}"/>
                    </a:ext>
                  </a:extLst>
                </p14:cNvPr>
                <p14:cNvContentPartPr/>
                <p14:nvPr/>
              </p14:nvContentPartPr>
              <p14:xfrm>
                <a:off x="6753822" y="2255164"/>
                <a:ext cx="145800" cy="100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EBFFF61-B572-46A5-AE50-D2E970DF9EF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736182" y="2237164"/>
                  <a:ext cx="181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470DA5F-DB07-49F2-AF8F-CE7D1D157473}"/>
                    </a:ext>
                  </a:extLst>
                </p14:cNvPr>
                <p14:cNvContentPartPr/>
                <p14:nvPr/>
              </p14:nvContentPartPr>
              <p14:xfrm>
                <a:off x="6943902" y="2235364"/>
                <a:ext cx="68760" cy="1116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470DA5F-DB07-49F2-AF8F-CE7D1D15747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926262" y="2217724"/>
                  <a:ext cx="104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54D158A-6B4E-4432-B22A-4F7096C9DD3B}"/>
                    </a:ext>
                  </a:extLst>
                </p14:cNvPr>
                <p14:cNvContentPartPr/>
                <p14:nvPr/>
              </p14:nvContentPartPr>
              <p14:xfrm>
                <a:off x="7069182" y="2222044"/>
                <a:ext cx="104760" cy="145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54D158A-6B4E-4432-B22A-4F7096C9DD3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51182" y="2204044"/>
                  <a:ext cx="14040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EA1049E-D229-48CF-84C0-6ECA30CE5F7C}"/>
              </a:ext>
            </a:extLst>
          </p:cNvPr>
          <p:cNvGrpSpPr/>
          <p:nvPr/>
        </p:nvGrpSpPr>
        <p:grpSpPr>
          <a:xfrm>
            <a:off x="7360782" y="2060764"/>
            <a:ext cx="849960" cy="258120"/>
            <a:chOff x="7360782" y="2060764"/>
            <a:chExt cx="849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3BA8D5F-A83B-4D71-BD2A-27693FE61137}"/>
                    </a:ext>
                  </a:extLst>
                </p14:cNvPr>
                <p14:cNvContentPartPr/>
                <p14:nvPr/>
              </p14:nvContentPartPr>
              <p14:xfrm>
                <a:off x="7505862" y="2070844"/>
                <a:ext cx="32400" cy="248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3BA8D5F-A83B-4D71-BD2A-27693FE611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488222" y="2053204"/>
                  <a:ext cx="680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5A6C2F0-6352-4807-BB77-C028E561B4C0}"/>
                    </a:ext>
                  </a:extLst>
                </p14:cNvPr>
                <p14:cNvContentPartPr/>
                <p14:nvPr/>
              </p14:nvContentPartPr>
              <p14:xfrm>
                <a:off x="7360782" y="2172004"/>
                <a:ext cx="278280" cy="22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5A6C2F0-6352-4807-BB77-C028E561B4C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343142" y="2154364"/>
                  <a:ext cx="313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52B207A-052F-49E4-8861-B910196ED2A1}"/>
                    </a:ext>
                  </a:extLst>
                </p14:cNvPr>
                <p14:cNvContentPartPr/>
                <p14:nvPr/>
              </p14:nvContentPartPr>
              <p14:xfrm>
                <a:off x="7587942" y="2060764"/>
                <a:ext cx="187920" cy="241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52B207A-052F-49E4-8861-B910196ED2A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569942" y="2043124"/>
                  <a:ext cx="2235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BC90756-6ED6-463D-993E-BF426322DBFB}"/>
                    </a:ext>
                  </a:extLst>
                </p14:cNvPr>
                <p14:cNvContentPartPr/>
                <p14:nvPr/>
              </p14:nvContentPartPr>
              <p14:xfrm>
                <a:off x="7819062" y="2166244"/>
                <a:ext cx="154080" cy="114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BC90756-6ED6-463D-993E-BF426322DBF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801422" y="2148244"/>
                  <a:ext cx="189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D8BC4AC-C6C8-40CC-AF38-9A9FC3604901}"/>
                    </a:ext>
                  </a:extLst>
                </p14:cNvPr>
                <p14:cNvContentPartPr/>
                <p14:nvPr/>
              </p14:nvContentPartPr>
              <p14:xfrm>
                <a:off x="8017422" y="2155804"/>
                <a:ext cx="193320" cy="139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D8BC4AC-C6C8-40CC-AF38-9A9FC360490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999422" y="2138164"/>
                  <a:ext cx="22896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580B5B1-A580-4C30-83DD-FEE639E16E1E}"/>
              </a:ext>
            </a:extLst>
          </p:cNvPr>
          <p:cNvGrpSpPr/>
          <p:nvPr/>
        </p:nvGrpSpPr>
        <p:grpSpPr>
          <a:xfrm>
            <a:off x="6929142" y="2612284"/>
            <a:ext cx="1181160" cy="243360"/>
            <a:chOff x="6929142" y="2612284"/>
            <a:chExt cx="118116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CA78412-779C-42D3-94F8-0B3F66C4AED1}"/>
                    </a:ext>
                  </a:extLst>
                </p14:cNvPr>
                <p14:cNvContentPartPr/>
                <p14:nvPr/>
              </p14:nvContentPartPr>
              <p14:xfrm>
                <a:off x="6929142" y="2635684"/>
                <a:ext cx="150480" cy="219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CA78412-779C-42D3-94F8-0B3F66C4AED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911502" y="2618044"/>
                  <a:ext cx="1861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61029AB-BC31-4ED1-98F7-E1A4345B16AE}"/>
                    </a:ext>
                  </a:extLst>
                </p14:cNvPr>
                <p14:cNvContentPartPr/>
                <p14:nvPr/>
              </p14:nvContentPartPr>
              <p14:xfrm>
                <a:off x="7168902" y="2624524"/>
                <a:ext cx="102960" cy="179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61029AB-BC31-4ED1-98F7-E1A4345B16A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151262" y="2606524"/>
                  <a:ext cx="138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A09B0AB-4D75-4F95-BBE3-66AC088DAE74}"/>
                    </a:ext>
                  </a:extLst>
                </p14:cNvPr>
                <p14:cNvContentPartPr/>
                <p14:nvPr/>
              </p14:nvContentPartPr>
              <p14:xfrm>
                <a:off x="7211022" y="2613004"/>
                <a:ext cx="144000" cy="237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A09B0AB-4D75-4F95-BBE3-66AC088DAE7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193022" y="2595364"/>
                  <a:ext cx="179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53A761D-8FAF-440A-8665-48E20B06C966}"/>
                    </a:ext>
                  </a:extLst>
                </p14:cNvPr>
                <p14:cNvContentPartPr/>
                <p14:nvPr/>
              </p14:nvContentPartPr>
              <p14:xfrm>
                <a:off x="7384542" y="2623444"/>
                <a:ext cx="162720" cy="135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53A761D-8FAF-440A-8665-48E20B06C96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366902" y="2605804"/>
                  <a:ext cx="198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20B4A73-B1DF-4946-9362-E7C835E47F94}"/>
                    </a:ext>
                  </a:extLst>
                </p14:cNvPr>
                <p14:cNvContentPartPr/>
                <p14:nvPr/>
              </p14:nvContentPartPr>
              <p14:xfrm>
                <a:off x="7622502" y="2612284"/>
                <a:ext cx="137160" cy="134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20B4A73-B1DF-4946-9362-E7C835E47F9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604502" y="2594284"/>
                  <a:ext cx="172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2CCB2C1-B416-4BF0-8165-9DF39055830C}"/>
                    </a:ext>
                  </a:extLst>
                </p14:cNvPr>
                <p14:cNvContentPartPr/>
                <p14:nvPr/>
              </p14:nvContentPartPr>
              <p14:xfrm>
                <a:off x="7852182" y="2617324"/>
                <a:ext cx="108360" cy="99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2CCB2C1-B416-4BF0-8165-9DF39055830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834182" y="2599684"/>
                  <a:ext cx="1440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912903A-0DFD-46E2-BA64-7E1BC9ED156B}"/>
                    </a:ext>
                  </a:extLst>
                </p14:cNvPr>
                <p14:cNvContentPartPr/>
                <p14:nvPr/>
              </p14:nvContentPartPr>
              <p14:xfrm>
                <a:off x="8095902" y="2672044"/>
                <a:ext cx="14400" cy="21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912903A-0DFD-46E2-BA64-7E1BC9ED156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078262" y="2654044"/>
                  <a:ext cx="5004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AA1CC5E-B882-460F-B529-0097503DBE26}"/>
              </a:ext>
            </a:extLst>
          </p:cNvPr>
          <p:cNvGrpSpPr/>
          <p:nvPr/>
        </p:nvGrpSpPr>
        <p:grpSpPr>
          <a:xfrm>
            <a:off x="2606262" y="4745644"/>
            <a:ext cx="1321920" cy="861120"/>
            <a:chOff x="2606262" y="4745644"/>
            <a:chExt cx="1321920" cy="86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858458E-ECD2-416A-8A94-C40FFAB35518}"/>
                    </a:ext>
                  </a:extLst>
                </p14:cNvPr>
                <p14:cNvContentPartPr/>
                <p14:nvPr/>
              </p14:nvContentPartPr>
              <p14:xfrm>
                <a:off x="2618862" y="4796764"/>
                <a:ext cx="39240" cy="8017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858458E-ECD2-416A-8A94-C40FFAB3551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601222" y="4778764"/>
                  <a:ext cx="74880" cy="8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93045E7-81EB-4A2A-92BF-2F72541766A2}"/>
                    </a:ext>
                  </a:extLst>
                </p14:cNvPr>
                <p14:cNvContentPartPr/>
                <p14:nvPr/>
              </p14:nvContentPartPr>
              <p14:xfrm>
                <a:off x="2606262" y="4745644"/>
                <a:ext cx="1201320" cy="732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93045E7-81EB-4A2A-92BF-2F72541766A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588622" y="4728004"/>
                  <a:ext cx="123696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A95F54B-A7A3-49B4-A011-0753CFD0F136}"/>
                    </a:ext>
                  </a:extLst>
                </p14:cNvPr>
                <p14:cNvContentPartPr/>
                <p14:nvPr/>
              </p14:nvContentPartPr>
              <p14:xfrm>
                <a:off x="2607702" y="5519284"/>
                <a:ext cx="1320480" cy="87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A95F54B-A7A3-49B4-A011-0753CFD0F13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590062" y="5501284"/>
                  <a:ext cx="1356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27E2EFF-00C2-4D83-A07A-65A645626777}"/>
                    </a:ext>
                  </a:extLst>
                </p14:cNvPr>
                <p14:cNvContentPartPr/>
                <p14:nvPr/>
              </p14:nvContentPartPr>
              <p14:xfrm>
                <a:off x="2834142" y="4777324"/>
                <a:ext cx="50040" cy="775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27E2EFF-00C2-4D83-A07A-65A64562677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816142" y="4759684"/>
                  <a:ext cx="8568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98777E9-EFD4-4DA2-9814-CB83424EFC4B}"/>
                    </a:ext>
                  </a:extLst>
                </p14:cNvPr>
                <p14:cNvContentPartPr/>
                <p14:nvPr/>
              </p14:nvContentPartPr>
              <p14:xfrm>
                <a:off x="3153102" y="4751044"/>
                <a:ext cx="55080" cy="824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98777E9-EFD4-4DA2-9814-CB83424EFC4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135102" y="4733404"/>
                  <a:ext cx="90720" cy="8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6C5EA9B-1FC3-4772-A287-CF913FC42099}"/>
                    </a:ext>
                  </a:extLst>
                </p14:cNvPr>
                <p14:cNvContentPartPr/>
                <p14:nvPr/>
              </p14:nvContentPartPr>
              <p14:xfrm>
                <a:off x="3480342" y="4775884"/>
                <a:ext cx="56880" cy="777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6C5EA9B-1FC3-4772-A287-CF913FC4209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462342" y="4758244"/>
                  <a:ext cx="92520" cy="81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C948652-56DD-4E4F-81D7-1281D05529D9}"/>
                    </a:ext>
                  </a:extLst>
                </p14:cNvPr>
                <p14:cNvContentPartPr/>
                <p14:nvPr/>
              </p14:nvContentPartPr>
              <p14:xfrm>
                <a:off x="2633262" y="4924564"/>
                <a:ext cx="1293120" cy="70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C948652-56DD-4E4F-81D7-1281D05529D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615262" y="4906924"/>
                  <a:ext cx="132876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78EE3CC-B553-472D-BDA5-E63C8E7ECCE1}"/>
              </a:ext>
            </a:extLst>
          </p:cNvPr>
          <p:cNvGrpSpPr/>
          <p:nvPr/>
        </p:nvGrpSpPr>
        <p:grpSpPr>
          <a:xfrm>
            <a:off x="3532182" y="3676804"/>
            <a:ext cx="286560" cy="894240"/>
            <a:chOff x="3532182" y="3676804"/>
            <a:chExt cx="286560" cy="89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E2DF0CE-DE47-4C2D-90D9-A18741194706}"/>
                    </a:ext>
                  </a:extLst>
                </p14:cNvPr>
                <p14:cNvContentPartPr/>
                <p14:nvPr/>
              </p14:nvContentPartPr>
              <p14:xfrm>
                <a:off x="3539022" y="3720364"/>
                <a:ext cx="28440" cy="7844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E2DF0CE-DE47-4C2D-90D9-A1874119470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521382" y="3702724"/>
                  <a:ext cx="6408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2B962E1-EA50-4C14-97EC-51603DD3890E}"/>
                    </a:ext>
                  </a:extLst>
                </p14:cNvPr>
                <p14:cNvContentPartPr/>
                <p14:nvPr/>
              </p14:nvContentPartPr>
              <p14:xfrm>
                <a:off x="3779502" y="3709564"/>
                <a:ext cx="37080" cy="861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2B962E1-EA50-4C14-97EC-51603DD3890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761862" y="3691564"/>
                  <a:ext cx="72720" cy="89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100CC04-613B-49DB-A374-DA287C6607B0}"/>
                    </a:ext>
                  </a:extLst>
                </p14:cNvPr>
                <p14:cNvContentPartPr/>
                <p14:nvPr/>
              </p14:nvContentPartPr>
              <p14:xfrm>
                <a:off x="3565302" y="4497604"/>
                <a:ext cx="192240" cy="13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100CC04-613B-49DB-A374-DA287C6607B0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547302" y="4479604"/>
                  <a:ext cx="227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1E7B043-B3F6-4524-B6FA-8F0A790B94AC}"/>
                    </a:ext>
                  </a:extLst>
                </p14:cNvPr>
                <p14:cNvContentPartPr/>
                <p14:nvPr/>
              </p14:nvContentPartPr>
              <p14:xfrm>
                <a:off x="3568542" y="3676804"/>
                <a:ext cx="226080" cy="11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1E7B043-B3F6-4524-B6FA-8F0A790B94A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550902" y="3658804"/>
                  <a:ext cx="261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DE60286-3011-432C-A10B-66B17F6FEEC9}"/>
                    </a:ext>
                  </a:extLst>
                </p14:cNvPr>
                <p14:cNvContentPartPr/>
                <p14:nvPr/>
              </p14:nvContentPartPr>
              <p14:xfrm>
                <a:off x="3532182" y="3895324"/>
                <a:ext cx="286560" cy="21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DE60286-3011-432C-A10B-66B17F6FEEC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514542" y="3877684"/>
                  <a:ext cx="32220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5EBEC8B-E666-4679-B9D4-95D41853B860}"/>
              </a:ext>
            </a:extLst>
          </p:cNvPr>
          <p:cNvGrpSpPr/>
          <p:nvPr/>
        </p:nvGrpSpPr>
        <p:grpSpPr>
          <a:xfrm>
            <a:off x="3447222" y="2462524"/>
            <a:ext cx="251640" cy="590040"/>
            <a:chOff x="3447222" y="2462524"/>
            <a:chExt cx="251640" cy="59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0B15E35-D7A4-445E-A225-1173E5A54382}"/>
                    </a:ext>
                  </a:extLst>
                </p14:cNvPr>
                <p14:cNvContentPartPr/>
                <p14:nvPr/>
              </p14:nvContentPartPr>
              <p14:xfrm>
                <a:off x="3465942" y="2469004"/>
                <a:ext cx="28800" cy="583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0B15E35-D7A4-445E-A225-1173E5A5438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447942" y="2451004"/>
                  <a:ext cx="64440" cy="61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D10C5BA-9247-4125-85F7-AA244EE28745}"/>
                    </a:ext>
                  </a:extLst>
                </p14:cNvPr>
                <p14:cNvContentPartPr/>
                <p14:nvPr/>
              </p14:nvContentPartPr>
              <p14:xfrm>
                <a:off x="3621822" y="2466844"/>
                <a:ext cx="57240" cy="572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D10C5BA-9247-4125-85F7-AA244EE2874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604182" y="2448844"/>
                  <a:ext cx="928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955EEB5-3017-4E78-A11F-64567B195015}"/>
                    </a:ext>
                  </a:extLst>
                </p14:cNvPr>
                <p14:cNvContentPartPr/>
                <p14:nvPr/>
              </p14:nvContentPartPr>
              <p14:xfrm>
                <a:off x="3469182" y="3005404"/>
                <a:ext cx="216720" cy="28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955EEB5-3017-4E78-A11F-64567B19501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451182" y="2987404"/>
                  <a:ext cx="2523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250B0AA-475A-4380-B473-5906C4F1D05F}"/>
                    </a:ext>
                  </a:extLst>
                </p14:cNvPr>
                <p14:cNvContentPartPr/>
                <p14:nvPr/>
              </p14:nvContentPartPr>
              <p14:xfrm>
                <a:off x="3447222" y="2462524"/>
                <a:ext cx="201600" cy="381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250B0AA-475A-4380-B473-5906C4F1D05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429222" y="2444884"/>
                  <a:ext cx="2372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E691985-9B27-44E1-B659-56D67689A86C}"/>
                    </a:ext>
                  </a:extLst>
                </p14:cNvPr>
                <p14:cNvContentPartPr/>
                <p14:nvPr/>
              </p14:nvContentPartPr>
              <p14:xfrm>
                <a:off x="3469182" y="2625964"/>
                <a:ext cx="229680" cy="28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E691985-9B27-44E1-B659-56D67689A86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451182" y="2608324"/>
                  <a:ext cx="26532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7B66AFEA-0156-4D81-8E62-02575089D8AD}"/>
              </a:ext>
            </a:extLst>
          </p:cNvPr>
          <p:cNvGrpSpPr/>
          <p:nvPr/>
        </p:nvGrpSpPr>
        <p:grpSpPr>
          <a:xfrm>
            <a:off x="7238022" y="4584724"/>
            <a:ext cx="1475280" cy="1014480"/>
            <a:chOff x="7238022" y="4584724"/>
            <a:chExt cx="1475280" cy="10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4461BF9-0A35-4634-98F2-EB04D5B5F604}"/>
                    </a:ext>
                  </a:extLst>
                </p14:cNvPr>
                <p14:cNvContentPartPr/>
                <p14:nvPr/>
              </p14:nvContentPartPr>
              <p14:xfrm>
                <a:off x="7294542" y="4584724"/>
                <a:ext cx="30600" cy="822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4461BF9-0A35-4634-98F2-EB04D5B5F60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276902" y="4567084"/>
                  <a:ext cx="662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DF4334C-5359-466E-A335-E88E1F67E611}"/>
                    </a:ext>
                  </a:extLst>
                </p14:cNvPr>
                <p14:cNvContentPartPr/>
                <p14:nvPr/>
              </p14:nvContentPartPr>
              <p14:xfrm>
                <a:off x="7301022" y="4603804"/>
                <a:ext cx="1368360" cy="784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DF4334C-5359-466E-A335-E88E1F67E61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283022" y="4585804"/>
                  <a:ext cx="1404000" cy="82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0D327AF-916C-4137-9311-F36D06B8A871}"/>
                    </a:ext>
                  </a:extLst>
                </p14:cNvPr>
                <p14:cNvContentPartPr/>
                <p14:nvPr/>
              </p14:nvContentPartPr>
              <p14:xfrm>
                <a:off x="7238022" y="5426404"/>
                <a:ext cx="1475280" cy="52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0D327AF-916C-4137-9311-F36D06B8A87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220382" y="5408764"/>
                  <a:ext cx="1510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D2F4C34-4099-4247-A3D8-D3AC9FACD059}"/>
                    </a:ext>
                  </a:extLst>
                </p14:cNvPr>
                <p14:cNvContentPartPr/>
                <p14:nvPr/>
              </p14:nvContentPartPr>
              <p14:xfrm>
                <a:off x="7278342" y="4797844"/>
                <a:ext cx="1391400" cy="54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D2F4C34-4099-4247-A3D8-D3AC9FACD05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260342" y="4780204"/>
                  <a:ext cx="1427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F6D0278-ADEB-4D1D-84F4-A41CE2B5EAF4}"/>
                    </a:ext>
                  </a:extLst>
                </p14:cNvPr>
                <p14:cNvContentPartPr/>
                <p14:nvPr/>
              </p14:nvContentPartPr>
              <p14:xfrm>
                <a:off x="7627182" y="4605964"/>
                <a:ext cx="12600" cy="993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F6D0278-ADEB-4D1D-84F4-A41CE2B5EAF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609182" y="4587964"/>
                  <a:ext cx="48240" cy="10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C748303-8EB6-4A0B-B378-55FCB78D3C7C}"/>
                    </a:ext>
                  </a:extLst>
                </p14:cNvPr>
                <p14:cNvContentPartPr/>
                <p14:nvPr/>
              </p14:nvContentPartPr>
              <p14:xfrm>
                <a:off x="7987542" y="4585084"/>
                <a:ext cx="51120" cy="835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C748303-8EB6-4A0B-B378-55FCB78D3C7C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969902" y="4567084"/>
                  <a:ext cx="86760" cy="8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88434D7-06AE-4443-8DFF-8B114392D3DF}"/>
                    </a:ext>
                  </a:extLst>
                </p14:cNvPr>
                <p14:cNvContentPartPr/>
                <p14:nvPr/>
              </p14:nvContentPartPr>
              <p14:xfrm>
                <a:off x="8355462" y="4634404"/>
                <a:ext cx="19800" cy="7930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88434D7-06AE-4443-8DFF-8B114392D3D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337462" y="4616404"/>
                  <a:ext cx="55440" cy="82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B550CC4-F61E-442D-8B83-2EE4B17ED406}"/>
              </a:ext>
            </a:extLst>
          </p:cNvPr>
          <p:cNvGrpSpPr/>
          <p:nvPr/>
        </p:nvGrpSpPr>
        <p:grpSpPr>
          <a:xfrm>
            <a:off x="7292742" y="3510484"/>
            <a:ext cx="1384920" cy="702000"/>
            <a:chOff x="7292742" y="3510484"/>
            <a:chExt cx="1384920" cy="70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67EFB63-F1A2-4928-8D8A-11679E9D5109}"/>
                    </a:ext>
                  </a:extLst>
                </p14:cNvPr>
                <p14:cNvContentPartPr/>
                <p14:nvPr/>
              </p14:nvContentPartPr>
              <p14:xfrm>
                <a:off x="7301022" y="3648004"/>
                <a:ext cx="112320" cy="564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67EFB63-F1A2-4928-8D8A-11679E9D510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283382" y="3630004"/>
                  <a:ext cx="14796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693121B-B02F-4335-8E17-6CC7B2F3171B}"/>
                    </a:ext>
                  </a:extLst>
                </p14:cNvPr>
                <p14:cNvContentPartPr/>
                <p14:nvPr/>
              </p14:nvContentPartPr>
              <p14:xfrm>
                <a:off x="7376982" y="4085044"/>
                <a:ext cx="1300680" cy="70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693121B-B02F-4335-8E17-6CC7B2F3171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358982" y="4067044"/>
                  <a:ext cx="1336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73657BD-A9D9-4289-BA11-6C5EAB7E889A}"/>
                    </a:ext>
                  </a:extLst>
                </p14:cNvPr>
                <p14:cNvContentPartPr/>
                <p14:nvPr/>
              </p14:nvContentPartPr>
              <p14:xfrm>
                <a:off x="8586582" y="3510484"/>
                <a:ext cx="49680" cy="647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73657BD-A9D9-4289-BA11-6C5EAB7E889A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568582" y="3492844"/>
                  <a:ext cx="8532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FE768BB-298F-4C8C-AE2C-8A32A532F08F}"/>
                    </a:ext>
                  </a:extLst>
                </p14:cNvPr>
                <p14:cNvContentPartPr/>
                <p14:nvPr/>
              </p14:nvContentPartPr>
              <p14:xfrm>
                <a:off x="7333422" y="3541084"/>
                <a:ext cx="1290960" cy="88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FE768BB-298F-4C8C-AE2C-8A32A532F08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315422" y="3523444"/>
                  <a:ext cx="1326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51C1B6-FE53-4BA5-A25A-4C785A81AB92}"/>
                    </a:ext>
                  </a:extLst>
                </p14:cNvPr>
                <p14:cNvContentPartPr/>
                <p14:nvPr/>
              </p14:nvContentPartPr>
              <p14:xfrm>
                <a:off x="7292742" y="3705964"/>
                <a:ext cx="1380240" cy="784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51C1B6-FE53-4BA5-A25A-4C785A81AB9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74742" y="3688324"/>
                  <a:ext cx="1415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6A0BB41-1108-4D20-A991-DF324AE93D3C}"/>
                    </a:ext>
                  </a:extLst>
                </p14:cNvPr>
                <p14:cNvContentPartPr/>
                <p14:nvPr/>
              </p14:nvContentPartPr>
              <p14:xfrm>
                <a:off x="7626822" y="3617764"/>
                <a:ext cx="32760" cy="572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6A0BB41-1108-4D20-A991-DF324AE93D3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609182" y="3599764"/>
                  <a:ext cx="6840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7C0D80F-A139-4024-87ED-81C0A0486AC6}"/>
                    </a:ext>
                  </a:extLst>
                </p14:cNvPr>
                <p14:cNvContentPartPr/>
                <p14:nvPr/>
              </p14:nvContentPartPr>
              <p14:xfrm>
                <a:off x="7922382" y="3597244"/>
                <a:ext cx="28080" cy="572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7C0D80F-A139-4024-87ED-81C0A0486AC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904382" y="3579604"/>
                  <a:ext cx="6372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7A0125C-846C-4B9C-B565-4BBDC536B552}"/>
                    </a:ext>
                  </a:extLst>
                </p14:cNvPr>
                <p14:cNvContentPartPr/>
                <p14:nvPr/>
              </p14:nvContentPartPr>
              <p14:xfrm>
                <a:off x="8310102" y="3564844"/>
                <a:ext cx="23040" cy="6019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7A0125C-846C-4B9C-B565-4BBDC536B55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92462" y="3547204"/>
                  <a:ext cx="58680" cy="63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33365B5-0AFC-4B4F-A7B0-83AD276F1A0A}"/>
              </a:ext>
            </a:extLst>
          </p:cNvPr>
          <p:cNvGrpSpPr/>
          <p:nvPr/>
        </p:nvGrpSpPr>
        <p:grpSpPr>
          <a:xfrm>
            <a:off x="8480382" y="2351644"/>
            <a:ext cx="253440" cy="608400"/>
            <a:chOff x="8480382" y="2351644"/>
            <a:chExt cx="253440" cy="60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12CEFFB-57C3-437E-B24A-06014B774C75}"/>
                    </a:ext>
                  </a:extLst>
                </p14:cNvPr>
                <p14:cNvContentPartPr/>
                <p14:nvPr/>
              </p14:nvContentPartPr>
              <p14:xfrm>
                <a:off x="8505222" y="2454244"/>
                <a:ext cx="28440" cy="5058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12CEFFB-57C3-437E-B24A-06014B774C7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487582" y="2436244"/>
                  <a:ext cx="6408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4CC1A17A-BC46-4C94-A39F-0B555FCB5FC9}"/>
                    </a:ext>
                  </a:extLst>
                </p14:cNvPr>
                <p14:cNvContentPartPr/>
                <p14:nvPr/>
              </p14:nvContentPartPr>
              <p14:xfrm>
                <a:off x="8647782" y="2410684"/>
                <a:ext cx="67680" cy="5166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4CC1A17A-BC46-4C94-A39F-0B555FCB5FC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630142" y="2393044"/>
                  <a:ext cx="1033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C2CA28F-20C3-438F-85F6-17F2D58250FD}"/>
                    </a:ext>
                  </a:extLst>
                </p14:cNvPr>
                <p14:cNvContentPartPr/>
                <p14:nvPr/>
              </p14:nvContentPartPr>
              <p14:xfrm>
                <a:off x="8491182" y="2925124"/>
                <a:ext cx="242640" cy="223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C2CA28F-20C3-438F-85F6-17F2D58250F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473542" y="2907124"/>
                  <a:ext cx="278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26C04EE-D0B2-4F8E-940C-99BFAA496A16}"/>
                    </a:ext>
                  </a:extLst>
                </p14:cNvPr>
                <p14:cNvContentPartPr/>
                <p14:nvPr/>
              </p14:nvContentPartPr>
              <p14:xfrm>
                <a:off x="8480382" y="2351644"/>
                <a:ext cx="42840" cy="279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26C04EE-D0B2-4F8E-940C-99BFAA496A16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462742" y="2333644"/>
                  <a:ext cx="784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196833E-8F4E-4DC8-B98A-81299D3A0255}"/>
                    </a:ext>
                  </a:extLst>
                </p14:cNvPr>
                <p14:cNvContentPartPr/>
                <p14:nvPr/>
              </p14:nvContentPartPr>
              <p14:xfrm>
                <a:off x="8514582" y="2366044"/>
                <a:ext cx="156960" cy="936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196833E-8F4E-4DC8-B98A-81299D3A025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496942" y="2348044"/>
                  <a:ext cx="192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41A5161-6D88-4DCF-9920-53741DE3AF94}"/>
                    </a:ext>
                  </a:extLst>
                </p14:cNvPr>
                <p14:cNvContentPartPr/>
                <p14:nvPr/>
              </p14:nvContentPartPr>
              <p14:xfrm>
                <a:off x="8508102" y="2547484"/>
                <a:ext cx="177840" cy="226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41A5161-6D88-4DCF-9920-53741DE3AF9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490462" y="2529484"/>
                  <a:ext cx="213480" cy="5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6AE8870-6389-4464-B2F6-ED602933EEE2}"/>
              </a:ext>
            </a:extLst>
          </p:cNvPr>
          <p:cNvGrpSpPr/>
          <p:nvPr/>
        </p:nvGrpSpPr>
        <p:grpSpPr>
          <a:xfrm>
            <a:off x="530142" y="5448364"/>
            <a:ext cx="569880" cy="248400"/>
            <a:chOff x="530142" y="5448364"/>
            <a:chExt cx="56988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D368E28-52C5-470D-BA20-46F5730994CC}"/>
                    </a:ext>
                  </a:extLst>
                </p14:cNvPr>
                <p14:cNvContentPartPr/>
                <p14:nvPr/>
              </p14:nvContentPartPr>
              <p14:xfrm>
                <a:off x="530142" y="5460244"/>
                <a:ext cx="322200" cy="2286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D368E28-52C5-470D-BA20-46F5730994C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12502" y="5442604"/>
                  <a:ext cx="3578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BED0AE2-ED28-4DF6-9DF1-9DF87C91D28C}"/>
                    </a:ext>
                  </a:extLst>
                </p14:cNvPr>
                <p14:cNvContentPartPr/>
                <p14:nvPr/>
              </p14:nvContentPartPr>
              <p14:xfrm>
                <a:off x="652542" y="5448364"/>
                <a:ext cx="447480" cy="248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BED0AE2-ED28-4DF6-9DF1-9DF87C91D28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34542" y="5430724"/>
                  <a:ext cx="48312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859EB6B-B20E-455A-95C0-BBD3C9DBEB4A}"/>
              </a:ext>
            </a:extLst>
          </p:cNvPr>
          <p:cNvGrpSpPr/>
          <p:nvPr/>
        </p:nvGrpSpPr>
        <p:grpSpPr>
          <a:xfrm>
            <a:off x="7263222" y="4258204"/>
            <a:ext cx="1548720" cy="99000"/>
            <a:chOff x="7263222" y="4258204"/>
            <a:chExt cx="1548720" cy="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5B110D6-BC3D-48D2-9539-BB149AFFF78F}"/>
                    </a:ext>
                  </a:extLst>
                </p14:cNvPr>
                <p14:cNvContentPartPr/>
                <p14:nvPr/>
              </p14:nvContentPartPr>
              <p14:xfrm>
                <a:off x="7263222" y="4351444"/>
                <a:ext cx="97200" cy="5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5B110D6-BC3D-48D2-9539-BB149AFFF78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245582" y="4333804"/>
                  <a:ext cx="132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7C7C7AE-B76C-49D4-A183-0A4AA30910E9}"/>
                    </a:ext>
                  </a:extLst>
                </p14:cNvPr>
                <p14:cNvContentPartPr/>
                <p14:nvPr/>
              </p14:nvContentPartPr>
              <p14:xfrm>
                <a:off x="7524942" y="4300684"/>
                <a:ext cx="348120" cy="356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7C7C7AE-B76C-49D4-A183-0A4AA30910E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506942" y="4282684"/>
                  <a:ext cx="383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86D5AC6-150C-4C7E-9633-B24B9051B8A5}"/>
                    </a:ext>
                  </a:extLst>
                </p14:cNvPr>
                <p14:cNvContentPartPr/>
                <p14:nvPr/>
              </p14:nvContentPartPr>
              <p14:xfrm>
                <a:off x="8076462" y="4275124"/>
                <a:ext cx="351720" cy="223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86D5AC6-150C-4C7E-9633-B24B9051B8A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058822" y="4257484"/>
                  <a:ext cx="387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CBB71EC-89FE-4873-937C-11E2559A081D}"/>
                    </a:ext>
                  </a:extLst>
                </p14:cNvPr>
                <p14:cNvContentPartPr/>
                <p14:nvPr/>
              </p14:nvContentPartPr>
              <p14:xfrm>
                <a:off x="8578662" y="4258204"/>
                <a:ext cx="233280" cy="18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CBB71EC-89FE-4873-937C-11E2559A081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560662" y="4240564"/>
                  <a:ext cx="26892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09B760C-D37A-4D78-B12E-F845317DD3DE}"/>
              </a:ext>
            </a:extLst>
          </p:cNvPr>
          <p:cNvGrpSpPr/>
          <p:nvPr/>
        </p:nvGrpSpPr>
        <p:grpSpPr>
          <a:xfrm>
            <a:off x="3281622" y="4591564"/>
            <a:ext cx="847080" cy="46800"/>
            <a:chOff x="3281622" y="4591564"/>
            <a:chExt cx="847080" cy="4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1A9CDAC3-C393-42AC-B352-CFEB3837A6E3}"/>
                    </a:ext>
                  </a:extLst>
                </p14:cNvPr>
                <p14:cNvContentPartPr/>
                <p14:nvPr/>
              </p14:nvContentPartPr>
              <p14:xfrm>
                <a:off x="3281622" y="4616044"/>
                <a:ext cx="176400" cy="22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1A9CDAC3-C393-42AC-B352-CFEB3837A6E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263982" y="4598404"/>
                  <a:ext cx="2120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8FDDB9B-367A-45B9-9B1D-B22B2DF2A196}"/>
                    </a:ext>
                  </a:extLst>
                </p14:cNvPr>
                <p14:cNvContentPartPr/>
                <p14:nvPr/>
              </p14:nvContentPartPr>
              <p14:xfrm>
                <a:off x="3638022" y="4593724"/>
                <a:ext cx="314280" cy="144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8FDDB9B-367A-45B9-9B1D-B22B2DF2A19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620022" y="4575724"/>
                  <a:ext cx="349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FDD2E71-2638-492A-822F-FE4B9E61A327}"/>
                    </a:ext>
                  </a:extLst>
                </p14:cNvPr>
                <p14:cNvContentPartPr/>
                <p14:nvPr/>
              </p14:nvContentPartPr>
              <p14:xfrm>
                <a:off x="4122942" y="4591564"/>
                <a:ext cx="5760" cy="7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FDD2E71-2638-492A-822F-FE4B9E61A32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104942" y="4573924"/>
                  <a:ext cx="4140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9A07EF93-29F0-424C-A745-8F7831A481B3}"/>
              </a:ext>
            </a:extLst>
          </p:cNvPr>
          <p:cNvGrpSpPr/>
          <p:nvPr/>
        </p:nvGrpSpPr>
        <p:grpSpPr>
          <a:xfrm>
            <a:off x="3005862" y="3347044"/>
            <a:ext cx="911520" cy="469440"/>
            <a:chOff x="3005862" y="3347044"/>
            <a:chExt cx="91152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AFAC869-ED79-4D36-8F57-B228EAC19C62}"/>
                    </a:ext>
                  </a:extLst>
                </p14:cNvPr>
                <p14:cNvContentPartPr/>
                <p14:nvPr/>
              </p14:nvContentPartPr>
              <p14:xfrm>
                <a:off x="3005862" y="3598684"/>
                <a:ext cx="113760" cy="217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AFAC869-ED79-4D36-8F57-B228EAC19C6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988222" y="3580684"/>
                  <a:ext cx="149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98473E9-8801-4245-9065-E44B63E16115}"/>
                    </a:ext>
                  </a:extLst>
                </p14:cNvPr>
                <p14:cNvContentPartPr/>
                <p14:nvPr/>
              </p14:nvContentPartPr>
              <p14:xfrm>
                <a:off x="3194862" y="3543964"/>
                <a:ext cx="338760" cy="1836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98473E9-8801-4245-9065-E44B63E1611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177222" y="3526324"/>
                  <a:ext cx="374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FAA056E-8A86-4963-BFFF-01A86494C256}"/>
                    </a:ext>
                  </a:extLst>
                </p14:cNvPr>
                <p14:cNvContentPartPr/>
                <p14:nvPr/>
              </p14:nvContentPartPr>
              <p14:xfrm>
                <a:off x="3531462" y="3394564"/>
                <a:ext cx="57960" cy="1832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FAA056E-8A86-4963-BFFF-01A86494C25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513462" y="3376924"/>
                  <a:ext cx="93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12A3A9A-B436-4B80-B3F7-97B144A1EB22}"/>
                    </a:ext>
                  </a:extLst>
                </p14:cNvPr>
                <p14:cNvContentPartPr/>
                <p14:nvPr/>
              </p14:nvContentPartPr>
              <p14:xfrm>
                <a:off x="3595542" y="3366844"/>
                <a:ext cx="65160" cy="222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12A3A9A-B436-4B80-B3F7-97B144A1EB2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577902" y="3348844"/>
                  <a:ext cx="100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FAA5B26-BE33-4CE5-85E3-165311553691}"/>
                    </a:ext>
                  </a:extLst>
                </p14:cNvPr>
                <p14:cNvContentPartPr/>
                <p14:nvPr/>
              </p14:nvContentPartPr>
              <p14:xfrm>
                <a:off x="3704622" y="3409684"/>
                <a:ext cx="57240" cy="1170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FAA5B26-BE33-4CE5-85E3-16531155369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686982" y="3392044"/>
                  <a:ext cx="92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3DB8AAC-D412-4F17-88FF-B3A80FF19092}"/>
                    </a:ext>
                  </a:extLst>
                </p14:cNvPr>
                <p14:cNvContentPartPr/>
                <p14:nvPr/>
              </p14:nvContentPartPr>
              <p14:xfrm>
                <a:off x="3831342" y="3347044"/>
                <a:ext cx="86040" cy="1177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3DB8AAC-D412-4F17-88FF-B3A80FF1909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813702" y="3329404"/>
                  <a:ext cx="12168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EC8DC9A-66D6-4CA5-824A-7F315FBB40CA}"/>
              </a:ext>
            </a:extLst>
          </p:cNvPr>
          <p:cNvGrpSpPr/>
          <p:nvPr/>
        </p:nvGrpSpPr>
        <p:grpSpPr>
          <a:xfrm>
            <a:off x="1277502" y="5667604"/>
            <a:ext cx="2451960" cy="313920"/>
            <a:chOff x="1277502" y="5667604"/>
            <a:chExt cx="24519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346C911-6DEE-433A-A824-8DB7CD962072}"/>
                    </a:ext>
                  </a:extLst>
                </p14:cNvPr>
                <p14:cNvContentPartPr/>
                <p14:nvPr/>
              </p14:nvContentPartPr>
              <p14:xfrm>
                <a:off x="1277502" y="5718364"/>
                <a:ext cx="150480" cy="2556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346C911-6DEE-433A-A824-8DB7CD96207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259862" y="5700364"/>
                  <a:ext cx="1861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D402D26-15D5-4E4B-B5DA-B794FFBB21A4}"/>
                    </a:ext>
                  </a:extLst>
                </p14:cNvPr>
                <p14:cNvContentPartPr/>
                <p14:nvPr/>
              </p14:nvContentPartPr>
              <p14:xfrm>
                <a:off x="1486302" y="5818444"/>
                <a:ext cx="144720" cy="1198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D402D26-15D5-4E4B-B5DA-B794FFBB21A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468302" y="5800804"/>
                  <a:ext cx="1803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F5FB22A-E770-4102-9691-CA9106E637C7}"/>
                    </a:ext>
                  </a:extLst>
                </p14:cNvPr>
                <p14:cNvContentPartPr/>
                <p14:nvPr/>
              </p14:nvContentPartPr>
              <p14:xfrm>
                <a:off x="1670622" y="5828524"/>
                <a:ext cx="75600" cy="1058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F5FB22A-E770-4102-9691-CA9106E637C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652622" y="5810884"/>
                  <a:ext cx="111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36455B8-19D1-4225-8F08-786E735B5C0C}"/>
                    </a:ext>
                  </a:extLst>
                </p14:cNvPr>
                <p14:cNvContentPartPr/>
                <p14:nvPr/>
              </p14:nvContentPartPr>
              <p14:xfrm>
                <a:off x="1829742" y="5680204"/>
                <a:ext cx="30960" cy="3013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36455B8-19D1-4225-8F08-786E735B5C0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812102" y="5662564"/>
                  <a:ext cx="666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8EBA160-6DAE-4174-8E77-EF2240F0A301}"/>
                    </a:ext>
                  </a:extLst>
                </p14:cNvPr>
                <p14:cNvContentPartPr/>
                <p14:nvPr/>
              </p14:nvContentPartPr>
              <p14:xfrm>
                <a:off x="1800942" y="5827804"/>
                <a:ext cx="146520" cy="17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8EBA160-6DAE-4174-8E77-EF2240F0A30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782942" y="5809804"/>
                  <a:ext cx="182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35FFCCF-96B4-49D3-B4C9-E06F9CDD13E7}"/>
                    </a:ext>
                  </a:extLst>
                </p14:cNvPr>
                <p14:cNvContentPartPr/>
                <p14:nvPr/>
              </p14:nvContentPartPr>
              <p14:xfrm>
                <a:off x="2156622" y="5829244"/>
                <a:ext cx="223200" cy="1162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35FFCCF-96B4-49D3-B4C9-E06F9CDD13E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138982" y="5811244"/>
                  <a:ext cx="2588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BC0A444-277E-4C37-ADCF-73FD727F696F}"/>
                    </a:ext>
                  </a:extLst>
                </p14:cNvPr>
                <p14:cNvContentPartPr/>
                <p14:nvPr/>
              </p14:nvContentPartPr>
              <p14:xfrm>
                <a:off x="2415822" y="5814124"/>
                <a:ext cx="130320" cy="1447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BC0A444-277E-4C37-ADCF-73FD727F696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398182" y="5796484"/>
                  <a:ext cx="1659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FB38865-1400-4C72-BB55-B05CE2408B26}"/>
                    </a:ext>
                  </a:extLst>
                </p14:cNvPr>
                <p14:cNvContentPartPr/>
                <p14:nvPr/>
              </p14:nvContentPartPr>
              <p14:xfrm>
                <a:off x="2642262" y="5811964"/>
                <a:ext cx="101520" cy="1022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FB38865-1400-4C72-BB55-B05CE2408B26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624622" y="5794324"/>
                  <a:ext cx="137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6F1A14E-315A-466F-8A22-204E263867DF}"/>
                    </a:ext>
                  </a:extLst>
                </p14:cNvPr>
                <p14:cNvContentPartPr/>
                <p14:nvPr/>
              </p14:nvContentPartPr>
              <p14:xfrm>
                <a:off x="2834502" y="5829604"/>
                <a:ext cx="37080" cy="1105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6F1A14E-315A-466F-8A22-204E263867D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816862" y="5811964"/>
                  <a:ext cx="72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AF99D04-3F30-4D9B-962E-FBE639E8FAF3}"/>
                    </a:ext>
                  </a:extLst>
                </p14:cNvPr>
                <p14:cNvContentPartPr/>
                <p14:nvPr/>
              </p14:nvContentPartPr>
              <p14:xfrm>
                <a:off x="2947902" y="5824204"/>
                <a:ext cx="132480" cy="1238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AF99D04-3F30-4D9B-962E-FBE639E8FAF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929902" y="5806204"/>
                  <a:ext cx="168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327A853-24FB-4863-B4F8-1F26BC6F11C6}"/>
                    </a:ext>
                  </a:extLst>
                </p14:cNvPr>
                <p14:cNvContentPartPr/>
                <p14:nvPr/>
              </p14:nvContentPartPr>
              <p14:xfrm>
                <a:off x="3213582" y="5667604"/>
                <a:ext cx="12600" cy="2610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327A853-24FB-4863-B4F8-1F26BC6F11C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195942" y="5649964"/>
                  <a:ext cx="48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B66593B-8FF9-4A20-A92E-DF6B907B945A}"/>
                    </a:ext>
                  </a:extLst>
                </p14:cNvPr>
                <p14:cNvContentPartPr/>
                <p14:nvPr/>
              </p14:nvContentPartPr>
              <p14:xfrm>
                <a:off x="3127182" y="5787844"/>
                <a:ext cx="264600" cy="277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B66593B-8FF9-4A20-A92E-DF6B907B945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109182" y="5769844"/>
                  <a:ext cx="3002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3D09421-C7B5-4328-A59E-750C33561632}"/>
                    </a:ext>
                  </a:extLst>
                </p14:cNvPr>
                <p14:cNvContentPartPr/>
                <p14:nvPr/>
              </p14:nvContentPartPr>
              <p14:xfrm>
                <a:off x="3341382" y="5706484"/>
                <a:ext cx="42480" cy="2134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3D09421-C7B5-4328-A59E-750C3356163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323742" y="5688844"/>
                  <a:ext cx="78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7BDF007-044D-4578-835E-4DF8F7942777}"/>
                    </a:ext>
                  </a:extLst>
                </p14:cNvPr>
                <p14:cNvContentPartPr/>
                <p14:nvPr/>
              </p14:nvContentPartPr>
              <p14:xfrm>
                <a:off x="3454422" y="5790724"/>
                <a:ext cx="275040" cy="111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7BDF007-044D-4578-835E-4DF8F7942777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436782" y="5772724"/>
                  <a:ext cx="3106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12510352-59A7-4F6C-A086-CC25C5E28EAB}"/>
              </a:ext>
            </a:extLst>
          </p:cNvPr>
          <p:cNvGrpSpPr/>
          <p:nvPr/>
        </p:nvGrpSpPr>
        <p:grpSpPr>
          <a:xfrm>
            <a:off x="4040862" y="5634484"/>
            <a:ext cx="627480" cy="416880"/>
            <a:chOff x="4040862" y="5634484"/>
            <a:chExt cx="62748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A1A2A25-7D6F-4661-A35D-2BB5452670B0}"/>
                    </a:ext>
                  </a:extLst>
                </p14:cNvPr>
                <p14:cNvContentPartPr/>
                <p14:nvPr/>
              </p14:nvContentPartPr>
              <p14:xfrm>
                <a:off x="4040862" y="5789284"/>
                <a:ext cx="25920" cy="2620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A1A2A25-7D6F-4661-A35D-2BB5452670B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022862" y="5771644"/>
                  <a:ext cx="615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CB9DAF9-8628-4D3C-9640-9B30E0BF9876}"/>
                    </a:ext>
                  </a:extLst>
                </p14:cNvPr>
                <p14:cNvContentPartPr/>
                <p14:nvPr/>
              </p14:nvContentPartPr>
              <p14:xfrm>
                <a:off x="4057062" y="5778484"/>
                <a:ext cx="123840" cy="1123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CB9DAF9-8628-4D3C-9640-9B30E0BF9876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039422" y="5760844"/>
                  <a:ext cx="159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52CCA28-E920-4821-B64B-601682664173}"/>
                    </a:ext>
                  </a:extLst>
                </p14:cNvPr>
                <p14:cNvContentPartPr/>
                <p14:nvPr/>
              </p14:nvContentPartPr>
              <p14:xfrm>
                <a:off x="4253262" y="5634484"/>
                <a:ext cx="53640" cy="244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52CCA28-E920-4821-B64B-60168266417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235622" y="5616484"/>
                  <a:ext cx="892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6EA7F47-399A-44AF-9379-473C4721EDBD}"/>
                    </a:ext>
                  </a:extLst>
                </p14:cNvPr>
                <p14:cNvContentPartPr/>
                <p14:nvPr/>
              </p14:nvContentPartPr>
              <p14:xfrm>
                <a:off x="4354782" y="5781004"/>
                <a:ext cx="141840" cy="105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6EA7F47-399A-44AF-9379-473C4721EDB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337142" y="5763364"/>
                  <a:ext cx="177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7EE95CD-4264-4285-B53C-AB871B9EE7B8}"/>
                    </a:ext>
                  </a:extLst>
                </p14:cNvPr>
                <p14:cNvContentPartPr/>
                <p14:nvPr/>
              </p14:nvContentPartPr>
              <p14:xfrm>
                <a:off x="4526502" y="5790724"/>
                <a:ext cx="141840" cy="1494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7EE95CD-4264-4285-B53C-AB871B9EE7B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508862" y="5772724"/>
                  <a:ext cx="17748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16AF37CC-3E1F-4C61-9C89-9E1A9A2C8958}"/>
                  </a:ext>
                </a:extLst>
              </p14:cNvPr>
              <p14:cNvContentPartPr/>
              <p14:nvPr/>
            </p14:nvContentPartPr>
            <p14:xfrm>
              <a:off x="7120662" y="3383044"/>
              <a:ext cx="239760" cy="1738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16AF37CC-3E1F-4C61-9C89-9E1A9A2C8958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7102662" y="3365404"/>
                <a:ext cx="2754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5FE8A296-A4E0-43C9-814B-BEC94CA2D9B5}"/>
                  </a:ext>
                </a:extLst>
              </p14:cNvPr>
              <p14:cNvContentPartPr/>
              <p14:nvPr/>
            </p14:nvContentPartPr>
            <p14:xfrm>
              <a:off x="3958062" y="3630724"/>
              <a:ext cx="220680" cy="1152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5FE8A296-A4E0-43C9-814B-BEC94CA2D9B5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3940062" y="3613084"/>
                <a:ext cx="256320" cy="15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6570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485A5D21-9288-4E36-ACF8-F7E865416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Outer Join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0B536A7-0B11-4D7E-AFE8-3B0B97F0A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5" y="1198753"/>
            <a:ext cx="7244997" cy="3264963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Outer join </a:t>
            </a:r>
            <a:r>
              <a:rPr lang="en-US" altLang="en-US" dirty="0">
                <a:ea typeface="MS PGothic" panose="020B0600070205080204" pitchFamily="34" charset="-128"/>
              </a:rPr>
              <a:t>can be computed either as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 join followed by addition of null-padded non-participating tuples.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by modifying the join algorithms.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Modifying merge join to compute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⟕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⟕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, non participating tuples are those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– </a:t>
            </a:r>
            <a:r>
              <a:rPr lang="en-US" altLang="en-US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(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⨝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)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Greek Symbols" pitchFamily="18" charset="2"/>
              </a:rPr>
              <a:t>Modify merge-join to compute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⟕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s:  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During merging, for every tuple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from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that do not match any tuple in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s, 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output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padded with nulls.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Right outer-join and full outer-join can be computed similarly.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7D8769D6-EEA1-4DD7-8A0F-3FF60C99D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9925" y="3235325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34" imgH="291973" progId="">
                  <p:embed/>
                </p:oleObj>
              </mc:Choice>
              <mc:Fallback>
                <p:oleObj name="Equation" r:id="rId2" imgW="152334" imgH="291973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3235325"/>
                        <a:ext cx="150813" cy="290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D30F5A5B-28A8-440F-A030-681D44B58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Outer Join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590D52A-9E7D-4BC6-A3EF-E27F1F66D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74689"/>
            <a:ext cx="7483875" cy="1989616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Modifying hash join to compute </a:t>
            </a:r>
            <a:r>
              <a:rPr lang="en-US" altLang="en-US" i="1" dirty="0">
                <a:ea typeface="MS PGothic" panose="020B0600070205080204" pitchFamily="34" charset="-128"/>
              </a:rPr>
              <a:t>r </a:t>
            </a:r>
            <a:r>
              <a:rPr lang="en-IN" altLang="en-US" dirty="0">
                <a:ea typeface="MS PGothic" panose="020B0600070205080204" pitchFamily="34" charset="-128"/>
              </a:rPr>
              <a:t>⟕</a:t>
            </a:r>
            <a:r>
              <a:rPr lang="en-US" altLang="en-US" i="1" dirty="0">
                <a:ea typeface="MS PGothic" panose="020B0600070205080204" pitchFamily="34" charset="-128"/>
              </a:rPr>
              <a:t>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probe relation, output non-matching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 padded with nulls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If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is build relation, when probing keep track of which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tuples matched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tuples.  At end of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 output 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non-matched </a:t>
            </a:r>
            <a:r>
              <a:rPr lang="en-US" altLang="en-US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tuples padded with nulls </a:t>
            </a:r>
          </a:p>
          <a:p>
            <a:pPr lvl="1"/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2C329AFD-BD7B-4896-95F9-6BEA682B2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334" imgH="291973" progId="">
                  <p:embed/>
                </p:oleObj>
              </mc:Choice>
              <mc:Fallback>
                <p:oleObj name="Equation" r:id="rId3" imgW="152334" imgH="291973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82950"/>
                        <a:ext cx="150813" cy="290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>
            <a:extLst>
              <a:ext uri="{FF2B5EF4-FFF2-40B4-BE49-F238E27FC236}">
                <a16:creationId xmlns:a16="http://schemas.microsoft.com/office/drawing/2014/main" id="{DAD3CFC1-2C2A-42D2-A575-828A9E8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Evaluation of Expressions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77B05E4-D4F7-4717-B352-991F9A2BA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70717"/>
            <a:ext cx="7272213" cy="2627286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 far: we have seen algorithms for individual operations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Alternatives for evaluating an entire expression tree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Materialization</a:t>
            </a:r>
            <a:r>
              <a:rPr lang="en-US" altLang="en-US" dirty="0">
                <a:ea typeface="MS PGothic" panose="020B0600070205080204" pitchFamily="34" charset="-128"/>
              </a:rPr>
              <a:t>:  generate results of an expression whose inputs are relations or are already computed,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(store) it on disk.  Repeat.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Pipelining</a:t>
            </a:r>
            <a:r>
              <a:rPr lang="en-US" altLang="en-US" dirty="0">
                <a:ea typeface="MS PGothic" panose="020B0600070205080204" pitchFamily="34" charset="-128"/>
              </a:rPr>
              <a:t>:  pass on tuples to parent operations even as an operation is being executed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We study above alternatives in more detail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B75B16A1-B58F-4CB3-AA24-54C6642B9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B83BF51-4205-4CC7-9E7F-33401B9B8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55766"/>
            <a:ext cx="7288581" cy="2097901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Materialized evaluation</a:t>
            </a:r>
            <a:r>
              <a:rPr lang="en-US" altLang="en-US" dirty="0">
                <a:ea typeface="MS PGothic" panose="020B0600070205080204" pitchFamily="34" charset="-128"/>
              </a:rPr>
              <a:t>:</a:t>
            </a:r>
            <a:r>
              <a:rPr lang="en-US" altLang="en-US" b="1" dirty="0">
                <a:ea typeface="MS PGothic" panose="020B0600070205080204" pitchFamily="34" charset="-128"/>
              </a:rPr>
              <a:t>  </a:t>
            </a:r>
            <a:r>
              <a:rPr lang="en-US" altLang="en-US" dirty="0">
                <a:ea typeface="MS PGothic" panose="020B0600070205080204" pitchFamily="34" charset="-128"/>
              </a:rPr>
              <a:t>evaluate one operation at a time, starting at the lowest-level.  Use intermediate results materialized into temporary relations to evaluate next-level operations.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E.g., in figure below, compute and store</a:t>
            </a:r>
            <a:br>
              <a:rPr lang="en-US" altLang="en-US" dirty="0">
                <a:ea typeface="MS PGothic" panose="020B0600070205080204" pitchFamily="34" charset="-128"/>
              </a:rPr>
            </a:br>
            <a:br>
              <a:rPr lang="en-US" altLang="en-US" dirty="0">
                <a:ea typeface="MS PGothic" panose="020B0600070205080204" pitchFamily="34" charset="-128"/>
              </a:rPr>
            </a:b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then compute the store its join with </a:t>
            </a:r>
            <a:r>
              <a:rPr lang="en-US" altLang="en-US" i="1" dirty="0">
                <a:ea typeface="MS PGothic" panose="020B0600070205080204" pitchFamily="34" charset="-128"/>
              </a:rPr>
              <a:t>instructor, </a:t>
            </a:r>
            <a:r>
              <a:rPr lang="en-US" altLang="en-US" dirty="0">
                <a:ea typeface="MS PGothic" panose="020B0600070205080204" pitchFamily="34" charset="-128"/>
              </a:rPr>
              <a:t>and finally compute the projection on </a:t>
            </a:r>
            <a:r>
              <a:rPr lang="en-US" altLang="en-US" i="1" dirty="0">
                <a:ea typeface="MS PGothic" panose="020B0600070205080204" pitchFamily="34" charset="-128"/>
              </a:rPr>
              <a:t>name. </a:t>
            </a:r>
            <a:endParaRPr lang="en-US" altLang="en-US" b="1" i="1" dirty="0">
              <a:ea typeface="MS PGothic" panose="020B0600070205080204" pitchFamily="34" charset="-128"/>
            </a:endParaRPr>
          </a:p>
        </p:txBody>
      </p:sp>
      <p:graphicFrame>
        <p:nvGraphicFramePr>
          <p:cNvPr id="102404" name="Object 2">
            <a:extLst>
              <a:ext uri="{FF2B5EF4-FFF2-40B4-BE49-F238E27FC236}">
                <a16:creationId xmlns:a16="http://schemas.microsoft.com/office/drawing/2014/main" id="{046F3984-63E5-43B3-97DD-A0384B4EA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586318"/>
              </p:ext>
            </p:extLst>
          </p:nvPr>
        </p:nvGraphicFramePr>
        <p:xfrm>
          <a:off x="2251199" y="2285199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400" imgH="241300" progId="">
                  <p:embed/>
                </p:oleObj>
              </mc:Choice>
              <mc:Fallback>
                <p:oleObj name="Equation" r:id="rId3" imgW="1676400" imgH="24130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199" y="2285199"/>
                        <a:ext cx="3386138" cy="48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05" name="Picture 14">
            <a:extLst>
              <a:ext uri="{FF2B5EF4-FFF2-40B4-BE49-F238E27FC236}">
                <a16:creationId xmlns:a16="http://schemas.microsoft.com/office/drawing/2014/main" id="{B56C90A5-F0AE-475D-8135-EDB0B4958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489" y="3500475"/>
            <a:ext cx="2840163" cy="21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53B60583-6953-4FCC-ABE5-6B7EE1F2A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A76FFE1-8C22-447B-8523-476FD7329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8" y="1154950"/>
            <a:ext cx="7466121" cy="2976205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Materialized evaluation is always applicable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Cost of writing results to disk and reading them back can be quite high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Our cost formulas for operations ignore cost of writing results to disk, so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Overall cost  =  Sum of costs of individual operations + 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                        cost of writing intermediate results to disk</a:t>
            </a:r>
          </a:p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 buffering</a:t>
            </a:r>
            <a:r>
              <a:rPr lang="en-US" altLang="en-US" dirty="0">
                <a:ea typeface="MS PGothic" panose="020B0600070205080204" pitchFamily="34" charset="-128"/>
              </a:rPr>
              <a:t>: use two output buffers for each operation, when one is full write it to disk while the other is getting filled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Allows overlap of disk writes with computation and reduces execution time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>
            <a:extLst>
              <a:ext uri="{FF2B5EF4-FFF2-40B4-BE49-F238E27FC236}">
                <a16:creationId xmlns:a16="http://schemas.microsoft.com/office/drawing/2014/main" id="{08BE99F7-675F-4CF6-B440-2AF8B1C37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</a:t>
            </a:r>
          </a:p>
        </p:txBody>
      </p:sp>
      <p:sp>
        <p:nvSpPr>
          <p:cNvPr id="106499" name="Rectangle 2051">
            <a:extLst>
              <a:ext uri="{FF2B5EF4-FFF2-40B4-BE49-F238E27FC236}">
                <a16:creationId xmlns:a16="http://schemas.microsoft.com/office/drawing/2014/main" id="{96D60249-A125-4E6A-AC6B-5F3808DCAF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2256" y="1185553"/>
            <a:ext cx="7600221" cy="40109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Pipelined evaluation</a:t>
            </a:r>
            <a:r>
              <a:rPr lang="en-US" altLang="en-US" dirty="0">
                <a:ea typeface="MS PGothic" panose="020B0600070205080204" pitchFamily="34" charset="-128"/>
              </a:rPr>
              <a:t>:  evaluate several operations simultaneously, passing the results of one operation on to the next.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in previous expression tree,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store result of</a:t>
            </a:r>
            <a:br>
              <a:rPr lang="en-US" altLang="ja-JP" dirty="0">
                <a:ea typeface="MS PGothic" panose="020B0600070205080204" pitchFamily="34" charset="-128"/>
              </a:rPr>
            </a:br>
            <a:br>
              <a:rPr lang="en-US" altLang="ja-JP" dirty="0">
                <a:ea typeface="MS PGothic" panose="020B0600070205080204" pitchFamily="34" charset="-128"/>
              </a:rPr>
            </a:br>
            <a:r>
              <a:rPr lang="en-US" altLang="ja-JP" dirty="0">
                <a:ea typeface="MS PGothic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instead, pass tuples directly to the join..  Similarly, don</a:t>
            </a:r>
            <a:r>
              <a:rPr lang="ja-JP" altLang="en-US" dirty="0">
                <a:ea typeface="MS PGothic" panose="020B0600070205080204" pitchFamily="34" charset="-128"/>
              </a:rPr>
              <a:t>’</a:t>
            </a:r>
            <a:r>
              <a:rPr lang="en-US" altLang="ja-JP" dirty="0">
                <a:ea typeface="MS PGothic" panose="020B0600070205080204" pitchFamily="34" charset="-128"/>
              </a:rPr>
              <a:t>t store result of join, pass tuples directly to projection.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Much cheaper than materialization: no need to store a temporary relation to disk.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Pipelining may not always be possible – e.g., sort, hash-join.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For pipelining to be effective, use evaluation algorithms that generate output tuples even as tuples are received for inputs to the operation.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Pipelines can be executed in two ways: 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and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</a:p>
        </p:txBody>
      </p:sp>
      <p:graphicFrame>
        <p:nvGraphicFramePr>
          <p:cNvPr id="106500" name="Object 5">
            <a:extLst>
              <a:ext uri="{FF2B5EF4-FFF2-40B4-BE49-F238E27FC236}">
                <a16:creationId xmlns:a16="http://schemas.microsoft.com/office/drawing/2014/main" id="{4F0A48FF-087B-401A-A1C0-B05A20AB0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541865"/>
              </p:ext>
            </p:extLst>
          </p:nvPr>
        </p:nvGraphicFramePr>
        <p:xfrm>
          <a:off x="2391737" y="2003736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400" imgH="241300" progId="">
                  <p:embed/>
                </p:oleObj>
              </mc:Choice>
              <mc:Fallback>
                <p:oleObj name="Equation" r:id="rId3" imgW="1676400" imgH="24130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1737" y="2003736"/>
                        <a:ext cx="3386138" cy="48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3D969869-47E9-4D95-B1BC-52547E73B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F65DC46-5F18-44FC-BC85-911914755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154363"/>
            <a:ext cx="7537142" cy="4961419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lazy</a:t>
            </a:r>
            <a:r>
              <a:rPr lang="en-US" altLang="en-US" b="1" dirty="0">
                <a:ea typeface="MS PGothic" panose="020B0600070205080204" pitchFamily="34" charset="-128"/>
              </a:rPr>
              <a:t> </a:t>
            </a:r>
            <a:r>
              <a:rPr lang="en-US" altLang="en-US" dirty="0">
                <a:ea typeface="MS PGothic" panose="020B0600070205080204" pitchFamily="34" charset="-128"/>
              </a:rPr>
              <a:t>evaluation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system repeatedly requests next tuple  from top level operation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Each operation requests  next tuple from children operations as required, in order to output its next tuple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 between calls, operation has to maintain </a:t>
            </a:r>
            <a:r>
              <a:rPr lang="ja-JP" altLang="en-US" dirty="0">
                <a:ea typeface="MS PGothic" panose="020B0600070205080204" pitchFamily="34" charset="-128"/>
              </a:rPr>
              <a:t>“</a:t>
            </a:r>
            <a:r>
              <a:rPr lang="en-US" altLang="ja-JP" b="1" dirty="0">
                <a:solidFill>
                  <a:srgbClr val="002060"/>
                </a:solidFill>
                <a:ea typeface="MS PGothic" panose="020B0600070205080204" pitchFamily="34" charset="-128"/>
              </a:rPr>
              <a:t>state</a:t>
            </a:r>
            <a:r>
              <a:rPr lang="ja-JP" altLang="en-US" dirty="0">
                <a:ea typeface="MS PGothic" panose="020B0600070205080204" pitchFamily="34" charset="-128"/>
              </a:rPr>
              <a:t>”</a:t>
            </a:r>
            <a:r>
              <a:rPr lang="en-US" altLang="ja-JP" dirty="0">
                <a:ea typeface="MS PGothic" panose="020B0600070205080204" pitchFamily="34" charset="-128"/>
              </a:rPr>
              <a:t> so it knows what to return next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In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producer-driven</a:t>
            </a:r>
            <a:r>
              <a:rPr lang="en-US" altLang="en-US" dirty="0">
                <a:ea typeface="MS PGothic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eager</a:t>
            </a:r>
            <a:r>
              <a:rPr lang="en-US" altLang="en-US" dirty="0">
                <a:ea typeface="MS PGothic" panose="020B0600070205080204" pitchFamily="34" charset="-128"/>
              </a:rPr>
              <a:t> pipelining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Operators produce tuples eagerly and pass them up to their parents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Buffer maintained between operators, child puts tuples in buffer, parent removes tuples from buffer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if buffer is full, child waits till there is space in the buffer, and then generates more tuples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System schedules operations that have space in output buffer and can process more input tuples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Alternative name: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pull</a:t>
            </a:r>
            <a:r>
              <a:rPr lang="en-US" altLang="en-US" dirty="0">
                <a:ea typeface="MS PGothic" panose="020B0600070205080204" pitchFamily="34" charset="-128"/>
              </a:rPr>
              <a:t> and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push</a:t>
            </a:r>
            <a:r>
              <a:rPr lang="en-US" altLang="en-US" dirty="0">
                <a:ea typeface="MS PGothic" panose="020B0600070205080204" pitchFamily="34" charset="-128"/>
              </a:rPr>
              <a:t> models of pipelining</a:t>
            </a:r>
          </a:p>
          <a:p>
            <a:pPr>
              <a:buFont typeface="Monotype Sorts" pitchFamily="-65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3EF99701-7A8B-4FEC-B522-3B9840E1B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6F533134-555E-43F5-B79B-23B670FAF3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8253" y="1182398"/>
            <a:ext cx="7479002" cy="43117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Implementation of demand-driven pipelining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Each operation is implemented as an </a:t>
            </a:r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iterator</a:t>
            </a:r>
            <a:r>
              <a:rPr lang="en-US" altLang="en-US" dirty="0">
                <a:ea typeface="MS PGothic" panose="020B0600070205080204" pitchFamily="34" charset="-128"/>
              </a:rPr>
              <a:t> implementing the following operations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open()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file scan: initialize file scan</a:t>
            </a:r>
          </a:p>
          <a:p>
            <a:pPr lvl="4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state: pointer to beginning of file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merge join: sort relations;</a:t>
            </a:r>
          </a:p>
          <a:p>
            <a:pPr lvl="4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state: pointers to beginning of sorted relations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</a:t>
            </a:r>
            <a:r>
              <a:rPr lang="en-US" altLang="en-US" b="1" dirty="0">
                <a:ea typeface="MS PGothic" panose="020B0600070205080204" pitchFamily="34" charset="-128"/>
              </a:rPr>
              <a:t>next()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for file scan: Output next tuple, and advance and store file pointer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E.g., for merge join:  continue with merge from earlier state till next output tuple is found.  Save pointers as iterator state.</a:t>
            </a:r>
          </a:p>
          <a:p>
            <a:pPr lvl="2"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close()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F7BB-005A-414E-95FD-9FBD5D4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A331-FE07-421E-AA36-4BBCD21C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7" y="1154365"/>
            <a:ext cx="7466120" cy="294840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Blocking operations</a:t>
            </a:r>
            <a:r>
              <a:rPr lang="en-IN" dirty="0"/>
              <a:t>:  cannot generate any output until all input is consumed</a:t>
            </a:r>
          </a:p>
          <a:p>
            <a:pPr lvl="1"/>
            <a:r>
              <a:rPr lang="en-IN" dirty="0"/>
              <a:t>E.g., sorting, aggregation, …</a:t>
            </a:r>
          </a:p>
          <a:p>
            <a:r>
              <a:rPr lang="en-IN" dirty="0"/>
              <a:t>But can often consume inputs from a pipeline, or produce outputs to a pipeline</a:t>
            </a:r>
          </a:p>
          <a:p>
            <a:r>
              <a:rPr lang="en-IN" dirty="0"/>
              <a:t>Key idea: blocking operations often have two </a:t>
            </a:r>
            <a:r>
              <a:rPr lang="en-IN" dirty="0" err="1"/>
              <a:t>suboperations</a:t>
            </a:r>
            <a:endParaRPr lang="en-IN" dirty="0"/>
          </a:p>
          <a:p>
            <a:pPr lvl="1"/>
            <a:r>
              <a:rPr lang="en-IN" dirty="0"/>
              <a:t>E.g., for sort:  run generation and merge</a:t>
            </a:r>
          </a:p>
          <a:p>
            <a:pPr lvl="1"/>
            <a:r>
              <a:rPr lang="en-IN" dirty="0"/>
              <a:t>For hash join:  partitioning and build-probe </a:t>
            </a:r>
          </a:p>
          <a:p>
            <a:r>
              <a:rPr lang="en-IN" dirty="0"/>
              <a:t>Treat them as separate operations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C6A83B-19D2-4A6B-A8EC-CF6B2DB8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1985" y="4376621"/>
            <a:ext cx="5480030" cy="148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976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F7BB-005A-414E-95FD-9FBD5D4B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A331-FE07-421E-AA36-4BBCD21C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222817"/>
            <a:ext cx="7159563" cy="1243657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Pipeline stages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All operations in a stage run concurrently</a:t>
            </a:r>
          </a:p>
          <a:p>
            <a:pPr lvl="1"/>
            <a:r>
              <a:rPr lang="en-IN" dirty="0"/>
              <a:t>A stage can start only after preceding stages have completed execution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C6A83B-19D2-4A6B-A8EC-CF6B2DB8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2742" y="2683030"/>
            <a:ext cx="4863677" cy="131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2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BA98-0FF7-4F4E-A2C5-172DB1F5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99A75A-7FF5-4451-A270-58CD2DBE3E75}"/>
              </a:ext>
            </a:extLst>
          </p:cNvPr>
          <p:cNvGrpSpPr/>
          <p:nvPr/>
        </p:nvGrpSpPr>
        <p:grpSpPr>
          <a:xfrm>
            <a:off x="684222" y="1114324"/>
            <a:ext cx="3364200" cy="611640"/>
            <a:chOff x="684222" y="1114324"/>
            <a:chExt cx="3364200" cy="61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7E4B73-4193-465C-8E4E-851773C5E61C}"/>
                    </a:ext>
                  </a:extLst>
                </p14:cNvPr>
                <p14:cNvContentPartPr/>
                <p14:nvPr/>
              </p14:nvContentPartPr>
              <p14:xfrm>
                <a:off x="684222" y="1214404"/>
                <a:ext cx="205560" cy="301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7E4B73-4193-465C-8E4E-851773C5E6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582" y="1196404"/>
                  <a:ext cx="2412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518F0C-AC0B-4983-8032-3139A7E37707}"/>
                    </a:ext>
                  </a:extLst>
                </p14:cNvPr>
                <p14:cNvContentPartPr/>
                <p14:nvPr/>
              </p14:nvContentPartPr>
              <p14:xfrm>
                <a:off x="968262" y="1370644"/>
                <a:ext cx="14760" cy="284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518F0C-AC0B-4983-8032-3139A7E377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0262" y="1352644"/>
                  <a:ext cx="50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08E1D4-797F-4B08-8038-E0F9B5A92864}"/>
                    </a:ext>
                  </a:extLst>
                </p14:cNvPr>
                <p14:cNvContentPartPr/>
                <p14:nvPr/>
              </p14:nvContentPartPr>
              <p14:xfrm>
                <a:off x="938742" y="1362004"/>
                <a:ext cx="131760" cy="107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08E1D4-797F-4B08-8038-E0F9B5A9286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1102" y="1344004"/>
                  <a:ext cx="167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EC3DB8-E8AF-48DF-8A56-F6E7A7620B41}"/>
                    </a:ext>
                  </a:extLst>
                </p14:cNvPr>
                <p14:cNvContentPartPr/>
                <p14:nvPr/>
              </p14:nvContentPartPr>
              <p14:xfrm>
                <a:off x="1093542" y="1208644"/>
                <a:ext cx="195840" cy="283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EC3DB8-E8AF-48DF-8A56-F6E7A7620B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5902" y="1190644"/>
                  <a:ext cx="23148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75EFCD1-10FD-431C-9746-5DDBC864AE47}"/>
                    </a:ext>
                  </a:extLst>
                </p14:cNvPr>
                <p14:cNvContentPartPr/>
                <p14:nvPr/>
              </p14:nvContentPartPr>
              <p14:xfrm>
                <a:off x="1280742" y="1254004"/>
                <a:ext cx="45360" cy="223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75EFCD1-10FD-431C-9746-5DDBC864AE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62742" y="1236364"/>
                  <a:ext cx="81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73F2700-27B8-4C18-890F-F3DF65B759A4}"/>
                    </a:ext>
                  </a:extLst>
                </p14:cNvPr>
                <p14:cNvContentPartPr/>
                <p14:nvPr/>
              </p14:nvContentPartPr>
              <p14:xfrm>
                <a:off x="1407102" y="1347244"/>
                <a:ext cx="174960" cy="108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73F2700-27B8-4C18-890F-F3DF65B759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89462" y="1329244"/>
                  <a:ext cx="210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B108C6-29FC-4355-BAE1-82D9D420DCCC}"/>
                    </a:ext>
                  </a:extLst>
                </p14:cNvPr>
                <p14:cNvContentPartPr/>
                <p14:nvPr/>
              </p14:nvContentPartPr>
              <p14:xfrm>
                <a:off x="1619862" y="1359124"/>
                <a:ext cx="30240" cy="107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B108C6-29FC-4355-BAE1-82D9D420DC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02222" y="1341484"/>
                  <a:ext cx="65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4A54972-771E-4140-B373-4E451AA9406B}"/>
                    </a:ext>
                  </a:extLst>
                </p14:cNvPr>
                <p14:cNvContentPartPr/>
                <p14:nvPr/>
              </p14:nvContentPartPr>
              <p14:xfrm>
                <a:off x="1628142" y="1219804"/>
                <a:ext cx="17280" cy="18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4A54972-771E-4140-B373-4E451AA9406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10142" y="1201804"/>
                  <a:ext cx="52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5D07D08-5D5F-4377-A041-389F9D913C3A}"/>
                    </a:ext>
                  </a:extLst>
                </p14:cNvPr>
                <p14:cNvContentPartPr/>
                <p14:nvPr/>
              </p14:nvContentPartPr>
              <p14:xfrm>
                <a:off x="1595742" y="1349764"/>
                <a:ext cx="270360" cy="331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5D07D08-5D5F-4377-A041-389F9D913C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77742" y="1331764"/>
                  <a:ext cx="3060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F291A41-4EAA-450E-BF77-1E5151FF3393}"/>
                    </a:ext>
                  </a:extLst>
                </p14:cNvPr>
                <p14:cNvContentPartPr/>
                <p14:nvPr/>
              </p14:nvContentPartPr>
              <p14:xfrm>
                <a:off x="1929462" y="1349764"/>
                <a:ext cx="194040" cy="113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F291A41-4EAA-450E-BF77-1E5151FF33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11462" y="1332124"/>
                  <a:ext cx="229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0646C04-4DDE-41AF-828F-EF5FD86E34FB}"/>
                    </a:ext>
                  </a:extLst>
                </p14:cNvPr>
                <p14:cNvContentPartPr/>
                <p14:nvPr/>
              </p14:nvContentPartPr>
              <p14:xfrm>
                <a:off x="2187222" y="1162204"/>
                <a:ext cx="30240" cy="257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0646C04-4DDE-41AF-828F-EF5FD86E34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69222" y="1144564"/>
                  <a:ext cx="658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B80275-30A4-4AF8-81E5-00AB9DFD1FB0}"/>
                    </a:ext>
                  </a:extLst>
                </p14:cNvPr>
                <p14:cNvContentPartPr/>
                <p14:nvPr/>
              </p14:nvContentPartPr>
              <p14:xfrm>
                <a:off x="2095422" y="1315204"/>
                <a:ext cx="252720" cy="117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B80275-30A4-4AF8-81E5-00AB9DFD1F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77782" y="1297564"/>
                  <a:ext cx="288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9628043-981B-4E83-8ACB-F9223D442EBE}"/>
                    </a:ext>
                  </a:extLst>
                </p14:cNvPr>
                <p14:cNvContentPartPr/>
                <p14:nvPr/>
              </p14:nvContentPartPr>
              <p14:xfrm>
                <a:off x="2284782" y="1224124"/>
                <a:ext cx="6840" cy="3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9628043-981B-4E83-8ACB-F9223D442EB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67142" y="1206124"/>
                  <a:ext cx="42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F052200-F2C6-4DD6-B9F6-8F0AFB28B81D}"/>
                    </a:ext>
                  </a:extLst>
                </p14:cNvPr>
                <p14:cNvContentPartPr/>
                <p14:nvPr/>
              </p14:nvContentPartPr>
              <p14:xfrm>
                <a:off x="2392782" y="1320964"/>
                <a:ext cx="273240" cy="124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F052200-F2C6-4DD6-B9F6-8F0AFB28B8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74782" y="1303324"/>
                  <a:ext cx="308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1A66D5-232A-4488-9101-37E4C798F802}"/>
                    </a:ext>
                  </a:extLst>
                </p14:cNvPr>
                <p14:cNvContentPartPr/>
                <p14:nvPr/>
              </p14:nvContentPartPr>
              <p14:xfrm>
                <a:off x="3018102" y="1114324"/>
                <a:ext cx="302760" cy="44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1A66D5-232A-4488-9101-37E4C798F8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00102" y="1096684"/>
                  <a:ext cx="3384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050047D-3B76-4731-91BC-A1456AF81AE8}"/>
                    </a:ext>
                  </a:extLst>
                </p14:cNvPr>
                <p14:cNvContentPartPr/>
                <p14:nvPr/>
              </p14:nvContentPartPr>
              <p14:xfrm>
                <a:off x="3371982" y="1326724"/>
                <a:ext cx="73800" cy="128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050047D-3B76-4731-91BC-A1456AF81A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54342" y="1309084"/>
                  <a:ext cx="109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2F03AE-0731-475E-B385-75480636F983}"/>
                    </a:ext>
                  </a:extLst>
                </p14:cNvPr>
                <p14:cNvContentPartPr/>
                <p14:nvPr/>
              </p14:nvContentPartPr>
              <p14:xfrm>
                <a:off x="3503022" y="1327444"/>
                <a:ext cx="186120" cy="87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2F03AE-0731-475E-B385-75480636F9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85022" y="1309444"/>
                  <a:ext cx="221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D7823E-70AB-497C-99F5-C53FD4340C01}"/>
                    </a:ext>
                  </a:extLst>
                </p14:cNvPr>
                <p14:cNvContentPartPr/>
                <p14:nvPr/>
              </p14:nvContentPartPr>
              <p14:xfrm>
                <a:off x="3733422" y="1116844"/>
                <a:ext cx="19080" cy="334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D7823E-70AB-497C-99F5-C53FD4340C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5422" y="1098844"/>
                  <a:ext cx="547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B1E4156-024A-4B6F-9D63-8E3DA51F044F}"/>
                    </a:ext>
                  </a:extLst>
                </p14:cNvPr>
                <p14:cNvContentPartPr/>
                <p14:nvPr/>
              </p14:nvContentPartPr>
              <p14:xfrm>
                <a:off x="4023222" y="1248964"/>
                <a:ext cx="8280" cy="10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B1E4156-024A-4B6F-9D63-8E3DA51F04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05582" y="1231324"/>
                  <a:ext cx="43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B8B879-0CD6-4FFB-B5CA-79D81FFDA159}"/>
                    </a:ext>
                  </a:extLst>
                </p14:cNvPr>
                <p14:cNvContentPartPr/>
                <p14:nvPr/>
              </p14:nvContentPartPr>
              <p14:xfrm>
                <a:off x="4037262" y="1405924"/>
                <a:ext cx="11160" cy="6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B8B879-0CD6-4FFB-B5CA-79D81FFDA1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19262" y="1388284"/>
                  <a:ext cx="46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0413AF-F884-4773-814B-A2AC8C21C819}"/>
                    </a:ext>
                  </a:extLst>
                </p14:cNvPr>
                <p14:cNvContentPartPr/>
                <p14:nvPr/>
              </p14:nvContentPartPr>
              <p14:xfrm>
                <a:off x="761982" y="1637044"/>
                <a:ext cx="3092760" cy="88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0413AF-F884-4773-814B-A2AC8C21C8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3982" y="1619044"/>
                  <a:ext cx="312840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F649FDF-F11D-47F2-98A1-E797A64DCA33}"/>
              </a:ext>
            </a:extLst>
          </p:cNvPr>
          <p:cNvGrpSpPr/>
          <p:nvPr/>
        </p:nvGrpSpPr>
        <p:grpSpPr>
          <a:xfrm>
            <a:off x="4410942" y="1138084"/>
            <a:ext cx="569880" cy="309240"/>
            <a:chOff x="4410942" y="1138084"/>
            <a:chExt cx="56988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DB12389-F7FB-4DBC-8CB5-AD3C5C4D6E14}"/>
                    </a:ext>
                  </a:extLst>
                </p14:cNvPr>
                <p14:cNvContentPartPr/>
                <p14:nvPr/>
              </p14:nvContentPartPr>
              <p14:xfrm>
                <a:off x="4410942" y="1138084"/>
                <a:ext cx="310320" cy="30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DB12389-F7FB-4DBC-8CB5-AD3C5C4D6E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93302" y="1120084"/>
                  <a:ext cx="3459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F5661D-1FA2-4387-9C0E-2A7261F65C39}"/>
                    </a:ext>
                  </a:extLst>
                </p14:cNvPr>
                <p14:cNvContentPartPr/>
                <p14:nvPr/>
              </p14:nvContentPartPr>
              <p14:xfrm>
                <a:off x="4826022" y="1255444"/>
                <a:ext cx="154800" cy="14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F5661D-1FA2-4387-9C0E-2A7261F65C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08382" y="1237804"/>
                  <a:ext cx="19044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F5F685-F193-47FD-A560-BBAF80A6CB81}"/>
              </a:ext>
            </a:extLst>
          </p:cNvPr>
          <p:cNvGrpSpPr/>
          <p:nvPr/>
        </p:nvGrpSpPr>
        <p:grpSpPr>
          <a:xfrm>
            <a:off x="5340462" y="1075084"/>
            <a:ext cx="790920" cy="314280"/>
            <a:chOff x="5340462" y="1075084"/>
            <a:chExt cx="79092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0B9681A-1EE1-4B41-82B3-49358DA67806}"/>
                    </a:ext>
                  </a:extLst>
                </p14:cNvPr>
                <p14:cNvContentPartPr/>
                <p14:nvPr/>
              </p14:nvContentPartPr>
              <p14:xfrm>
                <a:off x="5340462" y="1256164"/>
                <a:ext cx="250920" cy="105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0B9681A-1EE1-4B41-82B3-49358DA678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22822" y="1238164"/>
                  <a:ext cx="286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2F655B4-4032-4854-BB42-B1077F8B9AD5}"/>
                    </a:ext>
                  </a:extLst>
                </p14:cNvPr>
                <p14:cNvContentPartPr/>
                <p14:nvPr/>
              </p14:nvContentPartPr>
              <p14:xfrm>
                <a:off x="5638542" y="1249324"/>
                <a:ext cx="174240" cy="95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2F655B4-4032-4854-BB42-B1077F8B9AD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20902" y="1231684"/>
                  <a:ext cx="209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4CA90C0-7B4B-4316-893C-5BFFBC2B81BC}"/>
                    </a:ext>
                  </a:extLst>
                </p14:cNvPr>
                <p14:cNvContentPartPr/>
                <p14:nvPr/>
              </p14:nvContentPartPr>
              <p14:xfrm>
                <a:off x="5833302" y="1237444"/>
                <a:ext cx="108360" cy="113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4CA90C0-7B4B-4316-893C-5BFFBC2B81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15662" y="1219444"/>
                  <a:ext cx="144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F6BB3B7-F01D-4B0D-B928-5FF282F22601}"/>
                    </a:ext>
                  </a:extLst>
                </p14:cNvPr>
                <p14:cNvContentPartPr/>
                <p14:nvPr/>
              </p14:nvContentPartPr>
              <p14:xfrm>
                <a:off x="6021222" y="1075084"/>
                <a:ext cx="21240" cy="31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F6BB3B7-F01D-4B0D-B928-5FF282F226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03582" y="1057444"/>
                  <a:ext cx="568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8688F95-6F8C-4D37-A89B-FB78B14DC5CA}"/>
                    </a:ext>
                  </a:extLst>
                </p14:cNvPr>
                <p14:cNvContentPartPr/>
                <p14:nvPr/>
              </p14:nvContentPartPr>
              <p14:xfrm>
                <a:off x="5974062" y="1232404"/>
                <a:ext cx="157320" cy="18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8688F95-6F8C-4D37-A89B-FB78B14DC5C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56062" y="1214764"/>
                  <a:ext cx="19296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3058B0-24A7-4FB7-9627-AA56DDA83882}"/>
              </a:ext>
            </a:extLst>
          </p:cNvPr>
          <p:cNvGrpSpPr/>
          <p:nvPr/>
        </p:nvGrpSpPr>
        <p:grpSpPr>
          <a:xfrm>
            <a:off x="6510102" y="1071484"/>
            <a:ext cx="344160" cy="325440"/>
            <a:chOff x="6510102" y="1071484"/>
            <a:chExt cx="344160" cy="3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B1C8604-0117-4D53-9DAC-A4F6E5A2BF2F}"/>
                    </a:ext>
                  </a:extLst>
                </p14:cNvPr>
                <p14:cNvContentPartPr/>
                <p14:nvPr/>
              </p14:nvContentPartPr>
              <p14:xfrm>
                <a:off x="6601542" y="1071484"/>
                <a:ext cx="25920" cy="30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B1C8604-0117-4D53-9DAC-A4F6E5A2BF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83542" y="1053484"/>
                  <a:ext cx="61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99C5CB-7111-48AD-8A62-F312AEEE3687}"/>
                    </a:ext>
                  </a:extLst>
                </p14:cNvPr>
                <p14:cNvContentPartPr/>
                <p14:nvPr/>
              </p14:nvContentPartPr>
              <p14:xfrm>
                <a:off x="6510102" y="1232404"/>
                <a:ext cx="200160" cy="30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99C5CB-7111-48AD-8A62-F312AEEE36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92462" y="1214764"/>
                  <a:ext cx="235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AD81478-F430-4F62-91C8-D553246426AF}"/>
                    </a:ext>
                  </a:extLst>
                </p14:cNvPr>
                <p14:cNvContentPartPr/>
                <p14:nvPr/>
              </p14:nvContentPartPr>
              <p14:xfrm>
                <a:off x="6673542" y="1246084"/>
                <a:ext cx="180720" cy="150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AD81478-F430-4F62-91C8-D553246426A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55902" y="1228444"/>
                  <a:ext cx="2163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F8396A-278A-46BD-AB2A-6A1BE3E38CC3}"/>
              </a:ext>
            </a:extLst>
          </p:cNvPr>
          <p:cNvGrpSpPr/>
          <p:nvPr/>
        </p:nvGrpSpPr>
        <p:grpSpPr>
          <a:xfrm>
            <a:off x="7227582" y="1049164"/>
            <a:ext cx="681840" cy="500400"/>
            <a:chOff x="7227582" y="1049164"/>
            <a:chExt cx="68184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FCD9E8-8A57-4F3D-910A-E9D1DCE86D09}"/>
                    </a:ext>
                  </a:extLst>
                </p14:cNvPr>
                <p14:cNvContentPartPr/>
                <p14:nvPr/>
              </p14:nvContentPartPr>
              <p14:xfrm>
                <a:off x="7227582" y="1049164"/>
                <a:ext cx="19080" cy="323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FCD9E8-8A57-4F3D-910A-E9D1DCE86D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09582" y="1031524"/>
                  <a:ext cx="547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7F3BACB-44B9-4E63-A129-09ADD57B3223}"/>
                    </a:ext>
                  </a:extLst>
                </p14:cNvPr>
                <p14:cNvContentPartPr/>
                <p14:nvPr/>
              </p14:nvContentPartPr>
              <p14:xfrm>
                <a:off x="7250622" y="1203244"/>
                <a:ext cx="137520" cy="160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7F3BACB-44B9-4E63-A129-09ADD57B32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32982" y="1185244"/>
                  <a:ext cx="1731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4459C41-6F59-4BCD-A3C9-F7DBEE71A95D}"/>
                    </a:ext>
                  </a:extLst>
                </p14:cNvPr>
                <p14:cNvContentPartPr/>
                <p14:nvPr/>
              </p14:nvContentPartPr>
              <p14:xfrm>
                <a:off x="7429902" y="1201084"/>
                <a:ext cx="91800" cy="150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4459C41-6F59-4BCD-A3C9-F7DBEE71A95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11902" y="1183084"/>
                  <a:ext cx="127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FB8AB6-235F-4165-A307-C8E55B1DB4D1}"/>
                    </a:ext>
                  </a:extLst>
                </p14:cNvPr>
                <p14:cNvContentPartPr/>
                <p14:nvPr/>
              </p14:nvContentPartPr>
              <p14:xfrm>
                <a:off x="7573182" y="1205764"/>
                <a:ext cx="164160" cy="145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FB8AB6-235F-4165-A307-C8E55B1DB4D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55182" y="1188124"/>
                  <a:ext cx="199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25E4F6-3D6B-4E0A-9F73-C6826E02B395}"/>
                    </a:ext>
                  </a:extLst>
                </p14:cNvPr>
                <p14:cNvContentPartPr/>
                <p14:nvPr/>
              </p14:nvContentPartPr>
              <p14:xfrm>
                <a:off x="7774062" y="1192084"/>
                <a:ext cx="135360" cy="357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25E4F6-3D6B-4E0A-9F73-C6826E02B3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56422" y="1174444"/>
                  <a:ext cx="17100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8A19C16-DFAC-4E8C-B9CD-E10A0CFEEA1E}"/>
              </a:ext>
            </a:extLst>
          </p:cNvPr>
          <p:cNvGrpSpPr/>
          <p:nvPr/>
        </p:nvGrpSpPr>
        <p:grpSpPr>
          <a:xfrm>
            <a:off x="811662" y="1909924"/>
            <a:ext cx="574200" cy="325800"/>
            <a:chOff x="811662" y="1909924"/>
            <a:chExt cx="57420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94D0EF4-BAFD-41F9-B8FD-93E857DF037F}"/>
                    </a:ext>
                  </a:extLst>
                </p14:cNvPr>
                <p14:cNvContentPartPr/>
                <p14:nvPr/>
              </p14:nvContentPartPr>
              <p14:xfrm>
                <a:off x="911382" y="1909924"/>
                <a:ext cx="13680" cy="325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94D0EF4-BAFD-41F9-B8FD-93E857DF037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3742" y="1891924"/>
                  <a:ext cx="49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B88B11A-32D2-4353-9E78-BE080B624FE3}"/>
                    </a:ext>
                  </a:extLst>
                </p14:cNvPr>
                <p14:cNvContentPartPr/>
                <p14:nvPr/>
              </p14:nvContentPartPr>
              <p14:xfrm>
                <a:off x="811662" y="2032324"/>
                <a:ext cx="270360" cy="24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B88B11A-32D2-4353-9E78-BE080B624F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3662" y="2014684"/>
                  <a:ext cx="306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9D4E8F4-3A88-4F94-AEC0-C1F06B745FCF}"/>
                    </a:ext>
                  </a:extLst>
                </p14:cNvPr>
                <p14:cNvContentPartPr/>
                <p14:nvPr/>
              </p14:nvContentPartPr>
              <p14:xfrm>
                <a:off x="1040262" y="1936564"/>
                <a:ext cx="124560" cy="264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9D4E8F4-3A88-4F94-AEC0-C1F06B745FC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2262" y="1918564"/>
                  <a:ext cx="160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23676A-D4D4-4BEC-B9DF-D9427968E49E}"/>
                    </a:ext>
                  </a:extLst>
                </p14:cNvPr>
                <p14:cNvContentPartPr/>
                <p14:nvPr/>
              </p14:nvContentPartPr>
              <p14:xfrm>
                <a:off x="1249782" y="2059684"/>
                <a:ext cx="136080" cy="95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23676A-D4D4-4BEC-B9DF-D9427968E4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31782" y="2041684"/>
                  <a:ext cx="1717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6987A95-AB92-43AC-99A4-94C8483E62ED}"/>
              </a:ext>
            </a:extLst>
          </p:cNvPr>
          <p:cNvGrpSpPr/>
          <p:nvPr/>
        </p:nvGrpSpPr>
        <p:grpSpPr>
          <a:xfrm>
            <a:off x="1724262" y="1944844"/>
            <a:ext cx="673200" cy="232560"/>
            <a:chOff x="1724262" y="1944844"/>
            <a:chExt cx="67320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3B92C8-2B4A-4650-A6E5-172046C4031F}"/>
                    </a:ext>
                  </a:extLst>
                </p14:cNvPr>
                <p14:cNvContentPartPr/>
                <p14:nvPr/>
              </p14:nvContentPartPr>
              <p14:xfrm>
                <a:off x="1724262" y="1993804"/>
                <a:ext cx="127800" cy="183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3B92C8-2B4A-4650-A6E5-172046C403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06262" y="1975804"/>
                  <a:ext cx="163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4C48350-6712-47A9-B776-E3DD09F1554F}"/>
                    </a:ext>
                  </a:extLst>
                </p14:cNvPr>
                <p14:cNvContentPartPr/>
                <p14:nvPr/>
              </p14:nvContentPartPr>
              <p14:xfrm>
                <a:off x="1919022" y="2029444"/>
                <a:ext cx="32760" cy="12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4C48350-6712-47A9-B776-E3DD09F1554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01382" y="2011804"/>
                  <a:ext cx="68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871F145-FD42-4DB2-850D-8BD0229E08AE}"/>
                    </a:ext>
                  </a:extLst>
                </p14:cNvPr>
                <p14:cNvContentPartPr/>
                <p14:nvPr/>
              </p14:nvContentPartPr>
              <p14:xfrm>
                <a:off x="1917942" y="1944844"/>
                <a:ext cx="41760" cy="12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871F145-FD42-4DB2-850D-8BD0229E08A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00302" y="1926844"/>
                  <a:ext cx="77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A43F3F3-9707-4982-AB23-E4E94C045939}"/>
                    </a:ext>
                  </a:extLst>
                </p14:cNvPr>
                <p14:cNvContentPartPr/>
                <p14:nvPr/>
              </p14:nvContentPartPr>
              <p14:xfrm>
                <a:off x="2037462" y="2008204"/>
                <a:ext cx="149040" cy="164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A43F3F3-9707-4982-AB23-E4E94C04593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19822" y="1990564"/>
                  <a:ext cx="1846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7FE1CE-7526-4A04-833E-7970342F0C70}"/>
                    </a:ext>
                  </a:extLst>
                </p14:cNvPr>
                <p14:cNvContentPartPr/>
                <p14:nvPr/>
              </p14:nvContentPartPr>
              <p14:xfrm>
                <a:off x="2215662" y="2010004"/>
                <a:ext cx="181800" cy="15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7FE1CE-7526-4A04-833E-7970342F0C7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97662" y="1992004"/>
                  <a:ext cx="21744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28741A7-51D9-45A8-B443-CD925174026D}"/>
              </a:ext>
            </a:extLst>
          </p:cNvPr>
          <p:cNvGrpSpPr/>
          <p:nvPr/>
        </p:nvGrpSpPr>
        <p:grpSpPr>
          <a:xfrm>
            <a:off x="2682222" y="1784284"/>
            <a:ext cx="318960" cy="365400"/>
            <a:chOff x="2682222" y="1784284"/>
            <a:chExt cx="318960" cy="3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3F75F4-A054-4E79-8199-D8C779E1B1C3}"/>
                    </a:ext>
                  </a:extLst>
                </p14:cNvPr>
                <p14:cNvContentPartPr/>
                <p14:nvPr/>
              </p14:nvContentPartPr>
              <p14:xfrm>
                <a:off x="2682222" y="2012884"/>
                <a:ext cx="113040" cy="117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3F75F4-A054-4E79-8199-D8C779E1B1C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64222" y="1995244"/>
                  <a:ext cx="148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6BF55E8-EE57-48D3-AE10-E16C6557CE9C}"/>
                    </a:ext>
                  </a:extLst>
                </p14:cNvPr>
                <p14:cNvContentPartPr/>
                <p14:nvPr/>
              </p14:nvContentPartPr>
              <p14:xfrm>
                <a:off x="2866542" y="1784284"/>
                <a:ext cx="134640" cy="365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6BF55E8-EE57-48D3-AE10-E16C6557CE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48902" y="1766284"/>
                  <a:ext cx="1702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61A3C30-2E27-41A2-94AC-60C16BCDC3D6}"/>
                    </a:ext>
                  </a:extLst>
                </p14:cNvPr>
                <p14:cNvContentPartPr/>
                <p14:nvPr/>
              </p14:nvContentPartPr>
              <p14:xfrm>
                <a:off x="2865822" y="1977604"/>
                <a:ext cx="102600" cy="16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61A3C30-2E27-41A2-94AC-60C16BCDC3D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48182" y="1959964"/>
                  <a:ext cx="13824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C66E2F4-ACD3-4109-901F-1BF9BC0477A6}"/>
              </a:ext>
            </a:extLst>
          </p:cNvPr>
          <p:cNvGrpSpPr/>
          <p:nvPr/>
        </p:nvGrpSpPr>
        <p:grpSpPr>
          <a:xfrm>
            <a:off x="3431742" y="1679164"/>
            <a:ext cx="2393640" cy="463320"/>
            <a:chOff x="3431742" y="1679164"/>
            <a:chExt cx="239364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BABD15-2EDC-4F8A-9427-BFFECAD29E2F}"/>
                    </a:ext>
                  </a:extLst>
                </p14:cNvPr>
                <p14:cNvContentPartPr/>
                <p14:nvPr/>
              </p14:nvContentPartPr>
              <p14:xfrm>
                <a:off x="3468102" y="2003884"/>
                <a:ext cx="22320" cy="111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BABD15-2EDC-4F8A-9427-BFFECAD29E2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50102" y="1986244"/>
                  <a:ext cx="57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19BF79-F661-4D4F-B922-A50A4FA83D8B}"/>
                    </a:ext>
                  </a:extLst>
                </p14:cNvPr>
                <p14:cNvContentPartPr/>
                <p14:nvPr/>
              </p14:nvContentPartPr>
              <p14:xfrm>
                <a:off x="3431742" y="1880044"/>
                <a:ext cx="39600" cy="11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19BF79-F661-4D4F-B922-A50A4FA83D8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13742" y="1862044"/>
                  <a:ext cx="75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32067C-462C-41B4-9737-8C38B296EAF7}"/>
                    </a:ext>
                  </a:extLst>
                </p14:cNvPr>
                <p14:cNvContentPartPr/>
                <p14:nvPr/>
              </p14:nvContentPartPr>
              <p14:xfrm>
                <a:off x="3546942" y="1992724"/>
                <a:ext cx="81720" cy="142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332067C-462C-41B4-9737-8C38B296EAF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28942" y="1974724"/>
                  <a:ext cx="117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54BE26A-A543-485C-9C54-C0D0A5BF040B}"/>
                    </a:ext>
                  </a:extLst>
                </p14:cNvPr>
                <p14:cNvContentPartPr/>
                <p14:nvPr/>
              </p14:nvContentPartPr>
              <p14:xfrm>
                <a:off x="3704262" y="1845124"/>
                <a:ext cx="156960" cy="297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54BE26A-A543-485C-9C54-C0D0A5BF040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86622" y="1827484"/>
                  <a:ext cx="1926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005EA4D-C8B6-41B4-860E-6527004C0AEC}"/>
                    </a:ext>
                  </a:extLst>
                </p14:cNvPr>
                <p14:cNvContentPartPr/>
                <p14:nvPr/>
              </p14:nvContentPartPr>
              <p14:xfrm>
                <a:off x="3878862" y="1989484"/>
                <a:ext cx="123120" cy="11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005EA4D-C8B6-41B4-860E-6527004C0A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60862" y="1971484"/>
                  <a:ext cx="1587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F13A859-A6CB-4A99-AC84-55811104493C}"/>
                    </a:ext>
                  </a:extLst>
                </p14:cNvPr>
                <p14:cNvContentPartPr/>
                <p14:nvPr/>
              </p14:nvContentPartPr>
              <p14:xfrm>
                <a:off x="4057062" y="1995244"/>
                <a:ext cx="132840" cy="130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F13A859-A6CB-4A99-AC84-55811104493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39422" y="1977244"/>
                  <a:ext cx="168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4B90AB7-7062-42D3-BE55-220B69180F7F}"/>
                    </a:ext>
                  </a:extLst>
                </p14:cNvPr>
                <p14:cNvContentPartPr/>
                <p14:nvPr/>
              </p14:nvContentPartPr>
              <p14:xfrm>
                <a:off x="4364862" y="1977964"/>
                <a:ext cx="212760" cy="132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4B90AB7-7062-42D3-BE55-220B69180F7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47222" y="1959964"/>
                  <a:ext cx="248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570159E-2431-4A4E-A108-11C2B7C2BF07}"/>
                    </a:ext>
                  </a:extLst>
                </p14:cNvPr>
                <p14:cNvContentPartPr/>
                <p14:nvPr/>
              </p14:nvContentPartPr>
              <p14:xfrm>
                <a:off x="4685982" y="1981924"/>
                <a:ext cx="135720" cy="100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570159E-2431-4A4E-A108-11C2B7C2BF0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67982" y="1963924"/>
                  <a:ext cx="171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4BC7975-ABAE-4D1C-A765-EE0D1EB66E7E}"/>
                    </a:ext>
                  </a:extLst>
                </p14:cNvPr>
                <p14:cNvContentPartPr/>
                <p14:nvPr/>
              </p14:nvContentPartPr>
              <p14:xfrm>
                <a:off x="4911702" y="1757644"/>
                <a:ext cx="120960" cy="310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4BC7975-ABAE-4D1C-A765-EE0D1EB66E7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93702" y="1739644"/>
                  <a:ext cx="1566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7150717-E108-40E2-A572-4F20235D197F}"/>
                    </a:ext>
                  </a:extLst>
                </p14:cNvPr>
                <p14:cNvContentPartPr/>
                <p14:nvPr/>
              </p14:nvContentPartPr>
              <p14:xfrm>
                <a:off x="5123742" y="1944124"/>
                <a:ext cx="9360" cy="79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7150717-E108-40E2-A572-4F20235D197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05742" y="1926484"/>
                  <a:ext cx="45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F787C54-5F66-45B7-B551-F508D2DB3866}"/>
                    </a:ext>
                  </a:extLst>
                </p14:cNvPr>
                <p14:cNvContentPartPr/>
                <p14:nvPr/>
              </p14:nvContentPartPr>
              <p14:xfrm>
                <a:off x="5110062" y="1787884"/>
                <a:ext cx="59760" cy="21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F787C54-5F66-45B7-B551-F508D2DB386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92422" y="1769884"/>
                  <a:ext cx="954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B6A34E2-3409-4FD4-840C-08F7C1041A61}"/>
                    </a:ext>
                  </a:extLst>
                </p14:cNvPr>
                <p14:cNvContentPartPr/>
                <p14:nvPr/>
              </p14:nvContentPartPr>
              <p14:xfrm>
                <a:off x="5251902" y="1931164"/>
                <a:ext cx="157680" cy="104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B6A34E2-3409-4FD4-840C-08F7C1041A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233902" y="1913524"/>
                  <a:ext cx="193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7E9CB03-EBF1-4A90-9962-CA66B62A705C}"/>
                    </a:ext>
                  </a:extLst>
                </p14:cNvPr>
                <p14:cNvContentPartPr/>
                <p14:nvPr/>
              </p14:nvContentPartPr>
              <p14:xfrm>
                <a:off x="5441622" y="1679164"/>
                <a:ext cx="171720" cy="348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7E9CB03-EBF1-4A90-9962-CA66B62A70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23982" y="1661524"/>
                  <a:ext cx="2073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68BC51-48B9-4CBA-B601-0D821C0EFA91}"/>
                    </a:ext>
                  </a:extLst>
                </p14:cNvPr>
                <p14:cNvContentPartPr/>
                <p14:nvPr/>
              </p14:nvContentPartPr>
              <p14:xfrm>
                <a:off x="5673822" y="1881484"/>
                <a:ext cx="151560" cy="161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68BC51-48B9-4CBA-B601-0D821C0EFA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655822" y="1863844"/>
                  <a:ext cx="18720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35A8B3D-BF64-42C4-ACA2-089E8B0FD170}"/>
              </a:ext>
            </a:extLst>
          </p:cNvPr>
          <p:cNvGrpSpPr/>
          <p:nvPr/>
        </p:nvGrpSpPr>
        <p:grpSpPr>
          <a:xfrm>
            <a:off x="6258822" y="1745044"/>
            <a:ext cx="1126800" cy="322200"/>
            <a:chOff x="6258822" y="1745044"/>
            <a:chExt cx="112680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9C1FD8-143E-4F75-8D65-FE259C43C2CE}"/>
                    </a:ext>
                  </a:extLst>
                </p14:cNvPr>
                <p14:cNvContentPartPr/>
                <p14:nvPr/>
              </p14:nvContentPartPr>
              <p14:xfrm>
                <a:off x="6258822" y="1876444"/>
                <a:ext cx="167760" cy="190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9C1FD8-143E-4F75-8D65-FE259C43C2C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40822" y="1858804"/>
                  <a:ext cx="203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CCD451C-093D-4463-9864-08C3FB18DC05}"/>
                    </a:ext>
                  </a:extLst>
                </p14:cNvPr>
                <p14:cNvContentPartPr/>
                <p14:nvPr/>
              </p14:nvContentPartPr>
              <p14:xfrm>
                <a:off x="6524142" y="1904884"/>
                <a:ext cx="174600" cy="129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CCD451C-093D-4463-9864-08C3FB18DC0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06502" y="1886884"/>
                  <a:ext cx="210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2D1337-B352-4F02-AC09-FADBE1ADB35A}"/>
                    </a:ext>
                  </a:extLst>
                </p14:cNvPr>
                <p14:cNvContentPartPr/>
                <p14:nvPr/>
              </p14:nvContentPartPr>
              <p14:xfrm>
                <a:off x="6714222" y="1915324"/>
                <a:ext cx="95040" cy="113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2D1337-B352-4F02-AC09-FADBE1ADB35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96582" y="1897324"/>
                  <a:ext cx="130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095D3A6-95B6-4C0E-8C86-D4D2D5AA533E}"/>
                    </a:ext>
                  </a:extLst>
                </p14:cNvPr>
                <p14:cNvContentPartPr/>
                <p14:nvPr/>
              </p14:nvContentPartPr>
              <p14:xfrm>
                <a:off x="6872262" y="1889044"/>
                <a:ext cx="92880" cy="151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095D3A6-95B6-4C0E-8C86-D4D2D5AA533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54262" y="1871044"/>
                  <a:ext cx="128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F5DDAD4-CDC6-41E5-81CF-64748FD08032}"/>
                    </a:ext>
                  </a:extLst>
                </p14:cNvPr>
                <p14:cNvContentPartPr/>
                <p14:nvPr/>
              </p14:nvContentPartPr>
              <p14:xfrm>
                <a:off x="7038222" y="1792204"/>
                <a:ext cx="33480" cy="239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F5DDAD4-CDC6-41E5-81CF-64748FD0803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20582" y="1774204"/>
                  <a:ext cx="69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9C24302-427E-4F62-AE22-CF073E44F8DC}"/>
                    </a:ext>
                  </a:extLst>
                </p14:cNvPr>
                <p14:cNvContentPartPr/>
                <p14:nvPr/>
              </p14:nvContentPartPr>
              <p14:xfrm>
                <a:off x="7180782" y="1745044"/>
                <a:ext cx="30600" cy="295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9C24302-427E-4F62-AE22-CF073E44F8D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63142" y="1727044"/>
                  <a:ext cx="662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F76046-980C-478B-A791-E56BD35770A5}"/>
                    </a:ext>
                  </a:extLst>
                </p14:cNvPr>
                <p14:cNvContentPartPr/>
                <p14:nvPr/>
              </p14:nvContentPartPr>
              <p14:xfrm>
                <a:off x="7115622" y="1904884"/>
                <a:ext cx="270000" cy="138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F76046-980C-478B-A791-E56BD35770A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097982" y="1886884"/>
                  <a:ext cx="30564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15A931-9E3F-4FE3-8881-17EDBF347CB5}"/>
              </a:ext>
            </a:extLst>
          </p:cNvPr>
          <p:cNvGrpSpPr/>
          <p:nvPr/>
        </p:nvGrpSpPr>
        <p:grpSpPr>
          <a:xfrm>
            <a:off x="7812942" y="1873204"/>
            <a:ext cx="303480" cy="160920"/>
            <a:chOff x="7812942" y="1873204"/>
            <a:chExt cx="30348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003A9EE-D960-4927-B6F4-2183878F37E3}"/>
                    </a:ext>
                  </a:extLst>
                </p14:cNvPr>
                <p14:cNvContentPartPr/>
                <p14:nvPr/>
              </p14:nvContentPartPr>
              <p14:xfrm>
                <a:off x="7812942" y="1873204"/>
                <a:ext cx="201600" cy="124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003A9EE-D960-4927-B6F4-2183878F37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95302" y="1855204"/>
                  <a:ext cx="237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F731F72-8902-4078-82CC-2FA9C86AD5AD}"/>
                    </a:ext>
                  </a:extLst>
                </p14:cNvPr>
                <p14:cNvContentPartPr/>
                <p14:nvPr/>
              </p14:nvContentPartPr>
              <p14:xfrm>
                <a:off x="8019222" y="1878604"/>
                <a:ext cx="97200" cy="155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F731F72-8902-4078-82CC-2FA9C86AD5A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01582" y="1860964"/>
                  <a:ext cx="13284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D8DBFDC-C8F1-4436-9C79-CA244F908553}"/>
                  </a:ext>
                </a:extLst>
              </p14:cNvPr>
              <p14:cNvContentPartPr/>
              <p14:nvPr/>
            </p14:nvContentPartPr>
            <p14:xfrm>
              <a:off x="989862" y="2490604"/>
              <a:ext cx="168840" cy="209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D8DBFDC-C8F1-4436-9C79-CA244F90855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72222" y="2472604"/>
                <a:ext cx="2044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9B6E465-CCF6-4564-8248-9CB8EF5C2B57}"/>
                  </a:ext>
                </a:extLst>
              </p14:cNvPr>
              <p14:cNvContentPartPr/>
              <p14:nvPr/>
            </p14:nvContentPartPr>
            <p14:xfrm>
              <a:off x="1221342" y="2534884"/>
              <a:ext cx="241200" cy="159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9B6E465-CCF6-4564-8248-9CB8EF5C2B5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203342" y="2517244"/>
                <a:ext cx="2768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82836DA-E44C-47BE-9CC6-C733BE6F6116}"/>
                  </a:ext>
                </a:extLst>
              </p14:cNvPr>
              <p14:cNvContentPartPr/>
              <p14:nvPr/>
            </p14:nvContentPartPr>
            <p14:xfrm>
              <a:off x="1526982" y="2565124"/>
              <a:ext cx="191520" cy="132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82836DA-E44C-47BE-9CC6-C733BE6F611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509342" y="2547124"/>
                <a:ext cx="2271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9F0C588-D8C9-43D7-A314-DCC0957CC673}"/>
                  </a:ext>
                </a:extLst>
              </p14:cNvPr>
              <p14:cNvContentPartPr/>
              <p14:nvPr/>
            </p14:nvContentPartPr>
            <p14:xfrm>
              <a:off x="1732182" y="2431924"/>
              <a:ext cx="50760" cy="2815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9F0C588-D8C9-43D7-A314-DCC0957CC67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714182" y="2414284"/>
                <a:ext cx="864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2250837-1054-4995-95ED-DECCB58B0108}"/>
                  </a:ext>
                </a:extLst>
              </p14:cNvPr>
              <p14:cNvContentPartPr/>
              <p14:nvPr/>
            </p14:nvContentPartPr>
            <p14:xfrm>
              <a:off x="1881582" y="2442004"/>
              <a:ext cx="31680" cy="2671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2250837-1054-4995-95ED-DECCB58B010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863942" y="2424364"/>
                <a:ext cx="673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E413174-05C0-4FBB-942B-ABD6864E2171}"/>
                  </a:ext>
                </a:extLst>
              </p14:cNvPr>
              <p14:cNvContentPartPr/>
              <p14:nvPr/>
            </p14:nvContentPartPr>
            <p14:xfrm>
              <a:off x="2389542" y="2554324"/>
              <a:ext cx="214200" cy="111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E413174-05C0-4FBB-942B-ABD6864E217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371542" y="2536324"/>
                <a:ext cx="2498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86B0BA0-DB57-4481-8DB0-9ED1BBAB326E}"/>
                  </a:ext>
                </a:extLst>
              </p14:cNvPr>
              <p14:cNvContentPartPr/>
              <p14:nvPr/>
            </p14:nvContentPartPr>
            <p14:xfrm>
              <a:off x="2686182" y="2554684"/>
              <a:ext cx="95400" cy="1040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86B0BA0-DB57-4481-8DB0-9ED1BBAB326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668542" y="2537044"/>
                <a:ext cx="1310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70E5523-9F8F-4DED-8AB0-55F0BE20BF4A}"/>
                  </a:ext>
                </a:extLst>
              </p14:cNvPr>
              <p14:cNvContentPartPr/>
              <p14:nvPr/>
            </p14:nvContentPartPr>
            <p14:xfrm>
              <a:off x="3227982" y="2534164"/>
              <a:ext cx="26280" cy="344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70E5523-9F8F-4DED-8AB0-55F0BE20BF4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209982" y="2516164"/>
                <a:ext cx="619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5080C3D-DF77-425F-927E-0990CB276659}"/>
                  </a:ext>
                </a:extLst>
              </p14:cNvPr>
              <p14:cNvContentPartPr/>
              <p14:nvPr/>
            </p14:nvContentPartPr>
            <p14:xfrm>
              <a:off x="3207822" y="2533084"/>
              <a:ext cx="137520" cy="132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5080C3D-DF77-425F-927E-0990CB27665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190182" y="2515444"/>
                <a:ext cx="1731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13ED8C0-AE1F-48A3-8B64-1C31D40AA6D3}"/>
                  </a:ext>
                </a:extLst>
              </p14:cNvPr>
              <p14:cNvContentPartPr/>
              <p14:nvPr/>
            </p14:nvContentPartPr>
            <p14:xfrm>
              <a:off x="3412302" y="2542084"/>
              <a:ext cx="111600" cy="1116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13ED8C0-AE1F-48A3-8B64-1C31D40AA6D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94302" y="2524084"/>
                <a:ext cx="1472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C38D6CE-2F02-463C-88DF-06B785B5BE41}"/>
                  </a:ext>
                </a:extLst>
              </p14:cNvPr>
              <p14:cNvContentPartPr/>
              <p14:nvPr/>
            </p14:nvContentPartPr>
            <p14:xfrm>
              <a:off x="3591222" y="2536684"/>
              <a:ext cx="114480" cy="1317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C38D6CE-2F02-463C-88DF-06B785B5BE4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573222" y="2519044"/>
                <a:ext cx="1501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02E3AEF-CC82-4292-9D17-750632D1B164}"/>
                  </a:ext>
                </a:extLst>
              </p14:cNvPr>
              <p14:cNvContentPartPr/>
              <p14:nvPr/>
            </p14:nvContentPartPr>
            <p14:xfrm>
              <a:off x="3758982" y="2536684"/>
              <a:ext cx="126360" cy="135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02E3AEF-CC82-4292-9D17-750632D1B16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740982" y="2519044"/>
                <a:ext cx="1620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CF3D3E1-E97C-4470-A3A6-EC6F5A6CFF52}"/>
                  </a:ext>
                </a:extLst>
              </p14:cNvPr>
              <p14:cNvContentPartPr/>
              <p14:nvPr/>
            </p14:nvContentPartPr>
            <p14:xfrm>
              <a:off x="3906942" y="2433364"/>
              <a:ext cx="69480" cy="237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CF3D3E1-E97C-4470-A3A6-EC6F5A6CFF5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889302" y="2415364"/>
                <a:ext cx="1051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B3F6F0E-AF62-413A-8C7E-5F2D9D0AD48D}"/>
                  </a:ext>
                </a:extLst>
              </p14:cNvPr>
              <p14:cNvContentPartPr/>
              <p14:nvPr/>
            </p14:nvContentPartPr>
            <p14:xfrm>
              <a:off x="4069302" y="2429764"/>
              <a:ext cx="139320" cy="247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B3F6F0E-AF62-413A-8C7E-5F2D9D0AD48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051302" y="2412124"/>
                <a:ext cx="1749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E3F98D1-E742-4AA9-A31B-2D046AD2A1C4}"/>
                  </a:ext>
                </a:extLst>
              </p14:cNvPr>
              <p14:cNvContentPartPr/>
              <p14:nvPr/>
            </p14:nvContentPartPr>
            <p14:xfrm>
              <a:off x="4256142" y="2399884"/>
              <a:ext cx="41400" cy="306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E3F98D1-E742-4AA9-A31B-2D046AD2A1C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238142" y="2381884"/>
                <a:ext cx="770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1667BE0-C08F-4D7D-AA8A-54848F30FE01}"/>
                  </a:ext>
                </a:extLst>
              </p14:cNvPr>
              <p14:cNvContentPartPr/>
              <p14:nvPr/>
            </p14:nvContentPartPr>
            <p14:xfrm>
              <a:off x="4405542" y="2542804"/>
              <a:ext cx="127440" cy="162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1667BE0-C08F-4D7D-AA8A-54848F30FE0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387542" y="2525164"/>
                <a:ext cx="1630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4AF9663-FC4B-4050-B4C5-D7B80EDC787E}"/>
                  </a:ext>
                </a:extLst>
              </p14:cNvPr>
              <p14:cNvContentPartPr/>
              <p14:nvPr/>
            </p14:nvContentPartPr>
            <p14:xfrm>
              <a:off x="4703622" y="2660524"/>
              <a:ext cx="4320" cy="18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4AF9663-FC4B-4050-B4C5-D7B80EDC787E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685622" y="2642524"/>
                <a:ext cx="3996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947FD39-5A6B-48F7-9B8E-B50557D45A2A}"/>
              </a:ext>
            </a:extLst>
          </p:cNvPr>
          <p:cNvGrpSpPr/>
          <p:nvPr/>
        </p:nvGrpSpPr>
        <p:grpSpPr>
          <a:xfrm>
            <a:off x="6438462" y="3349204"/>
            <a:ext cx="1253520" cy="376560"/>
            <a:chOff x="6438462" y="3349204"/>
            <a:chExt cx="1253520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ACFB1F6-77A8-4704-8BCE-2FFA116E8E2D}"/>
                    </a:ext>
                  </a:extLst>
                </p14:cNvPr>
                <p14:cNvContentPartPr/>
                <p14:nvPr/>
              </p14:nvContentPartPr>
              <p14:xfrm>
                <a:off x="6438462" y="3508684"/>
                <a:ext cx="160560" cy="176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ACFB1F6-77A8-4704-8BCE-2FFA116E8E2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420462" y="3491044"/>
                  <a:ext cx="1962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E6DE2F5-7CCD-4F27-8C90-707A1D03C51D}"/>
                    </a:ext>
                  </a:extLst>
                </p14:cNvPr>
                <p14:cNvContentPartPr/>
                <p14:nvPr/>
              </p14:nvContentPartPr>
              <p14:xfrm>
                <a:off x="6650142" y="3381964"/>
                <a:ext cx="34920" cy="343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E6DE2F5-7CCD-4F27-8C90-707A1D03C51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632502" y="3364324"/>
                  <a:ext cx="705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EB10AA6-7ACE-4714-B7AA-B9A5004BA1A3}"/>
                    </a:ext>
                  </a:extLst>
                </p14:cNvPr>
                <p14:cNvContentPartPr/>
                <p14:nvPr/>
              </p14:nvContentPartPr>
              <p14:xfrm>
                <a:off x="6624222" y="3556204"/>
                <a:ext cx="140760" cy="28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EB10AA6-7ACE-4714-B7AA-B9A5004BA1A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06582" y="3538204"/>
                  <a:ext cx="176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8F98CC1-ADF5-41B1-BBEC-E7E012D2AE76}"/>
                    </a:ext>
                  </a:extLst>
                </p14:cNvPr>
                <p14:cNvContentPartPr/>
                <p14:nvPr/>
              </p14:nvContentPartPr>
              <p14:xfrm>
                <a:off x="6777582" y="3552964"/>
                <a:ext cx="130680" cy="132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8F98CC1-ADF5-41B1-BBEC-E7E012D2AE7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759582" y="3535324"/>
                  <a:ext cx="166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BDA7BE6-1C5E-4B8B-A554-F886581A52A4}"/>
                    </a:ext>
                  </a:extLst>
                </p14:cNvPr>
                <p14:cNvContentPartPr/>
                <p14:nvPr/>
              </p14:nvContentPartPr>
              <p14:xfrm>
                <a:off x="6982422" y="3377284"/>
                <a:ext cx="158400" cy="337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BDA7BE6-1C5E-4B8B-A554-F886581A52A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64422" y="3359644"/>
                  <a:ext cx="1940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A13F0DB-BF2E-464E-BD45-1720047B32D4}"/>
                    </a:ext>
                  </a:extLst>
                </p14:cNvPr>
                <p14:cNvContentPartPr/>
                <p14:nvPr/>
              </p14:nvContentPartPr>
              <p14:xfrm>
                <a:off x="7179702" y="3563404"/>
                <a:ext cx="105480" cy="131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A13F0DB-BF2E-464E-BD45-1720047B32D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61702" y="3545764"/>
                  <a:ext cx="141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6B48537-CC09-47EE-9EAE-5C0907BC3211}"/>
                    </a:ext>
                  </a:extLst>
                </p14:cNvPr>
                <p14:cNvContentPartPr/>
                <p14:nvPr/>
              </p14:nvContentPartPr>
              <p14:xfrm>
                <a:off x="7340982" y="3569164"/>
                <a:ext cx="108000" cy="112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6B48537-CC09-47EE-9EAE-5C0907BC321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23342" y="3551164"/>
                  <a:ext cx="143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E436F9-5C53-4F2C-866B-80ECE08AC580}"/>
                    </a:ext>
                  </a:extLst>
                </p14:cNvPr>
                <p14:cNvContentPartPr/>
                <p14:nvPr/>
              </p14:nvContentPartPr>
              <p14:xfrm>
                <a:off x="7546902" y="3349204"/>
                <a:ext cx="23760" cy="352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E436F9-5C53-4F2C-866B-80ECE08AC58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28902" y="3331564"/>
                  <a:ext cx="594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F2E1FB6-C5F0-4D04-B88B-4204DC1B7C96}"/>
                    </a:ext>
                  </a:extLst>
                </p14:cNvPr>
                <p14:cNvContentPartPr/>
                <p14:nvPr/>
              </p14:nvContentPartPr>
              <p14:xfrm>
                <a:off x="7490382" y="3518764"/>
                <a:ext cx="201600" cy="47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F2E1FB6-C5F0-4D04-B88B-4204DC1B7C9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472742" y="3500764"/>
                  <a:ext cx="23724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0245CAA-C8A0-47A4-B4B1-DDFC7028F9FF}"/>
                  </a:ext>
                </a:extLst>
              </p14:cNvPr>
              <p14:cNvContentPartPr/>
              <p14:nvPr/>
            </p14:nvContentPartPr>
            <p14:xfrm>
              <a:off x="6160902" y="3326884"/>
              <a:ext cx="203760" cy="5932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0245CAA-C8A0-47A4-B4B1-DDFC7028F9F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142902" y="3308884"/>
                <a:ext cx="239400" cy="62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8283FE4-1D03-42AE-AB14-009D9226CE72}"/>
              </a:ext>
            </a:extLst>
          </p:cNvPr>
          <p:cNvGrpSpPr/>
          <p:nvPr/>
        </p:nvGrpSpPr>
        <p:grpSpPr>
          <a:xfrm>
            <a:off x="8109942" y="3262084"/>
            <a:ext cx="882720" cy="604080"/>
            <a:chOff x="8109942" y="3262084"/>
            <a:chExt cx="882720" cy="60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3C11813-21DC-4AD7-AE19-8FC8B026DE50}"/>
                    </a:ext>
                  </a:extLst>
                </p14:cNvPr>
                <p14:cNvContentPartPr/>
                <p14:nvPr/>
              </p14:nvContentPartPr>
              <p14:xfrm>
                <a:off x="8225142" y="3348844"/>
                <a:ext cx="20160" cy="251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3C11813-21DC-4AD7-AE19-8FC8B026DE5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07142" y="3331204"/>
                  <a:ext cx="55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98A304-54FF-42DE-928B-583DB9FE0E54}"/>
                    </a:ext>
                  </a:extLst>
                </p14:cNvPr>
                <p14:cNvContentPartPr/>
                <p14:nvPr/>
              </p14:nvContentPartPr>
              <p14:xfrm>
                <a:off x="8109942" y="3456484"/>
                <a:ext cx="197280" cy="39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98A304-54FF-42DE-928B-583DB9FE0E5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92302" y="3438484"/>
                  <a:ext cx="2329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F16CE8D-3B06-431E-886A-D017F45E8F66}"/>
                    </a:ext>
                  </a:extLst>
                </p14:cNvPr>
                <p14:cNvContentPartPr/>
                <p14:nvPr/>
              </p14:nvContentPartPr>
              <p14:xfrm>
                <a:off x="8340342" y="3455044"/>
                <a:ext cx="141120" cy="118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F16CE8D-3B06-431E-886A-D017F45E8F6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322702" y="3437044"/>
                  <a:ext cx="176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3582780-9890-47C2-B9B7-F00251A56E36}"/>
                    </a:ext>
                  </a:extLst>
                </p14:cNvPr>
                <p14:cNvContentPartPr/>
                <p14:nvPr/>
              </p14:nvContentPartPr>
              <p14:xfrm>
                <a:off x="8529342" y="3296644"/>
                <a:ext cx="32040" cy="293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3582780-9890-47C2-B9B7-F00251A56E3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511342" y="3279004"/>
                  <a:ext cx="676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6DC3B69-1632-4D99-A1E3-63E00ED1FB95}"/>
                    </a:ext>
                  </a:extLst>
                </p14:cNvPr>
                <p14:cNvContentPartPr/>
                <p14:nvPr/>
              </p14:nvContentPartPr>
              <p14:xfrm>
                <a:off x="8561742" y="3468004"/>
                <a:ext cx="123480" cy="115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6DC3B69-1632-4D99-A1E3-63E00ED1FB9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43742" y="3450004"/>
                  <a:ext cx="159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6209F35-81BF-430C-A26E-84656DDF1823}"/>
                    </a:ext>
                  </a:extLst>
                </p14:cNvPr>
                <p14:cNvContentPartPr/>
                <p14:nvPr/>
              </p14:nvContentPartPr>
              <p14:xfrm>
                <a:off x="8703582" y="3465484"/>
                <a:ext cx="84600" cy="101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6209F35-81BF-430C-A26E-84656DDF182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85582" y="3447484"/>
                  <a:ext cx="1202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E92A884-ABE6-48E3-AC32-895B09EEA966}"/>
                    </a:ext>
                  </a:extLst>
                </p14:cNvPr>
                <p14:cNvContentPartPr/>
                <p14:nvPr/>
              </p14:nvContentPartPr>
              <p14:xfrm>
                <a:off x="8832822" y="3457564"/>
                <a:ext cx="72360" cy="143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E92A884-ABE6-48E3-AC32-895B09EEA96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14822" y="3439564"/>
                  <a:ext cx="108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4080A6A-5EED-48AE-9AB2-915FEC848698}"/>
                    </a:ext>
                  </a:extLst>
                </p14:cNvPr>
                <p14:cNvContentPartPr/>
                <p14:nvPr/>
              </p14:nvContentPartPr>
              <p14:xfrm>
                <a:off x="8859102" y="3262084"/>
                <a:ext cx="133560" cy="604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4080A6A-5EED-48AE-9AB2-915FEC84869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41102" y="3244084"/>
                  <a:ext cx="169200" cy="63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E788BFF5-145F-4B08-9EF5-80E0AB263B6A}"/>
                  </a:ext>
                </a:extLst>
              </p14:cNvPr>
              <p14:cNvContentPartPr/>
              <p14:nvPr/>
            </p14:nvContentPartPr>
            <p14:xfrm>
              <a:off x="7810422" y="3381964"/>
              <a:ext cx="212040" cy="3042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E788BFF5-145F-4B08-9EF5-80E0AB263B6A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792782" y="3364324"/>
                <a:ext cx="247680" cy="33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90C65539-E227-42E8-BFA1-A61B30B40520}"/>
              </a:ext>
            </a:extLst>
          </p:cNvPr>
          <p:cNvGrpSpPr/>
          <p:nvPr/>
        </p:nvGrpSpPr>
        <p:grpSpPr>
          <a:xfrm>
            <a:off x="3746742" y="3317524"/>
            <a:ext cx="2004840" cy="738000"/>
            <a:chOff x="3746742" y="3317524"/>
            <a:chExt cx="2004840" cy="73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467CAA8-7CCA-43E6-A172-4BCCBBBF4747}"/>
                    </a:ext>
                  </a:extLst>
                </p14:cNvPr>
                <p14:cNvContentPartPr/>
                <p14:nvPr/>
              </p14:nvContentPartPr>
              <p14:xfrm>
                <a:off x="3746742" y="3317524"/>
                <a:ext cx="774720" cy="470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467CAA8-7CCA-43E6-A172-4BCCBBBF474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29102" y="3299524"/>
                  <a:ext cx="8103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22B75A7-44C2-4FEB-BA0E-AE08D3921E68}"/>
                    </a:ext>
                  </a:extLst>
                </p14:cNvPr>
                <p14:cNvContentPartPr/>
                <p14:nvPr/>
              </p14:nvContentPartPr>
              <p14:xfrm>
                <a:off x="4054182" y="3713524"/>
                <a:ext cx="155520" cy="213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22B75A7-44C2-4FEB-BA0E-AE08D3921E6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036542" y="3695884"/>
                  <a:ext cx="191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2514909-EE1F-47C9-B8D5-65BB7F91DEC8}"/>
                    </a:ext>
                  </a:extLst>
                </p14:cNvPr>
                <p14:cNvContentPartPr/>
                <p14:nvPr/>
              </p14:nvContentPartPr>
              <p14:xfrm>
                <a:off x="4255062" y="3799204"/>
                <a:ext cx="127440" cy="120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2514909-EE1F-47C9-B8D5-65BB7F91DEC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237062" y="3781204"/>
                  <a:ext cx="1630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33BC706-7DB4-4A3D-A254-967969578EA6}"/>
                    </a:ext>
                  </a:extLst>
                </p14:cNvPr>
                <p14:cNvContentPartPr/>
                <p14:nvPr/>
              </p14:nvContentPartPr>
              <p14:xfrm>
                <a:off x="4450182" y="3812884"/>
                <a:ext cx="103320" cy="242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33BC706-7DB4-4A3D-A254-967969578EA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432542" y="3795244"/>
                  <a:ext cx="138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073748D-FE2A-4493-BB53-30A791677CA7}"/>
                    </a:ext>
                  </a:extLst>
                </p14:cNvPr>
                <p14:cNvContentPartPr/>
                <p14:nvPr/>
              </p14:nvContentPartPr>
              <p14:xfrm>
                <a:off x="4608222" y="3681844"/>
                <a:ext cx="32040" cy="252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073748D-FE2A-4493-BB53-30A791677CA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90222" y="3663844"/>
                  <a:ext cx="67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44FE7AA-BD7F-44C5-A1D1-56BA74115B73}"/>
                    </a:ext>
                  </a:extLst>
                </p14:cNvPr>
                <p14:cNvContentPartPr/>
                <p14:nvPr/>
              </p14:nvContentPartPr>
              <p14:xfrm>
                <a:off x="4568982" y="3803884"/>
                <a:ext cx="117000" cy="7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44FE7AA-BD7F-44C5-A1D1-56BA74115B7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550982" y="3785884"/>
                  <a:ext cx="152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73C066C-C209-4398-A69F-FF1D110D4101}"/>
                    </a:ext>
                  </a:extLst>
                </p14:cNvPr>
                <p14:cNvContentPartPr/>
                <p14:nvPr/>
              </p14:nvContentPartPr>
              <p14:xfrm>
                <a:off x="4729542" y="3901804"/>
                <a:ext cx="123480" cy="19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73C066C-C209-4398-A69F-FF1D110D410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11542" y="3884164"/>
                  <a:ext cx="159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D359A80-83F2-4F61-A1A8-054B4CDBCA64}"/>
                    </a:ext>
                  </a:extLst>
                </p14:cNvPr>
                <p14:cNvContentPartPr/>
                <p14:nvPr/>
              </p14:nvContentPartPr>
              <p14:xfrm>
                <a:off x="4898382" y="3797044"/>
                <a:ext cx="119520" cy="94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D359A80-83F2-4F61-A1A8-054B4CDBCA6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880742" y="3779044"/>
                  <a:ext cx="155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D7DA32D-A5FC-4881-A4C8-BAA241F28E94}"/>
                    </a:ext>
                  </a:extLst>
                </p14:cNvPr>
                <p14:cNvContentPartPr/>
                <p14:nvPr/>
              </p14:nvContentPartPr>
              <p14:xfrm>
                <a:off x="5063982" y="3799924"/>
                <a:ext cx="157680" cy="76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D7DA32D-A5FC-4881-A4C8-BAA241F28E9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046342" y="3781924"/>
                  <a:ext cx="193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0068285-DE61-4036-99A2-1758DB1F1035}"/>
                    </a:ext>
                  </a:extLst>
                </p14:cNvPr>
                <p14:cNvContentPartPr/>
                <p14:nvPr/>
              </p14:nvContentPartPr>
              <p14:xfrm>
                <a:off x="5229942" y="3795244"/>
                <a:ext cx="182880" cy="89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0068285-DE61-4036-99A2-1758DB1F103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11942" y="3777604"/>
                  <a:ext cx="218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D3E9274-FD0B-4E96-89B4-A302670B2A24}"/>
                    </a:ext>
                  </a:extLst>
                </p14:cNvPr>
                <p14:cNvContentPartPr/>
                <p14:nvPr/>
              </p14:nvContentPartPr>
              <p14:xfrm>
                <a:off x="5477262" y="3763204"/>
                <a:ext cx="98280" cy="133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D3E9274-FD0B-4E96-89B4-A302670B2A2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459262" y="3745204"/>
                  <a:ext cx="133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B87D3F9-967A-4AE9-A4EA-5C9D3E7E90B1}"/>
                    </a:ext>
                  </a:extLst>
                </p14:cNvPr>
                <p14:cNvContentPartPr/>
                <p14:nvPr/>
              </p14:nvContentPartPr>
              <p14:xfrm>
                <a:off x="5657982" y="3791644"/>
                <a:ext cx="93600" cy="9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B87D3F9-967A-4AE9-A4EA-5C9D3E7E90B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639982" y="3774004"/>
                  <a:ext cx="12924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CB39C32-834E-4CD8-A85A-01B821BB840A}"/>
              </a:ext>
            </a:extLst>
          </p:cNvPr>
          <p:cNvGrpSpPr/>
          <p:nvPr/>
        </p:nvGrpSpPr>
        <p:grpSpPr>
          <a:xfrm>
            <a:off x="4610022" y="4113124"/>
            <a:ext cx="824040" cy="209880"/>
            <a:chOff x="4610022" y="4113124"/>
            <a:chExt cx="82404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50E72D7-344C-4F00-8EE2-C3FC1120D20A}"/>
                    </a:ext>
                  </a:extLst>
                </p14:cNvPr>
                <p14:cNvContentPartPr/>
                <p14:nvPr/>
              </p14:nvContentPartPr>
              <p14:xfrm>
                <a:off x="4610022" y="4150564"/>
                <a:ext cx="25920" cy="51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50E72D7-344C-4F00-8EE2-C3FC1120D20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592022" y="4132924"/>
                  <a:ext cx="61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00C2456-71EA-49B8-9FB2-51A1548E3546}"/>
                    </a:ext>
                  </a:extLst>
                </p14:cNvPr>
                <p14:cNvContentPartPr/>
                <p14:nvPr/>
              </p14:nvContentPartPr>
              <p14:xfrm>
                <a:off x="4756902" y="4144804"/>
                <a:ext cx="101880" cy="130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00C2456-71EA-49B8-9FB2-51A1548E354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738902" y="4126804"/>
                  <a:ext cx="137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2A9780D-6215-4E00-8FD2-009FA55AD483}"/>
                    </a:ext>
                  </a:extLst>
                </p14:cNvPr>
                <p14:cNvContentPartPr/>
                <p14:nvPr/>
              </p14:nvContentPartPr>
              <p14:xfrm>
                <a:off x="4962462" y="4152364"/>
                <a:ext cx="110160" cy="159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2A9780D-6215-4E00-8FD2-009FA55AD48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44462" y="4134364"/>
                  <a:ext cx="145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6DE7308-72C4-4BDE-ACF8-029757EC6C72}"/>
                    </a:ext>
                  </a:extLst>
                </p14:cNvPr>
                <p14:cNvContentPartPr/>
                <p14:nvPr/>
              </p14:nvContentPartPr>
              <p14:xfrm>
                <a:off x="5167302" y="4136164"/>
                <a:ext cx="29880" cy="176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6DE7308-72C4-4BDE-ACF8-029757EC6C7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149302" y="4118164"/>
                  <a:ext cx="65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9E2DC55-6AA9-48A8-B46A-470631475ED8}"/>
                    </a:ext>
                  </a:extLst>
                </p14:cNvPr>
                <p14:cNvContentPartPr/>
                <p14:nvPr/>
              </p14:nvContentPartPr>
              <p14:xfrm>
                <a:off x="5140302" y="4113124"/>
                <a:ext cx="153720" cy="114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9E2DC55-6AA9-48A8-B46A-470631475ED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122302" y="4095484"/>
                  <a:ext cx="189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EA4C50B-BAE8-460E-BDCB-F2BC69E31A5C}"/>
                    </a:ext>
                  </a:extLst>
                </p14:cNvPr>
                <p14:cNvContentPartPr/>
                <p14:nvPr/>
              </p14:nvContentPartPr>
              <p14:xfrm>
                <a:off x="5154702" y="4307164"/>
                <a:ext cx="172800" cy="15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EA4C50B-BAE8-460E-BDCB-F2BC69E31A5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136702" y="4289164"/>
                  <a:ext cx="208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1A12EDE-D3F7-432A-A922-1E474B4606D2}"/>
                    </a:ext>
                  </a:extLst>
                </p14:cNvPr>
                <p14:cNvContentPartPr/>
                <p14:nvPr/>
              </p14:nvContentPartPr>
              <p14:xfrm>
                <a:off x="5406342" y="4122124"/>
                <a:ext cx="27720" cy="61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1A12EDE-D3F7-432A-A922-1E474B4606D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388342" y="4104484"/>
                  <a:ext cx="6336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E2C9A8B-CD1E-41BB-8EA4-B95D9F0FBBF0}"/>
              </a:ext>
            </a:extLst>
          </p:cNvPr>
          <p:cNvGrpSpPr/>
          <p:nvPr/>
        </p:nvGrpSpPr>
        <p:grpSpPr>
          <a:xfrm>
            <a:off x="245742" y="3026644"/>
            <a:ext cx="2968920" cy="1008360"/>
            <a:chOff x="245742" y="3026644"/>
            <a:chExt cx="2968920" cy="10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A692D4B-398D-46EE-8CEB-694CF9E41D93}"/>
                    </a:ext>
                  </a:extLst>
                </p14:cNvPr>
                <p14:cNvContentPartPr/>
                <p14:nvPr/>
              </p14:nvContentPartPr>
              <p14:xfrm>
                <a:off x="245742" y="3211324"/>
                <a:ext cx="151200" cy="187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A692D4B-398D-46EE-8CEB-694CF9E41D9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28102" y="3193324"/>
                  <a:ext cx="186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4A50100-F564-4AB1-8098-ECE871A0E5CE}"/>
                    </a:ext>
                  </a:extLst>
                </p14:cNvPr>
                <p14:cNvContentPartPr/>
                <p14:nvPr/>
              </p14:nvContentPartPr>
              <p14:xfrm>
                <a:off x="487302" y="3182884"/>
                <a:ext cx="37440" cy="249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4A50100-F564-4AB1-8098-ECE871A0E5C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69662" y="3164884"/>
                  <a:ext cx="73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2EDB1F9-95E1-4A94-95CD-E80A2D2B2C31}"/>
                    </a:ext>
                  </a:extLst>
                </p14:cNvPr>
                <p14:cNvContentPartPr/>
                <p14:nvPr/>
              </p14:nvContentPartPr>
              <p14:xfrm>
                <a:off x="412422" y="3293404"/>
                <a:ext cx="176400" cy="30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2EDB1F9-95E1-4A94-95CD-E80A2D2B2C3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4422" y="3275404"/>
                  <a:ext cx="212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759E02A-E037-4B3F-A7C0-ED87446DC8F9}"/>
                    </a:ext>
                  </a:extLst>
                </p14:cNvPr>
                <p14:cNvContentPartPr/>
                <p14:nvPr/>
              </p14:nvContentPartPr>
              <p14:xfrm>
                <a:off x="603222" y="3279004"/>
                <a:ext cx="129600" cy="114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759E02A-E037-4B3F-A7C0-ED87446DC8F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85222" y="3261004"/>
                  <a:ext cx="165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3DEA05B-539B-4125-92EF-68E8A5C8EA6E}"/>
                    </a:ext>
                  </a:extLst>
                </p14:cNvPr>
                <p14:cNvContentPartPr/>
                <p14:nvPr/>
              </p14:nvContentPartPr>
              <p14:xfrm>
                <a:off x="779262" y="3159484"/>
                <a:ext cx="114840" cy="222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3DEA05B-539B-4125-92EF-68E8A5C8EA6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61622" y="3141484"/>
                  <a:ext cx="150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304EE68-E652-4E90-8ADD-EA0284AEBA03}"/>
                    </a:ext>
                  </a:extLst>
                </p14:cNvPr>
                <p14:cNvContentPartPr/>
                <p14:nvPr/>
              </p14:nvContentPartPr>
              <p14:xfrm>
                <a:off x="956742" y="3255244"/>
                <a:ext cx="102960" cy="130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304EE68-E652-4E90-8ADD-EA0284AEBA0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38742" y="3237244"/>
                  <a:ext cx="138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86B0BA1-536F-4207-8ABE-9EA176E94806}"/>
                    </a:ext>
                  </a:extLst>
                </p14:cNvPr>
                <p14:cNvContentPartPr/>
                <p14:nvPr/>
              </p14:nvContentPartPr>
              <p14:xfrm>
                <a:off x="1137102" y="3257044"/>
                <a:ext cx="84600" cy="115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86B0BA1-536F-4207-8ABE-9EA176E9480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19102" y="3239044"/>
                  <a:ext cx="120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1464AC0-6E3E-432B-AE7B-1AEFA1C026C3}"/>
                    </a:ext>
                  </a:extLst>
                </p14:cNvPr>
                <p14:cNvContentPartPr/>
                <p14:nvPr/>
              </p14:nvContentPartPr>
              <p14:xfrm>
                <a:off x="1262022" y="3100444"/>
                <a:ext cx="177840" cy="259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1464AC0-6E3E-432B-AE7B-1AEFA1C026C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244382" y="3082804"/>
                  <a:ext cx="213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0B64654-381B-473D-BA53-A0FF820F0235}"/>
                    </a:ext>
                  </a:extLst>
                </p14:cNvPr>
                <p14:cNvContentPartPr/>
                <p14:nvPr/>
              </p14:nvContentPartPr>
              <p14:xfrm>
                <a:off x="1539942" y="3026644"/>
                <a:ext cx="230760" cy="4363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0B64654-381B-473D-BA53-A0FF820F023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521942" y="3009004"/>
                  <a:ext cx="2664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92B9586-1857-4215-AC2D-49D90BDF43FD}"/>
                    </a:ext>
                  </a:extLst>
                </p14:cNvPr>
                <p14:cNvContentPartPr/>
                <p14:nvPr/>
              </p14:nvContentPartPr>
              <p14:xfrm>
                <a:off x="1725702" y="3271444"/>
                <a:ext cx="14400" cy="105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92B9586-1857-4215-AC2D-49D90BDF43F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707702" y="3253804"/>
                  <a:ext cx="50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FA9A486-60A1-4F03-9128-9F1CD63C1C61}"/>
                    </a:ext>
                  </a:extLst>
                </p14:cNvPr>
                <p14:cNvContentPartPr/>
                <p14:nvPr/>
              </p14:nvContentPartPr>
              <p14:xfrm>
                <a:off x="1690422" y="3195844"/>
                <a:ext cx="1800" cy="3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FA9A486-60A1-4F03-9128-9F1CD63C1C6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672422" y="3177844"/>
                  <a:ext cx="374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25441AB-4C64-43EF-9A5C-4EF6807DF517}"/>
                    </a:ext>
                  </a:extLst>
                </p14:cNvPr>
                <p14:cNvContentPartPr/>
                <p14:nvPr/>
              </p14:nvContentPartPr>
              <p14:xfrm>
                <a:off x="1791942" y="3150844"/>
                <a:ext cx="129960" cy="2156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25441AB-4C64-43EF-9A5C-4EF6807DF51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773942" y="3133204"/>
                  <a:ext cx="165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156F0D5-2EA7-468D-A8DE-52442AF38701}"/>
                    </a:ext>
                  </a:extLst>
                </p14:cNvPr>
                <p14:cNvContentPartPr/>
                <p14:nvPr/>
              </p14:nvContentPartPr>
              <p14:xfrm>
                <a:off x="1732182" y="3455764"/>
                <a:ext cx="210240" cy="298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156F0D5-2EA7-468D-A8DE-52442AF3870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714182" y="3438124"/>
                  <a:ext cx="245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EB54C58-D6E2-44FD-BA23-CF1BAA8AF9C7}"/>
                    </a:ext>
                  </a:extLst>
                </p14:cNvPr>
                <p14:cNvContentPartPr/>
                <p14:nvPr/>
              </p14:nvContentPartPr>
              <p14:xfrm>
                <a:off x="2078502" y="3316444"/>
                <a:ext cx="29880" cy="106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EB54C58-D6E2-44FD-BA23-CF1BAA8AF9C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060862" y="3298444"/>
                  <a:ext cx="65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996A38E-B73A-4881-BEA4-39FD5FF6B0AC}"/>
                    </a:ext>
                  </a:extLst>
                </p14:cNvPr>
                <p14:cNvContentPartPr/>
                <p14:nvPr/>
              </p14:nvContentPartPr>
              <p14:xfrm>
                <a:off x="2206662" y="3208804"/>
                <a:ext cx="116280" cy="134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996A38E-B73A-4881-BEA4-39FD5FF6B0A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188662" y="3190804"/>
                  <a:ext cx="151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C594396-373C-4FE4-9F7C-D0393A3F8402}"/>
                    </a:ext>
                  </a:extLst>
                </p14:cNvPr>
                <p14:cNvContentPartPr/>
                <p14:nvPr/>
              </p14:nvContentPartPr>
              <p14:xfrm>
                <a:off x="2375862" y="3216724"/>
                <a:ext cx="129600" cy="123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C594396-373C-4FE4-9F7C-D0393A3F840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357862" y="3199084"/>
                  <a:ext cx="165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32B166C-FEF9-4505-8326-994650D8A459}"/>
                    </a:ext>
                  </a:extLst>
                </p14:cNvPr>
                <p14:cNvContentPartPr/>
                <p14:nvPr/>
              </p14:nvContentPartPr>
              <p14:xfrm>
                <a:off x="2561622" y="3210604"/>
                <a:ext cx="202680" cy="119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32B166C-FEF9-4505-8326-994650D8A45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543622" y="3192964"/>
                  <a:ext cx="238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7C2F0B1-9F31-47C5-AA1F-1C26690C4F0C}"/>
                    </a:ext>
                  </a:extLst>
                </p14:cNvPr>
                <p14:cNvContentPartPr/>
                <p14:nvPr/>
              </p14:nvContentPartPr>
              <p14:xfrm>
                <a:off x="2832702" y="3178924"/>
                <a:ext cx="100080" cy="96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7C2F0B1-9F31-47C5-AA1F-1C26690C4F0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814702" y="3161284"/>
                  <a:ext cx="135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18C33A3-1550-4EC3-97F6-E731B148A814}"/>
                    </a:ext>
                  </a:extLst>
                </p14:cNvPr>
                <p14:cNvContentPartPr/>
                <p14:nvPr/>
              </p14:nvContentPartPr>
              <p14:xfrm>
                <a:off x="3042582" y="3226084"/>
                <a:ext cx="27360" cy="69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18C33A3-1550-4EC3-97F6-E731B148A81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024582" y="3208444"/>
                  <a:ext cx="63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8F76440-469B-4AE1-AC46-90F9E45CB9D9}"/>
                    </a:ext>
                  </a:extLst>
                </p14:cNvPr>
                <p14:cNvContentPartPr/>
                <p14:nvPr/>
              </p14:nvContentPartPr>
              <p14:xfrm>
                <a:off x="1348422" y="3604804"/>
                <a:ext cx="150840" cy="244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8F76440-469B-4AE1-AC46-90F9E45CB9D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330782" y="3587164"/>
                  <a:ext cx="1864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8FB9A00-C32D-429B-B88A-EA2A258D4AED}"/>
                    </a:ext>
                  </a:extLst>
                </p14:cNvPr>
                <p14:cNvContentPartPr/>
                <p14:nvPr/>
              </p14:nvContentPartPr>
              <p14:xfrm>
                <a:off x="1578822" y="3722524"/>
                <a:ext cx="109440" cy="110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8FB9A00-C32D-429B-B88A-EA2A258D4AE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560822" y="3704884"/>
                  <a:ext cx="145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E25B319-D733-4253-BA9B-AEF588929575}"/>
                    </a:ext>
                  </a:extLst>
                </p14:cNvPr>
                <p14:cNvContentPartPr/>
                <p14:nvPr/>
              </p14:nvContentPartPr>
              <p14:xfrm>
                <a:off x="1746582" y="3723604"/>
                <a:ext cx="25200" cy="247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E25B319-D733-4253-BA9B-AEF58892957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728942" y="3705604"/>
                  <a:ext cx="60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1862FFC-A755-4A37-94BA-D4DEE79E21B9}"/>
                    </a:ext>
                  </a:extLst>
                </p14:cNvPr>
                <p14:cNvContentPartPr/>
                <p14:nvPr/>
              </p14:nvContentPartPr>
              <p14:xfrm>
                <a:off x="1723542" y="3731524"/>
                <a:ext cx="110880" cy="137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1862FFC-A755-4A37-94BA-D4DEE79E21B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705902" y="3713524"/>
                  <a:ext cx="146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1617E88-32A9-4B3D-851A-19403D0B61AC}"/>
                    </a:ext>
                  </a:extLst>
                </p14:cNvPr>
                <p14:cNvContentPartPr/>
                <p14:nvPr/>
              </p14:nvContentPartPr>
              <p14:xfrm>
                <a:off x="1863582" y="3587884"/>
                <a:ext cx="149760" cy="228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1617E88-32A9-4B3D-851A-19403D0B61A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845942" y="3569884"/>
                  <a:ext cx="1854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B95A001-9218-4896-BE88-ADAB79AA12B7}"/>
                    </a:ext>
                  </a:extLst>
                </p14:cNvPr>
                <p14:cNvContentPartPr/>
                <p14:nvPr/>
              </p14:nvContentPartPr>
              <p14:xfrm>
                <a:off x="2028822" y="3802084"/>
                <a:ext cx="131400" cy="212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B95A001-9218-4896-BE88-ADAB79AA12B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010822" y="3784444"/>
                  <a:ext cx="167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90433B6-C8C2-4DAE-A6BF-3DE4B620C302}"/>
                    </a:ext>
                  </a:extLst>
                </p14:cNvPr>
                <p14:cNvContentPartPr/>
                <p14:nvPr/>
              </p14:nvContentPartPr>
              <p14:xfrm>
                <a:off x="2231502" y="3694804"/>
                <a:ext cx="142200" cy="115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90433B6-C8C2-4DAE-A6BF-3DE4B620C30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213862" y="3676804"/>
                  <a:ext cx="177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B90A22B-9694-4B58-B3FF-F380E3EB1810}"/>
                    </a:ext>
                  </a:extLst>
                </p14:cNvPr>
                <p14:cNvContentPartPr/>
                <p14:nvPr/>
              </p14:nvContentPartPr>
              <p14:xfrm>
                <a:off x="2397822" y="3696244"/>
                <a:ext cx="200880" cy="129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B90A22B-9694-4B58-B3FF-F380E3EB181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379822" y="3678244"/>
                  <a:ext cx="236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A2F3417-E54A-48C8-9539-5DD7C70C0690}"/>
                    </a:ext>
                  </a:extLst>
                </p14:cNvPr>
                <p14:cNvContentPartPr/>
                <p14:nvPr/>
              </p14:nvContentPartPr>
              <p14:xfrm>
                <a:off x="2626422" y="3689044"/>
                <a:ext cx="228600" cy="122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A2F3417-E54A-48C8-9539-5DD7C70C069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608422" y="3671044"/>
                  <a:ext cx="264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8C55226-A665-4E95-AA92-7D75C049EB2E}"/>
                    </a:ext>
                  </a:extLst>
                </p14:cNvPr>
                <p14:cNvContentPartPr/>
                <p14:nvPr/>
              </p14:nvContentPartPr>
              <p14:xfrm>
                <a:off x="2933142" y="3670324"/>
                <a:ext cx="94680" cy="162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8C55226-A665-4E95-AA92-7D75C049EB2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915142" y="3652684"/>
                  <a:ext cx="130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78985AE-9935-4BE6-AD0D-8D0109ECA21A}"/>
                    </a:ext>
                  </a:extLst>
                </p14:cNvPr>
                <p14:cNvContentPartPr/>
                <p14:nvPr/>
              </p14:nvContentPartPr>
              <p14:xfrm>
                <a:off x="3115662" y="3461884"/>
                <a:ext cx="99000" cy="573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78985AE-9935-4BE6-AD0D-8D0109ECA21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098022" y="3443884"/>
                  <a:ext cx="134640" cy="60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CDA6545-55A4-4FBD-866B-3BBCC5D96103}"/>
              </a:ext>
            </a:extLst>
          </p:cNvPr>
          <p:cNvGrpSpPr/>
          <p:nvPr/>
        </p:nvGrpSpPr>
        <p:grpSpPr>
          <a:xfrm>
            <a:off x="192462" y="4125364"/>
            <a:ext cx="1611720" cy="532080"/>
            <a:chOff x="192462" y="4125364"/>
            <a:chExt cx="161172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44B6EDB-74FF-409E-8D77-0679490E7FBA}"/>
                    </a:ext>
                  </a:extLst>
                </p14:cNvPr>
                <p14:cNvContentPartPr/>
                <p14:nvPr/>
              </p14:nvContentPartPr>
              <p14:xfrm>
                <a:off x="283182" y="4247404"/>
                <a:ext cx="51840" cy="270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44B6EDB-74FF-409E-8D77-0679490E7FB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65542" y="4229404"/>
                  <a:ext cx="87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F7BC8D9-E780-4817-8A65-611A047C0929}"/>
                    </a:ext>
                  </a:extLst>
                </p14:cNvPr>
                <p14:cNvContentPartPr/>
                <p14:nvPr/>
              </p14:nvContentPartPr>
              <p14:xfrm>
                <a:off x="192462" y="4395724"/>
                <a:ext cx="221040" cy="41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F7BC8D9-E780-4817-8A65-611A047C092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4822" y="4378084"/>
                  <a:ext cx="2566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117B728-6887-4804-870D-5DC853CA37F1}"/>
                    </a:ext>
                  </a:extLst>
                </p14:cNvPr>
                <p14:cNvContentPartPr/>
                <p14:nvPr/>
              </p14:nvContentPartPr>
              <p14:xfrm>
                <a:off x="422502" y="4397524"/>
                <a:ext cx="155880" cy="139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117B728-6887-4804-870D-5DC853CA37F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04862" y="4379884"/>
                  <a:ext cx="191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71D3D33-E470-40A0-AA53-2AFBA5D8B8E9}"/>
                    </a:ext>
                  </a:extLst>
                </p14:cNvPr>
                <p14:cNvContentPartPr/>
                <p14:nvPr/>
              </p14:nvContentPartPr>
              <p14:xfrm>
                <a:off x="617982" y="4272964"/>
                <a:ext cx="23040" cy="248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71D3D33-E470-40A0-AA53-2AFBA5D8B8E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0342" y="4255324"/>
                  <a:ext cx="58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FBEBDFB-B614-4DBC-A7B4-7A4A4E421E70}"/>
                    </a:ext>
                  </a:extLst>
                </p14:cNvPr>
                <p14:cNvContentPartPr/>
                <p14:nvPr/>
              </p14:nvContentPartPr>
              <p14:xfrm>
                <a:off x="643542" y="4393204"/>
                <a:ext cx="135360" cy="129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FBEBDFB-B614-4DBC-A7B4-7A4A4E421E70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25902" y="4375564"/>
                  <a:ext cx="171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4FC03AA-0183-4F3B-A543-2E1848CDB452}"/>
                    </a:ext>
                  </a:extLst>
                </p14:cNvPr>
                <p14:cNvContentPartPr/>
                <p14:nvPr/>
              </p14:nvContentPartPr>
              <p14:xfrm>
                <a:off x="786102" y="4393924"/>
                <a:ext cx="133920" cy="1072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4FC03AA-0183-4F3B-A543-2E1848CDB45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8462" y="4375924"/>
                  <a:ext cx="169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75D5AA1-9757-448F-B189-11E72E5F9F3D}"/>
                    </a:ext>
                  </a:extLst>
                </p14:cNvPr>
                <p14:cNvContentPartPr/>
                <p14:nvPr/>
              </p14:nvContentPartPr>
              <p14:xfrm>
                <a:off x="980502" y="4398244"/>
                <a:ext cx="77040" cy="117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75D5AA1-9757-448F-B189-11E72E5F9F3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2862" y="4380244"/>
                  <a:ext cx="112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4D47942-C805-4B5D-88FD-F6EE6BEA4E42}"/>
                    </a:ext>
                  </a:extLst>
                </p14:cNvPr>
                <p14:cNvContentPartPr/>
                <p14:nvPr/>
              </p14:nvContentPartPr>
              <p14:xfrm>
                <a:off x="1186782" y="4125364"/>
                <a:ext cx="207720" cy="532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4D47942-C805-4B5D-88FD-F6EE6BEA4E4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69142" y="4107364"/>
                  <a:ext cx="24336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5B4CE30-71CD-4AD6-B4F4-7CC9810344A7}"/>
                    </a:ext>
                  </a:extLst>
                </p14:cNvPr>
                <p14:cNvContentPartPr/>
                <p14:nvPr/>
              </p14:nvContentPartPr>
              <p14:xfrm>
                <a:off x="1416102" y="4347844"/>
                <a:ext cx="14400" cy="110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5B4CE30-71CD-4AD6-B4F4-7CC9810344A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398462" y="4330204"/>
                  <a:ext cx="50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B7EC55D-AB5B-4C61-BD23-8FDFFE26E195}"/>
                    </a:ext>
                  </a:extLst>
                </p14:cNvPr>
                <p14:cNvContentPartPr/>
                <p14:nvPr/>
              </p14:nvContentPartPr>
              <p14:xfrm>
                <a:off x="1380822" y="4269364"/>
                <a:ext cx="56520" cy="118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B7EC55D-AB5B-4C61-BD23-8FDFFE26E19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362822" y="4251364"/>
                  <a:ext cx="92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743C4C1-6D72-4C65-92CC-857883E15D83}"/>
                    </a:ext>
                  </a:extLst>
                </p14:cNvPr>
                <p14:cNvContentPartPr/>
                <p14:nvPr/>
              </p14:nvContentPartPr>
              <p14:xfrm>
                <a:off x="1544622" y="4240564"/>
                <a:ext cx="106920" cy="256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743C4C1-6D72-4C65-92CC-857883E15D8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526622" y="4222924"/>
                  <a:ext cx="142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C759BCF-4638-4504-9294-6043914A75E8}"/>
                    </a:ext>
                  </a:extLst>
                </p14:cNvPr>
                <p14:cNvContentPartPr/>
                <p14:nvPr/>
              </p14:nvContentPartPr>
              <p14:xfrm>
                <a:off x="1356702" y="4523524"/>
                <a:ext cx="340200" cy="24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C759BCF-4638-4504-9294-6043914A75E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339062" y="4505524"/>
                  <a:ext cx="3758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F5941BE-9324-4485-A211-AEBDCEE2810F}"/>
                    </a:ext>
                  </a:extLst>
                </p14:cNvPr>
                <p14:cNvContentPartPr/>
                <p14:nvPr/>
              </p14:nvContentPartPr>
              <p14:xfrm>
                <a:off x="1781862" y="4421644"/>
                <a:ext cx="22320" cy="648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F5941BE-9324-4485-A211-AEBDCEE2810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764222" y="4404004"/>
                  <a:ext cx="5796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AC65FC5-4F77-4BA1-A33B-567B4031033E}"/>
              </a:ext>
            </a:extLst>
          </p:cNvPr>
          <p:cNvGrpSpPr/>
          <p:nvPr/>
        </p:nvGrpSpPr>
        <p:grpSpPr>
          <a:xfrm>
            <a:off x="2019822" y="4025644"/>
            <a:ext cx="1693080" cy="502560"/>
            <a:chOff x="2019822" y="4025644"/>
            <a:chExt cx="169308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7DCC9B0-0EDB-409B-9228-A1E97B588824}"/>
                    </a:ext>
                  </a:extLst>
                </p14:cNvPr>
                <p14:cNvContentPartPr/>
                <p14:nvPr/>
              </p14:nvContentPartPr>
              <p14:xfrm>
                <a:off x="2019822" y="4267204"/>
                <a:ext cx="118440" cy="120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7DCC9B0-0EDB-409B-9228-A1E97B58882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001822" y="4249564"/>
                  <a:ext cx="154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8FC28AD-BF3D-4017-9F55-4E9CCBF59D52}"/>
                    </a:ext>
                  </a:extLst>
                </p14:cNvPr>
                <p14:cNvContentPartPr/>
                <p14:nvPr/>
              </p14:nvContentPartPr>
              <p14:xfrm>
                <a:off x="2184342" y="4272964"/>
                <a:ext cx="118080" cy="1177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8FC28AD-BF3D-4017-9F55-4E9CCBF59D5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66342" y="4255324"/>
                  <a:ext cx="153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E4F8787-81E3-42D6-924B-699B1CC86ABC}"/>
                    </a:ext>
                  </a:extLst>
                </p14:cNvPr>
                <p14:cNvContentPartPr/>
                <p14:nvPr/>
              </p14:nvContentPartPr>
              <p14:xfrm>
                <a:off x="2372982" y="4250284"/>
                <a:ext cx="121680" cy="134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E4F8787-81E3-42D6-924B-699B1CC86AB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355342" y="4232284"/>
                  <a:ext cx="157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CC683F3-6251-431C-BF3C-590B6DD25758}"/>
                    </a:ext>
                  </a:extLst>
                </p14:cNvPr>
                <p14:cNvContentPartPr/>
                <p14:nvPr/>
              </p14:nvContentPartPr>
              <p14:xfrm>
                <a:off x="2593302" y="4248844"/>
                <a:ext cx="71280" cy="114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CC683F3-6251-431C-BF3C-590B6DD2575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575662" y="4230844"/>
                  <a:ext cx="106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2FFEA56-6459-4091-B65F-496251941E8D}"/>
                    </a:ext>
                  </a:extLst>
                </p14:cNvPr>
                <p14:cNvContentPartPr/>
                <p14:nvPr/>
              </p14:nvContentPartPr>
              <p14:xfrm>
                <a:off x="2735862" y="4240924"/>
                <a:ext cx="96480" cy="125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2FFEA56-6459-4091-B65F-496251941E8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718222" y="4222924"/>
                  <a:ext cx="132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465C994-B0A3-48C1-9D02-BBB971DA4071}"/>
                    </a:ext>
                  </a:extLst>
                </p14:cNvPr>
                <p14:cNvContentPartPr/>
                <p14:nvPr/>
              </p14:nvContentPartPr>
              <p14:xfrm>
                <a:off x="2900382" y="4215724"/>
                <a:ext cx="86040" cy="137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465C994-B0A3-48C1-9D02-BBB971DA407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882742" y="4198084"/>
                  <a:ext cx="121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81CA10B-6B43-4698-8EFD-C52CF998A816}"/>
                    </a:ext>
                  </a:extLst>
                </p14:cNvPr>
                <p14:cNvContentPartPr/>
                <p14:nvPr/>
              </p14:nvContentPartPr>
              <p14:xfrm>
                <a:off x="3053742" y="4326964"/>
                <a:ext cx="153000" cy="12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81CA10B-6B43-4698-8EFD-C52CF998A81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036102" y="4309324"/>
                  <a:ext cx="188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8E00804-9EFC-4D2E-AB79-042B6AF650D0}"/>
                    </a:ext>
                  </a:extLst>
                </p14:cNvPr>
                <p14:cNvContentPartPr/>
                <p14:nvPr/>
              </p14:nvContentPartPr>
              <p14:xfrm>
                <a:off x="3314382" y="4207084"/>
                <a:ext cx="25560" cy="867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8E00804-9EFC-4D2E-AB79-042B6AF650D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296742" y="4189444"/>
                  <a:ext cx="61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6BD8B8A-DF78-4C93-8AC0-2F5B9323D431}"/>
                    </a:ext>
                  </a:extLst>
                </p14:cNvPr>
                <p14:cNvContentPartPr/>
                <p14:nvPr/>
              </p14:nvContentPartPr>
              <p14:xfrm>
                <a:off x="3258222" y="4025644"/>
                <a:ext cx="41760" cy="198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6BD8B8A-DF78-4C93-8AC0-2F5B9323D43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240222" y="4007644"/>
                  <a:ext cx="77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9F46EBF-8E0D-465B-A4A0-4CEEA28D8BAE}"/>
                    </a:ext>
                  </a:extLst>
                </p14:cNvPr>
                <p14:cNvContentPartPr/>
                <p14:nvPr/>
              </p14:nvContentPartPr>
              <p14:xfrm>
                <a:off x="3415902" y="4030684"/>
                <a:ext cx="159480" cy="243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9F46EBF-8E0D-465B-A4A0-4CEEA28D8BA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398262" y="4012684"/>
                  <a:ext cx="195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EF834E7-DBF1-4D9E-8655-2AF1F142B29A}"/>
                    </a:ext>
                  </a:extLst>
                </p14:cNvPr>
                <p14:cNvContentPartPr/>
                <p14:nvPr/>
              </p14:nvContentPartPr>
              <p14:xfrm>
                <a:off x="3647382" y="4237684"/>
                <a:ext cx="65520" cy="784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EF834E7-DBF1-4D9E-8655-2AF1F142B29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629742" y="4220044"/>
                  <a:ext cx="101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289FC68-5D8C-4252-8E91-0B006D06F661}"/>
                    </a:ext>
                  </a:extLst>
                </p14:cNvPr>
                <p14:cNvContentPartPr/>
                <p14:nvPr/>
              </p14:nvContentPartPr>
              <p14:xfrm>
                <a:off x="2267142" y="4436404"/>
                <a:ext cx="1251720" cy="91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289FC68-5D8C-4252-8E91-0B006D06F66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249142" y="4418764"/>
                  <a:ext cx="128736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30C9066A-D6BB-4D1D-83DC-10762EDE4231}"/>
              </a:ext>
            </a:extLst>
          </p:cNvPr>
          <p:cNvGrpSpPr/>
          <p:nvPr/>
        </p:nvGrpSpPr>
        <p:grpSpPr>
          <a:xfrm>
            <a:off x="1110102" y="4706404"/>
            <a:ext cx="2992320" cy="885240"/>
            <a:chOff x="1110102" y="4706404"/>
            <a:chExt cx="2992320" cy="88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9A675C2-A720-46B3-AD34-A74DEDEFC097}"/>
                    </a:ext>
                  </a:extLst>
                </p14:cNvPr>
                <p14:cNvContentPartPr/>
                <p14:nvPr/>
              </p14:nvContentPartPr>
              <p14:xfrm>
                <a:off x="1110102" y="4838164"/>
                <a:ext cx="123480" cy="156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9A675C2-A720-46B3-AD34-A74DEDEFC09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92462" y="4820524"/>
                  <a:ext cx="159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AA67C42-FD7D-43B1-BF0B-2482D22CF022}"/>
                    </a:ext>
                  </a:extLst>
                </p14:cNvPr>
                <p14:cNvContentPartPr/>
                <p14:nvPr/>
              </p14:nvContentPartPr>
              <p14:xfrm>
                <a:off x="1286502" y="4855084"/>
                <a:ext cx="105840" cy="135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AA67C42-FD7D-43B1-BF0B-2482D22CF02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268862" y="4837084"/>
                  <a:ext cx="141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3C666BD-B7B5-49F3-B18F-6ED48025F5DB}"/>
                    </a:ext>
                  </a:extLst>
                </p14:cNvPr>
                <p14:cNvContentPartPr/>
                <p14:nvPr/>
              </p14:nvContentPartPr>
              <p14:xfrm>
                <a:off x="1418982" y="4838164"/>
                <a:ext cx="111240" cy="1314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3C666BD-B7B5-49F3-B18F-6ED48025F5D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401342" y="4820524"/>
                  <a:ext cx="146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158AE89-3E0B-4F1D-BE48-6C3342458399}"/>
                    </a:ext>
                  </a:extLst>
                </p14:cNvPr>
                <p14:cNvContentPartPr/>
                <p14:nvPr/>
              </p14:nvContentPartPr>
              <p14:xfrm>
                <a:off x="1614102" y="4946524"/>
                <a:ext cx="90000" cy="6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158AE89-3E0B-4F1D-BE48-6C334245839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596102" y="4928884"/>
                  <a:ext cx="125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B14CEB7-3AE6-40CB-AF9D-93D4F6846CCD}"/>
                    </a:ext>
                  </a:extLst>
                </p14:cNvPr>
                <p14:cNvContentPartPr/>
                <p14:nvPr/>
              </p14:nvContentPartPr>
              <p14:xfrm>
                <a:off x="1746942" y="4708924"/>
                <a:ext cx="58320" cy="255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B14CEB7-3AE6-40CB-AF9D-93D4F6846CC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729302" y="4690924"/>
                  <a:ext cx="93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42BE9CA-51F1-4D59-90DD-A3A5734530A0}"/>
                    </a:ext>
                  </a:extLst>
                </p14:cNvPr>
                <p14:cNvContentPartPr/>
                <p14:nvPr/>
              </p14:nvContentPartPr>
              <p14:xfrm>
                <a:off x="1877622" y="4755004"/>
                <a:ext cx="134280" cy="1857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42BE9CA-51F1-4D59-90DD-A3A5734530A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859622" y="4737364"/>
                  <a:ext cx="169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7A3A3F4-2454-4387-90C2-AEAFD910DCF4}"/>
                    </a:ext>
                  </a:extLst>
                </p14:cNvPr>
                <p14:cNvContentPartPr/>
                <p14:nvPr/>
              </p14:nvContentPartPr>
              <p14:xfrm>
                <a:off x="2169582" y="4900084"/>
                <a:ext cx="31320" cy="522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7A3A3F4-2454-4387-90C2-AEAFD910DCF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151942" y="4882444"/>
                  <a:ext cx="66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750A49D-9BF8-42A2-A70A-469CFFE824DD}"/>
                    </a:ext>
                  </a:extLst>
                </p14:cNvPr>
                <p14:cNvContentPartPr/>
                <p14:nvPr/>
              </p14:nvContentPartPr>
              <p14:xfrm>
                <a:off x="2439222" y="4751764"/>
                <a:ext cx="127440" cy="1393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750A49D-9BF8-42A2-A70A-469CFFE824D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421582" y="4733764"/>
                  <a:ext cx="163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164DC42-2EA5-4267-8B3E-F40003F03F02}"/>
                    </a:ext>
                  </a:extLst>
                </p14:cNvPr>
                <p14:cNvContentPartPr/>
                <p14:nvPr/>
              </p14:nvContentPartPr>
              <p14:xfrm>
                <a:off x="2636142" y="4750684"/>
                <a:ext cx="122040" cy="144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164DC42-2EA5-4267-8B3E-F40003F03F0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618142" y="4732684"/>
                  <a:ext cx="157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ADD6FA4-0A49-4F6F-AD09-198ABE1548A2}"/>
                    </a:ext>
                  </a:extLst>
                </p14:cNvPr>
                <p14:cNvContentPartPr/>
                <p14:nvPr/>
              </p14:nvContentPartPr>
              <p14:xfrm>
                <a:off x="2814342" y="4754284"/>
                <a:ext cx="214920" cy="1418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ADD6FA4-0A49-4F6F-AD09-198ABE1548A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796342" y="4736284"/>
                  <a:ext cx="250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AD72F95-F67B-4999-9E08-24063926EAE3}"/>
                    </a:ext>
                  </a:extLst>
                </p14:cNvPr>
                <p14:cNvContentPartPr/>
                <p14:nvPr/>
              </p14:nvContentPartPr>
              <p14:xfrm>
                <a:off x="3112782" y="4835284"/>
                <a:ext cx="22320" cy="90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AD72F95-F67B-4999-9E08-24063926EAE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094782" y="4817644"/>
                  <a:ext cx="57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958C2A0-39A3-489D-8FC7-D140447C6698}"/>
                    </a:ext>
                  </a:extLst>
                </p14:cNvPr>
                <p14:cNvContentPartPr/>
                <p14:nvPr/>
              </p14:nvContentPartPr>
              <p14:xfrm>
                <a:off x="3320142" y="4747084"/>
                <a:ext cx="136800" cy="350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958C2A0-39A3-489D-8FC7-D140447C669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302142" y="4729444"/>
                  <a:ext cx="1724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D76FCF7-113F-43E9-8A28-6C0DBFDBE50B}"/>
                    </a:ext>
                  </a:extLst>
                </p14:cNvPr>
                <p14:cNvContentPartPr/>
                <p14:nvPr/>
              </p14:nvContentPartPr>
              <p14:xfrm>
                <a:off x="3539382" y="4728724"/>
                <a:ext cx="149760" cy="1278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D76FCF7-113F-43E9-8A28-6C0DBFDBE50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521382" y="4711084"/>
                  <a:ext cx="1854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C469A98-1E42-4089-B5C2-CD91D4E776CF}"/>
                    </a:ext>
                  </a:extLst>
                </p14:cNvPr>
                <p14:cNvContentPartPr/>
                <p14:nvPr/>
              </p14:nvContentPartPr>
              <p14:xfrm>
                <a:off x="3681582" y="4734844"/>
                <a:ext cx="181440" cy="95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C469A98-1E42-4089-B5C2-CD91D4E776C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663942" y="4717204"/>
                  <a:ext cx="217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67888C5-8B6B-41B9-85FF-CAA503BE8833}"/>
                    </a:ext>
                  </a:extLst>
                </p14:cNvPr>
                <p14:cNvContentPartPr/>
                <p14:nvPr/>
              </p14:nvContentPartPr>
              <p14:xfrm>
                <a:off x="3868782" y="4706404"/>
                <a:ext cx="87480" cy="110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67888C5-8B6B-41B9-85FF-CAA503BE883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850782" y="4688764"/>
                  <a:ext cx="123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07EB53-C88D-4E21-81AD-D7DEF2920851}"/>
                    </a:ext>
                  </a:extLst>
                </p14:cNvPr>
                <p14:cNvContentPartPr/>
                <p14:nvPr/>
              </p14:nvContentPartPr>
              <p14:xfrm>
                <a:off x="4058142" y="4754284"/>
                <a:ext cx="44280" cy="550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07EB53-C88D-4E21-81AD-D7DEF292085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040142" y="4736284"/>
                  <a:ext cx="79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5024FC6-DB9F-44E3-A715-0CF2F354E297}"/>
                    </a:ext>
                  </a:extLst>
                </p14:cNvPr>
                <p14:cNvContentPartPr/>
                <p14:nvPr/>
              </p14:nvContentPartPr>
              <p14:xfrm>
                <a:off x="1237182" y="5244604"/>
                <a:ext cx="228600" cy="3470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5024FC6-DB9F-44E3-A715-0CF2F354E29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219542" y="5226604"/>
                  <a:ext cx="2642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14AB145-9E2D-4898-BEAB-2992424D1169}"/>
                    </a:ext>
                  </a:extLst>
                </p14:cNvPr>
                <p14:cNvContentPartPr/>
                <p14:nvPr/>
              </p14:nvContentPartPr>
              <p14:xfrm>
                <a:off x="1530942" y="5245684"/>
                <a:ext cx="125640" cy="12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14AB145-9E2D-4898-BEAB-2992424D116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513302" y="5227684"/>
                  <a:ext cx="161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DAB660F-86B2-443D-BC86-F532D120C0BC}"/>
                    </a:ext>
                  </a:extLst>
                </p14:cNvPr>
                <p14:cNvContentPartPr/>
                <p14:nvPr/>
              </p14:nvContentPartPr>
              <p14:xfrm>
                <a:off x="1726422" y="5262244"/>
                <a:ext cx="133920" cy="846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DAB660F-86B2-443D-BC86-F532D120C0B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708422" y="5244244"/>
                  <a:ext cx="169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E887DA7-CE49-4607-A8A3-E5A5BC0679F1}"/>
                    </a:ext>
                  </a:extLst>
                </p14:cNvPr>
                <p14:cNvContentPartPr/>
                <p14:nvPr/>
              </p14:nvContentPartPr>
              <p14:xfrm>
                <a:off x="1882662" y="5158204"/>
                <a:ext cx="160200" cy="1839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E887DA7-CE49-4607-A8A3-E5A5BC0679F1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864662" y="5140204"/>
                  <a:ext cx="195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6855478-2293-45F4-B899-C39E97343007}"/>
                    </a:ext>
                  </a:extLst>
                </p14:cNvPr>
                <p14:cNvContentPartPr/>
                <p14:nvPr/>
              </p14:nvContentPartPr>
              <p14:xfrm>
                <a:off x="2104782" y="5226604"/>
                <a:ext cx="83520" cy="1022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6855478-2293-45F4-B899-C39E9734300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086782" y="5208604"/>
                  <a:ext cx="119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94586BF-8D74-4E8E-9EB4-F9A7DEEF23BB}"/>
                    </a:ext>
                  </a:extLst>
                </p14:cNvPr>
                <p14:cNvContentPartPr/>
                <p14:nvPr/>
              </p14:nvContentPartPr>
              <p14:xfrm>
                <a:off x="2294502" y="5091604"/>
                <a:ext cx="118440" cy="4532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94586BF-8D74-4E8E-9EB4-F9A7DEEF23BB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276502" y="5073604"/>
                  <a:ext cx="1540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763DAD5-9A2C-4724-B96D-BB3777495423}"/>
                    </a:ext>
                  </a:extLst>
                </p14:cNvPr>
                <p14:cNvContentPartPr/>
                <p14:nvPr/>
              </p14:nvContentPartPr>
              <p14:xfrm>
                <a:off x="1165902" y="5038324"/>
                <a:ext cx="685440" cy="511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763DAD5-9A2C-4724-B96D-BB377749542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47902" y="5020324"/>
                  <a:ext cx="721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B1B2D18-ECDF-4E4B-9579-AECEADF68411}"/>
                    </a:ext>
                  </a:extLst>
                </p14:cNvPr>
                <p14:cNvContentPartPr/>
                <p14:nvPr/>
              </p14:nvContentPartPr>
              <p14:xfrm>
                <a:off x="2448222" y="4984684"/>
                <a:ext cx="528120" cy="16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B1B2D18-ECDF-4E4B-9579-AECEADF6841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430222" y="4966684"/>
                  <a:ext cx="56376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EE890C4C-F8F0-4251-9B13-90FFACD4251A}"/>
                  </a:ext>
                </a:extLst>
              </p14:cNvPr>
              <p14:cNvContentPartPr/>
              <p14:nvPr/>
            </p14:nvContentPartPr>
            <p14:xfrm>
              <a:off x="3348942" y="4976044"/>
              <a:ext cx="618120" cy="626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EE890C4C-F8F0-4251-9B13-90FFACD4251A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3330942" y="4958044"/>
                <a:ext cx="653760" cy="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2421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>
            <a:extLst>
              <a:ext uri="{FF2B5EF4-FFF2-40B4-BE49-F238E27FC236}">
                <a16:creationId xmlns:a16="http://schemas.microsoft.com/office/drawing/2014/main" id="{81D62DB0-FA7D-4320-942D-5D69C79A3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213731"/>
            <a:ext cx="8077200" cy="58035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Evaluation Algorithms for Pipelining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F2384CE1-2EEE-4754-BAF9-8380C7873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0010" y="1182399"/>
            <a:ext cx="7372205" cy="4744850"/>
          </a:xfrm>
        </p:spPr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Some algorithms are not able to output results even as they get input tuples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merge join, or hash join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intermediate results written to disk and then read back</a:t>
            </a:r>
          </a:p>
          <a:p>
            <a:r>
              <a:rPr lang="en-US" altLang="en-US" dirty="0">
                <a:ea typeface="MS PGothic" panose="020B0600070205080204" pitchFamily="34" charset="-128"/>
              </a:rPr>
              <a:t>Algorithm variants to generate (at least some) results on the fly, as input tuples are read in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E.g., hybrid hash join generates output tuples even as probe relation tuples in the in-memory partition (partition 0) are read in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Double-pipelined join technique</a:t>
            </a:r>
            <a:r>
              <a:rPr lang="en-US" altLang="en-US" dirty="0">
                <a:ea typeface="MS PGothic" panose="020B0600070205080204" pitchFamily="34" charset="-128"/>
              </a:rPr>
              <a:t>: Hybrid hash join, modified to buffer partition 0 tuples of both relations in-memory, reading them as they become available, and output results of any matches between partition 0 tuples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When a new r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r>
              <a:rPr lang="en-US" altLang="en-US" dirty="0">
                <a:ea typeface="MS PGothic" panose="020B0600070205080204" pitchFamily="34" charset="-128"/>
              </a:rPr>
              <a:t> tuple is found, match it with existing s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r>
              <a:rPr lang="en-US" altLang="en-US" dirty="0">
                <a:ea typeface="MS PGothic" panose="020B0600070205080204" pitchFamily="34" charset="-128"/>
              </a:rPr>
              <a:t> tuples, output matches, and save it in r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/>
            <a:r>
              <a:rPr lang="en-US" altLang="en-US" dirty="0">
                <a:ea typeface="MS PGothic" panose="020B0600070205080204" pitchFamily="34" charset="-128"/>
              </a:rPr>
              <a:t>Symmetrically for s</a:t>
            </a:r>
            <a:r>
              <a:rPr lang="en-US" altLang="en-US" baseline="-25000" dirty="0">
                <a:ea typeface="MS PGothic" panose="020B0600070205080204" pitchFamily="34" charset="-128"/>
              </a:rPr>
              <a:t>0</a:t>
            </a:r>
            <a:r>
              <a:rPr lang="en-US" altLang="en-US" dirty="0">
                <a:ea typeface="MS PGothic" panose="020B0600070205080204" pitchFamily="34" charset="-128"/>
              </a:rPr>
              <a:t> tuples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4B2D-71FF-4A45-8AA5-5331C99C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Pipelining for Continuous-Stream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83B42-5FCE-49D9-8621-E31C6036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210785"/>
            <a:ext cx="7543218" cy="3565754"/>
          </a:xfrm>
        </p:spPr>
        <p:txBody>
          <a:bodyPr/>
          <a:lstStyle/>
          <a:p>
            <a:r>
              <a:rPr lang="en-IN" b="1" dirty="0"/>
              <a:t>Data </a:t>
            </a:r>
            <a:r>
              <a:rPr lang="en-IN" b="1" dirty="0">
                <a:solidFill>
                  <a:srgbClr val="002060"/>
                </a:solidFill>
              </a:rPr>
              <a:t>streams</a:t>
            </a:r>
          </a:p>
          <a:p>
            <a:pPr lvl="1"/>
            <a:r>
              <a:rPr lang="en-IN" dirty="0"/>
              <a:t>Data entering database in a continuous manner</a:t>
            </a:r>
          </a:p>
          <a:p>
            <a:pPr lvl="1"/>
            <a:r>
              <a:rPr lang="en-IN" dirty="0"/>
              <a:t>E.g.,  Sensor networks, user clicks, …</a:t>
            </a:r>
          </a:p>
          <a:p>
            <a:r>
              <a:rPr lang="en-IN" b="1" dirty="0">
                <a:solidFill>
                  <a:srgbClr val="002060"/>
                </a:solidFill>
              </a:rPr>
              <a:t>Continuous queries</a:t>
            </a:r>
          </a:p>
          <a:p>
            <a:pPr lvl="1"/>
            <a:r>
              <a:rPr lang="en-IN" dirty="0"/>
              <a:t>Results get updated as streaming data enters the database</a:t>
            </a:r>
          </a:p>
          <a:p>
            <a:pPr lvl="1"/>
            <a:r>
              <a:rPr lang="en-IN" dirty="0"/>
              <a:t>Aggregation on windows is often used</a:t>
            </a:r>
          </a:p>
          <a:p>
            <a:pPr lvl="2"/>
            <a:r>
              <a:rPr lang="en-IN" dirty="0"/>
              <a:t>E.g., </a:t>
            </a:r>
            <a:r>
              <a:rPr lang="en-IN" b="1" dirty="0">
                <a:solidFill>
                  <a:srgbClr val="002060"/>
                </a:solidFill>
              </a:rPr>
              <a:t>tumbling windows </a:t>
            </a:r>
            <a:r>
              <a:rPr lang="en-IN" dirty="0"/>
              <a:t>divide time into units, e.g., hours, minutes</a:t>
            </a:r>
          </a:p>
          <a:p>
            <a:r>
              <a:rPr lang="en-IN" dirty="0"/>
              <a:t>Need to use pipelined processing algorithms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Punctuations</a:t>
            </a:r>
            <a:r>
              <a:rPr lang="en-IN" dirty="0"/>
              <a:t> used to infer when all data for a window has been received</a:t>
            </a:r>
          </a:p>
        </p:txBody>
      </p:sp>
    </p:spTree>
    <p:extLst>
      <p:ext uri="{BB962C8B-B14F-4D97-AF65-F5344CB8AC3E}">
        <p14:creationId xmlns:p14="http://schemas.microsoft.com/office/powerpoint/2010/main" val="23238479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50DE-CBAC-4B8E-BCD9-A3C4041E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Processing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ABE4-6C89-421A-BAAE-1C989B04F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186721"/>
            <a:ext cx="7383657" cy="3866545"/>
          </a:xfrm>
        </p:spPr>
        <p:txBody>
          <a:bodyPr/>
          <a:lstStyle/>
          <a:p>
            <a:r>
              <a:rPr lang="en-IN" dirty="0"/>
              <a:t>Query compilation to machine code</a:t>
            </a:r>
          </a:p>
          <a:p>
            <a:pPr lvl="1"/>
            <a:r>
              <a:rPr lang="en-IN" dirty="0"/>
              <a:t>Overheads of interpretation</a:t>
            </a:r>
          </a:p>
          <a:p>
            <a:pPr lvl="2"/>
            <a:r>
              <a:rPr lang="en-IN" dirty="0"/>
              <a:t>E.g., repeatedly finding attribute location within tuple, from metadata </a:t>
            </a:r>
          </a:p>
          <a:p>
            <a:pPr lvl="2"/>
            <a:r>
              <a:rPr lang="en-IN" dirty="0"/>
              <a:t>Overhead of expression evaluation</a:t>
            </a:r>
          </a:p>
          <a:p>
            <a:pPr lvl="1"/>
            <a:r>
              <a:rPr lang="en-IN" dirty="0"/>
              <a:t>Compilation can avoid many such overheads and speed up query processing</a:t>
            </a:r>
          </a:p>
          <a:p>
            <a:pPr lvl="1"/>
            <a:r>
              <a:rPr lang="en-IN" dirty="0"/>
              <a:t>Often via generation of Java byte code / LLVM, with just-in-time (JIT) compilation</a:t>
            </a:r>
          </a:p>
          <a:p>
            <a:r>
              <a:rPr lang="en-IN" dirty="0"/>
              <a:t>Column-oriented storage</a:t>
            </a:r>
          </a:p>
          <a:p>
            <a:pPr lvl="1"/>
            <a:r>
              <a:rPr lang="en-IN" dirty="0"/>
              <a:t>Allows vector operations (in conjunction with compilation)</a:t>
            </a:r>
          </a:p>
          <a:p>
            <a:r>
              <a:rPr lang="en-IN" dirty="0"/>
              <a:t>Cache conscious algorithms</a:t>
            </a:r>
          </a:p>
        </p:txBody>
      </p:sp>
    </p:spTree>
    <p:extLst>
      <p:ext uri="{BB962C8B-B14F-4D97-AF65-F5344CB8AC3E}">
        <p14:creationId xmlns:p14="http://schemas.microsoft.com/office/powerpoint/2010/main" val="28820723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25D2-5705-42BB-BF22-E8D0AFA5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Cache Conscious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28705-5571-4565-8D33-7139B60F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3" y="1102497"/>
            <a:ext cx="7457241" cy="5129861"/>
          </a:xfrm>
        </p:spPr>
        <p:txBody>
          <a:bodyPr/>
          <a:lstStyle/>
          <a:p>
            <a:r>
              <a:rPr lang="en-IN" dirty="0"/>
              <a:t>Goal: minimize cache misses, make best use of data fetched into the cache as part of a cache line</a:t>
            </a:r>
          </a:p>
          <a:p>
            <a:r>
              <a:rPr lang="en-IN" dirty="0"/>
              <a:t>For sorting:</a:t>
            </a:r>
          </a:p>
          <a:p>
            <a:pPr lvl="1"/>
            <a:r>
              <a:rPr lang="en-IN" dirty="0"/>
              <a:t>Use runs that are as large as L3 cache (a few megabytes) to avoid cache misses during sorting of a run</a:t>
            </a:r>
          </a:p>
          <a:p>
            <a:pPr lvl="1"/>
            <a:r>
              <a:rPr lang="en-IN" dirty="0"/>
              <a:t>Then merge runs as usual in merge-sort</a:t>
            </a:r>
          </a:p>
          <a:p>
            <a:r>
              <a:rPr lang="en-IN" dirty="0"/>
              <a:t>For hash-join</a:t>
            </a:r>
          </a:p>
          <a:p>
            <a:pPr lvl="1"/>
            <a:r>
              <a:rPr lang="en-IN" dirty="0"/>
              <a:t>First create partitions such that </a:t>
            </a:r>
            <a:r>
              <a:rPr lang="en-IN" dirty="0" err="1"/>
              <a:t>build+probe</a:t>
            </a:r>
            <a:r>
              <a:rPr lang="en-IN" dirty="0"/>
              <a:t> partitions fit in memory</a:t>
            </a:r>
          </a:p>
          <a:p>
            <a:pPr lvl="1"/>
            <a:r>
              <a:rPr lang="en-IN" dirty="0"/>
              <a:t>Then </a:t>
            </a:r>
            <a:r>
              <a:rPr lang="en-IN" dirty="0" err="1"/>
              <a:t>subpartition</a:t>
            </a:r>
            <a:r>
              <a:rPr lang="en-IN" dirty="0"/>
              <a:t> further </a:t>
            </a:r>
            <a:r>
              <a:rPr lang="en-IN" dirty="0" err="1"/>
              <a:t>s.t.</a:t>
            </a:r>
            <a:r>
              <a:rPr lang="en-IN" dirty="0"/>
              <a:t> build </a:t>
            </a:r>
            <a:r>
              <a:rPr lang="en-IN" dirty="0" err="1"/>
              <a:t>subpartition+index</a:t>
            </a:r>
            <a:r>
              <a:rPr lang="en-IN" dirty="0"/>
              <a:t> fits in L3 cache</a:t>
            </a:r>
          </a:p>
          <a:p>
            <a:pPr lvl="2"/>
            <a:r>
              <a:rPr lang="en-IN" dirty="0"/>
              <a:t>Speeds up probe phase significantly by avoiding cache misses</a:t>
            </a:r>
          </a:p>
          <a:p>
            <a:r>
              <a:rPr lang="en-IN" dirty="0"/>
              <a:t>Lay out attributes of tuples to maximize cache usage</a:t>
            </a:r>
          </a:p>
          <a:p>
            <a:pPr lvl="1"/>
            <a:r>
              <a:rPr lang="en-IN" dirty="0"/>
              <a:t>Attributes that are often accessed together should be stored adjacent to each other</a:t>
            </a:r>
          </a:p>
          <a:p>
            <a:r>
              <a:rPr lang="en-IN" dirty="0"/>
              <a:t>Use multiple threads for parallel query processing</a:t>
            </a:r>
          </a:p>
          <a:p>
            <a:pPr lvl="1"/>
            <a:r>
              <a:rPr lang="en-IN" dirty="0"/>
              <a:t>Cache misses leads to stall of one thread, but others can proceed</a:t>
            </a:r>
          </a:p>
        </p:txBody>
      </p:sp>
    </p:spTree>
    <p:extLst>
      <p:ext uri="{BB962C8B-B14F-4D97-AF65-F5344CB8AC3E}">
        <p14:creationId xmlns:p14="http://schemas.microsoft.com/office/powerpoint/2010/main" val="1032822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618E-7CA2-4DCB-BAE0-FC7BF496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ADB952-9124-4F65-BFEC-8EF21701B5F2}"/>
              </a:ext>
            </a:extLst>
          </p:cNvPr>
          <p:cNvGrpSpPr/>
          <p:nvPr/>
        </p:nvGrpSpPr>
        <p:grpSpPr>
          <a:xfrm>
            <a:off x="1115862" y="4687324"/>
            <a:ext cx="1184400" cy="340200"/>
            <a:chOff x="1115862" y="4687324"/>
            <a:chExt cx="118440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AEFFEC-84FE-4051-BA99-53A833BD2D79}"/>
                    </a:ext>
                  </a:extLst>
                </p14:cNvPr>
                <p14:cNvContentPartPr/>
                <p14:nvPr/>
              </p14:nvContentPartPr>
              <p14:xfrm>
                <a:off x="1115862" y="4846084"/>
                <a:ext cx="133920" cy="181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AEFFEC-84FE-4051-BA99-53A833BD2D7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7862" y="4828084"/>
                  <a:ext cx="169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6EBD13-8402-4865-A2AF-4C9243C31488}"/>
                    </a:ext>
                  </a:extLst>
                </p14:cNvPr>
                <p14:cNvContentPartPr/>
                <p14:nvPr/>
              </p14:nvContentPartPr>
              <p14:xfrm>
                <a:off x="1343022" y="4719724"/>
                <a:ext cx="33480" cy="29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6EBD13-8402-4865-A2AF-4C9243C314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25382" y="4702084"/>
                  <a:ext cx="691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2543807-0FFE-47F9-882C-65F364269122}"/>
                    </a:ext>
                  </a:extLst>
                </p14:cNvPr>
                <p14:cNvContentPartPr/>
                <p14:nvPr/>
              </p14:nvContentPartPr>
              <p14:xfrm>
                <a:off x="1268502" y="4874884"/>
                <a:ext cx="155520" cy="33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2543807-0FFE-47F9-882C-65F3642691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50862" y="4856884"/>
                  <a:ext cx="191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CF3F7E-6FCB-486F-BC8A-578281FF0E3B}"/>
                    </a:ext>
                  </a:extLst>
                </p14:cNvPr>
                <p14:cNvContentPartPr/>
                <p14:nvPr/>
              </p14:nvContentPartPr>
              <p14:xfrm>
                <a:off x="1436262" y="4848244"/>
                <a:ext cx="100800" cy="122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CF3F7E-6FCB-486F-BC8A-578281FF0E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18262" y="4830604"/>
                  <a:ext cx="136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BB080C-1F4A-49A9-B2FF-1182806C79B1}"/>
                    </a:ext>
                  </a:extLst>
                </p14:cNvPr>
                <p14:cNvContentPartPr/>
                <p14:nvPr/>
              </p14:nvContentPartPr>
              <p14:xfrm>
                <a:off x="1624182" y="4712164"/>
                <a:ext cx="124560" cy="271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BB080C-1F4A-49A9-B2FF-1182806C79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06542" y="4694524"/>
                  <a:ext cx="1602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659CF8-F377-4936-962B-A75E1FC54112}"/>
                    </a:ext>
                  </a:extLst>
                </p14:cNvPr>
                <p14:cNvContentPartPr/>
                <p14:nvPr/>
              </p14:nvContentPartPr>
              <p14:xfrm>
                <a:off x="1813182" y="4852564"/>
                <a:ext cx="120960" cy="13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659CF8-F377-4936-962B-A75E1FC541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95542" y="4834564"/>
                  <a:ext cx="156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A71B97-F430-4439-9835-64EE29097B96}"/>
                    </a:ext>
                  </a:extLst>
                </p14:cNvPr>
                <p14:cNvContentPartPr/>
                <p14:nvPr/>
              </p14:nvContentPartPr>
              <p14:xfrm>
                <a:off x="1991742" y="4871644"/>
                <a:ext cx="106200" cy="137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A71B97-F430-4439-9835-64EE29097B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74102" y="4854004"/>
                  <a:ext cx="141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B661FF4-B6D6-4C89-8C6B-004C4AF76B57}"/>
                    </a:ext>
                  </a:extLst>
                </p14:cNvPr>
                <p14:cNvContentPartPr/>
                <p14:nvPr/>
              </p14:nvContentPartPr>
              <p14:xfrm>
                <a:off x="2149782" y="4687324"/>
                <a:ext cx="150480" cy="30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B661FF4-B6D6-4C89-8C6B-004C4AF76B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32142" y="4669684"/>
                  <a:ext cx="186120" cy="33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8082AB4-2608-48B1-AC05-8822D8301A72}"/>
                  </a:ext>
                </a:extLst>
              </p14:cNvPr>
              <p14:cNvContentPartPr/>
              <p14:nvPr/>
            </p14:nvContentPartPr>
            <p14:xfrm>
              <a:off x="1849182" y="3809284"/>
              <a:ext cx="496800" cy="579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8082AB4-2608-48B1-AC05-8822D8301A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31542" y="3791644"/>
                <a:ext cx="532440" cy="61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90E2C86-083E-4068-8890-29AA9F0773AD}"/>
              </a:ext>
            </a:extLst>
          </p:cNvPr>
          <p:cNvGrpSpPr/>
          <p:nvPr/>
        </p:nvGrpSpPr>
        <p:grpSpPr>
          <a:xfrm>
            <a:off x="2713542" y="3339124"/>
            <a:ext cx="582480" cy="535680"/>
            <a:chOff x="2713542" y="3339124"/>
            <a:chExt cx="582480" cy="53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CF7D53B-7DE5-45BB-AB64-82D2746346C0}"/>
                    </a:ext>
                  </a:extLst>
                </p14:cNvPr>
                <p14:cNvContentPartPr/>
                <p14:nvPr/>
              </p14:nvContentPartPr>
              <p14:xfrm>
                <a:off x="2713542" y="3450004"/>
                <a:ext cx="61920" cy="424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CF7D53B-7DE5-45BB-AB64-82D2746346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95542" y="3432004"/>
                  <a:ext cx="975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0256548-C4FD-492C-B0D0-D96E6C9E5829}"/>
                    </a:ext>
                  </a:extLst>
                </p14:cNvPr>
                <p14:cNvContentPartPr/>
                <p14:nvPr/>
              </p14:nvContentPartPr>
              <p14:xfrm>
                <a:off x="2729022" y="3421204"/>
                <a:ext cx="525600" cy="333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0256548-C4FD-492C-B0D0-D96E6C9E58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11382" y="3403564"/>
                  <a:ext cx="5612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141761-43BE-481A-B53A-0FB8D054B7E1}"/>
                    </a:ext>
                  </a:extLst>
                </p14:cNvPr>
                <p14:cNvContentPartPr/>
                <p14:nvPr/>
              </p14:nvContentPartPr>
              <p14:xfrm>
                <a:off x="3269742" y="3398524"/>
                <a:ext cx="20160" cy="392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141761-43BE-481A-B53A-0FB8D054B7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51742" y="3380524"/>
                  <a:ext cx="558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E27552-7117-459A-9F5F-ABC85554DE2C}"/>
                    </a:ext>
                  </a:extLst>
                </p14:cNvPr>
                <p14:cNvContentPartPr/>
                <p14:nvPr/>
              </p14:nvContentPartPr>
              <p14:xfrm>
                <a:off x="2756022" y="3396004"/>
                <a:ext cx="456840" cy="476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E27552-7117-459A-9F5F-ABC85554DE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38022" y="3378004"/>
                  <a:ext cx="4924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E6D0EC-BC93-4B40-BB51-D47314A18051}"/>
                    </a:ext>
                  </a:extLst>
                </p14:cNvPr>
                <p14:cNvContentPartPr/>
                <p14:nvPr/>
              </p14:nvContentPartPr>
              <p14:xfrm>
                <a:off x="3202782" y="3339124"/>
                <a:ext cx="93240" cy="230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E6D0EC-BC93-4B40-BB51-D47314A180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84782" y="3321124"/>
                  <a:ext cx="12888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0530E4F-65C1-4AFA-AF81-6E882DBCD92A}"/>
              </a:ext>
            </a:extLst>
          </p:cNvPr>
          <p:cNvGrpSpPr/>
          <p:nvPr/>
        </p:nvGrpSpPr>
        <p:grpSpPr>
          <a:xfrm>
            <a:off x="3517422" y="4038964"/>
            <a:ext cx="996840" cy="952200"/>
            <a:chOff x="3517422" y="4038964"/>
            <a:chExt cx="996840" cy="95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EDFBA5-EE20-4BAA-A4DB-8B1C53D97A2E}"/>
                    </a:ext>
                  </a:extLst>
                </p14:cNvPr>
                <p14:cNvContentPartPr/>
                <p14:nvPr/>
              </p14:nvContentPartPr>
              <p14:xfrm>
                <a:off x="3697062" y="4669684"/>
                <a:ext cx="27360" cy="270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EDFBA5-EE20-4BAA-A4DB-8B1C53D97A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79062" y="4652044"/>
                  <a:ext cx="630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C24773-3CB5-4992-B047-61365C6E1016}"/>
                    </a:ext>
                  </a:extLst>
                </p14:cNvPr>
                <p14:cNvContentPartPr/>
                <p14:nvPr/>
              </p14:nvContentPartPr>
              <p14:xfrm>
                <a:off x="3572142" y="4812964"/>
                <a:ext cx="215640" cy="50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C24773-3CB5-4992-B047-61365C6E10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54502" y="4794964"/>
                  <a:ext cx="251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F35E8D6-CD7B-427A-BA3C-94A101C13C9A}"/>
                    </a:ext>
                  </a:extLst>
                </p14:cNvPr>
                <p14:cNvContentPartPr/>
                <p14:nvPr/>
              </p14:nvContentPartPr>
              <p14:xfrm>
                <a:off x="3821982" y="4815124"/>
                <a:ext cx="139680" cy="11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F35E8D6-CD7B-427A-BA3C-94A101C13C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04342" y="4797124"/>
                  <a:ext cx="175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35C67B-31E9-4CDA-B699-9B3E51EB63C7}"/>
                    </a:ext>
                  </a:extLst>
                </p14:cNvPr>
                <p14:cNvContentPartPr/>
                <p14:nvPr/>
              </p14:nvContentPartPr>
              <p14:xfrm>
                <a:off x="4027902" y="4667164"/>
                <a:ext cx="167400" cy="265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35C67B-31E9-4CDA-B699-9B3E51EB63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10262" y="4649164"/>
                  <a:ext cx="203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48A9939-A97F-4E72-91B8-2792044C7F51}"/>
                    </a:ext>
                  </a:extLst>
                </p14:cNvPr>
                <p14:cNvContentPartPr/>
                <p14:nvPr/>
              </p14:nvContentPartPr>
              <p14:xfrm>
                <a:off x="4059222" y="4853284"/>
                <a:ext cx="105840" cy="105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48A9939-A97F-4E72-91B8-2792044C7F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41222" y="4835644"/>
                  <a:ext cx="141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C5DB54-4230-4147-B912-12BB2CA6E8F0}"/>
                    </a:ext>
                  </a:extLst>
                </p14:cNvPr>
                <p14:cNvContentPartPr/>
                <p14:nvPr/>
              </p14:nvContentPartPr>
              <p14:xfrm>
                <a:off x="4247142" y="4810804"/>
                <a:ext cx="139680" cy="11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7C5DB54-4230-4147-B912-12BB2CA6E8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29502" y="4793164"/>
                  <a:ext cx="175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77DC75D-627C-4846-980B-93C2244A3C50}"/>
                    </a:ext>
                  </a:extLst>
                </p14:cNvPr>
                <p14:cNvContentPartPr/>
                <p14:nvPr/>
              </p14:nvContentPartPr>
              <p14:xfrm>
                <a:off x="4439382" y="4833124"/>
                <a:ext cx="74880" cy="158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77DC75D-627C-4846-980B-93C2244A3C5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21382" y="4815484"/>
                  <a:ext cx="110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0243894-D9BD-430B-AEAD-D714E5D677B7}"/>
                    </a:ext>
                  </a:extLst>
                </p14:cNvPr>
                <p14:cNvContentPartPr/>
                <p14:nvPr/>
              </p14:nvContentPartPr>
              <p14:xfrm>
                <a:off x="3517422" y="4038964"/>
                <a:ext cx="467640" cy="514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0243894-D9BD-430B-AEAD-D714E5D677B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99782" y="4020964"/>
                  <a:ext cx="503280" cy="54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F4F58C-B634-400A-B76C-FD5B99196181}"/>
              </a:ext>
            </a:extLst>
          </p:cNvPr>
          <p:cNvGrpSpPr/>
          <p:nvPr/>
        </p:nvGrpSpPr>
        <p:grpSpPr>
          <a:xfrm>
            <a:off x="1884102" y="1851244"/>
            <a:ext cx="3166920" cy="1260000"/>
            <a:chOff x="1884102" y="1851244"/>
            <a:chExt cx="3166920" cy="12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9FA344-B7F0-47C6-AE23-5065252F4A8B}"/>
                    </a:ext>
                  </a:extLst>
                </p14:cNvPr>
                <p14:cNvContentPartPr/>
                <p14:nvPr/>
              </p14:nvContentPartPr>
              <p14:xfrm>
                <a:off x="2856462" y="2717404"/>
                <a:ext cx="22320" cy="393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9FA344-B7F0-47C6-AE23-5065252F4A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38462" y="2699404"/>
                  <a:ext cx="579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3AAE29-ECAD-4122-ACCA-FD4FBA71FEDD}"/>
                    </a:ext>
                  </a:extLst>
                </p14:cNvPr>
                <p14:cNvContentPartPr/>
                <p14:nvPr/>
              </p14:nvContentPartPr>
              <p14:xfrm>
                <a:off x="1884102" y="1851244"/>
                <a:ext cx="569880" cy="56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3AAE29-ECAD-4122-ACCA-FD4FBA71FE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66462" y="1833244"/>
                  <a:ext cx="60552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2B7552C-CC2D-44A1-912C-AC74F3A3A287}"/>
                    </a:ext>
                  </a:extLst>
                </p14:cNvPr>
                <p14:cNvContentPartPr/>
                <p14:nvPr/>
              </p14:nvContentPartPr>
              <p14:xfrm>
                <a:off x="2298462" y="2209444"/>
                <a:ext cx="154800" cy="30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2B7552C-CC2D-44A1-912C-AC74F3A3A2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80822" y="2191804"/>
                  <a:ext cx="1904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525A58-3449-4E66-A4E7-339D60F9C1C7}"/>
                    </a:ext>
                  </a:extLst>
                </p14:cNvPr>
                <p14:cNvContentPartPr/>
                <p14:nvPr/>
              </p14:nvContentPartPr>
              <p14:xfrm>
                <a:off x="2522742" y="2368564"/>
                <a:ext cx="102240" cy="125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525A58-3449-4E66-A4E7-339D60F9C1C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5102" y="2350564"/>
                  <a:ext cx="137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B3A12D5-D5E2-4C05-9D57-B181895B333E}"/>
                    </a:ext>
                  </a:extLst>
                </p14:cNvPr>
                <p14:cNvContentPartPr/>
                <p14:nvPr/>
              </p14:nvContentPartPr>
              <p14:xfrm>
                <a:off x="2678622" y="2381164"/>
                <a:ext cx="36360" cy="264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B3A12D5-D5E2-4C05-9D57-B181895B333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60622" y="2363524"/>
                  <a:ext cx="720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EA29B42-0D76-442E-A668-DEC563C7ADD4}"/>
                    </a:ext>
                  </a:extLst>
                </p14:cNvPr>
                <p14:cNvContentPartPr/>
                <p14:nvPr/>
              </p14:nvContentPartPr>
              <p14:xfrm>
                <a:off x="2676462" y="2366764"/>
                <a:ext cx="110160" cy="119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EA29B42-0D76-442E-A668-DEC563C7AD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58822" y="2349124"/>
                  <a:ext cx="145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62EF0C-B359-4D2A-9FC3-94A152853EA0}"/>
                    </a:ext>
                  </a:extLst>
                </p14:cNvPr>
                <p14:cNvContentPartPr/>
                <p14:nvPr/>
              </p14:nvContentPartPr>
              <p14:xfrm>
                <a:off x="2827662" y="2217724"/>
                <a:ext cx="97560" cy="27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62EF0C-B359-4D2A-9FC3-94A152853E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09662" y="2199724"/>
                  <a:ext cx="133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DA475C-91B2-407E-9837-C20DC1EEE8E0}"/>
                    </a:ext>
                  </a:extLst>
                </p14:cNvPr>
                <p14:cNvContentPartPr/>
                <p14:nvPr/>
              </p14:nvContentPartPr>
              <p14:xfrm>
                <a:off x="2961582" y="2471524"/>
                <a:ext cx="111600" cy="2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DA475C-91B2-407E-9837-C20DC1EEE8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43942" y="2453524"/>
                  <a:ext cx="1472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AC7B7EC-92B1-4606-85C1-C9D1428F1C63}"/>
                    </a:ext>
                  </a:extLst>
                </p14:cNvPr>
                <p14:cNvContentPartPr/>
                <p14:nvPr/>
              </p14:nvContentPartPr>
              <p14:xfrm>
                <a:off x="3178302" y="2318164"/>
                <a:ext cx="156600" cy="137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AC7B7EC-92B1-4606-85C1-C9D1428F1C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60302" y="2300524"/>
                  <a:ext cx="192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D003FD-AF11-4DFA-819A-D402BBEA3A19}"/>
                    </a:ext>
                  </a:extLst>
                </p14:cNvPr>
                <p14:cNvContentPartPr/>
                <p14:nvPr/>
              </p14:nvContentPartPr>
              <p14:xfrm>
                <a:off x="3380982" y="2340844"/>
                <a:ext cx="157680" cy="100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D003FD-AF11-4DFA-819A-D402BBEA3A1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62982" y="2323204"/>
                  <a:ext cx="193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6CC30A-99F4-4B98-A04A-B04288D6770B}"/>
                    </a:ext>
                  </a:extLst>
                </p14:cNvPr>
                <p14:cNvContentPartPr/>
                <p14:nvPr/>
              </p14:nvContentPartPr>
              <p14:xfrm>
                <a:off x="3569622" y="2315644"/>
                <a:ext cx="177120" cy="133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6CC30A-99F4-4B98-A04A-B04288D677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51982" y="2297644"/>
                  <a:ext cx="212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054A2D6-9AB4-4129-8288-A22249F3F9DC}"/>
                    </a:ext>
                  </a:extLst>
                </p14:cNvPr>
                <p14:cNvContentPartPr/>
                <p14:nvPr/>
              </p14:nvContentPartPr>
              <p14:xfrm>
                <a:off x="3821982" y="2285404"/>
                <a:ext cx="129960" cy="165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054A2D6-9AB4-4129-8288-A22249F3F9D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03982" y="2267764"/>
                  <a:ext cx="165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7823D76-0027-42C5-89AA-02E828756639}"/>
                    </a:ext>
                  </a:extLst>
                </p14:cNvPr>
                <p14:cNvContentPartPr/>
                <p14:nvPr/>
              </p14:nvContentPartPr>
              <p14:xfrm>
                <a:off x="4116822" y="2321044"/>
                <a:ext cx="83160" cy="16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7823D76-0027-42C5-89AA-02E8287566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99182" y="2303404"/>
                  <a:ext cx="118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1652A9-C86D-4173-93AA-E584B7936B6F}"/>
                    </a:ext>
                  </a:extLst>
                </p14:cNvPr>
                <p14:cNvContentPartPr/>
                <p14:nvPr/>
              </p14:nvContentPartPr>
              <p14:xfrm>
                <a:off x="4101342" y="2373964"/>
                <a:ext cx="78120" cy="15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1652A9-C86D-4173-93AA-E584B7936B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83702" y="2355964"/>
                  <a:ext cx="113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41C55D-000A-441E-A07D-968357A0E2B5}"/>
                    </a:ext>
                  </a:extLst>
                </p14:cNvPr>
                <p14:cNvContentPartPr/>
                <p14:nvPr/>
              </p14:nvContentPartPr>
              <p14:xfrm>
                <a:off x="4305462" y="2178124"/>
                <a:ext cx="17640" cy="120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41C55D-000A-441E-A07D-968357A0E2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87462" y="2160484"/>
                  <a:ext cx="53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023AC81-B96D-4F27-9D84-9AE3921063B1}"/>
                    </a:ext>
                  </a:extLst>
                </p14:cNvPr>
                <p14:cNvContentPartPr/>
                <p14:nvPr/>
              </p14:nvContentPartPr>
              <p14:xfrm>
                <a:off x="4412382" y="2244004"/>
                <a:ext cx="103680" cy="108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23AC81-B96D-4F27-9D84-9AE3921063B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94742" y="2226364"/>
                  <a:ext cx="1393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F100C9-709D-4648-AF99-3735F02FDE35}"/>
                    </a:ext>
                  </a:extLst>
                </p14:cNvPr>
                <p14:cNvContentPartPr/>
                <p14:nvPr/>
              </p14:nvContentPartPr>
              <p14:xfrm>
                <a:off x="4575102" y="2226364"/>
                <a:ext cx="102600" cy="155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F100C9-709D-4648-AF99-3735F02FDE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57102" y="2208364"/>
                  <a:ext cx="138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B5D7A6D-9CF0-4865-A3A3-9F3CC17416BB}"/>
                    </a:ext>
                  </a:extLst>
                </p14:cNvPr>
                <p14:cNvContentPartPr/>
                <p14:nvPr/>
              </p14:nvContentPartPr>
              <p14:xfrm>
                <a:off x="4734942" y="2227804"/>
                <a:ext cx="126000" cy="189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B5D7A6D-9CF0-4865-A3A3-9F3CC17416B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16942" y="2210164"/>
                  <a:ext cx="161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ABC173-31DA-4B3F-B83F-254CB675CCA5}"/>
                    </a:ext>
                  </a:extLst>
                </p14:cNvPr>
                <p14:cNvContentPartPr/>
                <p14:nvPr/>
              </p14:nvContentPartPr>
              <p14:xfrm>
                <a:off x="4755462" y="2319964"/>
                <a:ext cx="86040" cy="11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ABC173-31DA-4B3F-B83F-254CB675CCA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37462" y="2302324"/>
                  <a:ext cx="121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66DB7BA-A12F-4120-AA76-7F49A440AA59}"/>
                    </a:ext>
                  </a:extLst>
                </p14:cNvPr>
                <p14:cNvContentPartPr/>
                <p14:nvPr/>
              </p14:nvContentPartPr>
              <p14:xfrm>
                <a:off x="4719102" y="2421844"/>
                <a:ext cx="222480" cy="18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66DB7BA-A12F-4120-AA76-7F49A440AA5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01102" y="2403844"/>
                  <a:ext cx="258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3B3D5AE-F0B5-45EE-B832-0936AAF78533}"/>
                    </a:ext>
                  </a:extLst>
                </p14:cNvPr>
                <p14:cNvContentPartPr/>
                <p14:nvPr/>
              </p14:nvContentPartPr>
              <p14:xfrm>
                <a:off x="5017902" y="2129524"/>
                <a:ext cx="33120" cy="101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3B3D5AE-F0B5-45EE-B832-0936AAF7853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00262" y="2111884"/>
                  <a:ext cx="6876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61919B9-0632-419F-B38F-7ED05B283DD3}"/>
                  </a:ext>
                </a:extLst>
              </p14:cNvPr>
              <p14:cNvContentPartPr/>
              <p14:nvPr/>
            </p14:nvContentPartPr>
            <p14:xfrm>
              <a:off x="1154742" y="5124364"/>
              <a:ext cx="960480" cy="64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61919B9-0632-419F-B38F-7ED05B283DD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36742" y="5106364"/>
                <a:ext cx="996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DD80D3C-217B-4F44-B517-F4C12F962CD2}"/>
                  </a:ext>
                </a:extLst>
              </p14:cNvPr>
              <p14:cNvContentPartPr/>
              <p14:nvPr/>
            </p14:nvContentPartPr>
            <p14:xfrm>
              <a:off x="3629382" y="5095924"/>
              <a:ext cx="969840" cy="24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DD80D3C-217B-4F44-B517-F4C12F962CD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611742" y="5078284"/>
                <a:ext cx="100548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DABF983-0E5F-46B0-98D5-D7F14941CF76}"/>
              </a:ext>
            </a:extLst>
          </p:cNvPr>
          <p:cNvGrpSpPr/>
          <p:nvPr/>
        </p:nvGrpSpPr>
        <p:grpSpPr>
          <a:xfrm>
            <a:off x="1509702" y="2377204"/>
            <a:ext cx="519840" cy="1662480"/>
            <a:chOff x="1509702" y="2377204"/>
            <a:chExt cx="519840" cy="16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CF02907-C4B6-4BD5-8F61-943F9E92622D}"/>
                    </a:ext>
                  </a:extLst>
                </p14:cNvPr>
                <p14:cNvContentPartPr/>
                <p14:nvPr/>
              </p14:nvContentPartPr>
              <p14:xfrm>
                <a:off x="1509702" y="2377204"/>
                <a:ext cx="484560" cy="1649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CF02907-C4B6-4BD5-8F61-943F9E9262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92062" y="2359564"/>
                  <a:ext cx="520200" cy="16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D5982C5-7F5D-4EB7-A49E-40DC7EE5E0B9}"/>
                    </a:ext>
                  </a:extLst>
                </p14:cNvPr>
                <p14:cNvContentPartPr/>
                <p14:nvPr/>
              </p14:nvContentPartPr>
              <p14:xfrm>
                <a:off x="1826862" y="3784444"/>
                <a:ext cx="202680" cy="255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D5982C5-7F5D-4EB7-A49E-40DC7EE5E0B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08862" y="3766444"/>
                  <a:ext cx="23832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86EF23-16DD-4F5D-8CCE-C7601580667E}"/>
              </a:ext>
            </a:extLst>
          </p:cNvPr>
          <p:cNvGrpSpPr/>
          <p:nvPr/>
        </p:nvGrpSpPr>
        <p:grpSpPr>
          <a:xfrm>
            <a:off x="5838702" y="4550884"/>
            <a:ext cx="1248480" cy="333720"/>
            <a:chOff x="5838702" y="4550884"/>
            <a:chExt cx="124848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DE6BCB1-F16C-428D-93A3-72139F3C30BE}"/>
                    </a:ext>
                  </a:extLst>
                </p14:cNvPr>
                <p14:cNvContentPartPr/>
                <p14:nvPr/>
              </p14:nvContentPartPr>
              <p14:xfrm>
                <a:off x="5838702" y="4693084"/>
                <a:ext cx="116280" cy="181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DE6BCB1-F16C-428D-93A3-72139F3C30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20702" y="4675084"/>
                  <a:ext cx="151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0F71264-4624-48EE-B398-68BA7BEEEBF5}"/>
                    </a:ext>
                  </a:extLst>
                </p14:cNvPr>
                <p14:cNvContentPartPr/>
                <p14:nvPr/>
              </p14:nvContentPartPr>
              <p14:xfrm>
                <a:off x="6056142" y="4550884"/>
                <a:ext cx="53280" cy="303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0F71264-4624-48EE-B398-68BA7BEEEBF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38502" y="4533244"/>
                  <a:ext cx="889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448EF94-0B43-4233-B8BD-58CBBAA02188}"/>
                    </a:ext>
                  </a:extLst>
                </p14:cNvPr>
                <p14:cNvContentPartPr/>
                <p14:nvPr/>
              </p14:nvContentPartPr>
              <p14:xfrm>
                <a:off x="5953542" y="4730884"/>
                <a:ext cx="206640" cy="40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448EF94-0B43-4233-B8BD-58CBBAA0218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35542" y="4712884"/>
                  <a:ext cx="242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F9681FD-A483-4228-A6DD-3651BB7126A6}"/>
                    </a:ext>
                  </a:extLst>
                </p14:cNvPr>
                <p14:cNvContentPartPr/>
                <p14:nvPr/>
              </p14:nvContentPartPr>
              <p14:xfrm>
                <a:off x="6178902" y="4749244"/>
                <a:ext cx="105120" cy="135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F9681FD-A483-4228-A6DD-3651BB7126A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60902" y="4731244"/>
                  <a:ext cx="140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EBA5DBD-44A9-48D9-AF4E-66712A61BB84}"/>
                    </a:ext>
                  </a:extLst>
                </p14:cNvPr>
                <p14:cNvContentPartPr/>
                <p14:nvPr/>
              </p14:nvContentPartPr>
              <p14:xfrm>
                <a:off x="6357462" y="4593004"/>
                <a:ext cx="124560" cy="283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EBA5DBD-44A9-48D9-AF4E-66712A61BB8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39822" y="4575004"/>
                  <a:ext cx="1602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C07A13A-F504-47D8-B0D0-D8616041A57D}"/>
                    </a:ext>
                  </a:extLst>
                </p14:cNvPr>
                <p14:cNvContentPartPr/>
                <p14:nvPr/>
              </p14:nvContentPartPr>
              <p14:xfrm>
                <a:off x="6543222" y="4735564"/>
                <a:ext cx="133200" cy="123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C07A13A-F504-47D8-B0D0-D8616041A57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25222" y="4717564"/>
                  <a:ext cx="168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AF8271A-42CB-47F3-B2B6-02B23ECEF2AD}"/>
                    </a:ext>
                  </a:extLst>
                </p14:cNvPr>
                <p14:cNvContentPartPr/>
                <p14:nvPr/>
              </p14:nvContentPartPr>
              <p14:xfrm>
                <a:off x="6734022" y="4752844"/>
                <a:ext cx="100440" cy="112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AF8271A-42CB-47F3-B2B6-02B23ECEF2A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16022" y="4735204"/>
                  <a:ext cx="136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3A80D0E-6EB5-4F5B-9694-6F8165056B24}"/>
                    </a:ext>
                  </a:extLst>
                </p14:cNvPr>
                <p14:cNvContentPartPr/>
                <p14:nvPr/>
              </p14:nvContentPartPr>
              <p14:xfrm>
                <a:off x="6896382" y="4571404"/>
                <a:ext cx="190800" cy="311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3A80D0E-6EB5-4F5B-9694-6F8165056B2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78742" y="4553404"/>
                  <a:ext cx="22644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B2E3FDE-29C8-435B-88BA-AAB6B8703F11}"/>
              </a:ext>
            </a:extLst>
          </p:cNvPr>
          <p:cNvGrpSpPr/>
          <p:nvPr/>
        </p:nvGrpSpPr>
        <p:grpSpPr>
          <a:xfrm>
            <a:off x="5444502" y="3227164"/>
            <a:ext cx="2797200" cy="1170000"/>
            <a:chOff x="5444502" y="3227164"/>
            <a:chExt cx="2797200" cy="11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ED3DED9-3591-413C-92D9-9767B4B29912}"/>
                    </a:ext>
                  </a:extLst>
                </p14:cNvPr>
                <p14:cNvContentPartPr/>
                <p14:nvPr/>
              </p14:nvContentPartPr>
              <p14:xfrm>
                <a:off x="6333702" y="3846004"/>
                <a:ext cx="28800" cy="551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ED3DED9-3591-413C-92D9-9767B4B2991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16062" y="3828364"/>
                  <a:ext cx="6444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CDE0559-AD71-40CA-9938-61287415FE83}"/>
                    </a:ext>
                  </a:extLst>
                </p14:cNvPr>
                <p14:cNvContentPartPr/>
                <p14:nvPr/>
              </p14:nvContentPartPr>
              <p14:xfrm>
                <a:off x="5444502" y="3227164"/>
                <a:ext cx="417600" cy="459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CDE0559-AD71-40CA-9938-61287415FE8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26862" y="3209164"/>
                  <a:ext cx="4532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BE94AD4-F45F-40E5-9C94-CB81BA95DB34}"/>
                    </a:ext>
                  </a:extLst>
                </p14:cNvPr>
                <p14:cNvContentPartPr/>
                <p14:nvPr/>
              </p14:nvContentPartPr>
              <p14:xfrm>
                <a:off x="5777502" y="3451804"/>
                <a:ext cx="181080" cy="245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BE94AD4-F45F-40E5-9C94-CB81BA95DB3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59502" y="3433804"/>
                  <a:ext cx="2167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F4E2377-340C-43A0-88DD-095035FC2C25}"/>
                    </a:ext>
                  </a:extLst>
                </p14:cNvPr>
                <p14:cNvContentPartPr/>
                <p14:nvPr/>
              </p14:nvContentPartPr>
              <p14:xfrm>
                <a:off x="6028422" y="3587884"/>
                <a:ext cx="95760" cy="90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F4E2377-340C-43A0-88DD-095035FC2C2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10782" y="3569884"/>
                  <a:ext cx="131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B122C30-2012-469E-8BB7-5FE77E2DDCCC}"/>
                    </a:ext>
                  </a:extLst>
                </p14:cNvPr>
                <p14:cNvContentPartPr/>
                <p14:nvPr/>
              </p14:nvContentPartPr>
              <p14:xfrm>
                <a:off x="6213102" y="3568444"/>
                <a:ext cx="19800" cy="255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B122C30-2012-469E-8BB7-5FE77E2DDCC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95462" y="3550804"/>
                  <a:ext cx="55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C9B5383-087D-499A-BC8A-2AE54AC1488A}"/>
                    </a:ext>
                  </a:extLst>
                </p14:cNvPr>
                <p14:cNvContentPartPr/>
                <p14:nvPr/>
              </p14:nvContentPartPr>
              <p14:xfrm>
                <a:off x="6187182" y="3552604"/>
                <a:ext cx="118800" cy="132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C9B5383-087D-499A-BC8A-2AE54AC1488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69542" y="3534604"/>
                  <a:ext cx="154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CDF403-DF5D-4CCF-AC61-4B03406D85DF}"/>
                    </a:ext>
                  </a:extLst>
                </p14:cNvPr>
                <p14:cNvContentPartPr/>
                <p14:nvPr/>
              </p14:nvContentPartPr>
              <p14:xfrm>
                <a:off x="6352782" y="3426964"/>
                <a:ext cx="162000" cy="294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CDF403-DF5D-4CCF-AC61-4B03406D85D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34782" y="3408964"/>
                  <a:ext cx="1976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E12FFA-C485-4CE0-9AD5-F682DECC0F42}"/>
                    </a:ext>
                  </a:extLst>
                </p14:cNvPr>
                <p14:cNvContentPartPr/>
                <p14:nvPr/>
              </p14:nvContentPartPr>
              <p14:xfrm>
                <a:off x="6524502" y="3682204"/>
                <a:ext cx="151200" cy="27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E12FFA-C485-4CE0-9AD5-F682DECC0F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06862" y="3664204"/>
                  <a:ext cx="186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B6031D8-495E-4947-A136-68F639EEE266}"/>
                    </a:ext>
                  </a:extLst>
                </p14:cNvPr>
                <p14:cNvContentPartPr/>
                <p14:nvPr/>
              </p14:nvContentPartPr>
              <p14:xfrm>
                <a:off x="6732222" y="3564844"/>
                <a:ext cx="110520" cy="121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B6031D8-495E-4947-A136-68F639EEE26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714222" y="3546844"/>
                  <a:ext cx="146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A9B3BE-C910-4C57-A1FA-C4DB1B63B312}"/>
                    </a:ext>
                  </a:extLst>
                </p14:cNvPr>
                <p14:cNvContentPartPr/>
                <p14:nvPr/>
              </p14:nvContentPartPr>
              <p14:xfrm>
                <a:off x="6898542" y="3551524"/>
                <a:ext cx="178200" cy="112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A9B3BE-C910-4C57-A1FA-C4DB1B63B31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80542" y="3533524"/>
                  <a:ext cx="213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ED0498E-ED86-471D-8498-AE0D85D13DF6}"/>
                    </a:ext>
                  </a:extLst>
                </p14:cNvPr>
                <p14:cNvContentPartPr/>
                <p14:nvPr/>
              </p14:nvContentPartPr>
              <p14:xfrm>
                <a:off x="7132902" y="3541084"/>
                <a:ext cx="176400" cy="128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ED0498E-ED86-471D-8498-AE0D85D13DF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114902" y="3523084"/>
                  <a:ext cx="212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E36858A-DAED-467F-B3FF-06C7FBD1B385}"/>
                    </a:ext>
                  </a:extLst>
                </p14:cNvPr>
                <p14:cNvContentPartPr/>
                <p14:nvPr/>
              </p14:nvContentPartPr>
              <p14:xfrm>
                <a:off x="7365462" y="3516604"/>
                <a:ext cx="101880" cy="145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E36858A-DAED-467F-B3FF-06C7FBD1B38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347462" y="3498604"/>
                  <a:ext cx="137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E6DB657-A7F9-4893-93D6-6BA65EB75E08}"/>
                    </a:ext>
                  </a:extLst>
                </p14:cNvPr>
                <p14:cNvContentPartPr/>
                <p14:nvPr/>
              </p14:nvContentPartPr>
              <p14:xfrm>
                <a:off x="7541862" y="3572404"/>
                <a:ext cx="68040" cy="67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E6DB657-A7F9-4893-93D6-6BA65EB75E0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23862" y="3554764"/>
                  <a:ext cx="103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D4AD33-4BE9-472F-B0FE-55427BA0F274}"/>
                    </a:ext>
                  </a:extLst>
                </p14:cNvPr>
                <p14:cNvContentPartPr/>
                <p14:nvPr/>
              </p14:nvContentPartPr>
              <p14:xfrm>
                <a:off x="7686942" y="3398884"/>
                <a:ext cx="21240" cy="97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D4AD33-4BE9-472F-B0FE-55427BA0F27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68942" y="3381244"/>
                  <a:ext cx="56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D0D77D3-104C-45D5-86CA-619D8E5CB40C}"/>
                    </a:ext>
                  </a:extLst>
                </p14:cNvPr>
                <p14:cNvContentPartPr/>
                <p14:nvPr/>
              </p14:nvContentPartPr>
              <p14:xfrm>
                <a:off x="7778382" y="3533884"/>
                <a:ext cx="78480" cy="9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D0D77D3-104C-45D5-86CA-619D8E5CB40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60742" y="3516244"/>
                  <a:ext cx="114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2CAC314-C904-49B7-AE94-1A58CC4F2D54}"/>
                    </a:ext>
                  </a:extLst>
                </p14:cNvPr>
                <p14:cNvContentPartPr/>
                <p14:nvPr/>
              </p14:nvContentPartPr>
              <p14:xfrm>
                <a:off x="7906182" y="3511564"/>
                <a:ext cx="95040" cy="131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2CAC314-C904-49B7-AE94-1A58CC4F2D5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88182" y="3493564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BFBDE7D-0CB5-4377-BC99-BECA24028C9F}"/>
                    </a:ext>
                  </a:extLst>
                </p14:cNvPr>
                <p14:cNvContentPartPr/>
                <p14:nvPr/>
              </p14:nvContentPartPr>
              <p14:xfrm>
                <a:off x="8080782" y="3506884"/>
                <a:ext cx="98640" cy="147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BFBDE7D-0CB5-4377-BC99-BECA24028C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63142" y="3488884"/>
                  <a:ext cx="134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DC136D-94EC-44B4-81B4-DFA1C36AE353}"/>
                    </a:ext>
                  </a:extLst>
                </p14:cNvPr>
                <p14:cNvContentPartPr/>
                <p14:nvPr/>
              </p14:nvContentPartPr>
              <p14:xfrm>
                <a:off x="8087262" y="3563404"/>
                <a:ext cx="126000" cy="19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DC136D-94EC-44B4-81B4-DFA1C36AE35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69262" y="3545764"/>
                  <a:ext cx="1616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E834FE6-3386-45B5-BCB2-995B3B8D577F}"/>
                    </a:ext>
                  </a:extLst>
                </p14:cNvPr>
                <p14:cNvContentPartPr/>
                <p14:nvPr/>
              </p14:nvContentPartPr>
              <p14:xfrm>
                <a:off x="8071782" y="3478804"/>
                <a:ext cx="169920" cy="37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E834FE6-3386-45B5-BCB2-995B3B8D577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53782" y="3460804"/>
                  <a:ext cx="205560" cy="7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B24E34B-7B93-48FD-B049-9B5BBF7427AD}"/>
                  </a:ext>
                </a:extLst>
              </p14:cNvPr>
              <p14:cNvContentPartPr/>
              <p14:nvPr/>
            </p14:nvContentPartPr>
            <p14:xfrm>
              <a:off x="6415422" y="2385124"/>
              <a:ext cx="720720" cy="6105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B24E34B-7B93-48FD-B049-9B5BBF7427A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397422" y="2367124"/>
                <a:ext cx="75636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816AC50-C52A-4D37-8112-06999811A5C1}"/>
                  </a:ext>
                </a:extLst>
              </p14:cNvPr>
              <p14:cNvContentPartPr/>
              <p14:nvPr/>
            </p14:nvContentPartPr>
            <p14:xfrm>
              <a:off x="7368342" y="1930804"/>
              <a:ext cx="509760" cy="4665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816AC50-C52A-4D37-8112-06999811A5C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350702" y="1913164"/>
                <a:ext cx="54540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73B4F8C-9413-4308-B0BB-B4C12D002D4F}"/>
                  </a:ext>
                </a:extLst>
              </p14:cNvPr>
              <p14:cNvContentPartPr/>
              <p14:nvPr/>
            </p14:nvContentPartPr>
            <p14:xfrm>
              <a:off x="8152062" y="2574484"/>
              <a:ext cx="455040" cy="527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73B4F8C-9413-4308-B0BB-B4C12D002D4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134422" y="2556844"/>
                <a:ext cx="490680" cy="56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4E74AF71-977A-49FE-A19F-DAA543ED6CD9}"/>
              </a:ext>
            </a:extLst>
          </p:cNvPr>
          <p:cNvGrpSpPr/>
          <p:nvPr/>
        </p:nvGrpSpPr>
        <p:grpSpPr>
          <a:xfrm>
            <a:off x="8592342" y="3352804"/>
            <a:ext cx="555840" cy="203760"/>
            <a:chOff x="8592342" y="3352804"/>
            <a:chExt cx="55584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057C14-33ED-4675-A2E1-33633DA7C064}"/>
                    </a:ext>
                  </a:extLst>
                </p14:cNvPr>
                <p14:cNvContentPartPr/>
                <p14:nvPr/>
              </p14:nvContentPartPr>
              <p14:xfrm>
                <a:off x="8657502" y="3352804"/>
                <a:ext cx="45360" cy="188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057C14-33ED-4675-A2E1-33633DA7C06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639862" y="3335164"/>
                  <a:ext cx="81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8E95368-3790-4E6B-BD17-8149F4407D32}"/>
                    </a:ext>
                  </a:extLst>
                </p14:cNvPr>
                <p14:cNvContentPartPr/>
                <p14:nvPr/>
              </p14:nvContentPartPr>
              <p14:xfrm>
                <a:off x="8592342" y="3436324"/>
                <a:ext cx="153720" cy="13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8E95368-3790-4E6B-BD17-8149F4407D3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574702" y="3418684"/>
                  <a:ext cx="1893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CEC672-C7BC-4F51-BCC6-D7C4831483F1}"/>
                    </a:ext>
                  </a:extLst>
                </p14:cNvPr>
                <p14:cNvContentPartPr/>
                <p14:nvPr/>
              </p14:nvContentPartPr>
              <p14:xfrm>
                <a:off x="8744262" y="3440644"/>
                <a:ext cx="138960" cy="92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CEC672-C7BC-4F51-BCC6-D7C4831483F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26622" y="3423004"/>
                  <a:ext cx="174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61E09BA-960B-4810-A085-F0A42015E8E7}"/>
                    </a:ext>
                  </a:extLst>
                </p14:cNvPr>
                <p14:cNvContentPartPr/>
                <p14:nvPr/>
              </p14:nvContentPartPr>
              <p14:xfrm>
                <a:off x="8920302" y="3355324"/>
                <a:ext cx="45360" cy="178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61E09BA-960B-4810-A085-F0A42015E8E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902662" y="3337324"/>
                  <a:ext cx="81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DA50D61-1A9F-46FA-8606-D25CB2470D64}"/>
                    </a:ext>
                  </a:extLst>
                </p14:cNvPr>
                <p14:cNvContentPartPr/>
                <p14:nvPr/>
              </p14:nvContentPartPr>
              <p14:xfrm>
                <a:off x="8938302" y="3450364"/>
                <a:ext cx="105120" cy="96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DA50D61-1A9F-46FA-8606-D25CB2470D6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20662" y="3432724"/>
                  <a:ext cx="140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5FDE89A-3085-4CDB-A3D2-5A0ECF4454AD}"/>
                    </a:ext>
                  </a:extLst>
                </p14:cNvPr>
                <p14:cNvContentPartPr/>
                <p14:nvPr/>
              </p14:nvContentPartPr>
              <p14:xfrm>
                <a:off x="9040902" y="3452524"/>
                <a:ext cx="70920" cy="65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5FDE89A-3085-4CDB-A3D2-5A0ECF4454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22902" y="3434524"/>
                  <a:ext cx="106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964A6A6-EAE0-410E-80BD-583ABE015981}"/>
                    </a:ext>
                  </a:extLst>
                </p14:cNvPr>
                <p14:cNvContentPartPr/>
                <p14:nvPr/>
              </p14:nvContentPartPr>
              <p14:xfrm>
                <a:off x="9112542" y="3446044"/>
                <a:ext cx="35640" cy="110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964A6A6-EAE0-410E-80BD-583ABE01598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94542" y="3428044"/>
                  <a:ext cx="7128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1A25836-623F-4721-AD20-DD9DF27677B3}"/>
                  </a:ext>
                </a:extLst>
              </p14:cNvPr>
              <p14:cNvContentPartPr/>
              <p14:nvPr/>
            </p14:nvContentPartPr>
            <p14:xfrm>
              <a:off x="5337582" y="3788404"/>
              <a:ext cx="2997720" cy="540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1A25836-623F-4721-AD20-DD9DF27677B3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319942" y="3770404"/>
                <a:ext cx="30333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0D1F821-D548-479C-BE70-42EF6B7D832A}"/>
                  </a:ext>
                </a:extLst>
              </p14:cNvPr>
              <p14:cNvContentPartPr/>
              <p14:nvPr/>
            </p14:nvContentPartPr>
            <p14:xfrm>
              <a:off x="8580822" y="3611284"/>
              <a:ext cx="428040" cy="1216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0D1F821-D548-479C-BE70-42EF6B7D832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563182" y="3593644"/>
                <a:ext cx="46368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5887D1C-39E7-4F74-801C-B349A6A29220}"/>
              </a:ext>
            </a:extLst>
          </p:cNvPr>
          <p:cNvGrpSpPr/>
          <p:nvPr/>
        </p:nvGrpSpPr>
        <p:grpSpPr>
          <a:xfrm>
            <a:off x="7460502" y="1204324"/>
            <a:ext cx="726840" cy="424440"/>
            <a:chOff x="7460502" y="1204324"/>
            <a:chExt cx="72684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C4A77E6-E27B-4DFA-A022-1728DCB78815}"/>
                    </a:ext>
                  </a:extLst>
                </p14:cNvPr>
                <p14:cNvContentPartPr/>
                <p14:nvPr/>
              </p14:nvContentPartPr>
              <p14:xfrm>
                <a:off x="7460502" y="1204324"/>
                <a:ext cx="386280" cy="362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C4A77E6-E27B-4DFA-A022-1728DCB7881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442862" y="1186324"/>
                  <a:ext cx="4219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10022F2-F05F-457C-ADF6-6CBDFDE79548}"/>
                    </a:ext>
                  </a:extLst>
                </p14:cNvPr>
                <p14:cNvContentPartPr/>
                <p14:nvPr/>
              </p14:nvContentPartPr>
              <p14:xfrm>
                <a:off x="7582902" y="1218724"/>
                <a:ext cx="604440" cy="410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10022F2-F05F-457C-ADF6-6CBDFDE7954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564902" y="1200724"/>
                  <a:ext cx="640080" cy="44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A6CF319-7D5D-40BC-8ECD-716ECEE16F62}"/>
              </a:ext>
            </a:extLst>
          </p:cNvPr>
          <p:cNvGrpSpPr/>
          <p:nvPr/>
        </p:nvGrpSpPr>
        <p:grpSpPr>
          <a:xfrm>
            <a:off x="5620902" y="832378"/>
            <a:ext cx="325080" cy="249120"/>
            <a:chOff x="5620902" y="832378"/>
            <a:chExt cx="3250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B83AFDC-6862-40CF-AEC3-0C364E20DF27}"/>
                    </a:ext>
                  </a:extLst>
                </p14:cNvPr>
                <p14:cNvContentPartPr/>
                <p14:nvPr/>
              </p14:nvContentPartPr>
              <p14:xfrm>
                <a:off x="5709822" y="832378"/>
                <a:ext cx="46440" cy="249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B83AFDC-6862-40CF-AEC3-0C364E20DF2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92182" y="814378"/>
                  <a:ext cx="82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3A2528E-6133-4CEF-92A7-941C5A862AD7}"/>
                    </a:ext>
                  </a:extLst>
                </p14:cNvPr>
                <p14:cNvContentPartPr/>
                <p14:nvPr/>
              </p14:nvContentPartPr>
              <p14:xfrm>
                <a:off x="5620902" y="954778"/>
                <a:ext cx="236520" cy="13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3A2528E-6133-4CEF-92A7-941C5A862A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03262" y="937138"/>
                  <a:ext cx="272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ADF6BCD-373D-4765-A4D8-0D9B1ED6D2E7}"/>
                    </a:ext>
                  </a:extLst>
                </p14:cNvPr>
                <p14:cNvContentPartPr/>
                <p14:nvPr/>
              </p14:nvContentPartPr>
              <p14:xfrm>
                <a:off x="5828982" y="953698"/>
                <a:ext cx="117000" cy="117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ADF6BCD-373D-4765-A4D8-0D9B1ED6D2E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10982" y="936058"/>
                  <a:ext cx="15264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C2E7E810-E8B2-47A6-A778-9D64B555B1B5}"/>
              </a:ext>
            </a:extLst>
          </p:cNvPr>
          <p:cNvGrpSpPr/>
          <p:nvPr/>
        </p:nvGrpSpPr>
        <p:grpSpPr>
          <a:xfrm>
            <a:off x="6174222" y="850018"/>
            <a:ext cx="589680" cy="249120"/>
            <a:chOff x="6174222" y="850018"/>
            <a:chExt cx="5896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7FAFFDA-848C-471D-B500-7252AEBC55BC}"/>
                    </a:ext>
                  </a:extLst>
                </p14:cNvPr>
                <p14:cNvContentPartPr/>
                <p14:nvPr/>
              </p14:nvContentPartPr>
              <p14:xfrm>
                <a:off x="6174222" y="850018"/>
                <a:ext cx="272160" cy="243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7FAFFDA-848C-471D-B500-7252AEBC55B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56582" y="832018"/>
                  <a:ext cx="3078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4162B97-BBB7-4F08-805B-706BEAC2F988}"/>
                    </a:ext>
                  </a:extLst>
                </p14:cNvPr>
                <p14:cNvContentPartPr/>
                <p14:nvPr/>
              </p14:nvContentPartPr>
              <p14:xfrm>
                <a:off x="6407862" y="873418"/>
                <a:ext cx="169560" cy="225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4162B97-BBB7-4F08-805B-706BEAC2F98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89862" y="855418"/>
                  <a:ext cx="2052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8973084-4BB7-4699-B7A7-51BA7F91EAEE}"/>
                    </a:ext>
                  </a:extLst>
                </p14:cNvPr>
                <p14:cNvContentPartPr/>
                <p14:nvPr/>
              </p14:nvContentPartPr>
              <p14:xfrm>
                <a:off x="6640062" y="963058"/>
                <a:ext cx="123840" cy="120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8973084-4BB7-4699-B7A7-51BA7F91EAE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22422" y="945058"/>
                  <a:ext cx="1594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36A860B-6835-458E-AD03-039D7A000489}"/>
              </a:ext>
            </a:extLst>
          </p:cNvPr>
          <p:cNvGrpSpPr/>
          <p:nvPr/>
        </p:nvGrpSpPr>
        <p:grpSpPr>
          <a:xfrm>
            <a:off x="7071702" y="850378"/>
            <a:ext cx="1969920" cy="598680"/>
            <a:chOff x="7071702" y="850378"/>
            <a:chExt cx="196992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240A86E-638D-4578-8186-7756FA3BEF88}"/>
                    </a:ext>
                  </a:extLst>
                </p14:cNvPr>
                <p14:cNvContentPartPr/>
                <p14:nvPr/>
              </p14:nvContentPartPr>
              <p14:xfrm>
                <a:off x="7071702" y="947578"/>
                <a:ext cx="137880" cy="125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240A86E-638D-4578-8186-7756FA3BEF8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054062" y="929578"/>
                  <a:ext cx="173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2E003CD-86DF-4B3C-B3F9-9FED46C5F90D}"/>
                    </a:ext>
                  </a:extLst>
                </p14:cNvPr>
                <p14:cNvContentPartPr/>
                <p14:nvPr/>
              </p14:nvContentPartPr>
              <p14:xfrm>
                <a:off x="7238742" y="952978"/>
                <a:ext cx="140040" cy="171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2E003CD-86DF-4B3C-B3F9-9FED46C5F90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21102" y="934978"/>
                  <a:ext cx="1756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2591493-C985-4B4B-9878-E8B6B42C0893}"/>
                    </a:ext>
                  </a:extLst>
                </p14:cNvPr>
                <p14:cNvContentPartPr/>
                <p14:nvPr/>
              </p14:nvContentPartPr>
              <p14:xfrm>
                <a:off x="7437822" y="978898"/>
                <a:ext cx="50040" cy="285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2591493-C985-4B4B-9878-E8B6B42C089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419822" y="961258"/>
                  <a:ext cx="856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C0C5F9-4371-4344-8B48-4A308BFC3E78}"/>
                    </a:ext>
                  </a:extLst>
                </p14:cNvPr>
                <p14:cNvContentPartPr/>
                <p14:nvPr/>
              </p14:nvContentPartPr>
              <p14:xfrm>
                <a:off x="7444662" y="1000138"/>
                <a:ext cx="63000" cy="138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C0C5F9-4371-4344-8B48-4A308BFC3E7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27022" y="982498"/>
                  <a:ext cx="986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B1264D6-8F70-40ED-ADA9-ED516DA067CE}"/>
                    </a:ext>
                  </a:extLst>
                </p14:cNvPr>
                <p14:cNvContentPartPr/>
                <p14:nvPr/>
              </p14:nvContentPartPr>
              <p14:xfrm>
                <a:off x="7578582" y="998698"/>
                <a:ext cx="97560" cy="159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B1264D6-8F70-40ED-ADA9-ED516DA067C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60942" y="981058"/>
                  <a:ext cx="133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24DF738-37B6-4ACA-AE4C-FA9D380F1278}"/>
                    </a:ext>
                  </a:extLst>
                </p14:cNvPr>
                <p14:cNvContentPartPr/>
                <p14:nvPr/>
              </p14:nvContentPartPr>
              <p14:xfrm>
                <a:off x="7767942" y="931018"/>
                <a:ext cx="412560" cy="153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24DF738-37B6-4ACA-AE4C-FA9D380F127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50302" y="913378"/>
                  <a:ext cx="448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4C314E6-06FA-43BF-8725-7018F8FE05C7}"/>
                    </a:ext>
                  </a:extLst>
                </p14:cNvPr>
                <p14:cNvContentPartPr/>
                <p14:nvPr/>
              </p14:nvContentPartPr>
              <p14:xfrm>
                <a:off x="8238462" y="940738"/>
                <a:ext cx="23400" cy="135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4C314E6-06FA-43BF-8725-7018F8FE05C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220822" y="922738"/>
                  <a:ext cx="59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4AB71F0-4958-436F-BCC8-4FB0E6F6841C}"/>
                    </a:ext>
                  </a:extLst>
                </p14:cNvPr>
                <p14:cNvContentPartPr/>
                <p14:nvPr/>
              </p14:nvContentPartPr>
              <p14:xfrm>
                <a:off x="8174742" y="850378"/>
                <a:ext cx="27360" cy="7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4AB71F0-4958-436F-BCC8-4FB0E6F6841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57102" y="832378"/>
                  <a:ext cx="63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850D940-7E72-49C0-9590-E7F692008E93}"/>
                    </a:ext>
                  </a:extLst>
                </p14:cNvPr>
                <p14:cNvContentPartPr/>
                <p14:nvPr/>
              </p14:nvContentPartPr>
              <p14:xfrm>
                <a:off x="8334582" y="935698"/>
                <a:ext cx="369360" cy="122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850D940-7E72-49C0-9590-E7F692008E9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16582" y="917698"/>
                  <a:ext cx="405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15AABB9-ED63-409B-AE1A-62F2477BF0F0}"/>
                    </a:ext>
                  </a:extLst>
                </p14:cNvPr>
                <p14:cNvContentPartPr/>
                <p14:nvPr/>
              </p14:nvContentPartPr>
              <p14:xfrm>
                <a:off x="8474262" y="1217218"/>
                <a:ext cx="35640" cy="220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15AABB9-ED63-409B-AE1A-62F2477BF0F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56622" y="1199578"/>
                  <a:ext cx="71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A069881-140B-4337-B040-5711D02C39E2}"/>
                    </a:ext>
                  </a:extLst>
                </p14:cNvPr>
                <p14:cNvContentPartPr/>
                <p14:nvPr/>
              </p14:nvContentPartPr>
              <p14:xfrm>
                <a:off x="8347902" y="1320178"/>
                <a:ext cx="230040" cy="16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A069881-140B-4337-B040-5711D02C39E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329902" y="1302178"/>
                  <a:ext cx="265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B58C3CD-1C0F-4436-8178-71880B22A840}"/>
                    </a:ext>
                  </a:extLst>
                </p14:cNvPr>
                <p14:cNvContentPartPr/>
                <p14:nvPr/>
              </p14:nvContentPartPr>
              <p14:xfrm>
                <a:off x="8561742" y="1320898"/>
                <a:ext cx="61560" cy="1069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B58C3CD-1C0F-4436-8178-71880B22A84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544102" y="1303258"/>
                  <a:ext cx="97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6C49ED0-02A7-4B3E-AF8C-8D1E98023A9A}"/>
                    </a:ext>
                  </a:extLst>
                </p14:cNvPr>
                <p14:cNvContentPartPr/>
                <p14:nvPr/>
              </p14:nvContentPartPr>
              <p14:xfrm>
                <a:off x="8671902" y="1291738"/>
                <a:ext cx="85680" cy="157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6C49ED0-02A7-4B3E-AF8C-8D1E98023A9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54262" y="1274098"/>
                  <a:ext cx="121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A0B752A-F964-4FA7-9B20-D331DC5A5455}"/>
                    </a:ext>
                  </a:extLst>
                </p14:cNvPr>
                <p14:cNvContentPartPr/>
                <p14:nvPr/>
              </p14:nvContentPartPr>
              <p14:xfrm>
                <a:off x="8803662" y="1311898"/>
                <a:ext cx="114480" cy="128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A0B752A-F964-4FA7-9B20-D331DC5A545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786022" y="1294258"/>
                  <a:ext cx="150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FED5197-D768-4B64-8A94-69B66A18FD62}"/>
                    </a:ext>
                  </a:extLst>
                </p14:cNvPr>
                <p14:cNvContentPartPr/>
                <p14:nvPr/>
              </p14:nvContentPartPr>
              <p14:xfrm>
                <a:off x="9040902" y="1378138"/>
                <a:ext cx="720" cy="14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FED5197-D768-4B64-8A94-69B66A18FD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023262" y="1360138"/>
                  <a:ext cx="3636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0C0CB80-5FE8-4349-A283-C4F27E3F4ED1}"/>
                  </a:ext>
                </a:extLst>
              </p14:cNvPr>
              <p14:cNvContentPartPr/>
              <p14:nvPr/>
            </p14:nvContentPartPr>
            <p14:xfrm>
              <a:off x="5731062" y="1497658"/>
              <a:ext cx="105840" cy="770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0C0CB80-5FE8-4349-A283-C4F27E3F4ED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713422" y="1479658"/>
                <a:ext cx="14148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2CF2A77-B8EE-41AB-88FA-279ABEDEAEA4}"/>
              </a:ext>
            </a:extLst>
          </p:cNvPr>
          <p:cNvGrpSpPr/>
          <p:nvPr/>
        </p:nvGrpSpPr>
        <p:grpSpPr>
          <a:xfrm>
            <a:off x="6355662" y="1477498"/>
            <a:ext cx="114840" cy="133560"/>
            <a:chOff x="6355662" y="1477498"/>
            <a:chExt cx="114840" cy="1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B9EBBFE-0AB7-4C22-8994-7FCBAB8793D6}"/>
                    </a:ext>
                  </a:extLst>
                </p14:cNvPr>
                <p14:cNvContentPartPr/>
                <p14:nvPr/>
              </p14:nvContentPartPr>
              <p14:xfrm>
                <a:off x="6355662" y="1477498"/>
                <a:ext cx="25920" cy="84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B9EBBFE-0AB7-4C22-8994-7FCBAB8793D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38022" y="1459858"/>
                  <a:ext cx="61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3D89144-40B2-47E0-88CB-F34658079E1C}"/>
                    </a:ext>
                  </a:extLst>
                </p14:cNvPr>
                <p14:cNvContentPartPr/>
                <p14:nvPr/>
              </p14:nvContentPartPr>
              <p14:xfrm>
                <a:off x="6408942" y="1523578"/>
                <a:ext cx="61560" cy="87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3D89144-40B2-47E0-88CB-F34658079E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391302" y="1505578"/>
                  <a:ext cx="9720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25890CA-785B-43E7-9E88-6BD7054E7B46}"/>
                  </a:ext>
                </a:extLst>
              </p14:cNvPr>
              <p14:cNvContentPartPr/>
              <p14:nvPr/>
            </p14:nvContentPartPr>
            <p14:xfrm>
              <a:off x="7721862" y="1599898"/>
              <a:ext cx="84240" cy="608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25890CA-785B-43E7-9E88-6BD7054E7B46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703862" y="1581898"/>
                <a:ext cx="1198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08B718F-C015-44C5-8808-DC5C167C02D6}"/>
                  </a:ext>
                </a:extLst>
              </p14:cNvPr>
              <p14:cNvContentPartPr/>
              <p14:nvPr/>
            </p14:nvContentPartPr>
            <p14:xfrm>
              <a:off x="8445462" y="1612138"/>
              <a:ext cx="133920" cy="1004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08B718F-C015-44C5-8808-DC5C167C02D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427462" y="1594498"/>
                <a:ext cx="1695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0D159FD-7108-4D36-8C5E-BF46638C7DB0}"/>
                  </a:ext>
                </a:extLst>
              </p14:cNvPr>
              <p14:cNvContentPartPr/>
              <p14:nvPr/>
            </p14:nvContentPartPr>
            <p14:xfrm>
              <a:off x="9009942" y="1647778"/>
              <a:ext cx="35280" cy="104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0D159FD-7108-4D36-8C5E-BF46638C7DB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992302" y="1629778"/>
                <a:ext cx="7092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2D0CFE3-36BB-4D2C-B052-71B32902AA3B}"/>
              </a:ext>
            </a:extLst>
          </p:cNvPr>
          <p:cNvGrpSpPr/>
          <p:nvPr/>
        </p:nvGrpSpPr>
        <p:grpSpPr>
          <a:xfrm>
            <a:off x="673422" y="766858"/>
            <a:ext cx="4707360" cy="1232280"/>
            <a:chOff x="673422" y="766858"/>
            <a:chExt cx="4707360" cy="12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E4C5756-F71A-4079-931A-E2D9D77FE856}"/>
                    </a:ext>
                  </a:extLst>
                </p14:cNvPr>
                <p14:cNvContentPartPr/>
                <p14:nvPr/>
              </p14:nvContentPartPr>
              <p14:xfrm>
                <a:off x="1029462" y="937858"/>
                <a:ext cx="19440" cy="230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E4C5756-F71A-4079-931A-E2D9D77FE85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11462" y="920218"/>
                  <a:ext cx="55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ED31041-14A7-4C8E-ABAB-668A745F1866}"/>
                    </a:ext>
                  </a:extLst>
                </p14:cNvPr>
                <p14:cNvContentPartPr/>
                <p14:nvPr/>
              </p14:nvContentPartPr>
              <p14:xfrm>
                <a:off x="936582" y="939298"/>
                <a:ext cx="84240" cy="131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ED31041-14A7-4C8E-ABAB-668A745F186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18942" y="921658"/>
                  <a:ext cx="1198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90C3FB8-8B39-4181-9076-D45B24F22311}"/>
                    </a:ext>
                  </a:extLst>
                </p14:cNvPr>
                <p14:cNvContentPartPr/>
                <p14:nvPr/>
              </p14:nvContentPartPr>
              <p14:xfrm>
                <a:off x="910662" y="1178698"/>
                <a:ext cx="322920" cy="48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90C3FB8-8B39-4181-9076-D45B24F2231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3022" y="1160698"/>
                  <a:ext cx="358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6DC21C8-3A5B-447F-A4A1-6E8F69028D9E}"/>
                    </a:ext>
                  </a:extLst>
                </p14:cNvPr>
                <p14:cNvContentPartPr/>
                <p14:nvPr/>
              </p14:nvContentPartPr>
              <p14:xfrm>
                <a:off x="1448862" y="870898"/>
                <a:ext cx="25560" cy="334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6DC21C8-3A5B-447F-A4A1-6E8F69028D9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430862" y="853258"/>
                  <a:ext cx="612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CBACD78-FA21-46E9-8E37-7447B56BE52F}"/>
                    </a:ext>
                  </a:extLst>
                </p14:cNvPr>
                <p14:cNvContentPartPr/>
                <p14:nvPr/>
              </p14:nvContentPartPr>
              <p14:xfrm>
                <a:off x="1392702" y="874138"/>
                <a:ext cx="187920" cy="168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CBACD78-FA21-46E9-8E37-7447B56BE52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375062" y="856138"/>
                  <a:ext cx="223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DD3C07B-FB66-41E3-9AB0-E68F9F163FCC}"/>
                    </a:ext>
                  </a:extLst>
                </p14:cNvPr>
                <p14:cNvContentPartPr/>
                <p14:nvPr/>
              </p14:nvContentPartPr>
              <p14:xfrm>
                <a:off x="1589982" y="1069618"/>
                <a:ext cx="102960" cy="99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DD3C07B-FB66-41E3-9AB0-E68F9F163FC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572342" y="1051618"/>
                  <a:ext cx="138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4E97209-6514-49B9-BFD2-F277240F043D}"/>
                    </a:ext>
                  </a:extLst>
                </p14:cNvPr>
                <p14:cNvContentPartPr/>
                <p14:nvPr/>
              </p14:nvContentPartPr>
              <p14:xfrm>
                <a:off x="1781502" y="1059538"/>
                <a:ext cx="91440" cy="13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4E97209-6514-49B9-BFD2-F277240F043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63502" y="1041538"/>
                  <a:ext cx="1270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AAC3F72-8B7C-43C0-BC2C-1D244C70CCF1}"/>
                    </a:ext>
                  </a:extLst>
                </p14:cNvPr>
                <p14:cNvContentPartPr/>
                <p14:nvPr/>
              </p14:nvContentPartPr>
              <p14:xfrm>
                <a:off x="1913622" y="907978"/>
                <a:ext cx="144000" cy="280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AAC3F72-8B7C-43C0-BC2C-1D244C70CCF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895622" y="890338"/>
                  <a:ext cx="179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0EE44B9-7092-4B6E-8A50-72A8FD51747B}"/>
                    </a:ext>
                  </a:extLst>
                </p14:cNvPr>
                <p14:cNvContentPartPr/>
                <p14:nvPr/>
              </p14:nvContentPartPr>
              <p14:xfrm>
                <a:off x="2080662" y="942898"/>
                <a:ext cx="48240" cy="228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0EE44B9-7092-4B6E-8A50-72A8FD51747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62662" y="925258"/>
                  <a:ext cx="838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2EF73B9-0307-4FC3-8F8A-03099FD24154}"/>
                    </a:ext>
                  </a:extLst>
                </p14:cNvPr>
                <p14:cNvContentPartPr/>
                <p14:nvPr/>
              </p14:nvContentPartPr>
              <p14:xfrm>
                <a:off x="2205222" y="1072858"/>
                <a:ext cx="10044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2EF73B9-0307-4FC3-8F8A-03099FD2415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187222" y="1055218"/>
                  <a:ext cx="136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F59ABCA-9537-4DE5-AA83-08AAF0BF179D}"/>
                    </a:ext>
                  </a:extLst>
                </p14:cNvPr>
                <p14:cNvContentPartPr/>
                <p14:nvPr/>
              </p14:nvContentPartPr>
              <p14:xfrm>
                <a:off x="2345262" y="1060258"/>
                <a:ext cx="145800" cy="440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F59ABCA-9537-4DE5-AA83-08AAF0BF179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327622" y="1042618"/>
                  <a:ext cx="1814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09DA1B1-5953-4E05-93AA-E08953355F29}"/>
                    </a:ext>
                  </a:extLst>
                </p14:cNvPr>
                <p14:cNvContentPartPr/>
                <p14:nvPr/>
              </p14:nvContentPartPr>
              <p14:xfrm>
                <a:off x="2876622" y="858298"/>
                <a:ext cx="159120" cy="247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09DA1B1-5953-4E05-93AA-E08953355F2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858622" y="840658"/>
                  <a:ext cx="1947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FDF24E0-7794-4090-9254-F3CD075900EB}"/>
                    </a:ext>
                  </a:extLst>
                </p14:cNvPr>
                <p14:cNvContentPartPr/>
                <p14:nvPr/>
              </p14:nvContentPartPr>
              <p14:xfrm>
                <a:off x="3150222" y="954778"/>
                <a:ext cx="105120" cy="132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FDF24E0-7794-4090-9254-F3CD075900E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132222" y="936778"/>
                  <a:ext cx="140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C513B06-3E80-4639-A0FF-3B821BC4C70C}"/>
                    </a:ext>
                  </a:extLst>
                </p14:cNvPr>
                <p14:cNvContentPartPr/>
                <p14:nvPr/>
              </p14:nvContentPartPr>
              <p14:xfrm>
                <a:off x="3330222" y="834178"/>
                <a:ext cx="36360" cy="260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C513B06-3E80-4639-A0FF-3B821BC4C70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312582" y="816178"/>
                  <a:ext cx="720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040F853-9B76-4CF5-8E54-4821B33A3EF4}"/>
                    </a:ext>
                  </a:extLst>
                </p14:cNvPr>
                <p14:cNvContentPartPr/>
                <p14:nvPr/>
              </p14:nvContentPartPr>
              <p14:xfrm>
                <a:off x="3412662" y="973498"/>
                <a:ext cx="112320" cy="123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040F853-9B76-4CF5-8E54-4821B33A3EF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95022" y="955858"/>
                  <a:ext cx="147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077804E-3EB0-462A-8EC3-EE07153FB369}"/>
                    </a:ext>
                  </a:extLst>
                </p14:cNvPr>
                <p14:cNvContentPartPr/>
                <p14:nvPr/>
              </p14:nvContentPartPr>
              <p14:xfrm>
                <a:off x="3591582" y="956218"/>
                <a:ext cx="82080" cy="117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077804E-3EB0-462A-8EC3-EE07153FB36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73942" y="938218"/>
                  <a:ext cx="117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B3C618F-088E-4BF1-A10B-0333AA81ECD5}"/>
                    </a:ext>
                  </a:extLst>
                </p14:cNvPr>
                <p14:cNvContentPartPr/>
                <p14:nvPr/>
              </p14:nvContentPartPr>
              <p14:xfrm>
                <a:off x="3710742" y="840658"/>
                <a:ext cx="156240" cy="249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B3C618F-088E-4BF1-A10B-0333AA81ECD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693102" y="823018"/>
                  <a:ext cx="1918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6DD3144-410A-4A7D-B2E7-983A5BB0FDD2}"/>
                    </a:ext>
                  </a:extLst>
                </p14:cNvPr>
                <p14:cNvContentPartPr/>
                <p14:nvPr/>
              </p14:nvContentPartPr>
              <p14:xfrm>
                <a:off x="3867702" y="881698"/>
                <a:ext cx="35280" cy="205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6DD3144-410A-4A7D-B2E7-983A5BB0FDD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50062" y="863698"/>
                  <a:ext cx="70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C89F2DC-93BA-41B0-BE1D-80E1DE5B47A6}"/>
                    </a:ext>
                  </a:extLst>
                </p14:cNvPr>
                <p14:cNvContentPartPr/>
                <p14:nvPr/>
              </p14:nvContentPartPr>
              <p14:xfrm>
                <a:off x="3988662" y="986458"/>
                <a:ext cx="76680" cy="92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C89F2DC-93BA-41B0-BE1D-80E1DE5B47A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71022" y="968818"/>
                  <a:ext cx="112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2661260-7FBC-4AD1-B492-26CB8CCDA5D0}"/>
                    </a:ext>
                  </a:extLst>
                </p14:cNvPr>
                <p14:cNvContentPartPr/>
                <p14:nvPr/>
              </p14:nvContentPartPr>
              <p14:xfrm>
                <a:off x="4022862" y="986818"/>
                <a:ext cx="254160" cy="144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2661260-7FBC-4AD1-B492-26CB8CCDA5D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004862" y="968818"/>
                  <a:ext cx="289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721C7DA-2634-4921-90FD-964F7D63BA21}"/>
                    </a:ext>
                  </a:extLst>
                </p14:cNvPr>
                <p14:cNvContentPartPr/>
                <p14:nvPr/>
              </p14:nvContentPartPr>
              <p14:xfrm>
                <a:off x="4537302" y="820858"/>
                <a:ext cx="200520" cy="284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721C7DA-2634-4921-90FD-964F7D63BA2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519662" y="803218"/>
                  <a:ext cx="236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71BDE50-A037-459B-B573-249233C5F5A4}"/>
                    </a:ext>
                  </a:extLst>
                </p14:cNvPr>
                <p14:cNvContentPartPr/>
                <p14:nvPr/>
              </p14:nvContentPartPr>
              <p14:xfrm>
                <a:off x="4826382" y="956218"/>
                <a:ext cx="104760" cy="116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71BDE50-A037-459B-B573-249233C5F5A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08382" y="938578"/>
                  <a:ext cx="1404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03FA57A-2543-4042-9A18-57274F780D0B}"/>
                    </a:ext>
                  </a:extLst>
                </p14:cNvPr>
                <p14:cNvContentPartPr/>
                <p14:nvPr/>
              </p14:nvContentPartPr>
              <p14:xfrm>
                <a:off x="4991982" y="977458"/>
                <a:ext cx="164520" cy="102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03FA57A-2543-4042-9A18-57274F780D0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74342" y="959458"/>
                  <a:ext cx="200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D391B3A-76D3-4DDD-AB27-35F8057D0C72}"/>
                    </a:ext>
                  </a:extLst>
                </p14:cNvPr>
                <p14:cNvContentPartPr/>
                <p14:nvPr/>
              </p14:nvContentPartPr>
              <p14:xfrm>
                <a:off x="5228502" y="954418"/>
                <a:ext cx="152280" cy="151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D391B3A-76D3-4DDD-AB27-35F8057D0C7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210502" y="936418"/>
                  <a:ext cx="187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B93D214-C72A-431D-B258-C2DF165487A3}"/>
                    </a:ext>
                  </a:extLst>
                </p14:cNvPr>
                <p14:cNvContentPartPr/>
                <p14:nvPr/>
              </p14:nvContentPartPr>
              <p14:xfrm>
                <a:off x="1076262" y="1554178"/>
                <a:ext cx="165600" cy="170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B93D214-C72A-431D-B258-C2DF165487A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58622" y="1536178"/>
                  <a:ext cx="201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512B654-D326-4F0A-8A3E-75DC1638D910}"/>
                    </a:ext>
                  </a:extLst>
                </p14:cNvPr>
                <p14:cNvContentPartPr/>
                <p14:nvPr/>
              </p14:nvContentPartPr>
              <p14:xfrm>
                <a:off x="1326822" y="1690978"/>
                <a:ext cx="3240" cy="3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512B654-D326-4F0A-8A3E-75DC1638D91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309182" y="1672978"/>
                  <a:ext cx="38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46B4DC3-5981-435B-BE94-7795AC773D36}"/>
                    </a:ext>
                  </a:extLst>
                </p14:cNvPr>
                <p14:cNvContentPartPr/>
                <p14:nvPr/>
              </p14:nvContentPartPr>
              <p14:xfrm>
                <a:off x="1543902" y="1441138"/>
                <a:ext cx="46800" cy="288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46B4DC3-5981-435B-BE94-7795AC773D3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525902" y="1423138"/>
                  <a:ext cx="824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72CD297-B57F-4897-BD5D-1B47A8B432CA}"/>
                    </a:ext>
                  </a:extLst>
                </p14:cNvPr>
                <p14:cNvContentPartPr/>
                <p14:nvPr/>
              </p14:nvContentPartPr>
              <p14:xfrm>
                <a:off x="1481622" y="1428538"/>
                <a:ext cx="200160" cy="155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72CD297-B57F-4897-BD5D-1B47A8B432C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463982" y="1410898"/>
                  <a:ext cx="235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0F9D468-22C1-401D-A246-24E65A011B56}"/>
                    </a:ext>
                  </a:extLst>
                </p14:cNvPr>
                <p14:cNvContentPartPr/>
                <p14:nvPr/>
              </p14:nvContentPartPr>
              <p14:xfrm>
                <a:off x="1706622" y="1628338"/>
                <a:ext cx="86400" cy="76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0F9D468-22C1-401D-A246-24E65A011B5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688982" y="1610698"/>
                  <a:ext cx="122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7D9594E-0664-4A65-A0C2-7BA8008361B7}"/>
                    </a:ext>
                  </a:extLst>
                </p14:cNvPr>
                <p14:cNvContentPartPr/>
                <p14:nvPr/>
              </p14:nvContentPartPr>
              <p14:xfrm>
                <a:off x="1857822" y="1609618"/>
                <a:ext cx="106920" cy="120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7D9594E-0664-4A65-A0C2-7BA8008361B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839822" y="1591978"/>
                  <a:ext cx="142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69D9704-9465-4E03-803D-2AFC11183CF8}"/>
                    </a:ext>
                  </a:extLst>
                </p14:cNvPr>
                <p14:cNvContentPartPr/>
                <p14:nvPr/>
              </p14:nvContentPartPr>
              <p14:xfrm>
                <a:off x="2009022" y="1426738"/>
                <a:ext cx="215280" cy="305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69D9704-9465-4E03-803D-2AFC11183CF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991382" y="1408738"/>
                  <a:ext cx="2509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7B24A-2246-479A-8151-2AB2E4D194A2}"/>
                    </a:ext>
                  </a:extLst>
                </p14:cNvPr>
                <p14:cNvContentPartPr/>
                <p14:nvPr/>
              </p14:nvContentPartPr>
              <p14:xfrm>
                <a:off x="2222502" y="1532938"/>
                <a:ext cx="4680" cy="4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7B24A-2246-479A-8151-2AB2E4D194A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204862" y="1515298"/>
                  <a:ext cx="40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25FD2B0-7C04-4857-BD90-AB0525958E7B}"/>
                    </a:ext>
                  </a:extLst>
                </p14:cNvPr>
                <p14:cNvContentPartPr/>
                <p14:nvPr/>
              </p14:nvContentPartPr>
              <p14:xfrm>
                <a:off x="2328342" y="1614658"/>
                <a:ext cx="126360" cy="87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25FD2B0-7C04-4857-BD90-AB0525958E7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310342" y="1596658"/>
                  <a:ext cx="162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24642E5-E967-4703-BB5C-4F5939A40EAF}"/>
                    </a:ext>
                  </a:extLst>
                </p14:cNvPr>
                <p14:cNvContentPartPr/>
                <p14:nvPr/>
              </p14:nvContentPartPr>
              <p14:xfrm>
                <a:off x="2543622" y="1573618"/>
                <a:ext cx="167760" cy="425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24642E5-E967-4703-BB5C-4F5939A40EA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525622" y="1555978"/>
                  <a:ext cx="20340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AE92962-3D8A-4C25-865F-05799859FC97}"/>
                    </a:ext>
                  </a:extLst>
                </p14:cNvPr>
                <p14:cNvContentPartPr/>
                <p14:nvPr/>
              </p14:nvContentPartPr>
              <p14:xfrm>
                <a:off x="3121422" y="1436458"/>
                <a:ext cx="29160" cy="2642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AE92962-3D8A-4C25-865F-05799859FC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103422" y="1418818"/>
                  <a:ext cx="648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EF56945-1E32-41C2-B5B4-FCAB3A77D331}"/>
                    </a:ext>
                  </a:extLst>
                </p14:cNvPr>
                <p14:cNvContentPartPr/>
                <p14:nvPr/>
              </p14:nvContentPartPr>
              <p14:xfrm>
                <a:off x="3031422" y="1390378"/>
                <a:ext cx="212400" cy="167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EF56945-1E32-41C2-B5B4-FCAB3A77D33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013782" y="1372378"/>
                  <a:ext cx="248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B9822FC-3805-40AF-8FC0-4C22623D7264}"/>
                    </a:ext>
                  </a:extLst>
                </p14:cNvPr>
                <p14:cNvContentPartPr/>
                <p14:nvPr/>
              </p14:nvContentPartPr>
              <p14:xfrm>
                <a:off x="3267222" y="1589098"/>
                <a:ext cx="133200" cy="105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B9822FC-3805-40AF-8FC0-4C22623D726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249582" y="1571098"/>
                  <a:ext cx="168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22DF6C1-D804-48A3-BB88-000CF9959693}"/>
                    </a:ext>
                  </a:extLst>
                </p14:cNvPr>
                <p14:cNvContentPartPr/>
                <p14:nvPr/>
              </p14:nvContentPartPr>
              <p14:xfrm>
                <a:off x="3455862" y="1539778"/>
                <a:ext cx="222840" cy="446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22DF6C1-D804-48A3-BB88-000CF995969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438222" y="1521778"/>
                  <a:ext cx="2584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56DE346-38BB-453E-BBE0-7ABF81A70218}"/>
                    </a:ext>
                  </a:extLst>
                </p14:cNvPr>
                <p14:cNvContentPartPr/>
                <p14:nvPr/>
              </p14:nvContentPartPr>
              <p14:xfrm>
                <a:off x="3572862" y="1427818"/>
                <a:ext cx="17280" cy="252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56DE346-38BB-453E-BBE0-7ABF81A7021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554862" y="1410178"/>
                  <a:ext cx="529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270262A-C8E4-40DD-9118-69368F76313E}"/>
                    </a:ext>
                  </a:extLst>
                </p14:cNvPr>
                <p14:cNvContentPartPr/>
                <p14:nvPr/>
              </p14:nvContentPartPr>
              <p14:xfrm>
                <a:off x="3754662" y="1512058"/>
                <a:ext cx="84600" cy="129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270262A-C8E4-40DD-9118-69368F76313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736662" y="1494058"/>
                  <a:ext cx="120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AAC0FD1-3F2C-41FC-BABC-7D2109278771}"/>
                    </a:ext>
                  </a:extLst>
                </p14:cNvPr>
                <p14:cNvContentPartPr/>
                <p14:nvPr/>
              </p14:nvContentPartPr>
              <p14:xfrm>
                <a:off x="3914142" y="1541578"/>
                <a:ext cx="50760" cy="115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AAC0FD1-3F2C-41FC-BABC-7D210927877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896142" y="1523938"/>
                  <a:ext cx="86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DAD8D22-9A6B-478E-B7BD-4C07D29E0888}"/>
                    </a:ext>
                  </a:extLst>
                </p14:cNvPr>
                <p14:cNvContentPartPr/>
                <p14:nvPr/>
              </p14:nvContentPartPr>
              <p14:xfrm>
                <a:off x="4007742" y="1375978"/>
                <a:ext cx="188280" cy="290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DAD8D22-9A6B-478E-B7BD-4C07D29E088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990102" y="1358338"/>
                  <a:ext cx="2239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723B8B6-A329-4983-AB5F-3F4012F2804E}"/>
                    </a:ext>
                  </a:extLst>
                </p14:cNvPr>
                <p14:cNvContentPartPr/>
                <p14:nvPr/>
              </p14:nvContentPartPr>
              <p14:xfrm>
                <a:off x="4163622" y="1454098"/>
                <a:ext cx="36720" cy="186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723B8B6-A329-4983-AB5F-3F4012F2804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145982" y="1436458"/>
                  <a:ext cx="72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4317579-962F-4863-BEE8-50598F5955E9}"/>
                    </a:ext>
                  </a:extLst>
                </p14:cNvPr>
                <p14:cNvContentPartPr/>
                <p14:nvPr/>
              </p14:nvContentPartPr>
              <p14:xfrm>
                <a:off x="4297182" y="1541578"/>
                <a:ext cx="81360" cy="101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4317579-962F-4863-BEE8-50598F5955E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79182" y="1523578"/>
                  <a:ext cx="117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EC15269-65FB-487D-8A45-0CAC680C08CF}"/>
                    </a:ext>
                  </a:extLst>
                </p14:cNvPr>
                <p14:cNvContentPartPr/>
                <p14:nvPr/>
              </p14:nvContentPartPr>
              <p14:xfrm>
                <a:off x="4442982" y="1537978"/>
                <a:ext cx="221760" cy="118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EC15269-65FB-487D-8A45-0CAC680C08C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424982" y="1519978"/>
                  <a:ext cx="257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8C78BB4-6271-42A7-A79A-2AFFED7575E5}"/>
                    </a:ext>
                  </a:extLst>
                </p14:cNvPr>
                <p14:cNvContentPartPr/>
                <p14:nvPr/>
              </p14:nvContentPartPr>
              <p14:xfrm>
                <a:off x="5191782" y="1523938"/>
                <a:ext cx="16200" cy="730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8C78BB4-6271-42A7-A79A-2AFFED7575E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174142" y="1506298"/>
                  <a:ext cx="51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07FB387-DE09-48C7-839C-39D6645DC1BE}"/>
                    </a:ext>
                  </a:extLst>
                </p14:cNvPr>
                <p14:cNvContentPartPr/>
                <p14:nvPr/>
              </p14:nvContentPartPr>
              <p14:xfrm>
                <a:off x="5286822" y="1539418"/>
                <a:ext cx="22320" cy="63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07FB387-DE09-48C7-839C-39D6645DC1B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268822" y="1521778"/>
                  <a:ext cx="57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C23689B-0350-48DF-809C-A8704CAD379A}"/>
                    </a:ext>
                  </a:extLst>
                </p14:cNvPr>
                <p14:cNvContentPartPr/>
                <p14:nvPr/>
              </p14:nvContentPartPr>
              <p14:xfrm>
                <a:off x="673422" y="766858"/>
                <a:ext cx="230400" cy="361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C23689B-0350-48DF-809C-A8704CAD379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5422" y="749218"/>
                  <a:ext cx="266040" cy="39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0458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>
            <a:extLst>
              <a:ext uri="{FF2B5EF4-FFF2-40B4-BE49-F238E27FC236}">
                <a16:creationId xmlns:a16="http://schemas.microsoft.com/office/drawing/2014/main" id="{E41234F1-7767-4810-97CE-92405F4C6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Steps: Optimization (Cont.)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15285419-BB0E-4298-9661-E1BFD3567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33439" cy="427561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Query Optimization</a:t>
            </a: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: Amongst all equivalent evaluation plans choose the one with lowest cost. 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Cost is estimated using statistical information from the</a:t>
            </a:r>
            <a:b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 database catalog</a:t>
            </a:r>
          </a:p>
          <a:p>
            <a:pPr lvl="2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e.g.. number of tuples in each relation, size of tuples, etc.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this chapter we study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How to measure query costs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Algorithms for evaluating relational algebra operations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How to combine algorithms for individual operations in order to evaluate a complete expression</a:t>
            </a:r>
          </a:p>
          <a:p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In Chapter 16</a:t>
            </a:r>
          </a:p>
          <a:p>
            <a:pPr lvl="1"/>
            <a:r>
              <a:rPr lang="en-US" altLang="en-US" dirty="0">
                <a:ea typeface="MS PGothic" panose="020B0600070205080204" pitchFamily="34" charset="-128"/>
                <a:sym typeface="Symbol" panose="05050102010706020507" pitchFamily="18" charset="2"/>
              </a:rPr>
              <a:t>We study how to optimize queries, that is, how to find an evaluation plan with lowest estimated cost</a:t>
            </a: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D512E7-9667-4D51-9CC7-0A2002E154B7}"/>
                  </a:ext>
                </a:extLst>
              </p14:cNvPr>
              <p14:cNvContentPartPr/>
              <p14:nvPr/>
            </p14:nvContentPartPr>
            <p14:xfrm>
              <a:off x="1809222" y="3663778"/>
              <a:ext cx="4896000" cy="83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D512E7-9667-4D51-9CC7-0A2002E154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1222" y="3646138"/>
                <a:ext cx="49316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50FECE-6D68-4270-A564-18B1D982651D}"/>
                  </a:ext>
                </a:extLst>
              </p14:cNvPr>
              <p14:cNvContentPartPr/>
              <p14:nvPr/>
            </p14:nvContentPartPr>
            <p14:xfrm>
              <a:off x="858102" y="4272178"/>
              <a:ext cx="484920" cy="327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50FECE-6D68-4270-A564-18B1D98265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462" y="4254178"/>
                <a:ext cx="520560" cy="36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69734</TotalTime>
  <Words>6399</Words>
  <Application>Microsoft Office PowerPoint</Application>
  <PresentationFormat>On-screen Show (4:3)</PresentationFormat>
  <Paragraphs>579</Paragraphs>
  <Slides>74</Slides>
  <Notes>55</Notes>
  <HiddenSlides>4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MS PGothic</vt:lpstr>
      <vt:lpstr>Arial</vt:lpstr>
      <vt:lpstr>Helvetica</vt:lpstr>
      <vt:lpstr>Monotype Sorts</vt:lpstr>
      <vt:lpstr>Times New Roman</vt:lpstr>
      <vt:lpstr>Webdings</vt:lpstr>
      <vt:lpstr>Wingdings</vt:lpstr>
      <vt:lpstr>db</vt:lpstr>
      <vt:lpstr>Equation</vt:lpstr>
      <vt:lpstr>Chapter 15: Query Processing  (Chapter 12 6th edition)  </vt:lpstr>
      <vt:lpstr>Chapter 15:  Query Processing</vt:lpstr>
      <vt:lpstr>Basic Steps in Query Processing</vt:lpstr>
      <vt:lpstr>Basic Steps in Query Processing (Cont.)</vt:lpstr>
      <vt:lpstr>Basic Steps in Query Processing: Optimization</vt:lpstr>
      <vt:lpstr>PowerPoint Presentation</vt:lpstr>
      <vt:lpstr>PowerPoint Presentation</vt:lpstr>
      <vt:lpstr>PowerPoint Presentation</vt:lpstr>
      <vt:lpstr>Basic Steps: Optimization (Cont.)</vt:lpstr>
      <vt:lpstr>Measures of Query Cost</vt:lpstr>
      <vt:lpstr>Measures of Query Cost</vt:lpstr>
      <vt:lpstr>Measures of Query Cost (Cont.)</vt:lpstr>
      <vt:lpstr>Selection Operation</vt:lpstr>
      <vt:lpstr>Selections Using Indices</vt:lpstr>
      <vt:lpstr>PowerPoint Presentation</vt:lpstr>
      <vt:lpstr>PowerPoint Presentation</vt:lpstr>
      <vt:lpstr>Selections Using Indices</vt:lpstr>
      <vt:lpstr>PowerPoint Presentation</vt:lpstr>
      <vt:lpstr>Selections Involving Comparisons</vt:lpstr>
      <vt:lpstr>PowerPoint Presentation</vt:lpstr>
      <vt:lpstr>PowerPoint Presentation</vt:lpstr>
      <vt:lpstr>PowerPoint Presentation</vt:lpstr>
      <vt:lpstr>Implementation of Complex Selections</vt:lpstr>
      <vt:lpstr>Algorithms for Complex Selections</vt:lpstr>
      <vt:lpstr>Bitmap Index Scan</vt:lpstr>
      <vt:lpstr>Sorting</vt:lpstr>
      <vt:lpstr>Example: External Sorting Using Sort-Merge</vt:lpstr>
      <vt:lpstr>External Sort-Merge</vt:lpstr>
      <vt:lpstr>External Sort-Merge (Cont.)</vt:lpstr>
      <vt:lpstr>External Sort-Merge (Cont.)</vt:lpstr>
      <vt:lpstr>External Merge Sort (Cont.)</vt:lpstr>
      <vt:lpstr>External Merge Sort (Cont.)</vt:lpstr>
      <vt:lpstr>Join Operation</vt:lpstr>
      <vt:lpstr>Nested-Loop Join</vt:lpstr>
      <vt:lpstr>Nested-Loop Join (Cont.)</vt:lpstr>
      <vt:lpstr>Block Nested-Loop Join</vt:lpstr>
      <vt:lpstr>Block Nested-Loop Join (Cont.)</vt:lpstr>
      <vt:lpstr>Indexed Nested-Loop Join</vt:lpstr>
      <vt:lpstr>Example of Nested-Loop Join Costs</vt:lpstr>
      <vt:lpstr>Merge-Join</vt:lpstr>
      <vt:lpstr>Merge-Join (Cont.)</vt:lpstr>
      <vt:lpstr>Cost of Merge Join </vt:lpstr>
      <vt:lpstr>PowerPoint Presentation</vt:lpstr>
      <vt:lpstr>Hash-Join</vt:lpstr>
      <vt:lpstr>Hash-Join (Cont.)</vt:lpstr>
      <vt:lpstr>Hash-Join (Cont.)</vt:lpstr>
      <vt:lpstr>Hash-Join Algorithm</vt:lpstr>
      <vt:lpstr>Hash-Join algorithm (Cont.)</vt:lpstr>
      <vt:lpstr>Handling of Overflows</vt:lpstr>
      <vt:lpstr>Cost of Hash-Join</vt:lpstr>
      <vt:lpstr>Example of Cost of Hash-Join</vt:lpstr>
      <vt:lpstr>Hybrid Hash–Join</vt:lpstr>
      <vt:lpstr>Complex Joins</vt:lpstr>
      <vt:lpstr>Joins over Spatial Data</vt:lpstr>
      <vt:lpstr>Other Operations</vt:lpstr>
      <vt:lpstr>Other Operations : Aggregation</vt:lpstr>
      <vt:lpstr>Other Operations : Set Operations</vt:lpstr>
      <vt:lpstr>Other Operations : Set Operations</vt:lpstr>
      <vt:lpstr>Answering Keyword Queries</vt:lpstr>
      <vt:lpstr>Other Operations : Outer Join</vt:lpstr>
      <vt:lpstr>Other Operations : Outer Join</vt:lpstr>
      <vt:lpstr>Evaluation of Expressions</vt:lpstr>
      <vt:lpstr>Materialization</vt:lpstr>
      <vt:lpstr>Materialization (Cont.)</vt:lpstr>
      <vt:lpstr>Pipelining</vt:lpstr>
      <vt:lpstr>Pipelining (Cont.)</vt:lpstr>
      <vt:lpstr>Pipelining (Cont.)</vt:lpstr>
      <vt:lpstr>Blocking Operations</vt:lpstr>
      <vt:lpstr>Pipeline Stages</vt:lpstr>
      <vt:lpstr>Evaluation Algorithms for Pipelining</vt:lpstr>
      <vt:lpstr>Pipelining for Continuous-Stream Data</vt:lpstr>
      <vt:lpstr>Query Processing in Memory</vt:lpstr>
      <vt:lpstr>Cache Conscious Algorithms</vt:lpstr>
      <vt:lpstr>End of Chapter 15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Khairum Islam</cp:lastModifiedBy>
  <cp:revision>590</cp:revision>
  <cp:lastPrinted>1999-06-28T19:27:31Z</cp:lastPrinted>
  <dcterms:created xsi:type="dcterms:W3CDTF">2000-02-23T18:58:38Z</dcterms:created>
  <dcterms:modified xsi:type="dcterms:W3CDTF">2024-11-20T17:01:09Z</dcterms:modified>
</cp:coreProperties>
</file>