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6.xml" ContentType="application/inkml+xml"/>
  <Override PartName="/ppt/ink/ink7.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34.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notesSlides/notesSlide35.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36.xml" ContentType="application/vnd.openxmlformats-officedocument.presentationml.notesSlide+xml"/>
  <Override PartName="/ppt/ink/ink150.xml" ContentType="application/inkml+xml"/>
  <Override PartName="/ppt/notesSlides/notesSlide37.xml" ContentType="application/vnd.openxmlformats-officedocument.presentationml.notesSlide+xml"/>
  <Override PartName="/ppt/ink/ink151.xml" ContentType="application/inkml+xml"/>
  <Override PartName="/ppt/notesSlides/notesSlide38.xml" ContentType="application/vnd.openxmlformats-officedocument.presentationml.notesSlide+xml"/>
  <Override PartName="/ppt/ink/ink152.xml" ContentType="application/inkml+xml"/>
  <Override PartName="/ppt/notesSlides/notesSlide39.xml" ContentType="application/vnd.openxmlformats-officedocument.presentationml.notesSlide+xml"/>
  <Override PartName="/ppt/ink/ink153.xml" ContentType="application/inkml+xml"/>
  <Override PartName="/ppt/notesSlides/notesSlide40.xml" ContentType="application/vnd.openxmlformats-officedocument.presentationml.notesSlide+xml"/>
  <Override PartName="/ppt/ink/ink154.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55.xml" ContentType="application/inkml+xml"/>
  <Override PartName="/ppt/ink/ink156.xml" ContentType="application/inkml+xml"/>
  <Override PartName="/ppt/notesSlides/notesSlide46.xml" ContentType="application/vnd.openxmlformats-officedocument.presentationml.notesSlide+xml"/>
  <Override PartName="/ppt/ink/ink157.xml" ContentType="application/inkml+xml"/>
  <Override PartName="/ppt/notesSlides/notesSlide47.xml" ContentType="application/vnd.openxmlformats-officedocument.presentationml.notesSlide+xml"/>
  <Override PartName="/ppt/ink/ink158.xml" ContentType="application/inkml+xml"/>
  <Override PartName="/ppt/notesSlides/notesSlide48.xml" ContentType="application/vnd.openxmlformats-officedocument.presentationml.notesSlide+xml"/>
  <Override PartName="/ppt/ink/ink159.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7"/>
  </p:notesMasterIdLst>
  <p:handoutMasterIdLst>
    <p:handoutMasterId r:id="rId88"/>
  </p:handoutMasterIdLst>
  <p:sldIdLst>
    <p:sldId id="370" r:id="rId2"/>
    <p:sldId id="256" r:id="rId3"/>
    <p:sldId id="344" r:id="rId4"/>
    <p:sldId id="319" r:id="rId5"/>
    <p:sldId id="343" r:id="rId6"/>
    <p:sldId id="440" r:id="rId7"/>
    <p:sldId id="363" r:id="rId8"/>
    <p:sldId id="309" r:id="rId9"/>
    <p:sldId id="310" r:id="rId10"/>
    <p:sldId id="388" r:id="rId11"/>
    <p:sldId id="311" r:id="rId12"/>
    <p:sldId id="312" r:id="rId13"/>
    <p:sldId id="313" r:id="rId14"/>
    <p:sldId id="460" r:id="rId15"/>
    <p:sldId id="455" r:id="rId16"/>
    <p:sldId id="456" r:id="rId17"/>
    <p:sldId id="342" r:id="rId18"/>
    <p:sldId id="457" r:id="rId19"/>
    <p:sldId id="317" r:id="rId20"/>
    <p:sldId id="318" r:id="rId21"/>
    <p:sldId id="364" r:id="rId22"/>
    <p:sldId id="439" r:id="rId23"/>
    <p:sldId id="425" r:id="rId24"/>
    <p:sldId id="320" r:id="rId25"/>
    <p:sldId id="321" r:id="rId26"/>
    <p:sldId id="323" r:id="rId27"/>
    <p:sldId id="346" r:id="rId28"/>
    <p:sldId id="322" r:id="rId29"/>
    <p:sldId id="365" r:id="rId30"/>
    <p:sldId id="324" r:id="rId31"/>
    <p:sldId id="459" r:id="rId32"/>
    <p:sldId id="325" r:id="rId33"/>
    <p:sldId id="327" r:id="rId34"/>
    <p:sldId id="328" r:id="rId35"/>
    <p:sldId id="441" r:id="rId36"/>
    <p:sldId id="426" r:id="rId37"/>
    <p:sldId id="427" r:id="rId38"/>
    <p:sldId id="428" r:id="rId39"/>
    <p:sldId id="463" r:id="rId40"/>
    <p:sldId id="429" r:id="rId41"/>
    <p:sldId id="464" r:id="rId42"/>
    <p:sldId id="465" r:id="rId43"/>
    <p:sldId id="430" r:id="rId44"/>
    <p:sldId id="466" r:id="rId45"/>
    <p:sldId id="431" r:id="rId46"/>
    <p:sldId id="432" r:id="rId47"/>
    <p:sldId id="433" r:id="rId48"/>
    <p:sldId id="434" r:id="rId49"/>
    <p:sldId id="435" r:id="rId50"/>
    <p:sldId id="436" r:id="rId51"/>
    <p:sldId id="437" r:id="rId52"/>
    <p:sldId id="438" r:id="rId53"/>
    <p:sldId id="448" r:id="rId54"/>
    <p:sldId id="347" r:id="rId55"/>
    <p:sldId id="467" r:id="rId56"/>
    <p:sldId id="366" r:id="rId57"/>
    <p:sldId id="349" r:id="rId58"/>
    <p:sldId id="350" r:id="rId59"/>
    <p:sldId id="351" r:id="rId60"/>
    <p:sldId id="352" r:id="rId61"/>
    <p:sldId id="353" r:id="rId62"/>
    <p:sldId id="354" r:id="rId63"/>
    <p:sldId id="355" r:id="rId64"/>
    <p:sldId id="356" r:id="rId65"/>
    <p:sldId id="367" r:id="rId66"/>
    <p:sldId id="357" r:id="rId67"/>
    <p:sldId id="358" r:id="rId68"/>
    <p:sldId id="359" r:id="rId69"/>
    <p:sldId id="368" r:id="rId70"/>
    <p:sldId id="443" r:id="rId71"/>
    <p:sldId id="442" r:id="rId72"/>
    <p:sldId id="445" r:id="rId73"/>
    <p:sldId id="446" r:id="rId74"/>
    <p:sldId id="447" r:id="rId75"/>
    <p:sldId id="458" r:id="rId76"/>
    <p:sldId id="444" r:id="rId77"/>
    <p:sldId id="462" r:id="rId78"/>
    <p:sldId id="461" r:id="rId79"/>
    <p:sldId id="338" r:id="rId80"/>
    <p:sldId id="449" r:id="rId81"/>
    <p:sldId id="450" r:id="rId82"/>
    <p:sldId id="451" r:id="rId83"/>
    <p:sldId id="452" r:id="rId84"/>
    <p:sldId id="453" r:id="rId85"/>
    <p:sldId id="454" r:id="rId86"/>
  </p:sldIdLst>
  <p:sldSz cx="9144000" cy="6858000" type="screen4x3"/>
  <p:notesSz cx="9874250" cy="6797675"/>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1206" y="-228"/>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0.emf"/><Relationship Id="rId1" Type="http://schemas.openxmlformats.org/officeDocument/2006/relationships/image" Target="../media/image1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9BB73353-4AC7-41BE-9615-29F08D5B266E}"/>
              </a:ext>
            </a:extLst>
          </p:cNvPr>
          <p:cNvSpPr>
            <a:spLocks noGrp="1" noChangeArrowheads="1"/>
          </p:cNvSpPr>
          <p:nvPr>
            <p:ph type="hdr" sz="quarter"/>
          </p:nvPr>
        </p:nvSpPr>
        <p:spPr bwMode="auto">
          <a:xfrm>
            <a:off x="0" y="0"/>
            <a:ext cx="4305300" cy="334963"/>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D2FBFFC1-B7FA-44FF-B6E2-A90C10FA5F47}"/>
              </a:ext>
            </a:extLst>
          </p:cNvPr>
          <p:cNvSpPr>
            <a:spLocks noGrp="1" noChangeArrowheads="1"/>
          </p:cNvSpPr>
          <p:nvPr>
            <p:ph type="dt" sz="quarter" idx="1"/>
          </p:nvPr>
        </p:nvSpPr>
        <p:spPr bwMode="auto">
          <a:xfrm>
            <a:off x="5597525" y="0"/>
            <a:ext cx="4303713" cy="334963"/>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AE4BA118-1890-4F82-BA4D-A70D6121E528}"/>
              </a:ext>
            </a:extLst>
          </p:cNvPr>
          <p:cNvSpPr>
            <a:spLocks noGrp="1" noChangeArrowheads="1"/>
          </p:cNvSpPr>
          <p:nvPr>
            <p:ph type="ftr" sz="quarter" idx="2"/>
          </p:nvPr>
        </p:nvSpPr>
        <p:spPr bwMode="auto">
          <a:xfrm>
            <a:off x="0" y="6473825"/>
            <a:ext cx="4305300" cy="334963"/>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1C863863-C75C-4053-93B7-E754F8943887}"/>
              </a:ext>
            </a:extLst>
          </p:cNvPr>
          <p:cNvSpPr>
            <a:spLocks noGrp="1" noChangeArrowheads="1"/>
          </p:cNvSpPr>
          <p:nvPr>
            <p:ph type="sldNum" sz="quarter" idx="3"/>
          </p:nvPr>
        </p:nvSpPr>
        <p:spPr bwMode="auto">
          <a:xfrm>
            <a:off x="5597525" y="6473825"/>
            <a:ext cx="4303713" cy="334963"/>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a:lvl1pPr>
          </a:lstStyle>
          <a:p>
            <a:fld id="{923FCC86-78EC-41EB-8D8A-385C6762541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1:23.3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7094 13692 0,'75'0'109,"-1"0"-93,-24 0-16,24 0 15,1 0 1,49 0 0,0 0-1,0 0 1,-25-25 0,-25 25-1,-24 0-15,49 0 16,1 0-1,-26 0 1,25 0 0,-24 0-1,24 25 1,-25-25 0,1 0 15,-1 0-16,-49 0 1,24 0 0,1 0 15,0 25-15,-26-25-1,1 0 1</inkml:trace>
</inkml:ink>
</file>

<file path=ppt/ink/ink10.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7:49.1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9327 9525 0,'0'50'62,"0"24"-62,0-24 16,0 24-16,0 0 16,0 26-1,0 49 1,0-75 0,0-49-1,0 0 1,0-50 140,-25-25-156,25 25 16,0-24-16,0-1 15,-25 0 1,25 1-16,0-1 16,25 25-16,-25-99 15,50 50 1,-25 24-1,-1 26 1,26-1 93,0 0-109,-1 25 0,-24 0 16,25 0-16,-1 0 31,26 0-15,-51 0 0,26 0-1,-25 0 1,24 0-1,1 0 1,0 25 0,-26-25-1,1 25 1,-25 24 156,0 26-172,0-51 15,0 1-15,-25 25 16,1 24-16,24-24 16,0 49-1,-25-49-15,25 24 16,0-49 0,-25-25 187,-49 0-203,24 0 15,-24 0-15,24 0 16,-49 0 0,24 0-1,51 0 391,-1 0-406,25-25 16,0 0-16,0 1 16,-50-1-1,50 0 17,0 0 218,75-25-250,-26 26 15,-24-1-15,0 0 16,24 0-16,1-24 15,-25 49 1,24 0 15,-49-25-15,25 25 15,0 0 204,25 0-220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5.821"/>
    </inkml:context>
    <inkml:brush xml:id="br0">
      <inkml:brushProperty name="width" value="0.1" units="cm"/>
      <inkml:brushProperty name="height" value="0.1" units="cm"/>
      <inkml:brushProperty name="color" value="#E71224"/>
    </inkml:brush>
  </inkml:definitions>
  <inkml:trace contextRef="#ctx0" brushRef="#br0">89 156 10298,'-32'15'6727,"36"-17"-6848,0 1-1,1 0 1,-1 0-1,0 1 1,1-1-1,-1 1 1,0 0-1,0 0 1,1 0-1,-1 1 1,0-1-1,6 2 1,0 0 52,-5-2 33,0 0 1,1 1 0,-1-2-1,0 1 1,0-1-1,0 1 1,0-1 0,0-1-1,0 1 1,0-1 0,0 0-1,0 0 1,0 0 0,-1-1-1,1 1 1,6-6-1,-9 5 32,0 1-1,0 0 1,-1-1-1,1 1 0,0-1 1,-1 1-1,0-1 1,1 0-1,-1 1 0,0-1 1,-1 0-1,1 0 0,0 0 1,-1 0-1,0 0 1,1 0-1,-1 0 0,0 0 1,-1 0-1,1 0 1,0 1-1,-1-1 0,0 0 1,1 0-1,-1 0 1,0 0-1,-1 1 0,1-1 1,0 0-1,-3-3 0,1 2 25,1 0-1,-1 1 0,1-1 1,-1 1-1,0-1 1,-1 1-1,1 0 0,0 0 1,-1 0-1,0 1 0,1-1 1,-1 1-1,0 0 0,-1 0 1,1 0-1,0 1 0,0-1 1,-1 1-1,1 0 0,-1 0 1,1 1-1,-1-1 0,1 1 1,-1 0-1,1 0 0,-7 1 1,5 0-24,1 0 0,-1 0 0,1 1 0,0-1 1,0 1-1,0 0 0,0 1 0,0-1 0,0 1 0,0 0 0,1 0 1,-1 1-1,1-1 0,0 1 0,0 0 0,0 0 0,1 0 0,-1 1 1,1-1-1,-5 10 0,5-5 1,0 0 1,0 1 0,0-1-1,1 1 1,1 0-1,0 0 1,0 0 0,1 0-1,0 0 1,1-1-1,0 1 1,1 0 0,-1 0-1,2 0 1,0-1-1,0 0 1,0 1 0,1-1-1,11 17 1,-7-13-46,0 0 1,2 0-1,0-1 1,0 0 0,1-1-1,0 0 1,1-1-1,0 0 1,1-1-1,0 0 1,25 12-1,-17-12-639,0-1 0,1-2 0,0 0-1,0-1 1,38 3 0,22-7-2340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6.177"/>
    </inkml:context>
    <inkml:brush xml:id="br0">
      <inkml:brushProperty name="width" value="0.1" units="cm"/>
      <inkml:brushProperty name="height" value="0.1" units="cm"/>
      <inkml:brushProperty name="color" value="#E71224"/>
    </inkml:brush>
  </inkml:definitions>
  <inkml:trace contextRef="#ctx0" brushRef="#br0">1 22 12211,'6'-3'7601,"-4"2"-7505,2-1-8,0-1-56,22-1-80,38-4-192,-26 8-648,-6 2-512,5 1-2601,-15 3 120</inkml:trace>
  <inkml:trace contextRef="#ctx0" brushRef="#br0" timeOffset="1">27 185 7170,'-2'1'4032,"21"-1"-599,8 1-1248,22 1-1913,11-2-776,14-5-2937,-14-3 704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7.669"/>
    </inkml:context>
    <inkml:brush xml:id="br0">
      <inkml:brushProperty name="width" value="0.1" units="cm"/>
      <inkml:brushProperty name="height" value="0.1" units="cm"/>
      <inkml:brushProperty name="color" value="#E71224"/>
    </inkml:brush>
  </inkml:definitions>
  <inkml:trace contextRef="#ctx0" brushRef="#br0">211 13 7586,'20'-11'3421,"-41"9"-601,-43 10-557,35-1-1695,6-2-284,1 1 1,-33 13 0,54-19-343,0 0 1,0 0 0,0 0-1,1 1 1,-1-1-1,0 0 1,0 1 0,1-1-1,-1 0 1,0 1 0,1-1-1,-1 1 1,0-1-1,1 1 1,-1 0 0,1-1-1,-1 1 1,1 0-1,-1-1 1,1 1 0,-1 0-1,1-1 1,0 1 0,-1 0-1,1 0 1,0 0-1,0-1 1,0 1 0,-1 1-1,2 0-21,0-1-1,-1 0 1,1 0 0,0 0-1,0 0 1,0 1 0,0-1-1,0-1 1,0 1 0,0 0-1,0 0 1,1 0-1,-1-1 1,0 1 0,2 1-1,59 18-1044,-57-18 1128,3 0-14,0 1 1,0 0-1,0 0 0,0 1 0,-1 0 0,0 1 0,0-1 0,0 1 1,0 1-1,-1-1 0,0 1 0,0 0 0,9 12 0,-8-6 32,0 0 0,0 0 0,-1 1-1,0 0 1,-1 0 0,-1 1-1,5 20 1,-9-32-25,1 0 0,0 0 0,-1 0 0,1 1 0,-1-1-1,0 0 1,0 1 0,0-1 0,0 0 0,0 1 0,0-1 0,-1 0 0,1 1-1,-1-1 1,1 0 0,-1 0 0,0 0 0,0 0 0,0 1 0,0-1-1,-1 0 1,1-1 0,0 1 0,-1 0 0,1 0 0,-1-1 0,0 1 0,1 0-1,-1-1 1,-3 2 0,0-1-257,0 0 1,-1 0-1,1-1 0,-1 0 0,1 0 1,-1 0-1,0 0 0,0-1 0,1 0 1,-1 0-1,-6-2 0,-23-2-1960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8.108"/>
    </inkml:context>
    <inkml:brush xml:id="br0">
      <inkml:brushProperty name="width" value="0.1" units="cm"/>
      <inkml:brushProperty name="height" value="0.1" units="cm"/>
      <inkml:brushProperty name="color" value="#E71224"/>
    </inkml:brush>
  </inkml:definitions>
  <inkml:trace contextRef="#ctx0" brushRef="#br0">17 160 11018,'10'3'4189,"52"-1"-4431,-43-3 28,0-1 1,0-1 0,25-8 0,-39 10 132,0 0 0,0-1 0,0 0 0,0 0 0,-1 0 0,1 0 1,-1-1-1,0 0 0,1 0 0,-1 0 0,0 0 0,-1-1 0,1 1 0,-1-1 0,0 0 0,5-7 0,-7 9 82,0 1 1,-1-1-1,1 0 0,0 1 0,-1-1 1,1 0-1,-1 0 0,0 0 0,0 0 1,1 0-1,-1 1 0,0-1 1,-1 0-1,1 0 0,0 0 0,0 0 1,-1 0-1,1 1 0,-1-1 0,0 0 1,0 0-1,1 1 0,-3-3 1,1 1 30,-1 0 1,0 0 0,1 0 0,-1 1 0,0 0 0,-1-1-1,1 1 1,0 0 0,-1 1 0,-6-4 0,-4 1 58,1 0 0,-1 0 0,0 2 1,0-1-1,-17 1 0,20 1-90,1 1 1,-1 0-1,1 1 0,0 0 1,-1 0-1,-11 4 0,20-4-5,-1 0 0,1 0 0,0 0-1,0 0 1,0 0 0,0 1 0,0-1-1,0 1 1,0-1 0,0 1 0,1 0-1,-1-1 1,1 1 0,-1 0 0,1 0-1,0 0 1,0 1 0,-1-1 0,1 0-1,1 0 1,-1 0 0,0 1 0,1-1-1,-1 0 1,1 1 0,-1-1 0,1 1-1,0-1 1,0 1 0,1-1-1,-1 4 1,1 3 0,1 0-1,0 0 1,0 0-1,0-1 1,1 1-1,0-1 1,1 0-1,0 0 1,0 0-1,1 0 1,0-1-1,0 0 1,1 0-1,0 0 1,13 11-1,-9-10-261,0 0-1,1-1 1,0 0 0,0-1-1,0 0 1,1-1 0,0 0-1,0-1 1,0-1 0,20 4-1,37 0-1877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8.475"/>
    </inkml:context>
    <inkml:brush xml:id="br0">
      <inkml:brushProperty name="width" value="0.1" units="cm"/>
      <inkml:brushProperty name="height" value="0.1" units="cm"/>
      <inkml:brushProperty name="color" value="#E71224"/>
    </inkml:brush>
  </inkml:definitions>
  <inkml:trace contextRef="#ctx0" brushRef="#br0">27 61 10714,'-10'-22'2695,"7"18"-1786,1 0 1,0 0-1,0-1 1,0 1-1,0-1 0,-1-7 1,5 21-570,0 0 1,1 1-1,0-1 1,0 0-1,1-1 1,0 1-1,11 16 1,7 15-338,-13-11-66,-1 1 0,-1 1 0,-2-1 0,-1 1 0,0 46 0,-1-34-207,5 151-5084,-6-120 1313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8.880"/>
    </inkml:context>
    <inkml:brush xml:id="br0">
      <inkml:brushProperty name="width" value="0.1" units="cm"/>
      <inkml:brushProperty name="height" value="0.1" units="cm"/>
      <inkml:brushProperty name="color" value="#E71224"/>
    </inkml:brush>
  </inkml:definitions>
  <inkml:trace contextRef="#ctx0" brushRef="#br0">0 261 11138,'11'-9'984,"-8"7"-510,0 0-1,0-1 1,0 1 0,-1-1-1,1 0 1,-1 0 0,0 0-1,3-4 1,-2 5-656,0 1-1,0-1 1,0 1 0,0 0 0,1 0-1,-1 0 1,0 1 0,1-1 0,-1 1-1,1-1 1,-1 1 0,7 1 0,3-2-356,-11 1 490,10-1-246,0-1 0,0 0 1,0-1-1,0 0 0,0-1 0,11-5 1,-21 8 292,1-1 1,-1 1 0,1-1-1,-1 0 1,0 0 0,0 1 0,0-2-1,0 1 1,0 0 0,0 0 0,-1-1-1,1 1 1,-1-1 0,0 1 0,1-1-1,-1 0 1,0 1 0,0-1 0,-1 0-1,1 0 1,-1 0 0,1 1-1,-1-1 1,0 0 0,0 0 0,0 0-1,-1 0 1,1 0 0,-1 0 0,1 1-1,-2-5 1,0 1 98,0 0 0,-1 0 0,1 0 1,-1 0-1,-1 1 0,1-1 0,-1 1 0,0 0 0,0 0 0,0 0 1,-1 0-1,0 1 0,0 0 0,0 0 0,0 0 0,0 0 0,-1 1 0,0 0 1,0 0-1,0 1 0,-6-3 0,9 4-89,-1 0-1,1 1 1,0-1 0,-1 0-1,1 1 1,-1 0 0,1 0-1,0 0 1,-1 0 0,1 0-1,-1 1 1,1-1 0,0 1-1,-1 0 1,1 0-1,0 1 1,0-1 0,0 0-1,0 1 1,0 0 0,0 0-1,0 0 1,0 0 0,1 0-1,-1 0 1,1 1 0,0-1-1,0 1 1,0 0 0,0 0-1,0 0 1,0 0 0,1 0-1,-1 0 1,1 0 0,0 0-1,0 1 1,0-1 0,0 0-1,0 5 1,0 3 9,-1-1 1,1 0-1,1 1 1,0-1-1,0 0 1,1 1-1,0-1 1,1 0-1,0 0 1,1 0-1,0 0 1,0 0-1,1 0 1,0-1-1,1 0 1,0 0-1,1 0 1,0 0-1,0-1 1,0 0-1,1-1 1,1 1-1,-1-1 1,12 8-1,-12-10-273,1-1 0,0 1 1,-1-1-1,2-1 0,-1 1 0,0-1 1,1-1-1,-1 0 0,1 0 0,0-1 1,11 1-1,40-3-2059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9.285"/>
    </inkml:context>
    <inkml:brush xml:id="br0">
      <inkml:brushProperty name="width" value="0.1" units="cm"/>
      <inkml:brushProperty name="height" value="0.1" units="cm"/>
      <inkml:brushProperty name="color" value="#E71224"/>
    </inkml:brush>
  </inkml:definitions>
  <inkml:trace contextRef="#ctx0" brushRef="#br0">133 114 10618,'1'-3'411,"0"-1"-1,1 1 0,-2-1 1,1 0-1,0 1 1,-1-1-1,0 0 0,1 0 1,-2 1-1,1-1 1,0 0-1,-1 1 0,1-1 1,-1 0-1,0 1 0,0-1 1,-1 1-1,1-1 1,-1 1-1,0 0 0,-4-7 1,4 8-412,-1-1-1,1 1 1,-1 0 0,0-1 0,1 1 0,-1 1-1,0-1 1,0 0 0,-1 1 0,-3-2 0,5 2-34,0 0 1,-1 0 0,1 0 0,0 1-1,-1-1 1,1 1 0,-1 0 0,1-1-1,-1 1 1,1 0 0,0 1 0,-1-1 0,1 0-1,-1 1 1,1-1 0,0 1 0,-1 0-1,1 0 1,0 0 0,0 0 0,-1 0-1,1 0 1,0 0 0,0 1 0,0-1 0,0 1-1,1 0 1,-1-1 0,0 1 0,1 0-1,-1 0 1,1 0 0,0 0 0,0 0-1,-1 1 1,1-1 0,1 0 0,-1 0 0,0 1-1,0-1 1,1 0 0,-1 4 0,-1 4-71,0 0 1,1 0 0,0 0-1,1 0 1,0 1-1,1-1 1,0 0 0,3 18-1,-1-22-64,-1 1-1,1-1 1,0 1-1,0-1 1,1 0-1,0 0 1,0-1-1,0 1 1,1-1-1,0 0 1,0 0-1,0 0 1,0-1-1,1 0 1,0 0-1,-1 0 1,2-1-1,-1 0 1,0 0-1,1 0 1,-1-1-1,1 0 1,0 0-1,0-1 1,-1 0-1,1 0 1,12 0-1,54-2-2808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9.656"/>
    </inkml:context>
    <inkml:brush xml:id="br0">
      <inkml:brushProperty name="width" value="0.1" units="cm"/>
      <inkml:brushProperty name="height" value="0.1" units="cm"/>
      <inkml:brushProperty name="color" value="#E71224"/>
    </inkml:brush>
  </inkml:definitions>
  <inkml:trace contextRef="#ctx0" brushRef="#br0">277 143 11026,'-8'-12'1190,"1"-1"-1,1 1 1,0-2-1,1 1 1,0 0-1,1-1 0,1 0 1,-3-23-1,12 79 1069,18 132-2423,-21-14 96,2 41-1203,-1-165-1576,13 58 1</inkml:trace>
  <inkml:trace contextRef="#ctx0" brushRef="#br0" timeOffset="1">0 454 10874,'5'-4'2441,"15"1"944,9 0-3129,14 2-272,10-2-16,18-2-408,-6 0-249,10 1-2695,-10-1 423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0.015"/>
    </inkml:context>
    <inkml:brush xml:id="br0">
      <inkml:brushProperty name="width" value="0.1" units="cm"/>
      <inkml:brushProperty name="height" value="0.1" units="cm"/>
      <inkml:brushProperty name="color" value="#E71224"/>
    </inkml:brush>
  </inkml:definitions>
  <inkml:trace contextRef="#ctx0" brushRef="#br0">131 204 10458,'30'11'7082,"-30"-7"-6994,0 14-72,3 67 0,-2-31-64,0 6-480,-1-12-385,1-9-2623,3-24 247</inkml:trace>
  <inkml:trace contextRef="#ctx0" brushRef="#br0" timeOffset="1">0 11 9874,'7'-8'2137,"8"5"631,11 7-3328,3-3-1680,6 12-897,-4 3-496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0.391"/>
    </inkml:context>
    <inkml:brush xml:id="br0">
      <inkml:brushProperty name="width" value="0.1" units="cm"/>
      <inkml:brushProperty name="height" value="0.1" units="cm"/>
      <inkml:brushProperty name="color" value="#E71224"/>
    </inkml:brush>
  </inkml:definitions>
  <inkml:trace contextRef="#ctx0" brushRef="#br0">0 37 9178,'14'9'6301,"-1"13"-4529,9 30-3153,-18-40 2028,13 31-626,-14-34 2,0 1-1,1 0 0,0-1 1,1 0-1,0 1 0,0-2 1,1 1-1,7 8 1,-13-17-15,1 0 0,-1 0 0,0 1 0,0-1 0,0 0 0,1 0 0,-1 0 0,0 0 1,0 0-1,1 0 0,-1 0 0,0 0 0,0 0 0,1 0 0,-1 0 0,0 0 0,0 0 1,0 0-1,1 0 0,-1 0 0,0 0 0,0 0 0,1 0 0,-1 0 0,0 0 0,0 0 1,1 0-1,-1-1 0,0 1 0,0 0 0,0 0 0,1 0 0,-1 0 0,0 0 0,0-1 1,0 1-1,0 0 0,1 0 0,-1 0 0,0-1 0,0 1 0,10-17 194,5-28-48,-12 37-130,11-39-214,15-35-845,1 34-2679,-15 34 332,0 11-412</inkml:trace>
</inkml:ink>
</file>

<file path=ppt/ink/ink11.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7:52.8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11038 7739 0,'0'50'47,"0"-26"-31,0 26-16,0-25 15,0 24-15,0 51 16,0-1 0,0-25 15,0-49-31,0 0 31,0-75 157,0 1-173,0 24-15,0 0 16,0-24-16,0-1 16,0-49-1,25 74 1,-25-25-1,25 25 1,0 25 31,0 0-47,-1 0 16,51-24-1,-1 24 1,26-25-1,-26 0 1,-49 25 0,0 0 15,-1 0-15,1 0 15,25 0-16,-50 25 157,0 24-172,0 26 16,0-26-16,0 1 16,0-25-1,0 25 1,0 24-1,0-49 1,0 0-16,0-1 31,0 26-15,-50-50 171,1 0-187,-1 0 16,-24 0-16,24 0 16,-124 0-1,50-50 1,50 50 0,24 0-1,25 0 1,-24 0-1,-1 0 1,50-74 265,25 74-265,-25-74 0,25 49-16,-25 0 15,25 0 1,-1-49-1,-24 49 1,25 25 15,-25-25-15,0 0-16,25 0 16,0 25-1,0-24 1,-1-1-1,1 25 17,0 0-32,25 0 31,-1 0-15,1 25-1,-25-25 1,24 24-1,-24-24 1,0 0-16,25 25 31,-26-25-15,26 25 0,-25 0-1,0 0 1,-50-25 234,0 24-235,-25-24-15,1 25 16,24-25-16,-50 25 16,51-25-1,-100 25 1,24 0 0,26-25-1,24 25 1,26-25-1,-1 0 1,0 24 15,50-24 282,49 0-298,-49 0-15,0 0 16,0 0-16,49 0 16,-49 0 15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0.730"/>
    </inkml:context>
    <inkml:brush xml:id="br0">
      <inkml:brushProperty name="width" value="0.1" units="cm"/>
      <inkml:brushProperty name="height" value="0.1" units="cm"/>
      <inkml:brushProperty name="color" value="#E71224"/>
    </inkml:brush>
  </inkml:definitions>
  <inkml:trace contextRef="#ctx0" brushRef="#br0">60 333 9714,'31'-6'6225,"-31"4"-5592,-1 1-177,0 1-192,1 1-216,0 4 8,5 24 8,11 53-24,-10-36 16,0 6-280,-7-15-280,2-9-585,0-15-2079,4-45-4770</inkml:trace>
  <inkml:trace contextRef="#ctx0" brushRef="#br0" timeOffset="1">0 22 10226,'10'-3'968,"20"-4"-968,6-5-2768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1.101"/>
    </inkml:context>
    <inkml:brush xml:id="br0">
      <inkml:brushProperty name="width" value="0.1" units="cm"/>
      <inkml:brushProperty name="height" value="0.1" units="cm"/>
      <inkml:brushProperty name="color" value="#E71224"/>
    </inkml:brush>
  </inkml:definitions>
  <inkml:trace contextRef="#ctx0" brushRef="#br0">5 65 10018,'-2'-18'2698,"1"13"-1801,0 1-1,1-1 1,-1 0-1,1 0 1,0 0-1,1 0 1,1-7 1332,0 19-1808,19 64-410,23 138-1,-11 77-1741,-25-210-81,-7-69 1333,-1-5 189,0-1 1,1 0-1,-1 1 0,0-1 0,0 1 0,1 0 0,-1-1 1,-1 1-1,1-1 0,0 1 0,0-1 0,0 1 1,-1-1-1,1 1 0,-1-1 0,1 0 0,-1 1 0,-1 1 1,-7-3-3420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1.787"/>
    </inkml:context>
    <inkml:brush xml:id="br0">
      <inkml:brushProperty name="width" value="0.1" units="cm"/>
      <inkml:brushProperty name="height" value="0.1" units="cm"/>
      <inkml:brushProperty name="color" value="#E71224"/>
    </inkml:brush>
  </inkml:definitions>
  <inkml:trace contextRef="#ctx0" brushRef="#br0">0 74 10594,'20'-9'6500,"20"10"-7086,-21 0 839,86-2-1019,119 2-1834,-222-1 2784,0 1 0,1 0 1,-1-1-1,0 1 0,0 0 0,1 0 1,-1 1-1,0-1 0,0 0 0,0 1 1,0-1-1,2 3 0,21 14-185,-9-10 12,0-1 0,1 0 0,0-2 1,0 1-1,0-2 0,1 0 0,-1-2 0,1 0 1,34 0-1,-48-3 33,-1 1-1,0-1 1,0 0 0,0 0 0,-1-1-1,1 1 1,0-1 0,0 1 0,-1-1 0,1 0-1,-1 0 1,1 0 0,-1 0 0,0 0 0,0-1-1,0 1 1,0-1 0,0 0 0,0 1-1,-1-1 1,1 0 0,-1 0 0,0 0 0,0 0-1,0 0 1,0-4 0,1 2 240,-1 0 0,0 0 1,0 0-1,-1-1 0,1 1 1,-1 0-1,0 0 0,-1 0 0,1 0 1,-1 0-1,0 0 0,0 0 0,-1 0 1,1 0-1,-4-6 0,-6 32 579,-22 112-826,-26 231 0,51-303-146,-4 25-598,-27 181-1431,-2-95-2945,27-127 2499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2.144"/>
    </inkml:context>
    <inkml:brush xml:id="br0">
      <inkml:brushProperty name="width" value="0.1" units="cm"/>
      <inkml:brushProperty name="height" value="0.1" units="cm"/>
      <inkml:brushProperty name="color" value="#E71224"/>
    </inkml:brush>
  </inkml:definitions>
  <inkml:trace contextRef="#ctx0" brushRef="#br0">217 1 11394,'-18'0'2353,"-6"2"1104,-1 11-3329,-7 14-88,4 11 112,-2 31 16,2 8 48,6 30-56,12 10 0,18 29-112,15-16-144,30 10-448,10-24-280,18-12-2841,1-46 456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2.579"/>
    </inkml:context>
    <inkml:brush xml:id="br0">
      <inkml:brushProperty name="width" value="0.1" units="cm"/>
      <inkml:brushProperty name="height" value="0.1" units="cm"/>
      <inkml:brushProperty name="color" value="#E71224"/>
    </inkml:brush>
  </inkml:definitions>
  <inkml:trace contextRef="#ctx0" brushRef="#br0">226 132 10762,'-1'-2'481,"0"-1"0,0 1-1,0 0 1,0 0 0,0 1 0,0-1-1,-1 0 1,1 0 0,-1 0-1,1 1 1,-1-1 0,0 1-1,0 0 1,-2-2 0,2 3-421,0-1 1,0 1 0,-1 0-1,1 0 1,-1 0-1,1 0 1,0 0-1,-1 1 1,1-1-1,0 1 1,0-1-1,-1 1 1,1 0 0,0 0-1,0 0 1,0 0-1,-2 2 1,-4 0-101,0 2 0,1-1 1,-1 1-1,1 0 0,0 1 1,0-1-1,1 1 0,0 1 1,0-1-1,0 1 1,1 0-1,0 0 0,0 1 1,1 0-1,0 0 0,0 0 1,1 0-1,-3 10 0,4-6-75,-1 0-1,2 0 1,-1 0 0,2 0-1,0 0 1,0 0-1,1 0 1,0 0 0,1 0-1,1 0 1,0-1-1,6 18 1,-7-24 67,0 0 0,1 0 0,-1 0 0,1-1 0,0 1 0,0 0 0,0-1 0,1 0 0,0 0 0,-1 0 0,2 0 0,-1-1 0,0 1 0,1-1 0,-1 0 0,1-1 0,0 1 0,0-1 0,0 0 0,0 0 0,0 0 0,1-1 0,-1 0 0,0 0 0,1 0 0,-1 0 0,1-1 0,-1 0 0,8-1 0,-2-1 56,-1 0 0,1-1 0,-1 0 1,0 0-1,0-1 0,0-1 0,0 0 1,-1 0-1,0-1 0,0 0 1,0 0-1,-1-1 0,0 0 0,0-1 1,0 0-1,-1 0 0,-1 0 0,1-1 1,-1 0-1,-1 0 0,0-1 1,0 1-1,-1-1 0,5-17 0,-5 17 2,-1 0-1,-1 0 0,0-1 0,0 1 0,-1 0 1,-1-1-1,1 1 0,-2-1 0,1 1 1,-1 0-1,-1-1 0,0 1 0,-1 0 1,1 0-1,-2 0 0,0 0 0,0 0 1,0 1-1,-2 0 0,1 0 0,-1 0 0,0 1 1,-1 0-1,1 0 0,-13-10 0,10 11-42,0 0 0,0 1 0,-1 0 0,0 1 0,0 0 0,-1 1 0,1 0 0,-1 0 0,0 1 0,0 1 0,0 0 0,-16-1 0,19 2 24,0 1 1,0 1-1,0-1 1,0 1-1,0 0 1,0 1-1,0 0 0,0 0 1,1 1-1,-1 0 1,1 0-1,0 1 1,0 0-1,0 0 1,0 1-1,1 0 0,-1 0 1,-6 8-1,9-9 18,1-1-1,0 1 1,0 0-1,0 0 0,0 0 1,1 0-1,0 0 1,0 1-1,0-1 1,0 1-1,1-1 1,0 1-1,-1 0 0,2 0 1,-1 0-1,1-1 1,-1 1-1,1 0 1,1 0-1,-1 0 0,1 0 1,0-1-1,0 1 1,0 0-1,0-1 1,1 1-1,0-1 1,0 1-1,0-1 0,1 0 1,-1 1-1,1-2 1,0 1-1,0 0 1,4 3-1,3 4-75,1-1-1,0 0 1,0 0 0,1-2-1,0 1 1,1-1-1,0-1 1,0 0 0,0-1-1,16 4 1,40 4-2458,8-9 34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2.938"/>
    </inkml:context>
    <inkml:brush xml:id="br0">
      <inkml:brushProperty name="width" value="0.1" units="cm"/>
      <inkml:brushProperty name="height" value="0.1" units="cm"/>
      <inkml:brushProperty name="color" value="#E71224"/>
    </inkml:brush>
  </inkml:definitions>
  <inkml:trace contextRef="#ctx0" brushRef="#br0">0 16 11210,'7'-1'6618,"-3"0"-5794,-1-2-368,2 1 144,0 0 80,1-1-104,-2 1-151,1 1-137,0 2-144,1 7-120,5 33-8,-7 58-224,-17-32-248,4 8-953,1-12-343,14-5-2641,7-31 64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3.280"/>
    </inkml:context>
    <inkml:brush xml:id="br0">
      <inkml:brushProperty name="width" value="0.1" units="cm"/>
      <inkml:brushProperty name="height" value="0.1" units="cm"/>
      <inkml:brushProperty name="color" value="#E71224"/>
    </inkml:brush>
  </inkml:definitions>
  <inkml:trace contextRef="#ctx0" brushRef="#br0">0 22 11723,'27'-21'2712,"0"27"1009,10 19-3241,1 27-128,6 40 136,-10 14 64,-10 33-24,-16 10-104,-19 31-360,-20-25-904,-22 19-3393,-15-26 649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4.091"/>
    </inkml:context>
    <inkml:brush xml:id="br0">
      <inkml:brushProperty name="width" value="0.1" units="cm"/>
      <inkml:brushProperty name="height" value="0.1" units="cm"/>
      <inkml:brushProperty name="color" value="#E71224"/>
    </inkml:brush>
  </inkml:definitions>
  <inkml:trace contextRef="#ctx0" brushRef="#br0">4 1 12699,'-3'3'5673,"6"0"-5841,42 15-168,38 15 248,-28-9 48,-4 3 40,9 4-432,-10-4-240,4-5-2881,-9-8 488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4.447"/>
    </inkml:context>
    <inkml:brush xml:id="br0">
      <inkml:brushProperty name="width" value="0.1" units="cm"/>
      <inkml:brushProperty name="height" value="0.1" units="cm"/>
      <inkml:brushProperty name="color" value="#E71224"/>
    </inkml:brush>
  </inkml:definitions>
  <inkml:trace contextRef="#ctx0" brushRef="#br0">236 4 10402,'-19'-4'3985,"10"13"-88,-11 0-2153,0 12-1992,-8 15-80,-1 7 320,-6 9-552,9 7-280,-2 16-3065,6-10 320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4.816"/>
    </inkml:context>
    <inkml:brush xml:id="br0">
      <inkml:brushProperty name="width" value="0.1" units="cm"/>
      <inkml:brushProperty name="height" value="0.1" units="cm"/>
      <inkml:brushProperty name="color" value="#E71224"/>
    </inkml:brush>
  </inkml:definitions>
  <inkml:trace contextRef="#ctx0" brushRef="#br0">2 49 13171,'-2'-4'6642,"9"18"-7146,1 25 310,-1 0 0,-1 0-1,-3 0 1,-2 72 0,-1-88-145,8-76 148,2 1 1,26-81 0,-34 125 172,0 0 33,1 0-1,-1 1 0,1-1 0,0 0 1,1 1-1,0 0 0,0 0 0,1 0 1,7-9-1,-9 13-10,-1 1-1,1 0 1,0 0 0,0 1-1,0-1 1,1 1 0,-1-1-1,0 1 1,0 0 0,1 0 0,-1 0-1,1 1 1,-1-1 0,0 1-1,1 0 1,-1 0 0,1 0 0,-1 1-1,1-1 1,-1 1 0,1-1-1,-1 1 1,0 0 0,0 1-1,4 0 1,5 4 1,1-1 0,-1 2 0,-1-1 0,1 2 1,-1-1-1,-1 2 0,1-1 0,-1 2 0,-1-1 0,0 1 0,0 0 0,-1 1 0,0 0 0,-1 1 0,0-1 1,-1 1-1,0 1 0,-1-1 0,0 1 0,3 15 0,-5-16-644,-1 0 0,0 1 1,-1-1-1,0 1 0,-1-1 0,0 1 0,-1-1 0,-3 15 1</inkml:trace>
</inkml:ink>
</file>

<file path=ppt/ink/ink12.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1-25T03:28:40.63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10176 15339 801 0,'-21'-46'357'0,"20"31"-15"16,0 7-190-16,3 2-81 15,2 2-38-15,3-1 11 16,4 5 1-16,6 3 2 16,0 2-12-16,7 7-13 15,-3 4-16-15,1 9-3 16,-5 2-4-16,1 7 2 16,-5-3 3-16,-6-1-3 15,-3-6 3-15,-1-5 4 16,-2-10-2-16,-3-6 12 15,-2-4 9-15,-4-9 3 16,-2-2-3-16,-1-11 0 16,3-2-12-16,1-7-7 15,9 2-6-15,3-3-4 16,5 6-4-16,8 1-4 16,3 5-1-16,8 3-1 0,2 5 3 15,2 1-7-15,-2 5-15 16,-4 2-59-16,-7 5-24 15,-6 5-61-15,-9 2-224 16,-13 10 10-16,-10 3-72 16</inkml:trace>
  <inkml:trace contextRef="#ctx0" brushRef="#br0" timeOffset="384.47">10617 15475 657 0,'32'0'273'0,"-34"-8"25"0,-1 3-152 16,1-1-6-16,0 2-17 16,1 3 31-16,1 0-14 15,0 0-4-15,0 0-47 16,0 0-16-16,0 0-36 16,0 0-11-16,0 1-10 15,0 1-1-15,1 1-4 16,4 11 1-16,11 51-2 0,-11-25-7 15,-4 4-8-15,-2 3-85 16,-4-8-93-16,0 2-290 16,-4-17-13-16</inkml:trace>
  <inkml:trace contextRef="#ctx0" brushRef="#br0" timeOffset="1531.98">11251 15158 949 0,'0'-14'252'0,"-1"8"77"15,1 4-224-15,-1-1-24 16,1 2 44-16,0-1 7 16,0 1 8-16,0 0-32 15,0 0-27-15,0 1-51 0,0 1-10 16,0 3-20-16,4 21-6 16,4 47 4-16,-7-15 1 15,1 7-3-15,-2 5 7 16,-2-10-2-16,4 4 0 15,0-18 5-15,0-8-6 16,0-19-5-16,-1-5 9 16,1-14-3-16,-1-8 8 15,2-4 2-15,5-14-7 16,6-11-6-16,3-15-9 16,5 0-8-16,8-8 2 15,-2 9 5-15,9 0-2 16,-4 12 12-16,0 2 0 15,-8 11 1-15,-1-1 3 16,-8 12 2-16,-2 0 2 16,-4 3-4-16,0 3 14 0,-4 4-1 15,0-2 11-15,-5 3 3 16,1 3 16-16,-2-2-1 16,-1 3 8-16,1 0-4 15,0 1 0-15,0 0-15 16,0 0-7-16,0 0-6 15,0 0-10-15,0 0-4 0,0 0 2 16,0 1-6-16,1 1-3 16,0 3-2-16,9 28 4 15,10 36-4-15,-14-17-1 16,-1-3 2-16,1 13 6 16,-2-5-3-16,5 5-2 15,-4-14 1-15,3-1 6 16,-1-15-6-16,-3-8-2 15,-2-12 6-15,1-2 1 16,-3-7-2-16,-3-6 6 16,-5-6 5-16,-5-7 1 15,-4-6 1-15,-6-12-2 16,1-2-7-16,-3-7-4 16,1 2-6-16,-6-4-13 15,3 5-7-15,-8 0-4 16,3 8-11-16,-6 3-8 0,4 2-1 15,-2 5-11-15,5 8-9 16,0 1-19-16,8 3-16 16,4 8-84-16,6 7-32 15,6 14-252-15,14 4 7 16</inkml:trace>
  <inkml:trace contextRef="#ctx0" brushRef="#br0" timeOffset="2281.89">12122 15398 588 0,'-21'-69'253'15,"22"60"7"-15,-1 0-85 16,3 3-76-16,-1 1 35 0,0 0 3 16,2 1 2-16,0 3-36 15,-4 1-26-15,1 0-48 16,1 3-8-16,1 0-14 16,3 21-2-16,36 38-2 15,-33-21 2-15,0-2-5 16,-5 6 1-16,1-10-1 0,-1-3 4 15,-2-12-1-15,-2-8 7 16,1-7 3-16,-3-7 8 16,-2-5 4-16,-2-11-2 15,2-4-2-15,-3-14-6 16,7-5-9-16,7-6-10 16,2 8 0-16,8-3-7 15,1 15 0-15,5 6-6 16,-2 8-3-16,4 1-14 15,-3 10-11-15,0-2-50 16,-5 5-32-16,-1 5-53 16,-6 2-131-16,-11 5-71 15,-6 2-28-15</inkml:trace>
  <inkml:trace contextRef="#ctx0" brushRef="#br0" timeOffset="2831.84">12458 15576 902 0,'-2'-3'255'0,"0"-3"58"15,1-2-253-15,1 1-16 16,6-31-7-16,0 33-1 16,0 4 0-16,2 2 2 15,0 5-21-15,2 3-14 16,-3 4-5-16,2 6 0 15,-2 4-2-15,-2 5-4 16,-2 1 10-16,-1 3-2 16,-5-6 0-16,-1 0-4 15,-3-9 2-15,-1-3 1 16,-1-6 7-16,-2-4-3 0,3-2 12 16,1-1 7-16,3-2-6 15,-1-1 6-15,4 1 3 16,1 1-15-16,0 0-4 15,0 0 0-15,2 0-10 16,2 0 0-16,13 0 5 16,44 4-2-16,-31-4 4 0,5 0-2 15,-7 0 3-15,4-1 3 16,-7-1-5-16,-7 2-23 16,-9 0-25-16,-6 2-86 15,-13 2-243-15,-10 3 32 16</inkml:trace>
  <inkml:trace contextRef="#ctx0" brushRef="#br0" timeOffset="3899.22">13017 15174 973 0,'-6'-15'259'0,"1"0"94"15,2 4-255-15,2 0 22 16,-1 2 8-16,2-1 25 16,3 2-17-16,0 3-5 15,-2 1-51-15,0 1-21 16,-1 3-27-16,0 0-13 16,1 1-15-16,1 7-5 0,8 27 4 15,7 50-7-15,-12-25 2 16,-2 12-4-16,0-5 14 15,-1 1-12-15,2-15 4 16,1-8-4-16,-3-18 6 16,2-11-8-16,-1-11 0 15,1-12-1-15,4-7 12 0,6-20-14 16,2-10-8 0,10-15 6-16,3-2-2 0,6-5-2 15,-1 9 5-15,1-2 9 16,-6 14 7-16,1 5-9 15,-10 12 6-15,-4 6-1 16,-6 11 1-16,0 2 4 16,-5 6 1-16,0 0 2 15,-4 0 17-15,-1 2 4 16,0 1-5-16,0 0 21 16,0 0-4-16,0 0-1 15,0 0-2-15,0 0 6 16,0 0-18-16,0 0-5 15,0-1-11-15,0 1-4 16,0 0-7-16,0 0-2 16,0 1 1-16,1 3-1 0,5 14 2 15,13 61-4 1,-15-30 2-16,4 17 1 0,-1-2 0 16,-2 7 3-16,0-14-3 15,0 2 1-15,-1-13 1 16,2-6-1-16,-2-16-3 15,-2-8 7-15,0-9-2 16,-1-4 1-16,-7-18 23 16,1 2-14-16,-4-10 3 15,-5-6-8-15,-4-13-8 16,2 6 0-16,-7-10-24 16,0 8-9-16,-8-3-15 15,0 10-5-15,-6 2-14 16,1 7 9-16,-5-1 2 15,5 7 11-15,-3-1-19 16,7 6 1-16,3 2-37 16,7 6-36-16,9 6-77 15,14 7-255-15,13 2 35 16</inkml:trace>
  <inkml:trace contextRef="#ctx0" brushRef="#br0" timeOffset="4599.74">13917 15322 626 0,'-38'-50'340'0,"32"41"-37"15,1 4-73-15,6 3-174 16,-2 1 25-16,1 1 1 15,0 0-2-15,0 0-16 16,1 1-5-16,1 2-36 16,2 3 2-16,3 17 3 15,39 43-5-15,-36-31-5 0,0 8-1 16,-4-3-4 0,-2 1-2-16,-1-11-5 0,-2-4 4 15,1-12 4-15,-1-7 31 16,-1-7 5-16,-3-5 23 15,-1-5-9-15,-3-12-1 16,2-5-32-16,0-14-8 16,5 0-20-16,7-5 0 15,3 7-5-15,4 0-5 16,1 10 7-16,6 2-25 16,-2 6-3-16,1 0-38 15,2 7-17-15,1 7-101 16,-2 5-28-16,1 7-251 15,-7 7 12-15</inkml:trace>
  <inkml:trace contextRef="#ctx0" brushRef="#br0" timeOffset="5382.03">14253 15449 834 0,'2'-4'226'16,"1"-2"63"-16,-1 1-207 16,0-1-31-16,1 1 13 15,1-1 3-15,7-3 4 0,32-21-13 16,-24 29-14-16,-4 1-15 15,4 2-2-15,-4 2-14 16,1 4-8-16,-5 0 4 16,-2 5-1-16,-2 1-11 15,-4 4 5-15,-2-3 0 16,-2 3-7-16,0-4 6 16,-1-1 3-16,-5-5-5 0,4-1-1 15,0-3 4-15,-2-2-8 16,5-3-3-1,-2 0 1-15,0-1 5 0,0 0-9 16,0 0 7-16,-1 0 4 16,2 0-2-16,0-1-6 15,1 1 11-15,1 0-6 16,2 0 8-16,0 1 5 16,7 0 6-16,7 0-6 15,32 3 1-15,-28 7-7 16,-1 0 5-16,1 6-8 15,-3-1 1-15,0 1-1 16,-6 3 2-16,-4 4-11 16,-7-4 2-16,-8 6-1 15,-5-1 1-15,-5 3-4 16,-4-7 5-16,-5 1 2 16,-1-8 3-16,-3-4 4 0,2-6 0 15,1-5 7-15,3-3 2 16,1-5-4-16,9-1-2 15,1-1-9-15,9 2-17 16,-2 6-40-16,-4 10-313 16,-2 9 78-16</inkml:trace>
  <inkml:trace contextRef="#ctx0" brushRef="#br0" timeOffset="6502.74">10013 16100 522 0,'-1'-1'298'0,"-1"-2"-46"0,-2-1-63 15,4 4-187-15,0-1 9 16,0 1 2-16,0 0 14 15,1 0 14-15,2 0 26 16,0 0-4-16,12 3 7 16,39 7-13-16,-20-6-9 15,2 1-20-15,14-3 2 16,-1-5-9-16,17 3 1 16,0-2-3-16,14-4 7 15,-9 3-3-15,12-1 5 16,-7 0 0-16,11 0 10 15,-12 2-10-15,13-1 0 16,-11 1-1-16,12-1 6 16,-10 2-12-16,13-4 1 0,-10 1-6 15,12-3 0-15,-9 4-6 16,11-3 6-16,-12 2 1 16,13 0 6-16,-12 2 4 15,13-3 2-15,-12 3-4 16,17-1 5-16,-11 0-7 15,13-3 0-15,-10 1-2 16,13 0 1-16,-16 1-7 0,14-2-4 16,-18 5-8-16,9-2 2 15,-13 1-5-15,12 0 6 16,-13-1 1-16,10 0 5 16,-14 0 0-16,10 0 4 15,-15-1-7-15,9-1 10 16,-11 2-5-16,8 0-4 15,-11 1-4-15,6-1 3 16,-13 0-11-16,5-1 4 16,-12 2-3-16,3 0 8 15,-8 2 0-15,5-2 5 16,-11 2-1-16,3-2 0 16,-10-2-2-16,2 1 1 15,-12-1 3-15,2-1-7 16,-9 1 9-16,0-1-7 15,-9 3-6-15,-2 2-16 0,-5-1-25 16,-7 1-159-16,-8 3-332 16,-9 1 35-16</inkml:trace>
  <inkml:trace contextRef="#ctx0" brushRef="#br0" timeOffset="16463.32">2844 17749 802 0,'-38'-33'295'0,"34"27"52"16,1 2-182-16,3 3-51 16,0 0 9-16,0 0-31 15,0 1-11-15,1-1-21 16,2 1-14-16,1 0-23 15,12 4-10-15,36 21-6 0,-35-3-8 16,0 2 2-16,-3 6-1 16,-3 0-2-16,-4 1-1 15,-6-7 4-15,-1-3 3 16,-7-5-4-16,-2-4 6 16,-2-7 1-16,0-2 2 15,2 0 1-15,-5-7 5 16,6-1 2-16,-1-8-5 15,1-3-2-15,3-10-7 16,5-2-2-16,5-9-12 16,3 6 4-16,5-2-2 15,2 10 3-15,6 1 0 16,-3 5 5-16,7 1-1 16,-2 3 0-16,3 3-26 0,-6 5-37 15,2 8-101-15,-8 9-277 16,-5 4 22-16</inkml:trace>
  <inkml:trace contextRef="#ctx0" brushRef="#br0" timeOffset="16964.66">3155 17881 941 0,'2'0'258'15,"1"0"81"-15,-1-1-243 16,0 0-2-16,0 0 10 15,-1 0 27-15,0 0-6 16,0 0-12-16,1 1-35 16,-1 0-22-16,0 0-31 0,0 1-12 15,0 0-4-15,0 2-5 16,2 14 1-16,9 54 6 16,-7-29 3-16,-2 4 0 15,0-3-31-15,0 2-168 16,-1-11-300-16,-8-15 5 15</inkml:trace>
  <inkml:trace contextRef="#ctx0" brushRef="#br0" timeOffset="18063.1">4719 17756 548 0,'-36'-48'195'16,"34"39"46"-16,2 1-139 0,1 1 18 16,-1 5-9-16,1 0 17 15,-1 1-18-15,0 0-3 16,0 0-31-16,1 0-1 16,1 1-24-16,2 0 5 15,1 1-11-15,11 5 0 16,34 26-16-16,-32-7-3 15,-1 3-14-15,-2 8-2 16,-2-1-7-16,-5 3 2 16,-4-8-2-16,0-4 1 15,-2-7-1-15,-4-8 4 16,2-8 1-16,-3-3 15 16,-2-3 6-16,4 1 6 15,0-1-1-15,0-6-2 16,-5-20-16-16,5-43-7 15,2 34-5-15,5 0-2 0,-2 8-2 16,5 4 3-16,-3 7-2 16,10 0-10-16,1 3-9 15,8 2-28-15,-1 1-26 16,6 5-77-16,-4 6-41 16,-1 6-255-16,-10 4 23 15</inkml:trace>
  <inkml:trace contextRef="#ctx0" brushRef="#br0" timeOffset="18763.02">5078 17901 810 0,'-2'1'230'0,"0"-1"51"16,1-1-201-16,0 0-51 15,1-1 13-15,0 0 7 0,1-2 15 16,2 1-7-16,-1 0-4 16,3 0-15-16,3-3-3 15,38-10-16-15,-28 16-2 16,-1 2-2-16,4 3-3 15,-5 2-5-15,1 4-2 16,-6 2-5-16,-2 3 2 16,-7 1 0-16,-3 8 2 15,-7 0-3-15,-4 10 8 16,-2-2-3-16,-5 0-3 16,3-9 0-16,-4-2 5 15,4-12-2-15,-2-4 2 16,4 1 8-16,-2-2 4 15,2-2-3-15,4 0 2 16,2-2-3-16,2-1 5 16,4 0-8-16,7 2 1 0,-5-3-1 15,1 1 3-15,2 0-3 16,10-1 6-16,41-1 0 16,-26 2 5-16,5 0-2 15,12-2 12-15,-1 1-2 16,8-4 2-16,0 0-6 15,-2 0-6-15,-10 3-9 16,-6 2-41-16,-15 2-51 0,-14 4-386 16,-20 3 78-16</inkml:trace>
  <inkml:trace contextRef="#ctx0" brushRef="#br0" timeOffset="20012.45">3591 16957 1075 0,'31'-36'246'0,"-32"32"91"15,1 6-313-15,-1 3-25 16,-1-5-4-16,1 3 25 0,-1 1 10 15,-7 19 14-15,-17 36 11 16,8-25 6-16,-1 0-15 16,-4 5-5-16,-1 2-9 15,-5 6-4-15,3-5-6 16,0 1-4-16,7-5-6 16,1-4-2-16,7-11-3 15,2-5 0-15,8-8 0 0,-3-3 3 16,4-6-1-16,2-2-2 15,-2 1-5-15,0-1-30 16,0-1-46-16,2 0-204 16,0-2-151-16,17-8-57 15</inkml:trace>
  <inkml:trace contextRef="#ctx0" brushRef="#br0" timeOffset="21245.72">3809 16559 722 0,'-3'-11'234'0,"-1"1"60"16,7 4-189-16,-6 1 2 15,5 2-11-15,-2 1 12 16,0 2-14-16,-2 0 7 16,1 0-27-16,0 0 1 15,0 0-25-15,0 0-10 16,0 0-19-16,0 0-7 15,1 3-12-15,0 4 5 0,4 24 3 16,5 46 6-16,-5-30 2 16,1 10-2-16,-6-11-5 15,1 3-2-15,0-10-4 16,3-3-3-16,-3-11 3 16,3-2 2-16,2-9-4 15,-4-7 1-15,-2-2 3 16,3-3 5-16,-3-3 4 0,0 0 6 15,1 0-1-15,0 0 3 16,0-2-6-16,0-1-11 16,2-7-3-16,7-13 2 15,15-31-6-15,-9 24-4 16,1 0 5-16,9-9-2 16,-4 0-4-16,6-7 4 15,-5 6 7-15,0 1-3 16,-8 7-2-16,0 4 1 15,-2 10 0-15,1 1 3 16,-3 6 8-16,0 5 4 16,-1-1 3-16,-6 2 8 15,0 3-5-15,-1 0 1 16,-2 2 0-16,0 0 2 16,0 0-10-16,0-1 7 15,0 2-4-15,0-1-1 0,0 1-3 16,0 0-1-16,0 0-4 15,0 0-2-15,0 0-3 16,0 0-6-16,0 0 1 16,0 0 3-16,0 0-5 15,2 1 1-15,-1 1 5 16,1 0-1-16,-2 2-4 16,7 21 2-16,10 38 6 15,-8-22-3-15,-5 1 3 0,5 7 4 16,-2-4-1-16,1 0-3 15,-1-7-1-15,1 0 2 16,0-10-7-16,0-4 1 16,-3-6 0-16,-1-5 0 15,-1-9-1-15,-3-1 5 16,0-4 1-16,-2 0 3 16,1 0-1-16,-2-2 1 15,0-1-4-15,-5-9 0 16,-26-41-3-16,15 26-1 15,1 2-1-15,-5-5 0 16,-2 4-2-16,-5-3-2 16,3 7-2-16,-7 3 3 15,3 3-3-15,2 3 1 16,4 3 2-16,-2 2 2 0,8 4 0 16,2 1 1-16,7-1-5 15,3 3-13-15,5-3-18 16,4 3-43-16,-1 1-39 15,2 2-141-15,8 4-287 16,54 30 28-16</inkml:trace>
  <inkml:trace contextRef="#ctx0" brushRef="#br0" timeOffset="21886.44">4480 17263 672 0,'-3'-4'261'16,"-2"1"10"-16,-1 0-121 16,1 0-88-16,-1-2 35 15,2 1 17-15,-5-3 35 16,-30-29-10-16,32 28 13 16,0 3-27-16,1-2-3 15,0 4-28-15,2 0 0 16,1 3-29-16,2 0-11 15,0-1-15-15,1 1-7 16,0 0-21-16,1 0-4 16,1 1 0-16,1 2 5 15,14 14-2-15,41 41 6 16,-32-32 1-16,3 6-3 0,-1-2-6 16,1 3 1-16,-2-2-4 15,-3-2 0-15,-5-5-1 16,-2-5 0-16,-8-8 3 15,-4-4 1-15,-3-4 3 16,-5-3-25-16,1-1-55 16,-3-1-500-16,-22-7 120 15</inkml:trace>
  <inkml:trace contextRef="#ctx0" brushRef="#br0" timeOffset="23581.17">4527 15759 590 0,'14'-21'203'15,"-1"5"31"-15,-3 5-158 16,-3 1 11-16,-3 5-11 16,-2 3 24-16,-1 1 1 15,-1 1 18-15,-1 0-30 16,0 1 6-16,0 2-15 16,-2 0 4-16,-5 17-16 15,-26 46-1-15,14-29-17 0,-3 10-7 16,3-1-15-16,-1 6-6 15,6-4-7-15,1 2 1 16,1-14-9-16,3 1 2 16,2-13 1-16,2-7-1 15,-1-12-4-15,7 2 2 16,-2-7 0-16,1 1-6 16,1-2-4-16,0 0-44 15,1-1-53-15,1 0-363 16,8-3 62-16</inkml:trace>
  <inkml:trace contextRef="#ctx0" brushRef="#br0" timeOffset="24730.23">4838 15421 737 0,'-5'-8'237'15,"2"3"56"-15,3 0-168 16,-1 2-29-16,-2 2 37 15,2 0-2-15,0-1 22 16,0-1-10-16,0 0 10 0,1 0-39 16,-2-1-3-16,1 1-26 15,0 0 2-15,1 0-22 16,0-1 2-16,-1 2-19 16,1 0-12-16,-2 1-20 15,2 0-17-15,0 1-10 16,0 3-2-16,2 30 1 15,0 53 0-15,-2-22 9 0,-1 8 3 16,1-10 3-16,4-3 0 16,-3-18-1-16,5-8 1 15,-5-16-2-15,4-4 0 16,-4-10 3-16,1-4 7 16,0-6 1-16,-2 5 1 15,2-3 0-15,9-30-2 16,15-44-7-16,-9 24-2 15,-3 2 0-15,1-5-3 16,-3 8 1-16,3 2 1 16,-2 12 3-16,1 3-3 15,-6 12 0-15,1 2 2 16,-2 8-3-16,-1 1-2 0,-1 1 6 16,-1 1 1-1,-1 2 1-15,1 0 5 0,-2 3 4 16,-1 1-6-16,-1 0-1 15,0 1-5-15,0 1-1 16,0 0-6-16,0 0 5 16,0 0-4-16,0 0 2 15,0 1-3-15,1 2 4 16,1 0-1-16,5 9 4 0,27 47-4 16,-20-29 5-16,0 10-1 15,-2 2-5-15,1 9 1 16,-2-5 2-16,1 4-2 15,-1-11 0-15,-1-1 4 16,-1-12 0-16,0-5-2 16,-3-10 3-16,-2-2-1 15,-1-6 5-15,-1 1-1 16,-2-3 1-16,0-1-1 16,0 0-3-16,-1 0-5 15,0 0 1-15,1-1 1 16,-3 0 0-16,0 0 3 15,0-1-3-15,-1 0 0 16,-4 0 2-16,-11-7-4 16,-34-21-3-16,25 4 3 15,1 0 2-15,-6-10-4 0,6-6 4 16,-2-5 3-16,10 8 0 16,1-1-5-16,6 13-10 15,4 7-47-15,6 11-39 16,2 6-149-16,5 12-65 15,10 8-273-15,1-1-30 16</inkml:trace>
  <inkml:trace contextRef="#ctx0" brushRef="#br0" timeOffset="25362.86">5467 16220 947 0,'-63'-51'288'16,"53"40"75"-16,3 1-223 16,3 3-48-16,4 4 26 15,0 0-4-15,0 2 1 16,-2 0-22-16,2 1-2 16,0 0-27-16,0 0-5 15,0 0-10-15,2 1-1 16,-1 1-9-16,12 7-1 15,47 34-6-15,-23-17-11 16,1-1-6-16,8 10-4 16,-3-1 1-16,7 1-8 15,-12-5-2-15,-2-3 2 16,-11-11 3-16,-5-4-4 16,-12-7 2-16,-2-3 12 0,-6-2-1 15,-1-1-11-15,0 0-36 16,-1-2-136-16,-1 1-93 15,-8-3-308-15,-45-20-53 16</inkml:trace>
  <inkml:trace contextRef="#ctx0" brushRef="#br0" timeOffset="26044.71">5791 16730 944 0,'9'-42'251'0,"-7"31"89"16,1 5-254-16,4 0 4 15,0 1 6-15,-1 2 18 16,1 3-16-16,-1-1-4 16,1 2-26-16,1 9-7 15,0 0-22-15,2 6-1 16,0 5-13-16,1 8-8 15,-1-4-3-15,0 4-1 16,-4-5-14-16,0-1 7 16,-4-8 4-16,-2-3-9 15,-2-7-1-15,-3 0 13 16,0-3-1-16,-3-2-2 16,1-2 11-16,0-1 1 15,1-1 0-15,2-5 0 16,2-4-10-16,6-9-10 0,3-5 0 15,5-9-5 1,2-1 3-16,6 1-4 0,-2 10-2 16,2 3-47-16,-3 10-49 15,3 10-122-15,-2 9-278 16,-5 14 10-16</inkml:trace>
  <inkml:trace contextRef="#ctx0" brushRef="#br0" timeOffset="26779.95">6144 16826 522 0,'3'-2'116'0,"0"-2"64"15,1 1-104-15,-2 0 10 16,0-2 38-16,-1 1 12 15,0 0 12-15,-1-1-39 16,0 1 1-16,0-1-22 16,1 1-4-16,0 0-23 15,1-1 4-15,0 1-17 16,1 0-7-16,0-1-7 16,4 1 4-16,4-2-7 0,35-6-8 15,-35 16-4-15,0 3-6 16,-4 0-3-16,0 6-5 15,-4 1-2-15,-2 4-1 16,-2 0-2-16,-1 1-5 16,-3-4 2-16,-1-1-6 15,0-4-5-15,-4-2-7 16,2-1-1-16,1-3-10 16,0-2 5-16,0-2 6 15,2-1 15-15,-1-1-1 16,1-1 11-16,4 0 1 15,1 2-1-15,0 0-4 16,0 0-1-16,1 0 3 0,1 0-1 16,0 0 2-16,3 0-1 15,8 0 5-15,35 3-4 16,-27 5 2-16,-5 2-4 16,4 7 2-16,-5-2-1 15,-1 3 2-15,-5 0-1 16,-4 2 2-16,-5 0-2 15,-9 4-2-15,-7-1 2 16,-10 1-1-16,-7-8-6 0,-18-2-37 16,-4-7-26-16,-14-10-311 15,3-12-37-15,0-16-112 16</inkml:trace>
  <inkml:trace contextRef="#ctx0" brushRef="#br0" timeOffset="43092.06">10198 14851 1078 0,'-31'-70'248'16,"18"71"89"-16,-2 6-309 15,-6 9-5-15,1 4 12 16,-13 11 29-16,3 6 28 16,-9 27 27-16,4 13-18 15,-2 26-19-15,11 8-28 16,9 23-27-16,17-13-27 0,21 0-8 16,19-19-15-16,28-4-92 15,14-30-71-15,25-19-271 16,5-24-21-16</inkml:trace>
  <inkml:trace contextRef="#ctx0" brushRef="#br0" timeOffset="43777.57">12615 14858 964 0,'-3'-8'256'0,"3"0"76"16,1 5-274-16,4 4 4 16,0-1 4-16,-4 0 29 15,1 1 17-15,1 2 32 16,12 5-25-16,45 73-12 0,-34-23-34 15,1 27-23-15,-2 3-31 16,1 29-6-16,-13-11-2 16,-9 17-39-16,-10-11-65 15,-18 13-404-15,-16-30 75 16</inkml:trace>
  <inkml:trace contextRef="#ctx0" brushRef="#br0" timeOffset="44441.55">9792 14724 672 0,'-5'-3'206'0,"-1"4"61"15,-4 4-175-15,-5 4 17 16,-4 7 2-16,-8 14 24 15,-5 4-9-15,-8 28 30 0,2 13-30 16,-4 33-14-16,7 4-30 16,5 38-19-16,12-11-40 15,17 7-12-15,15-26-8 16,32-3-26-16,19-39-44 16,41-13-395-16,17-38 95 15</inkml:trace>
  <inkml:trace contextRef="#ctx0" brushRef="#br0" timeOffset="45185.21">14680 14931 1171 0,'1'-12'302'16,"-2"3"86"-16,6 6-321 15,1 5-27-15,6 5 44 16,5 5 17-16,6 20 33 16,4 14 2-16,4 27-10 15,-3 52 3 1,-7 22-102-16,-13 27-86 16,-17 12-117-16,-36 21-106 15,-17-52-261-15</inkml:trace>
  <inkml:trace contextRef="#ctx0" brushRef="#br0" timeOffset="66289.89">18423 17561 790 0,'-7'-3'272'0,"-33"-21"55"15,37 19-192-15,1-1 18 16,2 4-16-16,0 1 27 16,0 0-17-16,0 0-23 15,0 0-45-15,1 1-17 0,1-1-19 16,5 1-13-16,11 0-1 16,39 11-5-16,-35 0-4 15,0 5-10-15,-4 6-2 16,-2 6-1-16,-6 0 3 15,-1 2-5-15,-6-5-3 16,-2-7 2-16,-1-6-4 16,-2-3-5-16,0-5 7 15,-2-3 1-15,1-1 5 0,3-1 1 16,-2 0 1-16,1 0-4 16,-1-1-1-16,1-1-17 15,-3-4-2-15,1-20-12 16,5-36 2-16,11 27-10 15,7 2 2-15,7 1-13 16,3 8 3-16,4 4-18 16,-2 10-10-16,-1 5-80 15,-5 7-32-15,-3 4-275 16,-6 2 6-16</inkml:trace>
  <inkml:trace contextRef="#ctx0" brushRef="#br0" timeOffset="66821.82">18841 17689 804 0,'0'1'276'0,"0"-1"49"16,0 0-197-16,0-1-9 16,0 0-13-16,0 0 31 15,0-1-8-15,0 1 6 16,0 0-35-16,0-1-10 16,0 1-32-16,0 0-16 15,0 1-26-15,0 0 1 0,0 1-8 16,1 2 5-16,1 9-8 15,9 55 6-15,-9-31-4 16,1 6 2-16,0-4-11 16,-1-3 4-16,-1-11-5 15,-1-5 0-15,0-10-14 16,-3-5-43-16,-4-4-60 16,-2-10-389-16,2-7 65 15</inkml:trace>
  <inkml:trace contextRef="#ctx0" brushRef="#br0" timeOffset="67672.89">20246 17510 773 0,'-67'-12'215'0,"63"6"61"15,-3-2-166-15,3 4-21 0,1 2 36 16,3-1 7-16,0 2-5 16,0 1-45-16,0 0-24 15,2 0-40-15,0 0-9 16,1 0-1-16,0 1 2 16,14 6 5-16,34 21-2 15,-37-8-4-15,3 8-5 16,-4 2 0-16,0 5-5 15,-3-5 4-15,-2-4 2 16,-3-8 0-16,-2-4 2 16,-1-8 3-16,-4-3 4 15,-2-3 2-15,3-1 3 16,-1 0 0-16,-2-1 0 16,-1 0-5-16,-7-6-2 15,-30-30-6-15,34 12-9 16,4-3-12-16,6-8-4 0,5 1-1 15,5 0-6-15,3 4 7 16,7 3 5-16,1 10 0 16,6 1-15-16,-3 8-8 15,4 2-71-15,-4 4-37 16,-6 3-267-16,-12 3 18 16</inkml:trace>
  <inkml:trace contextRef="#ctx0" brushRef="#br0" timeOffset="68306.13">20576 17681 909 0,'0'-5'274'16,"-1"2"51"-16,-1 0-240 16,1 2-25-16,0 0-11 15,0 0 12-15,1-1-2 16,-1-1 3-16,0 1-23 15,0 0-10-15,0 0-10 16,1 0-9-16,0 0-10 0,0-1-8 16,1 1 1-16,1 1-4 15,1-1 5-15,11-1 3 16,32-4 4-16,-31 7 0 16,-6 0-1-16,1 4-6 15,-5 4-2-15,0 4-3 16,-5 4-2-16,-2 6-2 15,-5 1 4-15,-4 9 5 16,-4 0-3-16,-2 0-2 16,-2-7 5-16,-2-2-6 15,5-13-2-15,0-3 10 16,3-2 4-16,7-4 3 16,1-1 10-16,5 0-1 15,0 0-10-15,1-1-3 16,3 1-4-16,2-1 1 15,26-2 7-15,53-9 13 0,-30 5 6 16,8-1 0-16,-9 4-5 16,-1 2-8-16,-17 3-7 15,-7 2 2-15,-12-4-21 16,-8 2-96-16,-16 0-273 16,-16-1 40-16</inkml:trace>
  <inkml:trace contextRef="#ctx0" brushRef="#br0" timeOffset="68905.03">19240 16751 792 0,'-6'-7'227'0,"3"2"57"15,-1 3-213-15,1 2-4 16,2 0 2-16,0 0 8 16,-1 2-6-16,-6 10 16 15,-38 53-17-15,9-14-11 16,-6 6-2-16,-8 15-2 16,3-9-18-16,-1 4-11 15,10-19-3-15,2-9 1 16,12-18-1-16,8-8 0 15,7-10 3-15,7-1-3 16,3-2-11-16,1-2-27 16,-1 0-40-16,1 1-120 0,1 0-271 15,5-1 20-15</inkml:trace>
  <inkml:trace contextRef="#ctx0" brushRef="#br0" timeOffset="69939.17">19401 16612 842 0,'-2'-3'240'0,"0"0"110"16,1 0-211-16,1 2 22 16,-1 0 4-16,1-1 10 15,0 0-40-15,0-1 0 16,0-1-34-16,0 1 5 0,0 0-18 15,0-1 3-15,0 1-23 16,0 0-2-16,0 0-20 16,0-1-3-16,0 2-17 15,1 0-5-15,-1 1-14 16,1 0-9-16,-1 0-4 16,2 0-14-16,-2 1-2 15,0 2-2-15,1 5 9 0,6 33-4 16,1 40 15-16,-4-20-1 15,-3-6 5-15,1-1-13 16,-1-13 4-16,2-10-8 16,-1-12 1-16,-1-5-2 15,2-10 9-15,-3-2 7 16,1-1 11-16,-1-1 10 16,0-1 2-16,1-2-3 15,4-9-9-15,18-57-7 16,-7 29-9-16,9-6-5 15,-2 2 0-15,9-1-4 16,-6 4 1-16,3 3 1 16,-8 5 4-16,-2 3 2 15,-6 6 8-15,1 7-2 16,-7 3 5-16,2 4 0 16,-6 5 7-16,2 0 5 15,-4 3 6-15,1 1 3 0,-3 2 1 16,1 0-1-16,0 0-1 15,0 0-3-15,0 0-5 16,0 0-3-16,0 0-5 16,0 0-2-16,0 0 0 0,0 0-6 15,0 0-2-15,0 1 0 16,1 2-2-16,6 19 0 16,11 49 4-16,-9-26-2 15,-3 0 4-15,2 4-5 16,-1-8 7-16,-2-3-7 15,1-7 9-15,0-3-9 16,-1-11 9-16,-3-6-10 16,-1-7 8-16,-1-2-7 15,0-2 4-15,-1-1 0 16,0 1 7-16,0-1-3 16,-2 0 3-16,0-1-11 15,-2-2-6-15,-16-11-9 16,-38-44-6-16,21 24-13 15,3-1 5-15,-7-7-5 0,3 4 9 16,-2-4 6-16,8 6 12 16,2 2-4-16,9 11-1 15,4 4-29-15,6 9-24 16,5 6-72-16,2 2-47 16,8 12-249-16,1 3-69 15,12 4-90-15</inkml:trace>
  <inkml:trace contextRef="#ctx0" brushRef="#br0" timeOffset="70563.85">20168 17110 858 0,'-2'2'272'16,"0"-2"72"-16,-1-2-215 16,0 0 0-16,0 0-2 15,0 0 23-15,0 0-17 0,2 1 2 16,-2 0-31-16,1-1 1 15,1 1-22-15,-3 0-1 16,3 0-17-16,0 0-11 16,0 0-20-16,1 1-9 15,0 0-12-15,0 0-8 16,0 0-6-16,0 1 0 16,3 1 1-16,7 4-5 15,45 50 4-15,-26-28 5 16,-1 2-1-16,2-2-3 15,-7-6 4-15,0-2-5 16,-9-8 1-16,-4-6-1 16,-6-1 6-16,-2-3-20 15,-5-2-23-15,1-1-118 16,-3 0-80-16,-22-5-338 16,-61-15-12-16</inkml:trace>
  <inkml:trace contextRef="#ctx0" brushRef="#br0" timeOffset="77565.59">18845 15801 782 0,'-43'-27'232'0,"36"22"70"16,-1-1-158-16,1 1-11 15,1-2 36-15,-1 1-10 16,1-2 9-16,0 4-39 16,0-3 1-16,5 4-25 15,-3 1 8-15,3 1-18 16,0 0-7-16,0 1-25 0,1 0-3 15,0 0-16-15,0 0 10 16,0 0-14-16,0 0-6 16,0 0-12-16,0 0-6 15,1 0-16-15,1 0 1 16,2 1 6-16,12 6-4 16,45 27 8-16,-22-9-7 15,-1 4 2-15,8 6-7 16,-4 0 8-16,5 7-7 15,-7-8-1-15,-1 1-1 16,-10-7 7-16,-6-4-6 16,-9-7-5-16,-4-4 7 15,-2-3 5-15,-5-5-10 16,-1-3 0-16,-3-2-38 0,1-1-38 16,-1-1-218-16,-1-2-325 15,-6-8 3 1</inkml:trace>
  <inkml:trace contextRef="#ctx0" brushRef="#br0" timeOffset="78886.03">17867 15253 941 0,'-8'-10'255'0,"4"4"66"16,0 6-221-16,0-2-26 15,3 0 44-15,0 2 13 16,0 0 14-16,1 0-32 16,0 0-17-16,0 0-39 15,0 0-8-15,0-1-12 16,0 1-5-16,0 0-15 16,0 3-6-16,0 4-11 0,3 26-1 15,0 38 2-15,-6-19 6 16,0-1-5-16,2 6 4 15,2-10-3-15,2-3 1 16,1-18 1-16,0-3-2 16,-2-14 4-16,2-7 7 15,-1-6-2-15,2-9 2 16,3-7 4-16,4-13-2 16,3-3-11-16,5-12-1 15,3 2-2-15,6-7-3 16,0 12 0-16,5-3 0 15,-2 10 0-15,-3 1-1 16,-3 7 6-16,-3 2-5 16,-10 6 3-16,0 1 4 15,-4 5 4-15,-5 2 8 0,-3 1 13 16,1 6 8-16,-4 2 1 16,1-2 0-16,1 3-8 15,0 0-11-15,0 0-12 16,0 0-7-16,0 1-3 15,0 2-6-15,0-1 0 16,2 7 5-16,4 17 3 16,8 42-3-16,-13-32 4 15,6 11-2-15,-3-5 3 0,4 7-2 16,-4-7 4-16,5 4-4 16,-3-11 3-16,4-5-1 15,-5-9-2-15,-1-8-1 16,0-5 3-16,-4-5 2 15,-2-1-3-15,1-3 6 16,-1 0 2-16,-1-1 0 16,-2-1-2-16,-19-5 0 15,-39-47-3-15,23 26-13 16,1-2-3-16,-7-3-9 16,0 3 1-16,-4 0-3 15,10 5 6-15,-2 3-5 16,9 5-4-16,3 4-31 15,8 5-13-15,3 0-93 16,9 9-75-16,13 11-306 16,6 2 15-16</inkml:trace>
  <inkml:trace contextRef="#ctx0" brushRef="#br0" timeOffset="79669.8">17621 15749 854 0,'3'-7'277'0,"-3"1"73"16,-2 3-219-16,1 1 4 16,0 2-20-16,0 0 5 15,-2 1-30-15,0 2-4 16,-3 6-29-16,-1 23 4 16,-46 33-13-16,30-20 0 15,-1 1-13-15,-3 9 8 16,3-7-12-16,1 1 2 15,3-13-4-15,0-5 10 16,8-16-15-16,6-4 0 0,0-4-3 16,3-5 1-16,3-4-19 15,0 1-47-15,0 0-75 16,2-1-417-16,1-1 67 16</inkml:trace>
  <inkml:trace contextRef="#ctx0" brushRef="#br0" timeOffset="80352.5">16931 16406 877 0,'-51'-25'310'0,"49"17"34"15,0 1-166-15,3 5-86 16,1-2 26-16,-2 3 1 15,0 0-11-15,1 1-43 16,2 0-20-16,0 1-31 16,2 3-1-16,6 2 4 15,38 51-2-15,-39-30-5 16,1 7 3-16,-2 3-7 0,-2 4-1 16,-4-8 0-16,1-3 1 15,-1-10-6-15,-2-8 4 16,-2-7 5-16,2-2 11 15,-3-4 7-15,0 0 2 16,1-1 1-16,-1-2 1 16,-1-2-5-16,-8-26-4 15,-4-36-3-15,17 29-11 16,4 2-3-16,6-1-11 16,6 11-9-16,5 6-24 15,-2 8-12-15,3 5-91 16,-2 7-57-16,-1 7-306 15,-8 2 18-15</inkml:trace>
  <inkml:trace contextRef="#ctx0" brushRef="#br0" timeOffset="81101.67">17265 16560 773 0,'-2'0'229'16,"-3"-1"70"-16,3-2-170 15,-2 0-25-15,0 0 19 16,1-2-12-16,1 1-14 16,1 0-32-16,1-1-12 15,2 1-18-15,1 1-1 16,2-1-8-16,6-1-1 0,32-6-10 15,-29 17-9-15,-3 2-3 16,3 6 0-16,-5-2-3 16,1 7-5-16,-2-3 4 15,0 3 0-15,-7-6-3 16,0 6 1-16,-2-9 4 16,-6 2-4-16,-1-5 2 0,-3 2 1 15,-1-6-1-15,1 3 3 16,2-4-1-1,1 0-1-15,5-2 4 0,1 2-2 16,1-3 0-16,1 0-5 16,0 0 3-16,0 1-4 15,0-1 1-15,0 0-1 16,2 0 6-16,2-1 1 16,-1 0 0-16,13-3 8 15,33-9 2-15,-26 10 3 16,-3 5 2-16,2 1-1 15,-1 4-7-15,-1 4-2 16,-4 3-5-16,-1 3-7 16,-3 1-1-16,-5 5 0 15,-7-1 2-15,-7 3-2 16,-5-2 4-16,-13 1 1 16,-7-7 5-16,-12-1-12 0,-3-9-4 15,-10-4-33-15,9-7-34 16,-8-7-364-16,11-3 86 15</inkml:trace>
  <inkml:trace contextRef="#ctx0" brushRef="#br0" timeOffset="91667.79">5177 17485 589 0,'-3'-4'152'0,"-1"-2"54"16,0 1-149-16,0-1-14 15,-1 2 6-15,-1-1-3 0,-8-2 3 16,-32-15-14-16,31 21 1 16,-2 1-5-16,-4 0 3 15,3 1-8-15,-3 0 2 16,2 1-3-16,-2 1 1 15,0 4-4-15,-2-1 0 16,2 3-4-16,-5 3 2 16,2 0-4-16,-3 2 6 15,4 3-5-15,-3-3 1 16,6 2-4-16,-1 2 1 16,5 1-9-16,0 2 4 15,2 3 2-15,0 3 7 16,1-2-3-16,1 4 7 15,-1-5-3-15,2 4 3 16,1 0-7-16,1 5 9 16,1-2-3-16,2 6 5 0,2-6-4 15,1 7 6-15,3-1-7 16,4 3 6-16,2-5-5 16,0 3 0-16,3-9-7 15,2-6 0-15,-2-5-9 16,4 4 0-16,1-5-4 0,3 6 2 15,0-2-5-15,4 3 4 16,-1-3-5-16,-1 0 5 16,-1-6-2-16,1 1 5 15,1-4-5-15,4-1 5 16,0 0-4-16,6-4 1 16,0-3 0-16,5-4 1 15,0-4 0-15,4-3 0 16,-3-1-1-16,7-1-1 15,-5 0 1-15,1 1-1 16,-7 2-1-16,2-2 4 16,-4-1-3-16,-2 0 1 15,-2-2-2-15,-5-1 5 16,-2 1-6-16,0-1 6 16,-5 1-1-16,2-4 4 0,-2 2-5 15,0-1 4-15,-3-1-6 16,1-2 6-16,-2 1-8 15,-4-3 5-15,-1-10 0 16,-3-10 5-16,-2-1 0 16,-4-11 15-16,1 0-2 15,-1-2 9-15,-3 7 8 16,-5-2 5-16,-1 7-10 0,-6-4 5 16,-2 6-8-16,-6-3-10 15,3 2-11-15,-5-1 0 16,1 6-7-16,-5 1-4 15,4 6-7-15,-8 2 1 16,3 6-10-16,-7 6-35 16,2 8-35-16,-8 10-96 15,4 7-106-15,5 4-208 16,8-5-26-16</inkml:trace>
  <inkml:trace contextRef="#ctx0" brushRef="#br0" timeOffset="93018.62">6138 17280 717 0,'0'2'172'16,"3"1"73"-16,-1-2-197 15,0 0-6-15,1 0 2 0,2 0 16 16,-1 0-6-16,4 1 11 16,1 0-3-16,37 7 2 15,-30-10-13-15,0-3-4 16,4 0-17-16,3-3-5 16,-2-1-8-16,6-4 4 15,-3-1 0-15,4-7-2 16,-4 3-3-16,1-4 4 15,-8-2-2-15,3-6 4 16,-5 4 2-16,-1-6 7 16,-2-3-1-16,-2-1 11 15,-6 4-1-15,1-5 7 16,-2 6-8-16,-1 1 1 16,-1 1-18-16,-1-2 1 0,-3 5-12 15,-2-3 2-15,0 3-7 16,-4-3 9-16,-2 4-9 15,0-4 7-15,-2 6-5 16,-2-5 3-16,-1 1-9 16,-2-2 6-16,1 3-7 15,-5-4 8-15,3 5-2 16,-2 4 5-16,-1 6-6 16,-2 2 1-16,0 4-6 0,-4 3-2 15,3 0-4-15,-3-1 6 16,4 3-2-16,-4-2 5 15,5 3-3-15,0 1 0 16,2 0-3-16,-1 0 3 16,6 2-2-16,-4 0 1 15,3 1 1-15,-5 3-1 16,0-1-3-16,-2 2 4 16,1-2-1-16,-3 5 5 15,6-1-4-15,-2 6 3 16,0-3-6-16,0 6 10 15,4-3-9-15,-2 4 8 16,5-2-6-16,-2 5-2 16,3-2-5-16,-1 4 9 0,-2-5-6 15,2 4 5-15,1-3 3 16,-1 0-1-16,4-2-4 16,0 5 5-16,3-1-3 15,-2 2 8-15,2 1 1 16,4 3-2-16,0-5-5 15,3 5 8-15,1 1-7 16,1 4-3-16,1-2 1 16,2 13 6-16,3-9-6 0,1 5 1 15,3-5 4-15,7 2 3 16,-4-7-5-16,9 5 8 16,2-8-2-16,6 4 7 15,2-10-6-15,15 0 4 16,1-8-6-16,14-4-2 15,2-6-8-15,16-2 5 16,-4-7-23-16,8-5-140 16,-10 4-360-16,-9-34 55 15</inkml:trace>
  <inkml:trace contextRef="#ctx0" brushRef="#br0" timeOffset="96899.73">18912 17450 667 0,'-1'-47'211'15,"-4"39"58"-15,4 5-178 16,0-3-2-16,1 1-20 16,-2 4 6-16,1-1-20 15,0 0 8-15,0-2-13 16,0 1 11-16,1-1-15 16,-4-1 0-16,2 1-16 0,1-1 3 15,-2 1-7-15,0 0 6 16,-1-1 1-16,1 0-1 15,-1-2 0-15,-4-2 1 16,-35-33-5-16,30 33 1 16,0 1-5-16,-2 0-4 15,0 1-5-15,-2 3-8 16,0-1-4-16,-2 0 4 16,1 4 2-16,-6 0-6 15,2-2 5-15,-7 4 0 16,3 3-1-16,-2-1-4 15,3 3 6-15,-6 4 0 16,7 0-1-16,-6 3 3 16,4 1-2-16,-2 1-3 15,2-1-1-15,-2 5 3 16,6-1 0-16,-3 7 6 0,4-2 1 16,-1 4 4-16,6-5-3 15,-5 5 0-15,9-3 0 16,-3 6-2-16,1 8 8 15,4 3-14 1,3-2 0-16,-4 4 8 16,4-2 3-16,3-6 6 0,-3 4-3 15,4-5-3-15,4 2-8 16,-1-8-4-16,2 1-2 16,5-6 3-16,0 3 2 15,-5-5-7-15,7 11-1 16,-1-3 2-16,2 1-1 15,0-6-8-15,9 4 7 16,-2-11 2-16,6 3-3 16,2-1 3-16,8 2 2 15,-4-6 6-15,11 4 0 16,-3-6-4-16,9 1-4 16,-1 0 2-16,4 0-5 15,-7-4 3-15,3-1-1 16,-9-3-2-16,0-3-2 15,-5-3 3-15,2 0-2 0,-7-2 0 16,0 0 4-16,-3 0 0 16,3-2-1-16,-8 1-5 15,4-2 5-15,-2-3-4 16,2-2 5-16,-1 0-5 16,4-3 4-16,-3 1 2 15,2-2 4-15,-6 0-6 0,2-4 6 16,-3 1 2-16,-1-2-3 15,-2 3-2-15,4-3 2 16,-4-5-3-16,1-7-3 16,-3-1 0-16,5-4 2 15,-5 0-2-15,2-3 3 16,-4 5-3-16,3-13 3 16,-6 2-5-16,-3-10 4 15,-4 7-3-15,-7-12 0 16,-7 11-2-16,-4-2-5 15,-7 7-3-15,-7-3-13 16,-3 13-11-16,-17 2-52 16,-7 9-57-16,-25 12-403 15,-13 9 76-15</inkml:trace>
  <inkml:trace contextRef="#ctx0" brushRef="#br0" timeOffset="98549.8">17278 16920 611 0,'-12'36'207'16,"11"-36"18"-16,0 0-158 15,2 1-34-15,-2-2-6 0,0 1 14 16,1 0 8-16,0 0 14 16,0 0-3-16,1 1-11 15,1 0-12-15,1 1-8 16,-1 1-17-16,3 0-5 16,-3 0-1-16,5 2 11 15,-1-1 9-15,3 3 17 16,30 23 5-16,-28-25 5 15,-1-4-4-15,2 2 2 16,2-1-9-16,2-1 2 16,-3-1-1-16,4 0-3 15,-2-2-4-15,1-2 8 16,-1-4-4-16,5-1 7 16,-1-2 4-16,3-2 3 0,-2 1-7 15,2-3-3-15,-1-1-13 16,-1 1-6-1,-5 1-4-15,2 0-10 0,-4 2 2 16,-2-2 5-16,-3 2-3 16,3-2-4-16,-5-1 3 15,5-5-1-15,-6 0-2 16,2-3 1-16,-5 0 5 0,0-4-9 16,-3 1 1-16,0-6-7 15,-4-2-2-15,1-9-6 16,-1 1 5-16,-6-5-4 15,-2 2 0-15,-3-1-2 16,-1 7 2-16,-6 1-4 16,1 5 6-16,-3 4-2 15,1 6 4-15,-3-3-3 16,3 7 4-16,-5-1-4 16,2 4 7-16,-3-4-4 15,-2 4 3-15,-3 3-3 16,2-1 0-16,-4 0-5 15,5 5 4-15,-2 1 0 16,5 0 4-16,-2 3-9 0,7 6 2 16,-7 0-2-16,5 4-4 15,-5 3 4-15,4 2 12 16,-2 3-3-16,3-4 5 16,-1 8-6-16,3-3-2 15,-3 5-7-15,7-2 5 16,-2 3-1-16,1-3 9 15,3 4-4-15,2-1 3 0,-4 5-3 16,3 3 3-16,-5 3 3 16,3 0 5-16,-1 0 0 15,2-5 2-15,-1 8 2 16,4-3 4-16,-2 11 1 16,5 1 5-16,0 3 4 15,5-8-6-15,1 3-2 16,3-13-2-16,2 5-4 15,3-6-2-15,4 3-3 16,2-6-7-16,7 1 2 16,-1-7-2-16,5 4-4 15,3-4 4-15,7 2-1 16,-5-3 2-16,10 1 0 16,-2-4 5-16,8 1 2 15,-2-4 3-15,12 0-3 16,-6-2 4-16,9 1-6 0,-5-1-7 15,9 0-2-15,-5-3 0 16,9 0-5-16,-8-4 4 16,5-2 0-16,-12-1 0 15,2-3-32-15,-15-5-29 16,5-12-161-16,-14-15-350 16,0-24 33-16</inkml:trace>
  <inkml:trace contextRef="#ctx0" brushRef="#br0" timeOffset="103836.93">20735 15181 585 0,'-41'-44'359'0,"34"34"-53"0,4 1-86 15,2 7-101-15,-3 0-26 16,3 2 18-16,1 0-7 16,0 0-11-16,0 1-44 15,0 2-3-15,0 9-14 16,7 52 9-16,-7-30-1 0,1 10 6 15,0-4-15-15,-2 10 6 16,0-4-12-16,2 2 2 16,0-7-15-16,1-1-1 15,-2-10-11-15,1-2 1 16,-2-14-4-16,1-3 4 16,0-4-10-16,0-6-44 15,-2-6-49-15,1 4-100 16,0-2-276-16,0-7 19 15</inkml:trace>
  <inkml:trace contextRef="#ctx0" brushRef="#br0" timeOffset="104232.43">20637 15202 951 0,'-7'-19'246'16,"2"-1"81"-16,5 8-256 15,5-2 1-15,4 2-9 16,6 1 16-16,5 1-9 16,5 0-10-16,-1 6-22 0,4 2 4 15,-4 3-17-15,3 5 3 16,-3 6-9-16,0 5-3 15,-3 2-12-15,-1 4 2 16,-7 0-9-16,-2 0 2 16,-5-5-3-16,-2 3 2 15,-5-6-7-15,-6 1-3 16,-5-3-2-16,-8 3-7 16,0-2-6-16,-11 1-22 15,3-2-5-15,-2 0-32 16,6-3-17-16,4-1-57 15,9-4-208-15,10-4 44 16</inkml:trace>
  <inkml:trace contextRef="#ctx0" brushRef="#br0" timeOffset="104533.28">20752 15389 1004 0,'-2'2'288'0,"-1"-1"78"16,1 0-219-16,0 0-52 15,1-1 5-15,1 0-6 0,1 0-2 16,3 0-48-16,19 3-5 16,36 6-14-16,-28 4 7 15,-3 2-19-15,1 8-3 16,-4 0-5-16,-1 4 2 15,-2-2-12-15,-5-2-6 16,-4-5-11-16,-6-5-38 16,2-4-26-16,-5-4-53 15,-1-4-20-15,0-5-289 16,-3 2 69-16</inkml:trace>
  <inkml:trace contextRef="#ctx0" brushRef="#br0" timeOffset="104815.09">21125 15411 1083 0,'-10'-7'274'0,"2"1"99"16,0 1-240-16,2 1-35 0,2 2 23 15,1 2-4-15,3 0-18 16,0 0-59-16,0 0-15 15,0 1-28-15,0 1 6 16,1 1-2-16,2 17-2 16,6 39-5-16,-9-27-1 15,-1-4-25-15,1-2-66 16,0-9-46-16,4-6-278 16,6-15-43-16,1-19-105 15</inkml:trace>
  <inkml:trace contextRef="#ctx0" brushRef="#br0" timeOffset="104959.27">21047 15219 1138 0,'0'-1'304'16,"-2"-1"50"-16,2 2-311 0,0 0-125 15,0 0-74-15,2 1-209 16,-1 1 42-16</inkml:trace>
  <inkml:trace contextRef="#ctx0" brushRef="#br0" timeOffset="105648.86">21442 15404 1151 0,'-22'-4'289'16,"1"-3"91"-16,2 4-304 15,3 1-37-15,1 1 22 16,4-1 1-16,0 2-2 16,4-2-15-16,1 1-14 15,0 0-25-15,1 1-4 16,-1 0-2-16,0 0-11 15,0 2-15-15,-2 1-23 16,6 0-12-16,-2 4-18 16,2-1 4-16,3 4 0 0,2 1 23 15,2 0 5-15,2-2 19 16,3 2 8-16,1-4 12 16,0 0-2-16,1-5 6 15,3 0 11-15,-2-2 9 16,3-4 22-16,-3-4 14 15,1 2 27-15,-2-8 0 16,-2-1 15-16,-3 0-13 16,-1-4 8-16,-4 2-18 0,0-1 11 15,0 5-11-15,-5-1 12 16,1 6-13-16,0-1 6 16,-2 5-22-16,3 1-1 15,-1 3-24-15,2-1-8 16,0 1-21-16,0 0-4 15,2 2-9-15,-1 4 5 16,11 27-1-16,11 51 8 16,-14-25 1-16,0 15 3 15,-1-4-5-15,-5 6-2 16,-1-14-10-16,-2-1-9 16,-3-17-9-16,-3-4-3 15,-7-14 1-15,-9-6 7 16,-8-12 0-16,-13-4-15 0,-4-10-4 15,-8-8-31-15,7-6-27 16,0-10-51-16,12-2-16 16,14-9-300-16,19 4 65 15</inkml:trace>
  <inkml:trace contextRef="#ctx0" brushRef="#br0" timeOffset="106131.9">21572 15169 1387 0,'2'-7'309'0,"-6"-2"154"15,0 4-386-15,2 2 18 16,2 3 2-16,-1-1-2 15,1 1-34-15,0 0-17 16,0 1-39-16,1 0-1 16,0 2 0-16,4 9 5 15,11 51-2-15,-14-22 0 16,-3 5-5-16,-1 10 2 16,0-4-3-16,4-1 0 15,0-11 0-15,2-7-3 0,2-15-4 16,-1-7 2-16,-3-8-1 15,1-8 9-15,-2-6-3 16,2-13 8-16,4-6-2 16,2-13 2-16,2 5-13 15,1 2 6-15,-2 12-10 16,-1 5 1-16,1 14-5 0,0 4 5 16,1 4-5-16,3 7 7 15,1 5-4-15,0 9 0 16,-1 5-9-16,-1 6-16 15,-1-2-24-15,-1-1-65 16,-1-6-42-16,1-8-345 16,-2-16 54-16</inkml:trace>
  <inkml:trace contextRef="#ctx0" brushRef="#br0" timeOffset="106483.59">21985 15102 1015 0,'-11'-4'427'0,"-4"-5"0"15,7 2-145-15,5 5-189 16,1 1 24-16,1-1 6 16,1 2-5-16,0 0-57 15,0 0-26-15,0 0-34 16,0 0-3-16,0 1-3 0,0 1 3 15,1 6 3-15,6 27 6 16,1 41-2-16,-9-14 5 16,-4 1-1-16,-5 13 1 15,3-6-3-15,2 3 1 16,2-11-8-16,3-10-10 16,6-19-17-16,-2-10-46 15,0-12-19-15,-4-19-50 16,-4-7-41-16,0-19-75 15,-5-8-219-15,-4-16 24 16</inkml:trace>
  <inkml:trace contextRef="#ctx0" brushRef="#br0" timeOffset="106623.02">21803 15378 735 0,'2'-1'473'0,"2"0"-91"15,6 1-58-15,8-2-286 16,13-2-4-16,4 2-1 15,18-3-64-15,11 0-274 16,6 3-99-16,-9 0-134 16</inkml:trace>
  <inkml:trace contextRef="#ctx0" brushRef="#br0" timeOffset="107398.92">22737 15078 1212 0,'-1'-4'306'0,"-1"-2"95"15,2 5-335-15,0 1-1 16,0 0 5-16,-2 0 24 15,2 0-2-15,0 0-1 16,0 1-38-16,2 1-10 16,-1 9-26-16,6 23 5 15,5 38-12-15,-12-21 13 16,-4-3-10-16,2 6-1 16,1-11-8-16,1-1 9 15,1-13-12-15,1-6 2 16,-2-14 1-16,4-3 8 15,-8-9-7-15,1-8-10 0,-4-6-5 16,-5-9-14-16,-3-3-17 16,-1-2-13-16,-3 3 5 15,-3 5 9-15,2 10 6 16,-4 6 3-16,0 7 4 16,0 9-3-16,6 3-6 15,-1 10-6-15,11 5 4 0,8 7 6 16,8-3 4-16,11 8 1 15,1-9 0-15,15-5-14 16,2-9-17-16,9-10-57 16,-2-11-28-16,6-12-254 15,-10-6 35-15</inkml:trace>
  <inkml:trace contextRef="#ctx0" brushRef="#br0" timeOffset="107816.24">22930 15412 811 0,'-3'0'360'0,"-1"0"-24"0,0 0-185 16,2-1-114-16,-3 1-43 15,3-1 11-15,2 0 2 16,0-2-1-16,3 1-4 15,15-8-1-15,35-20-8 16,-36 12 6-16,-4 5 1 16,-2-2 7-16,-6-1 1 15,-3 0 4-15,-2 3-3 0,-5-2 3 16,-7 4-2-16,-2 0 2 16,-3 5-6-16,-2 2-6 15,0 4-4-15,-1 5 0 16,4 4-5-16,-4 7 2 15,4 6 2-15,2 7 5 16,5 1-4-16,4 11 10 16,5-3 0-16,6 4 5 15,7-5-3-15,6-3 4 16,3-11-18-16,10-9-61 16,5-15-216-16,9-16-75 15,0-10-110-15</inkml:trace>
  <inkml:trace contextRef="#ctx0" brushRef="#br0" timeOffset="108215.72">23229 15373 1365 0,'-4'-3'244'15,"2"1"151"-15,1-1-403 16,1 2-8-16,0 0 17 15,0 0 1-15,0-1-7 16,0 1-8-16,3 0-6 16,1-1 3-16,-2 0 4 0,2 0 6 15,1-2 3-15,-1 1 4 16,1-1-2-16,-1-2-1 16,0-1-2-16,17-36 2 15,-28 35-2-15,-7 1-1 16,1 3 0-16,-5 2 1 15,0 3 0-15,-2 6-2 16,6 5 1-16,-1 2 0 16,5 2-4-16,3 7 3 15,6-2-1-15,7 4 4 16,6-2-1-16,9-2 2 16,3-4-8-16,12-5-38 15,2-10-34-15,10-6-170 16,-4-7-113-16,7-5-42 15</inkml:trace>
  <inkml:trace contextRef="#ctx0" brushRef="#br0" timeOffset="108548.59">23493 15386 808 0,'51'-39'337'0,"-53"34"27"16,-1-3-155-16,0 2-80 16,-2-3 29-16,1 2-17 15,0 2 15-15,-2-3-22 0,3 3 8 16,3 0-36-16,-1 0 2 15,1 4-24-15,0 0-5 16,0 0-29-16,-2-1-11 16,1 1-22-16,0 0-13 15,1 1-13-15,0 1-1 16,1 3-1-16,8 21 7 16,10 45 0-16,-14-15 4 15,-3 6-2-15,-1 12 3 16,-1-5-4-16,3 1-17 15,0-17-12-15,1-8-29 16,1-17-30-16,-2-8-36 16,-1-12-4-16,-2-11-35 15,-1-12-14-15,-1-17-38 16,0-9-91-16,2-29-145 0,3-2-3 16</inkml:trace>
  <inkml:trace contextRef="#ctx0" brushRef="#br0" timeOffset="108764.73">23546 15255 823 0,'-8'-8'353'16,"3"5"15"-16,4 0-209 16,1 2-58-16,0 1-57 0,1 1 16 15,2 0-18-15,4 5-4 16,15 1-5-16,39 48-3 16,-39-33-22-16,2 3-3 15,-8-4-3-15,-4 2-1 16,-6-4-1-16,-6 0-1 15,-7-2-9-15,-16 1-47 16,-10-7-53-16,-13-3-303 16,-12-11 39-16</inkml:trace>
  <inkml:trace contextRef="#ctx0" brushRef="#br0" timeOffset="109581.39">21618 16191 892 0,'-15'-5'318'0,"3"3"19"16,5 1-181 0,0 0-128-16,7 1-2 0,0 0-5 15,3 0 5-15,0 0-9 16,32 3 13-16,41-2 7 15,-22-3 20-15,-2-2-2 16,4 1 0-16,-17 0-19 16,0 3 6-16,-16 0-12 15,-4 0 15-15,-13-2-3 16,-3 3 26-16,-3 0-4 16,0-1 18-16,-2 0-8 15,1-1 7-15,-1 1-22 0,2 0-2 16,-1 0-19-16,0 0-3 15,1 0-16-15,0 0-3 16,0 0-10-16,0 0-3 16,0 0-9-16,0 0-2 15,0 0-11-15,0 1 2 16,1 2 0-16,6 27 3 16,9 44 5-16,-9-20 8 15,2 2 0-15,-3 12 2 16,1-12 1-16,2 0 1 15,-3-12-3-15,-4-7 1 16,-2-18-4-16,-13-3 1 16,-10-10-3-16,-17-5-4 15,-5-4-4-15,-14-8-7 16,4-5-6-16,-3-13-23 0,15-1-18 16,5-10-98-16,17 0-36 15,22-4-323-15,19 8 16 16</inkml:trace>
  <inkml:trace contextRef="#ctx0" brushRef="#br0" timeOffset="110331.25">22273 16369 909 0,'3'1'459'0,"0"0"-46"15,1 0-198-15,-2-1-128 16,0 1-39-16,0-1 32 16,0 2-2-16,-2-2 3 15,2 0-28-15,-1 0-22 16,0 0-32-16,0 0-6 15,1 0-6-15,-2 1-23 0,0 1-6 16,-2 1-5-16,-3 19 1 16,-8 51-7-1,8-33 11-15,4 6-9 0,5-11-1 16,6-4 4-16,2-15 9 16,3-7 10-16,2-10 15 15,0-3 16-15,0-7 4 16,-2-9 12-16,-4-2 0 0,-2-9 4 15,-5 0-13-15,-4-1-12 16,-3 5-7-16,-4-1-2 16,0 9-6-16,-3 2-1 15,3 3 6-15,1 2-16 16,2 6-14-16,10-1-36 16,6 3-11-16,11 1 0 15,6 2 16-15,10-1 21 16,-6 1 45-16,-2 4 28 15,-9-3 14-15,-6 1 35 16,-10 0 11-16,-1 1 51 16,-7-4 8-16,1 2 28 15,0 0-20-15,0-1 11 16,1 0-47-16,0 1-4 16,0 0-36-16,0 0-10 0,0 0-32 15,0 0-8-15,0 0-22 16,0 1-6-16,0 1-9 15,1 1 5-15,3 15-3 16,10 50 10-16,-10-31 1 16,1 3 6-16,-5-5-2 15,1-1 2-15,0-13-20 16,-1-10-30-16,2-8-23 0,0-4-41 16,-5-9-55-16,2-23-370 15,2-7 100 1</inkml:trace>
  <inkml:trace contextRef="#ctx0" brushRef="#br0" timeOffset="110446.93">22464 16171 1242 0,'3'-8'234'0,"1"4"74"16,2-1-376-16,7 1-106 15,6 3-208-15,8 4 60 16</inkml:trace>
  <inkml:trace contextRef="#ctx0" brushRef="#br0" timeOffset="110914.83">22705 16355 848 0,'-2'-2'558'16,"1"2"-121"-16,1 2-143 16,0-2-226-16,0 1-82 15,0 2 1-15,0 8 12 0,1 14 5 16,3 35-6-16,-3-34-3 16,0-6-4-16,-2-3-6 15,1-9-3-15,0-3 5 16,0-5 4-16,0 0 14 15,0-1 6-15,0-1-3 16,0-2-5-16,0-11-2 16,4-38-10-16,1 31-2 15,1 6 5-15,2 1 2 16,1 3 1-16,0 1 3 16,2 1 2-16,3 4 6 15,1 2 0-15,1 4 9 16,-3 4-1-16,6 5-2 0,-3 4-7 15,3 4 4-15,-4 4-7 16,2 7 0-16,-8 2-17 16,-1 10-94-16,-3 2-162 15,-8 2-170-15,-1-10-93 16</inkml:trace>
  <inkml:trace contextRef="#ctx0" brushRef="#br0" timeOffset="111397.75">23319 16158 1132 0,'-13'-8'336'0,"2"3"55"15,4-1-276-15,2 5-102 0,3 1 10 16,4 1-5-16,-1-1 6 16,1 0-13-16,20 3 3 15,51 7-11-15,-17-8 7 16,0-2-5-16,6 0 6 15,-9-3-9-15,2-1-25 16,-13 2-18-16,-2-4-69 16,-14 7-57-16,-7-6-256 15,-16 3 23-15</inkml:trace>
  <inkml:trace contextRef="#ctx0" brushRef="#br0" timeOffset="111683.48">23519 16217 1131 0,'-3'-6'367'16,"3"6"42"-16,-2 0-298 16,2 0-21-16,-1 0-27 15,-1 0 34-15,2 0-6 16,0 0-11-16,0 0-48 15,0 1-16-15,2 2-32 0,-1 4 9 16,4 21-4-16,5 46 6 16,-9-32 0-16,2 9 7 15,-4-4-21-15,1 3-52 16,-1-11-36-16,0 0-103 16,2-11-280-16,4-12 37 15</inkml:trace>
  <inkml:trace contextRef="#ctx0" brushRef="#br0" timeOffset="112116.46">23659 16390 1557 0,'0'0'294'15,"0"0"161"-15,0-1-457 16,0 1-9-16,0 0 9 16,0 0 11-16,0 1-2 15,1 1-3-15,2 2-7 16,4 15 3-16,14 37-4 16,-14-33 4-16,-3-3-1 15,-1-1 7-15,-2-8-6 0,-1-4 3 16,1-3-4-16,-4-3 3 15,2-1-4-15,-1-1 0 16,0 0-2-16,-2-1 7 16,0-1-2-16,-3-4-14 15,1-14-4-15,-29-37-7 16,35 34-4-16,5-1-1 16,6 5 12-16,2 2 8 15,2 3 1-15,7 3-4 16,-3 4-7-16,5 2-29 15,0 4-23-15,2 3-50 16,-4 7-302-16,-5 4 64 16</inkml:trace>
  <inkml:trace contextRef="#ctx0" brushRef="#br0" timeOffset="112631.03">23894 16429 753 0,'37'24'557'0,"-37"-24"-147"16,1 0-103-16,2 0-249 15,-3 0-80-15,0 0 8 16,0 0 16-16,0 0 4 15,1-1-4-15,0 0 2 16,2 0-8-16,1 0-9 16,7-1-10-16,8-3-10 15,28-11-7-15,-33 7-2 16,-2-1 8-16,0 2 9 16,-5 0 12-16,-2-1 19 15,-3 4 5-15,-3 0 0 16,-1 0 3-16,1 4-2 15,-1 0-15-15,-1-1-7 16,0-1-4-16,-1 1-12 0,-4 0-4 16,-2-1-3-16,-31-9 3 15,34 17 5-15,-3 2 5 16,-2 12 8-16,-3 4 6 16,-2 16 11-16,2 5 1 15,1 8 5-15,6-5-5 16,8 2 3-16,2-16-10 0,12-9-8 15,6-10-28-15,15-14-306 16,0-13 84-16</inkml:trace>
  <inkml:trace contextRef="#ctx0" brushRef="#br0" timeOffset="113147.51">24197 16471 929 0,'36'-6'374'15,"-36"5"-1"-15,-1 0-234 16,1 1-60-16,0-1-47 15,0 1 9-15,0 0-2 16,0 0-3-16,0-1-23 16,1 0-2-16,1 0-9 15,2-1 2-15,4-2-3 0,10-1 3 16,28-10-8 0,-31 7 6-16,-2-2-4 0,-1-1 11 15,-4 0 0-15,-4-2 7 16,-1 3 0-16,-3-1 0 15,-1 2-13-15,-5-1 0 16,3 2-7-16,-4-2-5 16,1 2-5-16,-6 2-1 15,3 1-2-15,-3 5-6 16,1 3 0-16,-2 4 1 16,1 4 4-16,-4 10 3 15,3 3 5-15,1 8 3 16,6 1 0-16,11 9 2 15,6-7-3-15,15 4 2 16,7-11-2-16,16-8-43 16,6-15 4-16,9-18-339 15,-8-15 68-15</inkml:trace>
  <inkml:trace contextRef="#ctx0" brushRef="#br0" timeOffset="113915.36">21654 17024 1152 0,'-4'-2'257'0,"0"-3"100"15,4 4-328-15,0 0-17 16,0 0 15-16,2 0 24 16,5-1 9-16,30-7 19 15,41-8-21-15,-18 11-3 0,7 3-18 16,21 0-1-16,-3 0-11 15,27 3 14-15,-3 1 6 16,17 1 5-16,-7-1 3 16,18 2 2-16,-15-2-10 15,24-1 0-15,-11 1-9 16,22-2-3-16,-15-2-9 0,13 1-4 16,-21-3-7-16,7-1 0 15,-25 0-5-15,2-3 9 16,-22 1-4-16,-4-1 1 15,-23 1-2-15,-7-1 0 16,-18 5-7-16,-8 0-7 16,-13 1-16-16,-9 1-55 15,-9 1-64-15,-15-3-423 16,-11-2 73-16</inkml:trace>
  <inkml:trace contextRef="#ctx0" brushRef="#br0" timeOffset="114629.93">20763 16000 1294 0,'1'-1'350'0,"6"0"76"0,7 0-347 15,11-1-68-15,5-2-8 16,18 2 35-16,1 1 15 16,13-1 19-16,3 1 3 15,19 0 5-15,0-2-21 16,24 3-3-16,-7 2-17 16,19-4 0-16,-8 4-6 15,14-4 3-15,-11 0-4 16,22-1-5-16,-16 1-5 0,19 0-2 15,-17-1-8-15,12 0-4 16,-21 0 2-16,14 1 0 16,-16-4 0-16,12 2 3 15,-14-1 1-15,7 5-4 16,-23-2-4-16,-1 3 2 16,-19 0-1-16,-3 0-5 15,-19 1 3-15,0-2-1 16,-12 2-2-16,-1 1-13 15,-15 0-15-15,-4 0-73 16,-6 0-89-16,-24-3-406 16,-8 0 45-16</inkml:trace>
  <inkml:trace contextRef="#ctx0" brushRef="#br0" timeOffset="127571.23">9906 5878 249 0,'-46'-60'161'0,"32"51"-1"15,4 1-41-15,-5-1-24 16,2 2-13-16,-3 0 14 16,0 0-16-16,-2 1-2 15,0 0-20-15,-4 2-4 16,5 4-22-16,-3 0 2 15,-1 1-6-15,0 5 3 16,3-1-8-16,-3-1 1 0,5 2-10 16,-3 6 3-16,3-1-6 15,-2 4 3-15,2 3-5 16,-4 3 4-16,2-5-5 16,1 3 7-16,-1-1-4 15,0 0 10-15,2-3-4 0,-1 6 0 16,2-4-5-16,-3 5 6 15,4-1-6-15,0 6 4 16,0-5-4-16,1 4 0 16,3-7-5-16,1 2-2 15,1-6-2-15,0 2 10 16,1-4 2-16,0 3 6 16,0 2-1-16,2 6 1 15,2-1-5-15,-2 3-2 16,4-2-8-16,-2 2 5 15,3-6-2-15,2 1 4 16,-2-3-2-16,1 3 3 16,2-6-7-16,0 3 7 15,-1 0-5-15,2 2 3 16,-3-3 0-16,3 3 3 0,-1-3-7 16,0 1 4-16,2-2-2 15,-2 1 5-15,1-3-2 16,2-1 1-16,-2 0-4 15,5 2-1-15,-1-1-6 16,1 2 3-16,1 0-2 16,0-2 2-16,-2-2-1 0,-2 1 0 15,1-4-2-15,-1 2 1 16,1-2 0-16,4-1 2 16,-2-1 0-16,2 1 2 15,-1-2-4-15,3 2 4 16,-2-2-2-16,2 2 4 15,-2-3-4-15,3 4 5 16,-2-4-5-16,1 0 1 16,-3-2-5-16,0 2-1 15,-2-5-2-15,1 4 1 16,-2-1-1-16,4 0 8 16,0 0-1-16,2 1 4 15,-4-4-1-15,3 2 6 16,-1 1-11-16,-1 0 4 15,1-2-4-15,2 1 2 16,0 1-5-16,3 0 4 0,-5-3-3 16,2 1 4-16,-1-1-3 15,2-1 2-15,-3-3-1 16,2 3 8-16,-3 0-9 16,3 2 4-16,-2-2-4 15,1 2 7-15,-4-1-9 16,4-2 9-16,-1 0-7 15,0 0 5-15,0 0-9 16,5-3 9-16,-3 1-5 0,4-1 3 16,-1 1-2-16,4-1 2 15,-2 0-8-15,-1 0 3 16,-1 1 3-16,-1-1 0 16,-2-1-2-16,-2 2 8 15,0 1-4-15,-1-4-5 16,-3 2-1-16,2 0 4 15,-1-1-7-15,2-1 5 16,2 3 2-16,2-1-1 16,-4-3-3-16,5 2 1 15,-6 0-6-15,-1-1 7 16,-2 3-3-16,4-1 6 16,-4 1 1-16,0 0-3 15,0-1-4-15,2-2 9 16,-4 1-4-16,5-3-1 0,-3-1 1 15,3-1 5-15,0 1-6 16,1-4 4-16,-4 3-2 16,2 2 3-16,-2 0-2 15,1 1-4-15,-2 0-2 16,1-2 4-16,-1 0-1 16,1-3 1-16,-1-1 3 15,1 0 8-15,-2 2-3 0,2-3 1 16,-3 1-4-16,0-3 3 15,-1 2-9-15,1-3 5 16,-1 3-3-16,-2-2 3 16,1 4-6-16,1-4 6 15,-2 3-8-15,-1-4 9 16,2-1-2-16,-3-8 11 16,1 6-2-16,-1-4 6 15,-1 1-7-15,-1 0 1 16,1 9-12-16,-2-6 3 15,-1 4-3-15,0-1 2 16,2-2-2-16,-3-3-1 16,1 1-6-16,-2-1 1 0,-1 1-2 15,-3 0 1-15,0 1 5 16,-5 0 8-16,0 3-3 16,-2-3 6-16,-2 2-5 15,-5-7-2-15,3 6-7 16,-17-12-3-16,-3 5-22 15,-24 4-60-15,-11 17-69 16,-44 10-69-16,0 7-309 16</inkml:trace>
  <inkml:trace contextRef="#ctx0" brushRef="#br0" timeOffset="129850.75">8774 6420 854 0,'-8'-1'186'0,"-1"1"78"16,2 4-230-16,-6 3 26 15,2 2 1-15,-4 7-5 16,-4 3-1-16,-4 8-14 16,1 5-31-16,-9 5-2 15,2-1 8-15,-8 14 12 16,-3 2 2-16,-9 9 8 16,5-2 10-16,-7 4 5 0,6-14-9 15,1-2 2-15,13-16-9 16,7-6-9-1,12-11-4-15,5-5 0 0,2-9-5 16,4 1-1-16,2-1 1 16,-2-1-1-16,1 1 3 15,0 0 5-15,0-1-2 0,0 0 0 16,0 1 0-16,0 0-4 16,0 0-5-16,0 0-33 15,0 0-39-15,0-1-93 16,0-1-58-16,1 1-253 15,0-1 6-15</inkml:trace>
  <inkml:trace contextRef="#ctx0" brushRef="#br0" timeOffset="130379.15">8169 6835 314 0,'2'2'165'16,"-1"0"25"-16,0 0-73 0,0 1 29 16,1-2 2-16,-2 0 31 15,1 0-23-15,1 0-11 16,-2-1-46-16,0 1-37 16,0-1-55-16,0 2-6 15,-2 1 8-15,1 24-2 16,-13 38 5-16,8-24 4 15,-3-5-2-15,1 7-7 16,5-5 2-16,1-2 3 16,1-7 2-16,3-6-7 15,1-13 3-15,-4-6 11 16,2-4 20-16,-2-1 34 16,1 0 21-16,0-1 4 15,2-2-15-15,5-4-26 0,15-16-37 16,46-39-20-16,-31 40-15 15,13-3-73-15,1 3-48 16,9-5-251-16,-10 4-81 16,-8 0-99-16</inkml:trace>
  <inkml:trace contextRef="#ctx0" brushRef="#br0" timeOffset="131210.65">7434 8095 602 0,'14'-38'262'0,"-15"35"-2"16,1 2-137-16,0 1-77 16,0 0-5-16,0 0 2 15,0 0-9-15,-2 1-5 16,1 1-3-16,-1 2-23 15,-12 23 0-15,-27 47 13 16,11-31 5-16,-10 11 4 16,-1 0-1-16,-12 7 3 15,1-8-5-15,-9 3 15 0,7-6 4 16,-8 10 13-16,11-1 2 16,-2 2-3-16,7-7-15 15,-3-2-5-15,14-12-11 16,-1-5-5-16,4-9-1 15,4 1-1-15,7-7 2 16,-1-4-1-16,6-6 3 0,5-3 5 16,4-4 1-16,2-3 0 15,4 1-3-15,1-1-3 16,0 0-7-16,0-1-18 16,0 0-27-16,0 0-65 15,0 0-37-15,0-1-303 16,1-2 41-16</inkml:trace>
  <inkml:trace contextRef="#ctx0" brushRef="#br0" timeOffset="131645.41">6665 8670 799 0,'0'0'174'16,"0"0"65"-16,0 1-229 15,0 2-21-15,0 0 1 0,0 10 8 16,-2 41 13-16,-4-23 21 15,0-1 17-15,-7 10 24 16,2-1 11-16,-5 8-1 16,2-8-18-16,0 7-9 15,5-10-20-15,-1-1-8 16,7-9-4-16,0-4 5 16,3-13 2-16,1-2 8 15,2-7 8-15,6-8 11 16,2-3-6-16,14-9-8 15,2-5-15-15,18-6-11 16,2-2-15-16,13-4-48 16,-5 6-54-16,1 1-319 15,-17 6 43-15</inkml:trace>
  <inkml:trace contextRef="#ctx0" brushRef="#br0" timeOffset="132536.38">5631 9805 728 0,'4'-1'352'0,"-1"0"-35"16,-3-2-145-16,0 3-139 16,0 0-31-16,-1 2 4 15,1 0 4-15,-2 5-5 16,-3 11 1-16,-21 42-3 16,7-34 2-16,-6 9 8 15,-3 4 10-15,-11 8 7 0,1 2 8 16,-11 12 11-1,3-5-4-15,-11 6-3 0,6-6-7 16,-10 6-6-16,9-13-13 16,-3-1-4-16,12-11 0 15,4-5 1-15,9-11 3 16,6-5 5-16,8-5 4 16,1-4 7-16,9-2 0 15,0-4-2-15,3-1-5 16,4-1-11-16,-1 1-11 0,0 0-14 15,0 1-3-15,0 0-12 16,-1 1-2-16,0 0-28 16,1 0-12-16,0 0-74 15,0 1-195-15,1-3-71 16,1-4-90-16</inkml:trace>
  <inkml:trace contextRef="#ctx0" brushRef="#br0" timeOffset="132928.64">4906 10383 1017 0,'-10'0'190'0,"4"2"101"16,-36 34-295-16,32-9-26 0,1 7 9 15,-2 2 20-15,3 12-4 16,0-5 3-16,4-1 0 16,1-6-1-16,3-6 7 15,0-15 7-15,1-5 9 16,2-6 6-16,-3-3 16 15,2-2 7-15,-2-1 11 16,1 1-4-16,1-1 7 16,11-4-13-16,59-34-12 15,-25 12-13-15,13-4-24 16,-1 3-42-16,8 4-337 16,-18 9 85-16</inkml:trace>
  <inkml:trace contextRef="#ctx0" brushRef="#br0" timeOffset="133729.04">4185 11524 947 0,'1'0'222'16,"-1"0"74"-16,0 2-273 15,0-3-32-15,-1 1-4 16,0 1 6-16,-2 2 27 16,-2 10 20-16,-29 61 14 15,11-30 15-15,-10 14 18 16,-3 0-13-16,-12 18 3 16,2-7-8-16,-16 18-4 15,7-7-18-15,-10 2 5 16,8-17-17-16,-2 4 10 15,10-18-6-15,0 0 1 16,13-13-13-16,1-3 4 16,13-12-15-16,4-4-2 15,6-10 1-15,3-1-6 0,6-2-5 16,-1-6 3-16,3 1-1 16,1-2-18-16,0 0-11 15,0 0-34-15,0-1-24 16,1 1-64-16,2-1-22 15,1-1-288-15,13-8 60 16</inkml:trace>
  <inkml:trace contextRef="#ctx0" brushRef="#br0" timeOffset="134351.22">3588 12210 796 0,'-6'3'181'0,"2"-1"68"0,-2 0-228 16,2 1 0-16,1 0 9 15,0 1 17-15,-5 7 14 16,-17 37 7-16,17-31-4 16,-2 6-1-16,1 1-12 0,1 7 4 15,2-2-8-15,1 4-4 16,2-8-6-16,1-2-3 15,2-6-15-15,2-3-1 16,1-5-1-16,1-2-3 16,-2 0-2-16,3-6 10 15,-1-1 2-15,-4-1 7 16,2 0 2-16,0-1 2 16,9-2-10-16,21-7-3 15,40-14-10-15,-8 3-55 16,9-2-47-16,12-15-340 15,-14-17 46-15</inkml:trace>
  <inkml:trace contextRef="#ctx0" brushRef="#br0" timeOffset="154790.21">10465 17192 751 0,'-6'-4'298'0,"1"1"26"15,-24-20-149-15,32 19-72 16,6-5 12-16,-3 3 1 16,5-1 23-16,-1 2-23 15,5 4-23-15,1 0-28 16,0 3-13-16,5 7-10 16,-1 4-17-1,-4 9-1-15,-1 4 4 0,0 11-4 16,-7-4-2-16,-5 7 0 15,-1-2-5-15,-3 5-7 16,0-7-5-16,-5-2-1 16,4-12-3-16,-2-5 8 15,-2-11 3-15,-4-7 7 16,4-8 3-16,-4-11 3 16,3-7-4-16,-1-12-7 15,2-3-7-15,7-13-6 16,6 0-13-16,4-6-6 15,6 9 2-15,6-1-3 16,2 16 0-16,12 7-23 16,-5 15-12-16,8 7-91 15,-5 8-63-15,-8 1-311 16,-11 3 25-16</inkml:trace>
  <inkml:trace contextRef="#ctx0" brushRef="#br0" timeOffset="156074.81">10921 17359 742 0,'0'-2'194'16,"-1"0"67"-16,1 0-201 16,0-2 14-16,0 1 2 15,1 0 28-15,0-1-9 16,0 1 13-16,1 0-19 0,-1 0-4 16,1-1-26-16,3 1-2 15,7-4-24-15,39-16-5 16,-33 21-7-16,4-1 8 15,-3 2 0-15,6 2 4 16,-6 1-8-16,0 2-3 16,-3 4-9-16,-3 2-4 15,-6-1-6-15,-4 6 1 16,-2 0-3-16,-7 6 3 16,-4-3-5-16,-4 5 7 15,1-7-5-15,-7 1 5 16,3-6-6-16,1-4 1 15,3-5-6-15,1-2 3 16,7-2-5-16,0-3 1 0,5-1-4 16,4 1 4-1,4-2-2-15,0 2 3 0,2 1 2 16,3 1 5-16,1 1-6 16,3 4 2-16,-1 3-4 15,2 3 2-15,1 3-5 16,-3 4 5-16,-3-1-2 15,0 2 4-15,-3 2-3 0,-6-1 5 16,-1 0-5-16,-4 2 6 16,-5-4-7-16,-11 0 1 15,-6 0 0-15,-13-3 2 16,-19-8-15 0,-5-3-12-16,-1-10-91 15,1-10-308-15,14-17 56 16</inkml:trace>
  <inkml:trace contextRef="#ctx0" brushRef="#br0" timeOffset="157406.34">11659 17056 944 0,'-2'-16'282'16,"2"7"64"-16,0 2-214 16,0 2-50-16,-1-1 21 0,1 3 18 15,0 2 10-15,0 0-34 16,0-1-14-16,0 1-26 16,0 1-15-16,0 0-10 15,0-1 5-15,0 1-6 16,1 0-6-16,0 0-3 15,2 1-18-15,-2 2-2 16,6 11 6-16,18 47 5 16,-22-20-3-16,0 4 4 0,-5 4-2 15,-1-9-3-15,-1 2-6 16,1-9 0-16,0-6 1 16,2-8 2-16,0-2-6 15,1-7 6-15,0-4-2 16,0-3 0-16,0-1 5 15,-1-3 5-15,1 0 0 16,0 0 0-16,0 0 3 16,0 0-4-16,2-3-3 15,1 0-2-15,15-14-1 16,40-38-3-16,-30 22-1 16,2 4 2-16,6-6-2 15,-7 2 0-15,2-4-3 16,-3 7 4-16,-2-3-4 15,-7 8 2-15,0 1-2 0,-3 5 7 16,0-1-3-16,-4 8 2 16,0-2-3-16,-3 2 2 15,2 4-2-15,-8 2 0 16,2 0-1-16,-2 3 9 16,-1 0 1-16,-2 2 6 15,0 0-5-15,0 1 0 16,0 1-7-16,0 0-2 0,0 0-10 15,0 0 6-15,1 1-2 16,0 2 0-16,0 3 2 16,5 16 4-16,8 45 1 15,-11-32 2-15,3 8-4 16,-1-6 4-16,2 4-5 16,-2-8-3-16,4 0 0 15,-5-10 3-15,3 0-3 16,-3-6 3-16,1-4 0 15,-5-3 6-15,0-4-3 16,0 2 2-16,-6-3-5 16,2-2 0-16,-2-1-6 15,5-2 2-15,-1 0 1 16,-1 0 3-16,-3 0-6 16,-11 1 0-16,-42-4-2 15,30-8-2-15,-7-6 1 0,-1-5 11 16,-7-10-4-16,6 1 3 15,-6-13-5-15,6-1-4 16,-5-4-33-16,9 8-29 16,-4 6-150-16,12 13-57 15,10 11-302-15,15 9-39 16</inkml:trace>
  <inkml:trace contextRef="#ctx0" brushRef="#br0" timeOffset="158007.72">12969 16652 1097 0,'-9'-12'263'0,"3"7"93"0,-3 2-304 15,-3 4 35 1,-3 2-25-16,-6 12 3 16,-2 6 1-16,-10 19-3 15,-5 7-20-15,-8 26 5 16,4 11-4-16,-2 16-10 16,10-6-6-16,15 15-7 15,16-17-14-15,15 4-4 16,13-15 7-16,18 3-31 15,5-20-22-15,17-4-80 16,-4-26-52-16,15-8-299 16,-12-19 22-16</inkml:trace>
  <inkml:trace contextRef="#ctx0" brushRef="#br0" timeOffset="158607.01">12988 17164 811 0,'-5'-13'380'15,"2"4"-25"-15,6 6-139 16,0 3-174-16,2 0 10 16,-5 0 9-16,1 1 25 15,0 1-9-15,1 3-1 0,7 17-17 16,12 40-19-16,-17-30-19 16,-1 3 0-16,-3-5-8 15,1 2-8-15,1-8 7 16,-5-1 2-16,2-8-5 15,2-7 2-15,-4-4 9 16,-4-7 7-16,2-5 2 16,-2-12 1-16,0-3-3 0,6-11-2 15,4-1-12-15,9-10-2 16,1 8-5-16,9 1-4 16,-1 3-6-16,5 5-6 15,-3 13-14-15,4 1-46 16,-1 4-40-16,2 11-104 15,-6 1-286-15,-1 2 29 16</inkml:trace>
  <inkml:trace contextRef="#ctx0" brushRef="#br0" timeOffset="158958.41">13388 17371 1306 0,'0'-9'326'15,"-3"0"99"-15,1 6-359 16,-1 1-15-16,1 0 6 0,1 1 15 15,0 0 7-15,0 0 8 16,1 0-36-16,-1-1-10 16,1 1-6-16,0 1-6 15,1 0-15-15,1 3 2 16,0 0-4-16,10 20-8 16,11 45-2-16,-16-21-17 15,-6 4-71-15,-9 10-448 16,-6-11 110-16</inkml:trace>
  <inkml:trace contextRef="#ctx0" brushRef="#br0" timeOffset="160039.57">13733 16983 1008 0,'-4'-13'314'0,"-1"-1"53"16,2 8-214-16,2 1-77 0,-1 4 26 15,2 0 8-15,0 1 3 16,0 1-34-16,0 2-10 16,3 17-34-16,9 50-7 15,-6-32-5-15,0 13-7 16,2-2-4-16,1 4-1 15,0-7-1-15,0 5-7 16,0-10 3-16,-3-3-7 16,-1-11 8-16,0-4-6 15,1-12 2-15,-4-8 2 16,2-9 8-16,3-7-6 16,0-11 5-16,6-8-4 15,6-5-3-15,11-12-6 16,1 0 0-16,10-4 3 15,-5 3 4-15,5 0-2 0,-8 13 0 16,2 2-2-16,-8 13 0 16,-1 5-5-16,-7 9 2 15,-6-1 11-15,-6 7 8 16,-1-3 14-16,-6 2 12 16,1 0 5-16,-1 2-8 15,0 0-1-15,0-1-14 16,-1 0-4-16,1 0-4 0,-2 0-1 15,1 0-5 1,1 1-1-16,0 0-5 0,0 1-4 16,0 1-2-16,1 2 2 15,4 13-1-15,9 54 3 16,-14-28 2-16,-1 15 2 16,0-2 1-16,-1 12-4 15,-1-7 2-15,3 5-2 16,1-11-3-16,-1 1 0 15,2-18 2-15,-4-7-1 16,0-17 4-16,-3-11 3 16,-2-10 6-16,-6-11-7 15,-1-8 5-15,-6-13-12 16,-1-2 2-16,-5-7-18 16,2 6 4-16,-8-7-23 15,0 10 1-15,-7 0-19 0,-1 4 5 16,-9-1-20-16,1 10 10 15,-7 3-11-15,7 7-1 16,-2 7-49-16,8 5-8 16,5 8-79-16,13 1 57 15,9-9-350-15,15 0 102 16</inkml:trace>
  <inkml:trace contextRef="#ctx0" brushRef="#br0" timeOffset="160655.66">14571 17129 927 0,'-2'-5'281'16,"-1"-1"84"-16,-1 2-252 0,2-1-7 16,2 2-10-16,0 0 25 15,0 1-18-15,3 1-7 16,4-1-12-16,11 7-10 16,33 24-35-16,-36 0-2 15,-4 4-3-15,-4 5-6 16,-4-3-2-16,-3 5-4 15,-3-9-11-15,-1 0-1 16,0-9 0-16,-3-5-4 16,-1-9 0-16,-3-8 0 15,2-5 0-15,-2-12 0 16,0-3 2-16,2-7-1 16,6-4 1-16,3-6-1 15,8 2 0-15,5-5-4 16,3 1-2-16,5 3-5 0,0 7 1 15,2 3-12-15,-4 11-17 16,4 7-62-16,-1 8-37 16,1 6-109-16,-3 2-278 15,-1-2 39-15</inkml:trace>
  <inkml:trace contextRef="#ctx0" brushRef="#br0" timeOffset="161224.6">14895 17305 974 0,'0'25'232'0,"1"-36"86"16,1 4-273-16,2-1-17 15,0 1 14-15,1-1 33 16,-1 0 12-16,0 3 5 0,-1 2-7 16,6 0-17-16,-2 2-30 15,3 1-9-15,0 1-1 16,6 2-1-16,-4-1 5 15,5 2 3-15,0 3-5 16,1 1-3-16,-1 1-2 16,-3 3 0-16,-5-2-12 15,-3 7 1-15,-6-1-6 16,-7 4-2-16,-5 1-5 0,-7 2 4 16,-2-6-5-16,-3 2 6 15,2-8-7-15,1-3 2 16,7-7 3-16,-2 1 0 15,7-5 3-15,4 2-2 16,4-1-3-16,2 4-2 16,-1-3 0-16,2 1-7 15,1 0 7-15,16-1 2 16,41-2 3-16,-23 0 2 16,3-1-4-16,3 1 1 15,1 1-5-15,3 1-15 16,-7 0-40-16,-3-2-121 15,-4 2-310-15,-1-7 27 16</inkml:trace>
  <inkml:trace contextRef="#ctx0" brushRef="#br0" timeOffset="161640.47">15283 16849 1097 0,'-6'-16'238'0,"14"1"106"16,-2 6-323-16,8 1 6 16,-2 1 17-16,2-1 43 15,-2 4 14-15,7 9 17 16,-4 5-5-16,6 12-1 16,2 11-31-16,6 23-6 15,-4 9-11-15,2 23-11 0,-8 0-18 16,-1 17-15-16,-9-10-9 15,-6 14-5-15,-9-17 0 16,-15 12-75-16,-13-18-93 16,-30-5-368-16,-13-27 13 15</inkml:trace>
  <inkml:trace contextRef="#ctx0" brushRef="#br0" timeOffset="162255.41">10266 16734 947 0,'-24'-6'286'0,"2"4"77"0,-1 12-231 16,2 4-36-16,-6 12 40 15,-1 4-3-15,-6 25 3 16,2 11-15-16,-7 27-5 16,6 1-43-16,5 32-15 15,8-4-24-15,15 14-8 16,15-15-17-16,21 6-60 15,14-27-54-15,29-2-161 16,3-26-270-16,31-18-13 16</inkml:trace>
  <inkml:trace contextRef="#ctx0" brushRef="#br0" timeOffset="163018.79">15510 16621 1028 0,'7'-14'266'15,"4"8"84"-15,6 3-242 16,3 7-34-16,6 4 48 0,3 6 11 16,3 16 17-16,-6 8-30 15,-2 22 8-15,-6 14-42 16,-10 29 1-16,-3 34 28 15,-7 9-88 1,-5 12-6-16,-3-5-21 16,-8 2-79-16,-11-26-113 15,-18 14-371-15,-21-21 6 0</inkml:trace>
  <inkml:trace contextRef="#ctx0" brushRef="#br0" timeOffset="175788.62">8359 15789 957 0,'-13'-12'220'0,"2"1"102"15,6 5-267-15,3 1 19 16,0 1 10-16,4 0 33 0,-2 3-12 16,0 0-16-16,0 1-28 15,1 0-15-15,1 2-33 16,7 9-1-16,33 50 1 16,-19-22-2-16,2-2-4 15,4 1 0-15,-2-11-6 16,4-8 6-16,-5-12-1 15,5-15 4-15,-7-14-1 0,8-18 0 16,-3-7-10-16,4-15-21 16,-4-1-28-16,4-8-70 15,-4 10-39-15,3 1-286 16,-5 17 39-16</inkml:trace>
  <inkml:trace contextRef="#ctx0" brushRef="#br0" timeOffset="176171.19">8580 15753 1009 0,'2'-15'303'16,"-2"7"49"-16,0 4-280 15,6 8-50-15,1 1-29 16,3 6 9-16,-1 3 4 16,3 15 14-16,-1 0-1 0,1 16 10 15,-4-2-6-15,6 5 0 16,2-11-9-16,2-2 3 15,2-17-5-15,11-16 8 16,-2-17 0-16,14-28 5 16,3-14-6-16,7-17-36 15,0 1-62-15,2-14-323 16,-12 21 49-16</inkml:trace>
  <inkml:trace contextRef="#ctx0" brushRef="#br0" timeOffset="176837.59">8567 17399 857 0,'-5'-16'409'0,"-16"1"-43"15,14 4-141-15,5 9-238 16,3 0-2-16,2 3 8 16,-3-1 8-16,1 1 2 15,2 1 7-15,6 8-3 0,39 51 8 16,-31-32-6-16,4 3 1 15,-4-6-2-15,3-7 4 16,-1-4-6-16,1-8 13 16,0-9 5-16,4-11 13 15,-1-7 0-15,4-13 9 16,3-5-7-16,5-7-5 16,0 2-14-16,13-5-15 15,3 7-43-15,11-2-98 16,-4 11-300-16,4 10 36 15</inkml:trace>
  <inkml:trace contextRef="#ctx0" brushRef="#br0" timeOffset="177220">8869 17351 1236 0,'-33'-39'279'0,"38"37"92"15,0 4-354-15,3 8-22 16,3 5-1-16,2 15 25 15,-4 5 10-15,3 13 5 16,0 3-12-16,4 4-1 16,2-11-13-16,6-3 11 15,3-17-2-15,6-13 19 16,5-18 2-16,13-27 13 16,6-13-11-16,20-22-2 15,3-2-24-15,17-3-133 16,-6 19-339-16,-4-20 61 15</inkml:trace>
  <inkml:trace contextRef="#ctx0" brushRef="#br0" timeOffset="-207749.73">1253 6392 1034 0,'-26'-49'313'0,"19"34"93"16,5 5-280-16,2 3-10 16,0 4-14-16,2 4-26 15,-2-1-30-15,1 1-11 16,3 1-26-16,6 5-8 16,47 47-1-16,-31-20 5 15,-6 0-6-15,1 6 4 16,-7-8-1-16,-4-2 4 15,-3-11-6-15,-6-7 5 16,0-10 5-16,-3-3 12 16,-4-5 1-16,5 3 2 15,-3 0-1-15,-4-9-5 0,-30-45-17 16,29 29-3-16,7 1-7 16,10-3-16-16,10 7-8 15,11-6-17-15,6 5-9 16,10 0-21-16,-5 7-12 15,0 6-64-15,-8 13-159 16,-6 13-108-16,-12 13-67 16</inkml:trace>
  <inkml:trace contextRef="#ctx0" brushRef="#br0" timeOffset="-207400.18">1736 6551 1167 0,'-7'-6'273'16,"0"-3"102"-16,0 6-310 15,4 1-7-15,2 4 43 16,1-2 2-16,0 0 10 15,0 0-25-15,0 0-20 0,0 0-41 16,0 0-12-16,1 0-12 16,0 1 3-16,1 2-1 15,6 6-7-15,30 47 5 16,-29-26-3-16,-4 1-3 16,1 5 0-16,-5-5-11 15,0-2-57-15,0-7-54 16,-1-7-365-16,-1-20 40 0</inkml:trace>
  <inkml:trace contextRef="#ctx0" brushRef="#br0" timeOffset="-206549.65">2384 6315 1012 0,'-1'-8'387'16,"-4"-5"30"-16,0 2-193 0,2 9-135 15,1-4 25-15,-1 3-11 16,1 2 12-16,1 0-35 15,0-2-16-15,0 2-32 16,1 0-8-16,0 0-25 16,0 0 5-16,0 0-9 15,0 0-1-15,0 1-3 16,0 2 7-16,2 8-6 0,5 23-2 16,2 35 1-1,-6-22 10-15,-4-5-10 0,-5 6 11 16,6-9 1-16,3-3 0 15,0-16-5-15,5-7 13 16,5-9-8-16,5-15 5 16,3-10-1-16,8-12 7 15,0-6-12-15,3-3-3 16,-7 4 0-16,4-1 9 16,-8 4-11-16,1-2 3 15,-4 5-1-15,-1 5 6 16,-6 7-9-16,-1 6 1 15,-2 8 1-15,0 2 4 16,-2 0-5-16,1 3-3 16,-3 1 3-16,0 0 10 0,-4 1-9 15,0 0 11-15,0 0 6 16,0 0 0-16,0 0-10 16,0 0 10-16,0 0-10 15,2 1-4-15,-1 1 1 16,2 13-1-16,10 48-9 15,-7-20 8-15,-4-2-1 16,0 8-3-16,0-11 5 0,1 2 4 16,-1-10-8-16,0-3 3 15,-1-9 1-15,-1-7 5 16,-1-6 0-16,1-4 7 16,-7-4 2-16,-6-5 0 15,-6-1-9-15,-11-10 6 16,-5-2-13-16,-14-6 1 15,2 1-4-15,-4-3-3 16,8 4-13-16,3 1-3 16,10 5-5-16,6 2 4 15,10 6-1-15,6 3-29 16,5 1-22-16,7 10-66 16,7 2-35-16,5 9-201 15,1 4-109-15,7 6-25 16</inkml:trace>
  <inkml:trace contextRef="#ctx0" brushRef="#br0" timeOffset="-206050.72">3177 6382 987 0,'0'-7'370'0,"-1"4"31"16,-1-1-250-16,1 4-66 16,0-1-22-16,1 0 27 15,0 0-20-15,0 0 4 16,0 0-31-16,0 1-23 15,0 1-31-15,1 1-2 16,0 1-7-16,3 10 10 16,15 42 2-16,-16-22 9 15,-2 3 1-15,-1 3 1 16,-2-5-3-16,0-7 3 0,0-12-2 16,1-6 8-16,-1-8 6 15,0-5 11-15,-1-6-6 16,0-12 4-16,-3-5 0 15,2-10-3-15,2-1-10 16,3-6 11-16,3 8-13 16,5-2 0-16,2 6-7 15,7-1-10-15,4 9-33 16,10 5-40-16,-1 12-37 16,4 8-100-16,-3 13-269 0,-3 8 48 15</inkml:trace>
  <inkml:trace contextRef="#ctx0" brushRef="#br0" timeOffset="-205566.52">3483 6535 929 0,'-3'-5'220'16,"1"4"78"-16,1-1-236 0,1 1-3 16,0 0 42-1,0-1 3-15,1-2 5 0,1 0-26 16,2 0-20-16,6-4-42 16,38-36 0-16,-36 39-4 15,1 1 0-15,-2 4-11 16,-2 5-2-16,-3 4-6 15,0 6-2-15,-6 3-3 16,-1 11 5-16,-6 1-1 16,-3 3 1-16,-2-2 1 0,-2 2 3 15,1-7-4-15,2-4 3 16,4-8-1-16,3-5 11 16,0-7 4-16,2-9 6 15,1-1 0-15,1-5 1 16,3 1-11-16,1-2 4 15,2 4-12-15,8-1 3 16,3 5-3-16,7 4-3 16,6 0-10-16,7 4 9 15,0 4-7-15,4-1-33 16,-8-1-34-16,1 0-336 16,-6-8-30-16,-9-6-136 15</inkml:trace>
  <inkml:trace contextRef="#ctx0" brushRef="#br0" timeOffset="-205233.96">3868 6194 1131 0,'-14'-44'293'15,"12"34"94"-15,3 6-305 16,-1 3 1-16,1 2 10 16,-1-1-27-16,1 1 1 15,2 1-17-15,4 18-4 16,44 51-21-16,-28-14-2 16,-5-1 1-16,0 14-7 15,-8-6-18-15,-3 5-1 16,-9-7 4-16,-9 11-7 15,-6-13-53-15,-19-6-99 16,-8-11-23-16,-19-20-298 16,-5-36-5-16</inkml:trace>
  <inkml:trace contextRef="#ctx0" brushRef="#br0" timeOffset="-204800.57">1383 6018 1034 0,'-19'-5'270'16,"-12"3"75"-16,9 8-285 15,-2 2-48-15,-3 9 20 16,-3 5 11-16,-4 13 4 15,1 5 4-15,-3 29-2 16,5 4-20-16,-1 18-2 16,7-1-10-16,9 27 4 15,15-16-5-15,14 20-2 16,14-20-6-16,25 11-14 16,8-26-49-16,29-3-360 15,5-39 87-15</inkml:trace>
  <inkml:trace contextRef="#ctx0" brushRef="#br0" timeOffset="-203601.54">4513 6384 1035 0,'-7'-21'296'15,"-1"3"94"-15,1 6-290 0,3-1 16 16,3 9-7-16,1 3 8 16,0 1-14-16,0-2-11 15,0 2-29-15,0 0-25 16,0 0-26-16,0 2-15 15,0 1 7-15,2 11-13 16,10 44 11-16,-8-21 3 16,2-6-5-16,-3 4-7 15,0-6 12-15,0-4-4 16,-2-10-5-16,2-2 6 16,-3-8 3-16,1-3-1 15,0-1 8-15,-1-2 6 16,2-2-4-16,4-6-3 15,11-19-5-15,48-38-10 16,-35 35 3-16,5-2 7 0,-1 6-5 16,0-5-2-16,-7 8 7 15,-1-4-4-15,-10 9-7 16,-1 3 6-16,-9 9 6 16,-1-2 9-16,-4 6 0 15,3 2 17-15,-6 1 4 16,2 0 5-16,0-1-16 15,0 1-3-15,0 0-8 0,0 0-8 16,0 0-5-16,0 0 1 16,0 1-2-16,0 1-2 15,0 2-3-15,4 24-4 16,7 36 5-16,-7-24 1 16,0-3-1-16,-2 7 3 15,2-5 2-15,-3 0-5 16,2-8 0-16,-3-7 4 15,2-11 2-15,-2-5 4 16,-2-8 0-16,1-1 10 16,0 0 0-16,-1-1-3 15,-5-2-1-15,-26-10-3 16,-38-47-11-16,22 28-19 16,3 3-3-16,-7 3-8 15,9 5-5-15,4 6-8 0,12 0 15 16,8 2-11-16,6 6 1 15,9 3-30-15,10-1-22 16,9 4-87 0,6 2 2-16,9-5-323 0,-1-1 54 15</inkml:trace>
  <inkml:trace contextRef="#ctx0" brushRef="#br0" timeOffset="-203082.62">5325 6322 939 0,'3'-7'333'0,"2"-9"51"15,12-28-259-15,-14 37-34 16,2 0-26-16,2 3 11 16,-1 3-20-16,1 4 10 15,0 5-16-15,2 11-9 16,-4 5-33-16,2 12 3 15,-5 1-7-15,-1 7 4 16,-1-7-6-16,-2-1 7 16,0-10-2-16,2-5 0 0,-1-11 6 15,-1-5 38-15,2-5 15 16,-1-2 34-16,0 1 8 16,0-2-8-16,0-2-37 15,-3-15-12-15,-7-43-38 16,9 28-9-16,4 2-1 15,6-6-1-15,2-1-6 16,7 2-11-16,4 7-14 0,4 6-45 16,0 11-28-1,10 9-106-15,-3 5-47 0,3 4-287 16,-7 0 22-16</inkml:trace>
  <inkml:trace contextRef="#ctx0" brushRef="#br0" timeOffset="-202348.65">5839 6513 1090 0,'-4'-5'254'0,"1"1"95"16,-3 0-307-16,3 0 2 16,0 1 21-16,-1 0-3 15,2 0 17-15,0-1-11 16,0 1-19-16,1 0-27 16,0 0-4-16,1 1-13 15,1 0 0-15,2 0-1 0,1 0 2 16,5 1-1-16,1 0 0 15,33 1 0-15,-33 6 3 16,-3 0-5-16,1 2 4 16,-3 1-5-16,-2 2-1 15,-5 0-6-15,0 2 4 16,-2-2-7-16,-4 2-6 16,2-4-10-16,-2-1-3 15,1-5-2-15,2 0 4 16,2-2 8-16,-2-3 8 15,4 2 4-15,0-1 4 16,0 0-3-16,1 0 2 16,-2-1-2-16,2-1 1 15,2 1-3-15,0 0 3 0,5 0-2 16,10 0 3 0,30 2 0-16,-27 13 4 0,-6 1-2 15,-2 3 3-15,0-2-1 16,0 6 1-16,-7-5-4 15,-2 4 5-15,-2 1-1 16,-10 2 1-16,-6-6-2 16,-12 3 3-16,-7-8-1 15,-10-7 0-15,-4-8-16 0,-6-8-86 16,0-12-309-16,10-11 55 16</inkml:trace>
  <inkml:trace contextRef="#ctx0" brushRef="#br0" timeOffset="-198849.81">1359 7887 916 0,'-37'-34'377'16,"33"18"28"-16,0 5-201 16,4 2-107-16,3 5-4 15,1 2-32-15,0 3-14 16,-4-1-16-16,2 0-10 16,2 2-17-16,1 3-8 15,9 17 2-15,32 42 1 0,-32-31 1 16,0-1 0-16,-1-1 6 15,-1-2 0-15,-3-10-3 16,-4-7 1-16,0-7 7 16,-5-6 3-16,0-6-3 15,0 5 4-15,0-1 1 0,0-9-8 16,8-48-9-16,0 23 4 16,2-3-5-16,4-9-8 15,7 5 5-15,9-1-7 16,0 9-1-16,6 6-15 15,-4 14-9-15,2 8-48 16,-9 11-24-16,-2 17-57 16,-7 9 0-16,-5 21-260 15,-8 1 74-15</inkml:trace>
  <inkml:trace contextRef="#ctx0" brushRef="#br0" timeOffset="-198451.06">1889 8046 1130 0,'-4'-8'285'15,"0"1"96"-15,-1 3-318 0,3 3 15 16,0 1 6-16,2 0 25 16,0 0-7-16,0-1 3 15,0 0-29-15,0 0-26 16,0 1-19-16,0 0-8 16,0 0-16-16,0 1-10 15,0 2 4-15,4 17 3 16,11 45-5-16,-8-21 8 15,0 2 0-15,-1 2-3 16,-1-11-7-16,0-5 6 16,-5-16-4-16,2-6-41 15,-4-12-36-15,3-7-19 16,0-18-413-16,7-20 97 16</inkml:trace>
  <inkml:trace contextRef="#ctx0" brushRef="#br0" timeOffset="-197551.72">2493 7849 1171 0,'-5'-15'329'16,"-9"-35"97"-16,11 39-324 15,3 1 13-15,0 2-15 16,0 0 5-16,1 3-15 16,0 0-9-16,0 5-35 15,-1-1-10-15,0 0-16 0,0 1-13 16,0 0-6-16,1 1-5 16,1 2-5-16,9 23-4 15,11 43 8-15,-14-20 4 16,-3-1 1-16,-1 7 1 15,-1-9 1-15,0-4 1 16,0-11-5-16,2-9-1 16,-1-11 6-16,3-10 10 15,3-9 4-15,9-16-3 16,1-5 4-16,10-16-6 16,-1-2-9-16,4-13 1 15,-7 6 2-15,6-4-7 16,-9 10 5-16,0 3-3 15,-4 15-3-15,-5 8-2 16,-6 11 5-16,0 4-5 16,-4 4 2-16,-3 0 1 15,1 3 4-15,-2-1-7 0,0 0 4 16,0 1 3-16,0 0-2 16,0 0-1-16,0 0 8 15,0 0-7-15,0 0-3 16,2 2-2-16,-2 1-2 15,5 17 0-15,10 48 5 16,-14-18 1-16,-1 1 2 0,2 6 0 16,1-5-1-16,-3 1 0 15,3-14 1-15,-4 0-1 16,3-13 6-16,-1-9 0 16,1-9 7-16,-2-8 22 15,-5-9 5-15,-6-14-6 16,-6-4-3-16,-15-15-5 15,0 1-22-15,-8-10-9 16,-1 10 4-16,-2-2-2 16,11 9 2-16,0 1-19 15,13 9-6-15,3 2-25 16,7 8-10-16,4 1-60 16,5 4-40-16,8 3-391 15,3-4 79-15</inkml:trace>
  <inkml:trace contextRef="#ctx0" brushRef="#br0" timeOffset="-197034.72">3371 7774 764 0,'0'-13'382'0,"-1"-2"-14"0,2 4-127 15,-1 3-159-15,1 2 19 16,1 0-14-16,0 2 2 15,-2 3-14-15,0 1-18 16,2 1-31-16,0 3-7 16,14 28-17-16,8 45-2 15,-15-32 6-15,-4 7-1 16,-3-10-5-16,-1-6 2 16,0-10 3-16,0-3-4 15,-2-12-1-15,1-5 35 16,-2-5 20-16,-2-11 14 15,2-5 2-15,0-13 2 16,1-6-28-16,3-13-18 16,0-2-22-16,5-7-1 15,4 10 1-15,4 2-12 0,1 16-4 16,5 6-2-16,0 12-7 16,5 7-67-16,-4 3-45 15,3 7-103-15,-2 4-290 16,-3-6 22-16</inkml:trace>
  <inkml:trace contextRef="#ctx0" brushRef="#br0" timeOffset="-196383.94">3719 8057 864 0,'-2'-10'199'0,"3"0"85"16,0 0-242-16,1-1 25 15,2 0 8-15,3-1 24 16,0 1 3-16,3 1 0 0,0 2-34 16,3 2-9-16,-1 2-27 15,4 3-11-15,-4 1-10 16,3 3 0-16,-3 3-5 16,-3 5-4-16,-2 3-2 15,-3 6-1-15,-3 3-2 16,-5 4-1-16,-2 0 4 0,-2 0-1 15,-2-5 0-15,-3-3 2 16,3-7 2-16,1-3-7 16,2-5 2-16,0-4-1 15,4-4-2-15,2-3-2 16,1-1 6-16,1-3-1 16,5 1-3-16,4 2 3 15,0 1-1-15,6 1 2 16,0 3-1-16,3 1 3 15,-1 3-2-15,6 5 2 16,-3 3-4-16,0 3-2 16,-6 3-2-16,-4 8 0 15,-8 4-2-15,-7 6-1 16,-7-1 2-16,-10 3 2 16,-4-6 4-16,-7-4-1 15,-2-10 4-15,-5-2 0 0,6-9-6 16,0-4-20-16,5-3-13 15,4-4-64-15,9-3-286 16,9-16 65-16</inkml:trace>
  <inkml:trace contextRef="#ctx0" brushRef="#br0" timeOffset="-196052.69">4243 7670 1172 0,'17'4'282'0,"-8"-5"91"15,-2 6-341-15,0 4-5 16,5 1-4-16,6 9 21 15,-4 3 14-15,2 13 8 16,1 6-11-16,3 7-5 0,-7-3-22 16,-1 10-11-16,-5-4-5 15,-8 6-10-15,-7 1-5 16,-15 14-60-16,-12-11-61 16,-19 3-326-16,-1-17 29 15</inkml:trace>
  <inkml:trace contextRef="#ctx0" brushRef="#br0" timeOffset="-195417.86">1168 7573 1105 0,'-19'-6'265'0,"3"2"89"15,-6 8-308-15,2 7-34 16,-4 6 14-16,1 3 5 16,-2 10 2-16,2 6 4 15,-4 21-7-15,5 5-11 0,-3 18 0 16,6 2-2-16,5 20-3 15,11-8-1-15,18 14-31 16,19-11-73-16,34-8-313 16,7-35 50-16</inkml:trace>
  <inkml:trace contextRef="#ctx0" brushRef="#br0" timeOffset="-194468.92">4788 7645 902 0,'-3'-14'336'15,"1"-2"38"-15,-1 5-196 16,6 3-87-16,-3-1 37 16,0 4-22-16,-2 0 15 15,2 2-17-15,0 2-1 16,-1 1-45-16,1 0-16 15,-1 0-21-15,1 0-11 16,0 1-16-16,0 2 1 0,2 13 2 16,13 60-5-16,-13-24 3 15,2 11 8-15,1-6-2 16,-1 3-2-16,-2-15 5 16,2-10 7-16,-2-15-11 15,-2-7 9-15,1-9 4 16,2-7 11-16,3-5-5 0,5-11 8 15,4-5-9-15,6-11 3 16,1-7-16-16,4-6 2 16,-3 5-4-16,3-7-2 15,-5 8-3-15,3 2 8 16,-4 9-3-16,-1-1-2 16,-4 13 1-16,-3 0 9 15,-3 8-4-15,-3 2 4 16,-2 5 1-16,2 0 8 15,-5 0-5-15,-1 3 7 16,0 0-3-16,0 0 1 16,0 0-6-16,1 0-5 15,0 0-8-15,0 1 4 16,2 0-6-16,-3 1 1 16,2 1-2-16,6 11-1 0,26 46-10 15,-22-18 1-15,-2 0 1 16,-1 11 3-16,-2-4 0 15,1 4 10-15,-3-16-4 16,-3-5 7-16,-1-16-4 16,2-4 5-16,-4-9-5 15,1 0 9-15,1-2-5 16,-2-1 15-16,-1 0-7 0,-1-1 2 16,-6-5-6-16,-25-8-10 15,-37-50-15-15,27 27 1 16,0-2-12-16,0 2-10 15,9 11 3-15,6 1-13 16,9 12-14-16,7 4-64 16,8 6-46-16,11 4-369 15,7 1 48-15</inkml:trace>
  <inkml:trace contextRef="#ctx0" brushRef="#br0" timeOffset="-193935.83">5627 7673 949 0,'0'-11'343'0,"-3"-4"31"0,-1 3-195 16,3 6-127-16,2 0 33 15,0 1 6-15,-1 4 20 16,0 0-16-16,0 0-10 16,0-1-35-16,0 1-13 15,3 1-25-15,-2 1-12 16,2 3 0-16,12 22 8 15,20 44-6-15,-24-21-3 16,-2 0 5-16,-1-1 4 16,-2-11-10-16,1-6 10 15,-2-15-3-15,1-4 0 16,-4-5-3-16,0-6 32 16,-5-1 7-16,2-1 20 15,-1-2 0-15,-2 0 3 16,-4-10-32-16,-37-53-9 15,27 35-20-15,3-8 3 16,4 4-3-16,5 0-3 0,10 11-10 16,10-7-20-16,8 8-15 15,12 3-37-15,1 6-37 16,6 5-99-16,-7 10-22 16,6 2-281-16,-11 1 15 15</inkml:trace>
  <inkml:trace contextRef="#ctx0" brushRef="#br0" timeOffset="-193192.08">6037 7967 849 0,'-3'-12'294'0,"2"3"45"0,0 3-225 16,3-3-19-16,1 0-14 15,0 2 30-15,-1 1-6 16,0 2 9-16,0 2-29 15,-2 0-18-15,0 1-38 16,1 1-8-16,2 0-19 16,0 0 5-16,5 0-7 15,5 4 0-15,32 13-4 0,-32-2 9 16,-6 2-8-16,-2 10-1 16,-7 2 3-16,-8 11 6 15,-8 0-6-15,-4 5 4 16,0-6 2-16,2-5 1 15,5-13-3-15,4-5 2 16,7-9 2-16,1-7 28 16,4-2 3-16,-1 1 0 15,1-2-3-15,2 0-7 16,14-8-21-16,54-25-2 16,-28 25-5-16,15 1 10 15,-1 5-1-15,6 1 0 16,-11 7-7-16,-4 0-90 15,-19 8-94-15,-16-8-329 16,-21-4-12-16</inkml:trace>
  <inkml:trace contextRef="#ctx0" brushRef="#br0" timeOffset="-190603.23">1453 9460 708 0,'-63'3'230'16,"48"-9"70"-16,-2-1-159 15,6-1 0-15,0 1 34 16,5 1-35-16,0 1 0 16,6 1-40-16,1 1-15 15,-1 2-46-15,1 1-14 16,2 0-16-16,0 0-2 16,13 3-6-16,39 15 2 15,-35-4-3-15,4 8 4 16,-7 2-9-16,-2 6 2 15,-6-3-2-15,0 3 6 16,-6-11-6-16,-1-2 9 0,0-7-3 16,-2-6 9-16,0-3 1 15,-2-1 16-15,0-1 10 16,2 0 12-16,-2-1-10 16,0-3-5-16,0-5-13 15,-5-14-6-15,3-34-17 16,18 30-12-16,6-3-7 15,15-5-21-15,4 6-32 0,8 2-66 16,-3 4-37-16,-2 15-297 16,-15 8 33-16</inkml:trace>
  <inkml:trace contextRef="#ctx0" brushRef="#br0" timeOffset="-189819.54">1824 9638 839 0,'0'1'256'16,"0"-1"71"-16,1-2-217 15,0 0-28-15,1-1 18 16,0-1-29-16,1 1-15 16,3 0-13-16,3-3-8 15,34-3-25-15,-29 17-8 16,-7 4 4-16,3 8 1 16,-1 2-2-16,0 5 0 15,-5 2 2-15,-2 4-3 16,-4-4-3-16,-6 3 2 15,-3-8-2-15,-5-2 3 16,-2-9 2-16,0-1 2 16,0-6 0-16,5-1 2 15,3-2 0-15,4-1-2 0,4-1 4 16,0-1-2-16,2 0-3 16,0-1-1-16,0 1 0 15,2-2 0-15,0 1 1 16,2 0 3-16,18-1 2 15,44-6-3-15,-29 6-2 16,8-1-2-16,-7 2-1 16,-1 0-3-16,-9 1 1 0,-7-1-9 15,-10 3-31-15,-7 2-388 16,-4 3 113-16</inkml:trace>
  <inkml:trace contextRef="#ctx0" brushRef="#br0" timeOffset="-188762.6">2673 9279 1081 0,'-13'-23'284'0,"2"8"96"16,4 1-288-16,1 8-15 16,4 0 39-16,0 4-15 15,1 0 19-15,1 2-19 16,0-1-19-16,0 1-45 16,0 1-6-16,0 1-29 15,3 12 2-15,6 56 1 0,-5-22 1 16,-3 1-3-16,1 8 2 15,2-4-4-15,-2-1 5 16,2-7 0-16,0-3-5 16,-1-16-1-16,0-7 9 15,-2-11-5-15,1-4 6 16,1-7 14-16,2-7 4 16,2-8-11-16,7-10 0 15,3-8-8-15,13-13-4 16,5 3-2-16,11-10-1 15,-1 3-4-15,2-3 11 16,-8 12-9-16,-6 4-1 16,-13 11 1-16,-3 10 12 15,-9 8-5-15,-3 4 10 16,-2 5 5-16,-2-1 6 16,-2 3-6-16,1 0 0 0,0 0-8 15,0 0 1-15,0 0-6 16,0 0-5-16,0 0-3 15,0 0 2-15,0 0-10 16,1 3 2-16,1 0-1 16,9 19 5-16,20 49-3 15,-18-23 6-15,-2-1-3 0,-1 6 2 16,0-9-3-16,-4-4 3 16,1-10-3-16,-3-6 6 15,0-9-3-15,-1-7 6 16,-3-6 1-16,-1-3 11 15,-1 0 3-15,0-1 1 16,-1-2-7-16,-11-10 1 16,-49-45-10-16,25 29-10 15,0 3-2-15,-7-3-12 16,6 7-19-16,-1 0-20 16,4 5-10-16,5 0-21 15,8 6-7-15,6 2-28 16,9 5-7-16,6 3-60 15,5 1-31-15,4 3-257 16,-7-2 44-16</inkml:trace>
  <inkml:trace contextRef="#ctx0" brushRef="#br0" timeOffset="-188236.15">3693 9370 1037 0,'3'-20'230'0,"-2"6"99"0,0 6-289 15,-1 2 14-15,2 0 42 16,0 3 8-16,-2 3 6 16,0-1-16-16,0 1-26 15,1 1-43-15,1 1-11 16,1 6-11-16,13 18 3 16,14 32 1-16,-17-24-1 15,-4-3-1-15,1 1-2 16,-4-9-2-16,0-4 5 15,-5-9-1-15,1-3 27 16,-3-7 20-16,0-8 14 16,-4-1 3-16,-2-8 2 15,-1-5-26-15,-1-5-22 16,1 1-12-16,0-8-4 0,8 5-4 16,4-6-3-1,7 4 1-15,8-4-24 0,5 7-15 16,12 0-39-16,1 13-27 15,3 5-71-15,-7 12-24 16,-2 14-289-16,-16 7 52 16</inkml:trace>
  <inkml:trace contextRef="#ctx0" brushRef="#br0" timeOffset="-187586.79">4047 9529 394 0,'-5'-5'390'0,"5"0"-76"16,-1-2 6-16,4 1-203 15,2-3-13-15,1-1 7 16,3 0-20-16,1 2 6 0,-1 1-23 16,1 0-10-16,-2 2-24 15,3 1-6-15,-1 1-12 16,2 3-5-16,-1 2-6 16,1 2-4-16,-3 2-7 15,2 5 1-15,-6 3-1 16,2 6-2-16,-6 1 0 15,-2 2 3-15,-1-2 0 0,-3-1-11 16,1-8 4-16,0-1-4 16,-1-7 0-16,-1-2-2 15,0-4 10-15,1-3 3 16,-2-3 3-16,1-1-1 16,1 3 4-16,3-2-3 15,0 4-3-15,2 0 0 16,0 4-3-16,0-1 0 15,2 1 1-15,-1 0-4 16,2 1 1-16,2 1 0 16,10 6 0-16,34 26-1 15,-34-19 4-15,-5 3-1 16,-4-2-2-16,-10 6-3 16,-5-2 2-16,-11 5-5 15,-5-2 2-15,-11 6-6 16,2-10 2-16,-4-2-7 0,7-8 10 15,-2-11 3-15,11-3 12 16,0-5-7-16,4-2-2 16,5-5-49-16,7 1-50 15,16-16-316-15,11 1 51 16</inkml:trace>
  <inkml:trace contextRef="#ctx0" brushRef="#br0" timeOffset="-187236">4466 9173 857 0,'-2'-22'442'0,"-2"2"-35"16,5 5-159-16,0 6-188 15,1 6-15-15,-2 2 23 16,3-1-5-16,-3 1 9 16,1 1-7-16,1 1-9 0,3 1-32 15,11 7-1 1,37 57-5-16,-28-15-5 0,-5 5-4 16,-1 13 4-1,-4 0-8-15,-7 11-7 0,-9-5 5 16,-8 12-1-16,-5-12-12 15,-10 0-51-15,-3-17-37 16,-13-8-100-16,1-17-301 16,-16-17 34-16</inkml:trace>
  <inkml:trace contextRef="#ctx0" brushRef="#br0" timeOffset="-186786.59">1268 9031 1223 0,'-26'3'322'0,"-9"10"79"0,0 11-355 15,-8 24-30-15,2 10-25 16,1 20 17-16,7-2 7 16,4 23 5-16,9 2 5 15,10 25 7-15,14-7-10 16,19 19-4-16,15-18-5 16,29-5-68-16,16-31-64 0,36-10-313 15,-4-33 20-15</inkml:trace>
  <inkml:trace contextRef="#ctx0" brushRef="#br0" timeOffset="-185669.45">4955 9167 1078 0,'-7'-11'347'16,"5"-4"73"-16,0 7-304 15,0 6-1-15,2 1-30 16,-1 1 2-16,1 0-14 16,0 0-11-16,0 0-19 0,0 1-17 15,0 3-18-15,5 21-6 16,9 48 6-16,-9-17-5 16,0-1 3-16,-1 5-6 15,-3-7-2-15,0-5 1 16,2-14 3-16,-3-4-4 15,2-11 4-15,-1-8 8 16,-1-8 1-16,3-1-2 16,-3-7 7-16,0 3-1 15,1-2-7-15,8-11-5 16,38-48 7-16,-17 24-9 16,0 1 0-16,3-5 4 15,-1 8-2-15,1-3-2 16,-10 7 4-16,0 5 4 15,-7 8 2-15,-4 3 16 16,-6 5 3-16,0 3 10 0,-3 1 4 16,-1 1 3-16,0-2-11 15,0 3 1-15,-2 3-4 16,0-1-6-16,0 1-5 16,0 0-5-16,0 0-3 15,0 1-12-15,0 0 2 0,0 1-9 16,0 1-2-1,1 4-2-15,5 23 5 0,9 44-5 16,-8-31 7-16,-1 4-1 16,-1-9 2-16,3-3-5 15,-7-10 9-15,5 0-5 16,-6-6 5-16,0 0 1 16,-3-6 5-16,-1 0-3 15,-2-8 7-15,-10-4-4 16,-1-4 0-16,-15-9-3 15,-5-6-1-15,-11-6-12 16,-3-1-1-16,-8-8-15 16,10 5-1-16,0-5-11 15,9 5 5-15,7-5-4 16,15 6 1-16,6 4-33 16,7 8-28-16,13 5-124 0,8 9-208 15,10 0-119-15,1-2-117 16</inkml:trace>
  <inkml:trace contextRef="#ctx0" brushRef="#br0" timeOffset="-185037.31">5648 9290 1104 0,'31'-25'336'16,"-34"14"77"-16,2 2-309 0,-1 5-20 15,1 2-17-15,3 2 25 16,-3 0-15-16,1 0 4 16,0 0-24-16,0 0-18 15,0 0-36-15,1 1 3 16,1 1-12-16,4 7 2 15,7 14-2-15,20 40 8 16,-23-37-9-16,-1 7 3 16,-2-9 1-16,-3-2 12 15,1-9-11-15,-4-3 4 16,0-6 5-16,1-3 6 16,-2-1-1-16,0 0 21 15,0 0 5-15,-2-1 24 16,1 1 4-16,0-1 5 15,0-1-15-15,0 0 2 0,1 0-30 16,-3-2-12-16,2-8-14 16,9-48-3-16,8 36-15 15,2-4-12-15,2 6-14 16,6 3-49-16,-5 8-55 16,4 5-82-16,-2 7-25 15,5 3-286-15,-5 2 51 0</inkml:trace>
  <inkml:trace contextRef="#ctx0" brushRef="#br0" timeOffset="-184483.98">6138 9446 1027 0,'17'30'341'0,"-18"-32"70"15,0 0-225-15,1 1-39 16,0 0 37-16,0 1-25 15,0 0 10-15,0 0-40 16,0 0-13-16,0 0-49 16,0 0-4-16,0 0-30 15,0 0-2-15,0 0-22 0,0 0-11 16,0 0-15-16,0 1 0 16,1 1-8-16,2 10 12 15,17 56 10-15,-13-8-173 16,-15 8-420-16,-14-20 85 15</inkml:trace>
  <inkml:trace contextRef="#ctx0" brushRef="#br0" timeOffset="-133178.72">62 6766 867 0,'-10'-24'252'16,"3"4"68"-16,4 4-235 15,3 5-28-15,1 4 0 16,2 4-20-16,4 3-10 16,-7 0-5-16,2 1-3 0,1 2-9 15,19 14-5-15,35 46 2 16,-27-25-6-16,-4-1 1 15,1-1 1-15,-4-10 9 16,-1-7 9-16,-4-15 16 16,1-18 12-16,3-17-1 15,8-28-5-15,3-9-9 16,15-21-13-16,3 5-32 16,16-5-96-16,-1 15-300 0,-4-7 48 15</inkml:trace>
  <inkml:trace contextRef="#ctx0" brushRef="#br0" timeOffset="-131944.9">153 8016 862 0,'-18'-31'334'16,"3"1"19"-16,2 10-217 16,7 9-76-16,5 7-34 0,1 4 0 15,1 0-13-15,-1 0 0 16,1 1-9-16,1 2 6 16,5 8-9-16,34 54 2 15,-21-29-1-15,3 7 5 16,0-7-6-16,0 2 0 15,-5-9-1-15,-1-9 12 16,-7-11-2-16,0-9 22 16,2-15 7-16,12-30 1 15,8-12-22-15,20-27-40 16,11-15-82-16,13-18-306 16,-9 24 45-16</inkml:trace>
  <inkml:trace contextRef="#ctx0" brushRef="#br0" timeOffset="-131263.5">323 9323 1125 0,'-5'-27'305'0,"-4"7"68"15,5 11-334-15,3 5-11 16,1 3-34-16,2-3 11 16,-2 4 11-16,0-1-1 15,0 1 6-15,1 1-2 16,1 2-10-16,1 1-7 15,6 10 5-15,38 35-2 16,-35-32-3-16,2-4 8 16,0-4 8-16,5-4 10 15,5-8 7-15,18-28 9 16,12-19-7-16,40-41-36 0,20-23-65 16,30-40-366-16,-9 0 68 15</inkml:trace>
  <inkml:trace contextRef="#ctx0" brushRef="#br0" timeOffset="-106724.8">1373 7114 750 0,'-39'-1'233'0,"30"-6"64"16,3 2-205-16,0-1 19 15,2 1-18-15,-3-2-3 16,3 2-20-16,-2 2-1 15,3 0-33-15,2 2-4 16,0 0-9-16,0 1 3 16,1 0-11-16,-2 0 5 0,2 0-4 15,0-1 7-15,0 1-3 16,0 0 8-16,0 0-5 16,0 0 1-16,0 0-7 15,2 0-4-15,0-1-7 16,23 0 9-16,45-1-1 15,-14-2 8-15,1 1 2 16,18-1 8-16,-1-1-9 16,18 1 0-16,-9 2-9 0,16 0 3 15,-13 1-10-15,12 2 8 16,-13-1 0-16,15 2 3 16,-15-1-6-16,11 0 10 15,-10-1-5-15,13 0 4 16,-14-3-7-16,15-1 5 15,-12-1-10-15,4-3 4 16,-14 2-12-16,10-2 15 16,-14 2-8-16,11-2 3 15,-14 2-10-15,8 0 13 16,-14 0-11-16,2 2 7 16,-14 2-10-16,-1 0 7 15,-12 2-11-15,-1-2 12 16,-8 4-4-16,1-4 10 0,-6 2-1 15,0-1 4-15,-8 0-5 16,-3 0 5-16,-6 0-5 16,-3 1-1-16,-6-1-4 15,-6 5-158-15,-12 10-386 16,-33-9 76-16</inkml:trace>
  <inkml:trace contextRef="#ctx0" brushRef="#br0" timeOffset="-105227.72">1392 8660 834 0,'-6'-7'177'0,"1"1"80"16,5 7-248-16,-1-1 25 15,1 0 4-15,0 0 5 16,-1-1 29-16,0 1 49 16,1 0-28-16,0 0-9 0,0 0-1 15,0 0-31-15,1 0-44 16,0 0 3-16,2 0 6 15,0 1 3-15,9 0 12 16,42 8 1-16,-27-8-1 16,9 0 16-16,3 2 4 15,18-1 0-15,2 0-7 16,16 0 2-16,22-1 24 16,6-2-46-1,8 1 8-15,8-2 5 0,10-5 1 16,-18 0 1-16,15-2-1 15,-13 0-4-15,2 0-11 16,-18 6-6-16,5-2-7 16,-16 0 2-16,16 0 4 15,-10 0 1-15,12 0-1 16,-11-1 0-16,9 4-3 16,-17 1-5-16,2 1 0 15,-16 1-5-15,5 0 0 16,-19-2 0-16,0 0-3 15,-9-1 1-15,-2 0 2 16,-12 2 2-16,-3-1-1 16,-14 1 0-16,-5-1-15 0,-14-2-48 15,-19 2-506 1,-18-7 137-16</inkml:trace>
  <inkml:trace contextRef="#ctx0" brushRef="#br0" timeOffset="-103895.96">1626 10325 693 0,'-32'2'200'0,"5"-1"51"16,1 3-172-16,5-3-10 16,4 0 17-16,8 0 2 15,2 1 11-15,4-2-19 16,3 0 11-16,0 0 31 15,0 0 5-15,0 0-16 0,0 0-7 16,0 0-24 0,0 0-47-16,0 0-2 0,1-1 11 15,1 0 1-15,16-1-4 16,56-14-6-16,-12 8-2 16,6-1-8-16,18-3 9 15,0-1 10-15,22-1-1 16,-2 0-8-16,26-5 3 15,-8 2-4-15,22 1-5 16,-15 1 0-16,14 3-2 16,-21 5-4-16,16 0-2 15,-22 4-2-15,9-2-3 16,-18 3-2-16,9-3 4 16,-22 3-2-16,9-4-4 15,-18 2 6-15,4-3-6 16,-17 0-4-16,4-2 2 0,-12 1 3 15,1-1-6-15,-15 3 5 16,3 0 2-16,-13 0 0 16,-4 0-2-16,-12 2-3 15,-4-1-16-15,-13 3-72 16,-40 7-538-16,-25 0 141 16</inkml:trace>
  <inkml:trace contextRef="#ctx0" brushRef="#br0" timeOffset="-87718.93">3062 15035 1136 0,'-14'-23'306'16,"6"6"90"-16,4 7-331 16,3 9-10-16,1 0-17 15,1 5-35-15,-1-3-4 0,0 2 1 16,8 30-1-16,15 41 7 16,-3-23 24-16,4-8 5 15,8-5 10-15,-2-15-5 16,10-14 18-16,2-24-4 15,13-33 3-15,-2-13-18 16,10-21-3-16,-12 0-41 16,-2-4-75-16,-17 25-56 0,-3 3-342 15,-12 19 25-15</inkml:trace>
  <inkml:trace contextRef="#ctx0" brushRef="#br0" timeOffset="-87267.98">3093 14987 1399 0,'-1'-13'262'0,"7"16"148"16,5 12-418-16,9 13-2 15,3 5 11-15,8 7 8 16,1 4 2-16,12-1 22 0,0-7-1 16,10-9 3-16,-2-12-2 15,11-28 2-15,-3-17-21 16,19-36 3-16,-5-14-12 16,17-25-84-16,-8-2-132 15,-5-17-246-15,-30 25-47 16</inkml:trace>
  <inkml:trace contextRef="#ctx0" brushRef="#br0" timeOffset="-86386.11">22373 14610 1317 0,'12'-13'304'15,"-4"-1"101"-15,-2 4-383 16,4 8-28-16,-4 3-10 15,1 4-2-15,4 5 8 16,-1 6 3-16,2 2 1 0,0 1 6 16,1-1 4-16,2 1 8 15,3-8 3-15,6-5 23 16,2-5 7-16,5-15 5 16,-1-6-5-16,5-12-5 15,-6-3-17-15,2-10-56 16,-3 9-36-16,1-7-100 15,-4 7-284-15,-2 2 27 16</inkml:trace>
  <inkml:trace contextRef="#ctx0" brushRef="#br0" timeOffset="-86053.68">22584 14376 1284 0,'8'-9'248'16,"-12"3"120"-16,4 7-389 16,4 5-5-16,-1 3 4 0,2 9 14 15,2 1 2-15,1 9 9 16,0 3-2-16,2 9-1 15,0-2 3-15,3 2 5 16,-2-10-6-16,10-7 7 16,2-18 3-16,16-20 1 15,11-15 4-15,34-29 2 16,10-15-15-16,24-24-188 16,0-5-199-16,4-5-9 15</inkml:trace>
  <inkml:trace contextRef="#ctx0" brushRef="#br0" timeOffset="-80188.4">21998 8215 1508 0,'3'28'218'0,"7"-31"172"16,7 7-453-16,16 14-2 15,5 7 23-15,9 12 33 16,-4 6 4-16,0 8-4 16,-13-7 5-16,-3-4 12 15,-9-13 18-15,-2-7 42 16,-3-15 25-16,10-13 24 15,9-13-5-15,24-28-17 16,6-15-38-16,18-27-25 16,-3-4-39-16,5-8-64 15,-17 21-33-15,2 16-84 16,-18 31-34-16,-8 23-270 16,-16 20 60-16</inkml:trace>
  <inkml:trace contextRef="#ctx0" brushRef="#br0" timeOffset="-79728.25">22611 8222 1619 0,'-18'-18'341'15,"3"-11"145"-15,7 18-477 16,0 12-31-16,5 13-3 16,2 19 1-16,4 11 9 15,2 11-1-15,6 3 18 16,7 0-4-16,0-15 2 16,10-9-3-16,1-15 8 0,15-20 19 15,9-19 19-15,31-32 18 16,6-22-4-16,38-30-7 15,0 0-22-15,15-5-103 16,-23 26-114-16,-7 14-337 16,-38 31-7-16</inkml:trace>
  <inkml:trace contextRef="#ctx0" brushRef="#br0" timeOffset="-50576.41">15912 11879 966 0,'-11'-7'217'0,"-1"0"100"16,-1 2-279-16,-5 1 7 15,1 3 6-15,-7-2 15 16,-1 2-3-16,-8-1 35 16,2 2-3-16,-10 5-10 15,-1 5-17-15,-7 8-11 16,-2 13-41-16,-5 13-11 16,6 1 4-16,0 23-7 15,12-3 1-15,-1 16 2 16,12 0-1-16,7 19-3 0,12-13 6 15,18 12-7-15,30-7-8 16,11-6 2 0,18-19 2-16,7-10 8 15,8-16-12-15,-11-22 6 16,14-12-8-16,-10-14-4 16,1-19-6-16,-13-11 9 15,0-19-14-15,-19-14 5 16,-8-29-16-16,-11-3 3 0,-12-22 5 15,-15 1 18-15,-21-4 12 16,-11 29 15-16,-18 8 36 16,-12 27-2-16,-22 19-51 15,-5 26-46-15,-21 26-364 16,8 14 34-16</inkml:trace>
  <inkml:trace contextRef="#ctx0" brushRef="#br0" timeOffset="-49692.53">17295 10955 1081 0,'14'35'134'16,"-1"-31"145"-16,1-2-318 0,9 2-10 15,1-4 44-15,8-3 10 16,-5-3 18-16,6-8 30 16,-3-2 0-16,4-8 1 15,-3-1-3-15,8-7-10 16,-8 0-20-16,0-10 10 16,-6-5 6-16,-3-14 15 15,-11 4 0-15,-2-10 1 16,-7 7 2-16,-8-1 4 15,-8 12-10-15,-12-7-5 16,-8 7-5-16,-16-5-14 16,-6 11-12-16,-17 5-10 15,2 11 4-15,-14 9-6 16,5 13 1-16,-13 8 1 16,9 11 4-16,-9 16-4 0,16 7-4 15,-1 13-2-15,20 4 4 16,9 15-7-16,20-3 2 15,16 25 2 1,22-1-2-16,26 15 0 0,19-15 2 16,29 2-5-16,12-26-6 15,29-8-36-15,-4-27-50 16,11-21-342-16,-27-21 65 16</inkml:trace>
  <inkml:trace contextRef="#ctx0" brushRef="#br0" timeOffset="-48792.95">21809 10833 1058 0,'4'-8'238'0,"9"10"87"16,2-2-304-16,12-2-31 0,1 0 6 16,9-2 30-16,-5-5 15 15,8-3 2-15,-4-2 7 16,9-8-7-16,-2-1-14 16,9-10 0-16,-9-4 11 15,9-8 3-15,-11 1-4 16,1-9 9-16,-11 3-13 15,-6-1 4-15,-14 0-6 0,-9-13 9 16,-10 6-13-16,-15-9 0 16,-8 4-20-16,-15-2-3 15,-7 14-3-15,-17 4-4 16,1 11-3-16,-14 3 4 16,7 14 3-16,-8 4-7 15,12 12 6-15,-7 9 2 16,11 8-4-16,-10 15-2 15,9 10 0-15,-1 23-1 16,13 16 0-16,7 23 5 16,23 2 1-16,23 18 2 15,27-8-3-15,36 2-3 16,20-18-1-16,33-8 2 16,4-24-1-16,30-26-93 0,-13-26-362 15,5-30 89-15</inkml:trace>
  <inkml:trace contextRef="#ctx0" brushRef="#br0" timeOffset="-47693.69">20641 9245 1139 0,'19'-14'255'0,"7"-5"101"15,15-5-336-15,3-2-18 16,10-6 12-16,-5 4 21 16,3-5 17-16,-12-1 8 15,3-8 13-15,-5 2-6 16,3-12-2-16,-13-5-15 16,1-14 16-16,-9 4-11 15,-12-13 0-15,-8 6-6 16,-11-4-4-16,-12 9-25 0,-15-10-7 15,-9 15-3-15,-22-1-16 16,-2 14-5-16,-17 9 9 16,7 19 3-16,-17 10-9 15,10 14 8-15,-8 13 2 16,12 10 2-16,-7 25-3 16,18 11 7-16,-7 26 1 15,14 7 4-15,5 34-4 16,20-8 1-16,22 11-6 15,30-16-6-15,35 9-3 16,23-31 1-16,38-2 1 16,21-26 3-16,39-18-37 15,0-29-91-15,34-44-375 16,-26-28 54-16</inkml:trace>
  <inkml:trace contextRef="#ctx0" brushRef="#br0" timeOffset="-34747.71">20700 9183 655 0,'1'-11'-64'0,"3"-5"148"16</inkml:trace>
  <inkml:trace contextRef="#ctx0" brushRef="#br0" timeOffset="-30689.24">20670 9060 400 0,'-35'25'0'0</inkml:trace>
  <inkml:trace contextRef="#ctx0" brushRef="#br0" timeOffset="-30493.23">20653 9078 694 0,'-29'32'-235'16,"29"-33"196"-16</inkml:trace>
  <inkml:trace contextRef="#ctx0" brushRef="#br0" timeOffset="-30297.88">20674 9080 719 0,'-3'3'-158'0,"-1"-1"175"16</inkml:trace>
  <inkml:trace contextRef="#ctx0" brushRef="#br0" timeOffset="-29721.86">20763 9058 647 0,'-13'28'189'0,"15"-32"-189"15,0 7-89-15</inkml:trace>
  <inkml:trace contextRef="#ctx0" brushRef="#br1" timeOffset="-7049.53">15948 8235 829 0,'-10'-28'226'0,"-7"4"64"16,0 9-238-16,-6-2 16 15,0 8-5-15,-10 1-1 0,-1 2-10 16,-12 6-6-16,1 8-21 16,-12 10-10-16,3 10-6 15,-5 13 21-15,7 7-3 16,-2 13 6-16,12-2-4 16,2 10 3-16,5-1-15 15,5 16 7-15,10-5-5 16,11 9 0-16,9-9-6 0,13-4 1 15,10-17-6-15,12 5 7 16,3-11 1-16,14 5 12 16,-4-3 4-16,15 0 3 15,-2-9-7-15,10-3-3 16,-10-15-14-16,12-7-3 16,-8-12-2-16,6-15 4 15,-7-11 7-15,12-21 5 16,-13-13 6-16,4-29 3 15,-10-14 3-15,-4-39-8 16,-17-3-9-16,-14-26-3 16,-17 12 6-16,-24-7-9 15,-15 35-5-15,-27 6-8 16,-7 38-17-16,-30 21-76 16,-6 35-44-16,-39 36-351 15,3 24 53-15</inkml:trace>
  <inkml:trace contextRef="#ctx0" brushRef="#br1" timeOffset="-5715.58">14347 9904 594 0,'-57'-15'371'16,"11"5"-64"-16,-9 9-54 16,0 12-245-16,-8 11 5 15,5 7 6-15,-12 15 25 0,8 8-1 16,-4 26 15-16,13-3-8 16,-2 24 5-16,15-9-22 15,7 22 9-15,15-19-12 16,8 13 3-16,17-20-16 15,17 3 10-15,11-23-8 16,27 3 10-16,9-16 0 16,22-6 2-16,-2-10-19 0,22-10 1 15,-15-22-10-15,9-18 4 16,-15-13 1-16,6-17 5 16,-25-8-3-16,6-27 16 15,-18-11-12-15,-1-39-8 16,-16-7-10-16,-14-30 10 15,-25 15-3-15,-30 1 18 16,-23 40 4-16,-43 17 9 16,-21 38-39-16,-56 32-112 15,-11 35-352-15,-35 21 55 16</inkml:trace>
  <inkml:trace contextRef="#ctx0" brushRef="#br1" timeOffset="-4382.42">12992 11729 1077 0,'-57'-37'239'0,"-16"8"94"0,0 22-320 15,-16 15-2-15,6 14 2 16,-12 17 9-16,9 5 1 16,-10 29 10-1,15 7-1-15,-2 29 8 0,19 1-7 16,7 16 10-16,24-14-11 16,16 13 3-16,17-28-20 15,22 3 4-15,16-15-1 16,25-4 9-16,11-25-7 0,26-2 13 15,4-20-5-15,24-20-7 16,-7-22-8-16,13-23 1 16,-22-17-9-16,-6-21 22 15,-25-7 4-15,-10-25 9 16,-30-5-3-16,-13-27-8 16,-18 1-29-16,-30-13-4 15,-29 24-12-15,-45 5 2 16,-33 36-7-16,-65 34-76 15,-17 50-59-15,-60 34-304 16,11 23-2-16</inkml:trace>
  <inkml:trace contextRef="#ctx0" brushRef="#br1" timeOffset="-2400.24">19362 9931 982 0,'-33'-29'278'0,"-4"12"57"0,-11 8-263 16,-4 7-69-16,-13 5-2 15,-1 4-6-15,-15 7 25 16,5 6 7-16,-7 15 20 16,10 7 6-1,-4 31 12-15,16 2-16 0,0 26 4 16,17-2-19-16,10 25-5 16,22-13-6-16,19 11-10 15,18-21-6-15,25 0 0 16,9-30-2-16,20-8-5 15,-3-24 3-15,21-13 8 16,-11-21 2-16,17-24 10 16,-14-21 9-16,12-35 6 15,-14-20-1-15,3-35-6 0,-25-5-5 16,-22-30-21-16,-34 16-8 16,-43 0-20-16,-35 38 1 15,-51 19-44-15,-24 53-33 16,-62 36-357-16,3 35 79 15</inkml:trace>
  <inkml:trace contextRef="#ctx0" brushRef="#br1" timeOffset="-1433.53">14370 8449 975 0,'5'-36'351'15,"-5"37"19"-15,0 11-215 16,2 7-154-16,2 10 0 16,0 3 2-16,3 5 0 15,4 3-1-15,-3 2 2 16,1-9 4-16,3-3 13 15,0-11 8-15,2-10 23 16,5-14 19-16,12-20 5 16,12-12-11-16,18-21-9 15,8-3-27-15,10-5-49 0,-11 14-51 16,2 3-101-16,-17 21-285 16,-8 3 27-16</inkml:trace>
  <inkml:trace contextRef="#ctx0" brushRef="#br1" timeOffset="-1100.28">14534 8471 1346 0,'-4'-9'242'0,"4"4"133"16,1 8-403-16,3 6-6 16,1 3 10-16,2 6 23 15,3 4 4-15,3 10 2 16,1 3-1-16,7 10-4 16,0-6 3-16,4 3 1 15,-2-11 2-15,10-12 8 16,-2-20 5-16,14-21 8 0,6-18-3 15,21-20 3-15,3-9-10 16,16-5-28-16,-4 17-68 16,7 15-327-16,-24 19 64 15</inkml:trace>
  <inkml:trace contextRef="#ctx0" brushRef="#br1" timeOffset="-648.9">13017 9888 951 0,'-3'-11'370'0,"4"6"-39"15,5 10-187-15,4 7-202 16,-2 2 2-16,2 7 36 15,-6 1 37-15,5 11 4 16,-3 1 7-16,7 6 0 16,1-5-10-16,6-5 6 15,3-17 4-15,14-16 5 16,4-19-1-16,30-27 1 16,10-13-10-16,21-23-14 15,-4 1-31-15,8 1-369 16,-28 20 106-16</inkml:trace>
  <inkml:trace contextRef="#ctx0" brushRef="#br1" timeOffset="-160.7">13291 9899 846 0,'-5'-9'451'0,"4"3"-64"0,2 6-126 15,5 5-250-15,1 5-9 16,10 9 2-16,-1 6 5 16,11 16 3-16,-1 4-3 15,11 10 1-15,-2-5 2 16,7 0 2-16,-6-17 5 15,9-16 9-15,0-23 9 16,26-31 6-16,11-23 0 0,42-36-22 16,19-15-65-16,41-25-401 15,-10 16 86-15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5.216"/>
    </inkml:context>
    <inkml:brush xml:id="br0">
      <inkml:brushProperty name="width" value="0.1" units="cm"/>
      <inkml:brushProperty name="height" value="0.1" units="cm"/>
      <inkml:brushProperty name="color" value="#E71224"/>
    </inkml:brush>
  </inkml:definitions>
  <inkml:trace contextRef="#ctx0" brushRef="#br0">11 189 11626,'-8'-16'5739,"6"11"-3609,9 20-2843,3 6 1047,5 18-796,18 71 0,-20-65-302,-13-43 703,0 0 0,1 0 0,-1 0 0,1 0 0,-1 0 1,1 0-1,0 0 0,0 0 0,0 0 0,0 0 0,0 0 0,0 0 1,0-1-1,1 1 0,-1-1 0,1 1 0,-1-1 0,1 1 0,0-1 0,-1 0 1,1 0-1,0 0 0,0 0 0,0 0 0,0 0 0,0 0 0,3 0 1,-1-1 20,-1-1 1,0 0-1,0 0 1,0 0-1,0 0 1,0 0-1,0-1 1,0 1-1,0-1 1,0 0-1,0 0 1,-1 0-1,1 0 1,-1 0-1,0 0 1,0-1-1,4-4 1,6-8 178,-1 0 1,-1 0 0,0-1 0,-1-1 0,-1 1 0,0-1 0,-1-1 0,-1 0 0,-1 1 0,0-2-1,-2 1 1,0 0 0,0-1 0,-2 0 0,-1 1 0,0-1 0,-1 0 0,-1 1 0,-5-23-1,2 22 290,2 1-1604,18 40-2970,0 5 748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5.716"/>
    </inkml:context>
    <inkml:brush xml:id="br0">
      <inkml:brushProperty name="width" value="0.1" units="cm"/>
      <inkml:brushProperty name="height" value="0.1" units="cm"/>
      <inkml:brushProperty name="color" value="#E71224"/>
    </inkml:brush>
  </inkml:definitions>
  <inkml:trace contextRef="#ctx0" brushRef="#br0">0 109 12483,'2'-3'59,"0"2"222,0-1 0,-1 1-1,1-1 1,-1 0 0,1 1-1,-1-1 1,0 0 0,1 0-1,-1 0 1,0 0 0,0 0 0,-1 0-1,1 0 1,0 0 0,-1 0-1,1 0 1,-1-1 0,1 1-1,-1 0 1,0 0 0,0-1-1,0 1 1,-1 0 0,1 0 0,-1-4-1,-10 86-173,9-56-443,1 1-1,2-1 1,0 1 0,2-1-1,8 40 1,-11-64 289,1 1 0,-1-1-1,0 1 1,0 0 0,0-1-1,0 1 1,0-1 0,1 1-1,-1 0 1,0-1 0,0 1-1,1-1 1,-1 1 0,0-1-1,1 1 1,-1-1 0,1 1 0,-1-1-1,1 0 1,-1 1 0,1-1-1,-1 1 1,1-1 0,0 1-1,7-12-396,3-34 482,-10 38-71,11-61 265,-7 37 184,0 1-1,2-1 0,2 1 1,13-34-1,-22 63-411,1 1 0,-1-1 0,0 0 0,1 1 0,-1-1 0,0 0 0,1 1 0,-1-1 0,1 1 0,-1-1 0,1 1 0,-1-1 0,1 1 0,-1-1 0,1 1 0,-1-1 0,1 1 0,0 0 0,-1-1 0,1 1 0,0 0 0,-1-1 0,1 1 0,0 0 0,-1 0 0,1 0 0,0 0 0,0 0 0,-1 0 0,1 0 0,0 0 0,-1 0 0,1 0 0,0 0 0,0 0 0,-1 0 0,1 1 0,0-1 0,-1 0 0,1 1 0,0-1 0,-1 0 0,1 1 0,-1-1 0,1 1 0,0-1 0,-1 1 0,1-1-1,-1 1 1,1-1 0,-1 1 0,0-1 0,1 1 0,-1 0 0,0-1 0,1 1 0,-1 1 0,27 44-141,-26-43 136,19 44-1236,-2 0 0,17 78 0,-31-138-934,5-47 3144,-5 30-167,-2 20-553,0 0 1,0 0-1,1 0 1,0 1-1,1-1 1,0 1-1,1-1 1,0 1-1,0 1 0,1-1 1,7-8-1,-10 14-241,0 0 0,0 0 0,0 0 0,0 1 0,1 0 1,-1-1-1,1 1 0,-1 0 0,1 1 0,0-1 0,0 1 0,0 0 0,0 0 0,0 0 0,0 0 0,0 0 0,0 1 0,0 0 0,0 0 0,0 0 0,0 1 0,0-1 0,0 1 0,0 0 0,0 0 0,0 0 0,0 1 0,0-1 0,0 1 0,6 4 0,-1-1-60,0 1 1,-1 0-1,1 1 1,-1 0-1,0 0 1,-1 1-1,0 0 0,0 0 1,8 13-1,-9-11-655,-1 0-1,0 0 0,0 1 0,-1-1 0,3 12 1,0 13-2449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6.214"/>
    </inkml:context>
    <inkml:brush xml:id="br0">
      <inkml:brushProperty name="width" value="0.1" units="cm"/>
      <inkml:brushProperty name="height" value="0.1" units="cm"/>
      <inkml:brushProperty name="color" value="#E71224"/>
    </inkml:brush>
  </inkml:definitions>
  <inkml:trace contextRef="#ctx0" brushRef="#br0">50 55 12395,'-13'-54'10114,"19"62"-10185,4 13 14,-1-1-1,0 2 0,-2-1 1,0 1-1,-2 0 1,0 0-1,-2 1 0,0-1 1,-2 1-1,0 23 1,-5 16-1045,-2 1 1,-20 87 0,42-165 221,20-30 859,-8 10-69,-21 27 89,0-1-1,1 1 1,0 0 0,0 0-1,1 1 1,18-12-1,-25 18 4,1 0-1,-1 0 1,0 0-1,0 1 1,1-1-1,-1 0 1,1 1-1,-1 0 1,0 0-1,1-1 1,-1 1-1,1 1 1,-1-1-1,0 0 1,5 2-1,-4-1-4,0 1 0,0-1-1,0 1 1,0 0 0,0 0-1,-1 0 1,1 0 0,-1 0-1,1 1 1,-1-1 0,0 1-1,0 0 1,0-1 0,2 6-1,0-1-21,-1 0-1,0-1 0,0 1 1,0 1-1,-1-1 0,0 0 1,-1 0-1,0 1 0,0-1 1,0 1-1,-1-1 1,0 1-1,-1-1 0,1 1 1,-1-1-1,-1 1 0,0-1 1,-4 12-1,4-14-39,0 0-1,-1 0 1,0 0 0,1 0 0,-2-1 0,1 1-1,-1-1 1,1 0 0,-1 0 0,0-1 0,0 1-1,-1-1 1,1 1 0,-1-1 0,0-1-1,0 1 1,0-1 0,0 0 0,0 0 0,0 0-1,-1-1 1,1 0 0,0 0 0,-1 0-1,-10 0 1,5-2-34,0 0-1,0 0 0,0-1 1,0-1-1,1 0 0,-1 0 1,1-1-1,0 0 0,-18-11 1,23 13-86,1-1 0,-1 0 1,0 0-1,1 0 0,0-1 1,-1 0-1,1 0 0,1 0 1,-1 0-1,1 0 0,-1-1 1,1 1-1,0-1 0,1 0 1,-1 0-1,1 0 1,0 0-1,1-1 0,-1 1 1,-1-11-1,8-5-2046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6.584"/>
    </inkml:context>
    <inkml:brush xml:id="br0">
      <inkml:brushProperty name="width" value="0.1" units="cm"/>
      <inkml:brushProperty name="height" value="0.1" units="cm"/>
      <inkml:brushProperty name="color" value="#E71224"/>
    </inkml:brush>
  </inkml:definitions>
  <inkml:trace contextRef="#ctx0" brushRef="#br0">103 249 8162,'26'-29'7677,"17"-1"-6000,2-1-1779,-42 28 92,0 1 0,-1-1-1,1 0 1,-1 0 0,0 0-1,0 0 1,0 0 0,0-1-1,0 1 1,-1 0 0,0-1-1,1 1 1,-1-1 0,-1 0-1,1 1 1,0-1 0,-1 0-1,0 0 1,0 1 0,0-1-1,0 0 1,-1 0 0,1 1-1,-1-1 1,0 1 0,0-1-1,0 0 1,-1 1 0,1 0-1,-1-1 1,0 1 0,0 0-1,0 0 1,-5-6 0,5 7-44,0-1 1,0 0 0,-1 1-1,1-1 1,-1 1 0,0 0-1,0-1 1,1 1 0,-2 1-1,1-1 1,0 0 0,0 1-1,0 0 1,-1-1 0,1 1-1,-1 1 1,1-1 0,-1 0-1,1 1 1,-1 0 0,1 0-1,-1 0 1,1 0 0,-1 0-1,1 1 1,-1-1 0,1 1-1,-1 0 1,1 0 0,0 1-1,0-1 1,-1 1 0,1-1-1,0 1 1,0 0 0,0 0-1,-3 4 1,-4 4 55,0 1 0,1 0 0,1 1 0,0 0 1,0 0-1,1 0 0,1 1 0,0 0 0,1 1 0,0-1 0,1 1 0,-4 22 1,6-25 32,0 0 1,0 0-1,1 0 1,1 0-1,0 0 1,0 0-1,1 0 1,1 0 0,0 0-1,0 0 1,1 0-1,0-1 1,1 1-1,1-1 1,-1 0-1,12 17 1,-12-21-218,1-2 0,0 1 0,0 0 0,0-1 1,1 0-1,-1 0 0,1 0 0,0-1 0,0 0 0,0 0 0,0-1 0,1 1 1,-1-1-1,1-1 0,-1 1 0,1-1 0,0 0 0,0-1 0,-1 0 0,13-1 1,40-7-2600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6.926"/>
    </inkml:context>
    <inkml:brush xml:id="br0">
      <inkml:brushProperty name="width" value="0.1" units="cm"/>
      <inkml:brushProperty name="height" value="0.1" units="cm"/>
      <inkml:brushProperty name="color" value="#E71224"/>
    </inkml:brush>
  </inkml:definitions>
  <inkml:trace contextRef="#ctx0" brushRef="#br0">0 24 8690,'3'11'8204,"20"32"-6846,1 2-829,-19-33-441,-1 0 0,0 1 0,-1-1 0,0 1 0,-1-1 0,-1 1 0,0 0 1,0 0-1,-2 0 0,1 0 0,-2-1 0,0 1 0,0 0 0,-1-1 0,0 1 0,-1-1 0,-9 17 0,6-22-112,5-20-43,4-19-117,2 12 101,1 0 0,1 1 0,1 0 0,1 0 0,0 1 0,1 0 0,1 0 0,17-21 0,-19 27-352,2 1 0,0-1-1,0 2 1,1-1-1,1 1 1,-1 1-1,1 0 1,1 1-1,0 0 1,0 1-1,26-9 1,18 1-2802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7.436"/>
    </inkml:context>
    <inkml:brush xml:id="br0">
      <inkml:brushProperty name="width" value="0.1" units="cm"/>
      <inkml:brushProperty name="height" value="0.1" units="cm"/>
      <inkml:brushProperty name="color" value="#E71224"/>
    </inkml:brush>
  </inkml:definitions>
  <inkml:trace contextRef="#ctx0" brushRef="#br0">110 112 10602,'-1'1'209,"-1"1"1,0 0-1,0 0 0,-1-1 0,1 1 1,0-1-1,0 0 0,-1 0 0,1 1 1,-1-2-1,1 1 0,-1 0 0,1 0 0,-1-1 1,1 1-1,-1-1 0,0 0 0,1 0 1,-1 0-1,0 0 0,1-1 0,-1 1 1,0-1-1,1 1 0,-1-1 0,1 0 0,-1 0 1,1 0-1,0 0 0,-1 0 0,1-1 1,0 1-1,0-1 0,0 1 0,-2-3 1,4 3-207,-1 1 0,1 0 1,-1-1-1,1 1 1,0-1-1,-1 1 1,1 0-1,-1-1 1,1 1-1,0 0 1,-1-1-1,1 1 1,-1 0-1,1 0 0,-1-1 1,1 1-1,-1 0 1,0 0-1,1 0 1,-1 0-1,1 0 1,-1 0-1,1 0 1,-1 0-1,1 0 0,-1 0 1,0 0-1,1 0 1,-1 0-1,1 0 1,-1 1-1,1-1 1,-1 0-1,1 0 1,-1 1-1,1-1 1,-1 0-1,0 1 0,0 25-951,2-6 925,-1 11-164,-2-17 33,2 0 1,-1 1-1,2-1 1,0 1 0,1-1-1,0 0 1,1 0-1,9 26 1,-11-39 143,0 0 0,0 1 0,0-1 1,0 0-1,0 0 0,0 0 0,1 0 0,-1 0 0,0 0 0,1 0 0,-1 0 1,0-1-1,1 1 0,-1 0 0,1-1 0,-1 1 0,1-1 0,-1 1 0,1-1 1,-1 0-1,1 0 0,-1 0 0,1 0 0,0 0 0,-1 0 0,1 0 1,-1 0-1,1-1 0,-1 1 0,1-1 0,-1 1 0,1-1 0,-1 1 0,1-1 1,-1 0-1,0 0 0,1 0 0,-1 1 0,0-1 0,2-2 0,5-3 29,-1 0 0,0 0 0,-1 0-1,1-1 1,8-12 0,-10 11 1,-1 1 0,0-1-1,-1 0 1,0 0 0,0 0 0,-1-1 0,0 1-1,0 0 1,-1-1 0,0 0 0,-1 1 0,0-1 0,0 1-1,-1-1 1,0 1 0,0-1 0,-1 1 0,-3-11-1,3 12 2,-1-1-1,1 0 1,-2 1-1,1-1 1,-1 1 0,0 0-1,0 0 1,-1 1-1,0-1 1,0 1-1,-1 0 1,0 0-1,0 1 1,0 0-1,0 0 1,-1 0-1,0 1 1,0 0-1,-12-5 1,8 8-556,11 7-642,17 10-1768,16-3-181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7.779"/>
    </inkml:context>
    <inkml:brush xml:id="br0">
      <inkml:brushProperty name="width" value="0.1" units="cm"/>
      <inkml:brushProperty name="height" value="0.1" units="cm"/>
      <inkml:brushProperty name="color" value="#E71224"/>
    </inkml:brush>
  </inkml:definitions>
  <inkml:trace contextRef="#ctx0" brushRef="#br0">36 664 9826,'-1'7'14341,"-1"35"-14599,0-14 240,0-4-151,1-1 1,0 0-1,6 35 1,0-124 467,-24-354 112,2 167-119,16 243-350,1-1 1,0 0 0,1 1 0,0-1 0,0 1-1,6-20 1,-6 28-18,0 0-1,0-1 0,0 1 1,0 0-1,1 0 0,-1 0 0,1 0 1,-1 1-1,1-1 0,0 0 1,-1 1-1,1-1 0,0 1 1,0-1-1,0 1 0,1 0 1,-1 0-1,0 0 0,0 0 1,1 0-1,-1 0 0,0 1 0,1-1 1,-1 1-1,1 0 0,-1 0 1,0 0-1,1 0 0,-1 0 1,1 0-1,-1 1 0,1-1 1,-1 1-1,0-1 0,1 1 1,1 1-1,18 6-1561,0 0 0,-1 1 1,30 18-1,23 16-2632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8.150"/>
    </inkml:context>
    <inkml:brush xml:id="br0">
      <inkml:brushProperty name="width" value="0.1" units="cm"/>
      <inkml:brushProperty name="height" value="0.1" units="cm"/>
      <inkml:brushProperty name="color" value="#E71224"/>
    </inkml:brush>
  </inkml:definitions>
  <inkml:trace contextRef="#ctx0" brushRef="#br0">17 108 12331,'-17'-7'3160,"17"-8"745,15 4-3513,18 0-480,16 2-464,33-5-704,13-5-2649,15-2 400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8.508"/>
    </inkml:context>
    <inkml:brush xml:id="br0">
      <inkml:brushProperty name="width" value="0.1" units="cm"/>
      <inkml:brushProperty name="height" value="0.1" units="cm"/>
      <inkml:brushProperty name="color" value="#E71224"/>
    </inkml:brush>
  </inkml:definitions>
  <inkml:trace contextRef="#ctx0" brushRef="#br0">37 55 11098,'-37'-55'9289,"40"61"-9114,0 0 1,-1 0-1,0 1 1,0-1-1,-1 0 1,0 1-1,0-1 0,0 12 1,1 5-87,2 46-36,-3 0-1,-11 105 1,0-29-1546,9-98-1223,6 52-1,0-55-1632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8.881"/>
    </inkml:context>
    <inkml:brush xml:id="br0">
      <inkml:brushProperty name="width" value="0.1" units="cm"/>
      <inkml:brushProperty name="height" value="0.1" units="cm"/>
      <inkml:brushProperty name="color" value="#E71224"/>
    </inkml:brush>
  </inkml:definitions>
  <inkml:trace contextRef="#ctx0" brushRef="#br0">1 0 8562,'3'5'3104,"14"-3"81,17 5-1945,12 3-1320,16 2-248,5 1-192,9-1-2656,-14-5 655</inkml:trace>
</inkml:ink>
</file>

<file path=ppt/ink/ink13.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41:11.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3696 7714 0,'25'-25'62,"0"25"-46,24 0 0,1 0-16,24 0 15,1 0 1,49 0 0,25 0-1,-75 0-15,50 0 16,-74 25-1,-25-25 1,24 0 0,50 0-1,50-25 1,-74 25 0,24 0-1,-49 0 16,-26 0-15,1 0 15,0 0 1,0 0-17,0 0 1,-1 0 31,1 0-32,0 0 1,25 0-16,-26 0 16,1 0-1,0 0 16,0 0-15,0 0 0,-1 0-1,1 0 1,0 0 15,25 0 188,-26 0-203,26 0-1,-25 0 251,-25 25-266,0 0 15,0 0-15,0 0 16,0 24 0,0-24-1,-50 0 235,25-25-234,-49 0 0,-25 0-16,49 0 15,-24 25-15,-100-1 31,125-24-31,-26 0 16,50 0 0,-24 0 31,24 0-32,0 0 1,0 0-16,0 0 15,1 0 1,-1 0 0,-25 0-1,1 0 1,-1 0 0,25 0-16,-49 0 15,24 0 16,25 0-15,-24 0 0,24 0-1,-25 0 1,50-24 0,-24 24-1,-1 0 1,0 0-1,0 0 17,0-25-32,1 25 31,-1 0-15,0 0 15,0 0-16,0 0 1,-49 0 0,49 0-1,0 0 1,0 0 0,1 0 296,-1 0-296,0 0-1,0 0-15,0 0 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9.282"/>
    </inkml:context>
    <inkml:brush xml:id="br0">
      <inkml:brushProperty name="width" value="0.1" units="cm"/>
      <inkml:brushProperty name="height" value="0.1" units="cm"/>
      <inkml:brushProperty name="color" value="#E71224"/>
    </inkml:brush>
  </inkml:definitions>
  <inkml:trace contextRef="#ctx0" brushRef="#br0">1 1 9778,'11'24'7266,"1"14"-5013,6 8-2622,-9-31 246,1 0 1,0-1-1,1 0 0,1 0 1,0-1-1,1-1 0,0 0 1,18 12-1,-29-23 83,0-1 0,1 1 1,-1-1-1,0 1 1,1-1-1,-1 0 0,1 0 1,-1 0-1,0 0 0,1 0 1,-1-1-1,1 1 0,-1-1 1,0 0-1,1 1 0,-1-1 1,0 0-1,0 0 0,0 0 1,0-1-1,1 1 0,-2-1 1,1 1-1,0-1 0,0 1 1,0-1-1,1-2 0,47-52-168,-44 49 241,-1 1 1,-1-1 0,1 0-1,-1 0 1,-1 0-1,1-1 1,-1 0-1,-1 1 1,1-1 0,-1 0-1,-1 0 1,1 0-1,-1 0 1,-1 0-1,1-1 1,-2-11 0,1 20-44,0-1 0,0 1 0,0 0 0,0-1 0,0 1 0,0 0 0,0-1 0,0 1 0,0 0 0,0-1 0,0 1 0,0-1 0,0 1 0,0 0 0,0-1 0,0 1 0,-1 0 0,1-1 0,0 1 0,0 0 0,0 0 0,-1-1 0,1 1 0,0 0 0,0 0 0,-1-1 0,1 1 0,0 0 0,0 0 0,-1-1 1,1 1-1,0 0 0,-1 0 0,1 0 0,0 0 0,-1 0 0,1-1 0,0 1 0,-1 0 0,1 0 0,0 0 0,-1 0 0,1 0 0,-1 0 0,1 0 0,-1 0 0,-5 16-3672,6 0 655</inkml:trace>
  <inkml:trace contextRef="#ctx0" brushRef="#br0" timeOffset="1">604 145 12427,'-2'-15'9977,"23"41"-8896,-13-15-1080,0 1 0,-1 0 0,-1 0 0,0 1 0,0-1 0,-2 1 0,1 0 0,-2 1 0,1-1 0,-2 1 0,2 25 0,-6 12-394,-3 0-1,-18 85 1,-2 10-3528,22-99-253,6-23-278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09.666"/>
    </inkml:context>
    <inkml:brush xml:id="br0">
      <inkml:brushProperty name="width" value="0.1" units="cm"/>
      <inkml:brushProperty name="height" value="0.1" units="cm"/>
      <inkml:brushProperty name="color" value="#E71224"/>
    </inkml:brush>
  </inkml:definitions>
  <inkml:trace contextRef="#ctx0" brushRef="#br0">0 19 10810,'1'-1'214,"-1"0"-1,0 0 1,1 0-1,-1 0 1,1 0-1,-1 0 1,1 0-1,0 0 0,-1 0 1,1 0-1,0 1 1,0-1-1,0 0 1,0 0-1,-1 1 1,1-1-1,0 0 1,0 1-1,0-1 0,0 1 1,0-1-1,1 1 1,0-1-1,32 1 934,34 23-1585,-66-23 518,18 9-70,-1 1-1,0 0 0,23 18 0,-33-22-7,-1 1 0,1 0 0,-1 1 0,0 0-1,-1 0 1,0 0 0,0 1 0,8 14 0,-15-22-13,1 0 1,-1 0 0,1 0 0,-1 0-1,0 0 1,1 0 0,-1 1-1,0-1 1,0 0 0,1 0 0,-1 0-1,0 0 1,0 0 0,0 0 0,-1 0-1,1 0 1,0 1 0,0-1-1,0 0 1,-1 0 0,1 0 0,-1 0-1,1 0 1,-1 0 0,1 0 0,-1 0-1,0 0 1,1 0 0,-2 1 0,-1 0-22,0 0 0,0 0 1,0 0-1,0-1 0,0 1 1,0-1-1,-1 1 0,1-1 0,-6 1 1,-4 1-902,0-1 0,-1-1 0,1 0 0,-16-1 0,9-2-1895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10.053"/>
    </inkml:context>
    <inkml:brush xml:id="br0">
      <inkml:brushProperty name="width" value="0.1" units="cm"/>
      <inkml:brushProperty name="height" value="0.1" units="cm"/>
      <inkml:brushProperty name="color" value="#E71224"/>
    </inkml:brush>
  </inkml:definitions>
  <inkml:trace contextRef="#ctx0" brushRef="#br0">1 66 13203,'11'-22'5458,"-10"19"-5189,0 0 0,0 1 0,0-1-1,1 1 1,-1-1 0,1 1 0,-1-1-1,1 1 1,0 0 0,0 0 0,0 0-1,0 0 1,1 0 0,-1 0 0,0 0-1,1 1 1,-1-1 0,6-1 0,-7 3-253,0 0 0,1 0 0,-1 0 0,0 0-1,0 0 1,0 0 0,0 1 0,1-1 0,-1 0 0,0 1 0,0-1 0,0 1 0,0-1 0,0 1 0,0 0 0,0-1 0,0 1 0,0 0 0,-1 0 0,1 0 0,0 0 0,0-1-1,-1 1 1,1 0 0,0 0 0,0 2 0,16 30-97,-9-14 44,-1 1 1,-1 0-1,-1 0 0,-1 0 0,3 38 1,-6 110-671,-1-33-1656,1-129 2127,-1 0-292,0-1 0,0 0 0,0 1 0,1-1 0,0 0-1,0 1 1,1-1 0,0 0 0,0 0 0,0 0 0,3 5 0,11 5-3724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10.393"/>
    </inkml:context>
    <inkml:brush xml:id="br0">
      <inkml:brushProperty name="width" value="0.1" units="cm"/>
      <inkml:brushProperty name="height" value="0.1" units="cm"/>
      <inkml:brushProperty name="color" value="#E71224"/>
    </inkml:brush>
  </inkml:definitions>
  <inkml:trace contextRef="#ctx0" brushRef="#br0">0 171 7042,'43'3'3821,"-16"-1"-3054,-1-1 0,36-3-1,-55 2-978,-1-1 0,0 0-1,0 0 1,0-1-1,1 0 1,-1 0-1,-1 0 1,1-1-1,0 0 1,-1 0 0,1 0-1,-1-1 1,0 1-1,9-10 1,-12 11 241,-1-1 0,1 1 1,-1-1-1,0 1 0,0-1 0,0 1 1,0-1-1,0 0 0,-1 1 1,1-1-1,-1 0 0,0 1 0,0-1 1,0 0-1,0 0 0,0 1 1,0-1-1,-1 0 0,1 0 0,-1 1 1,0-1-1,0 0 0,0 1 1,0-1-1,0 1 0,-1 0 0,1-1 1,-1 1-1,0 0 0,-2-4 0,1 3 40,1 0 0,0 0 0,-1 0 0,0 1 0,0-1-1,0 1 1,0-1 0,0 1 0,0 0 0,0 0 0,-1 0-1,1 1 1,-1-1 0,1 1 0,-1 0 0,0 0 0,0 0-1,1 1 1,-1-1 0,0 1 0,-6 0 0,7 1-64,1 0 0,-1 0 0,0 1 0,1-1 0,-1 1-1,1 0 1,0-1 0,-1 1 0,1 0 0,0 0 0,0 1 0,0-1 0,0 0 0,1 1 0,-1-1 0,1 1 0,-1 0 0,1-1 0,0 1 0,0 0 0,0 0 0,0 3 0,-2 5-5,1-1 0,0 0 0,0 1 0,2-1 0,-1 12 0,1-17-3,0 1 0,1 0 0,0 0-1,0 0 1,0 0 0,1-1-1,-1 1 1,1 0 0,1-1 0,-1 0-1,1 1 1,0-1 0,0 0 0,0-1-1,1 1 1,0 0 0,5 4 0,-5-6 0,-1-1 0,1 1 0,0-1 0,0 0 0,0-1 0,0 1 0,0-1 0,0 0 0,1 0 0,-1 0 0,0 0 0,1-1 0,-1 1 1,0-1-1,1 0 0,-1-1 0,0 1 0,1-1 0,-1 0 0,0 0 0,0 0 0,0 0 0,1-1 0,4-3 0,9-3 31,-1-2 0,0 0-1,-1-1 1,0-1 0,-1 0 0,17-17-1,-22 19 330,-1 0 1,0-1-1,0 1 0,-2-2 0,1 1 1,-1-1-1,-1 0 0,0-1 0,8-24 0,-14 37-334,0 0 0,-1 1-1,1-1 1,-1 0-1,1 1 1,0-1-1,-1 0 1,1 0-1,-1 0 1,1 1-1,-1-1 1,1 0 0,-1 0-1,1 0 1,-1 0-1,1 0 1,-1 0-1,1 0 1,-1 0-1,1 0 1,-1 0-1,1 0 1,-1 0 0,1 0-1,-1-1 1,1 1-1,-1 0 1,1 0-1,0 0 1,-1-1-1,1 1 1,-1 0-1,1-1 1,0 1 0,-1 0-1,1-1 1,-1 1-1,1 0 1,0-1-1,0 1 1,-1-1-1,1 1 1,0-1-1,0 1 1,-1 0 0,1-1-1,0 1 1,0-1-1,0 1 1,0-1-1,0 1 1,0-1-1,0 1 1,0-1-1,0 1 1,0-1 0,0 1-1,0-1 1,0 1-1,0-1 1,0 1-1,1-1 1,-1 1-1,0-1 1,0 1-1,1-1 1,-1 1 0,-2 1-55,-1 1 0,1-1 0,-1 1 1,1 0-1,0 0 0,0 0 0,0 0 1,0 0-1,0 1 0,0-1 0,1 0 0,-3 5 1,3-2-26,1 0 1,0 0 0,-1 0 0,2 0 0,-1 0-1,0 0 1,1-1 0,0 1 0,0 0-1,1 0 1,-1 0 0,1-1 0,0 1-1,0-1 1,0 1 0,1-1 0,0 0-1,3 4 1,9 12-133,1-2-1,24 23 0,-25-25 106,-1-3 28,-9-9 31,-1 0 0,1-1 0,-1 2 1,0-1-1,-1 0 0,1 1 0,-1 0 0,0 0 1,3 6-1,-6-10 23,0 0-1,0-1 1,0 1-1,0 0 1,0 0 0,-1 0-1,1 0 1,0-1-1,-1 1 1,1 0 0,0 0-1,-1 0 1,1-1-1,-1 1 1,1 0 0,-1-1-1,1 1 1,-1 0-1,0-1 1,1 1 0,-1-1-1,0 1 1,1-1-1,-1 1 1,0-1 0,0 0-1,1 1 1,-1-1-1,0 0 1,0 0 0,0 1-1,0-1 1,1 0-1,-1 0 1,-2 0 0,-41 6-181,32-5-107,-66 6-4563,47-10 1392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2:10.780"/>
    </inkml:context>
    <inkml:brush xml:id="br0">
      <inkml:brushProperty name="width" value="0.1" units="cm"/>
      <inkml:brushProperty name="height" value="0.1" units="cm"/>
      <inkml:brushProperty name="color" value="#E71224"/>
    </inkml:brush>
  </inkml:definitions>
  <inkml:trace contextRef="#ctx0" brushRef="#br0">7 1 13987,'-7'7'5929</inkml:trace>
</inkml:ink>
</file>

<file path=ppt/ink/ink135.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2:48:51.062"/>
    </inkml:context>
    <inkml:brush xml:id="br0">
      <inkml:brushProperty name="width" value="0.05292" units="cm"/>
      <inkml:brushProperty name="height" value="0.05292" units="cm"/>
      <inkml:brushProperty name="color" value="#FF0000"/>
    </inkml:brush>
  </inkml:definitions>
  <inkml:trace contextRef="#ctx0" brushRef="#br0">10483 10670 522 0,'-17'-1'145'0,"4"1"68"16,4 1-129-16,4 0 12 16,5-3 5-16,0 3 15 15,-1-2-6-15,1 0 16 16,0 0 0-16,0 1 11 16,0 0-17-16,0 0 0 15,0 0-24-15,0 0-4 16,0 0-11-16,1-1 5 0,0-1-20 15,2 1-11-15,8 0-9 16,19 0-13-16,33 1-10 16,-20-3-1-16,1 1-2 15,14-4-8-15,-1 2 4 16,17-1-4-16,-4 2 1 16,15 0-1-16,-12-1 0 15,17-2-2-15,-8 2 7 16,14 0-6-16,-6 3-1 0,13 3-2 15,-10 1 7-15,16 3-16 16,-11 1 5-16,16-2 0 16,-8-1 1-16,20 1-6 15,-13-4 11-15,20 2-4 16,-17 1 5-16,17 1-5 16,-17-3 1-16,12 1-5 15,-15-5 3-15,20 4-5 16,-20-7 11-16,17 0-5 15,-15 0-4-15,20 2 8 16,20-4-4 0,5 3 4-16,2 4-5 15,2-1-8-15,3 0 2 16,-37 3 11-16,17-4-10 0,-19-2 6 16,23-1 5-16,-24 0 7 15,16-2-17-15,-24 3 3 16,17 0 0-16,-26 0 0 15,11 1-7-15,-23 0 13 16,5-1-5-16,-20 1-2 16,7 0-3-16,-14 2 9 15,10-1-10-15,-11 2 1 16,7 2 2-16,-13 1 2 0,7 0-10 16,-17 2 8-16,-1-1 2 15,-17-2 7-15,-2-2-4 16,-14 0 2-16,-3 1 2 15,-7-3 3-15,-2 1-2 16,-2 0 13-16,0-2-5 16,-3 0 0-16,-2-1-3 15,3 1-6-15,-5 2-3 16,0-3 3-16,-1 2-6 16,-3 1 13-16,0 1 3 15,0-1-5-15,0 0-1 16,0 0 6-16,0 0-11 15,0 0-3-15,0-1 0 16,2 1 3-16,-2 0-8 16,0 0 2-16,0 0 1 0,1 0 2 15,-1 0-4-15,1 0-3 16,-1 0 2-16,0 0 0 16,2-1-4-16,-2 1 12 15,1 0 10-15,1-1 4 16,-1-1 6-16,1-2-1 15,10-18-10-15,17-40-14 0,-22 23-82 16,-1 3-49-16,-5-5-564 16,-2-6 99-16</inkml:trace>
  <inkml:trace contextRef="#ctx0" brushRef="#br0" timeOffset="886.87">10380 10366 1147 0,'-14'-14'247'0,"0"2"129"15,1 7-325-15,2-2 38 16,3 2 14-16,1 2 16 16,3 1-19-16,4 2-10 15,0-1-44-15,0 1-17 16,0 1-17-16,1 2 11 15,2 0-2-15,6 11 13 16,35 42-2-16,-16-25 3 16,2-2-18-16,9 5 0 0,-4-4-66 15,12 0-467-15,-14-12 136 16</inkml:trace>
  <inkml:trace contextRef="#ctx0" brushRef="#br0" timeOffset="31994.91">19855 8459 713 0,'2'-2'221'16,"0"-1"63"-16,0 2-159 15,1 0-24-15,-2 0 1 16,0 0-21-16,1 0-22 16,-2 0-39-16,1 0-2 15,-1 1-9-15,0 0 2 16,-1 0 5-16,-2 1 3 15,-2 1-5-15,-7 5 2 0,-36 27-4 16,29-23 1-16,3 1-3 16,2 1-1-16,1-1-4 15,2 0-1-15,5-3-5 16,5-2 0-16,2-2-1 16,0-2 0-16,-1-3 0 15,1 0 2-15,2 0 3 16,0 0 2-16,12 1-5 15,44 6 4-15,-36-6 0 0,7 1-3 16,-5 1-1-16,1 6 6 16,-8 2-4-16,-1 5 1 15,-7 1-5-15,-2 6 0 16,-6-1 1-16,-3 7 3 16,-6-1-6-16,-7 1 5 15,-3-5-1-15,-10-2 1 16,-1-6-7-16,-7-7 9 15,5-5-5-15,-1-7-6 16,8-4-16-16,2-10-25 16,11-1-33-16,8-6-61 15,12 5-224-15,15-2 42 16</inkml:trace>
  <inkml:trace contextRef="#ctx0" brushRef="#br0" timeOffset="34787.74">20155 8760 719 0,'0'0'242'0,"-2"-2"71"16,1-1-190-16,-1-2 17 15,1 1-21-15,1-2 9 16,0 1-28-16,0 0 12 0,0 1-24 15,0 0-6 1,0 0-26-16,0 1-12 0,0 0-30 16,0 1-4-16,0-1-13 15,0 2 4-15,1 1 1 16,1 3 5-16,-1 0-9 16,3 10 4-16,15 42 3 15,-13-33 4-15,-2-2-8 16,-1 0 7-16,1-6-7 0,-2 1 2 15,-2-9-6-15,3 0 6 16,-2-1-2-16,-1-2 12 16,0-3-7-16,0 0 1 15,0 0-7-15,0 0-1 16,0 2-31-16,0-1-77 16,0 1-49-16,1 0-310 15,1 0 9-15</inkml:trace>
  <inkml:trace contextRef="#ctx0" brushRef="#br0" timeOffset="35538.19">19647 9116 715 0,'-13'-8'193'0,"-1"0"55"16,4 4-194-16,-3 1 20 16,5-1 3-16,-2 0 13 0,2 1 1 15,4 2-5-15,2 0-26 16,1 1-5-16,-1 0-13 16,2 0-4-16,0 0-4 15,0 0-8-15,0 0-15 16,0 0-1-16,0 0-3 15,0 0-2-15,0 0 4 0,2 0 7 16,0 0 5-16,10 0 2 16,50 0 0-16,-21-2 0 15,5-1-9-15,11 0 2 16,-2 0-4-16,17 3 1 16,-6 0-2-16,9 0 6 15,-9 0-4-15,4-1 3 16,-14-3-4-16,-2 1 2 15,-11 0-6-15,-1-1 0 16,-9 2-6-16,-4 0 2 16,-8 0-5-16,-7 2 5 15,-5 0-3-15,-5-1-16 16,-4 1-13-16,0 1-54 16,-2-1-51-16,0 0-307 15,0 0 49-15</inkml:trace>
  <inkml:trace contextRef="#ctx0" brushRef="#br0" timeOffset="36426.65">19775 9436 605 0,'-33'-8'302'16,"38"-2"-12"-16,1 1-84 0,2 3-118 16,1-1 12-16,-1 1-15 15,2 1-6-15,0 3-29 16,2 2-7-16,-1 2-23 15,2 3-1-15,-3 1-8 16,0 4-2-16,-3 1-5 16,0 3-4-16,-6 0 0 0,0 2 3 15,-1-2-2-15,-1 6 1 16,-2-3 0-16,-2 4-3 16,-1-2 1-16,-3 2 3 15,-2-7 0-15,0 0 0 16,1-4 1-16,-1-2-4 15,3-5 2-15,1-4-1 16,0-4 2-16,3-3-3 16,2-5 0-16,4-9-5 15,2 0 0-15,5-5 3 16,4 2-1-16,4-1 4 16,0 7 4-16,4-3 0 15,-1 5 1-15,1 1 6 16,-3 0 3-16,5 3 4 15,-4 5 2-15,1 2 6 16,-3 0-3-16,1 5 4 0,-3 0-4 16,2 2 4-16,-3 1-9 15,-2 2 2-15,0 1 14 16,-2 4-24 0,-4-1 1-16,3 4-6 15,-3 2 0-15,-4-1-4 16,1 2-3-16,-1 3 1 15,-2 2 6-15,2-1-5 0,0 4 3 16,1-4-2-16,-2 2-1 16,2-7-4-16,-1 1 4 15,-1-5 5-15,1 2-38 16,-2-5-30-16,4-4-82 16,2 0-88-16,10-11-227 15,1-8 2-15</inkml:trace>
  <inkml:trace contextRef="#ctx0" brushRef="#br0" timeOffset="36966.99">20268 9564 1073 0,'34'-2'278'16,"-33"-5"101"-16,-1 6-287 15,2 2-5-15,-2-1-5 16,0 0 7-16,0 0-11 16,0 0-15-16,0 0-24 0,0 0-7 15,0 0-15-15,0 0-10 16,0 0-5-16,0 0 1 15,0 1-4-15,1 1 0 16,0 6 0-16,3 18 6 16,5 32-1-16,-7-26 1 15,2-2-2-15,-2 1-2 16,1-4-4-16,-1 0 1 16,2-8 3-16,-4-5 5 15,0-10 1-15,1-1 4 16,-1-3 0-16,-1-2 2 15,0 1-5-15,-2-1 6 16,1-1-8-16,-2-6-2 16,-3-12-3-16,-5-44 0 15,17 32-5-15,4-7 3 0,5 4 1 16,6-3 2-16,2 8-3 16,5 0-3-16,-2 12 6 15,4 2-3-15,-1 9-6 16,2 4-49-16,-1 9-59 15,0 5-369-15,-20-1 51 16</inkml:trace>
  <inkml:trace contextRef="#ctx0" brushRef="#br0" timeOffset="68890.88">21021 9005 604 0,'-75'18'400'0,"66"-23"-46"16,2 3-46-16,4 2-244 15,3 0-19-15,0 0 0 16,0 0-30-16,3 0-11 16,-1 0 1-16,14 1 5 0,44 8-17 15,-30-7-66-15,2-1-44 16,8 1-256-16,-4-5 4 16</inkml:trace>
  <inkml:trace contextRef="#ctx0" brushRef="#br0" timeOffset="69054.03">20894 9235 902 0,'-5'7'196'0,"2"-4"110"16,6 0-261-16,-1-3 3 16,0 2 2-16,26 0 1 15,52-2-24-15,-5-16-338 16,3-10 101-16</inkml:trace>
  <inkml:trace contextRef="#ctx0" brushRef="#br0" timeOffset="69604.92">21661 8874 1109 0,'3'-54'253'16,"-5"51"124"-16,0 5-331 15,-5 3-5-15,7-5 5 16,-4 1-1-16,-1 1-18 16,-18 7 9-16,-36 42-7 15,33-28-4-15,2-2-19 16,5-2-5-16,9-7-5 16,5-3-2-16,3-3-8 0,4-3 0 15,-1-1 3-15,-1-2 1 16,0 0 1-16,1 0 7 15,2 0 1-15,-1 1 3 16,14 4-4-16,41 15 5 16,-33-12-2-16,1 4 1 15,-4 3-3-15,4 3 4 16,-10 3-11-16,0 7-11 16,-6-1-6-16,-7 2-18 15,-9-2-18-15,-9-1-11 16,-6-9 1-16,-11-3-9 15,-1-6 13-15,-2-7 3 16,6-4 8-16,5-6-138 16,17 1-97-16,13-11-19 15</inkml:trace>
  <inkml:trace contextRef="#ctx0" brushRef="#br0" timeOffset="69989.09">21878 9038 878 0,'3'-5'289'0,"0"-1"39"15,-2 3-210-15,-1 2-103 16,2 0-10-16,-1 0 7 16,3 0-7-16,8-2-1 15,36-10-3-15,-33 4 7 16,0 0-8-16,-1-6 0 15,-3 1 4-15,-7-3 0 16,-4 2 3-16,-2 0 12 16,-5 3-10-16,-4 0-3 15,0 3 1-15,-5 2-4 16,-3 2-7-16,1 5 13 16,1 3-3-16,3 8-6 15,5 5-3-15,3 8 5 16,1 2-8-16,10 7 2 15,2-1 4-15,12 6-1 0,4-4-2 16,11 0-28-16,4-8-24 16,8-7-77-16,1-13-212 15,4-13 23-15</inkml:trace>
  <inkml:trace contextRef="#ctx0" brushRef="#br0" timeOffset="70326.71">22206 8687 1190 0,'-7'-10'304'0,"4"1"128"16,2 6-339-16,1 1 15 15,1 2 11-15,-1 0-4 16,0-2-35-16,0 2-10 15,0 0-32-15,0 0-23 16,1 2-25-16,1 1 11 16,6 10-8-16,24 55 12 15,-19-29-7-15,-3 13 4 16,-4 0-2-16,-2 10 5 16,-3-2-6-16,-2 10 8 0,1-10-5 15,0-2-76-15,1-13-38 16,-1-9-94-16,1-14 25 15,4-14-332-15,2-23 102 16</inkml:trace>
  <inkml:trace contextRef="#ctx0" brushRef="#br0" timeOffset="70705.49">22428 9137 1143 0,'3'1'182'0,"-2"-2"138"16,1-1-338-16,0-2-5 15,1 0 20-15,10-4 3 16,39-38-5-16,-30 29-9 16,-2-2-5-16,-4-2 1 15,-4 3 2-15,-3-4 8 16,-6 4 1-16,-4 3 16 15,-6 2 3-15,-2 2 1 16,-4 5 1-16,-4 3 7 16,-1 1-10-16,3 8 6 0,3 3-8 15,0 8 1 1,1 5 3-16,0 5 2 0,2 2-8 16,5 10 6-16,3-2-10 15,10 5-4-15,8-5 0 16,11-2-31-16,0-14-28 15,18-11-273-15,3-19 52 16</inkml:trace>
  <inkml:trace contextRef="#ctx0" brushRef="#br0" timeOffset="71037.95">22881 9000 748 0,'0'-2'182'16,"-3"2"67"-16,2 0-172 16,1 0-25-16,0 0 39 15,-2 0 2-15,1-1 9 16,0-1-28-16,0 1-10 16,0-1-33-16,1 0 10 15,-3 0-20-15,-1-1 0 16,0-1-5-16,-3 1 1 15,-8-1-14-15,-39 2 2 0,38 15-3 16,-3 5-2 0,6 6-2-16,4 9-3 15,9-1-1-15,8 6-5 0,8-7-7 16,19-2-43-16,7-13-31 16,24-15-279-16,4-18 41 15</inkml:trace>
  <inkml:trace contextRef="#ctx0" brushRef="#br0" timeOffset="71403.98">23156 8722 1101 0,'-11'-19'298'0,"4"2"123"15,0 8-309-15,7 4 47 16,0 0-5-16,0 4-3 15,0 0-31-15,0 0-5 16,0 0-43-16,0-1-10 16,0 1-14-16,0 0 2 15,0 0-26-15,0 0 0 16,0 1-11-16,0 0-8 16,0 0-19-16,0 1 4 0,0 1 2 15,2 15 0-15,6 51-7 16,-4-19 12-16,-7 0 5 15,6 12-7-15,-3-11-3 16,6 8 10-16,1-9-3 16,3 5-32-16,-1-14-24 15,0-2-61-15,-3-16-52 0,-9-12-51 16,-3-11-17-16,-13-12-276 16,-3-8 96-16</inkml:trace>
  <inkml:trace contextRef="#ctx0" brushRef="#br0" timeOffset="71571.87">22944 9026 1020 0,'5'-4'268'16,"0"-1"99"-16,14 2-290 16,7-2-30-16,17-3 7 15,4 1-41-15,13 1-45 16,-6-1-48-16,11 3-204 15,-10 3-86-15,-5 1-90 16</inkml:trace>
  <inkml:trace contextRef="#ctx0" brushRef="#br0" timeOffset="71821.66">23423 8976 937 0,'2'-1'339'0,"-1"0"50"16,0-1-220-16,0 1-85 15,0 0 43-15,-1 0-39 0,1 1-6 16,0 0-20-16,1 0 1 16,-1 1-52-16,0 1-11 15,0 3-3-15,4 23 8 16,2 39-8-16,-14-25 5 16,1-1-19-16,-2-3-48 15,6-13-31-15,-2-8-66 16,4-17-19-16,-2-24-274 15,2-13 78-15</inkml:trace>
  <inkml:trace contextRef="#ctx0" brushRef="#br0" timeOffset="71960.22">23333 8748 1313 0,'-1'-11'277'0,"2"10"111"16,2 13-411-16,5 2-32 0,2 5-23 15,5 7-101-15,5 3-210 16,9 0 43-16</inkml:trace>
  <inkml:trace contextRef="#ctx0" brushRef="#br0" timeOffset="72304.45">23575 8963 1146 0,'27'23'365'0,"-28"-33"89"16,0 4-293-16,1 3-75 15,1 0 0-15,-1 3-19 16,0 0-40-16,1 1-7 16,2 0-7-16,2 2-13 15,11 10-15-15,36 46 8 16,-33-31-11-16,0 0-8 15,-3-4-3-15,2-5 7 16,-5-8 8-16,-3-9 16 16,0-7 7-16,0-12 6 15,1-4 2-15,1-7 0 0,-2 0-16 16,-2-3 10-16,0 6-8 16,-2 3-32-16,-3 5-50 15,0 5-97-15,6 8-301 16,-1 7 22-16</inkml:trace>
  <inkml:trace contextRef="#ctx0" brushRef="#br0" timeOffset="72570.14">24008 8967 1159 0,'25'4'342'0,"-27"-10"98"16,2 3-310-16,-3-1-32 15,3 4 4-15,0 0-9 16,0 0-29-16,-1 0-13 16,1 1-26-16,0 2-22 15,0 0-9-15,0 7 1 16,4 9-3-16,-2 41 11 16,-3-37-5-16,0-2-42 15,1 0-49-15,0-5-97 16,1-10-165-16,4-17-140 15,3-7-69-15</inkml:trace>
  <inkml:trace contextRef="#ctx0" brushRef="#br0" timeOffset="72700.96">23945 8613 1202 0,'-4'-11'249'16,"6"5"45"-16,7 10-407 15,17 5-251-15,1 0-8 0</inkml:trace>
  <inkml:trace contextRef="#ctx0" brushRef="#br0" timeOffset="73020.12">24196 8603 1258 0,'3'-3'352'16,"0"0"89"-16,0 1-364 16,-1-1-12-16,0 1 4 15,0 1-17-15,0 1 2 16,2 1-3-16,-1 3-3 16,4 11-30-16,37 52-7 0,-37-28-6 15,-3 12 6-15,-6 0-13 16,-3 13 2-16,-5-8 2 15,-1 11 4-15,2-8-10 16,3 5 9-16,2-17-9 16,2-4-50-16,4-18-50 15,-1-11-33-15,-3-17-41 16,-4-15-321-16,-2-10 107 0</inkml:trace>
  <inkml:trace contextRef="#ctx0" brushRef="#br0" timeOffset="73503.78">24188 8958 1040 0,'6'-5'257'0,"9"0"90"15,6 4-308-15,7 2-5 16,0 1-11-16,2-1-8 16,-7 0-8-16,0 3 4 15,-8-1-10-15,-3 1 2 16,-5-1-1-16,-3-1 10 15,-4-2 8-15,-2-1 32 16,1 1 7-16,0-1 19 16,0 1-7-16,1 0-11 15,0 0-27-15,1 1-15 0,1 0-18 16,3 1-4-16,11 8-2 16,38 26 1-16,-39-21-9 15,4-1-15-15,-3-2-8 16,-3-5 3-16,0-1 0 15,-3-9 17-15,0-6 13 16,2-3 16-16,0-2 3 16,3-7 23-16,-3 2-1 0,2-1 29 15,-2 5-5-15,-2 1 24 16,-2 5-21-16,-2 3 7 16,-3 5-24-16,-2-2-4 15,-1 6-30-15,-1-2-7 16,-1 3-10-16,-10 36-1 15,-14 56 1-15,5-4 10 16,1 1 2-16,7 26-57 16,8-8-97-16,13 4-365 15,10-41 30-15</inkml:trace>
  <inkml:trace contextRef="#ctx0" brushRef="#br0" timeOffset="75170">24959 8826 793 0,'-25'-36'277'15,"24"33"63"-15,0 5-205 16,2 1-57-16,-2-3 11 15,-1 2-39-15,-7 12-9 16,-32 54-3-16,13-16 4 16,5 3-19-16,6 19-12 15,11-5-10-15,6 9 2 16,9-8-4-16,10-1-46 16,9-21-48-16,18-9-286 15,6-18 27-15</inkml:trace>
  <inkml:trace contextRef="#ctx0" brushRef="#br0" timeOffset="75738.28">25051 9016 840 0,'-1'-1'295'0,"0"0"79"16,0 0-238 0,0 0 10-16,0 1-16 0,1 0-20 15,-1 0-41-15,0-1-3 16,1 1-24-16,0 0-17 16,0 0-23-16,0 0 3 15,0 0-10-15,-2 0 5 16,1 1-7-16,0 1 1 15,-3 1 2-15,-4 18 1 16,-42 45-4-16,32-24 3 16,4 1-8-16,2-3-19 15,11-7-4-15,3-8-8 16,6-11 2-16,4-11 13 16,8-7 16-16,3-17 10 15,3-7 5-15,4-16 0 16,-3-3-22-16,-3-6-2 0,-8 10-4 15,-3 0 5-15,-6 14-1 16,-4 4 15-16,-3 9-5 16,-5 2 3-16,-2 11-5 15,-6 3-2-15,-4 6 0 16,-3 6 3-16,-1 3-10 16,-3 3 3-16,4-2 2 15,4 5 4-15,3-3 1 0,1 1 6 16,6-1 1-16,8 2 0 15,7-3-9-15,9-3 7 16,7-2-14-16,9-4-33 16,0-7-289-16,0-9 77 15</inkml:trace>
  <inkml:trace contextRef="#ctx0" brushRef="#br0" timeOffset="76071.1">25172 9160 971 0,'10'29'303'15,"-9"-32"77"-15,0 3-270 16,1 0 4-16,-2 0-7 15,0 0-2-15,0 0-18 16,0 0-8-16,0 0-32 16,0 0-18-16,0 0-31 0,1 1 2 15,0 2-9-15,2 14 13 16,8 38-13-16,-9-27 16 16,1-5-18-16,0-2-38 15,0-6-39-15,2-2-82 16,-1-10 253-16,-1-7-539 15,-2-9 227-15</inkml:trace>
  <inkml:trace contextRef="#ctx0" brushRef="#br0" timeOffset="76356.91">25295 8937 1196 0,'4'-10'311'15,"-2"4"87"-15,0 7-361 16,4 4 0-16,-6-4-20 16,1 2 2-16,6 21 3 15,13 61 10-15,-18-20-6 16,-15 23-8-16,-4 1-6 0,-17 25-61 15,-6-5 36-15,-5 7-412 16,6-25 92-16</inkml:trace>
  <inkml:trace contextRef="#ctx0" brushRef="#br0" timeOffset="112550.03">19963 10604 865 0,'-29'12'197'16,"40"-23"88"-1,4 0-251-15,12-1 9 0,4-1-12 16,13 1 1-16,-2 5-11 16,6 2-12-16,-10 3-41 15,6 2-208-15,-10 0-64 16,-6 1-80-16</inkml:trace>
  <inkml:trace contextRef="#ctx0" brushRef="#br0" timeOffset="112789.41">19976 10815 935 0,'-1'-8'203'0,"2"2"104"16,2 2-270-16,4 0 7 15,5-1-8-15,11 5 1 16,4-1-16-16,14 1-18 16,5 3-31-16,9-1-169 15,-5 0-130-15,3-1-38 0</inkml:trace>
  <inkml:trace contextRef="#ctx0" brushRef="#br0" timeOffset="113131.87">20228 10541 839 0,'-21'-12'389'0,"3"-4"-2"16,5 3-132-16,2 1-182 15,7 6-7-15,1-1 2 16,6 4-27-16,12 5-22 16,3 3-19-16,15 5-2 15,5 3-3-15,10 4 1 16,-6-1 1-16,6 5-12 16,-9-4-8-16,-3-1-1 15,-13-3-5-15,-3-2 3 16,-12-6 9-16,-3 2 4 15,-9 0-1-15,-6 7 7 16,-9 8-5-16,-12 14 1 16,-4 7-23-16,-9 15-76 15,4-1-232-15,6-2-42 0,15-15-140 16</inkml:trace>
  <inkml:trace contextRef="#ctx0" brushRef="#br0" timeOffset="113630.15">20943 10425 1003 0,'-8'-1'215'0,"-1"-1"119"16,0 4-285-16,-1 1 15 16,1-1-6-16,0 1 16 15,0 4-25-15,-4 3-10 16,-2-1-22-16,0 4 1 16,0 0-11-16,-1-1-2 15,4-2-6-15,1 1 5 16,2-4-1-16,2 0-12 0,3-2-6 15,5 1-10-15,3-1-10 16,6 1-4-16,2 0 6 16,9 3 5-16,1 1 16 15,3 2 8-15,-1 1 5 16,2 5 6-16,-8-3-6 16,0 6 1-16,-4 0-4 15,-8-1-4-15,-6 0-8 16,-6 2 4-16,-9-6 0 0,-4 0-4 15,-3-5-7-15,-2-6-2 16,3-4-11-16,0-4-58 16,6-6-222-16,5-10-10 15,8 1-117-15</inkml:trace>
  <inkml:trace contextRef="#ctx0" brushRef="#br0" timeOffset="113931.97">21178 10675 834 0,'-7'-6'341'16,"1"-4"55"-16,2 5-124 15,2-2-153-15,1 1 34 0,-1 4-13 16,2 1-39-16,0 0-42 15,0 0-7-15,0 1-35 16,0 0-9-16,0 0-9 16,2 1 2-16,-1 2-11 15,7 18 15-15,9 44-8 16,-17-25 1-16,-2-1-2 0,-1-1-23 16,2-7-35-16,1-5-77 15,4-11-43-15,8-9-315 16,8-10 40-16</inkml:trace>
  <inkml:trace contextRef="#ctx0" brushRef="#br0" timeOffset="114157.31">21360 10614 977 0,'2'-6'337'16,"2"-4"39"-16,19-31-218 16,-19 35-142-16,9 1 1 0,1 2-11 15,7 1-11 1,0 3-37-16,7 0-78 0,-5-1-220 16,1 1-34-16,-5 0-139 15</inkml:trace>
  <inkml:trace contextRef="#ctx0" brushRef="#br0" timeOffset="114310.91">21373 10752 1055 0,'11'-2'258'16,"4"-4"87"-16,16 0-290 15,8 0-48-15,15-2-41 16,4-3-306-16,1-11 86 15</inkml:trace>
  <inkml:trace contextRef="#ctx0" brushRef="#br0" timeOffset="115214.81">21894 10485 803 0,'-30'-24'189'0,"35"13"93"15,0 3-216-15,3 2 7 16,0 2 4-16,3 2 4 15,-1 3-17-15,4 5-10 16,-3 2-20-16,-1 6 0 16,0 4-11-16,-5 4-8 15,-1 1-4-15,-2 9 1 16,-3-3-7-16,1 4-2 16,1-4 1-16,-2-5 0 15,0-9 0-15,2-6 3 16,-2-9 7-16,0-1 4 15,-1-6-2-15,1 5 0 16,0-2 1-16,1-11-6 16,3-44-6-16,5 31-2 15,-1 3 2-15,6 1-5 16,-3 6-1-16,2-1 3 0,-3 6 0 16,3 2-3-16,-5 2 5 15,0 0 3-15,2 3 3 16,2 2 3-16,-3 2 8 15,2 0 0-15,2 0 1 16,1 2 10-16,2 2-1 16,3 2-1-16,-3 4-3 0,-2 4 0 15,-2 3-13-15,-4 5-1 16,-4-2-6-16,-1 5-2 16,-1-1-2-16,-1 7 3 15,0-4-2-15,3 4-3 16,2-6-1-16,1 0-14 15,0-7-36-15,2-2-100 16,-3-6-299-16,-2-11 34 16</inkml:trace>
  <inkml:trace contextRef="#ctx0" brushRef="#br0" timeOffset="115713.79">22382 10644 1010 0,'-5'-9'231'15,"1"5"131"-15,2 4-290 16,0-3 1-16,2 3-3 0,0 0-13 15,0 0-35-15,1 1-10 16,0 2-4-16,2 0 8 16,-1 0 3-16,5 10 1 15,15 34 3-15,-21-26-4 16,-1 2-4-16,-1 2-3 16,0-3-4-16,-1 2-6 15,-2-3 4-15,2-1-4 16,-2-7 0-16,2-3 4 15,1-3 2-15,1-2 13 16,0-6 20-16,0 0 28 16,0-1 4-16,0-2 7 15,0-3-13-15,0-22-21 16,1-34-29-16,1 23-8 16,2 2-7-16,-1 1-7 0,7 6 0 15,1 3-34-15,7 9-39 16,12 5-108-16,5 4 47 15,8 2-356-15,-2 4 64 16</inkml:trace>
  <inkml:trace contextRef="#ctx0" brushRef="#br0" timeOffset="116163.06">22814 10530 994 0,'32'-23'291'16,"-33"14"124"-16,2 5-277 16,-1 0 5-16,0 3-21 15,0 0-36-15,1 1-55 16,1 1-14-16,1 1-14 15,18 11-2-15,40 27 2 0,-26-14 0 16,1 2-4-16,3 2 0 16,-11-3-6-16,2-2-52 15,-7-10-34-15,-1-3-69 16,-9-12-173-16,0-17-108 16,-6-11-41-16</inkml:trace>
  <inkml:trace contextRef="#ctx0" brushRef="#br0" timeOffset="116300.77">23100 10466 1165 0,'-16'8'242'0,"-8"11"139"16,-4 7-339-16,-3 18 8 16,2 5 4-16,-2 14-11 15,11 1-32-15,9 9-402 16,12-17 118-16</inkml:trace>
  <inkml:trace contextRef="#ctx0" brushRef="#br0" timeOffset="117397.8">23509 10497 869 0,'1'-2'251'16,"0"0"80"-16,-1-1-190 15,-1 2-40-15,0 0-2 16,-3 0-15-16,-1 0-10 16,-5 1-41-16,-44 8 1 15,39-5-2-15,2 0-5 16,5 1-11-16,4-1-9 0,4-1-2 15,6 2-6-15,-6-4 3 16,3 1-3-16,-1 1 8 16,3 0-12-16,4 2 3 15,3 3-10-15,32 22 0 16,-31-18-10-16,0 2 9 16,0 8-5-16,1-1 3 15,-4 5-3-15,-1-2 8 0,-5-1-8 16,-6-6 4-16,-7-1 0 15,-1-9 7-15,-4 2-2 16,-1-5 6-16,-3-1-6 16,5-3-5-16,0-1-47 15,4 0-25-15,12-7-297 16,9-3 52-16</inkml:trace>
  <inkml:trace contextRef="#ctx0" brushRef="#br0" timeOffset="117747.06">23703 10577 1016 0,'-10'-6'230'0,"-1"-2"107"16,4 3-286-16,1 3-31 16,5 0 0-16,5 1-5 0,-4 0-12 15,3 0 0-15,0 0-2 16,9-1 5-16,35-4 1 15,-34 0-1-15,-6-1 0 16,-1-3-3-16,-3-1 6 16,-3-3-5-16,-5 4-1 15,1-1-1-15,-5 4 1 0,0 2-3 16,0 4-1 0,-1 2-2-16,0 3 2 0,-1 5-2 15,1 4 0-15,-1 2 2 16,2 3-1-16,0 8-1 15,6 2 2-15,2 9-4 16,6-1-1-16,9 1-24 16,5-11-20-16,12-8-275 15,8-16-17-15,12-23-103 16</inkml:trace>
  <inkml:trace contextRef="#ctx0" brushRef="#br0" timeOffset="118047.09">23960 10269 1039 0,'-11'-9'268'0,"3"2"116"0,2 3-295 16,5 4 16-16,2-1 3 16,-1 0-26-16,0 1-24 15,0 0-16-15,0 0-13 16,0 0-17-16,1 1 8 15,0 2-7-15,2 2 3 16,8 18-3-16,17 38 9 0,-18-23-20 16,-1 2 12-16,-6 4-6 15,1-2-4-15,0 7-6 16,-1-5 6-16,2 0-45 16,3-4-44-16,2-2-112 15,3-16-270-15,3-23 9 16</inkml:trace>
  <inkml:trace contextRef="#ctx0" brushRef="#br0" timeOffset="118664.34">24512 10265 1142 0,'-5'-10'252'16,"-3"-1"128"-16,-1 7-336 15,0 2-9-15,-6 13 25 16,-5 5-53-1,-6 12-4-15,-2 11 6 16,-7 16-6-16,1 1 4 16,2 28-7-16,6-1 8 15,13 11-11-15,19-10 5 0,24 1-18 16,16-30-17-16,22-9-199 16,0-21-156-16,4-21-33 15</inkml:trace>
  <inkml:trace contextRef="#ctx0" brushRef="#br0" timeOffset="119296.94">24724 10539 1070 0,'-37'-29'315'15,"32"21"100"-15,0 4-273 16,1 1-62-16,3 1-4 16,0 0 17-16,1 2-40 15,0-1-14-15,-1 1-10 16,1 0-14-16,-1 0-16 15,1 0-5-15,-2 0 2 16,1 1 0-16,0 2 7 0,-2 0-9 16,1 4 10-16,-7 13-5 15,-12 35 2-15,14-29-8 16,3 3 5-16,1 0-18 16,5-7-3-16,3-3-8 15,2-5 7-15,8-7 0 16,4-11 11-16,5 0-4 15,2-6 8-15,3-11-10 16,-2 1 1-16,0-6-1 16,-8-1 6-16,0-3-4 15,-3 9 12-15,-7-6-10 16,-5 6 2-16,-4 1-12 16,-9 0 1-16,-4-1-16 15,-1 7 2-15,-7 0-3 0,1 5 9 16,-1 3 2-16,2 6 20 15,-5 6-2-15,3 3 8 16,1 6 5-16,4 4 0 16,0 5-8-16,10-5 6 15,7 6-1-15,5-5-2 16,12 0-2-16,3-4 9 16,12 1-43-16,-1-8 72 0,10-12-380 15,0-6 110-15</inkml:trace>
  <inkml:trace contextRef="#ctx0" brushRef="#br0" timeOffset="119681.73">24942 10559 954 0,'0'4'232'0,"0"-2"125"0,0 0-256 15,0 0-7-15,0-1 9 16,0 0 17-16,1 1-36 16,0-1-1-16,-1-1-6 15,1 0 1-15,0 0-14 16,0 0-2-16,0 0-11 15,0 0-9-15,0 0-15 16,1 1-3-16,0 0-8 0,0 1-11 16,0 1 0-16,6 13-4 15,16 42-1-15,-19-26-3 16,-2 0 9-16,-2 2-7 16,1-5-17-16,1-2-80 15,1-8-59-15,4-5-360 16,3-6 18-16</inkml:trace>
  <inkml:trace contextRef="#ctx0" brushRef="#br0" timeOffset="120025.46">25152 10413 821 0,'5'-11'378'16,"2"2"39"-16,-5 5-157 16,0 0-122-16,1 3-11 15,-3 1 11-15,0 0-50 16,1 0-15-16,1 1-30 0,1 3-15 15,3 10-19-15,46 64-8 16,-39-19 0-16,-2 29 0 16,-6 9 8-16,-10 22-94 15,-10 2-96-15,-14 9-323 16,-8-26-14-16</inkml:trace>
  <inkml:trace contextRef="#ctx0" brushRef="#br0" timeOffset="121664.94">21120 11333 968 0,'-19'-13'211'0,"4"4"97"16,6 6-281-16,0-2-1 15,7 4 8-15,2 1-6 16,2 0-8-16,-2-1 0 16,1 1 18-1,1 0-5-15,6 0 12 16,13 1 11-16,37 1 5 16,-37-3-2-16,6 2 7 0,1-1-5 15,10-3 11-15,4 4-6 16,17 0 5-16,0 0-14 15,9 0-3-15,-6 0-7 16,9 0-16-16,-12-1-8 16,13 0 1-16,-8 0-2 15,13 1-14-15,-4-1 11 16,13-1 0-16,-9 0-3 16,15-3 3-16,-7-1 5 0,8 1-7 15,-14-1 1-15,7-3-2 16,-15 2-1-16,12 1-4 15,-13 2-1-15,14 1-2 16,-7 3-1-16,15 1-1 16,-11 1-1-16,14-1 0 15,-15-1-2-15,10 0-1 16,-17-1 8-16,8 0-4 16,-12-4 0-16,9 4-1 15,-12 0 4-15,10-1-8 16,-5 1 6-16,7 2-6 15,-12-3 7-15,12 0-10 16,-11 1 9-16,9 1-5 16,-11-2 6-16,4 2-5 15,-14-1 3-15,5 0 1 16,-14-3-2-16,4 2-1 0,-11 0 3 16,5-4 0-16,-9 1 0 15,4 2-5-15,-13 1 6 16,1-1-7-16,-5 4 4 0,-2-2-8 15,-4 1 8 1,0-1-3-16,-3 0 2 0,1 0-1 16,-1 1 4-16,-3-1-5 15,1-1 7-15,-9 0-43 16,-4 1-38-16,-22-2-384 16,-12-5-125-16,-18-18-132 15</inkml:trace>
  <inkml:trace contextRef="#ctx0" brushRef="#br0" timeOffset="141127.92">10359 9701 449 0,'0'3'177'0,"-2"0"1"16,1 1-93-16,0-1-72 15,-1-1 14-15,1 0 6 0,1 0 31 16,-2 1 5-16,2-1 19 16,0 0-13-16,0 0 4 15,0 0-20-15,0 1 4 16,2 0-19-16,-2 0 15 16,3 2-16-16,-1-1 42 15,1-1 1-15,3 2-2 16,4 2-16-16,40 23 5 15,-33-25-51-15,4-1-12 16,-2 0 15-16,-2-2 20 16,-3-2-1-16,6-1 3 15,-3-3 2-15,6-3-3 16,-4 1-28-16,3-3 8 16,-2-2-6-16,5-3 2 0,-1-2-12 15,5-2 12-15,-5 1-17 16,2 0 8-16,-4 1-2 15,1 0-5-15,-9 2 1 16,3-5 9-16,-5 4-1 16,4-6 4-16,-5 0-4 15,4-6 4-15,-1 2-1 16,2-7-3-16,-1 3-4 16,1-5 11-16,-5 0-11 0,2-4 3 15,-3 0 1-15,-3-9 3 16,2 4-4-16,-2-2 11 15,-4 3-10-15,0 0 4 16,-1 10-8-16,-1-3 4 16,-2 5-10-16,0 0 5 15,-4 3-8-15,-4-3 7 16,0 9-10-16,-1-2 6 16,1 4-6-16,-5-3 4 15,3 3-4-15,-6-9 4 16,-1 4-7-16,-1-5 5 15,0 6-5-15,-2-1 1 16,5 5 0-16,-4 0 4 16,4 6-1-16,-4 1 0 0,2 3-3 15,-1 2 1-15,2 1 1 16,-3 2 4-16,0 1-5 16,-4 0 5-16,4 2-2 15,-5 0 2-15,4 1-6 16,-5 0 8-16,3 0-3 15,-2 0 2-15,2-2-6 16,-3 2 4-16,6 0-4 0,-6 1 1 16,4 0-6-16,-4 3 9 15,3-2 0-15,-1 3 1 16,1 0-6-16,-4 2 9 16,5 1-8-16,-4 0 4 15,3 0-5-15,0 0 6 16,4 0-6-16,0 0 6 15,6-1-4-15,-1 1 1 16,4-1-1-16,-1 3 2 16,2 0-1-16,-1 3 1 15,4 0-1-15,-4 4 1 16,-1-3-4-16,2 5 2 16,-1-2-1-16,0 4 5 15,3-4-3-15,-4 5 5 16,-1-4-6-16,0 4-2 15,4-1 0-15,-5 5 5 0,5-4-6 16,0 3 9-16,0-6-6 16,0 1 5-16,4-3-7 15,0 5 9-15,4-1-11 16,0 7 6-16,1-1-5 16,1 8 7-16,2-2-8 15,4 5 10-15,-2-8-4 0,5 9 3 16,0-10-6-16,5 6 4 15,-4-6-2-15,4 3 8 16,-2-5-10-16,3 1 5 16,-3-4-4-16,1 4 0 15,2-6-5-15,1 1 10 16,-2-3-5-16,5-1 4 16,1-1 0-16,4 3 7 15,0 0-11-15,4 4 7 16,-1 2-1-16,5 2 1 15,-3-2-10-15,5 0 6 16,-5-6-1-16,3 0 0 16,-4-7-8-16,5-3-15 15,0-7-39-15,14-2-505 16,-3-20 136-16</inkml:trace>
</inkml:ink>
</file>

<file path=ppt/ink/ink136.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2:41:54.797"/>
    </inkml:context>
    <inkml:brush xml:id="br0">
      <inkml:brushProperty name="width" value="0.05292" units="cm"/>
      <inkml:brushProperty name="height" value="0.05292" units="cm"/>
      <inkml:brushProperty name="color" value="#FF0000"/>
    </inkml:brush>
    <inkml:context xml:id="ctx1">
      <inkml:inkSource xml:id="inkSrc31">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1-12-02T02:43:16.863"/>
    </inkml:context>
  </inkml:definitions>
  <inkml:trace contextRef="#ctx0" brushRef="#br0">3579 1124 1052 0,'-1'-4'49'0,"1"1"30"0,-2-4 45 0,1 6 21 16,0 0-6-16,-1 0 0 16,1 0-35-16,-4-8 8 15,3-2-28-15,-45-31-1 16,33 32-25-16,-4 3-9 15,-4 3-34-15,-10 6-9 16,-2 7-10-16,-12 7 2 16,0 8-5-16,-6 11 9 15,7 6-5-15,-3 17 0 0,10 2 2 16,6 10-3-16,12-6-1 16,10 5-2-16,14-18-1 15,22-1-3-15,7-19 7 16,26-1-5-16,3-16 6 15,18-6-7-15,-8-12-30 16,7-4-71-16,-15-9-34 16,-1-6-288-16,-20-1 24 0</inkml:trace>
  <inkml:trace contextRef="#ctx0" brushRef="#br0" timeOffset="799.61">3687 1494 897 0,'25'-42'319'0,"-43"36"21"16,2 4-224-16,-2 2-88 15,4 2-24-15,-1-2-1 16,8 1 1-16,-2-1 12 15,5-1 15-15,-2-2 16 16,3 3 2-16,2-1 4 16,0 0-13-16,0 0-11 15,0 1-17-15,1 0-4 16,-3 0-4-16,2 0 0 16,0 0-2-16,1 0 0 0,0 3-1 15,2 15-2-15,7 31 0 16,-2-25 1-16,-4-3-1 15,5 1-5-15,2-3 4 16,4-2-1-16,0-8-1 16,0-1 2-16,1-4 4 15,0-4 1-15,-3-3-1 16,3-5 1-16,0-3 1 0,1-6 1 16,-1-4 2-1,-4-4-1-15,-3 2 3 0,-4-4 1 16,-6 5-5-16,-9 2-3 15,-2 4-4-15,-9 4-2 16,-2 7-3-16,-8 5 3 16,4 7-3-16,-1 3-17 15,10-1-16-15,3 3-38 16,12-2-28-16,9-2-209 16,8 6-66-16,7 4-53 15</inkml:trace>
  <inkml:trace contextRef="#ctx0" brushRef="#br0" timeOffset="957.33">3886 1453 297 0,'34'-10'0'0</inkml:trace>
  <inkml:trace contextRef="#ctx0" brushRef="#br0" timeOffset="1490.36">3914 1443 503 0,'0'0'334'15,"0"0"-28"-15,0 0-54 16,0 0-125-16,0 0-8 16,0 0-24-16,0 0 1 15,0 0-17-15,0 0 0 16,0 0-13-16,0 0-11 15,0 0-17-15,0 0-10 16,0 0-13-16,3 9-8 16,4 5 1-16,16 41 1 15,-18-33 3-15,1 2-3 16,1-4 2-16,-3-2-5 16,-3-8-5-16,4-2 0 15,-3-5 1-15,-2 1 5 16,2-3-2-16,-2-2 7 0,-1-1-2 15,0 1-2-15,-1 0-7 16,2-5 8-16,-2-15-13 16,4-34 5-16,0 34-3 15,3 3 7-15,2 2-7 16,-1 5 1-16,1 5-3 16,3-1 3-16,-1 1-5 15,-1 1 6-15,2 1 4 16,0-2-6-16,-1 4 2 0,-1 1 6 15,0 0-7-15,-1 1 1 16,-4 2 3-16,-1 3 0 16,-2-5-3-16,0 0-1 15,0 0 0-15,1 6 2 16,2 8 6-16,13 39-2 16,-13-35 1-16,3 5 1 15,-2-5-6-15,-1-1-1 16,2-8-6-16,0 0 2 15,2-3-4-15,1-4-66 16,0-3-80-16,-1-4-309 16,0-9 9-16</inkml:trace>
  <inkml:trace contextRef="#ctx0" brushRef="#br0" timeOffset="2315.91">4393 1436 696 0,'-2'0'197'0,"0"0"50"15,1 0-193-15,0 0-16 16,0 0-6-16,1 0 20 0,-2 0 10 16,1 0 33-16,0 0 9 15,0 0 18-15,0 0-16 16,1 0-6-16,-3 0-29 16,2 0 1-16,0 0-15 15,0 0 9-15,0-1-3 16,1 0 1-16,-2-1-20 0,1 1-2 15,0 0-19-15,0 0-7 16,-1 1-9-16,2 0 7 16,-2 0-14-16,1 0 1 15,0 0 2-15,0 9 6 16,3 14-7-16,8 45 6 16,-3-35-4-16,0 12-1 15,0 1-5-15,3 8 1 16,-3 0 1-16,1 8 2 15,-1-6 1-15,-7 0 2 16,-4-11-1-16,-6-6-5 16,-5-10-5-16,-11-7-4 15,0-6-6-15,-12-5-13 16,1-4-5-16,-2-9-25 16,8-8-18-16,1-10-72 0,15-6-31 15,12-27-279-15,7-3 33 16</inkml:trace>
  <inkml:trace contextRef="#ctx0" brushRef="#br0" timeOffset="2554.73">4336 1120 1277 0,'-7'-7'206'0,"2"2"65"16,3 9-408-16,4 1-30 15,-2-5 18-15,0 0 22 16,0 0 85-16,0 0 28 16,0 0 12-16,0 0-216 15,0 0 63-15</inkml:trace>
  <inkml:trace contextRef="#ctx0" brushRef="#br0" timeOffset="3365.06">4594 1408 625 0,'0'-1'260'0,"0"0"42"15,0 0-149-15,0 0-20 16,0 0-30-16,0 0-2 15,0 0-32-15,0 0 0 0,0-1-13 16,0 2-5-16,0 0-11 16,0 0 2-16,0 0-17 15,0 0-6-15,0 5-5 16,2 15-2-16,7 32-7 16,-6-26 0-16,3 3-3 15,-3-2-1-15,4-4-2 16,3-2-4-16,-3-8 0 0,2-3-4 15,1-2 3-15,0-5-3 16,-1-3 3-16,4-3 0 16,0-5 2-16,4-5-1 15,1 0 3-15,3-8 5 16,-5 2 2-16,1-1 6 16,-8 1 5-16,-1 1 7 15,-6 7-3-15,-2 2 2 16,-3 1-3-16,2 4 0 15,1 2-5-15,-1 1 0 16,1 0-4-16,0 1-4 16,0 0-2-16,0 0 1 15,0 0-2-15,0 0 0 16,0 0 0-16,0 0-4 0,0 0-3 16,0 0-1-16,4 10 2 15,6 15 2-15,13 30 1 16,-12-30-39-16,1-4-30 15,1-6-76-15,1-7-51 16,12-7-247-16,-1-5 30 16</inkml:trace>
  <inkml:trace contextRef="#ctx0" brushRef="#br0" timeOffset="3898.86">5011 1503 1294 0,'37'-32'257'0,"-41"31"57"15,4 2-423-15,1-2-28 16,-1 0 1-16,-1 1 30 16,1 0 95-16,0 0 87 15,0 0 41-15,0 0 13 16,0 0-23-16,0 0-26 15,0 0-49-15,0 0-20 16,0 0-13-16,0 3 1 0,0 17 2 16,-3 38 1-16,-1-38 0 15,-1 1 1-15,0-5-2 16,0-5 0-16,4-6-1 16,-1-2 6-16,2-2 4 15,-1-2 10-15,1 0 3 16,0 0 2-16,0 0-5 15,0-21-6-15,7-35-10 16,-2 29-2-16,1 1 1 0,-1 7 1 16,-1 8 3-16,3 1-1 15,-2 6-2-15,4 6-5 16,1 4-3-16,1-1-3 16,-1 3-1-16,5 5-1 15,-5-2 0-15,3 3 0 16,-4-1 4-16,-1 2-1 15,-3-1 0-15,2 0 3 16,-4-3 4-16,2 3-1 16,1 0-8-16,1-4-32 15,1 0-30-15,3-3-97 16,6-2-244-16,8-3 31 16</inkml:trace>
  <inkml:trace contextRef="#ctx0" brushRef="#br0" timeOffset="4316.75">5393 1529 678 0,'44'-39'248'0,"-44"35"-9"16,-1 3-164-16,6-1-106 15,-5 1 5-15,0 0 55 16,0 0 44-16,0-1 57 16,0 1 24-16,0 0 11 15,0 0-44-15,0 0-18 16,0 0-42-16,0 0-21 16,0 0-23-16,0 0-6 15,-2 0-9-15,0-1-8 16,1 1 2-16,0 0-1 15,0 0 0-15,-10 0 2 16,0 1 0-16,-36 17-5 16,34-2 1-16,-2 12-1 15,-4 1 0-15,2 9 0 0,5-3-4 16,7 3-18-16,7-10-7 16,21-4-25-16,15-14-26 15,23-16-306-15,5-11 89 16</inkml:trace>
  <inkml:trace contextRef="#ctx0" brushRef="#br0" timeOffset="4899">5724 1158 1112 0,'-3'-6'274'0,"-2"0"91"0,5 1-322 16,-5 2-5-16,4 1-4 15,1 1 21-15,0-1 11 16,0 1 32-16,0 0 4 16,0 0 6-16,0 0-20 15,0 0-5-15,0 0-30 16,0 0-9-16,0 0-16 15,0 0-4-15,0 0-8 0,0-1-5 16,0 1-4-16,0 0-9 16,0 0-5-16,0 1-4 15,0 0 1-15,6 17-2 16,7 50 5-16,-14-16 1 16,-2 3 5-16,2 7-1 15,1-6-3-15,4-1 5 16,-3-11 4-16,2-5 1 15,-1-10-3-15,0-5 2 16,0-10-18-16,1-3-48 16,-3-6-40-16,1-1-58 15,0-5-31-15,-1 1-23 16,0 0-243-16,0 0 87 16</inkml:trace>
  <inkml:trace contextRef="#ctx0" brushRef="#br0" timeOffset="5266.09">5690 1576 823 0,'-53'-91'154'0,"44"88"73"15,5-2-245-15,-3-1 4 16,1 0 18-16,0 2 48 16,3-2 37-16,-1 3 35 15,3 2 1-15,1 0-4 16,-2 0-47-16,1 0-23 16,1 0-37-16,0 0-24 15,0-1-4-15,0 1 1 16,0 0 3-16,12 0 1 15,47 0 16-15,-23 0-6 16,-2-1-3-16,11-6-49 16,-2-4-30-16,6 0-276 0,-4-1 38 15</inkml:trace>
  <inkml:trace contextRef="#ctx0" brushRef="#br0" timeOffset="5565.93">5934 1390 897 0,'30'21'418'15,"-29"-21"-27"1,-1-3-177-16,0 2-216 0,0 0-10 16,0 1-5-16,0 0 15 15,0 0 22-15,0 0 26 16,0 0 7-16,0 0 1 15,0 0-15-15,0 0-11 16,0 0-21-16,0 15-11 16,0 49-2-16,-3-23 3 15,0-2 0-15,2 5 3 16,0-7 3-16,-1-5-16 16,5-13-18-16,-1-4-43 15,1-16-19-15,6-19-332 16,-1-7 76-16</inkml:trace>
  <inkml:trace contextRef="#ctx0" brushRef="#br0" timeOffset="5729.34">5960 1247 1411 0,'-33'-9'265'0,"37"11"36"15,5 1-471-15,8-2-266 16,2 0-33-16</inkml:trace>
  <inkml:trace contextRef="#ctx0" brushRef="#br0" timeOffset="6415.09">6192 1416 1328 0,'55'25'321'16,"-57"-30"105"-16,-1 1-387 0,0 3-44 15,2 1-7-15,0-1-1 16,0 0 2-16,1 0 22 15,-2 0 11-15,1 0 18 16,-1 0 4-16,1 0-5 16,0 0-16-16,1-1-15 15,-2 1-18-15,1 0-1 16,0 0 3-16,0 0 7 16,0 0 5-16,1 0-5 15,0 0-3-15,0 0-5 16,0 1-3-16,0 0 1 15,0 0 2-15,1 3 1 16,8 13 4-16,20 41-1 16,-17-30 0-16,5 2 3 0,-1-4 3 15,-2 0 2-15,-1-9 1 16,-3-5 3-16,-5-6 1 16,-1-1 6-16,-3-4 6 15,-1-1 29-15,0-1 2 16,0 1 7-16,0 0-13 15,2-13-9-15,9-46-30 16,1 27-9-16,-3 3-13 0,1 5 1 16,-4 10-13-16,-1 5-77 15,-2 8-54 1,3 12-79-16,0 7-241 0,5 13 14 16</inkml:trace>
  <inkml:trace contextRef="#ctx0" brushRef="#br0" timeOffset="6965.7">6582 1534 1230 0,'-59'30'246'15,"70"-35"95"-15,6 2-372 0,11-6-18 16,2 1 8-16,6 0 2 15,-5-3 26-15,1 1 20 16,-9 4 10-16,-2-5 8 16,-6 3 4-16,-3 0 11 15,-5 2-1-15,-1-4 5 16,-3 6-1-16,1-9 11 16,-2 1-13-16,-3-4-4 15,-2 0-12-15,-4-3-12 16,-3 4-19-16,1-2 6 15,-4 7-2-15,1 2 0 16,3 3 4-16,-2 3 0 16,3 4-2-16,-3 7-7 0,2 4-3 15,0 9-1 1,2 8-2-16,2 10 0 0,6 0 7 16,7 3 0-16,4-7 0 15,5-5-2-15,5-12 3 16,15-10-69-16,6-13-322 15,10-12 90-15</inkml:trace>
  <inkml:trace contextRef="#ctx0" brushRef="#br0" timeOffset="8000.1">7861 1077 358 0,'3'-38'345'0,"-3"37"-60"16,0-1-1-16,0 0-151 15,0 2-26-15,0 0 18 16,0 0-26-16,0 0 7 15,0 0-22-15,-2 0-2 16,1-1-30-16,1 0-12 16,-1 1-19-16,0 0-9 15,0 0-9-15,-4 1-5 16,1 0 0-16,-6 1 0 16,-6 5-3-16,-36 21 0 0,36-16 0 15,-4 2-9-15,1-1-7 16,5 1-1-16,4-7 0 15,3 3-1-15,3-3 12 16,4 1 5-16,1 0 0 16,5 5-3-16,1 0 1 15,6 6-2-15,0-4 0 16,3 5 2-16,1-5 2 0,3 2 3 16,-1-5 2-16,3 3 5 15,-4-2 1-15,2 3 2 16,-4-4-2-16,-1 3 2 15,-4 0-4-15,-1 2-13 16,-7-3-5-16,-2 4-3 16,-4 1-6-16,-8 1 0 15,-2 0-1-15,-7 1-10 16,-1-2-5-16,-5-3-4 16,2-5-3-16,-5-5 7 15,3-5 12-15,-2-7 15 16,8-3 12-16,-5-5 13 15,8-1 9-15,3-2-31 16,9 4-12-16,1-3-205 16,11 9-106-16,9 2-47 0</inkml:trace>
  <inkml:trace contextRef="#ctx0" brushRef="#br0" timeOffset="8681.16">8129 1440 1027 0,'-2'-1'315'0,"2"0"59"16,-2-1-281-16,2 2-70 15,0-1-26-15,0 1-5 0,0 0-2 16,0 0 5-16,0 0 13 15,0 0 11-15,0 0 2 16,1-1-1-16,0-2-6 16,1 0-3-16,3-1-5 15,8-6-1-15,33-23-5 16,-30 24 1-16,-3 4 1 16,1 0-5-16,-4 2-3 0,1-3 4 15,-2 1 2 1,-3 3-2-16,-3-4 6 0,-3 3 10 15,-1 2-6-15,0 0-4 16,0-1 6-16,0-1-1 16,-2-1-4-16,1 0 3 15,-1-2 4-15,0 1-2 16,-1-1-3-16,0 1-3 16,1 1-3-16,-3-1-5 15,3 2-5-15,-1 2-3 16,-1 1 2-16,1 2-1 15,-4 11 2-15,-41 56 3 16,31-33 2-16,3 4-3 16,6-9 3-16,4 0-4 15,8-10-3-15,9-9 2 16,9-5 3-16,10-9-34 0,5-6-32 16,12-11-301-16,-2-3 51 15</inkml:trace>
  <inkml:trace contextRef="#ctx0" brushRef="#br0" timeOffset="9182.04">8465 1125 515 0,'-2'-57'493'0,"-1"51"-124"15,1 0-15-15,1 5-268 16,1 0-49-16,0 1 1 0,0 0-4 16,0 0 17-16,0 0 18 15,0 0 18-15,0 0-4 16,0 0 2-16,0 0-24 16,0 0-12-16,0 0-24 15,0 0-15-15,0 0-11 16,0 0-8-16,0 1-4 0,0 2 1 15,0 14 6-15,2 55-3 16,-3-30 9-16,0 14 2 16,1-3 3-16,1 7-9 15,2-16-6-15,0 0-54 16,3-17-27-16,-3-3-59 16,0-12-31-16,1 0-286 15,-1-4 84-15</inkml:trace>
  <inkml:trace contextRef="#ctx0" brushRef="#br0" timeOffset="9766.2">8653 1458 992 0,'1'-4'383'0,"0"1"16"15,1 0-258-15,1-1-102 16,2 1-45-16,6-2-8 16,37-17-5-16,-31 15 8 15,-2 1 12-15,-1-4 4 16,-3 3 5-16,0-3 3 16,-3 5-6-16,-2 1 5 15,-2 0-1-15,1-1-3 16,-3 3-6-16,-2 1-5 15,0-2-8-15,0 0-8 16,0-1-2-16,0-1-8 0,0 0 7 16,0-5 3-16,-1 4 5 15,-9-32-1 1,2 34 16-16,2 2-5 0,-2 3 1 16,2 2 0-16,-1 2-3 15,-3 12-6-15,-3 6 5 16,-2 11-4-16,0 1 4 15,1 2 2-15,5-5-2 16,9-5-9-16,9-9 0 16,9-10-10-16,7-4-18 15,14-10-150-15,5-8-144 0,5-13-17 16</inkml:trace>
  <inkml:trace contextRef="#ctx0" brushRef="#br0" timeOffset="10197.41">9119 1297 893 0,'-10'33'163'0,"17"-33"87"15,-2-3-265-15,2 1-5 16,1 1 19-16,-1-1 46 16,-6 2 33-16,1-2 27 15,-4 1 10-15,1-1-7 16,0 1-43-16,0-1-24 16,0 0-30-16,-1 0-13 15,0 0-3-15,-2-1 2 16,1 1-2-16,-1 1-6 15,0 0-10-15,-5 1 0 16,-1 2 1-16,-41 18 0 16,37-4 7-16,0 10 8 15,5-1 3-15,1 6-4 16,7-3-6-16,8 0-6 16,5-8 0-16,13-7-15 15,9-10-29-15,23-6-272 0,2-10 78 16</inkml:trace>
  <inkml:trace contextRef="#ctx0" brushRef="#br0" timeOffset="10720.11">9462 1113 1158 0,'-2'-5'153'0,"2"1"88"15,-2 0-359-15,2-1 36 0,2 1 55 16,-2-2 66-16,1 0 79 16,-1-2 38-16,0 1-19 15,-1-2-22-15,-2-34-40 16,-1 33-8-16,1-1-21 15,0 5 6-15,3 0 4 16,0 5 8-16,0 0-3 16,0 1-6-16,0 0-16 15,0 0-8-15,-2 0-13 0,2 0-4 16,0 0-8-16,0 0-2 16,0 1-4-16,0 0-1 15,0 0-11-15,0 0 2 16,0 1-2-16,0 2 2 15,0 15 3-15,-4 53 3 16,1-31 1-16,1 16-3 16,0-5-2-16,2 0 1 15,0-8 1-15,0-5 9 16,0-14 4-16,1-4 1 16,-1-9-2-16,-1-5-28 15,1-4-27-15,1 3-41 16,-1-7-26-16,0 1-59 0,0-1 27 15,0 0-288-15,1-2 85 16</inkml:trace>
  <inkml:trace contextRef="#ctx0" brushRef="#br0" timeOffset="11426.08">9356 1292 499 0,'-44'-39'302'0,"35"34"-27"15,4 3-88-15,0 0-112 16,4 1-33-16,1 0-2 16,0 1-11-16,0 0 18 15,0 0 2-15,0 0 2 16,1 0-12-16,3 0-6 16,-1 0-22-16,24-1-8 15,39 0-2-15,-21-1 0 16,3-2-6-16,5-2-30 15,-7 0-13-15,-4 0-32 16,-12-1-23-16,-4 4-20 16,-15 1-1-16,-4 2-31 15,-7 0 31-15,-2 2 35 0,1-2 26 16,-1 0 33-16,1 0 44 16,0 0-1-16,1 0-2 15,-2 0 28-15,1 0 17 16,1 0 28-16,0 0 19 15,0 0 25-15,0 0-14 16,-1 0 0-16,0 0-22 16,0 0-3-16,1 0-31 15,0 0-2-15,0 0-10 0,0 0 9 16,0 0-10-16,0 0 9 16,0 0-7-16,0 0 0 15,0 0-19-15,0 1-8 16,0 1-9-16,0 5-5 15,1 20-10-15,5 46 5 16,-2-32 2-16,-1 6-1 16,0-10 0-16,2-2 3 15,-3-14-2-15,0-8 0 16,-1-8-8-16,0-2-25 16,-1-5-19-16,0 1-361 15,1-3 88-15</inkml:trace>
  <inkml:trace contextRef="#ctx0" brushRef="#br0" timeOffset="11591.71">9759 1012 1168 0,'-2'-9'381'16,"2"8"-11"-16,1 3-352 15,2 0-425-15,-3-2 13 0</inkml:trace>
  <inkml:trace contextRef="#ctx0" brushRef="#br0" timeOffset="12282.53">9984 1196 1159 0,'25'29'257'0,"-32"-32"59"15,5 0-372-15,-4 4-41 16,1-1-8-16,4 0 3 15,-1-1 49-15,-1 1 61 16,1-1 43-16,-2 0 13 16,2 0 1-16,-3 0-4 15,3-1-31-15,-2 1-15 16,1 1-13-16,1 0-2 16,0 0 0-16,0 0-2 15,2 0 0-15,-3 1-4 16,0 2 2-16,2 2 3 15,-5 20 1-15,-5 42-3 16,11-35-3-16,4 1-9 16,4-8-8-16,5-3-2 15,1-11 6-15,5-3 5 16,-1-8 10-16,-1-5 5 16,-4-4 6-16,0-7 7 0,-4-6 5 15,-5-7 4-15,0 2 7 16,-2-9 12-16,-3 5-15 15,-4 1 4-15,-1 7-5 16,-5 3-10-16,-3 10-17 16,-6 1 0-16,-1 7-16 15,-2 2-30-15,-2 2-24 0,2 3-144 16,6-1-124-16,10 0-22 16</inkml:trace>
  <inkml:trace contextRef="#ctx0" brushRef="#br0" timeOffset="13013.05">10259 1224 971 0,'1'1'371'0,"-1"-2"22"16,0 1-277-16,0 0-28 16,-1 0-65-16,1 0-16 15,0 0-3-15,0 0-1 16,0 0-1-16,0 0-1 0,-1 0 2 15,1 0-3 1,0 1 0-16,-1 2-4 16,0 3-1-16,0 21 1 0,-2 29 1 15,2-28 4-15,-1-4-2 16,2-3 5-16,2-8 0 16,-1-4-2-16,-1-4 1 15,1-4 10-15,-1-2-3 0,0 0 28 16,0 0 12-16,0-1 0 15,0-2-5-15,3-9 2 16,18-44-26-16,-8 28-13 16,1 4 0-16,2 1 1 15,-3 7 0-15,0 4 0 16,-4 5-3-16,2 2-4 16,-3 2-1-16,3 1 1 15,-1 1-6-15,1 2 5 16,0-1 2-16,-1 0 2 15,0-3 3-15,-2 3 10 16,0-4 3-16,0 2 5 16,-2-3 1-16,-3 2 5 15,1 0 4-15,-2 3-1 16,-2 0-2-16,0 1-4 16,0 0-12-16,0 0-13 0,0-1-7 15,0 0-11-15,0 1-2 16,0 1-1-16,0 1-2 15,1 7 4-15,5 11 8 16,9 37 3-16,-9-33 1 16,0 4 1-16,-3-2 2 15,2 4-59-15,0-1-85 16,-11-10-357-16,-3-16 38 16</inkml:trace>
  <inkml:trace contextRef="#ctx0" brushRef="#br0" timeOffset="14191.61">2952 2255 1018 0,'-37'-9'534'16,"8"4"-518"0,8 0-4-16,8 3-6 15,5 0 3-15,9 2 5 16,-1-1 8-16,0 0 7 16,0 0 22-16,1 0 1 0,3-1 6 15,6 1-1-15,20-2 5 16,44-9-13-1,-17 3-2-15,5 2-12 0,26-3-14 16,-6 0-7-16,22-2-5 16,-7 1-3-16,20-1 1 15,-13 3 6-15,21-1-2 16,-16 1 0-16,20 3 6 16,-13 0-4-16,18-1-1 15,-10 2-2-15,31 2 0 16,-14-1-3-16,26-3-2 15,-6 2 1-15,25-2-2 16,-19-1-2-16,28 0-2 16,-17 0 3-16,26-1-1 0,-22 0 2 15,30 2 5-15,-26-1 3 16,29 3 2-16,-24 0 0 16,31 3 1-16,-22-2-7 15,30 4-5 1,-22-4-2-16,23 2 1 0,-25-1 2 15,19-1 0-15,-32-5 5 16,14 4-2-16,-39 2-2 16,9-2 13-16,-37 4 4 15,9 1 0-15,-27-2 5 0,16-1 3 16,-20 0-17-16,19-4-1 16,-12 2 2-16,15-4-4 15,-21 0-5-15,8-1 9 16,-25 3 6-16,-3-1 1 15,-29 4 2-15,-7 4 11 16,-22 1-4-16,-10-1 0 16,-16 0-3-16,-5 0 4 15,-6 0-5-15,-2-1-6 16,-5 0-21-16,3 0-89 16,-1-1-121-16,-1-1-358 15,-4-1-4-15</inkml:trace>
  <inkml:trace contextRef="#ctx0" brushRef="#br0" timeOffset="21136.86">4902 2701 867 0,'-2'-11'322'0,"1"0"27"16,0 4-242-16,2 3-29 15,1-1-47-15,-3 5-7 16,1 0-13-16,0-1 8 16,0 0 1-16,0 1 12 15,1-1 9-15,0 0 10 16,0 0-4-16,1 1-4 16,2 0-19-16,0 1-9 15,11 4-8-15,40 26-3 16,-35-11-4-16,7 11 2 15,-2 4-2-15,6 16-1 0,-5-1 1 16,7 10 4-16,-8-6-2 16,-1 3 0-16,-5-14 0 15,-3 6-3-15,-5-12 0 16,-2 4 0-16,-5-6 0 16,-2 0 3-16,-4-5 3 15,-1-2-3-15,-1-9 1 0,-7-5-3 16,-1-2-4-16,-7-1-3 15,-3-2 1-15,-8 4 4 16,-3 0 1-16,-7 1 0 16,6-2 5-16,-3-4 5 15,8-7-2-15,-3-4 9 16,7-8 4-16,-3-9 0 16,5-9-4-16,2-14 0 15,6-5 4-15,2-9 0 16,4 3 13-16,3-1 5 15,1 11 1-15,1 0-2 16,2 7-2-16,5-3-16 16,5 5-5-16,5-6-4 15,7 4-5-15,8-2-4 16,-2 6 3-16,4 0-5 16,2 9 1-16,4 2-1 0,-2 7 6 15,7 0-2-15,2 4 0 16,14 1 4-16,0-3-2 15,16 0-3-15,0 2-3 16,17-2 8-16,-5 4-4 16,16 2-5-16,-9 0 1 0,10 1 6 15,-17 1 2 1,-5 4-4-16,-24 1 5 0,-10 1-9 16,-21 4 0-16,-10-2-5 15,-8-1 5-15,-5-1-2 16,-2 0 0-16,0-1-65 15,0 0-88-15,-1 0-349 16,0 0 25-16</inkml:trace>
  <inkml:trace contextRef="#ctx0" brushRef="#br0" timeOffset="22478.39">5605 3490 781 0,'0'-4'246'0,"-1"-1"59"15,1 2-221-15,-2 0-9 16,0 0-25-16,-1 0 0 16,-1 2-7-16,0 0 17 15,-7 3-9-15,-8 5 7 16,-30 19-10-16,30-5-9 0,3-2-17 15,-1 4-1 1,7 2-10-16,1 3-6 16,3-2-5-16,6 2-1 15,1-3-4-15,6 1-1 0,0-4 0 16,7 1 3-16,-1-4 1 16,8-3-6-16,-1 1 6 15,6-5 3-15,-2-6-1 0,1-2-1 16,-2-3 8-16,2-9 2 15,-4-4 1-15,1-9 7 16,-5-2 2-16,0-11 2 16,-8-2-2-16,4-8 6 15,-7 0-14-15,0-10 2 16,-2 12-1-16,-4 0 7 16,-4 11-1-16,-5 7 0 15,-2 13-8-15,-8 0-4 16,1 9-24-16,-4 8-77 15,0 5-35-15,1 14-297 16,5 6 16-16</inkml:trace>
  <inkml:trace contextRef="#ctx0" brushRef="#br0" timeOffset="22945.35">5441 3690 874 0,'-5'-6'208'16,"2"3"73"-16,3 3-247 16,-1 0-25-16,0 0-2 15,1-1 2-15,0 1 23 16,0 0 16-16,0 0 29 15,0 0 6-15,1 0 8 16,1 0-16-16,1 0-5 16,7 0-26-16,20 1-4 0,32 1-13 15,-21-2-8-15,-1-2-14 16,12-4-27-16,-8-2-20 16,5-7-47-16,-11 0-45 15,2 1-272-15,-16 2 50 16</inkml:trace>
  <inkml:trace contextRef="#ctx0" brushRef="#br0" timeOffset="23781.92">5895 3785 747 0,'-17'32'174'16,"17"-35"61"-16,0 1-215 15,-2 0-17-15,2 2 0 16,0 0 4-16,0 0 42 16,0 0 25-16,0 0 42 15,0 0 14-15,0 0 14 16,0 0-33-16,0 0-15 16,0 0-38-16,0 0-6 0,0 0-10 15,0 0 11-15,0 0-4 16,0 0 16-16,0 0-10 15,0 0 3-15,0 0-16 16,0 0 10-16,0 0-14 16,0 0 1-16,0 0-11 15,0 0-2-15,0 0-14 0,0 1-2 16,0 0 0-16,2 2 3 16,-1 10 0-16,13 46 3 15,-12-33-4-15,2 4-4 16,-1-4-4-16,-1 3-2 15,-1-2-4-15,1-2 3 16,-1-5 0-16,0-4-1 16,2-4-21-16,2-5-142 15,7-9-373-15,8-19 54 16</inkml:trace>
  <inkml:trace contextRef="#ctx0" brushRef="#br0">6574 3442 1017 0,'33'-40'261'0,"-32"35"83"16,-2 3-291-16,-2 0-17 15,2 2-11-15,0 0-8 16,-1 0 5-16,2 0 11 16,-3 1 12-16,1 1 14 15,-1 0-1-15,-2 2-3 16,-1 6-19-16,-39 42-6 16,34-31-18-16,-2 8-1 15,0 1-6-15,-3 6 2 0,3 1-4 16,-3 4 1-16,6-7-2 15,0-1 1-15,3-12 2 16,2-5 0-16</inkml:trace>
  <inkml:trace contextRef="#ctx1" brushRef="#br0">23773 15482 0,'0'0'16</inkml:trace>
</inkml:ink>
</file>

<file path=ppt/ink/ink137.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2:43:44.429"/>
    </inkml:context>
    <inkml:brush xml:id="br0">
      <inkml:brushProperty name="width" value="0.05292" units="cm"/>
      <inkml:brushProperty name="height" value="0.05292" units="cm"/>
      <inkml:brushProperty name="color" value="#FF0000"/>
    </inkml:brush>
    <inkml:context xml:id="ctx1">
      <inkml:inkSource xml:id="inkSrc42">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1-12-02T02:44:33.857"/>
    </inkml:context>
    <inkml:brush xml:id="br1">
      <inkml:brushProperty name="width" value="0.05292" units="cm"/>
      <inkml:brushProperty name="height" value="0.05292" units="cm"/>
      <inkml:brushProperty name="color" value="#0070C0"/>
    </inkml:brush>
  </inkml:definitions>
  <inkml:trace contextRef="#ctx0" brushRef="#br0">6652 3494 701 0,'-4'-8'232'15,"-3"2"48"-15,0 0-178 16,1 3-50-16,5-3 17 16,1-1-30-16,3-1 24 15,3-2 10-15,0-3 49 16,1 6-3-16,-3-3 28 16,-1 6-18-16,2 4 2 0,-4-2-48 15,-1 1 9-15,0 1-27 16,0 0 9-16,0 0-7 15,0 0 14-15,0 0-15 16,0 0-2-16,0 0-21 16,0 0-1-16,0 1-25 15,0 0-4-15,1 1-16 0,2 7 8 16,7 17-17-16,20 42 12 16,-16-32-5-16,4 9 13 15,1-7-16-15,-5 0 17 16,-1-8-11-16,0-2 3 15,-6-13-6-15,-1-4 15 16,-3-5-14-16,-3-4-20 16,-1-8-53-16,5-18-513 15,4-10 119-15</inkml:trace>
  <inkml:trace contextRef="#ctx0" brushRef="#br0" timeOffset="765.72">7359 3324 1001 0,'30'-16'306'0,"-35"13"67"15,0 1-296-15,0 0-8 16,4 2-36-16,-1 0-18 15,1 0-6-15,0 1 14 16,-2 0 7-16,0 2 8 16,-3 3 3-16,-10 15 1 15,-35 33-7-15,27-24-12 16,7-2-4-16,0 6-10 16,6-3-6-16,6 6-8 15,10-4 4-15,4 5-4 0,8-3 3 16,9 4 4-16,1-11 6 15,9-2-4-15,-1-11 5 16,7-10-1-16,-5-10 5 16,6-12-7-16,-10-7 10 15,0-12-4-15,-10-1 1 16,-8-10-4-16,-8 4 6 0,-11-6-9 16,-2 7-8-16,-11-3-1 15,1 11-2-15,-9 3-10 16,-4 9 2-16,-2 8-4 15,0 8-6-15,-1 5-37 16,6 3-5-16,2 8-26 16,4 1-17-16,0 4-186 15,10 0-91-15,5 1-37 16</inkml:trace>
  <inkml:trace contextRef="#ctx0" brushRef="#br0" timeOffset="1083.72">7269 3564 960 0,'-23'-2'191'0,"3"6"84"15,3-1-323-15,9 1-17 16,0 0-23-16,6-3 16 16,4-1 85-16,-2 0 77 0,0 0 51 15,2-1 44-15,3 1 3 16,-2-1-67-16,14 0-35 16,37-3-38-16,-24 1-19 15,5 0-22-15,11-3-53 16,0 0-40-16,11-2-329 15,-2 1 49-15</inkml:trace>
  <inkml:trace contextRef="#ctx0" brushRef="#br0" timeOffset="1715.75">7801 3711 591 0,'-1'3'90'0,"0"-4"101"16,-3-2-165-16,3 2 9 15,0 0 51-15,-1-1 63 16,0 0 2-16,0-2 31 16,-1 1-20-16,1 0 0 15,0-1-63-15,1-1-19 16,0 1-36-16,0-1-3 16,0 2-29-16,1 0 0 0,0 0-9 15,0 0-1-15,0 1-9 16,1 1 9-16,0 1-7 15,1 1 3-15,1 2 1 16,10 15 6-16,19 35-9 16,-27-32 1-16,-7-3-2 15,-1 1 0-15,-7-2-6 16,-6 2 7-16,-4-3 3 16,-1 2 5-16,1-4-3 0,0 0 9 15,7-6-4-15,1-1 3 16,5-1-8-16,2-3 3 15,2-2-9-15,3 2-3 16,0-3-8-16,0 0 13 16,1 0 2-16,3 0 23 15,21 0 19-15,49-6 13 16,-28-2-2-16,16 2 2 16,-5-1-21-16,2 5-15 15,-11 0-13-15,-4 2-3 16,-16 2-24-16,-7 1-61 15,-10-2-40-15,-12-4-347 16,-12-12 41-16</inkml:trace>
  <inkml:trace contextRef="#ctx0" brushRef="#br0" timeOffset="2483.9">8347 3354 1353 0,'-40'-42'304'0,"38"34"108"16,-1 6-404-16,3 0-7 15,0 2-10-15,0 0 2 16,0 0 13-16,0 0 11 15,0 0 4-15,-1 1-4 16,0 1 6-16,-1 5-3 16,-11 29-7-16,-21 48-8 15,12-26 5-15,-7 9-8 16,6-9 1-16,4-2-3 16,8-18 8-16,2-8-5 15,5-17 10-15,1-10 5 16,3-11 2-16,5-14 3 0,1-6 3 15,6-16-9-15,4-3 3 16,4-8 11-16,-6 6-6 16,2-5 11-16,-5 12 6 15,0 3 15-15,-9 11-2 16,4 11 11-16,-5 11-4 16,3 4-11-16,-4 3-22 0,0-1-15 15,0 0-15 1,0 0-10-16,0 0 11 0,0 0-7 15,0 0 6-15,0 0 0 16,1 1 5-16,2 1-5 16,0 4 7-16,12 21-2 15,41 36 6-15,-30-24-8 16,-1-6-1-16,5 2-3 16,-4-6 7-16,4 3-10 15,-4-8 7-15,-4 0-6 16,-7-5-22-16,-4-7-116 15,-12-10-87-15,-15-13-335 16,-8-8-23-16</inkml:trace>
  <inkml:trace contextRef="#ctx0" brushRef="#br0" timeOffset="2964.17">9147 3487 1271 0,'-45'25'328'0,"33"-30"54"16,4 2-430-16,5 5-122 15,6 1-202-15,4-3-41 16,-7 0-61-16</inkml:trace>
  <inkml:trace contextRef="#ctx0" brushRef="#br0" timeOffset="3158.47">9549 3492 473 0,'8'-7'797'0,"-3"1"-379"16,-2 8-345-16,10 4 186 16,8-1-751-16,17 1-10 15</inkml:trace>
  <inkml:trace contextRef="#ctx0" brushRef="#br0" timeOffset="3336.08">10030 3437 1377 0,'-9'-2'271'0,"12"6"46"16,2 0-447-16,4-2-252 15,9 5-31-15,7-7-103 16</inkml:trace>
  <inkml:trace contextRef="#ctx0" brushRef="#br0" timeOffset="3493.9">10263 3462 965 0,'0'-2'300'0,"0"0"51"16,2 4-259-16,-2-2-102 16,1 0-49-16,1 1-293 0,1 0 43 15</inkml:trace>
  <inkml:trace contextRef="#ctx0" brushRef="#br0" timeOffset="4365.96">11245 3187 696 0,'2'-2'296'16,"0"-2"24"-16,-1 1-137 16,0 1-97-16,1 0 20 15,-1 0-28-15,-1-1-8 16,0 2-15-16,0 1 7 0,-1 1-15 15,-5 9-1-15,-35 58-4 16,11-19 2-16,3 1-14 16,0 2-16-16,8-9-7 15,0-5 3-15,7-15-5 16,4-4-2-16,4-10 9 16,2-4-1-16,2-3-2 15,1-3 9-15,-1 0 5 0,1-1 10 16,1-2 1-16,5-12-1 15,29-48-12-15,-17 17-6 16,2 2-13-16,3-6 7 16,-5 5 6-16,0 4 23 15,-7 14 4-15,-1 4 22 16,-6 11-2-16,-1 2-3 16,0 4-20-16,0 1-7 15,-1 4-22-15,3-3-8 16,3 3-5-16,0-1-1 15,2 2 3-15,3 1 0 16,-1 3 0-16,0 6-2 16,2 3-2-16,3 12 0 15,-1 4 1-15,4 12 1 16,-1 2 3-16,4 10 2 16,-4-8 1-16,-1 0-4 0,0-9 2 15,-3-4 0-15,-4-13-1 16,-1-3 1-16,-7-6 2 15,-1-8-18-15,-3 0-18 16,0-5-52-16,-2 3-83 16,2-3-385-16,3-9 66 15</inkml:trace>
  <inkml:trace contextRef="#ctx0" brushRef="#br0" timeOffset="5066.53">12243 3130 904 0,'2'-3'318'15,"-7"0"24"-15,1 1-224 16,3 1-89-16,0 0-23 15,-1 1-1-15,-1 0-2 16,2 0-2-16,-3 0-6 0,-2 0 14 16,-10 1 8-16,-38 7 2 15,33-6 3-15,-6 1 14 16,3 2-10-16,0 2-4 16,1-1-3-16,2 5-3 15,9 1-12-15,0 2-7 16,4 5-2-16,6 9 1 15,-1 3 2-15,6 9 4 16,5 1 2-16,6-1 1 16,3-7 2-16,6-3 0 15,0-13 0-15,3-1 4 16,-5-6 0-16,3-2 1 16,-4-6-2-16,0-5 10 15,-4-3 8-15,3-9 8 16,0-7 0-16,5-10 3 0,1-8-12 15,4-12-24-15,-8 0-7 16,-5-2-3-16,-9 12-14 16,-14 6-6-16,-6 12 7 15,-11 5-7-15,-3 9 1 16,-8 2-9-16,4 6-9 16,-11 2-13-16,8 1-6 15,1 3-39-15,11 0-18 0,3 3-246 16,9 0 56-16</inkml:trace>
  <inkml:trace contextRef="#ctx0" brushRef="#br0" timeOffset="5358.38">11941 3382 1383 0,'2'-3'281'0,"3"0"55"0,6 6-428 16,11 0-19-16,4-1 0 16,10-1 8-16,-3-4 79 15,4 0 28-15,-5-2 20 16,1-1 24-16,-2-1 2 15,3-1 1-15,-4 3-7 16,-2-3-84-16,-10 3-317 16,-11-12 73-16</inkml:trace>
  <inkml:trace contextRef="#ctx0" brushRef="#br0" timeOffset="5565.85">12413 3475 979 0,'18'-8'79'16,"-6"6"-79"-16,4 5-275 15</inkml:trace>
  <inkml:trace contextRef="#ctx0" brushRef="#br0" timeOffset="6081.98">12477 3463 597 0,'3'-2'494'15,"1"-2"-70"-15,-2 1-71 16,0 0-205-16,0 0-71 16,0 0-31-16,-1 1-46 15,0 1-12-15,1 0-1 16,-1 1 0-16,0 1-1 0,-1 1 3 15,0 3 7-15,-1 21 8 16,-6 35-1-16,1-24 2 16,2-2 0-16,1 1-2 15,3-8-4-15,-1-4 5 16,1-11 1-16,0-4 4 16,-2-7 5-16,1-3 27 15,2-2 18-15,-2 1 10 16,-1-2-3-16,1-10-2 15,4-47-26-15,3 20-22 16,6 7-11-16,0-4-1 16,0 11 1-16,1 0-2 15,-3 13 1-15,0 2-3 16,0 7-2-16,1-3-2 16,0 6-1-16,2-2-5 0,0 2 5 15,1 3-1-15,-3 3-1 16,1-3 9-16,-2 1 2 15,-2 2-3-15,-3 0 2 16,3 2 3-16,-2 2-4 16,-2 6 4-16,-1 2 0 15,0 5-1-15,0 1-1 16,-1 7-3-16,1 0 1 16,0 3 0-16,2-5 2 0,-1 2-3 15,-2-11-22-15,3-4-131 16,-5-16-355-16,-5-16 53 15</inkml:trace>
  <inkml:trace contextRef="#ctx0" brushRef="#br0" timeOffset="6914.69">13685 2180 746 0,'2'-13'286'15,"-2"2"11"-15,-2 4-163 16,-1 1-108-16,-2 1 15 16,2 4 11-16,3 0 6 0,-3 1 11 15,-1 1-1-15,-14 7-8 16,-52 45 1-16,25-10-7 15,-13 28-2-15,3 12-10 16,-4 27-12-16,14 10-13 16,18 17-4-16,22-12-6 15,25 9-8-15,24-17 3 16,25-6-21-16,4-21-40 16,20-7-366-16,-7-24 91 0</inkml:trace>
  <inkml:trace contextRef="#ctx0" brushRef="#br0" timeOffset="7548.49">13700 2762 951 0,'20'-41'271'0,"-23"30"65"16,2 6-268-16,1 1-23 16,0 3-22-16,-2-1 10 15,2 1-2-15,0 0 25 16,0 0 7-16,0 0 29 16,0 0-2-16,0 0 14 15,2 0-27-15,0 0-8 16,0 0-24-16,1 1-12 15,8 0-22-15,4 1 3 16,35 14-10-16,-31 4-4 0,0 8-4 16,-2 14 4-1,-2 3-8-15,-2 8 8 0,-4-6-8 16,-4 1 9-16,1-11-1 16,-4-7 10-16,0-9-9 15,0-4 12-15,-2-12-4 16,-4-6 6-16,0-6 1 0,-5-8 4 15,2-6 0-15,-2-12 3 16,2-2-15-16,6-18-2 16,6 2-3-16,7-4-4 15,8 10-3-15,12 2-19 16,2 17-32-16,13 4-98 16,1 6-53-16,8 6-301 15,-8 5 8-15</inkml:trace>
  <inkml:trace contextRef="#ctx0" brushRef="#br0" timeOffset="8142.65">14326 2275 1126 0,'1'-7'270'0,"1"4"96"16,1 2-337-16,-3 1-2 15,0 0-16-15,0 0 13 16,3 0 8-16,4 2 29 16,17 13 5-16,36 47 48 15,-36-11-13-15,-1 31 0 16,-5 13-24-16,-8 32-8 15,-9 0-48-15,-6 21-20 16,-4-8-56-16,-10 7-142 16,-1-31-138-16,-6-19-167 15,-11-45-117-15</inkml:trace>
  <inkml:trace contextRef="#ctx0" brushRef="#br0" timeOffset="9072">16879 2402 798 0,'4'-70'433'0,"-4"54"-40"0,2 4-156 16,-4 7-169-16,2 3-47 15,0 2 6-15,-1 0-15 16,1-2 16-16,0 1 9 16,0 1 42-16,0 0 6 15,0 0 29-15,0 0-9 0,0 0-5 16,0 0-46-16,0 0-8 16,0 1-29-16,0 4-2 15,0 21-10-15,1 52 5 16,1-28-4-16,-2 21 7 15,0 1-3-15,1 25 6 16,0 3-5-16,1 22 6 16,0-2-9-16,3 26 6 15,-5-14-6-15,-1 27 5 16,-2-5-2-16,-4 21 13 16,-1-16-6-16,-2 26 14 15,2-22-4-15,0 14 2 16,5-27-7-16,-3 9-1 15,6-34-8-15,2 8-1 16,2-28 1-16,1-2-5 0,2-26-5 16,-3-8 6-16,0-27-6 15,-3-12-1-15,1-15-5 16,-1-6-11-16,0-8-27 16,-2-8-84-1,0-10-116-15,3-40-369 0,0-14 14 16</inkml:trace>
  <inkml:trace contextRef="#ctx0" brushRef="#br0" timeOffset="9882.66">17643 2672 1147 0,'-6'-9'287'0,"1"-2"94"16,0 5-326-16,3 0-19 15,1 4 2-15,2 2 6 16,-1 0 9-16,0 0 36 16,0 0 18-16,0-1 17 15,0 0-6-15,0-1-9 16,0-1-28-16,0-2-20 15,0 1-22-15,0-2-3 16,0 1-1-16,0 0-12 16,0 1-13-16,0 2-16 15,0 1-4-15,2 3-10 16,-2 14 6-16,4 68-2 0,-5-29 7 16,-1 14 1-16,2-4 8 15,2 2-3-15,-1-18 7 16,2-8 2-16,-3-17-3 15,0-9-7-15,-2-8-16 16,0-8-26-16,-6-5-28 16,0-7-77-16,-1-6-41 15,1-9-348-15,1-13 52 16</inkml:trace>
  <inkml:trace contextRef="#ctx0" brushRef="#br0" timeOffset="10414.17">17634 2716 518 0,'-4'-3'250'16,"1"-2"20"-16,-2 1-111 16,0-3-31-16,-2-4-20 15,-16-39 17-15,20 34-19 16,1-3 6-16,1 1-9 0,2 1 3 15,1 3-21-15,4 1-15 16,3 3-22-16,6 0-19 16,3 2-11-16,7 3-18 15,0 0 6-15,2 3-4 16,4 10-2 0,0 2 4-16,-5 9-11 15,-3 8 4-15,-3 7-3 16,-10-3 5-16,-7 3-10 15,-4-2 5-15,-9 1-12 16,-4-8-9-16,-9 2-10 16,-2-4 1-16,-13-4-20 15,2-8 1-15,-3-4-37 16,7-10-14-16,2-16-297 16,13-10 67-16</inkml:trace>
  <inkml:trace contextRef="#ctx0" brushRef="#br0" timeOffset="10830.97">18336 2332 884 0,'-1'-7'246'0,"0"3"81"16,0 3-249-16,-1-1 9 15,2 2-4-15,-1 0 2 16,0 0-9-16,0 0 5 15,-1 0-22-15,-1 2-9 16,-2 0-10-16,-6 6-15 16,-41 48-5-16,24-9-6 0,3 13-4 15,-4 27-8-15,5 12 9 16,6 27-11-16,10-7 1 16,16 17 0-16,12-17 8 15,24-1-59-15,7-29-38 16,24-6-349-16,-5-32 50 15</inkml:trace>
  <inkml:trace contextRef="#ctx0" brushRef="#br0" timeOffset="11597.86">18633 2684 1142 0,'-5'-4'267'15,"-1"-1"96"-15,-9-1-324 16,-33-9-33-16,35 19 3 16,0-1-6-16,2 0 13 15,0 0 22-15,2-4 20 0,1 1 14 16,-1-3-2-16,0 2-6 15,4 0-21-15,-2 4-23 16,0 3-17-16,1 7-4 16,4 8 2-16,-5 16-10 15,1 7 4-15,6 7-1 16,1 0 10-16,6 0-9 16,8-16 5-16,6-5-1 15,2-12 8-15,7-7-9 16,-4-7 5-16,2-8 2 15,-2-7 6-15,0-5-3 16,-4-3 4-16,0-10 1 16,-4-3 1-16,2-14-3 15,-1-3-1-15,-2-7-6 16,0 5 1-16,-4 0-6 0,-12 13 6 16,-5 5-18-16,-6 10 11 15,-14 3-11-15,-1 8 12 16,-6 5-18-16,3 4 18 15,-5 4-10-15,6 3 4 16,0 7-8-16,5 1 14 16,5 2-11-16,1 3 7 15,6 5-4-15,5-1 5 0,5 5-6 16,8 0 1-16,10 2-6 16,13-4 8-16,17-1-1 15,8-5 9-15,12-3 0 16,-3-6-10-16,6-7-105 15,-18-9-315-15,-11-11 54 16</inkml:trace>
  <inkml:trace contextRef="#ctx0" brushRef="#br0" timeOffset="12150.75">18967 2926 960 0,'-1'4'256'16,"-1"-2"88"-16,1 0-265 16,0-1-23-16,0 0 14 15,0 0-7-15,0-1 13 16,0 0 10-16,-1 0 24 16,0 0-5-16,-1-1 11 15,1 1-19-15,1 0-4 16,0 0-33-16,0 0-14 0,0 0-19 15,0 0-12-15,1 0-8 16,-3 1-8-16,2 2 3 16,0 8-5-16,-1 12 5 15,-2 39-2-15,3-35 2 16,2-1-158-16,0-7-378 16,0-18 73-16</inkml:trace>
  <inkml:trace contextRef="#ctx0" brushRef="#br0" timeOffset="13215.09">19382 2907 1116 0,'-2'2'390'15,"-1"-1"47"-15,1 0-252 16,0 0-159-16,0 0-4 16,0 1-16-16,-1 2-8 15,-2 12-14-15,-10 44 16 16,10-32-1-16,0-4 2 16,3-7 0-16,-3-7 15 15,4-6 13-15,0-2 50 0,1-4 13 16,0 1 9-16,0-2-9 15,0-4-17-15,5-23-48 16,10-47-10-16,-7 30-14 16,8-10 4-16,-1 3-5 15,7 0 6-15,-1 8-6 16,5 6 5-16,-4 15-7 16,2 4 4-16,-5 11-6 15,4 2 1-15,-6 5-6 0,4 6 2 16,-1 1-8-16,2 6 5 15,-5 7-4 1,3 5 7-16,-6 4-3 0,6 12 5 16,-4 6-1-16,1 8 4 15,-3 2-2-15,0 3 2 16,-4-10 1-16,0-2 1 16,-1-12-4-16,-1-6 8 15,-2-8-6-15,-3-7-2 16,-1-8-23-16,-4-9-82 15,-2-10-95-15,2-12-331 16,-1-21 1-16</inkml:trace>
  <inkml:trace contextRef="#ctx0" brushRef="#br0" timeOffset="13813.63">20315 2649 1194 0,'30'-17'292'0,"-33"13"102"16,0 3-345-16,1 1-31 15,1 0-8-15,-1-1 1 16,1 1-6-16,-1 0 24 16,0 0 10-16,-1 0 15 15,-2 0-2-15,0 0 6 16,-5 0-26-16,-3 2-11 15,-28 16-17-15,29-3 0 16,4 6-14-16,-2 12 6 0,3 7 1 16,3 14 0-16,2 1 0 15,7 7 2-15,4-8 0 16,10-4-4-16,4-15 1 16,8-6-1-16,0-13 4 15,5-8 8-15,-5-13-3 16,4-9 8-16,-6-8-2 0,0-11 4 15,-7-3-8-15,-2-11 8 16,-6-3-9-16,-5-10 2 16,-5 5-7-16,-8-3-2 15,-5 11-11-15,-7 8-1 16,-3 16-9-16,-4 7-25 16,0 9-38-16,-7 12-56 15,3 6-43-15,0 6-255 16,5 0 37-16</inkml:trace>
  <inkml:trace contextRef="#ctx0" brushRef="#br0" timeOffset="14096.47">20252 2888 1530 0,'-10'-7'313'16,"3"1"116"-16,4 8-468 15,-1 2-30-15,5 2 7 16,-1-6-7-16,1 1 34 16,2 0 28-16,0 0 21 0,13 3 4 15,40 9 3-15,-21-13 3 16,0-4-25-16,11 2-96 15,-2-3-320-15,8-16 63 16</inkml:trace>
  <inkml:trace contextRef="#ctx0" brushRef="#br0" timeOffset="14747.85">20699 2957 1015 0,'0'-4'420'0,"-1"-3"-1"16,0-7-230-16,0-32-155 15,3 34-33-15,4 1-4 16,-1 1-5-16,2 2 4 15,-2 4 6-15,1 1 20 16,-2 0 6-16,-4 2-4 16,1 0-1-16,1 1-2 15,1 1-23-15,11 5-2 16,36 25 2-16,-30-10-2 16,-4-2-5-16,-1 4 4 15,-6 0-2-15,-4 9-1 16,-6-5 0-16,-8 7 4 15,-2-4 1-15,-6-2 2 16,2-6 5-16,-2-2-4 0,6-9 4 16,0-2 1-16,4-4-2 15,0-2 0-15,4-3 9 16,1 2 10-16,2-2 9 16,0-1 9-16,0 0 3 15,0 1 7-15,0 0-17 16,1-1-3-16,1 0-20 0,3 0-1 15,21-6-12-15,50-6-9 16,-29 8-46-16,21-3-113 16,3 2-312-16,10 2 23 15</inkml:trace>
  <inkml:trace contextRef="#ctx0" brushRef="#br0" timeOffset="15153.7">21161 2380 1249 0,'0'-23'324'0,"5"9"103"0,7 9-351 16,5 10-46-16,11 7 12 15,4 9-24-15,8 13 12 16,-5 9 7-16,-2 26 19 15,-12 17 6-15,-16 41 16 16,-15 7-13-16,-16 49-7 16,-13-7-25-16,-10 23 60 15,1-30-613-15,-31-9 215 16</inkml:trace>
  <inkml:trace contextRef="#ctx0" brushRef="#br0" timeOffset="15987.96">17161 4349 1252 0,'-74'27'363'0,"65"-32"67"16,2-1-327-16,10 6-103 16,6 1-2-16,5-2-2 0,10-4 5 15,4 4 11-15,2-5-3 16,-1 3 3-16,-2-1-16 15,-5-1-24-15,3-1-66 16,-4 1-43-16,7-5-302 16,-1 0 39-16</inkml:trace>
  <inkml:trace contextRef="#ctx0" brushRef="#br0" timeOffset="16477.84">17048 4560 862 0,'-7'-2'411'0,"3"-1"-23"16,2 1-172-16,0 0-160 16,2 1-32-16,2 1 22 15,0-1-1-15,11 0 20 16,51-1 1-16,-23 1-1 15,3 0-24-15,17 1-59 16,1-2-438-16,-9-14 111 16</inkml:trace>
  <inkml:trace contextRef="#ctx0" brushRef="#br0" timeOffset="42798.69">18081 4151 470 0,'29'-48'442'15,"-32"36"-58"-15,2 0 34 16,-2 5-229-16,0-1 4 15,2 2-47-15,-1 1-17 16,1 2-47-16,1 2 7 16,-1 0-18-16,0 0-4 15,0-1-18-15,1 1-8 16,0 0-20-16,0 1-13 16,0 0-14-16,0 2-3 0,0 4 6 15,0 28-7-15,0 37 7 16,-6-17 4-16,1-5 1 15,0 8-7-15,1-9 12 16,2-1-7-16,-3-14 3 16,3-6-3-16,2-10 4 15,0-3-7-15,-2-5-12 16,1-4-58-16,0 0-47 16,3-3-118-16,-2-2-103 0,2 0-199 15,-2 0-20-15</inkml:trace>
  <inkml:trace contextRef="#ctx0" brushRef="#br0" timeOffset="43441.78">18073 4100 824 0,'-4'-14'223'0,"0"-2"98"16,3 2-227-16,2 1 12 15,0 1-8-15,7 0-3 16,3 3-32-16,4 0-5 16,3 2-20-16,6 0 8 15,-3 3-6-15,4 3 1 16,-2 2-3-16,3 2-9 16,-2 6-14-16,0 3-5 15,-3 2-7-15,0 4-3 16,-4 1-1-16,-3 2 1 0,-4-2-1 15,-2-3-2-15,-7 0-1 16,-5-1-3-16,-4-4 2 16,-8 3-2-16,-5-3 3 15,-5 0-4-15,-3-4 0 16,0-4-16-16,6-4-6 16,5-1-39-16,3-4-27 15,6 0-148-15,3-2-155 16,-4-3-18-16</inkml:trace>
  <inkml:trace contextRef="#ctx0" brushRef="#br0" timeOffset="44074.93">18935 3865 934 0,'-2'-39'292'16,"-7"32"53"-16,-3 0-223 16,4 5-98-16,-1-2 12 15,3 4 11-15,3-1 3 16,2 2 3-16,-2-1 10 15,2 0-8-15,-1 1-9 16,-1 2-13-16,-8 10 14 16,-43 54-14-16,26-12-4 0,-1 7-3 15,-7 31-2-15,4 4-25 16,5 18-1-16,12-6 4 16,11 9-9-16,19-22-15 15,22-5-57-15,9-21-56 16,10-9-320-16,-4-22 36 15</inkml:trace>
  <inkml:trace contextRef="#ctx0" brushRef="#br0" timeOffset="44941.57">19208 4091 1090 0,'-2'-4'207'0,"-1"1"117"16,-2 2-320-16,5 0-1 15,-2 1 7-15,0-2 13 16,1 2 18-16,0 0 27 16,0-1 19-16,-3 1 18 15,2 0-7-15,-4 0-5 16,-6 0-28-16,-35 6-11 16,34-2-20-16,0 6-8 15,0 2-16-15,-1 9-5 16,1 3-5-16,-4 11-1 15,1 3 2-15,3 10-5 16,2-4 5-16,6 7-8 16,4-10 6-16,7 0-12 0,5-9 6 15,9-5-7 1,0-7 11-16,8-4-9 16,-2-8 7-16,7-8 1 0,-1-8 14 15,3-10-8-15,-3-3 8 16,3-11 7-16,-9-1-4 15,-2-13-4-15,-5-2-1 16,-2-12 1-16,-8 5-8 16,-6-3-1-16,-6 12-2 0,-9 3-2 15,-4 13-1-15,-7 1-3 16,0 8 7-16,-5 5-5 16,-6 7-1-1,2 5 12-15,1 4-12 16,-2 5 7-16,3 7-4 15,13 4-2-15,-4 10-5 16,6 5 5-16,3 9-12 16,5-1 9-16,9 6-6 15,8-4 2-15,11-3-3 16,5-8-2-16,14-4-19 16,-2-14-14-16,14-7-76 15,-2-13-9-15,7-16-295 16,-12-7 38-16</inkml:trace>
  <inkml:trace contextRef="#ctx0" brushRef="#br0" timeOffset="45460.21">19601 4412 1222 0,'-2'-7'289'0,"-4"0"113"15,4 5-354-15,-1-1-24 16,3 3-4-16,0 0-7 16,0 0-1-16,0 0 33 0,0 0 20 15,0-1 43-15,0 1 17 16,0 0 13-16,0-2-26 15,0 2-9-15,0-1-37 16,0 0-14-16,0 0-19 16,0 1-10-16,0-1-7 15,0 1-13-15,0 1-7 16,0 1-5-16,0 4 5 16,1 27-5-16,4 35-1 0,-4-29-16 15,0-2-27-15,-3 2-125 16,3-15-73-16,-4-11-323 15,-6-14-15-15</inkml:trace>
  <inkml:trace contextRef="#ctx0" brushRef="#br0" timeOffset="45925.65">19844 3901 1715 0,'-1'-11'450'16,"2"9"-407"-16,2 0-46 15,6 4 4-15,3 4-7 16,8 10 10-16,-1 1 25 0,5 14 33 15,3 6 5-15,-1 19 6 16,-5 4-14-16,-4 29-11 16,-7 1-32-16,-10 16-6 15,-7-12-19-15,-13 12-56 16,-5-19-43-16,-14 2-89 16,-1-16-318-16,-1-12 50 15</inkml:trace>
  <inkml:trace contextRef="#ctx0" brushRef="#br0" timeOffset="46624.56">20570 4269 966 0,'-1'-3'341'0,"0"-2"36"16,-1 1-240-16,-1 1-73 16,1-1-25-16,0 1 24 15,0 1 6-15,1 0 30 16,0-1 12-16,-1 1 16 15,2 0-24-15,2 0-13 16,-1 0-39-16,2-1-13 16,9 2-25-16,47 8-2 15,-31 9-5-15,9 12 2 16,-1 2-7-16,9 10 3 0,-7-4-4 16,4 2 2-16,-7-9-6 15,1-1 9-15,-11-10-6 16,-3-2 4-16,-8-9-11 15,-5-3-30-15,-7-4-27 16,-2-9-111-16,-1 0-71 16,-7-8-289-16,-1-3-4 0</inkml:trace>
  <inkml:trace contextRef="#ctx0" brushRef="#br0" timeOffset="46854.87">20940 4156 1555 0,'-3'-9'348'0,"-9"2"143"16,-1 4-463-16,-2 9-27 16,2 6-5-16,-5 7-1 15,-2 4-12-15,-9 20 14 16,-5 1-2-16,-10 16 6 15,-4-2-9-15,-13 9-73 16,1-14-53-16,-1-3-340 0,10-18 13 16</inkml:trace>
  <inkml:trace contextRef="#ctx0" brushRef="#br0" timeOffset="47525.17">21683 4051 960 0,'17'-39'309'0,"-20"32"86"16,1 4-255-16,-2-2-6 15,1 0-24-15,2 4 18 16,0 0-35-16,0 0 20 15,0-1-19-15,0 1 15 16,-1 0-31-16,1 0 6 16,1 0-33-16,0 0-9 15,0 0-27-15,0 1-2 16,0 1-15-16,0 2 2 16,0 15-5-16,-1 56 5 15,-1-30 0-15,0 16 3 16,0-3-8-16,2 5 13 15,2-13-10-15,2-4 4 16,1-17-8-16,1-8-2 0,-1-10-22 16,-4-6-32-16,-3-5-27 15,-13-4-116-15,-3-4-50 16,-10-17-291-16</inkml:trace>
  <inkml:trace contextRef="#ctx0" brushRef="#br0" timeOffset="47926.38">21648 3991 718 0,'-2'-12'530'0,"2"2"-141"16,2 7-43-16,-1-1-387 15,3 5-36-15,-4-2 16 16,0 0 13-16,0-1 35 16,1-1 60-16,0-2 49 15,1 0 10-15,3-7 12 16,13-28-35-16,-10 36-17 16,3 4-47-16,7 3-5 15,2 2-19-15,9 6 5 16,-2 5-9-16,3 4 14 0,-7-1-16 15,-1 11 11-15,-12-8-12 16,-6 5-1-16,-8-2-9 16,-11 1-10-16,-3-6-14 15,-8 1-7-15,-2-9-5 16,-8-4-14-16,4-7 1 16,-4-5-8-16,3-5-13 15,-1 0-290-15,10 0 90 16</inkml:trace>
  <inkml:trace contextRef="#ctx0" brushRef="#br0" timeOffset="48409.3">22502 3710 1060 0,'-2'-5'370'0,"-4"-3"33"16,3 4-239-16,1 3-148 15,-3 0 1-15,5 1-7 0,0 0 5 16,0 0-8-16,-1 0 28 16,-1 1 9-16,-1 0 17 15,-7 4-4-15,-54 41 7 16,30-12-25-16,-6 25-4 15,5 6-25-15,-1 22 2 16,10 0-7-16,12 18-2 16,15-15-10-16,18 3 1 15,14-21-18-15,17-4-65 16,8-29-48-16,21-11-346 16,-3-18 41-16</inkml:trace>
  <inkml:trace contextRef="#ctx0" brushRef="#br0" timeOffset="49107.9">22817 4004 1127 0,'-1'-9'318'15,"-1"4"70"-15,0 1-294 16,2 4-86-16,-1-1 2 16,1 1-7-16,-2 0-1 15,1 0 2-15,0 0 27 16,0-1 7-16,-1 0 23 16,0 0 8-16,0 0 9 0,-3 0-20 15,3 0-9-15,-3 0-18 16,0-1-11-16,2 2-15 15,-3 2-6-15,2 0-4 16,-9 9 7-16,-39 50-6 16,31-15 7-16,0 0-4 15,2 12 3-15,9-5-12 16,8 2 12-16,9-13-17 16,7-4 14-16,7-17-14 0,10-11 16 15,2-9-9 1,5-8 16-16,-2-6-6 0,1-7 21 15,-6 0-16-15,-4-12 14 16,-4 2-4-16,-2-13 1 16,-8 1-11-16,-4-10 5 15,-3 2-9-15,-3-7-6 16,-4 8 0-16,-10 1-10 16,0 13 4-16,-4 5-8 15,-5 14-7-15,-6 4-24 16,5 10-9-16,-5 5-47 15,4 2-24-15,1 9-53 16,9-2-127-16,2 4-116 16,8-2-23-16</inkml:trace>
  <inkml:trace contextRef="#ctx1" brushRef="#br0">23778 15123 0,'0'0'0,"0"0"15,0 0 1,0 0 0,-106 55-1</inkml:trace>
  <inkml:trace contextRef="#ctx1" brushRef="#br0" timeOffset="104.66">23877 15106 0,'0'0'16,"0"0"0</inkml:trace>
  <inkml:trace contextRef="#ctx1" brushRef="#br0" timeOffset="731.52">23696 15126 0,'0'0'16,"0"0"-1,0 0 1,0 0 0</inkml:trace>
  <inkml:trace contextRef="#ctx0" brushRef="#br0" timeOffset="51584.83">22758 4050 801 0,'-2'-2'219'0,"0"-1"56"15,-3 0-192-15,1 1-38 16,-1 0 2-16,1 0 0 16,0-1 5-16,0 1-12 15,1 0 14-15,0 1-3 16,1 0 14-16,-1 0 1 16,1 0-2-16,0 1-18 15,1 0 3-15,0 0-16 16,1 1-5-16,0 1-12 0,1 1-8 15,3 9-5-15,27 39 1 16,-13-35-5-16,3 3-1 16,0-4 4-16,1 0 2 15,0-2 2-15,-4-3-1 16,-3-2 3-16,-4-3-1 16,-5-1-3-16,-2-4-10 15,-1 2-6-15,-4-3-16 16,1 0-24-16,0 0-92 15,-1 0-275-15,0-3 46 16</inkml:trace>
  <inkml:trace contextRef="#ctx0" brushRef="#br0" timeOffset="52409.75">23076 4321 880 0,'0'3'182'0,"0"-2"88"0,-2-1-255 16,2-1 0-16,0-2 5 16,0 0 23-16,2 0 11 15,-1-2 26-15,1 0 7 16,0-2 10-16,4-1-15 15,23-30-7-15,-20 34-27 0,2 1-12 16,0 2-14-16,1 5 0 16,-2 6-8-16,3 7 8 15,-4 8 0-15,-3 10-3 16,-1 1-4-16,-5 6 2 16,-7-3-8-16,-3 0-8 15,-2-8 2-15,-3 0-4 16,2-12 0-16,-6-1 0 15,3-8 3-15,-3-2 5 16,1-4 10-16,2-2-1 16,3 0 3-16,3-1 9 15,4-2-7-15,2-1-4 16,4 3-5-16,0-2-6 16,0 0-10-16,0 0 0 0,0 1 0 15,3-1 8-15,4-1 7 16,24-1 19-16,38-6 1 15,-23 6 6-15,-4 1-6 16,2 3-5-16,-9 2-21 16,-2 0-13-16,-12-1-18 15,-6 0-33-15,-9-2-23 16,-5-3-66-16,-5-1-33 0,3 3-287 16,-4-1 50-16</inkml:trace>
  <inkml:trace contextRef="#ctx0" brushRef="#br0" timeOffset="53026.54">23471 3871 836 0,'-3'-20'319'15,"0"2"38"-15,-1 4-204 16,3 2-42-16,1 4-31 16,-1 3 8-16,3 1-18 15,1 4 9-15,-3-1-6 0,0 1 25 16,1 1-8-16,2 4 11 16,12 29-12-16,11 58-11 15,-24-24-26-15,-4 29-5 16,-7 7-18-16,-6 23-40 15,-11-5-130-15,-21 2-411 16,-6-32 62-16</inkml:trace>
  <inkml:trace contextRef="#ctx0" brushRef="#br0" timeOffset="108015.84">3567 4923 1063 0,'-1'-1'277'0,"0"-1"76"16,1 1-292-16,0 0-61 16,0 1 1-16,0 0-5 15,0 0 4-15,0 0 9 16,0 0 20-16,-1 1 9 15,0 0 8-15,-2 1 2 16,-1 0-6-16,-4 2-19 0,-8 7-7 16,-29 24-9-16,32-24 1 15,3 0 0-15,2 0 2 16,3-2-5-16,3 3-4 16,3 0-2-16,3-1 2 15,3-4-4-15,4 3 2 16,4-2 4-16,7 0 3 15,3-3-5-15,12 2 2 16,0-3 1-16,9 3-3 16,-4 1 1-16,3 7 0 15,-7 3 1-15,-3 3 0 16,-10 3 0-16,-8 2-12 16,-8-1 3-16,-11-2-4 15,-5 0-6-15,-10-4 1 16,-10-2 8-16,-8-2-1 0,1-5 1 15,-7-6 6-15,6-5 0 16,-1-5-7-16,6-2-10 16,3-3-32-16,8 2-20 15,6 3-64-15,5 3-257 16,11 0 59-16</inkml:trace>
  <inkml:trace contextRef="#ctx0" brushRef="#br0" timeOffset="108533.66">3989 5238 1141 0,'27'9'253'0,"-31"-14"106"16,3 3-335-16,3-1-20 16,-2 2-2-16,2 0-2 15,0-1 1-15,9-4 6 16,42-22 7-16,-28 16 11 0,-5 1 2 16,-1-1 14-16,-6 3-1 15,1-1 7-15,-5 1-9 16,1-1 2-16,-1 4-14 15,1-3-1-15,-4 5-7 16,-1-3-4-16,-3 3-1 16,-2-3-5-16,-4 1-8 15,-5-4-7-15,0 1-1 0,-5 0-5 16,-4 2 2-16,-1 2 1 16,2 4 8-16,-1 4 6 15,2 4-1-15,0 5 1 16,2 0 1-16,-1 10-4 15,4 1-6-15,3 11 2 16,5 3-1-16,7 8 3 16,7-7 1-16,9 0-4 15,7-11-4-15,12-8-26 16,2-14-32-16,12-8-88 16,0-12-264-16,4-17 31 15</inkml:trace>
  <inkml:trace contextRef="#ctx0" brushRef="#br0" timeOffset="108915.31">4460 4837 1387 0,'-2'-11'299'15,"1"1"125"-15,1 5-410 16,3-4-8-16,-3 5-5 0,1-3 0 16,2 1 14-16,-3 5 37 15,0-2 17-15,0 1 32 16,0 0 6-16,-2 0 2 16,1 0-39-16,0-1-21 15,1 1-31-15,0 2-10 16,0 2-14-16,2 13 1 15,9 56-1-15,-9-16 1 16,1 3 2-16,0 11 4 16,2-7-4-16,4 6-9 15,2-13-21-15,-1-3-52 16,1-17-46-16,-3-6 27 16,1-20-424-16,-6-29 128 15</inkml:trace>
  <inkml:trace contextRef="#ctx0" brushRef="#br0" timeOffset="109116.84">4703 5241 1052 0,'10'4'107'0,"-7"-5"4"16,0 2-416-16,5-4-60 15</inkml:trace>
  <inkml:trace contextRef="#ctx0" brushRef="#br0" timeOffset="109464.54">4734 5234 897 0,'4'-4'340'0,"-2"0"56"16,0 0-235-16,0-1-32 15,0 1-48-15,3-1-27 16,-1 1-33-16,13-8-11 16,33-19-12-16,-30 24 3 15,-5-1 2-15,0-1 3 0,-3 2-2 16,-2-2-2-16,-2 2-2 16,-5-1 5-1,-3 1-6-15,-2-1-4 0,-3 1-2 16,-7-4-6-16,-2 3-5 15,-2-1 1-15,-2 5 7 16,2 2 3-16,-2 4 10 16,0 3-1-16,0 5 3 15,-1 7-4-15,-1 2-3 0,2 14-2 16,5 2 3-16,11 9-8 16,11-1 5-16,11-1 4 15,10-10 0-15,16-9-3 16,3-15-29-16,17-15-248 15,-3-18-125-15,-2-18-78 16</inkml:trace>
  <inkml:trace contextRef="#ctx0" brushRef="#br0" timeOffset="109832.8">5203 5125 1507 0,'36'0'293'15,"-35"-1"113"-15,2 1-461 16,0 0-4-16,-3 0 1 16,0 0 10-16,0-1 45 15,0 0 32-15,0 0 19 16,0-1 16-16,-2 0-2 15,-2-2-6-15,1 1-28 0,-1 0-18 16,-8-3-17-16,-34-7-1 16,34 17-1-16,-2 8-3 15,4 4 1-15,-5 11-5 16,4 7 2-16,0 10 2 16,5-2 4-16,6 2-2 15,11-9 0-15,14-6-29 16,11-12-22-16,23-11 119 15,9-19-487-15,13-26 183 16</inkml:trace>
  <inkml:trace contextRef="#ctx0" brushRef="#br0" timeOffset="110315.12">5602 4937 1297 0,'22'-41'277'0,"-22"38"102"0,1-1-379 16,1-2-58-16,-2 4 0 15,0-1 18-15,0-2 54 16,-1-3 34-16,-1-7 51 15,-16-27 28-15,9 27 16 16,0 6-26-16,-1-2-13 16,3 2-37-16,-1 0-13 15,4 7-26-15,1-2 1 16,1 2-11-16,0 1 0 16,2 1-4-16,0-1-2 15,0 0-12-15,0 1-5 16,0 1 1-16,-1 3 1 15,-1 20 2-15,-9 57-2 16,4-24 7-16,-2 11-3 16,4-2-2-16,2 10 1 15,4-13-3-15,0-1 0 0,5-15 2 16,-3-3-7-16,0-21-19 16,1-6-53-16,-3-10-43 15,1-8-89-15,1-14-315 16,1-16 53-16</inkml:trace>
  <inkml:trace contextRef="#ctx0" brushRef="#br0" timeOffset="110581.55">5454 5123 1307 0,'-4'-6'260'0,"-1"1"113"16,4 3-402-16,4 1-5 16,-3 1 0-16,0 0-4 15,0 0 23-15,0 0 26 16,1 0 10-16,2 0 10 16,0 0 0-16,5 0-2 15,17 0-15-15,42 3-26 16,-30-4-40-16,10 1-58 15,0 0-277-15,6 0 40 0</inkml:trace>
  <inkml:trace contextRef="#ctx0" brushRef="#br0" timeOffset="110847.93">5833 5103 1186 0,'-5'-1'293'0,"0"0"95"15,1 0-343-15,-1 0-40 16,2 1-8-16,1 0 3 16,2 1-5-16,1 0 19 15,1 1 11-15,1 3 11 16,7 11-2-16,23 47 6 16,-25-31-10-16,2 8-13 15,-1-5-10-15,1-2-26 16,-1-16-28-16,-4-5-57 15,-1-12-11-15,-1-20-308 16,-4-17 66-16</inkml:trace>
  <inkml:trace contextRef="#ctx0" brushRef="#br0" timeOffset="110965.75">5876 4858 1009 0,'-4'-4'261'0,"3"4"73"16,1 4-298-16,0-4-67 15,0 1-283-15,2 1-21 16,3 4-106-16</inkml:trace>
  <inkml:trace contextRef="#ctx0" brushRef="#br0" timeOffset="111497.74">6164 5185 1093 0,'-3'-3'190'15,"0"-1"102"-15,5-1-363 16,-2 4-13-16,0-1 23 15,1 0 23-15,2-1 75 16,-1-2 64-16,-1 0 66 16,0-1 10-16,0 0 10 0,0 0-47 15,0 2-29-15,-1 0-60 16,0 0-15-16,0 1-30 16,1 0-15-16,0 1 2 15,0 0-2-15,2 2 2 16,0 3 0-16,4 4 11 15,2 28-1-15,37 33 5 16,-29-27-10-16,-2-11 2 16,2 0-3-16,-8-14 1 15,5-4-1-15,-11-13 19 0,3-6 31 16,1-6 3-16,1-15 6 16,0-7-2-16,9-7-12 15,-3 2-31-15,4-4-25 16,-3 12-9-16,1 7-28 15,-7 10-20-15,0 8-69 16,-5 8-16-16,1 7-52 16,-3 2 16-16,3 9-254 15,1-3 100-15</inkml:trace>
  <inkml:trace contextRef="#ctx0" brushRef="#br0" timeOffset="111798.44">6551 5125 1117 0,'76'-10'424'0,"-76"5"19"15,0 1-238-15,0 4-185 16,0 0-6-16,0 0-13 16,0 0 1-16,0 0 7 0,0 0 23 15,0 0 10-15,0 0 2 16,0 0-2-16,0 1-9 15,0 2-24-15,0 20-5 16,3 47 1-16,-2-22-7 16,1-5-2-16,1 0 2 15,-1-12-10-15,1-7-37 16,0-14-11-16,1-7-60 16,-3-14-43-16,-6-31-315 15,-1-11 69-15</inkml:trace>
  <inkml:trace contextRef="#ctx0" brushRef="#br0" timeOffset="111946.46">6533 4797 1089 0,'0'-4'492'15,"1"2"-104"-15,1 0-264 16,10 0-575-16,47-4 0 15</inkml:trace>
  <inkml:trace contextRef="#ctx0" brushRef="#br0" timeOffset="112481.08">6959 4768 1366 0,'2'-11'189'0,"3"9"131"16,7 4-409-16,1 0-5 15,1 1 38-15,-1-2 13 16,-3 0 54-16,-5-1 71 15,-3 0 35-15,-2-1 61 16,-1 1 11-16,1 0 12 0,0 0-60 16,0-1-28-16,0 0-60 15,0-1-12-15,0 0-19 16,0-1 0-16,0-1-2 16,0-1 11-16,0 2 1 15,0 0-7-15,0-1-12 16,0 2-5-16,0 0-18 15,0 1-6-15,0 2 4 16,-1 3 5-16,0 29-2 0,-6 53 3 16,3-29 8-16,1 6-4 15,2-2-1-15,3 8 4 16,1-11-1-16,3 1-2 16,0-12 3-16,2-7 3 15,-4-16-7-15,1-7-41 16,-3-10-47-16,-2-1-110 15,-1-15-68-15,-4-18-297 16,0-14 12-16</inkml:trace>
  <inkml:trace contextRef="#ctx0" brushRef="#br0" timeOffset="113186.9">6933 5133 1066 0,'-37'-9'194'16,"35"6"90"-16,2 3-335 16,0-1 3-16,0 0 12 0,0 0 37 15,0 1 42-15,0 0 49 16,-1 0 18-16,1-1 16 15,0-1-33-15,0 1-17 16,2 0-38-16,2 0-20 16,19-1-21-16,44-2-1 15,-31 2 2-15,5 0 3 16,-2 2 2-16,0-3 1 16,-9 2 0-16,-2 1-2 15,-10 0 0-15,-8-1 5 16,-4 1 0-16,-2 0 10 15,-4-1 2-15,-1 1 3 16,1 0 3-16,0 0 8 16,0 0-3-16,0 0 5 15,0 0-5-15,0 0-6 16,0 0-7-16,0 0-11 0,0 0-2 16,0 1-1-16,0 1-4 15,1 2-3-15,6 15 2 16,22 36-6-16,-12-36 1 15,3-1 2-15,3-6 5 16,4-5 3-16,-2-6 7 16,2-9 1-16,0-4 8 0,-1-6-7 15,-8-2 5-15,3-6 14 16,-5 6 9-16,-1-1 19 16,-4 2 6-16,0 6 0 15,-6 4-15-15,1 3-9 16,-4 1-18-16,0 5 6 15,-2-1-6-15,0 1-1 16,-1 0-7-16,0 1-5 16,0 4-11-16,-6 37 1 15,-8 59-1-15,7-12 8 16,2 3-1-16,2 19-10 16,7-10-58-16,0 12-502 15,-2-26 134-15</inkml:trace>
  <inkml:trace contextRef="#ctx0" brushRef="#br0" timeOffset="113830.76">8375 4555 1448 0,'-3'-5'326'0,"3"4"102"16,-2 1-420-16,1 0-46 15,0 1 8-15,-1 2-9 16,-3 1 27-16,-5 19 7 16,-47 43 12-16,20-12 17 15,0 8 5-15,-11 24 7 16,3 6 4-16,-1 32-7 16,14-8-20-16,21 15-1 0,23-13-11 15,31 8-8-15,20-36-30 16,27-10-113-16,5-30-308 15,27-39 37-15</inkml:trace>
  <inkml:trace contextRef="#ctx0" brushRef="#br0" timeOffset="114596.99">8732 4897 1378 0,'-6'-8'309'16,"0"-3"126"-16,1 6-399 15,1-2-17-15,2 5 0 16,-1 0-7-16,3 0 9 0,0 1 19 15,0 1 14-15,-1 0 10 16,1-1 5-16,0 1-12 16,0 0-29-16,0 1-10 15,-1 0-17-15,-1 3-5 16,-7 17 2-16,-21 53 2 16,13-29-3-16,-1 15 2 15,4 0-2-15,7 6-9 16,10-15 0-16,7-2-7 15,6-20 0-15,14-11-1 16,8-13 8-16,8-14-17 16,4-6 13-16,6-11-10 15,-5-5 13-15,-3-12-1 16,-11 3 15-16,-3-12-3 16,-10 3 12-16,-5-7-9 0,-13 9 5 15,-9-1-1-15,-7 14 0 16,-18 3-10-16,-8 11-1 15,-14 5-8-15,-2 12 8 16,-12 6-20-16,7 12 4 16,2 2-1-16,14 4-15 15,4 3-7-15,15 3 19 0,5 7 5 16,9 2 4-16,15 5 14 16,11-7 7-16,25-5-3 15,11-11 6-15,21-7-6 16,0-8-16-16,13-7-382 15,-4-6-30-15,-2-8-141 16</inkml:trace>
  <inkml:trace contextRef="#ctx0" brushRef="#br0" timeOffset="115064.09">9253 5108 1241 0,'34'27'409'15,"-34"-31"74"-15,-1 0-343 16,0 2-28-16,1 1-41 16,0 0-12-16,0 0-10 15,0 1 16-15,0 0-2 16,0 0 13-16,0 0-8 15,0 0 8-15,0 0-17 0,0 0-15 16,0 0-22-16,0 1-11 16,0 2-7-16,0 19-9 15,3 48 2-15,-4-25-13 16,0-2-21-16,2-1-80 16,1-14-61-16,2-3-310 15,3-17-105-15,-2-34-99 16</inkml:trace>
  <inkml:trace contextRef="#ctx1" brushRef="#br0" timeOffset="65844.84">10400 16268 0,'0'0'15,"0"0"1</inkml:trace>
  <inkml:trace contextRef="#ctx0" brushRef="#br0" timeOffset="116888.84">9499 4682 768 0,'1'-4'276'15,"0"1"70"-15,-1-1-198 16,0-1 33-16,0 2-36 0,0 0-1 16,0 0-47-16,0-1-18 15,2 2-51-15,-1 1-1 16,1 1-16-16,2 2 5 16,13 10-6-16,40 75 8 15,-38-19-5-15,-2 31-2 16,-10 9-5-16,-8 27 7 15,-12-13-13-15,-7 3-26 16,-3-23-8-16,-9-8-43 16,0-33-73-16,-13-15-315 15,2-29 64-15</inkml:trace>
  <inkml:trace contextRef="#ctx0" brushRef="#br0" timeOffset="119164.43">3812 6655 935 0,'-2'-5'261'16,"-3"3"70"-16,-3 2-263 16,-1 1-15-16,-1 4-20 15,-1 4-7-15,-2 2-11 16,-6 9 5-16,-1 0-3 16,-3 6 0-16,0-1-2 0,0 0 1 15,8-8-9-15,1-1 5 16,8-9 7-16,1-1 5 15,4-6 2-15,5-1 1 16,-4 0-4-16,2 0-8 16,4-1-1-16,24 0 0 15,36-3-5-15,-31 3-4 16,-5 5-2-16,1 2-3 16,-8 2 1-16,1 9-3 15,-7 4 0-15,-5 1-5 16,-1 2 1-16,-7 3-8 15,-5-6 1-15,-2 0-6 16,-7-5 4-16,-9-2-6 16,-3-5-5-16,-10-3-2 15,-4-6 3-15,1-2 1 0,5-3 0 16,5 1-38-16,12-1-21 16,7 4-272-16,6 3 35 15</inkml:trace>
  <inkml:trace contextRef="#ctx0" brushRef="#br0" timeOffset="119680">4162 6879 1120 0,'3'-10'378'16,"-4"18"37"-16,0-12-261 16,2 3-172-16,2 0-3 15,-3 0-8-15,1 0-5 16,0 0 9-16,2 0 11 16,0-1 9-16,0 0 16 15,3 0 8-15,6-6 1 16,35-23-3-16,-32 13-3 15,-2 4-7-15,4-4-5 16,-6 3-1-16,-3-2 1 0,0 6 1 16,-6-1-2-16,-2 2 0 15,-5 0-12-15,-7 1-1 16,-6-1-4-16,-2 3 4 16,-6 1-2-16,1 3 11 15,0 4 6-15,2 3 0 16,-1 8-1-16,2 7 1 0,2 8-3 15,5 1-3-15,4 5-1 16,6-4 3-16,3 3 0 16,5-7 1-16,6 1 0 15,3-5 2-15,12-3 0 16,7-9 0-16,17-10-49 16,6-11-44-16,18-12-300 15,-3-6 32-15</inkml:trace>
  <inkml:trace contextRef="#ctx0" brushRef="#br0" timeOffset="120079.81">4520 6583 1109 0,'-7'-19'276'15,"1"2"96"-15,2 5-318 16,4 2-1-16,1 2-14 16,5-1 9-16,0 1 7 15,2-1 35-15,0 0 8 16,-2 3 31-16,-1 0-5 16,-2 0 8-16,-1 2-35 15,-1 2-2-15,-1 1-28 0,0 0-9 16,0 1-27-16,0 0-17 15,0 0-15-15,0 1-7 16,1 1-3-16,4 20 5 16,8 48 1-16,-9-11-1 15,3 4 5-15,-1 7-4 16,3-9-16-16,-2 7-43 16,0-17-25-16,-1-5-77 15,-3-15-29-15,1-8-70 16,-4-13-226-16,-3-9 2 15,2-11-95-15</inkml:trace>
  <inkml:trace contextRef="#ctx0" brushRef="#br0" timeOffset="120562.93">4890 6863 943 0,'-6'-3'368'15,"3"3"-3"-15,1 2-212 16,1-2-204-16,1 0-2 16,0 0 4-16,0 0 3 15,1 0 29-15,1 0 32 16,-2 0 24-16,1 0 20 15,1-1 9-15,2 0-2 16,-2-1-19-16,2-2-16 16,8-2-23-16,37-25-2 15,-36 21-4-15,-1-3 6 16,-4 2 0-16,-1-4 3 16,-6 0 1-16,-1-4-6 15,-3 3-3-15,-7-3-2 16,0 3-8-16,-6 2-4 15,-2 7 3-15,-4 3 1 0,-1 17-2 16,-1 2 7 0,3 16-3-16,3 2-1 15,9 11-3-15,6-5 1 16,13 4 0-16,6-10 6 16,15-1-24-16,5-13-27 15,17-11-329-15,-3-11 77 0</inkml:trace>
  <inkml:trace contextRef="#ctx0" brushRef="#br0" timeOffset="120962.42">5249 6723 1125 0,'34'11'343'16,"-34"-14"53"-16,4 2-299 15,-1 0-114-15,-3-1-9 16,1 1 0-16,0 0 3 16,0 0 20-16,0 1 36 0,0-1 17 15,0 0 9-15,-1 0 2 16,0 0 1-16,-1-1-37 15,0-1-5-15,0 2-15 16,0 0-5-16,-1 0-6 16,-1 1 2-16,0 1-8 15,0 3 0-15,-7 12 0 16,-17 50 4-16,20-37-2 0,3 11-15 16,5-6-5-16,11-3-9 15,4-5-5-15,21-11-35 16,12-20-18-16,17-15-296 15,1-12 62-15</inkml:trace>
  <inkml:trace contextRef="#ctx0" brushRef="#br0" timeOffset="121413.63">5717 6471 1403 0,'35'-44'299'0,"-39"40"113"16,3 5-431-16,-1-2-23 16,1 0 5-16,0 0 3 15,0 0 41-15,1 0 45 16,0 0 54-16,0-2 17 15,0 1 30-15,0 0-13 16,0-1-6-16,-1-1-50 16,1 1-21-16,-2 0-28 0,1 1-17 15,-1-1-19-15,2 1-6 16,0 1-2-16,0 0-4 16,0 1 4-16,0 2 2 15,0 8 1-15,3 32 3 16,2 44 1-16,-2-12 0 15,-3 0 1-15,1 6-1 16,2-13-6-16,2 3-32 16,-3-23-12-16,5-9-39 15,-5-14-19-15,1-7-43 16,-4-15 18-16,0-12-82 16,3-8-258-16,8-19 74 15</inkml:trace>
  <inkml:trace contextRef="#ctx0" brushRef="#br0" timeOffset="121680.22">5650 6708 1116 0,'-1'2'360'0,"-1"-6"47"0,-2 1-279 16,4 3-134-16,0 0-2 15,1 0-1-15,2 1 1 16,0 1 10-16,9 1 6 16,38 7 0-16,-28-12-5 15,1-2-2-15,7-1-12 16,2-2-24-16,7 1-48 16,-1 0-41-16,5-3-274 15,-7 0 38-15</inkml:trace>
  <inkml:trace contextRef="#ctx0" brushRef="#br0" timeOffset="121962.74">6012 6652 1355 0,'-2'0'297'15,"0"-1"124"-15,-3 0-397 16,0 0-32-16,2 1-5 15,1 0-4-15,1 1 3 16,0 1 1-16,1 1 9 16,2 13 9-16,11 37 3 0,-8-21 2 15,0-1 0-15,-2 8-2 16,-1-4-4-16,-1 3 0 16,-1-10-14-16,1-2-51 15,-2-12-22-15,1-9-33 16,-1-17-61-16,1-15-231 15,-1-14 80-15</inkml:trace>
  <inkml:trace contextRef="#ctx0" brushRef="#br0" timeOffset="122089.62">6022 6421 1005 0,'-2'-8'302'15,"0"6"55"-15,3 2-266 16,-1 0-78-16,0 0-49 15,1 1-55-15,1 1-266 16,2 2 34-16</inkml:trace>
  <inkml:trace contextRef="#ctx0" brushRef="#br0" timeOffset="122580.12">6160 6729 1235 0,'0'-7'286'0,"4"-4"106"16,2 6-362-16,6-3-19 15,-1 0-6-15,6 3 1 16,-2 1 0-16,2 2 3 15,-8 3 2-15,6 3-2 16,-5 3 0-16,0 5-4 16,-1 0 0-16,2 8-1 15,-2 1 0-15,1 4-2 16,0-1 4-16,6 2-2 16,-3-5 2-16,2 0-1 15,-5-10 0-15,1-4 3 16,-5-3 1-16,-4-5 7 0,-1 0 16 15,-1 0 35-15,0 0-1 16,0-3 0-16,1 0-8 16,6-14-15-16,21-44-35 15,-12 24-9-15,0 3-12 16,3-1-36-16,-5 9-14 16,4 5-69-16,0 11-48 15,4 4-80-15,-3 3-102 0,1 2-62 16,-2 3-44-16</inkml:trace>
  <inkml:trace contextRef="#ctx0" brushRef="#br0" timeOffset="122846.28">6706 6644 1087 0,'29'17'292'16,"-33"-21"83"-16,-1 2-301 15,4 2-43-15,1 0-7 16,-1 0-16-16,1 0 0 16,0 0-1-16,0-1 4 15,0 1 1-15,0 0 4 0,0 1 3 16,0 2 1-16,4 16-4 16,5 51 1-16,-8-34-7 15,-2 7-6-15,4-5-1 16,-2-4-25-16,0-14-36 15,1-5-114-15,8-10-234 16,-6-26 3-16</inkml:trace>
  <inkml:trace contextRef="#ctx0" brushRef="#br0" timeOffset="123004.73">6694 6396 1427 0,'-3'-38'342'0,"10"36"54"16,0 3-450-16,2 5-147 15,6 1-256-15,8-1 6 16</inkml:trace>
  <inkml:trace contextRef="#ctx0" brushRef="#br0" timeOffset="123395.63">7024 6307 1265 0,'0'-3'324'0,"-1"-4"98"15,0 5-361-15,1 2-50 16,0 0-3-16,0 0-13 0,0 0 13 15,1 0 22-15,0 0 38 16,0 1 7-16,1 0 12 16,-1 0-7-16,0 1-12 15,0 2-37-15,4 10-7 16,11 48-11-16,-15-14-4 16,-2 6-7-16,-2 16 3 15,0 0-1-15,1 9-4 16,2-12 2-16,3-5-1 15,2-16-2-15,1-11 0 16,0-16 1-16,-5-10-2 16,1-6-8-16,-1-11-75 15,1-6-66-15,1-19-367 16,1-14 28-16</inkml:trace>
  <inkml:trace contextRef="#ctx0" brushRef="#br0" timeOffset="124062.18">6978 6660 1565 0,'-38'5'407'0,"37"-17"98"15,3 7-452-15,7 5-88 16,3 2-7-16,8 2-27 15,4 4 0-15,5 2 18 16,-1-2 12-16,2 0-1 16,-5-1 25-16,0-4 15 15,-8-4 2-15,-2-1 19 16,-3 2 8-16,1-4 18 16,-4 1 4-16,3-2 1 15,0 1-13-15,2-1-7 16,-2 0-17-16,-4 0-5 15,-1 1 6-15,-2 0 1 16,-3 1 5-16,-4 2 7 16,1 1 0-16,0 0-6 15,0 0-6-15,1 0-4 0,0 0-9 16,0 0-5-16,0 0-2 16,0 1-1-16,1 2 1 15,1 8-1-15,5 11 2 16,17 38 0-16,-11-39 0 15,4 2-1-15,-1-9-1 16,-1-3 5-16,0-5-2 16,-1-7 7-16,-2-5 3 15,2-7 5-15,-3-4 0 0,2-13 3 16,-3 6-1-16,0-6 3 16,-3 8 6-16,-2 3 6 15,-1 9 4-15,-2 1 6 16,-1 5 1-16,-2 0 2 15,2 4-2-15,-1 0-6 16,0 0-17-16,0 2-13 16,0 0-10-16,-3 32-3 15,-5 58 3-15,-3 4 0 16,-2 19 6-16,-4 33-84 16,3-8-112-16,1 8-413 15,3-36 26-15</inkml:trace>
  <inkml:trace contextRef="#ctx0" brushRef="#br0" timeOffset="124628.47">8595 6269 1117 0,'-5'-11'309'0,"2"-2"68"16,-6 0-298-16,1 11-84 15,-3 9 3-15,-3 8-11 16,0 6 11-16,-7 9 0 16,-4 2 5-16,-8 17 9 15,-1 3 17-15,-5 23 10 16,4 10 6-16,4 20-8 15,12-3-7-15,19 6-18 16,17-14-10-16,25-2-33 16,8-26-35-16,26-16-349 15,0-32 79-15</inkml:trace>
  <inkml:trace contextRef="#ctx0" brushRef="#br0" timeOffset="125262.22">8794 6528 1044 0,'1'-9'236'0,"0"4"96"16,-2 4-305-16,1 0-21 16,0 0 6-16,0 1-4 15,-1 0 9-15,1 0 36 16,0 0 19-16,-1 0 10 16,1 0 5-16,0 0-11 15,-1 0-30-15,0 1-21 16,-1 1-13-16,-2 1-10 15,-3 8 1-15,-30 47-5 0,22-27 4 16,1 13-7-16,1 4 7 16,5 9-7-16,6-2-1 15,7-1 2-15,6-15 3 16,8-7-8-16,2-15 12 16,7-11 4-16,1-10-3 15,6-12-6-15,-2-11 2 16,3-20-11-16,-8-7 2 0,-3-13 5 15,-10-1 4-15,-7-9 6 16,-9 16 5-16,-7 2-11 16,-5 12 1-16,-6 4-5 15,-2 16-5-15,-5 8-7 16,1 10 3-16,-7 12-12 16,4 9 4-16,-2 9-1 15,2 2 7-15,2 12-1 16,6 0 10-16,4 10 0 15,12 0 2-15,11 12-4 16,12-5 10-16,18 5-5 16,7-13 3-16,18-2-13 15,2-19-41-15,20-16-338 16,-4-25 84-16</inkml:trace>
  <inkml:trace contextRef="#ctx0" brushRef="#br0" timeOffset="125911.69">9239 6767 804 0,'-9'27'298'0,"7"-39"39"15,0 1-194-15,-3-4-57 16,5 0-21-16,1-1-6 16,3 3-13-16,0-2-4 0,5 5-8 15,-3-2 0-15,3 2-8 16,3 0-7-16,-1 4-3 16,-1-1-6-16,0 5-5 15,-3 2-4-15,0 3 1 16,0 5-9-16,-1 3 2 15,1 10-4-15,-4 5 1 16,-1 9 1-16,-2 1 4 0,-4 6-4 16,-5-6 5-16,-6-3-6 15,-2-6 4-15,-2-3-2 16,0-7 0-16,1-3 3 16,9-5 6-16,2-4-4 15,1-3 10-15,6-1 3 16,2-1 0-16,-2-1-4 15,0 0 7-15,2 0-3 16,1 1 0-16,22-1 2 16,40-2 9-16,-25-1-12 15,1 3 1-15,8-2-70 16,-3 0-32-16,7 2-332 16,-8-5 36-16</inkml:trace>
  <inkml:trace contextRef="#ctx0" brushRef="#br0" timeOffset="126229.07">9528 6494 979 0,'10'-24'388'15,"-21"4"2"-15,19 6-212 16,6 6-176-16,1 3-10 16,-1 2 3-16,6 1-1 15,-4-1 9-15,4 4 31 16,-2 3 24-16,2 2 35 16,-2 4 10-16,6 20 13 15,-3 9-24-15,2 33-13 16,-7 14-34-16,-5 32-12 15,-11-1-22-15,-18 33-181 16,-11-13-349-16,-34-18 47 16</inkml:trace>
  <inkml:trace contextRef="#ctx0" brushRef="#br0" timeOffset="127211.58">6199 7774 1180 0,'4'-11'331'0,"-8"4"76"16,4 1-321-1,0 9-71-15,1 2-41 0,-2-5-40 16,1 2-55-16,0 1-48 15,-2 7-232-15,1 2 38 16</inkml:trace>
  <inkml:trace contextRef="#ctx0" brushRef="#br0" timeOffset="127405.53">6317 8267 1674 0,'-2'0'274'0,"1"-1"34"16,3 8-502-16,-1-8-309 16,2 0-31-16</inkml:trace>
  <inkml:trace contextRef="#ctx0" brushRef="#br0" timeOffset="127578.13">6353 8437 1728 0,'21'-2'231'16,"-14"6"-231"-16,2 5-421 15</inkml:trace>
  <inkml:trace contextRef="#ctx0" brushRef="#br0" timeOffset="128562.65">4312 8966 1176 0,'-13'-10'265'0,"0"2"104"16,6 6-344-16,-3 3-12 16,3 3-6-16,-4 2-3 15,1 3-1-15,-7 2 0 16,1 0 0-16,-3 0 4 16,2-2 4-16,-2-3 4 15,5-2 3-15,2 1 7 16,4-4-3-16,1 1-3 15,5-1-3-15,1 1-4 16,1-2-11-16,0 0-1 16,0 2 0-16,1 0-1 0,1 0 0 15,5 2 2-15,10 9 2 16,43 25-1-16,-35-27 3 16,5 4-1-16,-4-2-1 15,-1 5-1-15,-7-1 1 16,-2 5-3-16,-5-1-1 15,-5 2 1-15,-6-5-3 0,-3 0-9 16,-5-7-1 0,-5 0 1-16,-3-6-3 0,-6-2 1 15,-2-2 6-15,-7-4-14 16,2-5-10-16,-3-8-25 16,6 1-8-16,3-4-32 15,10 3-6-15,8 1-258 16,9 5 74-16</inkml:trace>
  <inkml:trace contextRef="#ctx0" brushRef="#br0" timeOffset="129061.73">4559 9079 999 0,'1'2'293'16,"0"-1"56"-16,0-1-271 16,1 0-64-16,-1 0-15 0,0 0-3 15,1 0-5-15,6-1 2 16,12-2 7-16,41-13 14 15,-34 5 8-15,3 0 7 16,-3 0 0-16,-1 3-1 16,-6 0-16-16,-1-1-2 15,-8 0-5-15,-4 0 1 16,-6-1-3-16,-3-2-1 16,-6 1-3-16,-4-3-1 15,-5 4-2-15,-5 0 2 16,-3 3 0-16,-5 6 0 15,3 6 5-15,-1 4 1 16,4 5 0-16,1 6 1 16,4 2 1-16,2 7-3 0,6 1 1 15,9 9-6 1,8-8 0-16,11 7-1 0,9-11 4 16,14-7-8-16,3-14-21 15,12-11-200-15,6-17-147 16,8-13-46-16</inkml:trace>
  <inkml:trace contextRef="#ctx0" brushRef="#br0" timeOffset="129412.64">5098 8829 1148 0,'-9'-27'324'16,"-3"1"81"-16,6 3-304 16,1 4-70-16,4 0 2 15,6 4-15-15,-3 3 2 16,-1 3 5-16,2 2 25 16,-2 3 7-16,0-1 26 15,0 2 4-15,-1 2 2 16,0 0-20-16,0 0-12 15,0 1-30-15,0 1-12 0,0 2-12 16,4 31-6-16,2 47 0 16,-8-12 2-16,-1 2 3 15,-2 11-3-15,3-7-31 16,3 3-99-16,4-21-66 16,-1-8-331-16,3-24-7 15</inkml:trace>
  <inkml:trace contextRef="#ctx0" brushRef="#br0" timeOffset="129928.64">5320 9186 1206 0,'-5'-1'324'16,"3"-6"78"-16,6 4-354 16,4 4-86-16,6-2-14 15,5-1-2-15,6 0-1 16,-1-5 29-16,5-3 10 0,-3 2 16 15,0-5 7-15,-6 0 12 16,0-3 16-16,-3-1 8 16,-1 0 15-16,-2 2-4 15,-3-1-6-15,-4 6-12 16,-3-4-12-16,-7 2-24 0,-5-4-6 16,-3 1-4-16,-8 1-2 15,-3 7-1-15,-8 3 7 16,2 9 2-16,-4 6 5 15,5 3-1-15,-3 4 3 16,7 3 1-16,2 12-3 16,4 0-3-16,8 11 1 15,7 0-1-15,14 3-1 16,6-12 4-16,18-5 2 16,2-12-18-16,17-10-80 15,-7-18-308-15,12-20 55 16</inkml:trace>
  <inkml:trace contextRef="#ctx0" brushRef="#br0" timeOffset="130312.73">5847 9006 1036 0,'1'0'322'16,"0"-1"50"-16,1 0-267 0,-2-1-89 15,3 0-19-15,-1 0-13 16,1-2 0-16,0 1 0 16,1 0 19-16,-2-2 24 15,1 1 16-15,-3 0 8 16,0-1-5-16,-3 2-8 15,0 0-20-15,-4 2-10 16,-12 1-7-16,-31 15-3 16,32 0 2-16,3 13-3 15,1-3 3-15,7 12-1 16,6 0 2-16,8 5-7 16,7-8 7-16,19 0-30 15,4-13-24-15,16-16-190 16,3-18-159-16,5-18-37 0</inkml:trace>
  <inkml:trace contextRef="#ctx0" brushRef="#br0" timeOffset="130695.83">6256 8699 844 0,'-14'-12'822'15,"2"-1"-575"-15,6 0-222 16,2 4-17-16,7 2 1 16,-2 0-5-16,2 2 14 15,1 0 14-15,-1-2 35 16,0 0 16-16,-3 1 21 16,0-2 1-16,0 3-5 15,2 4-36-15,-4-1-18 16,1 2-25-16,1 2-15 15,0 0-9-15,0 25-3 16,3 55 2-16,-3-11 4 16,-8 5 3-16,0 14 0 15,-2-12 1-15,-2 5 0 16,5-16-3-16,5-6-24 16,4-19-21-16,-3-13-38 15,4-16-21-15,-3-14-65 0,-4-10-32 16,-4-22-279-16,-2-7 56 15</inkml:trace>
  <inkml:trace contextRef="#ctx0" brushRef="#br0" timeOffset="130893.73">5935 9000 1174 0,'-4'-5'314'16,"9"1"83"-16,10 1-323 15,11 1-52-15,19-2-8 16,12 3-11-16,18-3 1 16,0 1-12-16,10-2-62 15,-11-1-46-15,2-1-285 16,-21 3 18-16</inkml:trace>
  <inkml:trace contextRef="#ctx0" brushRef="#br0" timeOffset="131162.6">6494 8940 1024 0,'-71'-12'371'0,"59"6"44"0,5 2-262 16,3 2-85-16,4 3-34 15,0-1-12-15,1 1-16 16,0 1-1-16,1 1 0 15,7 13 1-15,19 37 2 16,-22-23 0-16,-3 2 1 0,0 5-2 16,-2-2 0-1,2-2-1-15,1-11-17 0,2-8-71 16,4-15-41-16,3-19-309 16,-2-8 19-16</inkml:trace>
  <inkml:trace contextRef="#ctx0" brushRef="#br0" timeOffset="131308.75">6496 8714 915 0,'0'-3'436'16,"-3"-2"-23"-16,6 4-174 16,-3 1-209-16,0 1-57 15,4 2-65-15,6 3-321 16,41 25 50-16</inkml:trace>
  <inkml:trace contextRef="#ctx0" brushRef="#br0" timeOffset="131710.57">6700 8909 1321 0,'-9'-9'323'0,"4"3"111"16,4 2-387-16,7 4-20 16,5 0-15-16,5 4-4 15,3-2-6-15,2 3 3 16,-5 2 0-16,-1 6-1 16,-3 2-2-16,-1 11-1 15,-1-1 3-15,-3 6-2 16,2-3 4-16,3-1-5 15,0-7 7-15,5-3-3 16,-2-8 3-16,0-4 8 16,-3-11 17-16,-2-10 15 15,-2-4-1-15,-4-7-3 0,2-4-8 16,-3-6-18-16,0 5-24 16,3-4-29-16,5 4-20 15,2 3-38-15,3 11-30 16,8 5-73-16,0 7-262 15,5 7 57-15</inkml:trace>
  <inkml:trace contextRef="#ctx0" brushRef="#br0" timeOffset="131994.48">7290 8895 1202 0,'2'-2'298'16,"-4"-1"97"-16,0 0-343 16,0 0-40-16,0 1-9 15,0-1-6-15,1 2-2 16,1 0 3-16,1 1 2 16,1 0 8-16,1 1 5 15,0 2 5-15,1 1 1 16,10 18 2-16,14 40-1 15,-23-30-7-15,0 7-6 16,0-6-13-16,-2-6-50 16,-1-10-43-16,0-14-317 0,1-16 47 15</inkml:trace>
  <inkml:trace contextRef="#ctx0" brushRef="#br0" timeOffset="132143.46">7187 8554 1272 0,'3'-4'302'0,"0"0"45"15,1 6-422-15,-1-2-323 16,6 0 14-16</inkml:trace>
  <inkml:trace contextRef="#ctx0" brushRef="#br0" timeOffset="132510.6">7560 8479 1378 0,'30'-14'374'15,"-38"5"102"-15,3 2-393 16,8 6-51-16,3 1-10 0,2 1-25 15,2 0 0 1,3 3 7-16,0 0 5 0,-7 0 7 16,0 2 7-16,1-1 2 15,-7 6 0-15,2 4-1 16,-2 13 0-16,0 8-2 16,-4 24-3-16,6 5 0 15,-7 14 1-15,5-4-8 0,2 0-5 16,2-20 0-16,-1-5-4 15,2-17-5-15,-2-11-9 16,-5-12-15-16,-2-10-68 16,-2-10-73-16,-5-10-354 15,-1-4 33-15</inkml:trace>
  <inkml:trace contextRef="#ctx0" brushRef="#br0" timeOffset="133093.98">7561 8808 1374 0,'3'2'309'0,"0"0"117"0,1-2-400 15,-3 0-21-15,2 1-10 16,0 0-2-16,4 0 1 15,5 1-3-15,33 8 1 16,-31-11 5-16,-1 1 3 0,2-1 5 16,-3-2 3-16,3 5-7 15,1-1 0-15,1 4 3 16,0 0-3-16,4 4 3 16,-4 3 5-16,-2 3 3 15,-4-5-4-15,0 3-2 16,-2-6-1-16,-3-2 5 15,1-3 0-15,1-2 18 16,1-3 2-16,3-6 5 16,0 0-1-16,7-1-1 15,-2-1-16-15,3-2-2 16,-2 3-3-16,-1 2-4 16,-4-2-4-16,-2 2 2 15,-4 5 3-15,-2-3 9 16,-1 1 8-16,-2-2 14 15,-2 3 4-15,-1 3 10 16,0-1-5-16,0-1 5 0,-1 1-4 16,1 0-7-16,0 1-9 15,0 1-7-15,-1 1-14 16,0 4-5-16,-9 29 1 16,-10 53 0-16,6-21 2 15,-3 28 0-15,1 3-4 16,-2 17-76-16,2-3-95 15,1 17-423-15,1-21 35 0</inkml:trace>
  <inkml:trace contextRef="#ctx0" brushRef="#br0" timeOffset="133627.31">8735 8413 1125 0,'0'-22'383'0,"-1"4"51"16,2 8-300-16,-2 4-71 15,-2 8-36-15,-4 8-24 16,-6 4-6-16,-6 19-10 0,-4 10 16 16,-9 20-4-16,3 16 12 15,-4 29 4-15,3-4 10 16,6 27-6-16,14-7 5 15,17 3-7-15,16-25 1 16,20-2-49-16,9-33-64 16,16-19-363-16,-10-29 58 0</inkml:trace>
  <inkml:trace contextRef="#ctx0" brushRef="#br0" timeOffset="134293.54">9166 8686 781 0,'-12'-6'173'0,"0"-4"59"0,2 5-224 16,3 3-24-16,1-2 13 16,2 2 18-16,2-1 26 15,1 2 40-15,-3 0 20 16,0 0 27-16,-5-1 0 16,-16-1 0-16,-31 0-31 15,33 2-2-15,3 2-34 16,4 1-12-16,7-1-13 0,3-1-7 15,5 2-15-15,-3 11-6 16,2 8 2-16,-1 14-7 16,0 9 6-16,1 13-7 15,2-3 8-15,7 1-13 16,4-13 9-16,9-2-9 16,4-14 9-16,9-11-4 15,-2-13 5-15,9-8-3 16,-5-11 14-16,1-12-9 15,-10-4 7-15,1-10-4 16,-14 1 9-16,-2-11-7 16,-11 3 9-16,-3-5-15 15,-3 7 11-15,-3 3-20 16,-4 12-1-16,-5 9-8 16,-3 12 5-16,-8 4-9 15,1 6 14-15,-5 5-6 0,4 3 0 16,-4 1 4-16,8 4-2 15,2 9-8-15,8 4 8 16,4 16-6-16,10 1 5 16,11 11-9-16,5-9 0 15,12 0-26-15,7-15 4 16,13-7-44-16,1-13-20 16,12-6-345-16,-4-3 89 15</inkml:trace>
  <inkml:trace contextRef="#ctx0" brushRef="#br0" timeOffset="134928.54">9427 8900 897 0,'2'-10'341'16,"-3"3"17"-16,1 3-197 0,0 3-148 16,0 0-5-16,0 0-4 15,1 0-8-15,0 0 16 16,0 1 32-16,2 0 19 15,-1 0 30-15,0 0 3 16,0 1-8-16,-2 0-32 16,0 4-4-16,-2 16-29 15,-14 43 1-15,5-29-7 0,0 2 2 16,3-8-7-16,4-4-4 16,1-9 0-16,2-6 9 15,2-8 7-15,0-6 9 16,1-5 15-16,3-7-5 15,3-5-3-15,3-6-12 16,4-3-12-16,5-4-13 16,-1 5 6-16,2-2-10 15,0 9 5-15,-2 2-6 16,-2 11 2-16,-4 2-7 16,0 1 4-16,-2 3-2 15,0 3 2-15,-2 0 1 16,0 2 1-16,-3 5 1 15,1-1 1-15,0 3-2 16,-3 4 0-16,0 9 4 0,-4 0 1 16,1 9-1-16,-3-2 2 15,-1 7 2-15,1-4-4 16,4 1-8-16,0-8-15 16,6-3-61-16,4-12-44 15,11-18-408-15,3-10 68 16</inkml:trace>
  <inkml:trace contextRef="#ctx0" brushRef="#br0" timeOffset="135227.73">9820 8415 1421 0,'6'-20'340'0,"2"3"119"16,-1 8-422-16,6-1 9 15,5 6-12-15,5 3-5 16,-1 3 17-16,4 13 15 0,-4 10-4 16,-1 18-3-16,-8 8 0 15,-5 30-11-15,-9 2-16 16,-7 22-12-16,-9-8 0 15,-14 25-19-15,-5-18-46 16,-24 18-498-16,-15-25 140 16</inkml:trace>
  <inkml:trace contextRef="#ctx0" brushRef="#br0" timeOffset="169337.85">18169 5887 668 0,'-19'-64'289'0,"11"51"52"15,3 2-111-15,3 3-34 16,-1 2-13-16,4 7-63 16,-1-4-29-16,0 3-68 15,2 0-2-15,0 0-11 16,7-1 16-16,18 1-5 0,39 5 13 16,-33 0-17-16,0 8 14 15,0 7-22-15,5 12 9 16,-8 3-15-16,1 15 7 15,-9 7-11-15,-7 17 14 16,-11 3-16-16,-4 15 12 16,-6-10-5-16,-4-1-1 15,-1-18-3-15,-1-12 1 16,-1-19-2-16,-2-3 1 16,1-16 3-16,-4-6 10 15,1-10-2-15,-6-12 9 16,-3-10-7-16,-8-16 8 15,2-7-19-15,-5-24 14 16,2-3-14-16,0-15 11 16,11 6-6-16,2-1 19 15,11 24-3-15,8 0 7 0,8 18-10 16,14-5-4-16,7 11-17 16,12-6 1-16,10 4-9 15,21-6 11-15,4 11-5 16,24-4 13-16,7 6-10 15,13 9 7-15,-13 9-8 0,14 6 8 16,-21 7-8-16,-7 3 4 16,-29 2-6-16,-9 3 2 15,-29 0-11-15,-11-1-29 16,-17-3-34-16,-18 7-93 16,-17-2-354-16,-15-18 61 15</inkml:trace>
  <inkml:trace contextRef="#ctx0" brushRef="#br0" timeOffset="170555.01">18828 6548 731 0,'-106'-12'274'16,"89"6"48"-16,4 3-160 16,8 2-46-16,4 1-21 15,5 1-34-15,-4-1-16 16,2 0-33-16,2 0 3 0,17 1-1 16,40 4 4-1,-32-8-4-15,3 0 21 0,-5 0 3 16,1-2 26-16,-5 1 6 15,-8-1 14-15,-3 2-8 16,-6 1 13-16,-5 0-15 16,0 2 1-16,-1 0-17 15,0 0-8-15,-1 0-25 0,1 0-7 16,0 0-14 0,-1 0 5-16,1 0-5 0,0 0 13 15,0 0 9-15,0 0 23 16,0 0 11-16,0 0 11 15,0 0-3-15,0 0-9 16,0 0-22-16,0 0-7 16,0 0-14-16,0 2-12 15,1 7-1-15,5 33 6 16,7 47-16-16,-4-11 12 16,4 2-23-16,8 9-177 15,-3-12-430-15,12-21 67 16</inkml:trace>
  <inkml:trace contextRef="#ctx0" brushRef="#br0" timeOffset="171654.75">19328 6646 909 0,'-3'-2'307'0,"1"-1"63"0,0 0-236 15,-1 0-42-15,1 1-19 16,1 0-9-16,1 0-22 15,-2 0 11-15,1 1-5 16,0 0 11-16,-1-1 5 16,1 1 4-16,1 1-17 15,-2 0-7-15,2-1-19 16,-1 1-11-16,0 0-7 16,-1 1-2-16,0 2-2 15,-3 4-3-15,-8 17 1 0,-13 46 0 16,17-30 0-16,5 5 0 15,-2-2 0-15,5 2-3 16,3-13-3-16,3-1 1 16,1-10-3-16,1-6 1 15,3-8 2-15,6-9 5 16,0-4 4-16,10-12 2 16,0-5 8-16,6-8 2 15,-2-1 1-15,-1-13 3 16,-7 0-1-16,-3-6-7 15,-6 6 1-15,-9-2-6 16,-6 13-6-16,-9 4 0 16,-2 11-2-16,-3 2 0 0,-1 7-6 15,-2 1-4 1,2 4-1-16,-4 4 1 16,1 2-1-16,0 3 0 0,1 3 6 15,-3 8-2-15,2 2 3 16,0 3-3-16,5 6 4 15,4 4-5-15,9-2 3 16,13 9-5-16,10-1 1 16,18-1-13-16,5-9-28 15,17-3-97-15,-1-12 46 0,4-17-383 16,-10-10 58-16</inkml:trace>
  <inkml:trace contextRef="#ctx0" brushRef="#br0" timeOffset="172170.51">19648 6848 1071 0,'-10'27'368'15,"12"-30"68"-15,-2 0-256 16,0-1-73-16,-2 3-3 16,2 0-43-16,0 0-2 15,-1 0-12-15,1 0 12 16,0 0-6-16,-1 0 10 15,1 1 37 1,0 0-71-16,0 1-1 16,0 1-5-16,0 10-1 15,5 48-9-15,-6-25 0 16,8-1-3-16,-4 6-10 16,2-10-51-16,13-10-518 0,0-17 150 15</inkml:trace>
  <inkml:trace contextRef="#ctx0" brushRef="#br0" timeOffset="172872.77">20730 5522 750 0,'-3'-22'474'16,"-1"5"-71"-16,-6 5-86 16,-2 9-277-16,-5 5-7 15,-4 5-25-15,-16 7 1 16,-4 4 1-16,-18 13 10 16,-1 10-1-16,-13 26 18 15,2 9-3-15,-3 32 9 16,16 3-12-16,10 34 4 15,21-8-23-15,30 15-1 16,32-13-9-16,40 6-14 16,26-35-60-16,36-10-385 15,1-35 96-15</inkml:trace>
  <inkml:trace contextRef="#ctx0" brushRef="#br0" timeOffset="173588.39">20673 6149 1033 0,'-36'-45'276'0,"30"39"80"16,5-1-299-16,1 3-6 16,2-2-21-16,-2 5-5 0,0 0-5 15,1-1 25-15,3 1 7 16,-3 0 28-16,1 0-3 15,1 0 17-15,-2-1-30 16,2 2-11-16,0 3-33 16,1 3 2-16,3 24-23 15,36 48 6-15,-35-29-4 0,0 4 2 16,-1-5-1-16,0-5 2 16,0-13-4-16,-1-11 3 15,-2-10 2-15,-3-5 8 16,1-3 27-16,-4-6 31 15,1 4 6-15,0-2 3 16,1-2-10-16,0-30-24 16,2-41-32-16,4 27-6 15,3 3-7-15,-1-5 2 16,2 17-4-16,1 5-5 16,1 9-2-16,6 4-25 15,3 8-21-15,10 4-33 16,3 6-35-16,6 4-102 15,0 2-299-15,9-1 17 0,-6-2-180 16</inkml:trace>
  <inkml:trace contextRef="#ctx0" brushRef="#br0" timeOffset="174166.62">21301 5766 1049 0,'33'-38'264'0,"-34"30"89"16,1 5-285-16,1 0-28 16,-1 2 3-16,0 0-12 15,0 0 15-15,0 0 3 16,0 0 31-16,0 1 10 16,1-1 29-16,1 1-3 0,-1 0 8 15,1 0-30-15,1 1-10 16,4 2-32-16,16 21-8 15,31 60-23-15,-24 1 4 16,-6 17-6-16,0 40 1 16,-10 5-10-16,-10 33 3 15,-11-13-48-15,-29 14 154 16,-12-39-690-16,-21-19 244 16</inkml:trace>
  <inkml:trace contextRef="#ctx0" brushRef="#br0" timeOffset="186369.62">18023 7711 880 0,'11'-44'260'0,"-18"35"78"16,5 7-242-16,-3 0-2 15,5 2-28-15,0 0-1 0,0-1-32 16,0 0-11-16,0 1-12 16,-1 1 17-16,0 0 7 15,-3 2 5-15,-7 11-2 16,-36 41 1-16,28-33-18 15,1-1-6-15,4-9-4 16,1 0-3-16,7-1-3 0,1-4 1 16,1-3-4-16,5 4-1 15,0 0 1-15,2-4 1 16,3 0-2-16,4 0 3 16,3 1 3-16,10-6 1 15,0 1-1-15,7 1-2 16,-5 2-1-16,3 1 2 15,-4 3 1-15,-5 1 6 16,-3 4 1-16,-1-1-1 16,-7 1-3-16,-4 4-2 15,-4 3-11-15,-8 4 5 16,-2 0-4-16,-6 3 1 16,1-3-3-16,-3-1 10 15,0-7-7-15,-4-2-1 16,4-6-10-16,-6-4-11 15,2-5-10-15,-6-6-27 0,5-5-15 16,3-2-29-16,5-1-17 16,13-1-283-16,13 5 75 15</inkml:trace>
  <inkml:trace contextRef="#ctx0" brushRef="#br0" timeOffset="186952.33">18352 7949 503 0,'-51'4'231'0,"35"-6"18"16,10 2-83-16,-3-1-66 16,9-2-14-16,6 2-2 15,3 1-26-15,2-2-6 16,5 1-14-16,3 0 19 16,-3-1-1-16,1 0 10 0,-4-1-8 15,1 0 4-15,-5-1-15 16,0-3 16-16,-2-1-4 15,-1-1 4-15,-1-5-11 16,0-2 0-16,0 4-13 16,0-3-9-16,-5 2-13 15,0 1-1-15,1 5-9 0,-6-2-8 16,-2 6-8 0,-2-1-2-16,-6 5-2 0,-5-1 4 15,3 2 4-15,-7-3 7 16,3 3 0-16,-1 2 3 15,4 0 1-15,-1 4-2 16,7 8 0-16,1 8-1 16,4 0-3-16,5 13-7 15,4-1-5-15,10 5-1 16,6-5 0-16,9-1-5 16,9-11-20-16,15-8-53 15,-1-17-37-15,15-15-27 16,-1-11-282-16,9-10 70 15</inkml:trace>
  <inkml:trace contextRef="#ctx0" brushRef="#br0" timeOffset="187368.59">18624 7616 1187 0,'0'-17'296'16,"-2"2"114"-16,1 3-326 15,2 4-25-15,1 2 2 16,-2 1-12-16,2 3-7 16,-2 1-8-16,0 0 21 15,0 0 5-15,0-1 15 16,0-2 0-16,0 1 12 15,-1 0-11-15,0-1-3 16,1 1-20-16,0 0-14 16,0 1-19-16,0 1-17 15,0 1-12-15,0 3-1 16,0 29 8-16,-9 57-1 16,3-24 4-16,2 8 3 15,-1-12 0-15,6 1-4 16,2-16-3-16,0-4-28 0,1-14-23 15,-2-3-64-15,-3-8-41 16,2-7-87-16,-1-7-21 16,1-11-245-16,6-6 47 15</inkml:trace>
  <inkml:trace contextRef="#ctx0" brushRef="#br0" timeOffset="187920.1">18843 7999 1098 0,'1'-6'249'0,"-1"3"118"16,0 2-318-16,0 0-15 16,0 0-3-16,0 0-5 15,0 0-20-15,0 0-2 16,1-1-1-16,0 0 1 0,1 0 2 16,1-1 11-16,0-2 7 15,0 1 12-15,0-1 5 16,3-4 7-16,16-32-11 15,-22 31-12-15,-3 1-11 16,-1-3-4-16,1 1-9 16,-4-4-1-16,0 2 0 15,-3-1-4-15,1 1-4 0,-1 4-7 16,0 3 3 0,3 0 2-16,0 5 2 0,1 5 1 15,-2 3 8-15,-1 10-4 16,1 5 1-16,-4 9-3 15,5 3 2-15,0 6 0 16,3-2 5-16,8 3-7 16,6-7 7-16,10-4-3 15,7-10 1-15,10-10-11 16,2-7-11-16,7-11-73 16,-4-7-36-16,4-9-280 15,-6-3 21-15</inkml:trace>
  <inkml:trace contextRef="#ctx0" brushRef="#br0" timeOffset="188335.25">19266 7888 1046 0,'30'-7'244'16,"-33"1"104"-16,-1 4-302 0,0 0-6 15,3 1-10-15,0 0 3 16,0 0-12-16,-3-1 3 16,1 1-9-16,-3-1 5 15,-6-1 2-15,-39-8-4 16,34 12-3-16,-3-3 2 15,5 0-6-15,-3 2-6 16,4 4-2-16,2 3-5 16,1 6-2-16,-1 6 0 15,1 2 2-15,2 7-1 16,4 1-2-16,4 7-2 16,7-1-1-16,15-1-1 15,7-6-5-15,24-12-51 0,11-17-13 16,23-17-303-16,6-10 43 15</inkml:trace>
  <inkml:trace contextRef="#ctx0" brushRef="#br0" timeOffset="188784.24">19683 7620 661 0,'-43'-43'400'0,"40"31"-42"16,1 5-87-16,2 3-186 16,0 1-21-16,0 2 1 15,0 1-12-15,0-1 3 16,0 0-1-16,0 0 22 15,0 0 1-15,-1-1 12 16,1 1-3-16,0 0-1 16,0 0-23-16,0 0-5 15,0 0-21-15,-3 0-7 16,2 1-22-16,1 1-3 0,0 2-8 16,0 21 1-16,4 56-4 15,-4-12 7-15,-5 0-4 16,3 9 2-16,2-8 0 15,1-1 1-15,0-19 1 16,6-3 0-16,-2-15-2 16,-1-7 1-16,-2-13 2 15,0-4-21-15,-3-6-16 0,0-1-61 16,1-1-50-16,0-2-390 16,0-4 68-16</inkml:trace>
  <inkml:trace contextRef="#ctx0" brushRef="#br0" timeOffset="189035.35">19423 7923 939 0,'-4'-5'289'16,"2"3"51"-16,0-2-220 15,2 4-80-15,0 0-6 16,0 0-9-16,1 0-1 15,2 1-23-15,4 1 6 16,17 4-1-16,51 5 2 0,-28-11 0 16,12-2-4-16,-4-1-24 15,4-2-57-15,-13 1-27 16,-2 3-269-16,-15 1 29 16</inkml:trace>
  <inkml:trace contextRef="#ctx0" brushRef="#br0" timeOffset="189285.37">19859 7897 974 0,'1'-4'252'15,"0"0"74"-15,0 1-251 16,1 0-53-16,-1 1 2 16,0 1 6-16,1-1 9 15,-1 2-8-15,1 2 19 16,2 0 4-16,-3 1 7 15,4 7-10-15,17 47 1 16,-20-31-17-16,0 14-11 16,-1-3-13-16,1 4-4 15,2-7-17-15,-1-4-50 16,3-13-30-16,5-9-187 16,-5-17-146-16,3-22-40 15</inkml:trace>
  <inkml:trace contextRef="#ctx0" brushRef="#br0" timeOffset="189442.32">19934 7546 1182 0,'-9'0'286'0,"0"5"91"16,3 4-347-16,0 6-82 15,3 2-52-15,3 1-275 16,2-3 27-16</inkml:trace>
  <inkml:trace contextRef="#ctx0" brushRef="#br0" timeOffset="189918.42">19944 7924 1191 0,'26'25'288'16,"-22"-33"115"-16,-1 6-339 16,3-1-25-16,1 1-10 15,-5 1-4-15,-1 0-20 16,2 0 1-16,3 0-1 15,7 0 2-15,31 2 4 16,-32 3 10-16,-3 4-3 0,2 6 4 16,-1 6-2-16,1 8-5 15,0 5-7-15,1 4 1 16,-3-6-11 0,3-1 6-16,0-9 2 0,-3-9 6 15,-2-7 8-15,-1-5 42 16,-1-5 2-16,3-15 4 15,1-3-3-15,3-12-9 16,0-5-41-16,4-1-15 16,1 6-16-16,0 1-35 15,0 12-21-15,0 7-63 16,-6 6-34-16,2 4-63 16,-2 12-231-16,-2 5 39 15</inkml:trace>
  <inkml:trace contextRef="#ctx0" brushRef="#br0" timeOffset="190201.92">20566 7936 1247 0,'-5'-4'278'15,"1"1"145"-15,3 1-368 16,1 1-19-16,0 1-5 15,0 0-6-15,0 0-31 0,-1 0-1 16,1 0 7-16,0 0 3 16,0 1 1-16,1 0 1 15,0 2 5-15,3 21 3 16,4 45-6-16,-7-24 4 16,1 0-3-16,0 0-30 15,4-10-35-15,0-10-84 16,1-17 44-16,5-25-334 15,0-19 68-15</inkml:trace>
  <inkml:trace contextRef="#ctx0" brushRef="#br0" timeOffset="190350.39">20459 7540 1285 0,'0'-3'279'0,"0"1"96"15,6 4-428-15,-6-2-87 16,2 1-267-16,1 0 31 16</inkml:trace>
  <inkml:trace contextRef="#ctx0" brushRef="#br0" timeOffset="190768.85">20734 7513 1393 0,'2'0'347'0,"-1"0"134"16,1 0-410-16,0 0-29 16,-2-1-26-16,1 1 0 15,0 0-28-15,1 0 4 16,0 0 6-16,2 0 6 15,-1 0-1-15,1 1 2 16,1 0 1-16,-1 0 7 16,0 1-1-16,2 1 4 0,0 17 2 15,32 55 5-15,-36-21-4 16,-2 16-1-16,-1-3-6 16,0 8-3-16,1-15-7 15,0-3 1-15,4-14-3 16,3-4 3-16,-3-14-2 15,2-5 1-15,-1-11 0 0,-4-4 5 16,0-5 1-16,0-6-30 16,-1 3-40-16,0-1-102 15,1-16 174 1,8-45-521-16,-7 34 166 0</inkml:trace>
  <inkml:trace contextRef="#ctx0" brushRef="#br0" timeOffset="191701.6">20762 7931 709 0,'-39'-27'321'0,"36"21"-2"15,2 3-116-15,1 3-150 16,0 0-8-16,0 0-9 16,0 0-11-16,1 0-16 15,1 0 8-15,0 0 1 0,3 0 7 16,8 0 1-16,43 8-2 15,-31-8-5-15,4-2-4 16,-1 0-6-16,-1 2-2 16,-9-2 0-16,-4 4 10 15,-9-4 11-15,1 3 31 16,-6-2 12-16,0 0 12 16,0 0-7-16,0 0-6 15,0-1-29-15,0-1-6 16,0 1-14-16,0-1 2 15,0 0 0-15,0-1-4 16,0 2-4-16,-1 1-7 16,1 1-5-16,0 1-7 15,0 1 0-15,0 5-4 16,4 13 4-16,21 38-4 0,-10-40 2 16,8 1 1-16,0-6 0 15,7-5 5-15,-5-7 7 16,8-8 3-16,-4-4 2 15,1-6 6-15,-7 0 4 16,4-2 10-16,-10 2 2 16,0 2 10-16,-7 5 0 15,-2 0-2-15,-4 8-15 0,-3-1-6 16,-1 0-8-16,0 3-2 16,-1 0-5-16,0-1 1 15,-1 0 1-15,1 1 0 16,1 0 0-16,0 0 3 15,0 0-1-15,0 0 1 16,0 1-4-16,0 2-3 16,1 5-5-16,11 34 0 15,8 49-4-15,-11-1 0 16,-1 5 0-16,-1 21 4 16,-1-8-1-16,3 18 2 15,-2-26 1-15,3 2-8 16,-1-24-6-16,-2-12-7 15,-1-29-1-15,-8-10-1 16,-5-17 4-16,-8-10 4 16,-5-9 12-16,-9-11 1 0,-4-6 5 15,-8-14-1-15,6-9 0 16,3-24-27-16,14-6-15 16,17-29-35-16,14-7-17 15,22-14-26-15,13 18 11 16,12 11-79-16,-1 35-288 15,19 17 85-15</inkml:trace>
  <inkml:trace contextRef="#ctx0" brushRef="#br0" timeOffset="192151.13">21930 7421 668 0,'3'-19'420'16,"-2"4"-32"-16,-1 5-111 15,0 4-151-15,-1 2-52 16,1 3-20-16,0 1-38 0,0 0-16 16,-2 1-9-16,0 1-2 15,-5 11 7-15,-30 55 20 16,14-17 15-16,-6 32 2 15,-1 9 3-15,0 23 1 16,12 2-20-16,15 16-4 16,12-22 0-16,30 4-47 15,16-21-53-15,33-8-351 16,7-36 54-16</inkml:trace>
  <inkml:trace contextRef="#ctx0" brushRef="#br0" timeOffset="192817.57">22129 7795 1226 0,'-4'-5'294'15,"2"0"114"-15,1 3-349 0,1 2-28 16,0 0-14-16,0 0-3 15,0 0-14-15,2 0-1 16,2 1 3-16,13 3 5 16,36 7 2-16,-31-11 2 15,-3-4 5-15,1 0 21 16,-7-1 11-16,0 2 22 16,-7 2 8-16,1-1 2 15,-6 2-20-15,0 0-8 16,-1-1-22-16,0 0-3 15,0 1-8-15,-1 0 4 16,0 0 1-16,1 0 5 0,0 0 8 16,0-1 11-16,0 1-1 15,0-1 4-15,0-1-6 16,0 2-9-16,0 0-10 16,0 0-7-16,0 0-13 15,0 0 4-15,0 0-7 16,0 2-5-16,0 1 3 15,2 17-1-15,8 43-5 0,-7-21 2 16,-2-3-1-16,1 9 3 16,0-4 2-16,2 2 7 15,3-5-5-15,0-2-1 16,1-13 8-16,-1-4-6 16,-4-8-14-16,-1-8-39 15,-2-6-36-15,0-7-148 16,0 5-369-16,0-11 47 15</inkml:trace>
  <inkml:trace contextRef="#ctx0" brushRef="#br0" timeOffset="193586.52">22730 7785 1002 0,'4'-3'283'0,"-3"-1"69"15,0 0-271-15,0 1-41 16,-1 0-17-16,0 1-3 16,0 1-11-16,-1-1-5 15,0 2-1-15,0 0 9 16,-1 0 13-16,0 2 15 15,-1-1 5-15,0 0 1 16,0 1-9-16,-1 2-8 16,-6 14-15-16,-21 45-6 0,19-31-2 15,1 12-1-15,3-1-5 16,6 4-2-16,4-8-3 16,9 1 0-16,3-15-4 15,8-6 3-15,0-11 7 16,6-6 7-16,-3-6 1 15,1-7 11-15,-4-3 0 16,2-5 4-16,-5 2-4 0,0-9 10 16,-3 2-2-16,-1-5-3 15,0 0-5-15,0-5-5 16,-4 5-6-16,-5-3-11 16,-5 5 1-16,-7-6-6 15,-4 4-2-15,-9-2-14 16,-3 5 8-16,-6 6-7 15,-4 6 7-15,-7 6 1 16,0 8 13-16,-6 4-4 16,6 7 7-16,-2 12-2 15,11 4 1-15,-1 10-7 16,10-4 3-16,9 3-4 16,12-8-1-16,18-1-2 15,16-10 4-15,26-2 2 16,13-4 6-16,23-8 4 15,-2-5-44-15,16-2-387 0,-21-8 111 16</inkml:trace>
  <inkml:trace contextRef="#ctx0" brushRef="#br0" timeOffset="194201.82">23207 7989 1012 0,'28'20'312'0,"-33"-29"53"16,0 0-230-16,2 5-97 16,0 1 4-16,1-1 0 15,1 3 9-15,0 0-8 0,0 0 27 16,1 0 4 0,0 0 22-16,0 0-2 0,-2 0-2 15,2 0-30 1,-1 1-7-16,1 0-25 0,-1 0-13 15,1 0-13-15,0 1-3 16,0 1-3-16,0 2-1 16,1 18 1-16,5 44 6 15,-6-38-3-15,1 5 3 16,0-8-2-16,2 3 2 16,-3-10-6-16,0-1-5 15,0-7-27-15,0-5-69 16,-2-8-60-16,11-17-364 15,1-7 40-15</inkml:trace>
  <inkml:trace contextRef="#ctx0" brushRef="#br0" timeOffset="194924.44">23320 7550 1149 0,'-5'-49'289'16,"4"37"109"-16,2 3-323 16,2 2-3-16,-1 3-13 15,2-1 7-15,-4 4-20 16,1 0-4-16,0 0-12 16,2 1 6-16,0 0-7 15,13 7 8-15,38 23-3 0,-30 10 6 16,-3 9-4-16,1 32 13 15,-7 7-3-15,-1 24 2 16,-7-5-14-16,-6 21-4 16,-10-16-16-16,-23 13-101 15,-25-16 198-15,-36-18-643 16,-19-31 187-16</inkml:trace>
  <inkml:trace contextRef="#ctx0" brushRef="#br0" timeOffset="196400.78">19163 9422 959 0,'-5'-3'297'0,"1"0"86"16,-2 1-247-16,3 0 2 15,-2-1-13-15,1 1-7 16,1 1-27-16,2 0-36 15,-1 0-20-15,4 0-28 16,1 0 4-16,27-2-15 16,34-6 10-16,-21 5-107 15,-2 3-57-15,6 8-317 16,-11-2-11-16</inkml:trace>
  <inkml:trace contextRef="#ctx0" brushRef="#br0" timeOffset="196646.13">19120 9591 1135 0,'-7'-4'291'0,"4"-1"94"15,1 4-305-15,5 0-3 16,-3 0 3-16,2 0 8 16,12-1-12-16,60-9-18 15,-26 5-22-15,12 3-165 16,-6 2-333-16,3-10 65 16</inkml:trace>
  <inkml:trace contextRef="#ctx0" brushRef="#br0" timeOffset="197330.48">20069 9371 911 0,'-3'-13'323'0,"-3"-1"65"16,3 4-237-16,-1-2 7 0,3 4-24 16,0-3 14-16,1 4-20 15,0-1-3-15,1 4-27 16,-1 0-15-16,0 4 5 16,0 0-71-1,0 0-13-15,0 1-2 16,0 2-6-16,0 1 3 15,1 25-1-15,3 38 2 0,-7-24-4 16,2 0 10-16,-3 4-5 16,-1-7 1-16,1-1-3 15,2-11 6-15,-2-6-9 16,4-12 6-16,-1-2 1 16,0-7 2-16,1 0-6 15,0-1 7-15,0 0-40 16,-1-1-30-16,1 0-155 15,0-2-333-15,1-1 23 16</inkml:trace>
  <inkml:trace contextRef="#ctx0" brushRef="#br0" timeOffset="197750.55">20359 9500 977 0,'-2'-6'237'0,"1"0"94"16,1 5-262-16,-1 0 29 15,1 1 16-15,0 0 34 16,0 0-3-16,-1 0 1 16,0 0-40-16,0 0-12 15,1 0-39-15,0 0-9 16,1 0-22-16,2-1-9 16,13 0-8-16,61-7-4 15,-28 5 2-15,9 1-3 16,-6-1 1-16,-4 3-3 15,-15-2 3-15,-12 2-3 16,-11 0 0-16,-8 3-15 16,-12-2-22-16,-8 5-179 0,-11 0-310 15,4-10 23-15</inkml:trace>
  <inkml:trace contextRef="#ctx0" brushRef="#br0" timeOffset="198483.25">21400 9379 1182 0,'32'-46'267'0,"-41"37"105"15,1 7-344-15,-5 2 8 16,0 3 0-16,-6 3 32 16,-2 2-4-16,-4 7 11 15,4-3-22-15,0 1-10 16,3-4-29-16,4-2 7 15,6-2-22-15,2-3 3 16,2-2 1-16,4 3 3 16,0-3-6-16,0 0 4 15,0 0-7-15,0 0 2 16,0 0-4-16,2 0 4 16,0 0-2-16,1 1 7 15,5 1-8-15,10 5 12 16,34 13-11-16,-32-8 7 0,-5 0-3 15,-1 6 3-15,-3 2-10 16,-2 2 9-16,-5-1-8 16,-4 0 1-16,-4-7-5 15,-5 0 4-15,-2-5-8 16,-5-5 12-16,1-5-2 16,-6-5 14-16,-2-5-10 0,-5-4 2 15,5 2-19-15,-2 0-25 16,9 3-37-16,5 6-77 15,7 5-132-15,19-1-145 16,9-1-54-16</inkml:trace>
  <inkml:trace contextRef="#ctx0" brushRef="#br0" timeOffset="198867.18">21572 9493 1167 0,'25'-18'261'0,"-30"9"109"16,4 7-340-16,3 1-3 16,0-1-10-16,-2 1 6 15,2 0-12-15,1 0 3 0,13-4-13 16,41-8 5-16,-38 8-5 16,3-1 8-16,-5-1-8 15,-4-3 10-15,-7 2 0 16,1-2 10-16,-7 2-1 15,-5-2 9-15,-2 2-8 16,-3-1-1-16,-2 1-16 0,-3 2 1 16,2 5-10-16,-5 3 3 15,5 2-5-15,0 6 4 16,2 1-6-16,-1 6 4 16,7 0-6-16,-1 6 6 15,3-1-3-15,5 5 5 16,4-3-2-16,7-1 8 15,9-4-12-15,15-8-46 16,6-10-41-16,10-11-307 16,-7-4 38-16</inkml:trace>
  <inkml:trace contextRef="#ctx0" brushRef="#br0" timeOffset="199200.54">21966 9149 1244 0,'-9'-18'297'16,"-3"-1"151"-16,8 8-340 15,-1-3 39-15,2 4-4 16,0-4 28-16,2 5-48 16,-3-1-11-16,3 6-49 15,-2 0-12-15,2 2-29 16,1 2-6-16,0 0-20 0,0 2 7 15,0 7-10 1,7 32 3-16,-1 43 0 0,-3-18 2 16,-2-1-4-16,1 2 10 15,0-9-4-15,3-1 1 16,-1-19-24-16,1-5-45 16,3-9-34-16,-3-10-100 15,0-9-51-15,4-10-307 16,3-8 36-16</inkml:trace>
  <inkml:trace contextRef="#ctx0" brushRef="#br0" timeOffset="199600.3">22184 9480 1075 0,'31'-3'262'15,"-34"-2"110"-15,0 3-301 16,2 0-1-16,1 0-10 16,0 1 9-16,1-1-29 15,3 0-10-15,0-1-20 0,11-6 1 16,31-18-12-16,-33 18 6 16,-3 0-1-16,-1 1 7 15,-2 2-8-15,-3-3 14 16,-3 0 2-16,-2 0 12 15,-4 0-16-15,-3-2 5 16,-2 1-16-16,-1 1-3 16,-4 5-14-16,-4 6 5 15,-1 6-4-15,2 7 9 16,-2 6-5-16,6 4 3 16,7-2 0-16,5 3 3 15,4-3-6-15,6 6 6 16,6-7-3-16,12-1-33 15,8-5-41-15,21-10-179 16,3-11-168-16,13-11-45 16</inkml:trace>
  <inkml:trace contextRef="#ctx0" brushRef="#br0" timeOffset="199917.69">22651 9350 987 0,'-6'-8'299'0,"4"3"40"16,2 6-234-16,1 0-91 16,-1-1 41-16,0 0 10 0,0 0 14 15,0 0-9-15,0 0 4 16,0 0-41-16,0 0 6 16,0 0-9-1,-1 0-3-15,1 0-24 16,-3 0-2-16,-1 0-11 0,0 1-1 15,-16 7-8 1,-37 25 10-16,34-10 1 16,4 3-1-16,12 6 1 15,9-5-7-15,14 3-18 16,9-8-34-16,20-6-63 16,5-11-295-16,10-14 50 15</inkml:trace>
  <inkml:trace contextRef="#ctx0" brushRef="#br0" timeOffset="200283.65">22945 9070 1186 0,'-16'-16'287'16,"4"-2"124"-16,1 9-331 15,3 2 26-15,7 2-1 0,-2 0 30 16,2 0-23-16,1 4 6 15,0 0-38-15,0-1 1 16,0 0-28-16,0 0 5 16,0-1-30-16,0 1-1 15,0 1-16-15,0 0-8 16,0 0-12-16,0 1 5 16,0 2-5-16,1 17 1 15,-2 55 7-15,-6-12 0 16,3 4 2-16,-3 9 1 15,4-15-3-15,3-1 1 16,1-17 1-16,0-9-2 16,2-10 0-16,-2-5-18 15,3-10-29-15,-4-3-62 16,2-6-37-16,-2-7-111 16,0-7-291-16,-6-3 55 0</inkml:trace>
  <inkml:trace contextRef="#ctx0" brushRef="#br0" timeOffset="200485.77">22707 9365 1206 0,'0'-12'286'0,"5"5"100"16,3 4-349-16,9-3-6 16,6 1-3-16,13-2 9 15,2 1-3-15,8 0 4 16,-3 4-23-16,2-2-51 15,-10 2-43-15,0-4-67 16,-8 4-166-16,-3-3-109 16,-7 6-40-16</inkml:trace>
  <inkml:trace contextRef="#ctx0" brushRef="#br0" timeOffset="200717.36">23105 9296 877 0,'-3'1'277'0,"1"0"76"16,1 0-229-16,-3 0 7 15,3 0-19-15,0 0 9 16,0 0-36-16,0 0-17 16,0 0-41-16,0 2-6 0,1 0-19 15,0 19 5-15,-1 37-5 16,-2-28 4-16,1-2-9 16,1 1 10-16,1-9-7 15,1-2-16-15,0-9-32 16,-1-8-25-16,1-9-63 15,8-11-309-15,-1-7 78 0</inkml:trace>
  <inkml:trace contextRef="#ctx0" brushRef="#br0" timeOffset="200858.11">23035 9092 1257 0,'15'-7'263'16,"-11"5"122"-16,0 3-372 0,3 2-14 15,-7-3-16-15,1 2-42 16,1 0-44-16,3 2-279 16,13 9 27-16</inkml:trace>
  <inkml:trace contextRef="#ctx0" brushRef="#br0" timeOffset="201234.1">23278 9360 969 0,'0'-9'331'16,"-1"6"51"-16,1 0-249 16,0 0-17-16,0 1-23 15,0 1 14-15,0 0-26 16,1 0-6-16,2 1-46 16,0 0-6-16,8 2-24 15,4 6 4-15,34 24-7 0,-29-14 6 16,-6-2-5-1,0 2 2-15,-2-2 3 0,-1-3-2 16,-2-5 2-16,-2-2-1 16,-4-5-1-16,1-1 7 15,0-2 2-15,-4 1 6 16,1-1-6-16,1 0 7 16,0-3-10-16,4-4 4 15,5-11-16-15,17-40-3 16,-19 35-11-16,-5 2-13 15,-2 5-31-15,2 6-82 16,-4 7 111-16,4 12-428 16,4 0 104-16</inkml:trace>
  <inkml:trace contextRef="#ctx0" brushRef="#br0" timeOffset="201533.29">23715 9334 1372 0,'0'10'290'16,"0"-16"155"-16,1 6-394 0,1-3 46 15,-2 2 3-15,0 0 12 16,0 0-25-16,0-1-14 16,0 0-50-16,0 1-8 15,0 1-20-15,2 1 4 16,-1 2-5-16,0 4 2 15,2 15-3-15,-1 37 7 16,-8-35-5-16,0-1-7 16,3-6-18-16,1-6-56 15,1-5-20-15,1-8-25 16,1-5-69-16,0-10-299 16,0-9 110-16</inkml:trace>
  <inkml:trace contextRef="#ctx0" brushRef="#br0" timeOffset="201663.96">23651 9031 738 0,'-7'-7'528'16,"3"-1"-119"-16,4 5-90 15,0 2-271-15,1 1-58 16,-1 0-38-16,1 0-45 16,3 0-311-16,6 2 51 15</inkml:trace>
  <inkml:trace contextRef="#ctx0" brushRef="#br0" timeOffset="202652.15">23907 8999 1314 0,'2'0'331'0,"0"-1"147"15,0 0-353-15,-1-1 32 16,1 1-10-16,-1 1 7 15,0 0-41-15,1 0-27 16,-2 0-50-16,1 0-5 16,0 0-21-16,0 0-5 15,0 0-1-15,0 0 1 16,0 1-14-16,1 3 7 16,3 18-3-16,2 55-2 15,-12-21 1-15,0 17 5 0,-1-6 4 16,2-1 7-16,0-13-9 15,2-7 5-15,-1-18-5 16,1-5-1-16,1-11-3 16,1-4-3-16,-1-6-22 15,1-5-25-15,-2 2-38 16,0-3-78-16,0 0-38 0,-5-19-81 16,-15-36-109-16,11 26-109 15,-2 9 109-15,-2-1 149 16,2 7 134-16,-3 3 199 15,4 7 171-15,1-4 22 16,4 8-85-16,3 1-11 16,4-1-57-16,4 2-26 15,-2 2-51-15,1-1-4 16,10-1-22-16,51-7 8 16,-33 6 0-16,2-1 6 15,-6 3-12-15,1-3 8 16,-9 4-5-16,-2-2 24 15,-10-1 6-15,0-1 20 16,-4 3-4-16,0-2 3 16,-3 2-18-16,0 0-15 15,-3 1-22-15,2 0-1 0,1 0-19 16,0 1-1-16,0 0-2 16,0 2 2-16,0 5-5 15,5 13 13-15,14 36-15 16,1-31 9-16,2-4-6 15,8-5-3-15,1-5-3 16,9-5 8-16,-4-8-6 16,3-8 6-16,-8-6-1 0,-3-6 8 15,-7-4 6-15,-8-3 9 16,-8 2 6-16,-3 2 31 16,-2 2 1-16,-4 5 9 15,1 3 2-15,1 9-6 16,1 1-19-16,0 5-11 15,1-1-23-15,-1 2-6 16,0 8-8-16,-1 32-3 16,-6 54 2-16,-3-5 11 15,0 8-3-15,0 26-1 16,0-4 1-16,-6 25-170 16,0-24-412-16,7-43 80 15</inkml:trace>
  <inkml:trace contextRef="#ctx0" brushRef="#br0" timeOffset="203116.41">24618 8912 1126 0,'-2'-7'305'15,"0"6"73"-15,-2 4-301 16,-2 2-49-16,-5 10 9 0,-1 4 6 16,-5 13 5-16,-1 10-3 15,1 21-11-15,1 6-15 16,9 20-11-16,7-4 1 15,13 9-13-15,7-16 10 16,16 0-64-16,5-20-59 16,12-18-316-16,-2-31 28 15</inkml:trace>
  <inkml:trace contextRef="#ctx0" brushRef="#br0" timeOffset="203781.93">24773 9275 1137 0,'-3'-9'279'0,"-1"-1"128"16,2 5-310-16,2 1 14 16,-1 0 13-16,0 3 0 0,1 0-26 15,0 0-25-15,-1 0-30 16,0 1-28-16,1 0-6 16,-2-1-11-16,1 1 5 15,-1 0-9-15,1 1 4 16,0 0-1-16,1 1-2 0,-2 8-3 15,-1 13 10-15,-5 38-9 16,8-31 8-16,-3-1-2 16,3-8 4-16,1-3-9 15,1-7 6-15,0-6-7 16,3-6 1-16,9-6 2 16,5-4-3-16,12-12 9 15,7-4 0-15,3-12 6 16,-6-4-3-16,-1-12-2 15,-10 6-8-15,-6-3-4 16,-9 12-3-16,-5 5-5 16,-7 14 9-16,-6 6-8 15,-5 8 6-15,-8 3-6 16,-2 4 6-16,-10 5-2 16,-1 3 7-16,-1 4-5 15,4 4 8-15,0 6-4 0,9 1-5 16,1 9 2-16,6-1 9 15,4 5-15-15,6-7 9 16,12 3-1-16,8-8 0 16,12 0-3-16,2-8 6 15,12-4-48-15,-2-7-35 16,13-4-367-16,-4-7 63 16</inkml:trace>
  <inkml:trace contextRef="#ctx0" brushRef="#br0" timeOffset="204133.61">25157 9386 1223 0,'0'-13'314'0,"-2"5"114"16,1 5-327-16,0-1-6 16,-1 1 5-16,2 2 15 0,0 0-15 15,-2-2-15-15,2 2-30 16,0 0-14 0,-1 0-19-16,1 0-7 0,0 0-4 15,-2 1-15-15,2 0 7 16,-1 2-5-16,0 1-1 15,-1 19-1-15,-9 34 7 16,7-30-13-16,-1-7-20 16,2-3-89-16,2-7-67 0,2-7-353 15,1-6 13-15</inkml:trace>
  <inkml:trace contextRef="#ctx0" brushRef="#br0" timeOffset="204400.89">25157 8956 1215 0,'8'-11'362'0,"7"2"86"15,3 10-323-15,8 9-7 16,3 7-33-16,8 13-3 15,-5 15-13-15,-2 33-27 16,-9 10-20-16,-14 30-8 0,-15 5-1 16,-23 26-49-16,-15-14-144 15,-16-1-342-15,-7-33 22 16</inkml:trace>
  <inkml:trace contextRef="#ctx0" brushRef="#br0" timeOffset="206813.68">16902 5452 584 0,'-1'2'158'0,"0"0"60"16,0-1-154-16,1-1 9 16,0 0-11-16,0-1 18 15,0 0-13-15,0 0 22 16,0 0-8-16,0-1 20 15,0 0-17-15,0 1 3 16,0 0-38-16,0 0 4 16,0 0-23-16,0 1 7 15,0 0-8-15,0 0 7 0,0 0-20 16,0 0 2-16,0 0-11 16,0 0-3-16,0 0-6 15,0 0 5-15,0 0 0 16,0 0 27-16,-1 0 5 15,1 0 18-15,0 0 4 16,0 0 4-16,0 0-19 16,0 0-12-16,0 0-14 0,0 0-7 15,0 0-3-15,0 0-6 16,0 1 11 0,0 1 11-16,0 2-5 0,0 11 5 15,4 33 2-15,-4-27-3 16,3 3-12-16,-1 10 15 15,-1 1-6-15,2 12 5 16,-3 5 0-16,0 9 9 16,-3-5-7-16,0 8 1 15,-3-10-7-15,-1 7 0 16,0-3-10-16,-3 22 18 16,0-1 0-16,-2 20 7 15,2-7-7-15,5 2 10 16,3-13-27-16,5 3-1 15,6-11-8-15,-1 8 9 0,2-8-15 16,-1 9 7-16,-2-1 1 16,-3 13 0-16,-2-8-7 15,-3 12 5-15,-1-9 3 16,-4 13 1-16,0-12-7 16,-3 13 4-16,1-9 0 15,2 13 1-15,-2-10-12 0,0 19 17 16,1 24 29-1,0 3-19 1,1 3 10-16,-3-4-8 0,5-9-6 16,4-35-5-16,0 10 6 15,0-17-4-15,2 7 0 16,-2-12-5-16,1 7 1 16,-1-17-3-16,0 4-2 15,-1-15 0-15,0 2 9 16,0-20-12-16,-3-2 15 15,3-15-1-15,1 0 9 16,-1-11-4-16,0-3 14 16,2-5-16-16,-2 0 10 15,1-7-10-15,0 1 6 16,1-2-7-16,-1-3 9 16,0 0-1-16,0 0 3 0,0 0-6 15,0 0-1-15,0 0-12 16,0-1 4-16,0 1-10 15,0-1-1-15,0 0-2 16,0 1-14-16,0 0-36 16,0-1-94-16,0-1 217 15,-1-4-755-15</inkml:trace>
  <inkml:trace contextRef="#ctx0" brushRef="#br0" timeOffset="-197535.22">2530 10391 1319 0,'-26'-44'275'16,"-3"43"127"-16,-2 3-384 15,-6 5-5-15,3 1 3 16,-5 1 2-16,6-1 3 16,8-1-6-16,7-2 2 15,10-2-10-15,5-2-1 16,6 2-10-16,-1 2-1 16,-2-5-7-16,2 1 4 0,2 2-3 15,20 10 7-15,43 21-1 16,-34-23 6-16,3 6-7 15,-11-3 2-15,-1 5-7 16,-11-3 3-16,-7 9-14 16,-7-1 9-16,-11 7-3 15,-6-3 8-15,-9 0-4 16,-6-11 13-16,-8-7 2 16,6-12 5-16,-4-8-4 15,11-4 7-15,7-5-40 16,13 0-46-16,16-2-218 15,14 4-108-15,23 2-83 16</inkml:trace>
  <inkml:trace contextRef="#ctx0" brushRef="#br0" timeOffset="-197183.7">2736 10556 1284 0,'-1'-3'268'16,"4"-5"88"-16,4 4-377 16,6-2-15-16,6 0 1 0,6-3 9 15,1-1 32-15,3 0 2 16,-3 0-5-16,-7-3 0 16,-5 2 7-16,-7-2-1 15,-7 1 7-15,-7-1 1 16,-5 4 3-16,-11 0-6 15,-1 5 2-15,-7 3-9 16,1 5 4-16,3 5-6 16,6 4 0-16,4 8-8 15,8 1 3-15,7 9-12 16,7 3 7-16,9 14-5 16,8-4-7-16,12 4-30 15,6-9-26-15,11-16-12 16,0-21-294-16,11-26 77 15</inkml:trace>
  <inkml:trace contextRef="#ctx0" brushRef="#br0" timeOffset="-196918.25">3160 10144 1365 0,'-11'-22'301'15,"-1"11"135"-15,6 9-390 16,4 2 19-16,2-1 8 0,-2 1 14 15,1 0-9-15,1 0-11 16,0 1-22 0,0 1-42-16,0 20-8 15,5 52 8-15,-5-17-10 16,1 3 13-16,0 9-14 16,2-9 15-16,0 9-10 15,3-8-10-15,2 1-104 16,0-15-64-16,-4-6-333 15,-4-18-11-15</inkml:trace>
  <inkml:trace contextRef="#ctx0" brushRef="#br0" timeOffset="-196551.83">3405 10621 1261 0,'10'-7'372'0,"6"-10"55"16,0 3-312-16,-2 2-127 15,5-1-4-15,-4 0 19 0,0 1 2 16,-4 2-3-16,2-2-9 16,-4 0-7-16,-6-2-12 15,-2 2-2-15,-6-1-9 16,-6 3 4-16,-6 4-4 15,-1 7 14-15,-8 4 1 16,-1 6 13-16,0 5 1 16,1 3 10-16,4 3-5 15,7 2 6-15,9 9-6 16,7-5 0-16,12 5 0 16,9-6 3-16,14-7-11 15,7-14-2-15,19-17-89 16,1-15-277-16,6-5 56 15</inkml:trace>
  <inkml:trace contextRef="#ctx0" brushRef="#br0" timeOffset="-196251.61">3843 10478 1258 0,'3'-5'236'16,"1"0"134"-16,-1 2-375 15,-1 0 16-15,1 1 20 16,-2 0 3-16,2-1 2 16,-2 1 7-16,1 0-10 0,-2 0-15 15,0 0-1-15,-2-1-4 16,-2 1-7-16,-1 0-13 16,-15-2 10-16,-40 5-4 15,34 12-1-15,-1 7-3 16,6 0 8-16,8 9-15 15,10-2 8-15,12 5-11 16,13-7-22-16,19-5-208 16,17-18-166-16,14-12-37 15</inkml:trace>
  <inkml:trace contextRef="#ctx0" brushRef="#br0" timeOffset="-195735.51">4231 10187 1266 0,'-1'-89'312'0,"-13"68"120"15,5 7-356-15,3 4 23 16,6 4-3-16,0 0 25 16,2 3-13-16,-2 3-13 15,0 0-36-15,0 0-17 16,0 1-30-16,2 2-6 16,7 25-5-16,11 55 1 15,-18-25-2-15,-1 17 1 16,-4-2 4-16,0 5 0 15,-1-14-3-15,2 2 0 16,2-20-1-16,5-7-40 16,-2-14-31-16,2-11-92 15,0-15-51-15,-2-19-334 16,-5-12 38-16</inkml:trace>
  <inkml:trace contextRef="#ctx0" brushRef="#br0" timeOffset="-195557.41">4030 10447 1139 0,'-9'-4'366'0,"9"3"39"15,7-1-268-15,4 0-138 0,15-3 5 16,8 0 11-16,19-1-1 16,0 2-6-16,13 0-111 15,-7 0 30-15,6 8-347 16,-18-2 22-16</inkml:trace>
  <inkml:trace contextRef="#ctx0" brushRef="#br0" timeOffset="-195333.24">4468 10415 1301 0,'-3'-5'289'0,"0"1"126"15,-1 1-359-15,1-1 5 16,1 2-2-16,0 1 5 15,0 2-4-15,-2 11-24 0,-3 55-22 16,6-20 3-16,2-4-5 16,0 4-5-16,1-15-9 15,0-5-65-15,0-15-47 16,-1-13-84-16,4-22-182 16,1-13-91-16,1-7-46 15</inkml:trace>
  <inkml:trace contextRef="#ctx0" brushRef="#br0" timeOffset="-195212.31">4434 10223 1061 0,'-6'-13'333'16,"4"8"44"-16,5 6-266 15,5 4-105-15,6 8-51 16,5 4-48-16,9 7-284 16,-1-2 37-16</inkml:trace>
  <inkml:trace contextRef="#ctx0" brushRef="#br0" timeOffset="-194884.79">4627 10367 1306 0,'40'22'309'0,"-39"-29"113"15,0 6-367-15,3 3-5 0,-4-2-5 16,1 1 2-16,2 1-3 15,5 7-13-15,40 47-18 16,-29-25-8-16,0-4-2 16,-4 1-1-16,0-8 1 15,-1-6 0-15,-5-6 3 16,2-8 11-16,-8-6 4 16,2-8 11-16,0-4 2 0,3-10-1 15,-3 1-11-15,5-4-6 16,0 5-12-16,-2 2-44 15,2 10-42-15,2 5-117 16,0 6-48-16,6 7-257 16,4 4-8-16</inkml:trace>
  <inkml:trace contextRef="#ctx0" brushRef="#br0" timeOffset="-194652.39">5027 10395 1377 0,'29'-10'310'16,"-32"7"121"-16,1 2-375 16,4 1-22-16,-2 0 17 15,0 0 5-15,1 0 4 0,1 1-16 16,2 1-13-16,-1 3-18 16,11 20-5-16,9 36-7 15,-25-27-5-15,-5-1-6 16,-1 1-70-16,-2-8-45 15,1-7-76-15,6-16-290 16,2-19 30-16</inkml:trace>
  <inkml:trace contextRef="#ctx0" brushRef="#br0" timeOffset="-194496.3">5094 10065 1398 0,'-3'-11'307'0,"1"4"128"15,2 7-413-15,1 3-20 16,-1-3-7-16,1 1-85 16,2 1-54-16,0 1-288 15,11 2-6-15</inkml:trace>
  <inkml:trace contextRef="#ctx0" brushRef="#br0" timeOffset="-194152.37">5343 10074 1556 0,'29'29'360'15,"-28"-35"175"-15,-1 5-438 16,1 1 7-16,-1 0 0 16,0 0 12-16,0 0-34 15,0 0-14-15,0 0-43 0,0 0-7 16,0 0-18-1,0 0-10-15,0 1 3 0,0 11 8 16,0 61-6-16,-8-15 1 16,-2 8 8-16,-3 13-5 15,2-17-5-15,9 2 6 16,3-17 8-16,5-7-24 16,0-20-13-16,-2-5-33 15,-4-17-26-15,-2-11-99 16,-6-5-50-16,-5-7-39 15,-4 0-268-15,-3-5 41 16</inkml:trace>
  <inkml:trace contextRef="#ctx0" brushRef="#br0" timeOffset="-193550.3">5162 10396 984 0,'2'-1'304'0,"10"-1"48"0,6 2-242 15,16-2-15-15,7-2-29 16,10-1 1-16,0-2-2 15,2 0-32-15,-10 0-24 16,-4 2 1-16,-14 0-3 16,-7 1 24-16,-10 1 20 15,-5 0 24-15,-5 3 10 16,1-1 16-16,-1 0-23 0,-1 1-20 16,0 0-24-16,0 0-12 15,0 1-15-15,-1 2-2 16,2 0-2-16,1 2 1 15,2 11-2-15,21 35-1 16,-2-33 0-16,5 1-4 16,-2-4-1-16,4-2-9 15,0-6-5-15,0-3-13 16,-1-9 4-16,-4-2-5 16,-4-7 12-16,-4-4 9 15,-6 1 18-15,-4-2 24 16,-1 2 11-16,1-1 21 15,-1 2 4-15,2 2 11 16,1 4-17-16,-2 1 3 16,3 4-12-16,-5 2 3 15,-1 2-12-15,-1 2-5 0,-1 2-12 16,-5 30-6-16,-10 53-6 16,-4 6 3-16,1 10 0 15,3 23 1-15,7-7-29 16,15 20-182-16,11-29-453 15,8-25 63-15</inkml:trace>
  <inkml:trace contextRef="#ctx0" brushRef="#br0" timeOffset="-192951.75">6789 9910 1462 0,'50'-42'296'0,"-67"41"143"16,-7 12-428-16,-7 15-10 15,-4 7 22-15,-8 26 2 16,3 16 14-16,5 28-11 16,9 5 5-16,23 24-22 15,22-12 3-15,23-3-59 16,17-27-34-16,17-14-105 16,-1-30-288-16,-2-23 15 15</inkml:trace>
  <inkml:trace contextRef="#ctx0" brushRef="#br0" timeOffset="-192385.23">7128 10195 1312 0,'-5'-6'439'0,"-8"-3"47"16,-8 7-306-16,-5 10-122 15,-1 0-4-15,-3 9 15 16,2 3 1-16,-2 6-26 16,6-4-1-16,4 6-25 15,7-8-15-15,5 3-10 16,7-5 8-16,6 3-25 15,6-4-5-15,9 3-14 16,4-4 2-16,7-2-9 16,1-2 14-16,0-3 12 15,-2-4 17-15,2-9-1 16,-5-4 9-16,3-11 7 16,-5-6 0-16,1-8-2 15,-6-1 4-15,-6-7-2 16,-7 3-2-16,-9-4 1 15,-7 9-1-15,-12 0-7 16,-2 10-3-16,-11 7-7 0,-1 10-1 16,-4 6-3-16,6 3 10 15,-1 9-8-15,11 5 2 16,2 9-5-16,9 2-1 16,2 11-8-16,7-3 16 15,6 1-4-15,5-5 7 0,8-2-3 16,8-9 2-16,15-5-61 15,4-9-45-15,18-8-368 16,-2-8 54-16</inkml:trace>
  <inkml:trace contextRef="#ctx0" brushRef="#br0" timeOffset="-191919.95">7435 10353 1477 0,'28'19'358'0,"-33"-28"150"15,1 1-394-15,4 3-27 16,0-1 29-16,0 3-11 15,0 2-18-15,0 0-25 16,0 1-26-16,0 1-28 16,0 4-8-16,4 22-2 15,9 52-9-15,-8-29-30 0,-5 14-194 16,-2-19-354 0,-3-18 12-16</inkml:trace>
  <inkml:trace contextRef="#ctx0" brushRef="#br0" timeOffset="-191364.23">8183 10238 936 0,'35'-97'334'0,"-31"79"77"16,-1 11-240-16,-6 1 11 16,4 4-43-16,-5 5-21 15,2-1-43-15,-4 6-17 0,-28 66-47 16,8-21 1-16,1 3-1 15,1 9-5-15,7-18-9 16,4-4-38-16,9-15-31 16,8-11-61-16,4-23-50 15,13-17-308-15,3-12 67 16</inkml:trace>
  <inkml:trace contextRef="#ctx0" brushRef="#br0" timeOffset="-191170.26">8193 10070 1370 0,'4'-10'348'0,"-5"2"135"16,1 6-389-16,0 2-23 16,0 0-6-16,0 0 8 15,2 1-30-15,3 1-4 16,17 8-5-16,42 57-12 16,-31-26-12-16,4 9-2 15,-7 0-1-15,4 5-26 16,-9-10-76-16,-6-2-439 15,-6-20 96-15</inkml:trace>
  <inkml:trace contextRef="#ctx0" brushRef="#br0" timeOffset="-190553.09">9116 10027 1259 0,'-8'-10'318'15,"0"5"110"-15,-10 8-354 16,-2 8-43-16,-13 8 6 15,2 4-6-15,-8 13-7 0,10 3 1 16,1 7-4-16,13-2-9 16,10 2-6-16,7-8-3 15,8-2-4-15,5-8-2 16,10-3-9-16,6-7-5 16,7-7-15-16,-1-10-3 15,7-10-2-15,-7-9 9 16,1-7 7-16,-13-6 14 0,-3-12 7 15,-11 0 9-15,-6-7 18 16,-7 4 8-16,-5-3 10 16,-2 13 1-16,-9 3-13 15,-3 10-19-15,-1 5-13 16,2 8-12-16,-3 8-35 16,3 4-23-16,3 10-64 15,3 6-27-15,-3 6-291 16,6-1 57-16</inkml:trace>
  <inkml:trace contextRef="#ctx0" brushRef="#br0" timeOffset="-190305.69">8952 10307 1063 0,'0'-13'430'0,"0"5"13"15,2 1-208-15,4 4-208 16,8 1-2-16,3-1-8 0,15 4-11 16,3-2-8-1,16 0-85-15,2 1-31 0,11-7-328 16,-16-15 10-16</inkml:trace>
  <inkml:trace contextRef="#ctx0" brushRef="#br0" timeOffset="-189738.02">9381 10287 1267 0,'36'19'423'0,"-35"-16"48"15,-2-7-297-15,2 6-166 16,-1-2 3-16,0 0-8 15,0 2-5-15,-1 1 4 16,0 11-1-16,-4 47 1 0,0-24 4 16,2-7 1-16,0-1-7 15,3-11 7-15,-1-3-3 16,3-10-2-16,0-7 9 16,2-8 3-16,4-11-1 15,4-6-2-15,3-7 3 16,0 2-12-16,2 1 7 15,-2 10 2-15,-1 1 0 16,-5 10 3-16,0 2 3 16,-1 5-10-16,-2 3-3 15,3 3-3-15,-1 1-3 16,4 0 1-16,-1 1 7 16,1 2 2-16,1 0 8 15,-1-1 0-15,-1 4 5 16,-3 0-2-16,0 6-2 15,-3 1-6-15,0 9 2 0,-2 1-8 16,-1 5-22-16,-1-6-102 16,8-7-411-16,2-17 79 15</inkml:trace>
  <inkml:trace contextRef="#ctx0" brushRef="#br0" timeOffset="-188862.49">8574 10432 1343 0,'-7'-38'358'0,"7"36"-287"0,5 1-48 16,0 0-14-16,-5 1 1 16,1 0-19-16,3-1-32 15,3-1-326-15,11 1 84 16</inkml:trace>
  <inkml:trace contextRef="#ctx0" brushRef="#br0" timeOffset="-188703.05">8676 10371 785 0,'32'-12'454'0,"-31"9"-76"16,1 2-116-16,4 3-233 15,-6-2-28-15,1 0-52 16,3 0-21-16,14 1-308 16,39 1 41-16</inkml:trace>
  <inkml:trace contextRef="#ctx0" brushRef="#br0" timeOffset="-187786.05">9909 9988 1093 0,'-14'-117'265'0,"4"94"114"15,4 4-302-15,2 4 20 16,5 4 22-16,3 1 23 16,4 10-19-16,10 9-16 15,5 7-24-15,9 20-21 16,2 14-24-16,1 29 6 16,-8 12-1-16,-11 25-14 15,-17 0-3-15,-19 28-10 16,-15-17-11-16,-18 5-82 0,-8-24-98 15,2-12-378-15,10-42 11 16</inkml:trace>
  <inkml:trace contextRef="#ctx0" brushRef="#br0" timeOffset="-186575.72">10624 10195 1262 0,'-8'-13'315'0,"3"0"140"16,7 7-358-16,6-2-20 16,4-1-12-16,7 1-8 15,7 2-38-15,4 1-9 16,1 1-16-16,6 4-96 16,-5 3-58-16,-6-2-314 15,-10 0-9-15</inkml:trace>
  <inkml:trace contextRef="#ctx0" brushRef="#br0" timeOffset="-186285.54">10587 10405 1197 0,'0'-2'303'0,"6"1"88"15,17-2-316-15,9 0-74 16,20-3 9-16,6-2-26 15,15 2-375-15,-7 0 115 0</inkml:trace>
  <inkml:trace contextRef="#ctx0" brushRef="#br0" timeOffset="-183654.2">11400 10064 660 0,'4'4'454'0,"-1"-1"-71"15,0-1-69-15,-2 0-192 16,-1 0-49-16,-2 1 2 15,-2-1-9-15,-13 7-19 16,-37 17-17-16,34-17 1 16,7-2-12-16,2 0-13 15,6-3-9-15,4 3 2 0,1-3-6 16,0-4-1-16,1 1 0 16,4 2-2-16,5 3-6 15,52 28-3 1,-31-26-7-16,6 2 2 0,-1 3 6 15,-4 0 2-15,-8 3 10 16,-6 6 0-16,-8-3 3 16,-10 5-6-16,-6-1 4 0,-15 4-5 15,-3 0 5-15,-14-1 1 16,-2-8 5-16,0-3 2 16,8-9 7-16,3-8-9 15,14-7-13-15,10-5-83 16,9-5-10-16,12 1-319 15,9-1 29-15</inkml:trace>
  <inkml:trace contextRef="#ctx0" brushRef="#br0" timeOffset="-183304.32">11751 10306 1208 0,'-3'9'244'0,"-3"-17"121"16,4 3-360-16,6 0 1 0,6-3-5 16,7-1 1-16,3-2-1 15,7-2-6-15,-3-3 2 16,1-2 3-16,-6-1 1 16,-4-4-4-16,-10 4 11 15,-7 0 10-15,-8 4 5 0,-7-2 11 16,-3 9 0-16,-8 2-8 15,0 5-10-15,-4 4-6 16,5 5-11 0,0 14 0-16,9 6-1 0,8 15-3 15,10 1 1-15,9 7 1 16,9-9-2-16,9-4-13 16,6-14-12-16,15-6-53 15,1-16 40-15,12-11-349 16,-3-7 93-16</inkml:trace>
  <inkml:trace contextRef="#ctx0" brushRef="#br0" timeOffset="-183053.01">12093 9948 1307 0,'-17'-22'350'16,"7"7"126"-16,-1 4-352 0,6 5-31 15,-2-1 36-15,4-1-16 16,0 3 1-16,3-1-17 15,-2 2-13-15,0 3-40 16,2 0-20-16,0 0-24 16,0 1-1-16,0 2-3 15,4 11 4-15,13 59-2 16,-11-15-1-16,-4 10 1 0,1 17-15 16,-3-10-31-16,2 3-106 15,5-13-80-15,7-11-353 16,4-23-4-16</inkml:trace>
  <inkml:trace contextRef="#ctx0" brushRef="#br0" timeOffset="-182688.36">12319 10264 1261 0,'7'-6'369'0,"4"-4"58"16,2 6-325-16,4-2-111 16,1 1-7-16,1-4 13 15,-6 3 5-15,-2-3 0 0,-5 2 4 16,1-4-1-16,-3 3-1 16,-4-3 1-16,0 1 0 15,-4-2-7-15,-3 4-4 16,-4 5-11-16,-4 1-2 15,-7 6 1-15,-1 8 4 16,-3 11 3-16,4 6 8 16,2 6 2-16,7 0-1 0,5 1 1 15,8-10-1-15,10-1-2 16,7-4-15-16,21-10-56 16,7-9-52-16,21-6-283 15,-2-7 21-15</inkml:trace>
  <inkml:trace contextRef="#ctx0" brushRef="#br0" timeOffset="-182420.45">12784 10156 1297 0,'1'1'324'16,"-5"-6"108"-16,-2 3-365 15,5 1-49-15,0 0 24 0,-2-1 4 16,1 1 3-1,-1 0 0-15,0 0 0 16,-2 0-28-16,1 1-15 0,-4 0-14 16,-6 3-4-16,-33 17-2 15,27-3-5-15,3 3 4 16,1 8-2-16,3-1 7 16,7 5-5-16,10-3-5 0,19 1-40 15,15-10-38-15,32-6-360 16,17-9 71-16</inkml:trace>
  <inkml:trace contextRef="#ctx0" brushRef="#br0" timeOffset="-181903.18">13131 9938 983 0,'-1'-19'311'0,"-3"6"87"0,1 1-226 16,1 1-32-16,-1-1 28 15,0 2-15-15,2 2-1 16,0 1-38-16,1 4-6 15,1 2-44-15,-1 1-26 16,0 0-21-16,1 2-10 16,2 2-11-16,11 26-1 15,13 49 3-15,-17-11 0 16,-6 5 2-16,-4 13-1 16,-4-12 0-16,-3-2 7 15,1-20-9-15,-1-13-33 16,3-16-26-16,1-8-79 15,2-14-35-15,3-14-275 16,2-5-76-16,-2-10-59 16</inkml:trace>
  <inkml:trace contextRef="#ctx0" brushRef="#br0" timeOffset="-181738.93">13060 10156 972 0,'-11'0'266'0,"4"-1"60"16,7 5-249-16,7-2-67 15,-6-2 2-15,5 0 2 16,36 0 6-16,40-4-4 0,-21 2 2 16,-6-4-26-16,2-2-238 15,-10 4-100-15,-3-4-72 16</inkml:trace>
  <inkml:trace contextRef="#ctx0" brushRef="#br0" timeOffset="-181488.15">13464 10122 1334 0,'-3'3'285'0,"1"-1"148"15,0-1-392-15,0 0 42 16,1 0 24-16,0 0-2 16,1 0-14-16,0 1-8 15,0 3-48-15,0 28-21 16,4 39-13-16,-2-19-3 15,-8-6 4-15,2 0-29 16,1-12-45-16,1-7-72 0,2-12-27 16,-1-16-47-16,1-16-166 15,-2-16-68-15,-3-14 0 16</inkml:trace>
  <inkml:trace contextRef="#ctx0" brushRef="#br0" timeOffset="-181362.41">13430 9909 1196 0,'1'-9'291'0,"2"6"97"16,5 5-341-16,4 5-45 16,3 4-34-16,5 7-88 15,3 4-269-15,3 5 34 16</inkml:trace>
  <inkml:trace contextRef="#ctx0" brushRef="#br0" timeOffset="-181052.38">13650 10209 969 0,'4'-6'426'0,"4"-8"-10"15,0 3-193-15,2 7-177 0,1-2-8 16,0 5 28-16,-2 7-5 16,2 8-2-16,1 4-13 15,2 7-16-15,2 3-29 16,0 1-2-16,2-6-4 15,-2-6 5-15,-3-6 3 16,0-5 1-16,-5-5 4 16,1-5 10-16,-6-3 6 0,1-11 9 15,1-1 2-15,-2-13-5 16,3-3-8-16,-3-4-16 16,2 11-28-16,2-2-71 15,-2 15-53-15,3 7-100 16,1 8-260-16,4 3 22 15</inkml:trace>
  <inkml:trace contextRef="#ctx0" brushRef="#br0" timeOffset="-180812.27">14099 10148 1253 0,'-3'-5'337'0,"-1"-6"123"16,1 7-334-16,1 2-53 15,2-1 13-15,0 3 20 0,0 0-41 16,0 0-10-16,0 2-22 16,0 1-21-16,4 20-17 15,3 44 1-15,-7-28 5 16,0-1-3-16,0-7-24 16,0-7-70-16,-2-8-50 15,0-10 76-15,4-5-446 16,0-21 149-16</inkml:trace>
  <inkml:trace contextRef="#ctx0" brushRef="#br0" timeOffset="-180679.14">14017 9917 1058 0,'-8'-16'425'0,"6"3"5"16,4 10-231-16,6 1-234 15,3 3-31-15,7-1-89 16,5 3-275-16,9 2 48 15</inkml:trace>
  <inkml:trace contextRef="#ctx0" brushRef="#br0" timeOffset="-179921.37">14312 9874 974 0,'23'-26'452'0,"-30"11"4"16,1 10-171-16,3 0-198 0,1 1 23 15,1 2 45-15,1 2-27 16,0-1-3-16,0 0-36 16,0 0-36-16,0 1-41 15,1 0-8-15,1 2-1 16,0 1-5-16,9 17-1 16,10 48 2-16,-21-28-3 0,-6 14 2 15,1 3 8-15,-2 11 1 16,2-9-4-16,5-2 2 15,2-16-21-15,-1-9-52 16,0-19-25-16,4-6-26 16,-11-10-42-16,2-12-76 15,-2-9 9-15,-4-12-87 16,-3-3-35-16,1-3 17 16,-1 6 109-16,1 6 141 15,4 14 150-15,3 2 122 16,2 6 45-16,0 3 43 15,3 2-80-15,6 2-24 16,-5 1-61-16,2 0-23 16,16 1-55-16,53 4-20 15,-33-4-12-15,3 0 0 0,-6 1 2 16,-2-1 1-16,-14 0-3 16,-7-1 6-16,-7 1 12 15,-5-2 43-15,-2 0 14 16,0 0 22-16,1 1-5 15,-3 0-13-15,2 0-41 16,1 0-16-16,0 1-23 0,4 1 2 16,-2 2-2-16,9 12-4 15,42 34-2-15,-27-30 4 16,-5-4-8-16,2-1-6 16,-7-6 0-16,-2-7 5 15,-4-5 8-15,1-8 7 16,-2-6 7-16,2-5 9 15,-3 4 13-15,-1-3 22 16,-2 7 15-16,0 2 11 16,-3 4 0-16,-2 2-2 15,2 4-28-15,-2 4-25 16,0-1-11-16,-1 5-4 16,-6 36-16-16,-12 58-3 15,-1-19 9-15,-12 32-26 16,-1 3-57-16,-3 23-540 15,8-23 136-15</inkml:trace>
  <inkml:trace contextRef="#ctx0" brushRef="#br0" timeOffset="-179437.18">15420 9872 860 0,'1'-20'469'0,"-5"6"-8"0,2 2-140 15,-2 2-201-15,-1 6-10 16,-3 6-46-16,-3 11-26 16,-8 4-15-16,-9 25-9 15,-7 5 0-15,1 29-8 16,8 7-3-16,17 16-4 16,20-7 5-16,25 4-89 15,16-28-65-15,22-21-351 16,-2-27 20-16</inkml:trace>
  <inkml:trace contextRef="#ctx0" brushRef="#br0" timeOffset="-178888.3">15613 9982 1462 0,'-4'-7'326'0,"0"0"136"16,0 7-429-16,2 0 7 15,1 0 22-15,0 0-5 16,-1 0 0-16,0 0-9 16,-1 1-8-16,0 0-35 15,0 1 0-15,0 3-6 16,-2 8 2-16,-10 42-6 15,17-32 2-15,0 7-14 16,6 1-3-16,4 8-11 16,1-8-4-16,6-2 3 15,-1-9 7-15,5-9 13 16,0-13 9-16,7-10 9 16,-2-9 3-16,2-11 3 15,-4 2 0-15,-4-12-2 16,-12 6 2-16,-5-3-4 15,-7 4-4-15,-11-5-12 16,-7 12 10-16,-6 1-18 0,-2 11 2 16,-9 4-45-16,7 8-3 15,1 2-38-15,7 8 12 16,1 4-9-16,6 6 48 16,2 11 10-16,1 1 30 15,4 9 1-15,3-1 10 16,5 2-5-16,7-4 1 0,11-2-12 15,8-9-29-15,20-11-348 16,12-13 96-16</inkml:trace>
  <inkml:trace contextRef="#ctx0" brushRef="#br0" timeOffset="-178587.06">15989 10106 1008 0,'36'9'445'15,"-36"-14"20"-15,1 1-189 16,-1 2-170-16,0 1 41 0,0 0-25 16,0-1-5-16,0 1-14 15,0-1-18-15,0 1-39 16,0 0-28-16,0 0-13 15,0 1-5-15,0 2-4 16,1 13-7-16,4 54 8 16,-9-21 2-16,-1-4 7 15,1 4-68-15,4-17-43 16,2-4-125-16,4-13 61 0,3-9-421 16,0-15 95-16</inkml:trace>
  <inkml:trace contextRef="#ctx0" brushRef="#br0" timeOffset="-178355.76">16103 9809 1401 0,'4'-13'407'0,"2"3"90"16,0 11-381-16,5 4-73 15,6 11-10-15,6 8-21 16,2 13 7-16,-2 23-5 15,-7 6 0-15,-7 27-2 16,-7-1-4-16,-8 15-8 16,-11-20-24-16,-4 4-134 0,-4-24 155 15,-1-21-514-15,5-30 89 16</inkml:trace>
  <inkml:trace contextRef="#ctx0" brushRef="#br0" timeOffset="-178093.03">16462 10074 1332 0,'-2'-9'334'0,"1"2"137"15,0 5-386-15,2 2-22 16,-1 0 7-16,0 0-32 15,3 1-20-15,-1 2 5 16,13 11-10-16,44 54-4 16,-35-28-5-16,5 4-1 15,-2-2-2-15,0 1-96 16,-2-14-64-16,-1-6-334 16,-1-12-5-16</inkml:trace>
  <inkml:trace contextRef="#ctx0" brushRef="#br0" timeOffset="-177912.34">16670 10105 1476 0,'-3'-1'383'0,"-7"-1"108"16,0 10-401-16,4 8-81 16,-5 12 9-16,-2 10-12 15,-13 16-25-15,-5 11 125 16,-9-1-598-16,-1-10 207 0</inkml:trace>
  <inkml:trace contextRef="#ctx0" brushRef="#br0" timeOffset="-176971.63">10375 11311 1340 0,'-3'0'298'0,"0"-1"121"16,0-1-392-16,-1 2 0 15,1 2 2-15,-13 5 24 16,-42 30 2-16,27-14-1 15,3-1-9-15,2 1-14 0,11-6-19 16,6-3-7-16,6-5-7 16,10-3-5-16,9-3 2 15,10-2-20-15,7-1-4 16,13 1-10-16,-1 0-1 16,3 2 4-16,-12 7 8 15,-5 4 12-15,-15 5 5 16,-6 5 5-16,-11-1-9 0,-8 1 9 15,-5-4-5-15,-8-2 11 16,-1-7-6-16,-3-3 12 16,1-5-3-16,-1-6 5 15,8-3-39-15,1-3-91 16,9-5-306-16,5-2 37 16</inkml:trace>
  <inkml:trace contextRef="#ctx0" brushRef="#br0" timeOffset="-176605.3">10610 11542 764 0,'3'-10'469'0,"8"-7"-79"16,7 3-89-16,5 1-280 0,-2-2-21 15,5 3 5-15,-11 3-3 16,-3 0 1-16,-5 4-6 15,-2 2 8-15,-5 0-5 16,-2 1 0-16,1 0-4 16,-1 1 14-16,-3 0-5 15,-6 0 6-15,-8-2 0 16,-36 0 4-16,35 6-11 16,3 1 3-16,4 4-10 0,5 7 3 15,4 3-1-15,4 7 3 16,6 6-6-16,4 4 7 15,3 0-7-15,6 0 4 16,1-6-4-16,9-8-16 16,-2-14-26-16,7-14-59 15,-1-11-60-15,1-17-236 16,-6-6 17-16</inkml:trace>
  <inkml:trace contextRef="#ctx0" brushRef="#br0" timeOffset="-176353.43">10930 11330 862 0,'-5'-34'372'15,"-5"7"33"-15,-2 0-165 16,1 4-66-16,1 1 14 16,5 2-42-16,1 0 16 0,0 4-35 15,3 2-3-15,1 2-30 16,1 2 5-16,-1 3-36 16,1 3-9-16,0 2-20 15,-1 2-9-15,0 1-24 16,2 2 6-16,5 23-9 15,10 65-2-15,-14-28 0 0,-5 20 12 16,-3 0-18-16,-1 12-29 16,3-14-45-16,4 3-164 15,3-21-229-15,5-15-151 16,2-29-147-16</inkml:trace>
  <inkml:trace contextRef="#ctx0" brushRef="#br0" timeOffset="-175955.51">11097 11595 958 0,'26'-3'506'0,"-27"-3"-62"15,5-1-161-15,1 1-249 0,2 2-30 16,5-4-2-16,0 2 1 15,2-2-4-15,2-1-18 16,4-2-21-16,-6 1-11 16,3-4-9-16,-5-1 0 15,-2-2 13-15,-6 1 16 16,-3 0 11-16,-5 4 12 16,-8 3 11-16,-4 6-1 15,-3 3 8-15,-3 2 0 0,-2 7 0 16,4 4-11-1,1 8 4-15,8 2-5 0,7 9 5 16,9 0-7-16,9 7 5 16,3-7-2-16,11 0 1 15,1-9-15-15,9-10-67 16,22-27-588 0,-4-9 182-16</inkml:trace>
  <inkml:trace contextRef="#ctx0" brushRef="#br0" timeOffset="-175688.89">11577 11414 1203 0,'-5'-5'285'15,"3"4"103"-15,0 0-321 16,1 0-36-16,1 1 35 0,-1 0-3 16,0 0 31-16,0 0-12 15,1 0-4-15,-4 0-31 16,1 0 8-16,-1 0-41 15,-3 0 1-15,-12 1-3 16,-29 3-2-16,33-1-14 16,2 2 8-16,-1 6-5 15,4 8 1-15,1 5-9 0,6 9 11 16,8 3-7-16,12 4-6 16,12-6-29-16,25-11-122 15,16-18-338-15,14-24 47 16</inkml:trace>
  <inkml:trace contextRef="#ctx0" brushRef="#br0" timeOffset="-175189.28">12029 11154 953 0,'-7'-15'360'0,"6"-3"37"15,-1 4-235-15,1 0-22 16,1 1-36-16,1-1 23 16,0 5-8-16,3 3-6 15,-1 2-35-15,2 3-15 16,-5 1-31-16,1 1-9 15,2 2-20-15,13 25 8 16,13 49-2-16,-22-16 6 16,-4 1-8-16,-3 12 3 15,-4-7-10-15,-1 3 7 16,-1-17-8-16,5-4-14 16,-1-17-21-16,3-11-87 0,-1-19-70 15,-1-16-354-15,-4-13 25 16</inkml:trace>
  <inkml:trace contextRef="#ctx0" brushRef="#br0" timeOffset="-175020.35">11791 11415 838 0,'7'-3'435'0,"13"2"-46"16,2 0-148-16,20-1-172 15,11 0-40-15,15-4 6 16,1 2-8-16,6-3-6 15,-10 2-56-15,1 0-101 16,-17 1-283-16,-10 6 24 16</inkml:trace>
  <inkml:trace contextRef="#ctx0" brushRef="#br0" timeOffset="-174795.84">12355 11385 1142 0,'-3'0'285'0,"-1"0"108"15,2-1-292-15,-2 0 17 16,2 0 5-16,1 0 23 16,1 0-18-16,0 1-20 15,0 1-59-15,0 2-8 0,0 17-31 16,2 50 2 0,-4-34-12-16,-1 1-3 0,0-7-36 15,3-7-75-15,4-13-54 16,-2-15-248-16,-2-13-109 15,-7-15-67-15</inkml:trace>
  <inkml:trace contextRef="#ctx0" brushRef="#br0" timeOffset="-174652.08">12264 11146 1229 0,'4'-6'261'0,"2"0"115"15,2 11-363-15,10 3-9 16,1 6-17-16,8 9-71 15,-3 4-256-15,5 8-37 16,-3 1-145-16</inkml:trace>
  <inkml:trace contextRef="#ctx0" brushRef="#br0" timeOffset="-174355.39">12590 11406 1365 0,'10'-6'277'0,"2"5"157"16,-2 4-413-16,4 3 15 16,0 4-3-16,2 7 28 0,0 3-27 15,6 3 12-15,-6-1-21 16,2-2 7-16,-2-8-25 16,2-8 19-16,-5-9-5 15,3-11 19-15,-3-8-2 16,0-5 3-16,-6-3-19 0,0-5 3 15,-3 7-19-15,-2 2-19 16,1 6-33-16,3 6-111 16,0 12-62-16,2 6-299 15,1 5-15-15</inkml:trace>
  <inkml:trace contextRef="#ctx0" brushRef="#br0" timeOffset="-174122.17">12961 11362 790 0,'26'25'507'16,"-15"-32"-87"-16,-11-3-20 15,5 4-329-15,-2-1 44 16,0 0 13-16,2 2 15 16,-2 2-51-16,0 3-16 15,-3 0-45-15,1 1-19 0,0 2-23 16,3 12 8-16,1 46 1 15,-11-21-12-15,-4-7-34 16,1-2-60-16,3-10-49 16,3-9-80-16,8-14-303 15,5-17 66-15</inkml:trace>
  <inkml:trace contextRef="#ctx0" brushRef="#br0" timeOffset="-173977.18">12912 11012 1294 0,'6'-15'274'16,"-1"9"124"-16,3 4-396 15,2 1-42-15,11-1 13 16,6 5-371-16,13-2 98 16</inkml:trace>
  <inkml:trace contextRef="#ctx0" brushRef="#br0" timeOffset="-173653.61">13236 11027 1159 0,'31'11'426'16,"-33"-19"89"-16,0 1-260 16,7 1-119-16,1 1-9 15,5-2 39-15,2 2-59 16,2 1-5-16,-2 4-39 15,3 5-9-15,-5 5-38 16,-2 14-12-16,-5 6-9 16,-1 17 10-16,-6 5-7 0,-1 14 4 15,1-8-3-15,-2 1 2 16,3-12 2-16,2 4 1 16,0-17-19-16,1-5-45 15,0-11-36-15,-1-9-67 16,-4-17-58-16,-4-11-90 15,-2-8-160-15,-6-6-59 16,-2-3-79-16</inkml:trace>
  <inkml:trace contextRef="#ctx0" brushRef="#br0" timeOffset="-173205.1">13272 11356 451 0,'-39'-59'441'16,"39"52"-95"-16,3 5 9 16,3 2-251-16,11-1-16 15,1-1-41-15,14 5 2 16,-1-2-5-16,3 1 12 15,-8 2-11-15,0 2 30 0,-11-6-2 16,-7 1 22-16,-4 0 9 16,-1-1 34-16,-4-1-16 15,0 1 14-15,0-1-35 16,1 0-6-16,-2 0-38 16,0-1-15-16,1 2-29 15,1 0-3-15,0 0-14 16,3 2 0-16,1 0-13 0,18 10-32 15,38 23-20-15,-27-19-34 16,-4-5-20-16,5-2 8 16,-6-4 29-16,-4-6 22 15,-8-4 44-15,-4-5 37 16,-8-4 30-16,-4-4 54 16,-3 0 3-16,-1-2 30 15,-1 2-9-15,0 5-1 16,0 5-38-16,1 2 4 15,2 4-33-15,1 4-10 16,0-2-28-16,1 3-4 16,-2 17-19-16,-11 67 4 15,2-16-4-15,-8 32 7 16,1 3-5-16,-5 26-52 16,3-6-83-16,-1 18-540 0,9-36 97 15</inkml:trace>
  <inkml:trace contextRef="#ctx0" brushRef="#br0" timeOffset="-172722.2">14561 11040 1149 0,'-8'-6'479'16,"-3"-4"5"-16,-3 9-220 15,0 5-245-15,-7 9 11 16,-3 8 0-16,-4 16-3 15,-6 33 26 1,5 8-36-16,15 23-4 16,11 6-15-16,26 7-32 15,19-29-39-15,24 0-312 16,3-31-131-16,21-22-92 16</inkml:trace>
  <inkml:trace contextRef="#ctx0" brushRef="#br0" timeOffset="-172156.85">14842 11264 1258 0,'-2'-11'392'15,"-2"0"98"-15,2 5-297 16,-2 3-111-16,1 1 29 16,3 1-11-16,-2-1-27 15,0 1-19-15,0 1-10 16,-3 0-25-16,1 1-15 16,-1 3-7-16,-4 7-13 15,-24 46-4-15,30-28-20 16,3-1-7-16,3 2-5 15,3-1 5-15,6-2 1 16,3-6 16-16,4-6 13 16,4-9 8-16,10-10 8 15,2-9 3-15,6-9 2 16,-4-3-2-16,-1-5-2 16,-14-1 0-16,-7-7 0 0,-10 0-1 15,-10-4 3-15,-6 2-4 16,-12 4-7-16,-2 9 0 15,-7 4-5-15,2 8 1 16,-3 10 2-16,4 6-1 16,4 6 0-16,8 5 2 15,4 7-8-15,6 7-1 16,0 6 10-16,4 3-1 16,1 6 2-16,4-5 5 0,10-1-17 15,6-10-32-15,13-2-90 16,11-11-252-16,12-3-74 15,-6-8-132-15</inkml:trace>
  <inkml:trace contextRef="#ctx0" brushRef="#br0" timeOffset="-171739.06">15229 11362 1196 0,'41'-1'332'0,"-44"-3"128"16,6 1-302-16,-3 2-50 15,0 0-3-15,0 0 10 0,0 0-52 16,0 0-27-16,2 0-14 16,2 0-10-16,-1 0-10 15,14 0-5 1,29 2 0-16,-28-1 0 15,0 3-1-15,2 2 2 0,-5 3 1 16,0 3-3-16,-4 1 0 0,-3 7-3 16,-8-1-1-16,-6 11-2 15,-6 0 7-15,-3 10-3 16,-5-5 2-16,0-3 1 16,3-8 1-16,5-5-4 15,4-11 7-15,6-4 6 16,7-4-2-16,4-6 1 15,7-2-4-15,12 0-4 16,3-1-12-16,11 2-7 16,1 4-32-16,15 3-127 15,-2-3-326-15,3-3 36 16</inkml:trace>
  <inkml:trace contextRef="#ctx0" brushRef="#br0" timeOffset="-171473.25">15717 11007 1604 0,'-19'-26'394'15,"25"8"137"-15,3 13-476 16,9 4 4-16,1 7-14 0,4 16-17 15,-2 15-2-15,3 32 4 16,-8 9-10-16,-6 27-6 16,-2 2-6-16,-10 24-36 15,-14-19-92-15,-21 9-446 16,-11-23 82-16</inkml:trace>
  <inkml:trace contextRef="#ctx0" brushRef="#br0" timeOffset="-170773">16417 11265 1216 0,'-7'-23'295'0,"-2"-1"164"0,4 7-329 16,1 3 15-16,4 1 6 16,4 2 4-16,1 6-61 15,8 4-27-15,3 2-34 16,14 10-12-16,1 8-26 16,9 11 5-16,0 6-2 15,3 6-4-15,-5-3-38 16,-3-3-64-16,-6-12-56 15,0-7-69-15,-6-12-312 0,0-12 63 16</inkml:trace>
  <inkml:trace contextRef="#ctx0" brushRef="#br0" timeOffset="-170609.39">16725 11134 1713 0,'-4'4'373'16,"-4"-2"151"-16,-9 9-478 15,2 3-68-15,-9 12 26 16,-6 6 0-16,-5 10 7 16,5-2-10-16,1 6-82 15,6-6-88-15,16-4-364 16,12-14 6-16</inkml:trace>
  <inkml:trace contextRef="#ctx0" brushRef="#br0" timeOffset="-170355.82">17252 11348 1629 0,'-4'-6'336'0,"2"0"158"16,2 1-482-16,0 4-40 16,0 1 1-16,0 0-77 15,2 0-69-15,7 0-316 16,25 0 28-16</inkml:trace>
  <inkml:trace contextRef="#ctx0" brushRef="#br0" timeOffset="-170177.21">17625 11297 1084 0,'6'-3'470'16,"-3"1"-2"-16,-3 1-224 16,0 1-207-16,0 0-34 15,1 0-48-15,8 0-89 16,33 0-334-16,47-2 45 15</inkml:trace>
  <inkml:trace contextRef="#ctx0" brushRef="#br0" timeOffset="-170013.34">18207 11278 1389 0,'2'1'315'16,"-2"-2"116"-16,0 1-368 15,0 0-91-15,1 0-28 16,1-1-63-16,19-2-313 16,49-12 28-16</inkml:trace>
  <inkml:trace contextRef="#ctx0" brushRef="#br0" timeOffset="-169848.58">18696 11274 1266 0,'2'0'423'0,"-2"-1"41"16,4 0-285-16,-4 1-186 15,0-1 13-15,0 1-23 16,0-2-447-16,2-2 144 16</inkml:trace>
  <inkml:trace contextRef="#ctx0" brushRef="#br0" timeOffset="-169339.61">19395 11097 1331 0,'-2'-15'319'0,"-4"-6"159"16,3 8-375-16,1 2 18 15,4 5 20-15,0 2-28 16,-1 3-44-16,0 1-22 15,1 1-40-15,9 6-17 16,53 42-11-16,-21-12 15 16,-2 5 7-16,2 3-20 15,3 2-160 1,-3-6-29-16,-4-10-332 16,-2-14 28-16</inkml:trace>
  <inkml:trace contextRef="#ctx0" brushRef="#br0" timeOffset="-169178.33">19722 11006 1479 0,'-16'2'420'0,"14"4"85"16,-14 14-373-16,-4 6-147 16,-11 19 21-16,0 11-5 15,-4 13-7-15,3-6-98 16,3 5-395-16,10-21 81 15</inkml:trace>
  <inkml:trace contextRef="#ctx0" brushRef="#br0" timeOffset="-168482.33">20376 11026 1300 0,'-4'-4'353'0,"-5"1"101"16,-4 7-377-16,-12 1-9 0,-2 5-19 15,-8 9-14-15,4 1-10 16,-3 2 4-16,11 0-18 15,3-1-8-15,11-6-14 16,8-3-25-16,11-2-15 16,11-3-33-16,4-4-4 15,11-2 1-15,0-1 30 16,2 0 10-16,-8 0 38 0,1 3 8 16,-14 3 4-16,-1 2-5 15,-9 1 1-15,-1 6 2 16,-6 2 2-16,-6 2 3 15,-9 2 14 1,-4 1-11-16,-6-8-1 16,1 0 2-16,1-6-34 15,10-9-38-15,12-5-337 16,11-3 66-16</inkml:trace>
  <inkml:trace contextRef="#ctx0" brushRef="#br0" timeOffset="-168106.19">20584 11227 1351 0,'-9'-18'318'16,"0"2"118"-16,4 4-391 16,5-1-42-16,8 7-3 15,4-1-7-15,5-1-2 16,3 4 0-16,0 4 2 15,-2-3-1-15,-1 1 1 16,-4-1 1-16,-5-1 6 16,-3-5 5-16,-3 2-1 0,-5-9 5 15,-4 1-6-15,-1-1-4 16,-3 1-4-16,-5 2 3 16,1 7-4-16,2 3 0 15,2 3 2-15,-3 6-2 16,6 8-1-16,0 10-4 15,4 5 5-15,1 10 0 16,3 2 6-16,5 5-3 16,4-8 4-16,12-3-23 15,7-11-54-15,18-5-337 16,-3-19 73-16</inkml:trace>
  <inkml:trace contextRef="#ctx0" brushRef="#br0" timeOffset="-167823.36">20888 10854 1267 0,'-4'-24'326'15,"-2"3"154"-15,1 10-338 16,1 1 9-16,2 0 29 16,0 3 14-16,3 3-49 0,-2-3-17 15,1 6-51-15,0 1-34 16,0-1-39-16,0 1-2 15,0 1-4-15,1 2-2 16,4 16 2-16,5 58 1 16,-12-27 2-16,-3 14-1 15,-2 0 2-15,1 9-21 16,1-8-27-16,4 0-88 16,5-16-68-16,8-7-425 15,1-20 54-15</inkml:trace>
  <inkml:trace contextRef="#ctx0" brushRef="#br0" timeOffset="-167440.13">21088 11227 1304 0,'5'-7'354'0,"4"0"84"15,2-5-338-15,-1 3-127 16,5 2 19-16,-5 0-3 16,2-1-12-16,0 6-5 15,0-2-15-15,-5-1-1 0,-1-1 0 16,-2-3 12-16,-3-3 15 16,-1-1 9-16,-5-5-5 15,2 3-2-15,-7 0-3 16,-2 2 2-16,0 2 1 15,3 6 9-15,-4 4 1 16,7 6 2-16,-1 7-3 16,3 6-2-16,-4 10 1 15,7 6 5-15,2 7 3 16,1-1 2-16,9 1 2 16,9-7 1-16,10-10-70 15,5-8-297-15,13-12 77 16</inkml:trace>
  <inkml:trace contextRef="#ctx0" brushRef="#br0" timeOffset="-167123.15">21565 11051 1295 0,'0'-2'301'16,"-2"-4"132"-16,-1 4-369 0,3 1 0 15,-1 0 19 1,1 0-9-16,-1-1-17 16,0 0-8-16,0-1-28 0,-4 1-22 15,1 0-8-15,-4 1-5 16,-7 0-1-16,-38 11-12 16,34 5 0-16,-1 7-1 15,2 4 6-15,3 11 2 16,8 0 6-16,5 4-16 15,4-6-6-15,16-1-39 16,8-12-22-16,17-9-65 16,7-13-265-16,17-13 57 15</inkml:trace>
  <inkml:trace contextRef="#ctx0" brushRef="#br0" timeOffset="-166781.33">21793 10785 1103 0,'-10'-18'390'15,"4"-8"96"-15,0 9-299 16,2-5 46-16,1 5-49 16,0 1-13-16,1 5-40 0,0 0-24 15,3 4-53-15,0 4-13 16,-1 2-24-16,0 1-19 15,0 0-5-15,0 2-2 16,1 4 6-16,7 30-6 16,4 40 8-16,-9-12 1 15,-5-5 1-15,0 15-1 16,0-8 2-16,0 8-3 16,-2-14 7-16,3-2-25 15,-1-18-29-15,4-4-64 16,-1-19-49-16,3-7-117 15,-2-8-26-15,-1-11-266 16,0-9 37-16</inkml:trace>
  <inkml:trace contextRef="#ctx0" brushRef="#br0" timeOffset="-166627.62">21611 11032 1267 0,'3'-3'309'16,"5"-3"114"-16,5 2-365 15,18-1-28-15,9 0-5 16,18 0-58-16,0 2-49 0,11-1-240 16,-10 4-102-16,-2-1-88 15</inkml:trace>
  <inkml:trace contextRef="#ctx0" brushRef="#br0" timeOffset="-166390.15">22021 10996 1007 0,'-2'1'302'15,"1"1"81"-15,-3-1-233 16,3 0-50-16,0 0 62 16,0 0-9-16,1 0-3 15,0 0-35-15,0 0-18 16,0 0-65-16,0 1-14 16,0 3-10-16,2 22-5 15,3 37 1-15,-5-24 2 16,-3-4-4-16,2-2-53 15,0-10-35-15,3-4-102 0,2-14-47 16,3-15-304-16,1-13 36 16</inkml:trace>
  <inkml:trace contextRef="#ctx0" brushRef="#br0" timeOffset="-166274.78">21968 10822 722 0,'6'-17'454'0,"-6"8"-97"15,12 6-147-15,7 3-446 16,9 8-136-16,6 9-84 0</inkml:trace>
  <inkml:trace contextRef="#ctx0" brushRef="#br0" timeOffset="-165923.66">22204 11025 836 0,'4'-9'518'0,"10"-1"-71"15,0 3-114-15,3 2-278 16,3 5-30-16,3 6 10 16,-3 2-17-16,0 16-6 15,0 6 6-15,-2 12-4 0,-6-1-10 16,0 5-1-1,-4-10 2-15,-1-5 1 16,-3-15-1-16,1-5 7 0,-3-12 15 16,2-6 26-16,0-6 2 15,2-12 2-15,0-2-6 16,4-8-15-16,-3 0-22 0,2 1-7 16,-1 7-20-16,5 4-105 15,-1 8-88-15,9 3-326 16,2 6-19-16</inkml:trace>
  <inkml:trace contextRef="#ctx0" brushRef="#br0" timeOffset="-165673.35">22632 11037 1316 0,'32'3'384'16,"-30"-15"128"-16,1 4-361 0,-2 2-24 15,3 0 0-15,0 4-34 16,-4 1-40-16,0 1-17 0,1 0-23 16,0 2-21-16,1 2-3 15,6 16 3 1,11 43 5-16,-19-27-2 0,-2-4-14 16,-3 1-53-16,1-10-53 15,0-6-129-15,3-14-298 16,4-21 20-16</inkml:trace>
  <inkml:trace contextRef="#ctx0" brushRef="#br0" timeOffset="-165543.66">22604 10656 1172 0,'-7'-18'263'0,"7"2"105"15,2 8-343-15,7 5-73 16,4 3-41-16,12 1-276 15,5 0 24-15</inkml:trace>
  <inkml:trace contextRef="#ctx0" brushRef="#br0" timeOffset="-165207.58">22892 10668 996 0,'38'23'506'0,"-50"-45"2"16,14 8-152-16,1 6-216 16,1-2 43-16,1 6-71 15,-2-1-17-15,3 4-25 16,-2 9-21-16,2 6-46 16,1 15 4-16,0 9-9 15,-2 22 0-15,0 4 4 16,-5 9-1-16,-6-5-3 0,3 4 12 15,-1-15-10-15,-1-5-3 16,3-11 6-16,1-7 2 16,1-12-29-16,-3-9-57 15,-1-6-31-15,-3-14-159 16,-5-11-239-16,-10-18-78 16,0-5-139-16</inkml:trace>
  <inkml:trace contextRef="#ctx0" brushRef="#br0" timeOffset="-164598.89">22802 10976 946 0,'10'-3'361'0,"8"2"26"15,5-1-219-15,10 1-110 16,4-1-21-16,10 0 20 16,-7-1-15-16,1 1-5 0,-8 0-9 15,-5 0 4-15,-14 0-8 16,-1-1 26-16,-7 1 8 15,-3 0 17-15,-2 1 0 16,-1 1-2-16,-1 0-26 16,1 0-7-16,-1 0-19 15,1 0-7-15,0 1-15 16,1 1-1-16,0 0 0 0,2 2-2 16,9 6 1-16,44 38 2 15,-33-35-3-15,3 1-6 16,-4-4 2-16,-1-1 0 15,-6-6 3-15,1-5 6 16,-5-5 9-16,3-3 16 16,-3-3 18-16,-1-1 26 15,-5 2 10-15,3 1 30 16,-5 2-7-16,2 2 11 16,-2 3-21-16,0 1-4 15,-3 0-34-15,-1 3-10 16,0 1-30-16,-1 13-3 15,-17 69-13-15,-1 1 0 16,-5 9-1-16,-11 33 8 16,-3 3-42-16,-8 19-215 15,8-18-436-15,-6 5 36 0</inkml:trace>
  <inkml:trace contextRef="#ctx0" brushRef="#br0" timeOffset="-163873.83">24059 10760 1254 0,'26'-28'296'0,"-36"17"101"16,-8 9-355-16,-6 11-28 0,-8 12 23 16,-3 9 5-16,-7 16 17 15,5 4 2-15,5 22-5 16,13 6-29-16,16 16-12 15,19-8-11-15,19 3-5 16,11-23-37-16,16-14-115 16,0-25-306-16,3-20 31 15</inkml:trace>
  <inkml:trace contextRef="#ctx0" brushRef="#br0" timeOffset="-163306.37">24243 10936 1126 0,'-8'-46'352'0,"5"33"98"16,-4 4-317-16,-1 2 15 16,-3-1-25-16,-1 5-17 15,-3 3-31-15,-1 4-8 16,1 3-37-16,-4 7-16 16,5 2-10-16,-1 6-7 15,2 2-1-15,8 6-2 16,6-3 0-16,11 2-9 15,5-5 1-15,9-3-7 16,1-8-1-16,12-3 1 16,-4-12 6-16,4-6-6 15,-3-7 6-15,-1-5 9 16,-9 0 3-16,-9-6 1 16,-6-1 10-16,-3-3-1 0,-11 1-9 15,-5-8-5 1,-2 8 0-16,-8 2-4 0,-5 6 2 15,-3 3-1-15,2 8 9 16,-1 4-7-16,3 7 3 16,2 8-9-16,3 8 1 15,1 8-4-15,4 3 9 16,1 7-5-16,5-4 6 0,5 2 4 16,3-7-1-16,10-2-26 15,7-6-36-15,20-6-397 16,6-8 92-16</inkml:trace>
  <inkml:trace contextRef="#ctx0" brushRef="#br0" timeOffset="-162813.2">24512 11001 1011 0,'3'2'538'16,"1"-1"-41"-16,-3-1-138 15,1 0-300-15,2-1 32 0,-3 0-34 16,1 1-13-16,1 1-14 16,-2 3-6-16,11 24-30 15,8 49 1-15,-18-31 5 16,-2 6 0-16,-2-12 2 15,0-9 0-15,1-13 0 16,-2-9 5-16,3-7 5 16,2-9 13-16,2-3 2 15,4-13-2-15,4-6-2 16,4-12-4-16,3-1-15 0,4 0 1 16,-4 9 3-16,-2 7-4 15,-4 9-3-15,0 8-3 16,-4 7-6-16,2 4-8 15,-2 4 0-15,2 6-1 16,-1 1 0-16,3 12 3 16,-4 0 4-16,1 12 6 15,-3-6 1-15,-2 8 1 16,-3-9 2-16,1 0-23 16,-2-12-35-16,-1 0-123 15,-1-13-64-15,-2-7-305 16,1-10-23-16</inkml:trace>
  <inkml:trace contextRef="#ctx0" brushRef="#br0" timeOffset="-162584.64">24886 10746 1528 0,'12'-17'451'16,"8"7"97"-16,0 17-439 15,10 13-8-15,3 12-36 0,2 25 1 16,-13 11-15-16,-9 38-2 16,-23 12-15-16,-34 33-61 15,-23 1-118-15,-31 22-453 16,-4-39 68-16</inkml:trace>
  <inkml:trace contextRef="#ctx0" brushRef="#br0" timeOffset="-157427.59">1517 13083 1683 0,'-8'-5'318'16,"3"-2"163"-16,3 7-500 15,7-2-62-15,2-1-52 16,19-9-356-16,8-4 64 0</inkml:trace>
  <inkml:trace contextRef="#ctx0" brushRef="#br0" timeOffset="-157263.89">2079 13113 1623 0,'-2'-24'150'0,"-4"12"182"16,3 2-540-16,1-4-277 16,3-2 93-16</inkml:trace>
  <inkml:trace contextRef="#ctx0" brushRef="#br0" timeOffset="-157114.7">1706 12769 1589 0,'-3'-12'31'15,"5"-5"-31"-15,2 5-508 16</inkml:trace>
  <inkml:trace contextRef="#ctx0" brushRef="#br0" timeOffset="-156475.29">2551 12673 1024 0,'-5'-18'366'0,"0"-5"89"16,3 7-265-16,-2 0 5 15,2 1-34-15,-1 2 5 16,4 6-52-16,-2 1-19 16,2 5-48-16,3 5-20 15,-4-3-25-15,1 3-8 16,10 28-5-16,12 52 9 15,-15-26 4-15,-2 11-4 16,-2-8-8-16,-1-2-43 16,1-16-33-16,0-9-105 15,-1-19-54-15,-2-16-308 0,-2-14 25 16</inkml:trace>
  <inkml:trace contextRef="#ctx0" brushRef="#br0" timeOffset="-156308.64">2515 12545 1094 0,'0'-13'536'16,"11"-6"-48"-16,3 4-163 15,5 3-296-15,11-5 8 16,2 4 1-16,9-2-19 16,0 5-56-16,5 7-162 15,-8 8-271-15,0 3-53 16,-17 6-198-16</inkml:trace>
  <inkml:trace contextRef="#ctx0" brushRef="#br0" timeOffset="-156137.46">2630 12799 1417 0,'-11'-9'324'0,"4"3"127"0,3 2-396 16,6 2-26-16,9 1-2 15,15-4 4-15,6-1-31 16,22 0-153-16,5 2-321 16,11-1 30-16</inkml:trace>
  <inkml:trace contextRef="#ctx0" brushRef="#br0" timeOffset="-155933.03">2619 13030 1366 0,'-23'0'309'15,"8"-4"124"-15,6 1-387 16,11 2-30-16,19-2 3 16,14-1 0-16,26-4-29 15,12 1-61-15,23-2-372 16,-6 1 77-16</inkml:trace>
  <inkml:trace contextRef="#ctx0" brushRef="#br0" timeOffset="-155474.37">3207 12879 1603 0,'-4'-6'317'16,"-23"-29"164"-16,14 39-464 15,-1 1 21-15,3-1 20 0,2-1 10 16,0-1-7-16,3-1-10 16,1 1-32-16,2-1-10 15,2-1-9-15,0 0-5 16,0-1-2-16,1 0-10 15,-4 0-8-15,2 0-7 16,1 0 3-16,-2 1-3 16,1 0 6-16,1 0 3 15,1 1 5-15,0 1-1 16,0 0 9-16,2 2 0 16,2-1 8-16,17 11 3 15,37 16 4-15,-28-22-4 16,-2 0-1-16,-2 2-22 15,-6 0-8-15,-7 2-11 16,-10 0 0-16,-12 3-8 16,-9 3 1-16,-10-2-41 0,-3-3-15 15,-2-4-73-15,7-10-265 16,5-12 55-16</inkml:trace>
  <inkml:trace contextRef="#ctx0" brushRef="#br0" timeOffset="-155159">3425 12567 1524 0,'-10'-24'338'16,"5"1"155"-16,-4 5-405 16,4 3 10-16,2-1 29 15,2 3 7-15,0-1-13 16,3 6-47-16,-1 3-25 15,2 3-33-15,3 3-20 16,-6-1-6-16,2 2 4 16,1 2-2-16,3 31-7 15,39 48 12-15,-37-15 1 16,-4 2-3-16,1 13 8 16,-5-13 0-16,2-2-43 15,0-18-23-15,0-5-73 0,-1-15-63 16,-1-10-116-16,0-14-249 15,4-17 24-15</inkml:trace>
  <inkml:trace contextRef="#ctx0" brushRef="#br0" timeOffset="-155006.34">3350 12831 1431 0,'-6'-6'279'0,"14"2"150"16,5 3-425-16,20-4-1 15,8 0 3-15,20-2-13 16,-2 2-46-16,9-1-106 16,-11 7-275-16,-3 6 15 15</inkml:trace>
  <inkml:trace contextRef="#ctx0" brushRef="#br0" timeOffset="-154812.15">3758 12809 1254 0,'0'0'289'0,"0"0"122"16,0 0-343-16,-2 0 4 16,2 0-3-16,0 1 1 0,0 1-16 15,2 6-18-15,4 19-33 16,13 43-3-16,-12-31 1 16,2 1-51-16,0-9-36 15,-3-9-93-15,3-16-286 16,1-19 29-16</inkml:trace>
  <inkml:trace contextRef="#ctx0" brushRef="#br0" timeOffset="-154668.41">3744 12565 1414 0,'0'-9'313'0,"-1"3"126"0,0 5-407 15,2 8-39-15,-1-6-42 16,3 2-54-16,7 11-336 15,39 37 49-15</inkml:trace>
  <inkml:trace contextRef="#ctx0" brushRef="#br0" timeOffset="-154091.37">4008 12804 1174 0,'-5'-5'376'0,"-1"9"57"0,1 4-298 16,-2 6-70-16,1 3-15 16,-1 9 4-16,4 0-9 15,-3 5-4-15,5-2-26 16,4 2-12-16,-1-9-2 16,0-2-1-16,2-9-3 15,-2-5 9-15,2-8 1 16,0-8 5-16,3-4 4 0,-1-7 5 15,2-3-1-15,-1-3 3 16,-3 6-8-16,0 1 10 16,1 7-7-16,-3 4-4 15,0 5-4-15,-1 2-10 16,2 3-18-16,-3-1-7 16,2 1-4-16,0 0 0 15,1 2 9-15,1 2-1 16,3 6 5-16,33 36-20 15,-34-37-13-15,-3-2-23 16,1-1-4-16,-3-3 1 16,1-3 27-16,-2-2 30 15,-2 1 38-15,2-1 11 16,-1 0 13-16,1-1 18 16,0 0-10-16,0-2-3 15,0 1 0-15,1 0-10 0,1 0-21 16,0-2 1-16,2 1-11 15,-1-1-2-15,1 1-1 16,3 0-10-16,-1 0-7 16,38-7-10-16,-31 19-1 15,5 6 7-15,5 4-39 0,5 9-97 16,2-6-317-16,9-7 32 16</inkml:trace>
  <inkml:trace contextRef="#ctx0" brushRef="#br0" timeOffset="-153624.53">4675 12911 1483 0,'-4'-7'405'0,"-4"0"95"16,-1 2-385-16,0-2-95 15,-2 2 4-15,0-2 12 16,2 3-3-16,-1-1-5 0,2 1-10 16,1 1-9-16,1 1-6 15,-6-2-3-15,-1 2-3 16,-6 3-23-16,0 0-7 16,-4 5-37-16,1 4-20 15,-1 4-37-15,6 4 8 16,5 2-25-16,5-1 19 15,3 1 14-15,9-5 36 0,5-2 11 16,-2-5 37-16,9-5 19 16,-2-5 7-16,3-8 12 15,-2-3 5-15,7-7 29 16,-2-3-5-16,1-3 37 16,-4 5 6-16,1-1 0 15,-6 9-31-15,-1 3 6 16,-1 6-34-16,-1 7-15 15,-1 9 3-15,2 10-1 16,-1 5-5-16,6 17-80 16,6-1-315-16,17-8-48 15,6-13-171-15</inkml:trace>
  <inkml:trace contextRef="#ctx0" brushRef="#br0" timeOffset="-153108.67">4914 12523 1487 0,'-7'-9'349'15,"4"0"148"-15,-1 4-367 16,3 4-51-16,2 0 45 16,-1 0-9-16,-1 1-19 15,0 0-37-15,1 0-21 16,0 0-37-16,0 0-13 16,0 0-9-16,0 0-17 0,1 2 6 15,2 12 3-15,13 58 11 16,-10-11 7-16,-2 4 18 15,-2 9-9-15,-3-15 3 16,-2-8-21-16,1-17-18 16,0-12-68-16,2-14-29 15,3-7-108-15,2-8-298 0,3-9 55 16</inkml:trace>
  <inkml:trace contextRef="#ctx0" brushRef="#br0" timeOffset="-152932.42">4781 12801 1157 0,'4'-9'416'16,"-4"-1"28"-16,19 0-254 16,6-1-187-16,12-1 0 15,4 2 3-15,12 1-115 16,-5 7-335-16,-1-3 77 15</inkml:trace>
  <inkml:trace contextRef="#ctx0" brushRef="#br0" timeOffset="-152526.21">5122 12830 1147 0,'-26'26'244'16,"17"-32"109"-16,6 5-343 0,6-1-5 16,8 1-1-16,11 2-3 15,4-1-9-15,8 0-18 16,-1-1-5-16,0-2-15 16,-7-4-6-16,-2-3 9 15,-8 0 22-15,-3-4 4 16,-8 0 15-16,-7 1 11 15,-8 0 4-15,-7 0-5 16,-5 7-2-16,-7 3 1 16,0 2-6-16,-5 5-3 15,6 5 6-15,0 4 4 16,7 3-4-16,4 7 0 16,9 3 4-16,7 3-3 0,8-3-5 15,15 2 3-15,11-10 3 16,23-6-37-16,10-14-18 15,22-8-270-15,-5-8 52 16</inkml:trace>
  <inkml:trace contextRef="#ctx0" brushRef="#br0" timeOffset="-152058.41">5735 12540 1174 0,'-1'-21'325'0,"-1"-2"134"16,-2 5-302-16,-3-1 10 16,1 3 8-16,1-2 42 15,0 5-50-15,-1 0-13 16,5 4-47-16,-1 2-22 16,2 5-44-16,-1-1-16 15,1 2-20-15,0 1-18 16,0 1-6-16,1 3-8 15,2 14 9-15,10 59-1 16,-9-23 14-16,-1 22-1 16,-3 1 9-16,-1 11-1 15,2-16-1-15,1-4-14 16,-1-30 2-16,2-7-22 0,1-20-16 16,-4-8-5-16,-1-12-7 15,-3-7-44-15,-4-9 2 16,-6-12 9-16,-2 1 0 15,-7-4-10-15,-1 7 27 16,-3 6 1-16,4 10 11 16,-4 13 7-16,5 13 30 0,-4 7 17 15,6 10 11-15,1 10 0 16,7-1 0-16,9 8 3 16,11 0-2-16,21 0 2 15,16-14-33-15,34-15-395 16,15-18 120-16</inkml:trace>
  <inkml:trace contextRef="#ctx0" brushRef="#br0" timeOffset="-151359.24">6714 12681 992 0,'21'-16'222'0,"-38"12"111"16,0 5-274-16,-5-1 28 16,3 3 10-16,-7 2 18 15,3-2-19-15,-1 2-14 16,5 2-37-16,-2 3-16 16,6-2-13-16,0-1-9 0,4 0-3 15,6 0-14-15,3-1-7 16,4-1-20-16,7 2 4 15,4 1-6-15,5-2 6 16,9-2 8-16,-1 2 16 16,2-3-1-16,-2 3 9 15,0 0 0-15,-4 6 0 16,0 0-3-16,-9 3-2 16,-2-1-10-16,-6 1 2 0,-11 1-4 15,-13-3-3-15,-12 0 1 16,-9-3 2-16,-8-1 6 15,3-5 6-15,0-3 10 16,11-4 1-16,9-4-3 16,11-3-16-16,14-5-69 15,14 0-291-15,13-2 63 16</inkml:trace>
  <inkml:trace contextRef="#ctx0" brushRef="#br0" timeOffset="-151076.93">6878 12687 1238 0,'-6'-13'296'0,"3"-2"146"0,-2 5-328 16,2-1 18 0,1-1 15-16,2 3 13 0,0-1-42 15,4 5-22-15,2 3-52 16,1 3-18-16,2 5-25 15,4 11-4-15,-2 6-1 0,1 12 2 16,-4 1-6-16,-1 8 11 16,-4-7-7-16,0-1-44 15,0-13-35-15,0-3-90 16,2-16-50-16,1-7-331 16,-6-9 45-16</inkml:trace>
  <inkml:trace contextRef="#ctx0" brushRef="#br0" timeOffset="-150951.9">6823 12470 1283 0,'-6'-8'278'0,"7"-2"121"16,1 6-379-16,4 3-33 16,1 0-43-16,-5 1-339 15,0 1 81-15</inkml:trace>
  <inkml:trace contextRef="#ctx0" brushRef="#br0" timeOffset="-150426.08">7128 12710 1289 0,'-6'-13'315'0,"6"0"138"16,0-1-365-16,6 2-2 16,1-1-10-16,12 2-11 15,1 0-37-15,9 8-5 16,-3 7-29-16,0 8-2 16,-8 4-4-16,-7 9 4 15,-10 4-9-15,-9 8 5 16,-8-3 5-16,-5 5 3 15,-4-5-2-15,-1-2 6 16,4-10 7-16,5-6-6 16,7-9 7-16,5-7-2 15,7-9-2-15,8-5-1 16,1-3-5-16,4-3-4 16,6 4 4-16,-1 4 0 0,-2 10-5 15,2 10 4-15,-3 7-5 16,1 12-1-16,-1 9 2 15,0 17 1-15,-5 26 3 16,-4 3 4 0,-13 0-20-16,-7-3-1 15,-15-11-9-15,-11-29 1 16,-18-6 3-16,-3-14 17 16,-9-9 0-16,3-16 10 0,4-9-25 15,17-6-37-15,20-6-174 16,23 1-202-16,22-16-26 15</inkml:trace>
  <inkml:trace contextRef="#ctx0" brushRef="#br0" timeOffset="-149993.45">7573 12832 824 0,'24'-18'346'15,"-4"1"-8"-15,-6 7-166 16,-4-1-127-16,-1 2 4 16,-5-4 24-16,-1 6 1 15,-1 0-1-15,5 2-27 16,-3-1-18-16,2 3-22 15,-1-1 1-15,-1-1-5 0,-8-3 0 16,2 3-3-16,-7-4 4 16,-4-3-5-16,-6 1 6 15,-2 2-1-15,-8 1 2 16,8 5-5-16,1 3 5 16,7 6-6-16,4 4 1 15,5 3-2-15,2 7 0 16,4 2-2-16,4 7-2 15,4-2 1-15,8 7 3 16,7-8 3-16,14 1-64 16,12-11-20-16,17-5-331 15,-5-13 39-15</inkml:trace>
  <inkml:trace contextRef="#ctx0" brushRef="#br0" timeOffset="-149782.7">8204 12730 1418 0,'41'-24'321'16,"-19"15"127"-16,6 6-415 15,3-4-22-15,2 3-8 0,-2 3-53 16,-9 1-46-16,-4 1-80 15,-9 3-275-15,-11 3 24 16</inkml:trace>
  <inkml:trace contextRef="#ctx0" brushRef="#br0" timeOffset="-149634.4">8169 12884 982 0,'2'-1'437'0,"23"-3"-19"15,8-1-208-15,21-1-165 16,5-2-37-16,8 5-68 16,-18 3-358-16,-20-3 93 15</inkml:trace>
  <inkml:trace contextRef="#ctx0" brushRef="#br0" timeOffset="-146826.58">9083 12510 962 0,'-1'-1'256'16,"2"-1"82"-16,0-2-266 15,4 1 18-15,1-1-5 0,15-5 3 16,28-2-4-16,-31 16-18 16,-4 2-32-16,1 6-12 15,-5 5-11-15,2 9-9 16,-3 5 5-16,1 12-4 16,-5-6 2-16,0 3-5 15,-5-10 5-15,-2-1-5 16,-4-11 3-16,-3-1-3 15,2-7 6-15,0-2 0 16,1-9 11-16,1-3-2 16,3-2 0-16,2 3 1 15,0-3-6-15,3-13-10 16,18-46 7-16,-6 25-2 16,2 3-3-16,0-5 4 15,1 8 3-15,-4 3 1 0,-1 11 17 16,0 4 16-16,-1 7 0 15,2 5 10-15,-1 2-5 16,3 1-12-16,3 0-2 16,5 2-1-16,-2 1 1 15,1 3-7-15,-6 2 5 16,-1 4-13-16,-5 4-1 16,-2 7-3-16,-2-1 12 15,1 8-8-15,-1 10 18 16,-1 1-26-16,-2-2-5 15,3 1-3-15,-4-5 2 16,-1-12-2-16,0-1-2 16,-2-5 1-16,1-2-1 15,1-6-13-15,2-1-96 16,5-2-93-16,17-6-368 16,1-6-5-16</inkml:trace>
  <inkml:trace contextRef="#ctx0" brushRef="#br0" timeOffset="-146309.3">9795 12899 921 0,'-1'-4'227'16,"0"0"142"-16,0 0-246 15,1-4 53-15,0-1 19 16,7-33 7-16,-1 38-45 15,-3 0-5-15,2 2-52 0,-5 0-16 16,0 1-27-16,0 0-14 16,0 1-28-16,1 0-3 15,0 2-11-15,2 3-7 16,5 17 0-16,14 40 8 16,-18-32-5-16,1 4 5 15,-2-7 3-15,-1-2-1 16,0-8-5-16,-1-6 4 15,-2-10 6-15,1-1 5 16,0-2 2-16,0 0 6 16,-2 0-2-16,1-2-5 15,0-11-10-15,2-42-1 16,11 34-7-16,11-5-16 16,10 4-8-16,9-2-29 15,2 2-38-15,13 6-157 0,-11 12-318 16,-2 3 24-16</inkml:trace>
  <inkml:trace contextRef="#ctx0" brushRef="#br0" timeOffset="-144559.81">10861 12660 744 0,'-3'-8'461'0,"1"-2"-58"16,1 5-50-16,0 3-236 15,1 1-3-15,0 1-6 16,0 0-18-16,0 0-42 0,2 1-24 16,3 0-10-16,18 10-7 15,53 31 7 1,-29-12-6-16,3 2-59 16,1 3-39-16,-7-2-410 15,-12-10 70-15</inkml:trace>
  <inkml:trace contextRef="#ctx0" brushRef="#br0" timeOffset="-144360.64">11202 12617 1607 0,'-15'-6'325'15,"-2"-4"170"-15,-2 12-465 0,0 8-9 16,-7 8 10-16,0 9 1 15,-7 14-10-15,1 9-12 16,-3 10-116-16,6 2 52 16,3-6-461-16,15-15 63 15</inkml:trace>
  <inkml:trace contextRef="#ctx0" brushRef="#br0" timeOffset="-143726.77">12008 12516 1337 0,'-1'-40'279'0,"-4"34"163"16,-1 6-393-16,2-2 22 16,-4 1 1-16,0 1 10 15,0 1-32-15,-5 0-6 16,-4 5-26-16,-1 0-8 16,1 1-6-16,1-2-6 15,8-1-9-15,4-1-1 16,5-1 3-16,1 3-5 15,-2-5 0-15,0 1 2 16,1 0 3-16,2 1-4 16,3 1-1-16,15 11 10 0,32 18 3 15,-25-20-1-15,-4-2 8 16,3 7 1-16,-3 0-10 16,0 7 11-16,-7-1-12 15,-4 6-5-15,-5-3 0 16,-8 1-6-16,-4-7-9 15,-6 1-4-15,-2-6-4 16,-6-7-17-16,0-7-8 0,-4-6-19 16,3-9-3-16,-2-8-70 15,11-3-264-15,4-10 69 16</inkml:trace>
  <inkml:trace contextRef="#ctx0" brushRef="#br0" timeOffset="-143344.73">12306 12669 1334 0,'-5'-12'319'0,"1"-3"108"16,7 4-378-16,1-2-50 15,6 0 0-15,8 0-5 0,2 1-8 16,3 2-12-16,1 1-8 15,-2 2-2-15,-4 1 3 16,-4 0 10-16,-8 0 16 16,-2-3 15-16,-6 3 1 15,-1-1 6-15,-1 1-8 16,0 1-2-16,-3 3-11 16,-6 0 1-16,2 1-5 15,-4 1 7-15,-1 2 1 16,1 7-1-16,4 5-3 0,-2 11 5 15,5 8-4-15,4 11 2 16,7-3-2-16,10 4 3 16,13-10-5-16,18-11-51 15,9-16 222-15,11-12-550 16,-1-17 206-16</inkml:trace>
  <inkml:trace contextRef="#ctx0" brushRef="#br0" timeOffset="-143077.47">12655 12383 1206 0,'-15'-23'346'15,"4"5"123"-15,1 3-253 0,3 3-62 16,2 0 33-16,1-1-4 16,-2-4-16-16,3 4-73 15,2 1 5-15,1 4-40 16,0 2-14-16,0 3-31 15,1 4-9-15,-1 0-17 16,1 1-2-16,4 13-1 16,10 63 4-16,-13-28-2 0,1 14 6 15,0-3-23-15,2 13-85 16,5-14-77-16,7 4-436 16,2-19 36-16</inkml:trace>
  <inkml:trace contextRef="#ctx0" brushRef="#br0" timeOffset="-142710.5">12869 12675 1629 0,'32'9'276'0,"-32"-18"168"15,2-2-470-15,2 4-52 0,5 0 34 16,3-3 10-16,0 0-15 16,6 5-15-16,-3-3-4 15,1-5 10-15,-2-2 8 16,-3-3 36-16,-8 0 34 16,-4-3 6-16,0 3-2 15,-7 3 5-15,-3 5-18 16,-1 1-4-16,-1 6-8 15,-7 5-1-15,0 4-6 0,-1 10 6 16,3 9-5-16,0 17 4 16,8 3-1-16,6 10 5 15,6-7-7-15,16 1-13 16,9-17-37-16,20-8-334 16,4-10 86-16</inkml:trace>
  <inkml:trace contextRef="#ctx0" brushRef="#br0" timeOffset="-142394.2">13372 12562 988 0,'-5'3'365'0,"3"-6"22"15,-1 3-222-15,2 0-111 0,1 0 0 16,0 0 18-16,0 0-2 15,0-1-1-15,-1 0-27 16,-2 0-11-16,-1 0-22 16,-5 0 2-16,-9-3-10 15,-34-3 1-15,37 7-5 16,-2 5 0-16,4 5-10 16,2 9 6-16,5 3-8 15,1 12 2-15,10-2-8 16,8 3-25-16,7-5-19 0,14-2-31 15,9-15-52-15,22-9-290 16,-1-13 75-16</inkml:trace>
  <inkml:trace contextRef="#ctx0" brushRef="#br0" timeOffset="-142061.71">13590 12390 1429 0,'0'-6'338'0,"-3"3"202"16,3 0-395-16,-1 2 34 15,0 0-4-15,1 1 6 0,0 0-66 16,0-1-17-16,0 1-47 16,0 0 2-1,0 0-28-15,0 0-8 0,0 0-15 16,0 0-2-16,0 0-16 15,0 0-8-15,0 1-18 16,0 1 3-16,0 8 8 0,0 25 6 16,1 42 14-1,0-19-3-15,2-4-25 0,-1-1-63 16,0-9-38-16,0-4-99 16,-1-16-39-16,-1-5-312 15,-1-6 56-15</inkml:trace>
  <inkml:trace contextRef="#ctx0" brushRef="#br0" timeOffset="-141908.05">13466 12613 984 0,'-13'-1'357'0,"9"-5"33"16,2 6-238-16,6-2-86 15,-2 2-32-15,4-1 2 16,29-1-18-16,52-3-52 15,-31 4-56-15,10-1-318 0,-11 0 44 16</inkml:trace>
  <inkml:trace contextRef="#ctx0" brushRef="#br0" timeOffset="-141677.8">13799 12584 936 0,'3'0'283'0,"0"-1"103"16,0 0-243-16,0 0 16 15,-2 0-9-15,0 0 12 16,0 0-60-16,0 0-24 16,1 0-51-16,-2 2-16 15,3 2-28-15,3 18 7 16,12 44-6-16,-17-21 9 16,-1-4-32-16,-1 6-49 15,2-10-61-15,2-6-320 16,3-12 27-16</inkml:trace>
  <inkml:trace contextRef="#ctx0" brushRef="#br0" timeOffset="-141520.16">13814 12381 1309 0,'-2'-11'285'15,"1"5"132"-15,1 6-382 16,2 2-20-16,-2-2-11 15,1 1-46-15,2 2-61 16,11 6-317-16,48 37 45 16</inkml:trace>
  <inkml:trace contextRef="#ctx0" brushRef="#br0" timeOffset="-141194.73">14091 12577 1303 0,'5'-14'278'0,"3"8"130"16,0 5-384-16,2 4-4 15,0 6-7-15,0 13 0 16,-3 7-6-16,0 10 1 16,-3 0-9-16,1 2 6 15,-1-11-2-15,-1-5-3 16,3-8-7-16,7-9 2 15,0-8-9-15,6-10 7 16,-1-6-2-16,1-13 15 16,-5-3 7-16,-1-10 11 15,-5 3-3-15,-3-6 3 16,1 12-12-16,-5 7-60 0,0 17-87 16,-1 9-293-16,-1 10 11 15</inkml:trace>
  <inkml:trace contextRef="#ctx0" brushRef="#br0" timeOffset="-140944.35">14437 12580 1149 0,'29'-20'410'16,"-21"0"44"-16,-5 5-214 15,0 6-152-15,0 2 31 16,0 3-11-16,1 3-15 15,-4 1-51-15,1 1-23 16,0 3-31-16,6 29 5 16,3 42-3-16,-11-22 9 15,-2-6-8-15,1 0-35 16,0-15-44-16,4-8-90 16,3-13-64-16,7-7-289 15,2-15 25-15</inkml:trace>
  <inkml:trace contextRef="#ctx0" brushRef="#br0" timeOffset="-140804.4">14436 12324 1201 0,'-20'-16'339'0,"12"12"73"16,3 1-306-16,5 2-108 15,4 1-23-15,-3 0-50 0,5 1-337 16,27 12 68-16</inkml:trace>
  <inkml:trace contextRef="#ctx0" brushRef="#br0" timeOffset="-140461.43">14687 12342 1451 0,'3'-1'388'0,"-3"-1"155"16,1-1-397-16,0-2-27 16,2 1-19-16,-1 0 23 15,1-1-48-15,0 1-14 16,1-1-28-16,-1 2-10 0,0 1-21 16,2 3-13-16,2 8-3 15,26 66 12-15,-33-28-3 16,-3 18 0-16,-2-4 3 15,-1 4 1-15,1-9 1 16,2-1 5-16,1-18-10 16,0-5-33-16,0-13-24 15,2-7-52-15,-4-8-45 16,-2-8-119-16,-4-3-288 0,-5-4 42 16</inkml:trace>
  <inkml:trace contextRef="#ctx0" brushRef="#br0" timeOffset="-139872.92">14612 12588 1253 0,'7'-6'278'0,"12"-4"112"16,4 6-363-16,14 2-17 16,1-2-6-16,3 4 6 15,-11 1-3-15,1 3 3 16,-13-2-5-16,-6 1 19 15,-6-2 8-15,0 0 38 16,-6-1 12-16,0-1 29 0,0 0-8 16,0 0 8-16,0 0-38 15,0 0-15-15,0 1-31 16,0 0-8 0,1 1-25-16,0 1-1 0,2 3-1 15,12 19-28-15,24 36-16 16,-20-29-23-16,-1-8-19 15,2-3-15-15,-3-10 31 16,2-6 18-16,-5-11 25 0,1-8 49 16,-7-8 28-16,4-8 46 15,-3-2 18-15,-1-2 35 16,-1 4-11-16,4 6 14 16,-4 9-43-16,-1 3 1 15,-1 7-27-15,0 7-14 16,-3 8-35-16,1 25 1 15,-6 16-19-15,-6 34-5 16,-6 13-2-16,-11 41 12 16,-4-4-4-16,-2 23-99 15,4-14 76-15,0 10-632 16,-1-46 136-16</inkml:trace>
  <inkml:trace contextRef="#ctx0" brushRef="#br0" timeOffset="-138861.54">16287 12269 1130 0,'12'-23'439'16,"-15"4"5"-16,-14 18-205 16,-8 8-218-1,-11 12 18-15,-6 9 8 16,-8 21-1-16,6 6-11 15,5 31-8-15,12 10-7 0,13 22-7 16,19-7-27-16,23 12-65 16,16-26-46-16,30-14-377 15,8-39 36-15</inkml:trace>
  <inkml:trace contextRef="#ctx0" brushRef="#br0" timeOffset="-138245.3">16463 12555 1469 0,'-29'-40'312'0,"21"35"197"15,0 4-421 1,1-1 13-16,0-1 6 0,-1 2 0 16,2 1-50-16,0 1-23 15,0 2-20-15,-1 6-8 16,3 6-14-16,-5 12-22 15,3 5-2-15,2 12-18 16,5-4-9-16,5 3-11 16,6-8 17-16,4-9-8 15,5-12 9-15,8-9-5 16,-2-11 10-16,8-13-6 16,0-3 9-16,4-13 11 15,-7-4 16-15,1-9 6 16,-10 6 7-16,-3-6 8 15,-14 8 4-15,-3-1 1 0,-9 9-3 16,-7 1-1-16,-4 7-1 16,-10 8 1-16,-4 10-7 15,-4 6 4-15,3 8-6 16,-4 10-4-16,9 2-4 16,1 8-2-16,9-2 2 15,8 5 8-15,5-2 0 16,11 2 0-16,6-7-2 15,10 1-3-15,7-7-3 0,16-8-31 16,5-11-53-16,20-7-318 16,0-7 58-16</inkml:trace>
  <inkml:trace contextRef="#ctx0" brushRef="#br0" timeOffset="-137972.39">16912 12646 1434 0,'12'17'405'16,"-14"-30"137"-16,1 1-352 15,2 8-62-15,1 2 14 0,-2-2-11 16,0 4-38-16,0 0-40 15,0 1-23-15,1 2-23 16,7 24-12-16,10 47 1 16,-11-15-58-16,-1-2-48 15,-4 1-515-15,-5-17 89 16</inkml:trace>
  <inkml:trace contextRef="#ctx0" brushRef="#br0" timeOffset="-137351.77">17465 12482 1291 0,'9'-41'324'15,"-8"35"141"-15,-2 6-354 16,-3 5-32-16,3-5 0 15,-2 3-8-15,-8 18-39 16,-28 64-15-16,18-25 0 0,-4 13-25 16,5-5-39-16,9-4-110 15,8-22-47-15,18-15-299 16,8-20-11-16</inkml:trace>
  <inkml:trace contextRef="#ctx0" brushRef="#br0" timeOffset="-137143.42">17478 12399 1519 0,'-3'-11'327'0,"1"1"190"16,3 9-433-16,1 2-20 16,0-1 5-16,-1 0 1 15,2 3-42-15,3 6-14 16,49 55-2-16,-29-15-5 0,-1 5 4 15,6 12-65-15,6 9-614 16,2-5 183 0</inkml:trace>
  <inkml:trace contextRef="#ctx0" brushRef="#br0" timeOffset="-136671.22">18162 12700 1357 0,'0'3'323'0,"0"-2"123"16,-2-1-362-1,0 0-73-15,2 0-43 16,4 0-55-16,2 1-363 15,29 5 65-15</inkml:trace>
  <inkml:trace contextRef="#ctx0" brushRef="#br0" timeOffset="-136493.22">18566 12715 1023 0,'2'-4'362'0,"-3"2"23"0,1-1-210 16,0 3-193-16,0-1-20 16,2 0-24-16,5 1-323 15,27-1 63-15</inkml:trace>
  <inkml:trace contextRef="#ctx0" brushRef="#br0" timeOffset="-136329.04">18990 12711 968 0,'0'-3'302'0,"-4"-1"46"16,4-1-234-16,0 4-140 16,1 0-26-16,7 0-293 15,21-1 57-15</inkml:trace>
  <inkml:trace contextRef="#ctx0" brushRef="#br0" timeOffset="-136164.29">19386 12691 1406 0,'2'-8'307'0,"-2"7"129"15,1 1-404-15,-1 0-111 16,1 0-64-16,3 0-292 15,1-2-6-15</inkml:trace>
  <inkml:trace contextRef="#ctx0" brushRef="#br0" timeOffset="-135620.95">20142 12382 1596 0,'2'-10'346'0,"-1"4"144"15,-3 7-461-15,-3 7-45 16,-2 4 11-16,-2 8-2 15,-6 7 2-15,-2 7 9 16,3 1-20-16,0 2-115 16,3-1-54-16,4-6-301 15,1-14-35-15</inkml:trace>
  <inkml:trace contextRef="#ctx0" brushRef="#br0" timeOffset="-135310.77">20189 12374 1527 0,'12'-19'354'16,"-13"4"183"-16,-3 6-443 16,6 1 12-16,-2 1 20 15,2-1-33-15,1 5-35 16,-1 0-14-16,-2 2-21 15,1 0-16-15,0-1-6 0,2 2-8 16,-1 0 12-16,1 2-11 16,7 2-3-16,6 1-6 15,35 57 9-15,-32-23-10 16,2 5 17-16,4 14-48 16,1-3-42-16,-2 0-152 15,-6-12-339-15,-7-19 8 16</inkml:trace>
  <inkml:trace contextRef="#ctx0" brushRef="#br0" timeOffset="-134662.2">21067 12300 1551 0,'4'-41'359'0,"-6"34"175"15,-2 3-428-15,2 0-56 16,1 3 11-16,0-1 10 16,1 2-33-1,-3 0-26-15,3 0-17 16,0 0-18-16,-1 2-10 15,-1 1 12-15,-6 13-8 16,-24 50 7-16,10-23-6 16,5-1-15-16,3 7-9 0,10-6 3 15,11-1-23-15,6-11 10 16,13-8 0-16,6-13-7 16,11-15-1-16,-3-11 23 15,1-8 5-15,-7-3 22 16,-3-8 11-16,-13 0 8 15,-3-6 0-15,-10 0 5 16,-8-3-12-16,-7 8 7 0,-11 0 1 16,-4 11-3-1,-7 2-10-15,0 8 13 0,-3 8-9 16,6 10 3-16,1 8-12 16,4 10-7-16,6 7-23 15,7 1-18-15,4 8-59 16,11-3 96-16,15 3-341 15,12-7 113-15</inkml:trace>
  <inkml:trace contextRef="#ctx0" brushRef="#br0" timeOffset="-133711.85">21373 12499 888 0,'52'4'332'16,"-50"-8"84"-16,3 2-218 0,-1-1 4 16,-4 3-24-16,0 0-30 15,1 0-49-15,0 0-27 16,0 2-46-16,2 0-13 15,0 2-4-15,9 24-6 16,7 36 0-16,-19-26-4 16,0-6 3-16,-7-1-4 15,5-8 5-15,-1-8-6 16,0-7 7-16,-2-5-2 16,4-4 10-16,-2-9-2 15,0-4 6-15,2-5-3 16,3-1 2-16,5-9-8 15,1 3-5-15,5-3-4 16,0 3 5-16,7 1-10 0,-2 8 4 16,4 2-2-1,-3 4 11-15,3 3-9 0,-7 2 9 16,3-2 5-16,-5 3 16 16,-1 0 4-16,-2 3 10 15,-2 1-4-15,-2 1 4 16,0 4-14-16,-1 4-12 15,0 4-3-15,-1 6-2 0,-2 12-9 16,-1 4 10-16,-3 10-3 16,-4-1-6-16,2 1 2 15,-2-11-6-15,0-7-89 16,2-10-86-16,8 0-411 16,3-13 29-16</inkml:trace>
  <inkml:trace contextRef="#ctx0" brushRef="#br0" timeOffset="-133221.18">20927 12498 948 0,'0'-1'286'16,"-1"-2"65"-16,3 3-210 16,-2-1-58-16,2 0-2 15,2 1 2-15,27 0-20 16,48 1-63-16,-9-2-401 0,2-2 108 16</inkml:trace>
  <inkml:trace contextRef="#ctx0" brushRef="#br0" timeOffset="-132679.33">21890 12228 1156 0,'60'-78'341'16,"-49"58"127"-16,1 6-281 0,4 3-33 15,4 7 0-15,8 13 8 16,-5 15-51-16,7 23-22 16,-4 15-38-16,-1 33-14 15,-11 14-11-15,-12 28-13 16,-10-4-12-16,-11 24-150 16,-9-13-200-16,-26-9-243 15,4-48-133-15</inkml:trace>
  <inkml:trace contextRef="#ctx0" brushRef="#br1" timeOffset="48407.9">3111 13902 1097 0,'-12'-57'436'15,"11"37"10"-15,0 10-249 16,0 4-104-16,1 6-25 0,0-1 0 16,0-1-1-16,0 2-18 15,0 0-28-15,0 3-11 16,1 2-13-16,11 31 2 15,8 40 2-15,-13-21-2 16,-5 2 2-16,2 5 1 16,-3-8-1-16,-1-2-25 15,0-15-34-15,-1-6-110 16,-4-14-74-16,-3-8-271 16,-2-16-14-16</inkml:trace>
  <inkml:trace contextRef="#ctx0" brushRef="#br1" timeOffset="48707.66">2954 13819 1110 0,'-13'-17'455'16,"22"6"-8"-16,-5 5-228 0,3 0-206 16,13 0-5-16,11 0 1 15,21 2 9-15,15 5 0 16,19 10 0-16,-1 8-7 15,3 15-3-15,-17 9-4 16,-9 15-6-16,-25 2-7 0,-19 14-19 16,-24-5-4-16,-27 2-12 15,-21-15 5-15,-27-4 5 16,-8-19 17-16,-16-8 9 16,14-13 11-16,-1-8-47 15,31-6-43-15,9-9-203 16,33-6-136-16,32-1-67 15</inkml:trace>
  <inkml:trace contextRef="#ctx0" brushRef="#br1" timeOffset="49074.49">3732 14155 873 0,'6'-1'401'15,"-3"-3"-24"-15,0 0-168 0,3-5-137 16,15-32-7-16,-22 33 23 15,2 2 14-15,-2 1-12 16,1 5-39-16,0 0-21 16,0 2-27-16,0 5-14 15,2 24-2-15,3 43 7 16,-6-34 2-16,-1-1-28 16,2-9-7-16,0-8-38 15,0-11-25-15,2-16-72 16,3-12-265-16,-4-29 60 15</inkml:trace>
  <inkml:trace contextRef="#ctx0" brushRef="#br1" timeOffset="49184.28">3728 13825 1289 0,'-2'-6'280'0,"5"4"97"0,4 7-422 15,5 5-352-15,3 2 74 16</inkml:trace>
  <inkml:trace contextRef="#ctx0" brushRef="#br1" timeOffset="49857.5">4136 14092 1087 0,'3'-1'231'15,"-3"-1"115"-15,0 1-307 16,-4 0 28-16,1 0 13 15,-1 0 8-15,-1 1-5 16,1 0-7-16,-3 0-35 0,1 1-12 16,-5 1-17-16,-32 17-3 15,35-12-11-15,0 3 2 16,1-1-3-16,2-2 2 16,2 0-4-16,1 1-5 15,4-3 2-15,1 1-3 16,3 1-2-16,4 0 3 15,3 1 4-15,7-1-1 16,1 0 2-16,4 0-13 16,-1 3-3-16,2 1-4 15,-5 0-4-15,-1 5-1 16,-6-3 12-16,-4 1 3 16,-8-1 6-16,-7-1-4 15,-8-2 2-15,-8 1 3 16,-4-1-3-16,-5-3-4 15,3 0-5-15,1-1-66 0,10-4-164 16,9-1-125-16,12-4-73 16</inkml:trace>
  <inkml:trace contextRef="#ctx0" brushRef="#br1" timeOffset="50274.16">4477 14134 1081 0,'-17'-7'264'0,"1"-3"114"15,2 8-302-15,2-2 40 16,4 0 3-16,1-4 25 16,1 0-17-16,3 4 2 15,2 1-46-15,-3-2-6 16,4 4-18-16,-1 0 4 15,0-1-14-15,0 0 8 16,-1-1-12-16,0 1-11 16,1 0-14-16,0 0-10 15,1 1-14-15,0 1-2 16,0 2 3-16,3 20-2 0,13 54 0 16,-14-10 6-16,2 4-2 15,-4 22-9-15,-1-5-4 16,-2 12-11-16,-1-20-15 15,-5-3 0-15,-4-27-1 16,-11-9-20-16,-9-23-5 16,-22-5-97-16,-5-10-48 0,-14-10-275 15,8-6-22-15,0-22-108 16</inkml:trace>
  <inkml:trace contextRef="#ctx0" brushRef="#br1" timeOffset="50453.03">4269 13866 1299 0,'0'-17'399'16,"-22"1"38"-16,18 9-338 15,-1 5-178-15,8 2-70 16,-3 0-28-16,2 1-260 15,4 2 35-15</inkml:trace>
  <inkml:trace contextRef="#ctx0" brushRef="#br1" timeOffset="51174.05">4621 14087 1038 0,'36'-47'293'0,"-39"34"89"0,-1 5-277 15,1 2 8-15,-2 2-11 16,3 2 17-16,2 1-17 16,-2 1-22-16,1 0-41 15,1 1-11-15,0 1-26 16,0 7-6-16,3 18 3 16,8 43 1-16,-4-32-9 0,2 2-13 15,-4-9-14 1,3-5-27-16,0-8-6 0,6-8-14 15,4-8 8-15,10-8-15 16,1-8 21-16,3-14 8 16,-4-5 16-16,-4-10 16 15,-7 0 39-15,-4-1 24 16,-8 11 17-16,-2 4 24 16,-4 10 2-16,-5 4 4 15,2 6-22-15,-3 1-16 16,7 7-23-16,-4 6-14 15,5 5-13-15,0 8 0 16,2 6 1-16,3 14 1 16,1 3 5-16,7 5-17 15,0-10-6-15,3 0-38 16,2-13-27-16,4-10-72 0,-3-13-15 16,7-7-237-16,-3-12 37 15</inkml:trace>
  <inkml:trace contextRef="#ctx0" brushRef="#br1" timeOffset="51507.27">5132 13995 1081 0,'0'-11'369'16,"-1"2"65"-16,1 7-296 0,1 3-31 15,3 4-48-15,-4-3-9 16,3 1-19-16,6 18-14 16,21 47 0-16,-20-26-4 15,-5-4-3-15,-3 1-7 16,1-9-1-16,-4-9-4 15,-1-9 2-15,4-3 2 16,-2-8 3-16,1-6 1 16,2-9-1-16,2-13-8 15,2-8 2-15,4-10-7 16,-1 4 5-16,2-1-1 16,-1 13 8-16,1 6 3 15,-6 12 4-15,2 3-2 16,0 7 4-16,0 5 1 0,0 5-12 15,4 6-3-15,1 7 3 16,5 14-3-16,-3 6 1 16,3 7-120-16,-1 6-356 15,5-5 82-15</inkml:trace>
  <inkml:trace contextRef="#ctx0" brushRef="#br1" timeOffset="52039.68">5640 14070 970 0,'3'-5'276'0,"14"-32"65"16,-21 33-237-16,0 4-39 15,-1-1 7-15,2 0 7 0,0 1-5 16,-1 0-26-16,-3 0-12 15,-6 2-20-15,-35 17-10 16,36-10 0-16,5 4-3 16,4 0-5-16,5 3-15 15,8 1-14-15,6 3-31 16,4-6-22-16,16 1-66 16,9-6-252-16,23-21 56 15</inkml:trace>
  <inkml:trace contextRef="#ctx0" brushRef="#br1" timeOffset="52407.65">6021 13811 1195 0,'-12'-3'256'16,"0"-8"137"-16,4 3-330 15,3-1 54-15,1-1 18 16,0-2 27-16,3 6-23 0,-2-4-11 16,2 1-54-16,0-2-11 15,0 1-13-15,-2-2 8 16,2 5-13-16,0 0-7 16,0 5-8-16,1 4-12 15,0-2-20-15,0 2 2 16,-1 3-8-16,-1 26-5 15,-6 45 6-15,5-17 7 16,0 3-8-16,7 10-14 16,5-9-18-16,5-4-59 15,1-18-35-15,3-9-89 16,-6-18-23-16,-6-16-297 16,-6-15 48-16</inkml:trace>
  <inkml:trace contextRef="#ctx0" brushRef="#br1" timeOffset="52585.66">5784 13988 1310 0,'12'0'248'16,"3"-2"140"-16,7 0-385 16,14-5-7-16,8-3 9 15,12-2 2-15,-3 3-12 0,12 0-84 16,-8 4-60-16,4 2-242 15,-14 3-20-15</inkml:trace>
  <inkml:trace contextRef="#ctx0" brushRef="#br1" timeOffset="52799.2">6284 13935 1108 0,'-2'0'302'0,"0"-2"79"16,-2 1-286-16,2 0-23 15,0 0 11-15,0 1 1 16,0 0-9-16,0 1-9 16,1 3-38-16,0 19-18 15,2 42-4-15,3-26-22 16,-2-4-24-16,1-7-43 16,-2-8-33-16,-3-19-73 0,-1-14-252 15,-2-18 52-15</inkml:trace>
  <inkml:trace contextRef="#ctx0" brushRef="#br1" timeOffset="52944.28">6206 13762 1155 0,'0'-12'316'16,"1"8"69"-16,2 1-329 0,4 4-50 16,-6-1-43-16,4 1-72 15,1 2 99-15,18 4-376 16,34 50 105-16</inkml:trace>
  <inkml:trace contextRef="#ctx0" brushRef="#br1" timeOffset="53257.41">6473 13962 1026 0,'-3'-11'378'16,"3"1"32"-16,-3 1-211 15,3 6-137-15,3 1 3 16,4 2-9-16,-7 0-18 16,2 2-22-16,2 2-13 15,5 21-8-15,38 42 1 0,-36-35 4 16,2-2 1-16,-2-8-4 16,0-7 0-16,1-9-1 15,5-12 8-15,-6-10 7 16,4-10 0-16,-1-3 4 15,-1-9 0-15,-1 5-8 16,5 0-47-16,-2 5-33 0,3 5-75 16,-3 10-48-16,5 11-261 15,-6 9 40-15</inkml:trace>
  <inkml:trace contextRef="#ctx0" brushRef="#br1" timeOffset="53606.76">6914 14047 710 0,'2'-8'321'16,"3"0"-33"-16,5-3-122 16,1 0-184-16,6-2-6 15,-2 2 15-15,-1-3 8 16,-3 3 2-16,-1 1 0 0,-6 0 4 15,0-3 2-15,-4 3-4 16,0-1-4-16,-1 2 4 16,-3 3-8-16,-1 1-3 15,-7 3 7-15,-1 3 11 16,-10 0 16-16,-4 6 19 16,-2 5 16-16,1 3 4 15,1 13-6-15,5 5-13 16,11 6-17-16,14 2-19 0,31 0-25 15,21-11-50-15,49-24-297 16,8-21 67-16</inkml:trace>
  <inkml:trace contextRef="#ctx0" brushRef="#br1" timeOffset="54241.53">8160 13721 1277 0,'-8'-10'261'0,"-15"5"130"15,-5 6-369-15,-7 4 19 16,2 6 17-16,-8 1 17 16,6 3 0-16,-1 1-7 15,7-1-23-15,1-2-15 16,9-2-19-16,2-1-5 16,9-4 2-16,4-2-11 15,6-3-3-15,2 1 5 16,-3-2-2-16,1 0-9 15,4 0 6-15,19 3 2 0,31 5-3 16,-24 2 3-16,-5 4 0 16,3 8 0-16,-7 5-13 15,-2 9-23-15,-7 0-9 16,-7 9-19-16,-11-3 0 16,-9-1 6-16,-7-9 21 15,-12-8 10-15,-1-13 17 16,-5-14 10-16,3-10 4 15,-2-11-19-15,14-5-20 0,6-7-73 16,16 5-274-16,15 3 47 16</inkml:trace>
  <inkml:trace contextRef="#ctx0" brushRef="#br1" timeOffset="54623.45">8271 14013 749 0,'0'-1'262'0,"-2"-2"27"16,1 0-180-16,1-2-89 16,1-2-10-16,4-5 2 15,29-30-5-15,-16 32-1 0,2 4 2 16,-3-1 4-16,-5 0 13 15,-4 0 24-15,-2-1 16 16,-5-1 25-16,-2 1 0 16,-7-2-4-16,-3 0-27 15,-6 2-16-15,-6 4-23 16,-4 2-8-16,4 6-9 16,3 7-3-16,5 4 2 15,7 9-11-15,7 5-3 0,11 9-8 16,9-2-3-16,14 10-29 15,4-8-10-15,12-10-44 16,1-10-22-16,6-17-253 16,-7-20 57-16</inkml:trace>
  <inkml:trace contextRef="#ctx0" brushRef="#br1" timeOffset="54906.65">8664 13621 1343 0,'0'-15'297'0,"-13"10"168"0,3 2-378 15,2 3 33-15,4-2-1 16,3 3 6 0,-1-1-41-16,2 0-18 0,0 0-42 15,0 0-6-15,2 1-8 16,-1 4-8-16,4 21-1 15,7 47 3-15,-11-29-4 16,-3 14-2-16,-4-5 6 0,3 9-5 16,2-8 0-1,3 5-62-15,4-15-62 0,3-8-142 16,4-18-286-16,1-24-13 16</inkml:trace>
  <inkml:trace contextRef="#ctx0" brushRef="#br1" timeOffset="55275.45">8927 13951 1195 0,'7'-7'246'16,"-2"1"103"-16,-1 0-341 15,3 1-31-15,1-2 2 0,-1 3 20 16,2-3 1-16,-3 2-4 16,1-1-8-16,-1 1 2 15,0-4-7-15,-3 3 2 16,-2-3 7-16,0 1 15 16,-3-1 3-16,-4 3-2 15,-9 0 4-15,-1 2-2 16,-4 1-9-16,-3 2-1 0,0 6 4 15,5 2 2-15,-1 9-4 16,5 5 0-16,2 10-4 16,11 0 4-16,9 9-5 15,13-5-8-15,22-3-339 16,13-16 110-16</inkml:trace>
  <inkml:trace contextRef="#ctx0" brushRef="#br1" timeOffset="55722.47">9259 13903 693 0,'5'-10'337'0,"-1"3"24"0,0 2-117 16,-3 1-67-16,0 0 6 15,-1 3-36-15,0 0-8 16,-1 0-39-16,0 1-19 16,-2 0-34-16,-1 0-12 15,-7 4-23-15,-48 23-5 16,34-13-3-16,2 3 1 16,7-1-13-16,10 2-18 15,7 0-8-15,11 2-45 16,5-3-35-16,14 2-68 15,6-7-19-15,20-9-278 16,1-6 48-16</inkml:trace>
  <inkml:trace contextRef="#ctx0" brushRef="#br1" timeOffset="56072.56">9656 13693 1394 0,'-25'-26'372'0,"10"9"111"0,0-1-342 15,7 8-54-15,3 2 21 16,1 0-1-16,0 3 1 16,4 3-42-16,0 1-22 15,0 1-24-15,0 0-10 16,0 1-18-16,1 3 6 15,4 12 7-15,9 58-5 16,-16-13-3 0,-4 8-3-16,0 3 6 15,0-1 0-15,3-5-28 16,1-22-15-16,6-5-46 16,1-11-34-16,-3-10-101 15,2-14-12-15,3-19-305 16,-9-10 41-16</inkml:trace>
  <inkml:trace contextRef="#ctx0" brushRef="#br1" timeOffset="56241.56">9397 13923 758 0,'-1'0'547'0,"2"-2"-135"0,6 0-29 15,-6 1-401-15,5 0 0 16,31-3 14-16,48-7 7 15,-32 6-26-15,7 1-90 16,-12 1 74-16,3 4-375 16,-16 2 61-16</inkml:trace>
  <inkml:trace contextRef="#ctx0" brushRef="#br1" timeOffset="56473.54">9807 13895 993 0,'4'0'420'15,"-2"0"0"-15,0-1-157 16,-1 1-178-16,1 0 30 16,-2 0-4-16,1 0-10 15,0 0-38-15,1 1-27 16,1 2-34-16,3 17-3 0,12 40 3 16,-14-27 0-16,0-2-3 15,0 1-42-15,1-14-35 16,0-1-91-16,-5-12-26 15,2-17-194-15,-1-10-91 16,-4-12-10-16</inkml:trace>
  <inkml:trace contextRef="#ctx0" brushRef="#br1" timeOffset="56585.28">9878 13724 1100 0,'2'-12'251'0,"-2"2"99"15,1 6-324-15,3 4-49 16,0 7-47-16,-4-6-278 15,1 1 34-15</inkml:trace>
  <inkml:trace contextRef="#ctx0" brushRef="#br1" timeOffset="56973.22">10142 13926 1119 0,'-10'0'427'0,"2"-2"18"0,-3 3-245 16,0 0-119-16,-3 0-31 15,1-1 6-15,3 2-5 16,2 2-18-16,0 1-24 16,5 4-10-16,3 3-13 15,4 1-18-15,-2 1-13 16,5 0-8-16,-3 1 6 15,1 0-9-15,-1-2 9 0,3 1 1 16,-1-3 10-16,2-3-11 16,2-4 14-16,7-3 15 15,0-6 9-15,1-5 3 16,1-3 17-16,-3-8 10 16,-6-1-10-16,-4-2-3 15,-7 0-1-15,-7-3-27 16,-4 6-35-16,-3-1-73 15,0 4 12-15,8 4-293 16,9 6 50-16</inkml:trace>
  <inkml:trace contextRef="#ctx0" brushRef="#br1" timeOffset="57339">10315 13866 906 0,'14'9'297'0,"-4"5"92"15,-3 1-235-15,-1 2 10 16,-2 1-12-16,-1 3-11 15,-2-2-46-15,0 7-12 0,4-2-43 16,-4 5-20-16,3 1-14 16,-2 2-1-16,0-6-4 15,1 0-4-15,-1-7-3 16,-1-9-9-16,1-6 6 16,1-5 6-16,0-6-3 0,-3 4 1 15,3-7 11-15,29-60 0 16,-15 30-10-16,5-9 3 15,-4 13 5-15,2 3 3 16,-9 10 4-16,-2 9 17 16,-2 8 3-16,-4 0 7 15,-1 6-6-15,4 5-14 16,-4-4-14-16,-1 2-1 16,5 16-5-16,48 55 2 15,-33-26 0-15,-2 12-12 16,-7-3-59-16,3 10-447 15,-3-15 117-15</inkml:trace>
  <inkml:trace contextRef="#ctx0" brushRef="#br1" timeOffset="58990.29">2442 14842 1009 0,'-2'-6'279'0,"6"2"64"0,-1 2-283 16,-3 1-34-16,1 0-17 15,2 0 17-15,8 0 4 16,13-3 14-16,35-5 5 16,-26 7 8-16,-3 2-15 15,7 0-1-15,-3 2-21 16,5-1-2-16,-5 1-15 16,10-1 0-16,-7 0-4 15,8 0 7-15,-3 1-2 0,8-2 8 16,-5 0-3-16,9-2 10 15,-5 1-8-15,12 1 10 16,-4-2-6-16,11 2 8 16,-4-1-8-16,12 0 8 15,-7 0-9-15,12 2 0 16,-2 0-3-16,11 1-5 16,-8 2 1-16,9-1-3 15,-9-2-4-15,12-1 0 16,-6 1 5-16,14-1-5 15,-11-1 3-15,15 1 7 16,-11 0-10-16,16-1 9 16,-10 2-4-16,15 0 7 0,-13 0-12 15,16 1 11-15,-16-1-10 16,14-1 2-16,-14 2-3 16,14-4 8-16,-19-2-10 15,12 0 8-15,-11-1-5 16,14 2 8-16,-11-2-9 15,15-3 14-15,-11 3-10 0,18 3 8 16,-16-2-11-16,16 1 9 16,-17 2-4-16,15 2 6 15,-18-1-7-15,13 0 3 16,-16 2-2-16,14-1-1 16,-12 1-6-16,14-2 3 15,-13 0-5-15,16-1 4 16,-9 1 0-16,16-7 5 15,-13 5-2-15,17-1 2 16,-11 0-2-16,11-4-1 16,-16 5-7-16,14-4 11 15,-14 2-4-15,14-1 0 16,-17 5-2-16,20-3 7 16,-16 3-12-16,12-2 3 15,-14 3 2-15,14-2 3 16,-17 2-7-16,12-1 7 15,-19 0-3-15,7 0 5 0,-20-2 2 16,6 3 7-16,2-3 19 16,-6 1-22-1,-9 0 2-15,-4 0-7 16,-14-4 3-16,-21 4-1 16,-7 1 5-16,-12-1-5 15,-7 2 10-15,-8-1-6 16,-9 0-2-16,-2 0-8 0,-1 1-8 15,0-1-38-15,-2 1-132 16,-5 3-359-16,-26 1 46 16</inkml:trace>
  <inkml:trace contextRef="#ctx0" brushRef="#br1" timeOffset="97466.16">1755 15408 844 0,'38'-43'345'0,"-36"40"16"0,-4 0-186 16,-2 3-89-16,2 0-17 15,-2 1-23-15,-7 6 6 16,-46 37-23-16,28-17 1 16,7-2-13-16,-2 3 0 15,10-6-14-15,3-2 5 16,5-7-9-16,2-7 5 16,6-2-8-16,2-1-1 15,-4-3-6-15,2 0 5 16,3 0-7-16,14 0 6 15,34 5 1-15,-30 1 3 16,-1 6-4-16,-2 7 5 16,-7 4-5-16,-3 7 6 15,-6-2-2-15,-5 4 2 16,-6-8 0-16,-5-1 4 0,-1-8-5 16,-4-5 4-16,0-6 1 15,-1-8 4-15,1-2-16 16,3-8-67-16,7-7-53 15,12-5-275-15,3-2 1 16</inkml:trace>
  <inkml:trace contextRef="#ctx0" brushRef="#br1" timeOffset="97851.2">1934 15661 1245 0,'-13'-18'260'16,"-15"-27"109"-16,33 37-358 15,6 2-19-15,10-4 3 16,2 0 11-16,7 0 0 16,-2 4-13-16,-3-2 0 15,-6 4-2-15,-8-3 1 16,-9-1 4-16,-3-1 12 15,-4-1 6-15,-6-4 9 16,-1 1 0-16,-5 0 9 0,-5 3-4 16,-2 4-5-16,-1 4-14 15,2 2 4-15,6 3-13 16,4 7 0-16,6 3-4 16,7 12 4-16,5 6-5 15,6 16 4-15,6 0-3 16,10 4-13-16,1-9-26 0,8-2-57 15,0-21-36-15,6-7-265 16,-6-11 35-16</inkml:trace>
  <inkml:trace contextRef="#ctx0" brushRef="#br1" timeOffset="98150.2">2225 15310 1023 0,'0'-13'297'0,"0"2"108"16,2 3-271-16,2 1 46 15,-2-1-21-15,3 1 11 16,-2 4-43-16,1 0-14 16,-3 0-57-16,-1 1-8 0,0 2-15 15,0-1-3-15,1 1-23 16,2 3-1-16,0 0-7 15,2 23-1-15,42 45-3 16,-31-18 9-16,-2-1-4 16,5 10-9-16,-6-9-25 15,4 2-84-15,-1-19-75 16,1 0-362-16,-3-18 21 16</inkml:trace>
  <inkml:trace contextRef="#ctx0" brushRef="#br1" timeOffset="98567.38">2588 15498 1299 0,'7'-10'149'0,"0"6"182"15,6 8-387-15,3 1-2 16,-3 0 47-16,0 2 12 16,-3 1-13-16,0-1-10 15,-4-1-2-15,-1-1-1 0,-4-4 0 16,-3-2 13-16,0 0 8 16,0-1 13-16,-1-1 5 15,-1-2 19-15,-11-5 5 16,-38-22 10-16,31 26-15 15,1 5 2-15,5 2-18 16,2 4-7-16,9 0-8 16,3 7 4-16,7 1-8 0,4 8 5 15,4 3-5-15,5 7 2 16,-1-3-1-16,7 2-5 16,-3-4-22-16,6-5-57 15,0-9-270-15,4-9 49 16</inkml:trace>
  <inkml:trace contextRef="#ctx0" brushRef="#br1" timeOffset="98932.07">2924 15535 684 0,'1'-3'222'16,"1"0"81"-16,1 1-170 15,-1 0 16-15,0 0-16 16,0-2 20-16,-1 2-34 16,0-1 2-16,-1-1-36 15,-1 2 2-15,0 0-27 16,-2 0-10-16,0 0-26 0,-3 0-4 15,-9 0-9-15,-36 10-8 16,36 5 0-16,-1 9-4 16,0 0 2-16,7 8-5 15,3-4-4-15,7 3-30 16,9-4-29-16,18-8-73 16,13-8 211-16,25-28-533 15,2-15 205-15</inkml:trace>
  <inkml:trace contextRef="#ctx0" brushRef="#br1" timeOffset="99498.79">3280 15295 1028 0,'-8'-12'311'0,"-1"-3"102"15,5 8-275-15,0-2 22 16,2 4-29-16,2 0 9 15,0 3-44-15,0 0-12 16,0 2-47-16,0 0 4 16,0 2-19-16,0 0 4 15,2 1-8-15,10 23 1 16,12 34-8-16,-18-13 0 16,-3 2-8-16,1 13 5 0,-1-3-5 15,4 8 0-15,0-18-4 16,2-6 6-16,-2-16-16 15,0-10-37-15,-4-11-25 16,-5-9-95-16,-3-8-56 16,-3-12-307-16,-4-10 30 0</inkml:trace>
  <inkml:trace contextRef="#ctx0" brushRef="#br1" timeOffset="99715.15">3198 15500 911 0,'-11'0'228'0,"-1"0"80"16,2 3-247-16,4-1-3 16,2-1-13-16,2-1 4 15,2 0-14-15,2 0-15 16,-1 0-17-16,15-1 0 16,53 0 2-16,-18-2 1 15,3-2-11-15,8-1-41 16,-5 0-47-16,1 0-255 15,-14-1 27-15</inkml:trace>
  <inkml:trace contextRef="#ctx0" brushRef="#br1" timeOffset="99949.27">3591 15459 926 0,'-4'-2'293'0,"-1"-1"56"15,1 0-187-15,0 1-52 16,-1 1 11-16,1 0-3 0,1 1-6 15,0 0-51-15,2 2-14 16,1 4-21-16,7 22-1 16,13 37-8-16,-14-24 0 15,2-5-13-15,-6 3-1 16,1-12-10-16,-3-4-42 16,0-11-33-16,-4-10-70 15,2-11-56-15,-1-24-263 16,3-14 40-16</inkml:trace>
  <inkml:trace contextRef="#ctx0" brushRef="#br1" timeOffset="100065.2">3604 15274 1330 0,'7'8'276'0,"8"3"132"0,3 2-427 15,4 2-116-15,-4 1-269 16,0 0 20-16</inkml:trace>
  <inkml:trace contextRef="#ctx0" brushRef="#br1" timeOffset="100799.5">3845 15578 837 0,'1'-17'370'0,"9"-36"-8"16,-3 40-200-16,1 2-58 16,3 7-45-16,5 7 5 15,0 7-5-15,2 10-4 16,-1 9-32-16,-1 15-5 16,-3-1-9-16,-2 5 0 15,-2-6-6-15,1-7 3 16,-3-17-5-16,-1-7 10 0,1-12 6 15,2-20 9-15,1-13-11 16,3-20 10-16,2-9-16 16,0-12-10-16,1 10-28 15,-3 9 0-15,-4 22-15 16,2 13-62-16,-4 22-29 16,2 15-10-16,2 10-273 15,-1 9 59-15</inkml:trace>
  <inkml:trace contextRef="#ctx0" brushRef="#br1" timeOffset="101098.2">4353 15469 1299 0,'-11'-14'341'0,"5"1"116"15,1 7-354-15,3 3 20 16,1 2-27-16,0 1 3 16,1 0-27-16,0 0-27 15,0 1-38-15,0 2-4 16,2 10-3-16,14 47 1 0,-14-32-6 16,4 6 11-16,-2-4-23 15,-4-4-47-15,0-5-58 16,3-7-99-16,-3-12-22 15,3-19-270-15,4-10 36 16</inkml:trace>
  <inkml:trace contextRef="#ctx0" brushRef="#br1" timeOffset="101213.88">4286 15251 1176 0,'0'-14'153'16,"4"15"-25"-16,7 11-470 15,-1 1-122-15</inkml:trace>
  <inkml:trace contextRef="#ctx0" brushRef="#br1" timeOffset="101716.05">4543 15319 1070 0,'27'-46'293'0,"-33"32"108"16,0 5-289-16,1 0 22 16,0 3-13-16,1 0 13 15,2 4-35-15,1 1-20 16,1 1-45-16,0-1-4 15,0 1-11-15,1 0-1 16,0 1-1-16,0 1 8 16,1 3-15-16,6 25 3 15,4 37-11-15,-16-21 4 16,3 4-4-16,0 12 5 16,2-7-9-16,2 2 6 15,1-14-31-15,-2-9-49 0,-2-15-47 16,-2-8-81-16,-7-14-40 15,5-10-256-15,-3-12 51 16</inkml:trace>
  <inkml:trace contextRef="#ctx0" brushRef="#br1" timeOffset="102248.53">4520 15516 1212 0,'-23'-44'310'0,"24"33"101"16,5 4-345-16,8-2-12 16,4 0-24-16,13-1 3 15,3 4-14-15,5 1-36 16,-4 4-37-16,3 2-14 16,-12 4-14-16,-4 0 1 15,-9-1 31-15,-4 3 25 16,-6-1 21-16,-4-1 49 15,-1 2 16-15,-5 0 35 16,2 3 4-16,-2 1 10 16,3-1-33-16,2 3-11 15,6-2-33-15,5-1-9 16,3 1-11-16,6-1-6 0,1-5-9 16,7 1-6-16,-2-3-14 15,2-3-32-15,-6-1-5 16,1-5 5-16,-6-1 6 15,-5-10 20-15,0-1 44 16,-1-10 40-16,-3 2 11 16,1-3 38-16,-2 5 9 0,-1 4 14 15,-2 6-18-15,-2 3 7 16,1 7-33-16,-2 4-9 16,1 4-38-16,0-1-9 15,0 5-21-15,0 35-4 16,1 56-10-16,-2-18 14 15,-5 0-10-15,-5 23-53 16,-5-1-75-16,-4 23-477 16,-8-19 76-16</inkml:trace>
  <inkml:trace contextRef="#ctx0" brushRef="#br1" timeOffset="103365.95">5928 15192 1068 0,'-1'-13'367'0,"-1"0"67"0,0 4-291 15,-6 7 2-15,-1 4-49 16,-9 7-4-16,-5 7-24 16,-9 18-14-16,-2 5-19 15,-4 20-12-15,5 9-10 16,7 25-3-16,20-3-12 15,21 11-44-15,21-16-36 16,20-6-126-16,12-25-304 0,3-17 28 16</inkml:trace>
  <inkml:trace contextRef="#ctx0" brushRef="#br1" timeOffset="104082.39">6273 15340 942 0,'-8'-7'276'0,"1"2"94"16,1 1-237-16,1 3 3 15,0 1-20-15,-4 0 13 16,-4 4-39-16,3 2-22 16,-10 3-34-16,-5 8-6 15,-2 6-11-15,1 12-7 16,-2 3-5-16,8 4-6 16,8-6-7-16,9 0-19 15,7-11-2-15,9-7-16 16,7-9 3-16,9-3-12 15,2-10 7-15,6-7-8 16,-3-2 16-16,0-5 7 16,-8-2 16-16,1-3 9 15,-9 1 16-15,0-2 2 16,-8 2-5-16,-5-3 9 16,-4 3 1-16,-7 1-1 0,-6 4-4 15,-8 0 4-15,0 7-11 16,-8 2 1-16,0 2-2 15,-3 3 3-15,5 2-4 16,-2 2 4-16,9 1-4 0,0 3-3 16,8 3 0-16,2 7 1 15,2 3-2-15,4 6 2 16,1 2 1-16,7 4-5 16,2-4-3-16,6-2 0 15,8-5-6-15,13-4-50 16,4-8-51-16,19-12-294 15,1-10 27-15</inkml:trace>
  <inkml:trace contextRef="#ctx0" brushRef="#br1" timeOffset="104398.62">6553 15513 966 0,'34'26'429'16,"-36"-34"1"-16,-2 2-195 16,-1 0-93-16,3 4-34 15,0-1 15-15,2 2-18 16,0 1-31-16,0 0-40 0,0 1-15 15,0 1-15-15,0 10-3 16,6 47 1-16,-5-17 0 16,1 0-24-16,-5 10-182 15,-4-7-331-15,-3-13 29 16</inkml:trace>
  <inkml:trace contextRef="#ctx0" brushRef="#br1" timeOffset="105181.19">7079 15463 785 0,'-3'-12'269'15,"-4"1"64"-15,3 0-144 16,2 3-34-16,-1-1 13 15,3 2-3-15,4 1-13 16,-1 0-54-16,1 2-11 16,3 2-26-16,2 2-14 15,-1 2-12-15,6 8-14 16,-1 2-8-16,3 8-8 16,-2 4 1-16,6 9-7 15,-5 0 5-15,5 6-4 16,-4-5 6-16,0-1-9 15,-3-12 7-15,-1-5-2 0,-3-9 1 16,1-10 8 0,-1-13 9-16,4-13 1 15,1-9 2-15,5-19-3 0,1 0-6 16,6-5-28-16,-5 8-40 16,1 9-153-16,-9 29-335 15,-6 15 22-15</inkml:trace>
  <inkml:trace contextRef="#ctx0" brushRef="#br1" timeOffset="105729.29">7807 15590 905 0,'-53'-3'327'0,"50"-2"32"16,2 2-223-16,5 1-17 15,-7 1-26-15,3 0-3 16,0 0-17-16,3 0-36 15,-2 0-79-15,3 1-118 16,17-1-276-16,38-11 23 16</inkml:trace>
  <inkml:trace contextRef="#ctx0" brushRef="#br1" timeOffset="105891.58">8059 15573 1313 0,'1'-2'272'16,"-4"-6"104"-16,3 6-394 0,0 1-54 15,0 0-104-15,2 0-208 16,-1-2 30 0</inkml:trace>
  <inkml:trace contextRef="#ctx0" brushRef="#br1" timeOffset="106051.2">8278 15551 895 0,'7'-5'159'0,"-4"2"82"16,1 2-290-16,-4 1-224 15,2-1 59-15</inkml:trace>
  <inkml:trace contextRef="#ctx0" brushRef="#br1" timeOffset="106633.45">8644 15377 969 0,'-8'-17'345'0,"4"2"47"15,1 7-242-15,0 1-16 16,3 1-26-16,3 4 7 15,1 1-17-15,-3 1-17 16,1 1-42-16,5 2-18 16,9 7-14-16,36 37-4 15,-37-19-1-15,3 7 3 0,-5-1 0 16,4 0-2-16,-5-8-2 16,4-5 4-16,-10-11-4 15,3-10 9-15,-1-11 9 16,2-15 3-16,1-9-6 15,4-12 5-15,0 0-9 16,4-9-40-16,-1 13-45 16,2 3-97-16,-3 12-58 15,-1 19-291-15,-4 18 15 0</inkml:trace>
  <inkml:trace contextRef="#ctx0" brushRef="#br1" timeOffset="107198.06">9371 15276 1522 0,'-9'-6'312'0,"1"-4"153"16,1 10-442-16,-2 0 1 15,2 0 10-15,-4 3 4 16,3 2-2-16,-1 3-10 0,4 2-15 16,-2 3-8-16,3-1-2 15,-2 2-2-15,3 1 2 16,-1 3-8-16,0 2-2 16,1 6-14-16,0-2-8 15,3 5-14-15,3-3 6 16,7-2-5-16,3-7 9 0,7-4 9 15,3-7 13 1,6-9 6-16,2-7 7 0,5-8 5 16,-4-8 4-16,0-6-2 15,-9 1-1-15,-5-3 8 16,-11 4-5-16,-4 1-9 16,-8 7 0-16,-8 0-10 15,-6 7-7-15,-5 3-3 16,-2 8 1-16,-6 4-23 15,4 6-3-15,2 3-24 16,6-1 1-16,1 4 1 16,8 2 25-16,-2-1 9 15,3 0 27-15,1 4 7 16,2-1 0-16,5 0 2 16,6 1-2-16,12-2-7 0,11-3-42 15,16-4-319 1,9-10 87-16</inkml:trace>
  <inkml:trace contextRef="#ctx0" brushRef="#br1" timeOffset="113096.59">9655 15640 417 0,'0'1'255'0,"0"-1"-8"15,0 0-43-15,0-1-85 16,0 0-4-16,0 0 7 16,0-1-23-16,0 0-7 15,0 0-31-15,0 0-14 0,1 1-14 16,0 1-7-16,1 0-13 15,0 1-1-15,2 1-3 16,-1 1-3-16,5 8 4 16,23 45-5-16,-26-33 5 15,-5 2-3-15,-4-6 5 16,0 0-5-16,1-5 3 16,1 1-7-16,1-5 2 0,1-3-4 15,0-3 4-15,0-6 1 16,0 1 2-16,0-2-4 15,0 0 9-15,1-1-7 16,2-10-4-16,13-41 1 16,-7 38 1-16,0-2-7 15,0 2 4-15,2 2 1 16,1 6 1-16,4-4 8 16,5 6 7-16,3-4 13 15,1 5 9-15,5-2 4 16,-6 5-1-16,-1 0-6 15,-9 4-7-15,-2 1-17 16,-5 2 0-16,-3-1-7 16,-3 0-2-16,-1-2-7 0,0 1 7 15,0 1 3-15,1 4 3 16,4 13 8-16,1 28 4 16,-5-31 3-16,1-1-9 15,2-2-6-15,-4-5 4 16,3 4-6-16,0-2-20 15,-2 2-128-15,2 0-340 16,-5-2 45-16</inkml:trace>
  <inkml:trace contextRef="#ctx0" brushRef="#br1" timeOffset="113663.42">10137 15170 720 0,'-4'-12'232'16,"3"4"68"-16,1 1-184 16,2-1 31-16,1 0-4 15,2 1 35-15,0 1-23 0,5 8-2 16,6 5-48-16,7 13-6 15,5 7-35-15,14 19-2 16,-2 8-18-16,3 31-2 16,-6 12-20-16,-11 30-6 15,-21-1-11-15,-21 31-47 16,-24-16-75-16,-35 5-403 16,-25-32 64-16</inkml:trace>
  <inkml:trace contextRef="#ctx0" brushRef="#br1" timeOffset="124061.89">11103 15309 916 0,'-43'-16'265'0,"35"14"66"16,5 4-244-16,-4-1 11 15,3-1-13-15,4 0 13 16,0 0-15-16,0 0-4 15,0 0-38-15,1 1 0 16,2-1-13-16,0 0 2 16,14 1-8-16,43-4 5 15,-30-3-20-15,4 1-25 16,-5 0-34-16,0 3-98 16,-7 5-49-16,-9 6-248 15,-10 2-1-15</inkml:trace>
  <inkml:trace contextRef="#ctx0" brushRef="#br1" timeOffset="124579.18">11133 15435 607 0,'-40'34'175'0,"33"-32"68"15,1 1-145-15,-1 3 30 16,3-3 3-16,-5 0 27 16,4-1-26-16,2 1-2 15,2-3-46-15,0 0 10 16,0 0-20-16,1 0 9 15,-2 0-26-15,1 0 2 0,0 0-23 16,1 0 7-16,0 0-23 16,1 0 9-16,2 0-7 15,-1 0-3-15,16-1-11 16,41-4 5-16,-30-1-2 16,6 0-3-16,-6 1-8 0,-1 0 6 15,-8 2-12-15,-5 4-136 16,-9 3-354-16,-8-4 67 15</inkml:trace>
  <inkml:trace contextRef="#ctx0" brushRef="#br1" timeOffset="153474.26">12171 15123 1136 0,'-5'-65'332'0,"2"49"115"16,3 8-299-16,0 4 10 0,-3 0-20 15,3 3-6-15,0 0-45 16,0 1-26-16,0 0-38 16,3 2-4-16,-3 5 1 15,6 26 2-15,4 39 7 16,-11-21-3-16,1-2-2 15,-1 7-5-15,-2-8-4 16,0 4-6-16,3-9 7 0,1 3-5 16,-1-10-1-16,-1-4 1 15,2-11-1-15,-1-6-1 16,-1-8 2-16,1-4 1 16,0-3 5-16,-1-1 0 15,0 0-8-15,1-1-7 16,-2-1-18-16,1-1-98 15,0-5-118-15,2-16-365 16,9-32-4-16</inkml:trace>
  <inkml:trace contextRef="#ctx0" brushRef="#br1" timeOffset="154650.94">13066 15346 820 0,'-3'-2'212'15,"-2"1"93"-15,0 0-215 16,-8 0 6-16,-30-1-1 16,33 3 10-16,3-1-12 15,-1 0 3-15,2-1-10 16,1-1 7-16,2 2-12 0,3-1-5 15,-2 0-18-15,0 0-3 16,1 1-14-16,0-1 3 16,0 0-12-16,1 0 0 15,-2 1-10-15,2-1 2 16,0 1-4-16,2-1 3 16,-2 0 0-16,2 0 5 15,3-1 27 1,8 1-33-16,37-6 4 15,-29 3-6-15,0 0-1 16,-3 1-4-16,5-3 6 16,-3 4-4-16,3-2-2 15,-1-1-2-15,3 3-4 16,-1 2 1-16,3-4-7 16,-3 4 1-16,1 0-2 15,-3 0 2-15,-2-1-8 0,-6 3 10 16,-7-2 2-16,-1 0 1 15,-5-1-6-15,-1 0 9 16,-1 0-20-16,0-1-27 16,-1 1-118-16,-2 1 154 15,-2 1-592-15,-8 3 138 16</inkml:trace>
  <inkml:trace contextRef="#ctx0" brushRef="#br1" timeOffset="156706.96">14312 15033 1220 0,'-17'-8'259'0,"8"5"117"16,3 4-347-16,-9 4-12 16,0 2 3-16,-5 7-1 15,-2 1 0-15,-4 8-12 0,7 0 0 16,1-3-6-16,4-5 6 16,5-1-18-16,7-7-3 15,2-5-13-15,3-1 2 16,-3-1-5-16,2 0 18 15,1 0 2-15,7 0 12 16,11 3 2-16,29 8 0 16,-30-5-4-16,-3 4 4 15,-2 9-8-15,-7 8-9 16,-4 2 7-16,-8-1-4 16,-4 1 0-16,-7-7-17 15,1-11-7 1,-1-2-73-16,0-7-256 0,-2-4 53 15</inkml:trace>
  <inkml:trace contextRef="#ctx0" brushRef="#br1" timeOffset="157156.93">14540 15215 909 0,'-11'-11'329'0,"4"6"15"15,1 2-203-15,3 1-130 16,3 1-16-16,0 0 3 16,1 1-1-16,1 0 0 15,2 0-6-15,4 0 6 16,7 1-1-16,30 5 10 15,-35-7-2-15,-4-2 2 0,-2-5 5 16,-4 2 4-16,0-5-5 16,-1-1 2-16,-1-6 5 15,-3 1-2-15,-2-2-5 16,0 4 4-16,-2 2-3 16,1 4-5-16,0 3-4 15,1 6 3-15,3 5-9 16,1 5-2-16,1 8-1 15,0 6 1-15,2 10-4 16,2-1 8-16,0 7 2 16,2-5-1-16,6-4 2 15,2-10 0-15,9-3-58 16,5-15-34-16,11-4-273 16,3-7 27-16</inkml:trace>
  <inkml:trace contextRef="#ctx0" brushRef="#br1" timeOffset="157490.03">14916 14915 741 0,'-16'-22'528'0,"12"1"-78"15,-5 1-9-15,4 5-318 0,-1-1 20 16,4 4 11-16,0-1-23 15,-1 6-41-15,2 0-18 16,-2 4-24-16,1 1-19 16,2 2-11-16,0 0-9 15,0 1-4-15,1 2-11 16,4 9 1-16,20 56-2 16,-16-25 4-16,2 15-2 15,-3 2 6-15,1 8-4 16,-2-8-11-16,-1 2-57 15,-2-18-37-15,0-9-156 16,-2-10-166-16,8-7-148 16,-2-12-94-16</inkml:trace>
  <inkml:trace contextRef="#ctx0" brushRef="#br1" timeOffset="157890.46">15194 15263 912 0,'7'-16'459'15,"-3"0"-51"-15,-7 9-155 0,2 0-230 16,1 0-17-16,1 3-2 16,-1 3 3-16,0-1-1 15,1 0-7-15,1-1-15 16,1 1-5-16,7-2-8 15,-1-2 2-15,34-18-1 16,-40 14 13-16,0 3 1 16,-2-3 15-16,-2 1-1 15,-3 0 4-15,-5 3-3 16,-3-2 5-16,-1 5-6 16,-1 2-3-16,-4 2 3 15,5 3 4-15,-1 6-6 16,3 2 4-16,-1 10 1 15,4 4-2-15,2 7-1 16,5 3 2-16,9 0-6 0,8-7 5 16,15-4-52-16,12-10 186 15,20-11-523-15,-1-11 187 16</inkml:trace>
  <inkml:trace contextRef="#ctx0" brushRef="#br1" timeOffset="158256.83">15561 15158 1118 0,'2'0'308'0,"-2"-2"99"16,0-1-284-16,-2 1-3 16,1-1 2-16,0 0 16 15,-2-1-25-15,0 1-31 16,0 0-38-16,-4 1-23 16,-9-2-18-16,-36 7-1 0,34 9 0 15,-2 4-11-15,4 0-1 16,1 6-15-16,7-5-2 15,4 4-26-15,10-2-3 16,7-1-25-16,8-6-7 16,15-6-105-16,8-3-274 15,12-10 53-15</inkml:trace>
  <inkml:trace contextRef="#ctx0" brushRef="#br1" timeOffset="158789.93">15870 14869 1191 0,'1'-12'297'0,"-7"0"167"0,3 4-330 16,0 0 21-16,1 3-2 15,2 2-7-15,0 0-63 16,0 3-20-16,0 0-33 16,0 1-12-16,1 2-14 15,0 1-2-15,5 25-1 16,11 49-4-16,-16-26 1 15,0 15 8-15,0-5-7 0,-3 6 0 16,0-17 6 0,1-3 1-16,1-20-22 0,-3-6-58 15,1-10-48-15,-6-3-85 16,-5-8-49-16,-4-4-279 16,-3-4 62-16</inkml:trace>
  <inkml:trace contextRef="#ctx0" brushRef="#br1" timeOffset="158980.42">15736 15171 821 0,'4'-2'484'0,"1"-7"-64"16,-2-4-114-16,3 2-205 15,5 4-34-15,8 0-4 0,8 1-16 16,11 1-14-16,1 3-54 15,9 2-106-15,-5 3-53 16,3 0-286-16,-13 2-23 16</inkml:trace>
  <inkml:trace contextRef="#ctx0" brushRef="#br1" timeOffset="159203.82">16080 15118 976 0,'0'3'418'15,"0"-3"5"-15,-1 0-138 16,0 0-196-16,1 0 14 16,0 0-4-16,0 0-18 15,0 1-45-15,1 1-21 16,0 3-17-16,3 22 3 16,4 33 1-16,-10-26-25 15,-2-9-24-15,2 1-83 16,2-10-54-16,-2-6-321 15,2-9 27-15</inkml:trace>
  <inkml:trace contextRef="#ctx0" brushRef="#br1" timeOffset="159343.45">16088 14890 1130 0,'0'-9'407'15,"1"1"20"-15,1 4-276 16,3 4-199-16,4 3-54 15,4 6-253-15,-3 2-72 16,0 3-85-16</inkml:trace>
  <inkml:trace contextRef="#ctx0" brushRef="#br1" timeOffset="159673.33">16293 15179 1489 0,'-1'-11'408'16,"4"4"95"-16,-2 3-385 15,0 3-115-15,-1 0 6 16,2 1 2-16,-1 1-4 16,2 1-4-16,8 6-1 15,37 47 0-15,-27-27-2 16,-1-4-3-16,0-3-13 15,-4-6-3-15,3-3-5 0,-4-10 0 16,-1-8 10-16,-3-7 16 16,-2-13 10-16,-1-5 2 15,-3-14 3-15,-2 2-4 16,3-4-6-16,-2 12-14 16,3 5-144-16,-1 17-354 15,4 8 59-15</inkml:trace>
  <inkml:trace contextRef="#ctx0" brushRef="#br1" timeOffset="159935.94">16783 15144 1502 0,'-8'-17'363'16,"4"6"131"-16,1 4-402 15,0 1-26-15,1 4 6 16,1 2-12-16,1 0-5 16,0 1-28-16,0 1-17 15,2 7-10-15,6 19 4 16,7 34-8-16,-15-30-45 16,1-5-35-16,-1-4-104 0,2-9-59 15,-1-4-298-15,5-8 23 16</inkml:trace>
  <inkml:trace contextRef="#ctx0" brushRef="#br1" timeOffset="160059.13">16747 14899 1401 0,'3'-5'359'0,"-5"2"68"0,4 3-517 15,-2 0-375-15,1 1 21 16</inkml:trace>
  <inkml:trace contextRef="#ctx0" brushRef="#br1" timeOffset="160591.46">17083 14915 1182 0,'-15'-86'337'0,"8"72"141"16,5 5-313-16,1 3 27 15,0 2-17-15,1 1-20 16,0 3-53-16,0 0-29 15,0 0-50-15,0 0-10 16,0 1-3-16,1 1-7 16,2 8-8-16,6 25 5 15,5 41 6-15,-14-17-9 16,-2 1-4-16,-2 7 12 16,0-9 1-16,-2-3-10 15,4-15 5-15,2-8-25 16,2-11-40-16,-1-7-103 15,2-9-52-15,-5-6-362 0,-4-8 27 16</inkml:trace>
  <inkml:trace contextRef="#ctx0" brushRef="#br1" timeOffset="161289.42">16967 15152 893 0,'-55'0'345'0,"49"-8"23"16,5 0-190-16,1-2-104 16,4 2-21-16,15 3-5 15,10 2-17-15,15-1-28 16,5 4-37-16,7 3-46 16,-10-2-12-16,-4 5-6 15,-14-2 7-15,-7-1 20 16,-11-4 51-16,-3 4 68 15,-3-6 40-15,-5 1 42 16,1 0 24-16,-3 2 25 16,2 0-49-16,0 0-9 15,0 0-34-15,0 0-18 16,1 0-28-16,0 0-9 0,0 0-20 16,1 2-5-16,0-1-2 15,1 0 0-15,2 1-2 16,1 1-2-16,11 7-1 15,35 40-33-15,-33-35-26 16,1 0-39-16,1-1-10 16,0-4-3-16,-1-8 31 15,1-2 29-15,0-7 44 16,-2-5 25-16,-1-2 27 0,-3-4 45 16,-3-1 12-16,0-4 24 15,-2 6-2-15,-3-5 6 16,0 5-33-16,-3 1 11 15,-1 6-11-15,-2 0 8 16,0 6-19-16,0 3-15 16,-2 7-27-16,1-4-17 15,-2 24-21-15,-13 78-6 16,1-10-2-16,-7 44-36 16,-4 6-50-16,-10 40 10 15,-3-9-594-15,-27-1 152 16</inkml:trace>
  <inkml:trace contextRef="#ctx0" brushRef="#br1" timeOffset="166904.96">18296 14506 776 0,'-1'-3'198'0,"-1"3"82"15,2-1-213-15,-1 1 14 16,1-1 2-16,-2 1 11 16,1 0-19-16,1 0 5 0,0 0-23 15,-1 0-2-15,0 0-11 16,-1 0 0-16,2 0-17 16,-2 0-1-16,1 0-14 15,0 0 3-15,0 0-9 16,0 0 7-16,1 0-10 15,-2 0 7-15,1 0-6 16,0 1 10-16,1 0-5 16,-2-1 13-16,1 0-4 0,1 0 11 15,0 1-4-15,0 0 19 16,0-1-9-16,0 0 20 16,0 1-12-16,-2 0 5 15,1 0-22-15,-2 3 6 16,-10 24-20-16,-26 62 10 15,15-19-8-15,-4 37 5 16,8 8-6-16,11 24 1 16,15-8-15-16,18 23-36 15,10-25-61-15,11 7 285 16,-2-25-699-16,7-11 275 16</inkml:trace>
  <inkml:trace contextRef="#ctx0" brushRef="#br1" timeOffset="168021.2">18628 14915 626 0,'-50'0'226'0,"36"-6"44"0,5 3-157 15,1 1-12-15,2 1-13 16,0 0 18-16,2 1-23 16,3 0 7-16,0 0-23 15,0 0 3-15,-1 0-16 16,2 0-2-16,-2 0-19 15,2 0-7-15,0 0-18 16,2 0-2-16,0 0-9 0,3 0 9 16,15 3-4-16,41 3 6 15,-35-6-5-15,7-1 3 16,-8 1-6-16,2-2 8 16,-7 1-8-16,-3-1 4 15,-5 3-1-15,-4-2 2 16,-3 1-5-16,-4 0 5 15,0 0-1-15,-2 0 2 16,0 0-1-16,1 0 6 16,0 0-1-16,-2 0 4 15,1 0 3-15,0 0 6 16,0 0-2-16,-1 0 19 16,2 0-4-16,-2 0 7 15,2 0-7-15,-1 0 7 16,0 1-18-16,0 0 9 0,1 1-16 15,0 3 14-15,-1 18-6 16,1 45 2-16,0-29-15 16,-3 12 11-16,-1 0-21 15,2 11-184-15,1-7-338 16,1-12 51-16</inkml:trace>
  <inkml:trace contextRef="#ctx0" brushRef="#br1" timeOffset="169004.2">19154 14954 885 0,'37'-39'267'0,"-41"33"82"16,-1 4-238-16,-1 2 1 0,4 0-15 15,-1 0 15-15,-2 0-27 16,-3 2-4-16,-9 5-30 16,-35 32-9-16,34-14-28 15,-2 7-2-15,5 1-10 16,2 6-2-16,5-5-3 15,8 3 7-15,2-9-10 16,6 2 9-16,5-10-13 0,5-1-4 16,3-7-10-16,6-5-9 15,-1-7-10-15,7-8 3 16,-5-3 2-16,4-11 12 16,-5-4 9-16,-2-6 10 15,-10 3 3-15,-5-8 9 16,-7 7-3-16,-8-1 5 15,-3 5-7-15,-7-1 8 16,-4 8-3-16,-3 2 2 16,1 6-5-16,-5 2 4 15,5 2-8-15,0 0-1 16,3 5-5-16,2 1 2 16,6 3-4-16,1 5 3 15,3 4-5-15,-2 5 5 0,5 4-1 16,2 7 4-16,2-1-5 15,6 2 6-15,5-6-3 16,10-3 2-16,4-7-33 16,18-8-345-16,1-13 104 15</inkml:trace>
  <inkml:trace contextRef="#ctx0" brushRef="#br1" timeOffset="169400.34">19473 15209 852 0,'0'0'230'0,"0"-1"104"15,0 0-221-15,0-1 18 0,0 0 8 16,0 0 16-16,0-1-29 16,0 1 1-16,0 1-28 15,0-1-3-15,0 0-23 16,0 1-6-16,0 0-25 15,0 1-11-15,1 1-19 16,0 5-3-16,8 22-9 16,10 43-10-16,-14-33-107 15,-15 5-409-15,-4-13 89 0</inkml:trace>
  <inkml:trace contextRef="#ctx0" brushRef="#br1" timeOffset="170927.46">19924 14911 970 0,'36'-41'320'0,"-39"36"41"15,-1 7-227-15,-2 5-99 0,-5 7 15 16,-1 5 8-16,-4 16-6 16,0 5-5-16,3 13-13 15,0-2-19-15,3 3-63 16,1-13-34-16,1-5-81 16,0-18-225-16,2 3-30 15,1-12-92-15</inkml:trace>
  <inkml:trace contextRef="#ctx0" brushRef="#br1" timeOffset="171187.94">19941 14922 1175 0,'-1'-11'308'0,"-3"3"118"16,2 2-282-16,-2 4-19 15,3 0 15-15,1 1-18 16,0 0-28-16,0 1-45 16,1 0-27-16,3 1-19 15,0 2 0-15,9 15-1 16,41 52-5-16,-37-31 5 0,5 11-50 16,0-5-51-16,6 4 195 15,-3-16-616-15,2-11 215 16</inkml:trace>
  <inkml:trace contextRef="#ctx0" brushRef="#br1" timeOffset="171804.82">20425 14928 1049 0,'-12'-42'318'16,"5"35"63"-16,1 0-232 15,3 3-69-15,4-1 8 16,3 2-3-16,-4 2-10 16,4 0-36-16,22-2-23 15,46-5-13-15,-24 5-14 16,-5 0-16-16,1 4-52 15,-13 1-26-15,-4 1-24 16,-12 0 4-16,-3 0 7 16,-7-1 55-16,-5-1 26 15,-6-2 38-15,5-1 30 16,-1 1 20-16,-1 0 30 16,-1 0 13-16,1 0 19 15,0 0-14-15,0 0 16 0,-1 0-20 16,1 0 9-16,0 0-21 15,-1-1 7-15,3 1-24 16,-2 0-4-16,1 1-27 16,1 0-9-16,1 1-16 15,-2 3-6-15,-1 16-1 16,-3 57-2-16,5-25-3 16,6 12-159-16,3 1-387 15,8-1 69-15</inkml:trace>
  <inkml:trace contextRef="#ctx0" brushRef="#br1" timeOffset="172554.08">21120 14946 1286 0,'5'-37'300'0,"-11"33"161"16,-3 2-358-16,1 0 25 15,2-1 6-15,0 1-10 16,1-1-41-16,0 1-22 15,4 2-39-15,0 0-12 16,0 0-5-16,-1 0-5 16,0 1-1-16,-2 0-2 15,0 1 3-15,-7 11-3 16,-26 48 1-16,28-19-3 16,3 3-5-16,6 5-25 15,3-12-4-15,9-3-27 16,3-15-7-16,8-9-27 15,2-11 18-15,8-7-17 16,-3-9 29-16,0-10 5 0,-7-6 30 16,-2-8 6-16,-6-1 22 15,-5-6-3-15,-3 10 9 16,-6 1-1-16,-4 9 0 16,-5 1-2-16,-1 8 4 15,-4 0-8-15,1 6 3 16,-3 2-6-16,-1 6-7 15,-2 2-26-15,0 6 5 0,-1 7-14 16,1 4 3-16,-3 6 8 16,5 2 24-16,-1 5-4 15,4-7 20-15,3 2 0 16,9-1 3-16,8-3-2 16,6-8-13-16,20-5-321 15,4-10 101-15</inkml:trace>
  <inkml:trace contextRef="#ctx0" brushRef="#br1" timeOffset="173253.38">21379 15138 929 0,'4'0'238'0,"-1"-1"117"16,-2 0-254-16,1-1 17 16,1-2 0-16,1 1-13 15,-1 0-36-15,1-1-18 0,8-3-23 16,35-12-10-16,-32 19-7 16,-4 4-5-16,0 3 2 15,-5 3-11-15,-1 3 2 16,-8 7 1-16,0 3-3 15,-7 7-3-15,-3-2 11 16,-4 4-6-16,-1-6 1 16,-1-3 3-16,4-8 7 0,3-4-8 15,5-5 5-15,3-3 12 16,2-3 2-16,2 0 1 16,0-1 14-16,0 1 5 15,-1-1-12-15,1 1-1 16,0 0-1-16,2 0-17 15,2 0-8-15,20 0-2 16,44 3 0-16,-16-2-134 16,4 4-348-16,7-3 78 15</inkml:trace>
  <inkml:trace contextRef="#ctx0" brushRef="#br1" timeOffset="174303.5">21946 14858 828 0,'3'-3'243'0,"-1"-2"86"16,0 1-209-16,1-1 10 15,1 2-7-15,-2 0-17 16,0 1-31-16,-1 2-17 16,-2 2-26-16,-3 13-14 15,-23 51 1-15,8-22-1 16,0-4-10-16,5 8-35 16,3-9-33-16,3-6 209 15,5-17-570-15,2-20 222 16</inkml:trace>
  <inkml:trace contextRef="#ctx0" brushRef="#br1" timeOffset="174536.7">21978 14833 1342 0,'2'-11'321'0,"-4"5"122"0,2 3-343 16,1 2-24-16,-1 1 2 15,0 0 0-15,3 1-12 16,0 1-40-16,10 8-14 16,43 38-8-16,-27-18-2 15,-1 1-1-15,0 10-38 16,-5 2-71-16,-2 2-403 16,-10-11 75-16</inkml:trace>
  <inkml:trace contextRef="#ctx0" brushRef="#br1" timeOffset="174967.27">22406 15020 990 0,'3'1'334'0,"-3"-1"34"16,1 0-242-16,-1 0-74 15,0-1-8-15,1 0-10 16,-1 0 1-16,1 1-74 15,2 0-70-15,-1 0-298 16,6-1 19-16</inkml:trace>
  <inkml:trace contextRef="#ctx0" brushRef="#br1" timeOffset="175145.29">22619 14998 1193 0,'27'-7'287'0,"-30"-1"97"0,3 4-335 16,0 2-49-16,2 1-57 15,-2 1-44-15,2 0-283 16,2-1 23-16</inkml:trace>
  <inkml:trace contextRef="#ctx0" brushRef="#br1" timeOffset="175311.09">22900 14991 1292 0,'5'-4'294'0,"-3"-3"101"16,-2 6-385-16,0 1-71 15,0 0-33-15,1 1-311 16,-1 1 64-16</inkml:trace>
  <inkml:trace contextRef="#ctx0" brushRef="#br1" timeOffset="176312.61">23277 14837 1278 0,'-2'-9'294'0,"-4"5"109"16,2 5-361-16,-1 3-4 16,3-4 11-16,0 3-9 15,-2 3 4-15,-15 27-6 16,-14 38-25-16,18-25-20 16,3-5-10-16,4 1-86 15,4-9-50-15,1-3-297 0,3-12 6 16</inkml:trace>
  <inkml:trace contextRef="#ctx0" brushRef="#br1" timeOffset="176553.89">23250 14890 1316 0,'1'-14'312'0,"-2"0"145"16,2 7-351-16,0-2 13 15,2 3 7-15,4 4-4 16,-1 3-33-16,7 6-31 16,3 3-43-16,5 7-17 15,-1 4 5-15,8 14-7 16,-2 2 6-16,0 12-43 16,-3 2-47-16,6 5-153 15,-1-11-301-15,-1-20 0 16</inkml:trace>
  <inkml:trace contextRef="#ctx0" brushRef="#br1" timeOffset="177103.33">23629 14874 970 0,'0'-3'266'0,"0"-1"106"15,0-1-242-15,0 2-7 16,1 0 8-16,0-1-4 15,1 0-38-15,6 0-23 16,12-5-36-16,44-8-15 16,-31 18-11-16,2 1 4 15,-4 2-11-15,-1-1 1 16,-8 1-5-16,-4-2-2 16,-5 1 4-16,-7-2 2 15,-3-1 1-15,-3-1 6 16,-2 0 6-16,1 0 9 0,1 0 6 15,-2 0 14-15,1 0 12 16,0-1 13-16,0 1-2 16,0 0 7-16,1 0-3 15,0 0-4-15,0 0-4 16,0 0-13-16,0 0-17 16,0 0-4-16,0 1-12 15,0 2-13-15,1 7-2 0,5 27-1 16,6 43 6-16,-12-17-43 15,-2 3-61 1,-1 12-482-16,-9-12 101 0</inkml:trace>
  <inkml:trace contextRef="#ctx0" brushRef="#br1" timeOffset="177870.96">24274 14918 1139 0,'-3'-11'337'0,"-9"0"96"0,1 3-292 16,-2 1-8-16,3 0-9 15,0 1 13-15,4 3-31 16,1-1-16-16,2 2-49 15,3 2-13-15,-1 0-9 16,0-1-9-16,0 1-7 16,0 0 4-16,0 1-5 15,0 0-7-15,-1 2 4 0,-2 5 4 16,-3 16-8-16,-11 41 0 16,16-33 4-16,1 7-5 15,2-7-2-15,4-4-4 16,4-7-3-16,7-5-18 15,4-10-4-15,10-6-7 16,2-7 3-16,3-8 6 16,-7-3 17-16,1-4 3 15,-10-1 9-15,-2-3 5 16,-8 2-7-16,-4-2 0 16,-2 3 4-16,-2 0-2 15,-3 4-2-15,-7-2-16 16,4 5-9-16,-9-4-17 15,-4 4-7-15,-3 0-7 16,4 4 21-16,-5 4 8 0,2 4 18 16,2 3 3-16,0 3 12 15,-3 6-2-15,3 4 4 16,-2 7 2-16,5-1 7 16,0 7 7-16,9-4 1 15,4 2-3-15,10-2-6 16,11 4-2-16,11-4-5 15,16-1 0-15,2-6-10 16,12-4-89-16,-6-9-121 16,2-6-215-16,-17-4-61 0</inkml:trace>
  <inkml:trace contextRef="#ctx0" brushRef="#br1" timeOffset="178519.24">24611 15086 1032 0,'34'29'242'15,"-34"-37"141"-15,-1 1-283 16,1 2 33-16,-1 2 4 16,1 2-4-16,-2 0-42 15,2 0-19-15,0 0-36 16,0 1-8-16,0 0-11 16,0 0-6-16,0 1-2 0,0 2-5 15,-2 8-5-15,0 12 2 16,-3 34-3-16,0-33 2 15,2-5-2-15,0-1 4 16,2-7-2-16,0-2 3 16,0-5-4-16,1-1 2 15,0-3 3-15,0-1 5 16,0-1 0-16,0 0 4 16,0 0 2-16,0-2-6 15,0-3-2-15,0-9-5 16,8-36 0-16,-1 36-1 15,1 4 1-15,0-1-4 16,-1-2 7-16,2 4-5 16,-2 2-3-16,3 1 4 0,1 2 5 15,0 2-2 1,1 0 8-16,1 3 7 0,-1-1 3 16,1 1 1-16,-1 2-1 15,2 4-1-15,-5-2-5 16,0 4-7-16,-1 0-2 15,-3 11-3-15,0-1-5 16,-3 12 2-16,-2 14-42 16,-2 5-89-16,-9-2-403 15,-1-2 59-15</inkml:trace>
  <inkml:trace contextRef="#ctx0" brushRef="#br1" timeOffset="179003.36">24860 14750 1199 0,'7'-60'366'16,"1"56"96"-16,5 3-266 16,5 2-51-16,6 10 14 15,5 5-24-15,6 20-14 16,-2 9-51-16,-2 30-18 15,-12 15-33-15,-16 29-6 16,-21-1-10-16,-26 39-86 16,-17-16-110-16,-30 10-393 15,-2-27 18-15</inkml:trace>
  <inkml:trace contextRef="#ctx0" brushRef="#br1" timeOffset="-178443.5">11327 16519 1673 0,'9'-17'14'0,"6"5"-351"0,10-28 44 16</inkml:trace>
  <inkml:trace contextRef="#ctx0" brushRef="#br1" timeOffset="-177999.02">11161 16647 796 0,'-18'0'466'0,"8"0"-79"16,9 1-127-16,9 3-209 15,8-1-45-15,21-5 1 0,11-2-24 16,27-5-371-16,11-16 105 16</inkml:trace>
  <inkml:trace contextRef="#ctx0" brushRef="#br1" timeOffset="-177039.63">11140 16492 969 0,'-24'-1'229'0,"3"3"117"16,8 1-268-16,2-2 9 15,6 3-9-15,3-3 6 16,4 0-41-16,-2-1-5 16,0 0-24-16,0 0 0 15,22 2 0-15,51-2-2 0,-22-10-36 16,24-4-87-16,7 2-292 15,15-4 39-15</inkml:trace>
  <inkml:trace contextRef="#ctx0" brushRef="#br1" timeOffset="-176455.76">12024 16463 987 0,'-43'-63'325'16,"34"47"73"-16,3 4-263 16,3 1 18-16,-1 3-37 0,6 3 17 15,-4 1-31-15,1 4-17 16,1 0-43-16,0 0-5 16,0 0-26-16,1 2 4 15,6 17 0-15,9 42 4 16,-14-26-5-16,0 13 14 15,-4 0-12-15,2 5 6 16,0-7-9-16,-1-3 2 16,0-16-10-16,1-6 5 15,-1-7-7-15,-8-6-14 16,1-9-45-16,-1-3-103 16,-5-7-382-16,16-36 49 15</inkml:trace>
  <inkml:trace contextRef="#ctx0" brushRef="#br1" timeOffset="-175848.76">12680 16555 953 0,'-13'0'234'0,"0"2"120"16,5 4-260-16,-2-4 5 16,3 0 7-16,3-1 9 15,1 1-26-15,1-2-3 16,1 0-17-16,1 0-3 16,0 0-12-16,0 0-8 15,6 1-15-15,23 2-1 0,37 3-8 16,-23-6-3-16,-3-3 2 15,6 3 3-15,-12-1-3 16,-4-2 4-16,-12 1-8 16,-4-1-6-16,-10 0-2 15,-4-1-25-15,0 3-32 16,-1 0-472-16,0-1 124 0</inkml:trace>
  <inkml:trace contextRef="#ctx0" brushRef="#br1" timeOffset="-160275.52">13540 15986 957 0,'4'-1'312'15,"-4"0"45"-15,-4 0-220 16,1-1-82-16,-2 1-6 16,-13 1-2-16,-37 7-3 15,39-3-28-15,1 2 0 16,0-3-13-16,2 0 4 16,5 1-7-16,3-4 5 15,-2 0-3-15,3 0 5 0,3 0-7 16,0-1 7-16,0 1-4 15,0 0 11-15,1 0 5 16,-1 0 10-16,1 0 5 16,0 0 9-16,0 1-1 15,1 1 5-15,0 1-9 0,4 9 10 16,20 45 1-16,-15-21 0 16,-2 1-9-16,0 15 14 15,-6 3-15 1,1 14-4-16,-1 7-7 0,-4 21 4 15,3-4-17-15,-1 6 1 16,-1-10-5-16,0 0-2 16,2-18-9-16,-2 1 7 15,2-15-5-15,-1-4 1 16,-1-17-2-16,1-6 5 16,-2-17 0-1,-3-2 0-15,3-9 7 16,0-1-15-16,-2-5-54 15,4 2-73-15,0 1 17 16,0-1-448-16,-1 0 101 16</inkml:trace>
  <inkml:trace contextRef="#ctx0" brushRef="#br1" timeOffset="-160083.74">13387 17227 1388 0,'-2'2'333'0,"1"-1"104"0,1 0-355 16,1-1-56-16,2 0 11 15,7-1 4-15,21-2 7 16,38-6-80-16,-16 4-440 16,-1-6 119-16</inkml:trace>
  <inkml:trace contextRef="#ctx0" brushRef="#br1" timeOffset="-159625.73">14080 16257 1215 0,'-5'-7'292'0,"-4"1"122"15,-2 6-340-15,-5 2 14 16,-4 8-11-16,-6 6 18 16,-2 8-29-16,-2 12-9 15,0 5-35-15,3 15 1 16,9 1-26-16,6 8 9 15,12-9-12-15,12 6-45 16,10-14-44-16,12-2-100 16,11-11-290-16,8-8 24 15</inkml:trace>
  <inkml:trace contextRef="#ctx0" brushRef="#br1" timeOffset="-159125.38">14341 16522 974 0,'-1'-46'341'16,"-4"35"60"-16,2 3-179 15,1 0-73-15,4 1 22 16,-5 3-17-16,2 0 1 15,0 3-64-15,1 0-11 16,0-1-37-16,0 1-3 0,0 1-24 16,0 0 0-16,1 1-16 15,0 2 9-15,3 6-12 16,5 27 9-16,5 35-5 16,-11-25 6-16,-3-8-11 15,2 1 9-15,1-12-5 16,-4-5 7-16,3-7-5 15,2-5-3-15,-4-6-20 0,3-5-78 16,-1-5-101-16,-2 3-379 16,1-1 26-16</inkml:trace>
  <inkml:trace contextRef="#ctx0" brushRef="#br1" timeOffset="-158692.66">14713 16568 606 0,'-3'-5'328'0,"-4"1"-14"15,1-1-49-15,-3 6-152 16,5 0 13-16,-2-2-9 16,2 5 10-16,3-4-42 15,0 0 12-15,-1 0-10 16,2 0 10-16,-2 0-33 16,1 0 7-16,1 0-29 0,1 0-8 15,1 0-21-15,3-2 12 16,20 2-15-16,43 0 1 15,-29 0-3-15,4-2 5 16,-3 0-9-16,-3 0 5 16,-9 0-6-16,-6 0 4 15,-10 2-4-15,-6 0-4 16,-10-2-16-16,-11 5-128 16,-1 3-91-16,-6-9-300 15,0-1-56-15</inkml:trace>
  <inkml:trace contextRef="#ctx0" brushRef="#br1" timeOffset="-157809.25">15367 16435 1070 0,'-1'-2'342'16,"0"-1"44"-16,0 2-237 15,0 0-89-15,-2 1 5 16,0 0 2-16,-1 1 10 16,-2 2-25-16,-4 2-6 15,-31 23-18-15,31-20-1 16,7-2-5-16,-4-2-5 15,3-3-14-15,3 0 4 16,0-1-5-16,1 0-7 16,0 0-1-16,1 1 4 15,0 0-2-15,3 2-1 16,-1-1 3-16,11 7-1 16,35 27 5-16,-33-20 1 15,1 3-5-15,1 1 3 0,-3-2-6 16,-1 3-6-16,-3-3-2 15,-5-1 2-15,-6-4-7 16,-4 0 3-16,-5-4 7 16,-4-1 0-16,-5-3 2 15,-5-6-6-15,4-3-14 16,-3-8-39-16,7-3-20 16,1 0-30-16,8 3-22 0,3 2-42 15,3 6-219-15,3 8 54 16</inkml:trace>
  <inkml:trace contextRef="#ctx0" brushRef="#br1" timeOffset="-157409">15594 16609 1027 0,'1'-11'302'15,"1"0"52"-15,6 2-248 16,4-1-87-16,5 2 2 16,1 0 2-16,5 0 5 15,-5 2-18-15,3-1 0 0,-7 0 0 16,1-2 14-16,-7 0 4 16,-2-2 31-16,-5 0 1 15,0 2 7-15,-3 1-7 16,-6-1-5-16,2 3-29 15,-6 1-6-15,-2-1-8 16,-1 5-10-16,1 0-1 16,1 2-2-16,1 3 2 15,1 4-12-15,3 2-2 0,5 8-6 16,3 3-2-16,6 9-1 16,5-1-1-16,9 1-5 15,5-6-12-15,9-3-49 16,4-15-44-16,8-7-299 15,-4-9 44-15</inkml:trace>
  <inkml:trace contextRef="#ctx0" brushRef="#br1" timeOffset="-157109.2">15968 16336 1366 0,'-6'-23'369'0,"-2"1"167"0,1 7-378 16,1-1 19-16,0 2-13 15,3 1 0-15,2 7-61 16,0-3-14-16,2 2-33 16,2 3-8-16,-3 2-29 15,0 2-1-15,0 0-11 16,0 1-7-16,1 1-8 15,5 15 9-15,8 52-13 0,-11-15 3 16,-3 7-5-16,-3 12-83 16,0-5-72-16,5 11-475 15,5-19 52-15</inkml:trace>
  <inkml:trace contextRef="#ctx0" brushRef="#br1" timeOffset="-156609.64">16438 16250 947 0,'-1'-9'315'0,"0"2"85"15,-2 5-249-15,-1 1-5 16,4 1-23-16,-3 0 5 16,0 1-39-16,-2 2-4 15,-9 14-30-15,-44 54-7 16,34-28-24-16,1 19-2 15,4-2-11-15,12 13-4 16,7-8-8-16,13 13-42 16,9-20-56-16,16-2 220 0,6-20-633 15,5-11 237-15</inkml:trace>
  <inkml:trace contextRef="#ctx0" brushRef="#br1" timeOffset="-155975.73">16575 16406 1377 0,'0'-6'350'15,"0"0"114"-15,1 5-332 16,-1 0-56-16,0 1 22 16,0 0-1-16,0 0-8 15,-1 0-46-15,0 0-8 16,0 0-27-16,1 1 1 16,-4 0-8-16,2 1 1 15,-1 1-3-15,-1 1 1 16,-7 11-2-16,-18 41 6 0,25-29-9 15,4 4-2 1,4 0-8-16,5-5-1 0,4-4-6 16,7-3 3-16,2-7-1 15,6-7 8-15,-3 0-3 16,3-6 7-16,-3-4 4 16,-4-4 7-16,-8-2-1 15,0-2 5-15,-3-11 3 16,-5-2-14-1,-1-3 2-15,-3-1-7 0,-3-2-8 16,-6 9-4-16,-2-1-2 16,-2 4-4-16,-3 3 1 15,-5 0-2-15,-3 3 1 16,0 6 6-16,-3 4 3 16,2 4-6-16,1 3 15 15,5 5 0-15,-1 6-1 16,5 3-2-16,1 5 11 15,3 2-7-15,6 5 3 16,5-3 2-16,12 4 0 16,5-3-1-16,14-4-4 15,8-8-44-15,16-9-104 16,1-13-313-16,7-13 25 0</inkml:trace>
  <inkml:trace contextRef="#ctx0" brushRef="#br1" timeOffset="-155558.64">16948 16574 343 0,'3'1'351'16,"-2"0"-56"-16,0-1 39 15,0 0-161-15,-1-1 30 16,0 0-39-16,0 0 17 15,0-1-35-15,0-1 5 16,0 1-45-16,0 0-2 16,0 0-34-16,0 1-12 0,0 0-30 15,0 0-3-15,1 2-15 16,1 2 0-16,-1 8-9 16,6 20 7-16,4 34-12 15,-12-22-169-15,2 0-383 16,-2-4 67-16</inkml:trace>
  <inkml:trace contextRef="#ctx0" brushRef="#br1" timeOffset="-154905.57">17082 16274 1106 0,'0'-19'373'15,"-1"6"84"-15,1 5-274 0,3 2-18 16,3 3-35-16,3-2 15 15,5 5-42-15,5 6-16 16,5 3-44-16,8 18 0 16,-1 7-10-16,-2 24-3 15,-6 13-19-15,-12 28 1 16,-15 2-19-16,-27 29-138 16,-17 2-360-16,-26 6-78 15,-10-34-222-15</inkml:trace>
  <inkml:trace contextRef="#ctx0" brushRef="#br1" timeOffset="-153843.1">17754 16396 845 0,'-40'11'315'0,"41"-16"42"16,0-2-198-16,1 1 4 15,6 0-24-15,-4 1 29 16,0-1-20-16,-2 2 2 0,-2 3-55 16,0 0-8-16,1 0-26 15,0 0-5-15,1 1-35 16,2 0-4-16,14 3-15 15,35 19 2-15,-33-8-6 16,7 7 7-16,-1 3-7 16,1 4 3-16,0 2-19 0,1-2-43 15,-3-5-44-15,-1-6-144 16,-9-11-308-16,-10-19 27 16</inkml:trace>
  <inkml:trace contextRef="#ctx0" brushRef="#br1" timeOffset="-153629.42">17970 16343 1426 0,'-5'-14'353'16,"1"5"136"-16,1 2-345 15,2 5-46-15,0 4 1 16,0-2-17-16,0 4-20 15,-11 19-63-15,-26 66-27 16,12-22-61-16,-5 24 133 0,7-2-595 16,2-4 187-16</inkml:trace>
  <inkml:trace contextRef="#ctx0" brushRef="#br1" timeOffset="-145126.75">18685 16076 1182 0,'-9'-10'383'15,"-4"2"47"-15,-3 10-307 16,-5 16-68-16,-2 9-23 16,-6 14 5-16,2 6 9 0,3 13-5 15,8-5-13-15,10 13-11 16,14-5-2-16,12 11-15 15,5-13-38-15,10 6-120 16,-2-9 93-16,5-2-418 16,-5-20 53-16</inkml:trace>
  <inkml:trace contextRef="#ctx0" brushRef="#br1" timeOffset="-144743.56">18813 16320 980 0,'-6'-12'326'0,"6"4"60"15,-2 4-188-15,0 2-81 16,2 2 22-16,0 0-3 16,0 0-16-16,0 0-50 15,0 0-17-15,2 1-20 16,0 1-3-16,-2 1 2 0,3 12-7 16,9 42 4-16,-10-26-12 15,0-1-4-15,0 1-9 16,0-4 3-16,0 1-10 15,-1-9-13-15,0-4-77 16,0-6-50-16,0-5-113 16,3-13-284-16,4-11 22 15</inkml:trace>
  <inkml:trace contextRef="#ctx0" brushRef="#br1" timeOffset="-144361.72">19136 16390 1334 0,'43'-9'308'16,"-46"7"142"-16,1 1-364 15,3 1-5-15,-2 0 11 0,0 0 8 16,1 0-21-16,0 0-17 16,0 0-29-16,0 0-10 15,1 0-9-15,1 0-8 16,4-1 5-16,23-1-8 16,37-6 1-16,-24 4-4 15,3-1 5-15,4 3-9 16,-7 2 9-16,0 2-2 15,-14 0-1-15,-6 1-3 16,-12 0-16-16,-11-1-100 16,-12 1-91-16,-14 3-332 15,-2-2-14-15</inkml:trace>
  <inkml:trace contextRef="#ctx0" brushRef="#br1" timeOffset="-143694.93">19962 16217 1097 0,'-3'-46'303'0,"1"38"99"0,-3 7-293 16,0 1-27-16,-2 2-5 16,5-1 12-16,-1 0-21 15,-2 3-3-15,-4 5-21 16,-42 39-9-16,37-35-17 15,2-1-8-15,4-1-3 16,3-3-6-16,5-3-5 16,3 0-8-16,1-1 2 15,4-2-12-15,0-2 10 0,2 2-2 16,1-2 16-16,2 3-6 16,0 2 5-16,2 5 0 15,3 6-6 1,-3 4 2-16,-2 5 1 15,-4-1-2-15,-6 0-1 16,-6-5 2-16,-4-2-5 16,-5-6 0-16,-2-1 6 15,3-5 5-15,-5-4-24 16,6-5-21-16,-1-2-93 16,4-2-49-16,3-1-279 15,4 3 8-15</inkml:trace>
  <inkml:trace contextRef="#ctx0" brushRef="#br1" timeOffset="-143294.86">20188 16348 1432 0,'12'-15'317'16,"-9"4"124"-16,-1 6-418 15,4-1-21-15,1 2-1 0,5 1-14 16,0 1 4-16,5 1-24 16,-1 0-6-16,2-1-4 15,-5-1 6-15,-1-2 3 16,-4 1 25-16,-5-2 2 16,-4 0 11-16,-6-1 15 15,-3 0 9-15,-8-1 10 16,-1 0 15-16,-3 4-1 15,3-1-9-15,-2 2-7 16,5 2-9-16,4 1-12 16,5 0 1-16,5 4-10 15,-1 4 1-15,3 5-5 16,5 4 0-16,4 7-5 16,4-1 6-16,9 2-15 15,5-4-19-15,8-6-99 16,1-9-38-16,4-5-300 0,-10-9 1 15</inkml:trace>
  <inkml:trace contextRef="#ctx0" brushRef="#br1" timeOffset="-143011.58">20526 16018 1308 0,'-10'-12'416'16,"-3"-4"101"-16,7 4-292 15,3 1-98-15,3-1 30 16,4 2-26-16,2 0-22 16,-1 5-38-16,1 2-12 15,1 0-29-15,-2 5-15 16,-2 1 5-16,-3-3-8 16,3 2-6-16,-2 7-3 15,5 28 7-15,0 50-17 16,-9-28 11-16,-1 21-32 15,-1-5-33-15,6 6-216 16,10-13-363-16,9-17 12 16</inkml:trace>
  <inkml:trace contextRef="#ctx0" brushRef="#br1" timeOffset="-142495.6">21151 15934 1191 0,'0'-15'305'0,"-2"2"118"15,-2 7-321-15,-3 5-21 16,-5 1 3-16,-2 8 19 16,-6 5-26-16,-5 9-5 15,-1 8-22-15,-6 19-11 16,4 8-19-16,-2 15-6 0,9 5-8 15,6 10-2-15,14-8-4 16,15 7-41-16,12-15-72 16,24-1-403-16,8-19 73 15</inkml:trace>
  <inkml:trace contextRef="#ctx0" brushRef="#br1" timeOffset="-141860.34">21259 16235 942 0,'-4'-8'411'16,"2"6"14"-16,-1-1-159 16,2 4-167-16,-1-1 21 15,1 0-17-15,0 0-16 0,-2 0-28 16,1 0-16-16,0 0-30 16,0 2-3-16,0-1-5 15,-2 1-8-15,1 2 0 16,-6 14 1-16,-10 38-1 15,16-25 0-15,0-2-7 16,4 1-21-16,5-5-9 16,6-5-19-16,5-10-17 15,12-5-8-15,4-6 0 0,9-6-20 16,-1-5 16-16,1-6 18 16,-6 1 15-16,-4-7 19 15,-11-1 33-15,-3-5 21 16,-11 3 10-16,-6-5 18 15,-3 8 7-15,-4-4 13 16,-14 0 29 0,0 5-69-16,-7 3-8 15,-3 3-16-15,-3 9-6 16,9 10 2-16,-1 1-2 16,7 8 3-16,-2 6 3 15,6-1-1-15,-2 6 0 16,6 2 2-16,1 4-8 15,5-4-3-15,11 4-1 0,8-3 3 16,11 2-3 0,11-8 13-16,14-1-71 0,3-10-61 15,16-2-302-15,-8-8 11 16</inkml:trace>
  <inkml:trace contextRef="#ctx0" brushRef="#br1" timeOffset="-141195.12">21709 16403 492 0,'-3'-1'146'15,"-1"0"74"-15,2 0-69 16,0 0-13-16,0-2 32 16,1 1-12-16,0-1-2 15,-1 0-50-15,1-1 0 16,1 1-17-16,0 0 6 0,0-2-27 15,0 2-7-15,0 0-22 16,0 0-2-16,0-1-17 16,0 1 6-16,1 0-7 15,1 1 5-15,-1-1-6 16,1 1-6-16,1 0-10 16,0 0-2-16,3 1 6 15,6 0-2-15,31 6-1 0,-35 3 2 16,0-1 0-16,-4 4-7 15,-1 1 1-15,-4 5 1 16,-4-1-7-16,-4 6 7 16,-3 1-4-16,-4 2 3 15,-1-4-5-15,1 0 8 16,4-8 0-16,1-3 6 16,6-7-6-16,1 1 5 15,2-7 0-15,1 2-6 16,1 0 3-16,0 0 6 15,0-1-4-15,0 0 6 16,1 0 4-16,1-1 3 16,-1 1 4-16,3 0 3 15,10-2-9-15,47-10-3 0,-30 14-20 16,11 6-125-16,-3-4 103 16,17-12-478-16,-5-2 75 15</inkml:trace>
  <inkml:trace contextRef="#ctx0" brushRef="#br1" timeOffset="-140778.75">21921 16045 813 0,'6'-15'310'0,"-5"-1"66"15,0 6-179-15,3 2-36 16,0 2-7-16,2 2 28 16,-1 1-49-16,4 1-15 0,-2 4-37 15,7 7-11-15,3 7-33 16,8 19-7-16,0 10-9 16,4 19-7-16,-6 11-8 15,-7 19-6-15,-14 0 1 16,-19 21-140-16,-21-3-257 0,-28-4-148 15,-13-20-174-15</inkml:trace>
  <inkml:trace contextRef="#ctx0" brushRef="#br1" timeOffset="-139611.45">22390 16272 1193 0,'-1'-6'283'16,"1"1"164"-16,-2 0-341 16,1 1 9-16,0 0-6 0,-1 0-18 15,2 2-60-15,2 0-10 16,2 1-23-16,9 3 0 15,44 20 5-15,-30-2-1 16,-3 1-10-16,2 9-47 16,-8-5-47-16,-3-1-101 15,-5-4-277-15,-1-6 25 16</inkml:trace>
  <inkml:trace contextRef="#ctx0" brushRef="#br1" timeOffset="-139407.44">22646 16248 1307 0,'-3'-10'327'0,"-2"5"107"0,1 5-359 16,-2 2-31-16,5-2-9 16,-2 2 1-16,-1 1-10 15,-10 18-2-15,-42 41-38 16,26-26-78-16,4-2-61 15,-10-1-307-15,3-13-3 16</inkml:trace>
  <inkml:trace contextRef="#ctx0" brushRef="#br1" timeOffset="-139153.03">22794 16333 1357 0,'-1'-11'390'0,"-4"6"72"16,3 2-369-16,2 3-82 15,0 0-25-15,0 0-22 16,2 0-32-16,-1 1-95 15,1 1-231-15,1 0-57 16,0 0-134-16</inkml:trace>
  <inkml:trace contextRef="#ctx0" brushRef="#br1" timeOffset="-138974.66">23125 16299 1330 0,'-5'-10'482'0,"3"7"18"0,-1 1-307 16,2 2-248-16,1 0-78 15,0 0-66-15,0 2-302 16,2 0 21-16</inkml:trace>
  <inkml:trace contextRef="#ctx0" brushRef="#br1" timeOffset="-138820.9">23233 16286 1426 0,'57'-15'336'16,"-55"13"64"-16,7 2-517 15,-3 8-351-15,-3 1 8 16</inkml:trace>
  <inkml:trace contextRef="#ctx0" brushRef="#br1" timeOffset="-138236.06">23553 16146 782 0,'-31'-7'264'16,"32"-2"62"-16,3 3-194 0,1 1 10 16,2 1-18-16,-1 3 10 15,2 1-23-15,5 10-17 16,3 3-41-16,3 8-13 15,1 3-20-15,5 8-9 16,-5-4-4-16,3 4-22 16,-1-6-32-16,-1-3-102 15,-5-5-299-15,-6-9 31 16</inkml:trace>
  <inkml:trace contextRef="#ctx0" brushRef="#br1" timeOffset="-138050.88">23716 16172 1416 0,'-29'-32'276'15,"23"38"151"-15,0 0-414 16,-8 10 5-16,-1 5 9 16,-11 9 0-16,0 6-24 15,-7 12-131-15,3-2-218 16,10-5-103-16,16-15-157 15</inkml:trace>
  <inkml:trace contextRef="#ctx0" brushRef="#br1" timeOffset="-136745.49">24097 15886 829 0,'-29'-68'421'16,"20"66"-39"-16,-6 5-115 16,-3 7-218-16,-6 13 17 0,0 9-3 15,-5 18 7-15,5 11-18 16,6 17-8-16,9 1-23 15,9 13-8-15,7-6-9 16,13 8-44-16,4-14-39 16,12 0-56-16,-3-18-321 15,9-10 54-15</inkml:trace>
  <inkml:trace contextRef="#ctx0" brushRef="#br1" timeOffset="-136362.91">24069 16212 1096 0,'-3'-9'310'0,"0"1"124"16,2 4-298-16,1-4 19 0,0 5-16 16,0 2-7-16,0-1-47 15,0 1-19-15,0 1-38 16,1 0-5-16,0 1-20 16,1 3 6-16,0 3-4 15,2 15 3-15,6 33-7 16,-8-28 8-16,-1-2-6 15,0 1 2-15,2-6-4 0,-1-3-4 16,-1-7-42-16,0 0-94 16,-1-5-66-16,3-4-325 15,3-5-1-15</inkml:trace>
  <inkml:trace contextRef="#ctx0" brushRef="#br1" timeOffset="-136125.7">24309 16265 1220 0,'-3'-2'289'0,"5"-3"131"15,2 3-336-15,-4 1 12 0,1 0 5 16,1 0 5-16,2 1-30 15,9 0-15 1,40 5-37-16,-29 0-64 0,-1-1-100 16,8 8-356-16,-4-6 34 15</inkml:trace>
  <inkml:trace contextRef="#ctx0" brushRef="#br1" timeOffset="-135429.3">23675 16833 899 0,'-9'-9'453'15,"-29"-33"-45"-15,25 39-128 16,5 7-250-16,-4 4 12 16,2-3 2-16,-1 4 7 15,4 1-11-15,2-1-7 16,0-2-16-16,7 3-12 16,2-3-5-16,4-3-13 15,4 2-10-15,5-2-20 16,-2 0 4-16,4 3-2 15,-4-2 9-15,2 4 13 16,-7 2 13-16,-3 7 6 0,-4-1-2 16,-3 4 1-16,-5-1-2 15,-1 0 2-15,-2-2-4 16,-3-4 7-16,-1-2-5 16,1-5-5-16,-1-5-47 15,2-5-331-15,6-7-32 16,8-10-144-16</inkml:trace>
  <inkml:trace contextRef="#ctx0" brushRef="#br1" timeOffset="-135046.29">23861 16945 1303 0,'0'-13'305'0,"-5"-2"111"15,3 4-377-15,3 3-26 16,5 4-10-16,1-2 0 16,5 3-5-16,2 3-6 15,0-2-15-15,0 1-14 16,-4 0-10-16,-1-1 7 16,-5-1 5-16,-1-1 14 0,-2-3 9 15,-3 0 9-15,1-2-4 16,-3 0-4-16,-3-2-3 15,-2 2 9-15,1 3-5 16,-5-1 5-16,3 3 4 16,0 6 4-16,2 3-9 15,2 9 8-15,3 1-3 16,-1 6-2-16,2 1 0 16,7 7 7-16,5-1-1 0,7 1-1 15,7-4-26-15,7-6 14 16,5-14-350-16,-1-13 92 15</inkml:trace>
  <inkml:trace contextRef="#ctx0" brushRef="#br1" timeOffset="-134778.78">24135 16711 1305 0,'-7'-20'383'15,"3"7"113"-15,1 3-321 16,0 2-53-16,4 2 19 16,1 0-52-16,1 3-11 0,-3 2-45 15,1 1-12-15,0 1-16 16,1 2-2-16,5 15-12 16,9 55 8-16,-18-30-3 15,-6 11-21-15,3-4-35 16,4 10-105-16,1-13-85 15,7-5-314-15,7-21-16 16</inkml:trace>
  <inkml:trace contextRef="#ctx0" brushRef="#br1" timeOffset="-134446.72">24434 16678 1417 0,'-3'-6'328'0,"-5"-1"156"15,2 5-407-15,-3 0-3 16,-1 1-4-16,3 6-9 15,-1 1-31-15,0 9-7 0,2 3-20 16,2 15-1-16,-1 0-1 16,2 6-2-16,2 4-2 15,7 12 3-15,1-6-18 16,4 8-81-16,4-7-62 16,10 1-351-16,1-19 14 15</inkml:trace>
  <inkml:trace contextRef="#ctx0" brushRef="#br1" timeOffset="-133912.02">24554 16789 1454 0,'-5'-13'323'0,"-2"4"145"16,4 6-424-16,-2 5-5 16,4 0-2-16,0-2 0 15,1 1-14-15,-2 1 0 16,1 2-19-16,-1 10 1 16,-6 34-3-16,4-27-3 0,1 2 1 15,1 8 0-15,1 2-10 16,1 0-20-16,3-3-10 15,4-6-22-15,1-9-5 16,5-10-11-16,-1-7 6 16,5-12-27-16,1-7 4 15,0-8-2-15,-2-2 14 16,-1-4 21-16,-4 5 38 16,-2-5 17-16,-9 6 20 0,1-1 4 15,-5 6-8-15,-6 0-2 16,-3 8-12-1,-4 4-13-15,-1 3-4 0,-4 1 3 16,2 6 4-16,0 1 12 16,4 3-2-16,-1 5 7 15,6 5 0-15,-2 6 11 16,4 6-8-16,5 7 15 16,3-3-4-16,6 2 1 15,5-5-15-15,12 2 9 16,-2-9-14-16,12 0-67 15,-1-11-269-15,3-9 66 16</inkml:trace>
  <inkml:trace contextRef="#ctx0" brushRef="#br1" timeOffset="-133446.43">24764 16932 1403 0,'58'1'354'15,"-58"-5"133"-15,-1 3-404 0,1 1-37 16,-1 0-14-16,1 0-12 16,0 0-28-16,0 2 7 15,0 1-6-15,-1 7 2 16,-1 9 3-16,-5 34 5 15,4-36-3-15,2-4-10 16,0-4-10-16,1-6-3 16,1-3 0-16,-2-5 2 15,0 4 7-15,1 0 3 16,0-1 3-16,0-1-3 16,1-2 2-16,1-7-1 15,12-30 10-15,-12 32-3 16,1 4 3-16,0 3-7 15,0 2 0-15,-3 0 2 16,1 1-7-16,1 0 2 16,2 1-2-16,3 2-8 0,2 2-11 15,33 32-18-15,-36-16-20 16,-2 10-47 0,1 0-25-16,4 5-272 0,0-5 55 15</inkml:trace>
  <inkml:trace contextRef="#ctx0" brushRef="#br1" timeOffset="-133228.42">24933 16707 1404 0,'4'-26'364'15,"3"13"113"-15,5 6-376 16,2 7-51-16,4 9-2 15,-3 4-18-15,-1 16-2 16,-3 9-26-16,-8 19 1 16,-6 8-2-16,-10 21-3 15,-4-1-64-15,-6 11-431 16,-3-18 120-16</inkml:trace>
  <inkml:trace contextRef="#ctx0" brushRef="#br1" timeOffset="-131717.27">24925 16448 913 0,'33'-8'224'15,"-31"6"121"-15,-3 0-252 16,1 1 13-16,0 1 1 15,-1-1-16-15,1 1-33 16,0-1-16-16,1 1-19 16,2-1-3-16,7-1-7 15,12 1-4-15,33 0-4 0,-31 0 1 16,-4 0-4-16,-4 0 2 16,-3 1-2-16,-4-1 15 15,-8 1 11-15,3 0 24 16,-4 0 10-16,-2 0 16 15,2 0-1-15,0-1-4 16,0 1-19-16,0 0-6 16,0 0-10-16,0 0-10 15,0 0-3-15,0 0 1 16,0 0-2-16,0 0 2 16,0 0 1-16,0 0-6 15,0 0-4-15,-1 0-1 16,1 0-9-16,0 0-4 15,0 0 2-15,0 0-1 16,1 0-5-16,1 1 7 16,0 2-2-16,4 18-2 0,10 44-1 15,-12-24 7-15,0 1-9 16,0 5 0-16,-2-2 1 16,-2 10 2-16,-2-4-2 15,-3 16 14-15,2-1 0 16,0 8 1-16,2-7 7 15,2 5-5-15,0-15-13 0,1-1 4 16,-2-11 2 0,-3 6-7-16,-1-5 6 0,1 5-1 15,1-2-4-15,1 3 0 16,2-10 0-16,0-2-8 16,0-12 10-16,2-8 0 15,-3-10-8-15,0-5 3 16,0-4 8-16,0-1-11 15,0 0 8-15,0-1 0 16,0 0 1-16,0 0-8 16,-2 0 5-16,1 0-39 15,0 0-31-15,0-1-154 16,0 1-71-16,-1 2-312 16,-2 1-35-16</inkml:trace>
  <inkml:trace contextRef="#ctx0" brushRef="#br1" timeOffset="-131518.8">24829 17645 1445 0,'1'-22'377'0,"1"8"102"0,13 2-375 15,5 6-87-15,14 4 11 16,6 0 2-16,9 5-7 15,-1 7-80-15,2 11-441 16,-12-3 109-16</inkml:trace>
  <inkml:trace contextRef="#ctx0" brushRef="#br1" timeOffset="-116966.34">1222 10659 868 0,'-13'2'237'15,"-1"-7"55"-15,1 5-210 16,3 1-20-16,2-2 38 16,3-5 15-16,2 5 35 15,-1-2-20-15,3 2-20 16,0 0-45-16,1 0-20 15,0-1-30-15,0 2-5 0,0 2-8 16,1 1-5-16,4 14 4 16,9 50-3-16,-8-35-2 15,5 5 2-15,-1-5 5 16,1 0 3-16,-2-10-6 16,1 0 6-16,-6-8-4 15,0-4-5-15,1-6-2 16,-4-2 16-16,1-3 7 15,-2 0 34-15,1-1 10 0,1-4 2 16,12-22-9-16,35-63-12 16,-8 21-30-16,20-14-55 15,7-1-77-15,10-3-403 16,-13 19 60-16</inkml:trace>
  <inkml:trace contextRef="#ctx0" brushRef="#br1" timeOffset="-116360.83">1365 10602 913 0,'-8'-8'465'0,"-2"-3"-46"15,-17-13-136-15,21 21-265 0,4 2 15 16,1 0 3-16,1 1-1 16,0 0-11-16,1 1-9 15,1 2-14-15,4 28-4 16,47 43-1-16,-27-17 12 15,-2 5-2-15,1 6-4 16,-4-15-4-16,2 0-1 16,-6-16-1-16,-1-12 10 15,-7-14 12-15,1-10 47 16,-2-11 12-16,13-25-1 16,11-16-14-16,24-40-154 15,11-11-420-15,25-35 61 16</inkml:trace>
  <inkml:trace contextRef="#ctx0" brushRef="#br1" timeOffset="-114999.77">612 15628 1176 0,'-19'-16'246'0,"8"-6"114"16,8 17-352-16,5 5-8 15,1 5-2-15,-2-3 1 16,1 1 3-16,6 30 3 16,47 38 5-16,-28-21 1 15,-2-2-2-15,0-2-2 16,-6-12 1-16,-3-7 14 16,-5-20 28-16,1-17 18 15,-1-16 1-15,6-24-2 16,2-17-14-16,8-22-38 15,0 3-31-15,2-6-70 16,-2 18-57-16,4 20-298 16,-7 25 25-16</inkml:trace>
  <inkml:trace contextRef="#ctx0" brushRef="#br1" timeOffset="-114682.84">735 15504 1257 0,'-15'-14'308'0,"0"-2"97"15,9 13-366-15,5 12-20 16,5 3-14-16,7 11 4 15,8 6 8-15,9 13 6 16,7 1 6-16,15 4 2 16,2-6-11-16,4-2-2 15,-7-16-7-15,2-13 15 16,-11-15 7-16,5-23 9 16,-4-20-4-16,7-29-20 15,-1-6-68-15,10-10-422 16,-1-5 94-16</inkml:trace>
</inkml:ink>
</file>

<file path=ppt/ink/ink138.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2:56: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nkml:trace contextRef="#ctx0" brushRef="#br0">2518 1344 277 0,'-34'-14'221'16,"34"6"-17"-16,-2 1-40 16,1 1-31-16,2-2-26 15,-1-2 13-15,2 3-20 0,-1-3 25 16,2 0-32-16,1 0 11 15,1 1-18-15,2-1 2 16,-3 4-31-16,3-3 5 16,1 5-26-16,1 1-6 15,0 0-12-15,4 1 4 16,-2 1-12-16,2 0 8 16,0 0-8-16,1 2 7 15,-3 3-12-15,4 3 9 16,-5 3-14-16,-1 5 7 15,1 2-11-15,0 6 10 16,-1 2-10-16,3 5 10 16,-2-2-7-16,-1 2 6 15,-4-5-6-15,-1 3 7 16,-1-7-8-16,-3-2 7 16,-2-3-3-16,0-2 7 0,0-2-3 15,-2-1 6-15,0-5-4 16,0 1-2-16,0-3 0 15,-1-1 4-15,2-1-9 16,2-2 6-16,-1 0-2 16,0 0 2-16,-1 0-7 15,0 0 12-15,0 0-7 0,-1-1 6 16,1 0-2-16,1-2 7 16,0 0-12-16,0-2 2 15,-1-12-2-15,5-40 2 16,3 33-13-16,2-2 17 15,-1 2-10-15,1-1 7 16,-2 4-10-16,2 2 11 16,-2 4-10-16,2 1 6 15,-1 4-8-15,2 2 6 16,1-1-5-16,3-1 1 16,2 5 5-16,1-3-4 15,-1 2 1-15,2 0 6 16,-2 3-8-16,0-1 1 15,-5-1 2-15,4 2 6 16,-4 0-7-16,0 0 20 0,-5 2-6 16,1 1 11-16,-4-1-5 15,-1 0 7-15,0 1-8 16,0 0-1-16,0 0-7 16,0 0-3-16,0 0-2 15,0 1 0-15,1 1-8 16,1 3 6-16,2 16 0 15,13 43 6-15,-15-32-5 0,5 6 12 16,-3 0-13-16,3 2 5 16,0-9-5-16,2 3 1 15,-4-6-5-15,4-3 14 16,-6-2-68-16,11-1-458 16,-3-17 139-16</inkml:trace>
  <inkml:trace contextRef="#ctx0" brushRef="#br0" timeOffset="2516.69">3396 1710 823 0,'0'-7'206'0,"-3"4"66"16,3 3-238-16,-1 0-3 16,0 0 3-16,0 0 24 15,-2 0 7-15,1 0 16 16,0 1 2-16,0 0 0 0,-1 0-23 16,-2 1-2-16,-1 0-12 15,-11 6-10-15,-34 13-13 16,31-14 0-16,2 0-5 15,3 0-1-15,0 0-5 16,2 2-1-16,5-3-4 16,0 1-7-16,3-1-1 15,3 0-6-15,1 1 5 0,1 2-5 16,3-1 6-16,2 3-7 16,3-3 5-16,4-1-4 15,6-2 5-15,-1-2 0 16,5 2 10-16,2 0-3 15,-1 6 1-15,-2-1 0 16,-5 4-2-16,-3-1-4 16,-4 2 0-16,-3 1-3 15,-5 0 0-15,-1 3-7 16,-2-1-6-16,-7 0-11 16,-1-5-1-16,-2-1-14 15,0-5 3-15,-8-4-13 16,3-3-7-16,-9-5 41 15,-1-2-351-15,-8-5 119 0</inkml:trace>
  <inkml:trace contextRef="#ctx0" brushRef="#br0" timeOffset="2731.12">3613 1654 868 0,'-2'-4'-274'0,"0"4"225"16</inkml:trace>
  <inkml:trace contextRef="#ctx0" brushRef="#br0" timeOffset="3083.36">3615 1643 944 0,'2'-5'304'0,"-1"1"56"16,-1 0-262-16,-1-1-7 16,1 1-23-16,-3-2 12 0,1 2 3 15,1-2 20-15,-2 1-6 16,0 0 1-16,2 0-19 15,1 0-9-15,-2-1-20 16,1 2-9-16,0-1-9 16,0 1-4-16,1 1-3 15,0-1-3-15,0 2-7 16,0 0-1-16,0 0-3 0,0 0-6 16,0 1-6-16,0 2-1 15,1 1-1-15,3 17 0 16,9 50-1-16,-5-20 3 15,1 0 2-15,-2 8-3 16,2-7 0-16,-1 0 3 16,-2-13 1-16,0-2-25 15,-1-15-44-15,-3-5-160 16,-4-3-314-16,-4-23 7 16</inkml:trace>
  <inkml:trace contextRef="#ctx0" brushRef="#br0" timeOffset="3550.62">3578 1803 568 0,'-46'38'229'16,"38"-39"1"-16,1 1-116 16,3-1-106-16,0-1 16 15,3 2 11-15,0-2 37 16,1 1 17-16,-2 0 18 16,2 0-8-16,0 1-19 15,0-1-42-15,2 0-15 16,1 0-19-16,21-1-9 0,42-9-4 15,-20 4-30-15,3 3-18 16,4-2-222-16,-7 3-64 16,-1 0-62-16</inkml:trace>
  <inkml:trace contextRef="#ctx0" brushRef="#br0" timeOffset="4150.12">3830 1795 982 0,'-1'2'278'0,"0"0"61"15,0-1-270-15,-1 1-51 16,2-1-17-16,0 0 8 16,0 0 5-16,-2-1 37 15,2 0 24-15,0 0 33 16,0 0 2-16,0 0 5 15,0 0-35-15,0 0-14 16,0 1-27-16,0 0-8 16,0-1-8-16,-1 0-3 15,1 0-5-15,0 0-6 16,0 0-5-16,0 1-7 0,0 1 0 16,0 3-4-16,3 13 0 15,8 45 0-15,-2-32 1 16,1-1 4-16,0-8-3 15,3-5-13-15,0-7-4 16,-2-5-3-16,2-4-2 16,1-7 13-16,0-2 16 15,-1-7 4-15,-2-2-2 16,0-11-2-16,0 2-6 0,2-3 0 16,-2 2-2-16,2 2 1 15,-2 9 4-15,-1 0-5 16,-3 8-2-16,-2 0-2 15,-4 6 7-15,-1 1-1 16,-1 1 0-16,1 0-2 16,0 0 5-16,0 0-5 15,0 0 4-15,0 0 6 16,0 1-4-16,0 2-1 16,2 16 3-16,10 50-6 15,-5-35 0-15,3 4 3 16,3-5-30-16,4-8-100 15,-1-12-35-15,7-4-286 16,-3-19-11-16</inkml:trace>
  <inkml:trace contextRef="#ctx0" brushRef="#br0" timeOffset="4750.99">4403 1603 901 0,'28'-3'497'15,"-29"0"-78"-15,2 1-136 16,-1 2-327-16,0-2 2 16,0 1 6-16,0 0 32 15,0 0 49-15,0-1 46 16,0 0 11-16,0-2 15 15,0 0-15-15,0-2-16 16,0-2-39-16,0 1-11 16,0 2-16-16,0-1-7 15,0 2-12-15,1 1-7 16,-1 0-4-16,0 3-2 16,0 3-5-16,0 11 7 15,2 61 6-15,-3-20 2 16,-1-1 1-16,1 6 5 0,2-9-2 15,0-12-1-15,1-12 0 16,2-7 0-16,-2-10-1 16,0-6-1-16,-2-3 7 15,-1-4-8-15,0 2-8 16,0-2-22-16,-1-3-13 16,-7-19-36-16,-13-36-1 15,10 29 0-15,0 10 17 0,0 5 6 16,-1 6 31-16,-2 9 7 15,0 6 7-15,-5 7 2 16,2 4-5-16,-1 8-5 16,5 0-5-16,3 4 1 15,9-2 3-15,4-1 8 16,6-5 7-16,8 1 5 16,-1-8 3-16,12-3-2 15,-1-4-10-15,10-12-83 16,-2-8-287-16,12-10 55 15</inkml:trace>
  <inkml:trace contextRef="#ctx0" brushRef="#br0" timeOffset="5250.09">4608 1876 725 0,'45'8'361'16,"-45"-13"-35"-16,0 4-144 0,0-1-176 15,0 2-30 1,0 0 1-16,0-1 0 0,-1 0 17 16,1 1 19-16,0 0 12 15,0 0 0-15,0 0 0 16,1-1-9-16,2 0-7 15,0-2-8-15,3 1 4 16,9-2-4-16,33-14-3 16,-36 14 8-16,-1-2 3 15,-4 2-7-15,0-5 4 16,-1 2 1-16,-5-6-4 16,-1-1 1-16,-4-2-1 15,-2 2 0-15,-4-3-4 16,-1 4-5-16,-2 2-6 0,1 4 5 15,1 3-2-15,-3 6-1 16,0 8 12-16,2 7-4 16,-2 10-3-16,0 3 6 15,2 11 0-15,3 0-8 16,7-1 3-16,9-8-2 16,8-1-2-16,8-15 4 15,14-6-3-15,5-8-26 16,16-15-287-16,-4-10 82 0</inkml:trace>
  <inkml:trace contextRef="#ctx0" brushRef="#br0" timeOffset="5784.24">4963 1795 1048 0,'0'-34'349'0,"-3"34"42"16,2-2-276-16,1 2-94 15,-2 0-23-15,2 0-7 16,0 0 0-16,0 0 14 16,0 0 21-16,0 0 26 15,0 0 5-15,0 0-7 16,0 1-8-16,0 1-10 16,2 2-29-16,1 25-3 15,9 38 2-15,-7-27 1 0,-1-4-1 16,0-1-3-16,1-10 1 15,-3-8 3-15,-1-10-4 16,0-2 6-16,1-5 10 16,-2-1 12-16,0-1 9 15,0-1-3-15,1-10-3 16,20-54-6-16,-11 33-11 16,4-2 1-16,-2 9 3 0,-1 5-2 15,-5 10 4-15,1 5-9 16,-3 3-13-16,1 2 1 15,-1 1-8-15,-4 1-4 16,1 0 9-16,1 0 3 16,-1 0-4-16,1 1 0 15,1 0 1-15,0 1-3 16,1 1 2-16,-2 0 0 16,7 11 3-16,17 44-3 15,-23-29-1-15,2 2-39 16,-2-1-15-16,4-3-42 15,-3-8-20-15,5-4-75 16,-3-6-230-16,4-5 57 16</inkml:trace>
  <inkml:trace contextRef="#ctx0" brushRef="#br0" timeOffset="6233">5377 1599 1222 0,'-5'-6'400'16,"4"4"45"-16,0 1-312 15,1 0-151-15,0 0 0 16,0 1-8-16,0-1 14 16,0 1 34-16,0 0 50 15,0 0 19-15,0-1 20 16,0 0-5-16,0-2-15 15,0 0-42-15,0 0-11 16,0-1-15-16,-3-3 6 16,2 1 0-16,0 1 5 15,1 0-10-15,0 0-2 16,0 2-18-16,0 0-2 16,0 0-7-16,0 2-4 15,1 3-6-15,3 9 6 16,2 29 2-16,7 47-1 15,-6-31 4-15,-1 12 2 0,1-4 7 16,-2-4-2-16,2-14-2 16,-4-7-1-16,-3-18-2 15,0-5-19-15,0-9-21 16,-1-5-42-16,0-3-23 16,1 0-130-16,-1-1-79 15,1-18-208-15,2-59-43 0</inkml:trace>
  <inkml:trace contextRef="#ctx0" brushRef="#br0" timeOffset="6412.79">5235 1810 1539 0,'-2'-5'353'0,"8"-1"122"16,5 5-452-16,15-1-26 15,6-2-7-15,19-3-32 16,7-1-61-16,13-9-370 16,4-3 69-16</inkml:trace>
  <inkml:trace contextRef="#ctx0" brushRef="#br0" timeOffset="7196.93">6220 1238 1155 0,'-1'-8'268'16,"0"3"90"-16,2 5-341 15,-1 0-18-15,1 0-4 16,2 0-6-16,0 0 12 15,2 0 9-15,11-1 10 0,36-2-7 16,-35-1 3-16,7 2-5 16,-3 0-26-16,6 0-64 15,-1 1-39-15,4 0-255 16,-7-2 17-16</inkml:trace>
  <inkml:trace contextRef="#ctx0" brushRef="#br0" timeOffset="7484.07">6279 1424 1321 0,'-5'-3'276'16,"6"5"98"-16,-2-4-401 15,1 2-10-15,0 0-1 16,0 0 4-16,0 0 51 16,0 0 48-16,0-1 22 15,0 1 11-15,1 0-10 16,0-1-27-16,3 0-34 0,19 0-52 16,47-3-75-16,-12-9-358 15,-1-5 70-15</inkml:trace>
  <inkml:trace contextRef="#ctx0" brushRef="#br0" timeOffset="8782.91">7216 1101 1095 0,'33'0'369'16,"-34"-4"52"-16,1 2-263 15,0-1-115-15,0 2 22 16,0 0-20-16,0 1 25 16,0 0 13-16,0 0 30 15,0 0-17-15,0 0 13 16,0-1-33-16,0-1-9 0,0 1-39 15,0 1-10-15,0 0-19 16,0 0-2-16,0 0-8 16,0 1 0-16,0 2-1 15,-1 0 7-15,1 13-1 16,-1 47 1-16,1-35 2 0,1 2 0 16,2-2-2-16,0-2-1 15,3-9-1-15,-5-4 5 16,0-5-5-16,-1-5 3 15,1-2 4-15,-1-1 2 16,0 0-4-16,0 0 4 16,0 0-6-16,0 0 0 15,0 0-18-15,0 0-5 16,0 0-2-16,0 0 4 16,-1 0 2-16,1-1 19 15,0 1 2-15,0 0 7 16,0-1-3-16,0 0-1 15,0 0-8-15,1 0 6 16,0-1-8-16,1-1 2 16,2 1-1-16,1-1 5 0,8-6-7 15,38-22 9-15,-35 22-5 16,1-1 3-16,-1 2-4 16,0 2 9-16,-3 0-14 15,3 5 7-15,-4 1-10 16,4 7 0-16,-3 2-6 15,3 9 0-15,-2 1-10 16,-1 7-9-16,-2-1-10 0,-2 2-11 16,-3-4 1-16,-1 0 3 15,-3-10 16-15,-1 3 10 16,-1-10 6-16,-3 1 8 16,-2-4 0-16,-7 4-2 15,-3-2-4-15,-7 3-12 16,-3-1-16-16,-5-1-41 15,3 0-24-15,-5 1-277 16,9 3 59-16</inkml:trace>
  <inkml:trace contextRef="#ctx0" brushRef="#br0" timeOffset="9131.96">7286 1154 562 0,'-5'-3'361'0,"2"2"-17"15,3 1-101-15,0 0-115 16,0 0-54-16,1 0-17 16,2-1-41-16,3 0-10 15,23-3-9-15,43-8-12 16,-24 7-46-16,21-1-299 15,7 2 75-15</inkml:trace>
  <inkml:trace contextRef="#ctx0" brushRef="#br0" timeOffset="9865.51">7894 1127 994 0,'21'31'281'16,"-21"-31"52"-16,-1 0-289 16,-1 0-81-16,1-2-3 15,0 2-9-15,0 0 23 16,0-1 43-16,-1 0 36 15,0 0 6-15,-2 0 15 16,0-1-9-16,-3 0-12 16,-1 0-28-16,0 0-4 0,-31-4-11 15,33 9-3-15,0 0-11 16,-1 1-2-16,2 1-3 16,-3 5-3-16,2 2-3 15,0 10 8-15,0 5-4 16,-1 12 4-16,3 2 1 15,2 5-4-15,7-5-3 0,6-4 1 16,3-11-10 0,5-4 2-16,0-12 0 0,3-6 2 15,-3-5-1-15,-1-5 9 16,-2-3 0-16,-3-3 7 16,-3-3 2-16,-1-5 11 15,-2 0 5-15,-2-9 11 16,0 1 5-16,-2-5 16 15,-1 5-6-15,-2 0 6 16,0 7-5-16,-6-2-6 16,0 10-21-16,-1-2-6 15,-3 5-15-15,-3 3-16 16,1 4-15-16,-6 0-24 16,2 3-19-16,-4 5-41 15,1 1-24-15,1 1-217 16,7-1 49-16</inkml:trace>
  <inkml:trace contextRef="#ctx0" brushRef="#br0" timeOffset="10466.12">8122 1158 499 0,'6'-2'220'16,"-3"1"27"-16,-3-1-132 15,-2 2-21-15,2 0-33 0,-1 0-11 16,0 0-29-16,1 0 2 15,0 0-9-15,0 0 21 16,0 0 7-16,0 0 30 16,0 0 12-16,0 0 26 15,-1 0-16-15,1 0-1 16,0 0-26-16,0 0-5 16,0 0-23-16,0 0-1 15,0 0-8-15,0 0 10 16,0 0-4-16,0 0 7 15,0 0-1-15,-1 0 0 16,1 0-8-16,0 0-6 16,0 0-12-16,0 0-7 15,0 0-9-15,-2 0-5 16,1 1 0-16,1 1 3 16,0 5-6-16,1 19 3 0,4 38 3 15,1-26-2-15,0-5-9 16,7 4 12-16,4-7-12 15,3-3-6-15,-3-9-5 16,5-6 4-16,-7-7-8 16,-2-6 21-16,-2-2 2 15,-2-7 8-15,-1-3 11 0,1-5 2 16,0 0-12-16,1-9 9 16,-2 2-8-16,0-3-2 15,-4-1 0-15,-4-1 11 16,0 4-8-16,-7-1 1 15,-2 10-4-15,-1-1-8 16,-2 7-9-16,-1 2-1 16,4 5-13-16,-5 2-40 15,0 3-19-15,-9 8-70 16,-2 8-33-16,-10 7-240 16,1 4 34-16,2-4-93 15</inkml:trace>
  <inkml:trace contextRef="#ctx0" brushRef="#br0" timeOffset="11049.03">8642 1154 926 0,'4'-2'222'0,"-4"1"34"0,-1 1-431 16,1 0-68-16,-1 0 8 16,0 0 99-16,0 0 140 15,0 0 208-15,0 0 62 16,0 1 7-16,-1-1-77 16,1 0-100-16,0 0-23 15,0 0-48-15,-1 0 0 16,0-1-12-16,0 0 7 15,0 0-10-15,-2-1 12 16,0-1-10-16,-1 1 0 16,0 0-10-16,-3 1 3 15,2 0-10-15,-32-1-4 16,34 6-9-16,-4 3 2 16,0 0-2-16,-2 6 2 15,-2 4-1-15,1 5 7 16,2 4-4-16,5 5-2 0,0-1-6 15,8 3 7-15,4-4-8 16,7-1 7-16,3-7-2 16,3-2 7-16,3-12-6 15,2-1 12-15,-4-11-2 16,0-5 15-16,-3-5-2 16,-6-6 10-16,-3-5-1 0,0-8 5 15,-7-2-6-15,-2-7 22 16,-4 6 9-16,-5-3 0 15,-4 8-12-15,-7 2-27 16,-4 9-72-16,-20 10-392 16,-7 15 81-16</inkml:trace>
  <inkml:trace contextRef="#ctx0" brushRef="#br0" timeOffset="12649.95">2602 2627 1113 0,'-11'-85'333'0,"8"74"72"15,1 9-315-15,0-1-34 16,2 3-33-16,-2 0-10 15,2 0-6-15,0 0 0 16,0 2 4-16,0 0 11 0,0 4 4 16,2 27 1-16,0 41 3 15,0-17-3-15,-1-1-13 16,5 5-3-16,0-11-1 16,1-2-10-16,-1-18 5 15,1-8 1-15,-4-10 1 16,0-5 1-16,-3-8 7 15,1-1 0-15,-1 1 0 16,0-1 4-16,0-2-10 16,4-15-5-16,11-42 2 0,-7 28-7 15,3 6-1 1,4 3-6-16,1 9 2 0,9 5-10 16,-1 10 11-16,7 5-9 15,1 3 14-15,3 11-2 16,-4 3-1-16,2 4-16 15,-9-1-4-15,-4 4-19 16,-10-4-6-16,-6 5-15 16,-11-3 3-16,-11 1-5 15,-9-2 16-15,-10-6-4 16,-2-9 18-16,-6-6 2 16,3-12 15-16,-4-9-5 15,10-5 16-15,2-7-4 16,8-1 8-16,3 2-17 0,10 7-14 15,5 8-287-15,7 11-21 16,9 13-104-16</inkml:trace>
  <inkml:trace contextRef="#ctx0" brushRef="#br0" timeOffset="13332.12">3298 3031 698 0,'23'-40'170'16,"-37"35"57"-16,4 7-196 15,-1 0 1-15,4-1 22 16,-2 0 24-16,2 0 23 16,-2-1 24-16,-1 2-12 0,-3 0-7 15,0 4-24-15,-4 5-23 16,-1 0-24-16,-2 3-12 16,2 0-16-16,4 0-3 15,2-5-1-15,6 1-4 16,2-3-1-16,4-1-1 15,2 0-1-15,4 0-5 16,0-1 9-16,7-1-1 16,0-2 3-16,4 0 1 15,3 1 11-15,5 0-8 16,-3 2 1-16,2 4-1 16,-2 1-1-16,-2 4-6 15,-5-1 3-15,-2 4-4 16,-7-4-1-16,-9 3-1 15,-7-1 0-15,-10 1-2 0,-5 0 4 16,-6 1-1-16,5-7 0 16,-4-7-7-16,8-4-13 15,2-10-52-15,10-9-38 16,6-11-274-16,12-1 35 16</inkml:trace>
  <inkml:trace contextRef="#ctx0" brushRef="#br0" timeOffset="13759.4">3544 3003 1179 0,'-9'-11'256'0,"0"2"112"16,3 4-347-16,0-1 4 15,2 1 16-15,1-1 30 16,-1 0 26-16,1-2 27 16,-2 0 1-16,-1 0 1 15,2-1-30-15,-1 2-19 16,2 3-19-16,2 4-13 16,0-2-9-16,1 2-9 15,-1 0-5-15,1 0-7 16,0-1-1-16,0 1-17 0,0 0 7 15,0 1-7-15,0 2-4 16,0 19-4-16,4 51 13 16,-5-20-8-16,1 2 7 15,0 7 2-15,-1-11-2 16,2 0-8-16,0-12-1 16,1-6-27-16,-2-14-12 15,0-8-19-15,-2-7-19 16,1-4-74-16,1-6-38 0,0 2-318 15,3-5 33-15</inkml:trace>
  <inkml:trace contextRef="#ctx0" brushRef="#br0" timeOffset="13970.19">3480 3174 949 0,'-46'-16'460'0,"42"12"-45"16,4 2-205-16,1 3-195 16,-1-1-45-16,1 0-4 15,3 0 10-15,4 0 5 16,11-1 20-16,41-5-41 0,-34 1-40 16,13-1-311-16,-5 0 51 15</inkml:trace>
  <inkml:trace contextRef="#ctx0" brushRef="#br0" timeOffset="14549.2">3698 3117 1129 0,'-2'3'319'16,"-2"-1"66"-16,-1 0-314 15,1 1-92-15,0-1 0 16,-1 0-2-16,2-1 12 16,0 0 36-16,-1 0 38 15,1 0 18-15,0 0 2 16,1 1-2-16,0 0-27 16,-1 0-32-16,2 1-17 15,-2 2-6-15,0 15-11 16,-1 36 17-16,11-26-9 15,2-1-2-15,2-1-26 0,1-8-8 16,3-4-22-16,1-11 5 16,5-8-5-16,0-6 31 15,4-10 10-15,-2-4 16 16,-1-5 4-16,-5 4 6 16,-1-1-1-16,-6 5 0 15,0 2 8-15,-6 6 5 16,2-2 13-16,-6 7 14 15,0 0 11-15,0 5 5 0,-4-2 3 16,3 4-9-16,1-1-5 16,-1 1-9-16,0 0-8 15,1 0-7-15,-2 0-10 16,1 0 0-16,0 0-8 16,1 0-4-16,0 1-9 15,1 2 15-15,4 11-17 16,23 44 11-16,-14-28-60 15,2-5-31-15,5-2-95 16,2-9-30-16,3-16-279 16,3-11 50-16</inkml:trace>
  <inkml:trace contextRef="#ctx0" brushRef="#br0" timeOffset="15165.24">4249 2937 1175 0,'-3'-13'291'16,"-2"2"100"-16,3 8-334 15,2 0-26-15,0 1 7 0,0 1 14 16,0 0 9-16,0 0 32 15,0 0 3-15,0-1 4 16,0 0-16-16,0-1-10 16,0 1-32-16,0 0-10 15,0 1-21-15,0 0-10 16,0 0 0-16,0 1-6 16,0 1 2-16,0 2-1 15,4 19 5-15,4 54-8 16,-3-34 7-16,-3 9-3 15,-1-6 7-15,2 2-4 16,0-13 3-16,-1-6-4 16,-2-9 1-16,2-5-4 15,-4-9 3-15,0-3-4 0,0-2 4 16,1-2-17-16,1 1-4 16,-3-1-29-16,1-1 4 15,-1-1-29-15,-7-15 19 16,-21-41-4-16,21 34 27 15,-3 2-5-15,2 8 26 16,0 5-6-16,1 8 5 16,-5 8-3-16,-1 4 8 0,-5 10-2 15,1 2 3-15,3 7 1 16,5-1 4-16,3 3-5 16,8-5 4-16,3-1-3 15,2-6 6-15,7-5-5 16,6-7 5-16,9-6-33 15,6-4-22-15,8-6-71 16,0-6-181-16,4-5-104 16,1-1-67-16</inkml:trace>
  <inkml:trace contextRef="#ctx0" brushRef="#br0" timeOffset="15633.12">4435 3191 1369 0,'2'4'314'0,"-1"-2"61"16,0 0-469-16,1 0-88 15,2 0-34-15,15 3 22 0,36 5 38 16,-37-17 100-16,1-2 50 15,-6 2 50-15,0-2 5 16,-3 1 7-16,1 0-10 16,-4 2-21-16,-1-1-16 15,0 2 0-15,-5-3-1 16,-3-1-2-16,-4 0-6 16,-2-2 3-16,-7-1-10 15,-2 4 5-15,-8 2 0 16,2 7 1-16,-4 5-3 15,4 2 8-15,-2 5-7 16,7 0 6-16,2 4-4 16,6 2 3-16,1 2-6 15,6-1 8-15,6 5-8 16,4-8 8-16,9 2-4 0,7-4 7 16,11-4-7-16,-2-8-2 15,7-5-37-15,-4-4-114 16,3-5-131-16,-11-3-28 15</inkml:trace>
  <inkml:trace contextRef="#ctx0" brushRef="#br0" timeOffset="16098.43">4706 3156 885 0,'38'-46'433'16,"-44"45"-36"-16,6 0-158 15,2 2-227-15,-2-1-17 16,1 0 1-16,2 1-3 16,-1 1 5-16,3 3 1 15,1 7 3-15,21 40-6 16,-26-31 7-16,0 2-1 16,-1-5 0-16,-2-2-1 15,2-7 6-15,-4-3-4 16,3-2 6-16,-1-2 1 15,2-3 4-15,-1 0 1 16,0-1 0-16,1-2-6 16,0-1-2-16,0-19-2 0,4-32 1 15,4 30-2-15,-3 6 3 16,7-1-1-16,-2 7-2 16,5 0-3-16,-4 3 0 15,4 0-3-15,-4 4 4 16,4 3-3-16,-5 3 0 15,2 4-2-15,-1 2 2 16,-2 6-6-16,0 2 3 16,-2 5-3-16,0 1 4 0,-3 7-2 15,3-2-14-15,-2 1-67 16,1-4-30-16,5-8-293 16,-2-14 20-16</inkml:trace>
  <inkml:trace contextRef="#ctx0" brushRef="#br0" timeOffset="16515.39">5214 2812 1112 0,'-16'-13'239'0,"6"2"106"16,1 6-328-16,2 0-6 15,4 3 7-15,0-1 16 0,2 2 18 16,0 0 37-16,0-1 8 16,0-1 23-16,-1 0-12 15,1 0-11-15,0-1-26 16,0 1-9-16,0 1-29 16,0 0-5-16,0 0-7 15,0-1-13-15,0 2-6 16,1 0-3-16,0 2-3 0,0 3-4 15,1 19 8-15,1 58 0 16,0-29 3-16,-1 10-3 16,3-4 4-16,-2 0-9 15,2-10 5-15,-1 0-4 16,0-13 9-16,-3-4-21 16,-2-12-1-16,1-3-45 15,-3-11-17-15,-1-3-61 16,-2-5-17-16,-3-12-288 15,-2-10-6-15,2-12-100 16</inkml:trace>
  <inkml:trace contextRef="#ctx0" brushRef="#br0" timeOffset="16684.93">5040 3029 1352 0,'-1'-4'322'15,"4"3"100"-15,4 1-386 16,-5 0-47-16,3-1-5 16,35-1-35-16,39-1-22 0,-8 1-349 15,2-2 84 1</inkml:trace>
  <inkml:trace contextRef="#ctx0" brushRef="#br0" timeOffset="17331.25">6487 2680 1241 0,'-4'-5'287'0,"1"2"110"16,3 1-359-16,-1 1-22 15,1 1 2-15,0-1 2 16,0 1 11-16,1 0 5 0,0-1 9 15,1 0-6-15,3-1-9 16,21 0-11-16,35-5-17 16,-21 2-51-16,-2 2-34 15,3 0-93-15,-6 2-216 16,1 5-45-16,-10 0-101 16</inkml:trace>
  <inkml:trace contextRef="#ctx0" brushRef="#br0" timeOffset="17615.09">6475 2866 1071 0,'-5'-1'291'16,"1"-1"70"-16,3 1-293 15,1 0-69-15,0-1-3 16,0 2 2-16,0 0 7 16,0 0 22-16,0 0 28 15,0 0 11-15,0 0-6 0,0 0-7 16,2-1-15-16,11 0-31 16,68 1-40-16,-26 0-44 15,25-4-342-15,0-7 68 16</inkml:trace>
  <inkml:trace contextRef="#ctx0" brushRef="#br0" timeOffset="18464.95">7905 2454 649 0,'-1'-2'305'16,"0"0"-1"-16,-2-1-115 15,2 0-120-15,0 0 6 16,0 1-21-16,0 0 11 16,0 0 0-16,0-1 24 15,0 1 3-15,1 0 21 16,0 0 0-16,-1 0 9 16,1 0-34-16,0 1-2 0,0 0-21 15,0-1-11-15,0 1-19 16,0 0 0-16,0 0-14 15,0 0-9-15,0 0-12 16,0 1-4-16,0 1-2 16,0 2 1-16,2 19-1 15,7 46 7-15,-7-33-19 16,3 12-132-16,2-3-70 16,-1-3-316-16,0-18-48 0</inkml:trace>
  <inkml:trace contextRef="#ctx0" brushRef="#br0" timeOffset="19318.97">8326 2488 707 0,'-2'-4'407'0,"0"-1"-58"16,0 2-123-16,0 0-187 16,-1 0-37-16,2 0-6 15,0 1-7-15,-1 0 7 16,0 1 3-16,0 0 15 15,0 0 3-15,-2-2 8 16,0 2-4-16,-1 1-1 16,-3 0-18-16,-5 3-3 15,-29 16-5-15,30-6-2 16,2 4-3-16,1 10 4 16,4 1 1-16,-1 7 3 15,9-4 0-15,3 0 6 0,2-7-12 16,7-2-1-16,2-10 2 15,0-3-2-15,-2-5-6 16,0-6 15-16,-6-6 6 16,0-1 5-16,-3-6 1 15,0-7 16-15,-1-1-8 16,0-6 5-16,0-1-5 16,0 0 4-16,-2 7-14 15,1 1 4-15,-4 7-11 0,-5 3-3 16,0 5-10-16,-2-2 6 15,-2 4-6-15,-2 1 2 16,3 0-6-16,-3 2-29 16,1 4-26-16,-1 0-42 15,3-2-118-15,-2 1-127 16,7 0-6-16</inkml:trace>
  <inkml:trace contextRef="#ctx0" brushRef="#br0" timeOffset="19897.9">8588 2427 732 0,'0'0'196'0,"0"-1"52"15,-1 2-197-15,1-1-44 16,0 0 5-16,0 0-4 15,0 0 34-15,0 0 22 16,0 0 40-16,0 0 11 16,0-1 26-16,0 1-29 0,0 0-5 15,0 0-37-15,0 0-14 16,0 0-27-16,0 0-4 16,0 0-16-16,0 0-3 15,0 0-3-15,0 0 0 16,-2 0 0-16,1 0-1 15,0 1-4-15,-2 0 1 16,1 1 0-16,-1 3-1 16,-2 4-5-16,-16 42 4 15,16-33-5-15,4 8 5 16,1-7-8-16,4 4 4 16,1-5-5-16,7 0 3 15,1-6-9-15,4-2 9 16,-3-2 2-16,7-6 5 15,-4-4 0-15,2-6 14 16,-3 1-8-16,3-8 7 0,-5 2-4 16,0-2 8-16,-2 0-10 15,0-2 10-15,-4 3-3 16,-4-4 0-16,-1 3-8 16,-4-5-1-16,-5 3-7 15,-6-6-1-15,-3 6-2 0,-5-2-9 16,0 4-16-16,-10 6-87 15,-9 12-305-15,-18-7 55 16</inkml:trace>
  <inkml:trace contextRef="#ctx0" brushRef="#br0" timeOffset="30629.63">2712 4325 1312 0,'-2'-74'332'0,"-7"46"124"16,1 11-371-16,5 12-13 15,4 5-16-15,-1 0-8 16,0-1-15-16,0 1-2 16,0 0-5-16,1 0-4 15,0 1-2-15,1 1-5 16,6 5-7-16,18 28-7 16,37 38 2-16,-26-25 3 15,0-4-2-15,5-1-6 16,-5-14 7-16,0-3 0 15,-7-12-4-15,-3-6 16 16,-8-6 13-16,-3-9 23 16,-4-4 8-16,-1-7 9 0,-3-11-9 15,1-18-4-15,-1-9-32 16,7-15-11-16,-1 2-10 16,4-1-13-16,-1 17-21 15,-3 14-43-15,-4 18-63 16,2 11-140-16,-5 18-299 15,-2 9 5-15</inkml:trace>
  <inkml:trace contextRef="#ctx0" brushRef="#br0" timeOffset="31130.29">3818 3944 1142 0,'-7'-10'279'0,"0"3"93"15,-2 5-332-15,3 3-14 16,1 5-8-16,-9 10 11 16,-4 7 13-16,-9 20 16 15,-5 13 1-15,-4 30-5 16,3 5-17-16,2 16-12 16,16-7-18-16,11 6-6 15,19-20-12-15,28-3-73 16,12-17-33-16,25-15-321 15,0-29 27-15</inkml:trace>
  <inkml:trace contextRef="#ctx0" brushRef="#br0" timeOffset="31645.91">4044 4451 945 0,'17'-41'273'16,"-18"40"62"-16,0-2-237 15,0 1-38-15,0 2 24 16,1 0-1-16,0-2 26 15,0 2-4-15,0 0 0 16,0 0-29-16,0 0-13 16,0 2-27-16,0 1-15 0,0 10-18 15,3 51-2-15,-3-27-2 16,-1 3-3-16,2-7 0 16,1-2 2-16,3-12-2 15,-1-6-38-15,-1-9-16 16,-2-5-51-16,-2-9-68 15,-4-14-298-15,-1-7 68 0</inkml:trace>
  <inkml:trace contextRef="#ctx0" brushRef="#br0" timeOffset="31819.6">4004 4216 1539 0,'-2'-5'457'0,"2"-3"76"16,0 3-431-16,0 4-187 16,3 3-74-16,-3-2-101 15,3 1-98-15,0 0-159 16,10 1 20-16</inkml:trace>
  <inkml:trace contextRef="#ctx0" brushRef="#br0" timeOffset="32895.01">4457 4199 742 0,'1'-1'318'15,"-1"0"13"-15,0-2-148 0,0 1-106 16,0 0 8-16,0 0-13 15,0-1 22-15,0-1-2 16,0 1 26-16,0 1-11 16,0 0 2-16,0-1-27 0,0 1-3 15,2 1-31-15,-2 0-8 16,0 0-17-16,0 0-6 16,0 1-14-16,0 2-6 15,1 8 0-15,2 33-1 16,-1 45 2-16,-4-22 4 15,2-1-1-15,1 1-1 16,2-16 1-16,6-4-2 16,-1-16-1-16,-1-8 2 15,-1-10 2-15,-1-6-1 16,-5-5 7-16,0-2 8 16,0 1 3-16,-2-1-2 15,1 0-2-15,0-2-5 16,-1 0-7-16,0-1-3 15,-1-3-3-15,-2-10-8 16,-8-33 0-16,9 35-7 0,-1 4-1 16,0-1-2-16,2 5 5 15,-3 1-7-15,1 3 5 16,3-2-1-16,0 5 0 16,1-1 1-16,0 0 9 15,0 0 1-15,-1 0 3 16,-1-1 2-16,0 1-5 0,0-2-8 15,-1 1-3-15,0 0-2 16,0 0 1-16,-3 0 7 16,1-1 5-16,-6-1 1 15,-29-11 5-15,31 14 1 16,-3 0-10-16,-2 2-9 16,-1 1-1-16,-4 0-4 15,1 3 2-15,0 2 10 16,4 0 9-16,-1 1 0 15,5 0 3-15,2 1-5 16,2 1-2-16,2 0-1 16,3-1 2-16,1 5-1 15,1-2 3-15,2 0 2 16,2 1 0-16,5 0 2 16,2-3 0-16,9 1-1 0,1-5-3 15,11-2-23-15,5-4-32 16,10-6-50-16,-2-3-22 15,9-2-302-15,-7 2 68 16</inkml:trace>
  <inkml:trace contextRef="#ctx0" brushRef="#br0" timeOffset="33223.51">4707 4566 863 0,'39'-5'368'0,"-34"4"30"16,-5 0-222-16,2 2-61 0,-2-1-58 15,0 1-23-15,0 1-29 16,0 12-5-16,-7 47-5 16,-8-18-63-1,-9-3-333-15,-7-25 86 0</inkml:trace>
  <inkml:trace contextRef="#ctx0" brushRef="#br0" timeOffset="34561.98">5270 4347 899 0,'2'0'280'0,"-1"0"44"0,0 0-225 16,0-1-75-16,0 1-8 16,-1-2-6-16,0 2 2 15,0 0 1-15,0 0 20 16,-1 0 21-16,-1 0 7 15,0 2 4-15,-1-1-2 16,-2 0-8-16,1 0-20 0,-9 3-10 16,-30 16 1-16,33-12-15 15,-2-3-3-15,0 4-8 16,2-2 5-16,2 2-9 16,2-1 11-16,0-3-5 15,2 2 2-15,0-2-3 16,2-2 7-16,2 0-11 15,0-3 3-15,0 0 1 16,0 0 1-16,1 1-6 16,1 0 6-16,1 0-3 15,1 1 4-15,10 6-7 16,34 14 4-16,-28-17 0 16,-2-1 2-16,2-2-4 15,-5-1 9-15,1 2-5 16,-3-1 4-16,-1 3 0 0,-2-1-6 15,0 1-1-15,-1 0 2 16,1 1-3-16,-1 0-1 16,0 0 1-16,-5 1-1 15,-2 0-5-15,-3 2-1 16,-5 2 2-16,-6 1 1 16,-4 1-7-16,-2 1 2 15,-4-2-17-15,0-5 1 16,1-1-8-16,2-4 8 15,1-5 1-15,2 0 18 0,2-4-2 16,2-2-10-16,0-3-55 16,2 3-31-16,-3 0-280 15,0 1 29-15</inkml:trace>
  <inkml:trace contextRef="#ctx0" brushRef="#br0" timeOffset="35077.67">5538 4165 1187 0,'-3'-12'246'15,"-1"-1"111"-15,0 1-348 16,3 5-4-16,2 4 2 16,0-3 15-16,-2 5 30 15,1-1 34-15,-1 0 14 16,0-2 23-16,0 1-3 0,1-1-5 16,-1-1-34-1,1 0-5-15,-1-1-21 0,0 2-17 16,1 0-16-16,0-1-5 15,0 2-6-15,0 0-7 16,0 0 5-16,0 0-9 16,0 1 3-16,0 0-7 15,0 1-1-15,0 1-6 16,1 2 12-16,2 12-10 16,14 56 7-16,-9-12 0 15,0 3 10-15,1 8-12 16,-4-10 7-16,2 4-6 15,-2-19 8-15,2-1-11 16,-5-13 7-16,3-3-3 0,-1-11 5 16,-2-4-46-16,-2-8-14 15,1-2-94-15,-1-3-45 16,-1 0-347-16,1-3 49 16</inkml:trace>
  <inkml:trace contextRef="#ctx0" brushRef="#br0" timeOffset="35411.78">5488 4496 936 0,'-38'-37'180'0,"32"33"75"16,4 4-279-16,2 1-11 16,0-2 9-16,0 1 27 15,0 0 42-15,0 0 39 16,0-1 31-16,0 1 19 16,0 0-13-16,0-1-27 15,0 0-40-15,2 1-32 16,1-1-21-16,20-3-32 0,43-7-21 15,-18 6-68-15,-2-3-41 16,6 0-221-16,-4 3 11 16</inkml:trace>
  <inkml:trace contextRef="#ctx0" brushRef="#br0" timeOffset="36078.22">5769 4413 1140 0,'0'2'255'0,"-1"-2"100"16,0 0-340-16,1 0-30 15,0 0 0-15,0 0-2 16,0 0 10-16,-2 0 31 15,2-2 38-15,0 2 30 16,-1 0 7-16,1 0 3 16,-1-1-21-16,1 1-19 15,-1 0-36-15,1 0-15 0,0 0-5 16,0 0-11 0,0 0-11-16,0 1 5 0,0 1 2 15,0 1-2-15,0 7 7 16,0 12-1-16,7 33 4 15,-2-33-12-15,-2-5-2 16,5-1-16-16,-3-7 9 16,4-4-12-16,0-3 19 15,2-4 1-15,-7-3 17 0,6-3 0 16,-5-3 8-16,2-3-6 16,1 0 5-16,0-3-5 15,2 0 1-15,0 0-8 16,0 1 9-16,-1-3-11 15,-1 5 9-15,1 0-8 16,-3 3 10-16,-3 6-4 16,-1 1 12-16,-2 3-4 15,-1 1 9-15,1 0-4 16,0 0 2-16,0 0-6 16,0 0 7-16,0 0 3 15,0 0 11-15,0 0-3 16,0 0 3-16,0 0-9 15,0 1-12-15,0 1-13 16,2 7 3-16,7 20-7 16,15 35 3-16,-11-28-32 0,0-4-29 15,0-6 132-15,1-8-547 16,-3-14 196-16</inkml:trace>
  <inkml:trace contextRef="#ctx0" brushRef="#br0" timeOffset="36761.82">6328 4095 1197 0,'35'-18'240'0,"-35"15"110"16,0 2-356-16,0 0-3 16,0 0 4-16,0 0 31 15,0-2 26-15,0 1 35 16,0-1 18-16,-1-1 16 16,0-1-15-16,0 1-5 0,1-1-35 15,-3 1-13-15,2 1-19 16,0-1-16-16,0 2-7 15,0 0-7-15,1 0-2 16,-2 1-13-16,1 0 6 16,1 1-12-16,0 2 9 15,0 18-4-15,3 55 9 16,-2-10-4-16,0-1 11 16,-1 11-6-16,0-13 2 15,2 0 2-15,1-20 5 0,-2-4-9 16,2-17 2-16,0-4-1 15,-3-12 7-15,0-1-2 16,0-4 4-16,-1-1 3 16,1-1 10-16,-2 0-28 15,0-2-14-15,-4-14-35 16,-15-41-22-16,11 33-24 16,-1 2 23-16,-5 3 3 15,3 6 32-15,-3 5 18 16,3 5 17-16,-7 7-18 15,0 5-2-15,-4 4-18 16,5 4 1-16,-1 1-8 16,5 0 18-16,2-2 8 15,9 1 23-15,2-2-4 0,4 0 9 16,5-1-5 0,4-3 5-16,8-3-2 0,6-1 4 15,15-11-10-15,3-4-7 16,12-4-54-16,-2-2-285 15,-2 0 67-15</inkml:trace>
  <inkml:trace contextRef="#ctx0" brushRef="#br0" timeOffset="37361.74">6440 4434 1458 0,'2'1'311'0,"0"-1"99"16,-1 0-441-16,1 0-56 16,1 0 1-16,0 0-10 15,1 0 40-15,-2 0 20 16,3 0 28-16,-3 0 32 15,0 0 22-15,0 0 9 16,0 0 7-16,-1 0-6 16,1 0-20-16,0 0-23 0,-2 0-5 15,1 0-11-15,0 0 5 16,0 0-8-16,0 0 10 16,-1 0-2-16,2 0 7 15,-2 0-5-15,1-1 9 16,2-1-13-16,0-2-13 15,0-4-9-15,7-10 1 0,8-33-19 16,-21 39 12-16,-2-4 5 16,-2 0 7-16,2 5 1 15,-2 2 17-15,3 2-7 16,2 5 5-16,0 1-4 16,0 3-5-16,1-2-17 15,1 2 2-15,-2 1 0 16,1 16 2-16,-9 41 3 15,1-34 18-15,0 3-1 16,1-6 1-16,1 0-2 16,7-5 6-16,5 1-11 15,5-8 4-15,8-1-1 16,6-2 0-16,9-8-17 16,3-5-6-16,12-6-226 15,-2-4-99-15,6-9-52 0</inkml:trace>
  <inkml:trace contextRef="#ctx0" brushRef="#br0" timeOffset="38121.11">6753 4330 1143 0,'-16'-38'279'0,"16"36"96"16,0 1-337-16,0 3-19 16,0-2-17-16,0 0-6 0,0 0 0 15,0 2-1-15,1 1 2 16,3 10 2 0,8 39 1-16,-9-27-8 0,-3 2 3 15,1 5 0-15,-4-4 8 16,1 4-2-16,0-6 3 15,-1-8-2-15,0-7 6 16,3-4-2-16,0-6 5 16,0-2 12-16,0 0 15 15,-1 0-3-15,1-2-6 0,-2 0-2 16,1-2-10-16,0-11-13 16,5-36 4-16,0 29-4 15,1 1 1-15,3-4-2 16,3-2-1-16,1 2-3 15,-1 2 7-15,3 3-3 16,-6 7-1-16,1 3-2 16,-2 4 0-16,1 4-8 15,-3 2 1-15,4 1 0 16,0 3 2-16,1 3-6 16,1 0 10-16,2 2-4 15,-1-4 1-15,-2 5-4 16,0 0 5-16,-1 3-11 15,-3 3 6-15,-2 6-2 16,0 1 2-16,-1 2 1 0,0-1 7 16,-1 1-5-16,0-3 5 15,1-3 1-15,1-3 4 16,-1-3-2-16,-1-6-2 16,1-2-20-16,-3-2-21 15,0-3-46-15,0 0-24 16,0-2-281-16,0 0 63 0</inkml:trace>
  <inkml:trace contextRef="#ctx0" brushRef="#br0" timeOffset="38692.92">7128 4099 881 0,'5'-10'341'0,"-2"4"6"16,-2 2-193-16,-2 1-128 16,0 2-13-16,1 0 24 0,0 0 19 15,0-1 29-15,0-1 24 16,-2 1 27-16,1-1-2 15,0 0-2-15,-1-2-29 16,2 1-10-16,-1 0-31 16,1-1-17-16,0 0-15 15,0-3-4-15,0 0 0 0,4-31 4 16,-1 36-3-16,-1-1 4 16,0 5 3-16,-2-2-9 15,0 1-6-15,-1 0-6 16,1 0-9-16,-1 0-15 15,1 0 6-15,0 0-4 16,0 0 0-16,0 0-2 16,0 1 4-16,0 3-5 15,0 7 5-15,3 20-5 16,5 40 14-16,-6-25-2 16,-1 0 1-16,0 10-5 15,1-3 6-15,1-5-11 16,2-6 13-16,0-7-4 15,-2-13 3-15,1-7-10 16,-4-6-13-16,0-5-48 16,-1 0-23-16,2-3-76 0,-2-2-30 15,0-1-61-15,0 1-266 16,0-3 62-16</inkml:trace>
  <inkml:trace contextRef="#ctx0" brushRef="#br0" timeOffset="39077.89">7043 4260 1020 0,'-34'-9'266'0,"33"5"80"16,1 1-294-16,0 2-16 15,0 1-15-15,0-2-17 0,0 2 4 16,1 0-4-16,2 0 1 16,15 0-3-16,44-1 6 15,-15-1-71-15,4-3-264 16,12-6-27-16,-4-2-141 16</inkml:trace>
  <inkml:trace contextRef="#ctx0" brushRef="#br0" timeOffset="39578.18">7447 3872 1167 0,'-4'-8'306'16,"1"-3"89"-16,0 5-328 16,3 2-25-16,0 2-8 15,0 2 2-15,0-1-2 0,0 1 10 16,0 0 5-16,0 0-10 16,0 0-7-16,0 0-19 15,1 1-9-15,3 2-15 16,12 16 11-16,49 59 5 15,-30-21 13-15,-3 25-5 16,-5 10 7-16,-11 23-13 16,-11-3-5-16,-19 17-22 15,-11-15-55-15,-16 7-393 16,-5-22 90-16</inkml:trace>
  <inkml:trace contextRef="#ctx0" brushRef="#br0" timeOffset="40229.44">7976 4191 941 0,'-3'-2'262'0,"-2"0"-168"0,-8-3-85 16,-26-9 2-16,38 13-1 15,0 0 3-15,1 1 8 16,0 0 34-16,0-1 17 16,0 1 14-16,0 0-3 15,1-1-5-15,2 0-35 16,16-2-25-16,41-3-17 0,-25 5-52 16,0 3-49-16,3 1-260 15,-9-3 25-15</inkml:trace>
  <inkml:trace contextRef="#ctx0" brushRef="#br0" timeOffset="40485.76">7822 4376 1427 0,'-4'-6'291'16,"5"1"112"-16,6 3-437 15,7 3-29-15,10-1 5 0,4-4 12 16,9-2 21-16,2 3 23 16,12-5 7-16,2 4-41 15,13-12-344-15,-1-5 107 16</inkml:trace>
  <inkml:trace contextRef="#ctx0" brushRef="#br0" timeOffset="41544.57">8577 3994 1060 0,'-22'-42'336'0,"14"33"64"15,4 3-294-15,1 2-31 16,1 4-33-16,1-1-9 15,1 1-11-15,0 0 25 16,-1 0-1-16,1 0 15 16,-2 0 0-16,1 0-1 15,1 0-23-15,0 1-10 16,0 0-24-16,0 1-3 16,0 1-1-16,3 9-1 0,6 42-1 15,-5-29 5-15,2-1 0 16,0 1-3-16,-5-7 1 15,4-3 7-15,-5-5-7 16,0-3 2-16,0-5 3 16,1-1-1-16,-1-1 1 15,0 0 5-15,-1 0-3 0,1-1-4 16,0 0-4-16,-2 0-2 16,1 0 4-16,1 1 2 15,0 0-1-15,0 0 1 16,0 0 3-16,0 0-2 15,0 0 3-15,0 0 2 16,0 0-9-16,1-2-1 16,1 1 1-16,-1 0-6 15,3-1-3-15,7-3 1 16,40-17-3-16,-30 14-7 16,-2 4 6-16,2 1-5 15,-2 1 3-15,-2 2-2 16,-3 1 7-16,-1 2-8 15,-2 2 8-15,-1 3 0 16,0 3 1-16,-3 5-4 16,0 2 4-16,-2 4 0 0,2-2-3 15,-5 6-4-15,0-2 2 16,0 8-2-16,-5-1 4 16,-2 5 4-16,-2-5 4 15,-3-1-9-15,-2-12-10 16,-3-4-14-16,1-5-1 15,-6-6-7-15,2-1 3 16,-4-7-26-16,3 0-18 16,-8-13-323-16,6-11 71 0</inkml:trace>
  <inkml:trace contextRef="#ctx0" brushRef="#br0" timeOffset="41946.5">8509 4012 1004 0,'10'-11'268'0,"-2"4"62"16,-5 8-279-16,9 1-33 15,3 0-19-15,11 2 0 16,7-4 5-16,13 0-10 16,1-2-4-16,13-1-34 15,-1-2-4-15,3 3-285 16,-7-2 61-16</inkml:trace>
  <inkml:trace contextRef="#ctx0" brushRef="#br0" timeOffset="42778.31">9102 4025 780 0,'29'2'299'16,"-33"-4"26"-16,-2-2-178 15,4 3-84-15,1 0-2 16,0 0-23-16,0 1 7 16,0-1-3-16,1 1 19 15,-2-1-1-15,1 0 4 16,0 1-10-16,-2 0-10 16,1 0-18-16,0 0-9 15,0 0-12-15,-3 1-5 16,3 0 1-16,-3 0-1 15,0 1-5-15,2 2 0 16,-4 0 2-16,-2 6 0 0,-26 36-5 16,27-29 4-16,5 2-1 15,-1 5 2-15,7 0-2 16,4 3 3-16,7-4 0 16,5 3 6-16,2-8 0 15,1 2 2-15,-3-5 1 16,-3-4 1-16,-5-5-5 15,-1-1 3-15,-5-5-1 16,-3 0 3-16,0-3-5 16,-2 2 5-16,0-1-4 0,2-2 4 15,0-2-5-15,7-14 0 16,14-30 0-16,-14 31 3 16,-2 3-8-16,0-2 0 15,-5 5 0-15,-1-2-3 16,-1 3-4-16,-1-2 8 15,-1 4-1-15,-1-4 5 16,0 3 2-16,-2-1 4 16,-2-1-4-16,-2 0 8 15,3 3-8-15,-5-1 0 16,3 4-7-16,-2 1 3 16,0 5-9-16,-3-1 0 15,4 3-4-15,-2 3-37 16,1 1-27-16,1 1-50 15,-2 3-16-15,2 2-196 0,2-2-50 16,2 1-30-16</inkml:trace>
  <inkml:trace contextRef="#ctx0" brushRef="#br0" timeOffset="43511.17">9434 4016 764 0,'0'-2'216'0,"1"1"53"16,-1 0-216-16,0 1-21 15,0 0-17-15,0 0 2 16,0 0 1-16,0 0 29 16,0 0 17-16,0 0 30 15,0 0 2-15,-1-2 3 16,1 1-26-16,-3 0-15 0,2 0-25 16,0 0-11-16,0 0-9 15,0 0-2-15,-2 0-5 16,1 0-6-16,0 0 2 15,-1 1-4-15,0 0 1 16,0 0-1-16,-1 0 0 0,1 0 2 16,-1 1-1-16,-1 0-3 15,0 2 1-15,-6 4-2 16,-32 43 0-16,31-28 1 16,1 1 0-1,1 4 1-15,0-3 2 0,5 4-4 16,4-7 2-16,4-1-2 15,5-3 1-15,5-1-1 16,3-2 7-16,10 1 0 16,0-7 2-16,3-2 4 15,-2-6-1-15,-5-3-2 16,-8-2 2-16,-3 1 8 16,-6-2-5-16,2-3 10 15,-2 0 1-15,-1-5 9 16,0 0 1-16,0-3 2 15,-3 0-7-15,-2-4-9 16,-2 0-14-16,-4-3-7 0,-1 3 0 16,-5-1-7-16,-1 4 2 15,-3 2 0-15,2 5-10 16,-6 1-20-16,4 5-3 16,2 0-26-16,4 3-12 15,3-1-29-15,3 2-4 16,7 2-274-16,4 1 79 0</inkml:trace>
  <inkml:trace contextRef="#ctx0" brushRef="#br0" timeOffset="44227.89">9727 4014 717 0,'1'-1'335'0,"-1"0"1"16,0-1-149-16,0 1-92 15,-1 0-19-15,1 0-35 16,-2 0 9-16,1 0-12 16,1 1 3-16,0 0 1 0,0 0 7 15,-1-1-8-15,0 0 8 16,1 1-11-16,0 0-1 15,0 0-14-15,0 0-7 16,0 0-11-16,-1 1-1 16,1 0-7-16,-4 2 5 15,-1 9-2-15,-19 42-1 16,15-32 2-16,2 3 3 16,3-4-1-16,-2 2 3 15,5-5-6-15,1 1-2 16,-1-7 1-16,3 0-2 15,3-4-1-15,0-1 6 16,4 0-3-16,2 1-3 16,-1-2 3-16,9-1 2 15,0-4 2-15,5-1 9 0,2-5-3 16,3-3-2-16,-4 1 0 16,2-2 3-16,-8-1-4 15,2 2 4-15,-3 1-3 16,-1-2 9-16,-6-1-1 15,0-2 9-15,-4-1 0 16,-1-4 8-16,-4-2-6 0,-1-3 0 16,-3 0-10-16,-4 0-3 15,-4 3-11-15,-7 0-4 16,-2 5-6-16,-10 0-62 16,-4 4-64-16,-10 10-359 15,-1 0 39-15</inkml:trace>
  <inkml:trace contextRef="#ctx0" brushRef="#br0" timeOffset="49376.85">2864 5682 900 0,'2'-5'276'16,"0"-9"56"-16,-5-33-172 15,-6 33-99 1,4 3 21-16,0-1 5 16,4 0 24-16,0 3-4 0,2 0 16 15,0 3-15 1,-1-1 7-16,0 3-26 0,0 2-5 15,-1 1-28-15,1 0-11 16,0 0-24-16,0 0-13 16,1 1-15-16,2 0-3 15,-2 1-3-15,4 4 1 16,15 22 13-16,36 46-1 16,-27-28 0-16,3 8-1 15,-1-9 1-15,2-1-6 16,-5-9 5-16,-5-8 3 15,-7-12-2-15,-3-3-1 16,-9-11 6-16,-2 0 3 16,-1-2 7-16,-2-1 1 15,1 0-3-15,1-19-1 16,9-57-12-16,4 11-32 0,4-2-14 16,6-18-61-16,0 14-42 15,-3 5-62-15,-8 31-10 16,-17 30-293-16,-15 30 89 15</inkml:trace>
  <inkml:trace contextRef="#ctx0" brushRef="#br0" timeOffset="49909.18">3891 5274 1239 0,'-13'-10'294'16,"9"-2"98"-16,-3 0-356 16,2 10-34-16,2 4-9 0,-1 6-5 15,-1 3 4-15,-6 12-5 16,-3 9 12-16,-6 17 7 16,-3 8 7-16,-5 29 5 15,4 14 1-15,11 19-2 16,13-7-10-16,33 11-84 15,29-32-200-15,32-32-122 16,15-38-108-16</inkml:trace>
  <inkml:trace contextRef="#ctx0" brushRef="#br0" timeOffset="51309.85">4467 5451 1156 0,'34'-50'315'0,"-35"38"75"0,-1 3-324 16,-1 3-27-16,0 4-23 16,2-2-3-16,0 3 2 15,1 0-9-15,0 0 2 16,0 1 3-16,0 0 4 16,0 0 7-16,0 0 5 15,0 0-5-15,0 1-6 0,0 4-2 16,0 22-10-16,1 45 0 15,-2-25-1-15,-3 11 2 16,3-6 1-16,1 2-3 16,5-9 3-16,2-4-4 15,-3-17 7-15,2-3-10 16,-2-13 14-16,-1-4-6 16,-1-4 8-16,-4-2-4 15,1 1 16-15,0-2-14 16,-1 0 3-16,-1-4-13 15,-7-15-16-15,-22-36-21 16,16 38 5-16,-3 3-13 16,1 11 11-16,-1 6 6 15,0 5 14-15,-1 7-9 16,0 4 8-16,0 2-10 0,2 1 5 16,0 5-5-16,5-3 8 15,4 3 1-15,2-1 13 16,4 4-2-16,7-6 3 15,5 1-3-15,8-4 6 16,10-5-25-16,8-7-15 16,13-5-67-16,3-7-146 15,5-8-151-15,-8-7-47 0</inkml:trace>
  <inkml:trace contextRef="#ctx0" brushRef="#br0" timeOffset="51808.99">4628 5815 1206 0,'3'28'280'16,"-6"-34"91"-16,4 3-353 15,5 1-45-15,-5 1-5 0,1-1 10 16,2 1 8-16,13-1 13 16,35-8 1-1,-35 3 11-15,0 0 2 0,-5-2 9 16,2-3 8-16,-9 2 8 16,2 2-5-16,-4 0-3 15,3 1-7-15,-2 0-2 16,-2-2-10-16,-1 0-3 15,-1-4-11-15,-5 0-10 0,-4-2-10 16,-1 0 3-16,-1 2 2 16,-4 4 8-16,-2 3 5 15,1 5 7-15,-2 3-1 16,3 5-2-16,-3 4-1 16,6 3 1-16,1 7-4 15,7 4-2-15,4 9-4 16,7 0 8-16,7 5-4 15,7-4 2-15,6-2 1 16,5-14 6-16,5-6-57 16,1-11-30-16,11-10-291 15,-7-10 35-15</inkml:trace>
  <inkml:trace contextRef="#ctx0" brushRef="#br0" timeOffset="52194.63">5018 5656 1219 0,'-9'-35'286'0,"6"33"103"0,2 0-354 15,1 3-42-15,0-1-5 16,0 0 2-16,0 0 0 15,0 0 7-15,0 0 26 16,0 0 24-16,0 0 12 16,0 0 3-16,0 0 1 15,0 0-27-15,0 1-15 16,0 2-13-16,3 29-7 16,7 47 3-16,-8-14 7 15,0-5-4-15,3 7-7 16,-2-14 11-16,4 1-11 15,-1-15-1-15,1-3 1 16,-2-11 0-16,1-8-37 16,-4-10-5-16,-2-6-31 15,-1-5-31-15,0 0-52 0,-1 0-260 16,-6-21 60-16</inkml:trace>
  <inkml:trace contextRef="#ctx0" brushRef="#br0" timeOffset="52592.81">5016 5653 1313 0,'0'-3'338'16,"-2"-4"85"-16,6 5-393 15,-4 2-84-15,0 0-11 16,2 0 0-16,4 1 4 16,10 2 32-16,35 11 16 15,-35-12 7-15,0-1 3 16,-4 1 5-16,3 1 2 16,-3 2 1-16,1 5 1 15,-1 2-2-15,1 5-9 16,-2 1 6-16,-3 7-7 15,-5-2-2-15,-3 2-6 0,-3-4 4 16,-5 0-12-16,-4-11 8 16,-1-1 2-1,-1-6 5-15,-5-3-10 0,4-5-3 16,-2-4-54-16,3-6-155 16,1-10-117-16,4-5-49 15</inkml:trace>
  <inkml:trace contextRef="#ctx0" brushRef="#br0" timeOffset="53075.39">5421 5518 1359 0,'-3'-8'288'0,"-1"2"128"16,2 4-405-16,2 1-18 16,0 1 5-16,0-1-2 15,0 0 5-15,0 0 25 16,0-2 24-16,0 0 16 16,0-2 17-16,0-11 15 0,2-31-10 15,1 33-4-15,-3 4-15 16,1 0-15-16,-1 4-13 15,-1 0-15-15,2 7-16 16,-1-2-8-16,0 1-3 16,0 0-12-16,0 0 3 15,0 0-8-15,0 1 7 16,0 2-7-16,0 1 13 16,0 24-3-16,1 42 13 0,-1-20-8 15,0 0 7-15,2 8-8 16,0-5 5-16,2-3-7 15,-1-12 9-15,-1-5-24 16,-1-17-11-16,-1-8-19 16,1-3-11-16,-3-9-65 15,-1-4-30-15,1-13-345 16,-3-6 60-16</inkml:trace>
  <inkml:trace contextRef="#ctx0" brushRef="#br0" timeOffset="53339.25">5276 5603 1221 0,'-3'-8'268'16,"-4"0"109"-16,7 6-363 15,0 0-21-15,0 1 0 16,-3 1-4-16,3 0 5 0,0 0 6 16,3 0 26-16,-2-1 9 15,3 0 5-15,26-3-9 16,41-9-42-16,-19 8-381 16,4-1 88-16</inkml:trace>
  <inkml:trace contextRef="#ctx0" brushRef="#br0" timeOffset="53934.64">5607 5848 991 0,'-1'-4'227'0,"0"1"80"16,1 3-284-16,0 0-28 16,0 0 6-16,0 0-9 15,0 0 11-15,0 0 32 16,0 0 33-16,0 0 28 15,0 0 15-15,0 0 12 16,0 0-30-16,0 0-9 16,0 0-35-16,0 0-13 15,1 0-9-15,1 0-8 16,2 0-6-16,11 0-2 16,41-5-2-16,-24 1-5 0,-3-1 4 15,5-2-10-15,-3-1 10 16,-2 5-5-16,-7-1 4 15,-4 3-7-15,-10 1-9 16,-3 0-37-16,-5-1-19 16,0 2-82-16,-2-1-31 15,2-2-278-15,0-1 36 16</inkml:trace>
  <inkml:trace contextRef="#ctx0" brushRef="#br0" timeOffset="54558.29">6063 5560 1143 0,'3'-11'378'0,"-3"1"35"16,-2 7-287-16,2 3-165 15,2 0-13-15,-2 0-8 16,0 0 7-16,0 0 13 16,0 0 32-16,0 0 33 0,0 0 11 15,0 0 8-15,0 0-1 16,0 1-1-16,0 2-19 16,1 9-11-16,15 49-4 15,-12-30-5-15,1-3-1 16,-2-1-3-16,1-8 6 15,-3-6-6-15,1-7 7 16,-1-2 4-16,-1-4 8 0,0 0-1 16,0 0 15-1,0-1 5-15,0 0 0 0,0-3-17 16,0 0 4-16,5-17-24 16,12-39-16-16,-6 28-4 15,1 6 11-15,0 1-10 16,-2 8 17-16,0 4 5 15,-5 8 1-15,0 1-5 16,-1 2 0-16,-1 1-7 16,-3 1-1-16,2 0-1 15,0 0 5-15,1 0-3 16,3 1 4-16,3 3-3 16,34 26 2-16,-33-12-7 15,-3-2 8-15,0 3-3 16,-1-3 8-16,-1 0-6 0,-2-5 6 15,3 0-14-15,-1-2-15 16,4-2-87-16,4-5-28 16,10-4-278-16,4-5 10 15</inkml:trace>
  <inkml:trace contextRef="#ctx0" brushRef="#br0" timeOffset="55974.76">6711 5587 1011 0,'-3'-9'263'16,"-3"2"73"-16,2 2-276 15,5 3-53-15,-2 0-5 16,1 2 0-16,-2-1-5 15,1 0 10-15,0 0 14 16,-2-1 12-16,0 0 7 16,0-2 10-16,-8-1-13 15,-34-16-5-15,32 14-12 16,2 4-11-16,1 0-7 16,2 2-1-16,-5 3-13 0,0 2 3 15,-6 5-3-15,-1 2 0 16,-3 5-4-16,2 2 7 15,0 3-8-15,8-1 6 16,2 0-9-16,8-3 7 16,5-3-5-16,7-3 6 15,5-2-11-15,2-4 9 0,6-3-9 16,0-3 10-16,3-2 0 16,-4-2 7-16,-1-4 1 15,-4 0 11-15,1-3-2 16,-8-2 4-1,4-3 5-15,-4 0 7 0,0-3 5 16,-1 1-3-16,-1 3 5 16,-2 2-2-16,-3 1 5 15,-1 5 2-15,-2 0-1 16,-2 3 5-16,-1 2-1 16,2 1-14-16,2 2-9 15,0 0 1-15,0 0-21 16,0 2 2-16,0 0-4 15,0 1 7-15,1 19-7 16,9 41 10-16,-2-24-7 0,1-2 8 16,1 0-5-16,0-7-5 15,4-6-31-15,-3-11-10 16,2-8-40-16,1-10-13 16,2-11-36-16,-1-9-219 15,2-6 68-15,-4-4-202 16,2-5 88-16,-8 7 699 15,0 4 84-15,-3 9-70 16,-4 7 22-16,1 8-166 0,-1 1-44 16,1 3-49-16,-1 1-35 15,0 0-26-15,0 0-8 16,0 0 0-16,0 0 6 16,0 0 17-16,1 0 7 15,1 1 7-15,0 0 1 16,-2 2-4-16,2 4-15 15,3 17-9-15,3 41-5 16,-10-32 3-16,0 4-7 16,1-12 1-16,-1-2 3 15,1-12 5-15,2-3 1 16,-1-9 6-16,2-3 11 16,-2 2 1-16,1-1-3 15,3-11 0-15,23-53-11 16,-12 30-4-16,0-1-9 0,-1 7 8 15,-2 4-6-15,-3 11 13 16,-2 7-10-16,-3 5 10 16,1 2-17-16,-3 2-2 15,-2 0-18-15,1 0 3 16,1 1-8-16,1 1 14 16,6 3-6-16,5 4 8 15,33 29-1-15,-37-21 1 0,0 4-5 16,-4 1 7-16,-3 2-5 15,-1-3 6-15,0-4-8 16,-1-4-1-16,1-4-6 16,-2-5 6-16,0 0-10 15,0-5 13-15,0 1-3 16,-1 0 8-16,1-2 3 16,0 1 10-16,0-2-8 15,1-1 7-15,7-19-4 16,15-39 8-16,-13 33 14 15,1 6 7-15,-1 2 5 16,-6 8 8-16,3 4-11 16,-2 4-15-16,-2 1-8 15,-2 2-1-15,-1 1-21 16,2 0 5-16,-1 1-6 16,0 0-1-16,1 0-6 0,1 1 4 15,1 1-6-15,-1 1 2 16,8 18 5-16,16 41 2 15,-22-26 4-15,-2 1 2 16,1 1 7-16,2-7-13 16,0-4-31-16,-1-8-10 15,1-8-37-15,-1-7-2 0,-1-7-27 16,1-10-126-16,7-13-134 16,3-3-6-16</inkml:trace>
  <inkml:trace contextRef="#ctx0" brushRef="#br0" timeOffset="56508.27">7422 5616 1388 0,'35'0'283'0,"-34"-3"92"15,1 4-437-15,3 2-40 0,-5-3-13 16,2 1-15-16,-1 0 48 16,2 0 30-16,0 0 46 15,1 0 58-15,-1-1 26 16,2 0 5-16,-1-1 0 16,3-2-17-16,0 0-35 15,2-3-12-15,31-17-9 16,-31 18-4-16,-2-1 3 0,1-1-7 15,-1 1 5-15,-5-3 0 16,2 1 3-16,-2-1-7 16,0 1 1-16,-2-6-9 15,0 3 1-15,-4-2-6 16,0 0 0-16,-4 2 1 16,2 3 5-16,-2 3-7 15,-3 3 7-15,-3 4-3 16,1 2 5-16,-6 7-4 15,2 2 2-15,-4 5-3 16,1 1 7-16,-3 11-8 16,4-2 5-16,1 5 0 15,9-3 5-15,6-2-2 16,8-7 1-16,7-2-4 16,6-7 9-16,6-1-17 0,3-7-16 15,12-3-50-15,0-4 0 16,10-8-300-16,-7-3 57 15</inkml:trace>
  <inkml:trace contextRef="#ctx0" brushRef="#br0" timeOffset="56714.12">7882 5604 1360 0,'2'0'419'16,"-1"3"53"-16,0 11-343 16,1 8-133-16,-4 13-113 15,-7 11-59-15,-12-13-296 16,-9-16-21-16</inkml:trace>
  <inkml:trace contextRef="#ctx0" brushRef="#br0" timeOffset="58409.1">5630 6491 765 0,'76'-46'238'0,"-73"39"49"16,-2 4-214-16,-3 1-28 15,2 2-21-15,0 0-19 16,0 0-2-16,0 0 12 16,-2 0 23-16,1 0 22 15,-2 0 13-15,2 1 18 16,-3 0-8-16,0 0-13 16,-1 0-18-16,-4 1-9 15,-3 3-22-15,-31 17-8 16,33-16-6-16,0 5-5 0,3 0-2 15,-2 3-1-15,2-3 2 16,4 1-8-16,-2-4 5 16,3-4-3-16,2-1 2 15,1-2-2-15,-1-1 6 16,0 0-6-16,1 0 11 16,1 0-4-16,2 1 6 15,15 3 0-15,43 13 1 16,-25-11-5-16,1 0 6 0,7 5-8 15,-6-5 4-15,-5 4-2 16,-8-2 0-16,-4 3-10 16,-12-6 5-16,-6 6-4 15,-8-3 3-15,-7 3-3 16,-7-2 8-16,-9-1-3 16,-2-4 5-16,-5-2-7 15,3-6-4-15,-6 0-37 16,6-4-16-16,-6 1-47 15,9 1-11-15,-3 0-180 16,7-1-67-16,8 2-30 16</inkml:trace>
  <inkml:trace contextRef="#ctx0" brushRef="#br0" timeOffset="58841.65">5977 6298 1096 0,'-2'-21'414'16,"-2"-5"27"-16,-1 10-239 16,2 6-164-16,2 1-2 15,1 5-10-15,1-1-4 16,1 1 8-16,-2 3 12 15,0 0-3-15,0-1 7 16,1-1 7-16,2 1-4 16,-3 0-4-16,1-1 4 15,0 0-6-15,0 1-20 16,0 0-10-16,1 1-27 16,-1 1-2-16,1 3-7 15,8 19 11-15,14 59-6 16,-14-29 20-16,-1 6-4 15,0-6 2-15,1 1-3 16,-3-10 4-16,2-5-19 0,-6-11-15 16,3-5-58-16,-4-9-36 15,1-7-45-15,1-8 8 16,4-15-328-16,-1-7 126 16</inkml:trace>
  <inkml:trace contextRef="#ctx0" brushRef="#br0" timeOffset="59142.77">6011 6481 665 0,'-42'-13'341'15,"32"9"-36"-15,3 0-101 16,4 2-187-16,0 2-5 16,2 0 12-16,1-1 5 15,0 0-2-15,1 0-4 16,0 0-5-16,2 0-9 16,16-2-7-16,51-8-25 15,-30 6-20-15,8-1-42 0,-2 2-30 16,6 2-94-16,-14 2-10 15,-4 0-75-15,-14 0-30 16</inkml:trace>
  <inkml:trace contextRef="#ctx0" brushRef="#br0" timeOffset="59625.77">6310 6424 469 0,'-3'0'429'0,"0"0"-109"15,-1 0-34-15,2 1-216 16,0-1-52-16,1 0-7 15,0 0-6 1,0 0 21-16,0 0 14 0,0 0 30 16,-1 0 13-16,1 0 13 15,0 0-17-15,1 0-10 16,-1 1-36-16,0 0-16 16,0 0-10-16,0 3-6 15,0 15-5-15,3 43 0 16,2-32 4-16,3 3-8 15,0-11 2-15,6-3 2 16,1-7-6-16,3-8-13 16,0-5 3-16,4-9-1 15,-4-4 7-15,2-9 11 0,-2-3 22 16,-2-8 5-16,-1 4 7 16,0 0-5-16,-2 3-3 15,-3 5-2-15,0 9-2 16,-6 1-1-16,-3 8 1 15,1 3 0-15,-1 0-2 16,0 1-11-16,-1 0-9 16,1 0-3-16,0 1-3 0,0 1-5 15,1 5 3-15,6 21 7 16,11 34 2-16,-4-25-2 16,3-1 6-16,5-2-50 15,0-10-38-15,4-6 50 16,-1-13-402-16,5-13 108 15</inkml:trace>
  <inkml:trace contextRef="#ctx0" brushRef="#br0" timeOffset="60175.87">6961 6156 1217 0,'-1'-3'345'16,"0"-2"76"-16,1 3-329 16,0 2-71-16,0-1-14 15,0 0-10-15,0 1-1 16,0-1-2-16,-3 1 19 16,2 0 20-16,1 0 21 15,0 0 1-15,0 0 8 16,0 0-20-16,0 1-23 15,0 2-16-15,4 21-4 0,2 59-11 16,-4-29 18-16,1 7-2 16,0-5-3-16,0-8 2 15,2-15 6-15,-1-3-15 16,0-14 8-16,0-4 2 16,-2-7 3-16,-3-4 0 15,-2-7 11-15,3 4-10 16,-3-1 6-16,-2-10-16 15,-23-43-12-15,12 27-23 16,-2 7 8-16,0 1-23 16,0 5 8-16,-3 5 7 15,5 8 12-15,-7 5-1 16,3 9 12-16,-4 4 1 16,7 2-4-16,-3 7-8 15,7 1 0-15,6 4-2 16,8-1 2-16,9 2-1 0,8-10 17 15,8-2-1-15,5-10-8 16,8-6-45-16,-3-9-29 16,7-8-312-16,-8-4 46 15</inkml:trace>
  <inkml:trace contextRef="#ctx0" brushRef="#br0" timeOffset="60624.35">7193 6468 899 0,'-2'-4'391'16,"-5"4"-20"-16,9 2-179 16,-2-2-196-16,0 1-11 15,0 1-10-15,3 0-3 16,-1 0 16-16,1 1-3 15,5 0 5-15,9 0 10 16,30-2 16-16,-28-11-8 16,-3-1 9-16,1 3 0 15,-5-1 0-15,-4 0-4 16,-3 3-3-16,-4-1-13 0,-1-1 3 16,-1 1-36-16,-4-2-15 15,-6-1-15-15,-1 1 9 16,-9-3-9-16,-2 0 39 15,-2 7 10-15,2-2 14 16,-4 4 1-16,4 5 7 0,1 5-11 16,4 2 7-16,0 7-1 15,5 2 4-15,8 13-4 16,5 0 6-16,12 8-4 16,7 0 5-16,14-2-12 15,6-12-7-15,14-10-295 16,-1-15 93-16</inkml:trace>
  <inkml:trace contextRef="#ctx0" brushRef="#br0" timeOffset="61108.53">7493 6330 794 0,'0'2'426'0,"0"-2"-42"0,0 1-143 15,0-1-200-15,0 0-27 16,0 1-9-16,0 1-9 16,2 2-2-16,4 9 13 15,17 37-9-15,-18-32 5 16,0 4-2-16,-2-3 6 16,-1 0-5-16,-3-4 2 15,2-1-1-15,-1-7 2 0,0-4 2 16,1 0 6-16,-1-4 19 15,0-1 6-15,0 0 1 16,0-2-1-16,2-7-7 16,3-9-19-16,15-38-8 15,-9 34 0-15,4-4-3 16,-3 6 4-16,6 0-2 16,-2 5 1-16,2 5-2 15,0 8-3-15,3 3-4 16,-6 2 4-16,1 3-3 15,1 4 6-15,-2 2-5 16,-4 1 2-16,-1 6-3 16,-2 4 0-16,-4 4-6 15,-2-3 10-15,-1 3-7 16,0-5-19-16,2-5-59 16,-1-4-46-16,2-6-262 15,4-8-27-15,5-4-102 0</inkml:trace>
  <inkml:trace contextRef="#ctx0" brushRef="#br0" timeOffset="61541">7909 6138 1208 0,'2'-12'305'0,"1"0"97"15,-5 6-353-15,4 0-8 16,-2 4-22-16,0 1-6 15,0 0 6-15,0 1 19 16,0 0 19-16,0-1 27 16,0 0 9-16,0-1 12 15,0 1-13-15,0-1-3 16,0 0-23-16,0 0-5 16,1 0-12-16,0 1-16 15,0-1-19-15,-1 1-11 16,0 0-3-16,0 1-21 15,0 1 3-15,0 2 1 16,1 4 6-16,3 30-1 16,3 43 10-16,-7-22 1 0,0-4 9 15,1 4-6-15,2-14 2 16,1-4-5-16,1-12 6 16,-1-5-24-16,0-10-13 15,-1-5-32-15,-1-7-10 16,-1-9-52-16,-1-5-22 15,4-10-51-15,-1-3 4 16,2-15-283-16,0-4 70 0</inkml:trace>
  <inkml:trace contextRef="#ctx0" brushRef="#br0" timeOffset="61693.44">7880 6258 883 0,'-3'1'323'16,"3"-1"21"-16,6 2-223 15,-6-2-70-15,2 1-18 16,6 1-26-16,20 5 5 16,36 6-3-16,-22-9-82 15,1-10-253-15,8-11-31 16,-5-1-143-16</inkml:trace>
  <inkml:trace contextRef="#ctx0" brushRef="#br0" timeOffset="61991.55">8145 6039 1422 0,'2'-18'393'0,"1"6"94"16,-4 7-396-16,6 5-75 15,3 4-21-15,7 4-12 16,2 3 4-16,5 8-10 16,-2 6 6-16,1 15 10 15,-3 9 6-15,-2 21 7 16,-7-1 10-16,-6 18 0 16,-6-6 1-16,-8 6-43 15,-6-8-95-15,-5-2-356 16,-2-30 53-16</inkml:trace>
  <inkml:trace contextRef="#ctx0" brushRef="#br0" timeOffset="62608.45">8746 6331 743 0,'-9'1'317'15,"6"-2"10"-15,2 0-156 16,1 1-110-16,0 0-21 15,0 0 15-15,0-1-7 16,1 0 13-16,2 0 14 0,8-3 10 16,43-15-9-16,-24 10-15 15,0 0-21-15,10 5-30 16,-2-1-36-16,3 2-70 16,-5 3-34-16,-2 3-194 15,-10-3-103-15,-9 0-40 16</inkml:trace>
  <inkml:trace contextRef="#ctx0" brushRef="#br0" timeOffset="62801.27">8808 6478 1011 0,'-3'-8'585'0,"6"5"-88"15,8-2-129-15,5 4-370 16,13 1-36-16,11 1-29 16,18 3-131-16,6 0-288 15,19-3 29-15</inkml:trace>
  <inkml:trace contextRef="#ctx0" brushRef="#br0" timeOffset="63624.33">9486 6258 891 0,'1'-1'326'16,"1"-2"27"-16,0 0-220 15,0-1-101-15,1-4-13 0,5-9-4 16,18-33-1-16,-16 32 23 16,-1 3 17-16,2 1 12 15,-4 2 9-15,1 1 9 16,1 5-19-16,-2 0-13 15,2 2-22-15,2 3-16 16,-1 0-15-16,2 3-4 16,0 4-2-16,2 6-2 15,-3 3-2-15,0 6-3 16,-1 2 9-16,-2 5-6 16,-6 0 4-16,-2 7 1 15,-5-4 10-15,-1 5-14 16,-2-4 13-16,-4-4-6 15,-1-5 9-15,-3 3-9 16,-2-8 9-16,-1 2-8 0,3-3 8 16,1 0-3-16,0-9 4 15,8-2 2-15,1-3 3 16,5-3 10-16,1 0 4 16,0 0 14-16,0 0-4 15,0 0 5-15,-2 0-15 16,2 0-4-16,0 0-12 15,0 0-4-15,0 0-6 16,0 0 5-16,0 0-1 0,0-1 4 16,0 1 11-16,0 0 15 15,0 0-1-15,2-1-5 16,-1 0-2-16,11 0-7 16,54-9-30-16,-17 1-105 15,7 1-82-15,7-2-330 16,-6-2-23-16</inkml:trace>
  <inkml:trace contextRef="#ctx0" brushRef="#br0" timeOffset="65957.52">10002 6173 610 0,'51'-5'216'0,"-51"5"36"0,0 0-161 15,0 0-16-15,0 0-21 16,0 0-6-16,-1-1-8 16,1 1 12-16,-2-1 6 15,2 0 15-15,0-1 3 0,-1 1 10 16,0-1-11-16,0 0-5 15,0 0-17-15,1 0-12 16,-2-1-14-16,-1 1-7 16,1-1-8-16,0 1-7 15,-1 0 0-15,-1-1 0 16,2 1-3-16,0 1-3 16,0 0 6-16,0 0-4 15,-1 1 0-15,1 1 0 16,0 1 2-16,-1 5-3 15,-6 14 4-15,-12 44-3 16,15-35 5-16,0 3-6 16,2-6 1-16,3 0 0 15,0-11 0-15,3-1-5 16,3-5 7-16,3-1-3 16,1-3 4-16,4 2 2 0,1-4 1 15,4 2 2-15,-1-1 1 16,0 0-1-16,-3-1-4 15,4 0 1-15,-2-1-7 16,1-4 0-16,2-2 1 16,2-8 0-16,-2-2 4 15,3-6 5-15,-2-6 19 16,1-5 8-16,-1-5 55 16,-3 3-44-16,-4 4-12 15,-3 6-7-15,-4 7-12 16,-6 11-12-16,-3-1-1 15,0 1-11-15,2 3-7 16,-1-1 15-16,-1 0-4 16,-4-2 1-16,-15-9 8 15,-33-22-14-15,24 20-135 16,-5 1-335-16,-23-4 54 16</inkml:trace>
  <inkml:trace contextRef="#ctx0" brushRef="#br0" timeOffset="76022.67">2829 7935 565 0,'-4'-3'223'0,"-2"0"50"16,-1 0-148-16,-1-4 4 15,-30-19-20-15,36 22-3 16,-1 2-26-16,2 0 16 15,1 2-10-15,0 0 9 16,0 0-4-16,0-1 8 16,0 1-13-16,-1-1 4 15,1 0-14-15,-1 0-1 16,1 0-15-16,0 1-6 0,0-2-13 16,0 2-6-16,1 0-16 15,-1 0-2-15,0 0-10 16,1 0-4-16,0 0-2 15,2 2 2-15,-1-1 0 16,3 1 0-16,9 7-2 16,34 37-4-16,-31-23 1 15,1 9-3-15,-2 2 2 0,4 8 2 16,-2-7 6-16,5 9-4 16,-2-8 2-16,1 3-2 15,-5-8 1-15,1 0 0 16,-5-12 2-16,-2-4-2 15,-6-11 1-15,1-1 3 16,-4-2-5-16,-2-2 9 16,0-1 7-16,1-1 11 15,0-4-3-15,8-26-2 16,7-32 3-16,-7 21-1 16,-2 3-13-16,1 5 6 15,-2 8-3-15,2-5-15 16,3 7-35-16,6 0-89 15,8 5-110-15,12 3-338 16,3 5-6-16</inkml:trace>
  <inkml:trace contextRef="#ctx0" brushRef="#br0" timeOffset="77471.46">3889 7517 677 0,'16'-50'339'0,"-9"34"-6"16,-5 5-158-16,-1 4-53 16,-1 3-53-16,0 1 8 15,-1 2-16-15,0 1 6 16,0 0-20-16,0 0 6 16,0 0-15-16,-1 0 4 15,-2 1-6-15,0 2 5 16,-9 6-16-16,-49 59 2 15,30-20-13-15,-5 29 0 16,2 7-6-16,1 30 4 16,10 1-11-16,8 21 4 15,13-19-2-15,21 8-4 16,20-24-31-16,31-9-98 16,17-40-326-16,28-29 39 15</inkml:trace>
  <inkml:trace contextRef="#ctx0" brushRef="#br0" timeOffset="78250.1">4231 7795 812 0,'19'-50'267'0,"-18"38"43"0,2 7-230 16,-4 0-13-16,-1 4-28 15,2 0-6-15,0 0 1 16,-1 0 21-16,1-1 4 15,0 1 14-15,0-1 3 0,0-1 23 16,0 0-14-16,0-3 10 16,0-7 0-16,1-36 5 15,-5 33-16-15,2 1 5 16,0 5-14-16,-2 0-14 16,4 6-14-16,0 3-17 15,0 0-12-15,0 1-19 16,0 0 2-16,0 2-10 15,0 3 5-15,2 37-3 16,0 37 7-16,-4-19-4 16,4-3 4-16,-4 5-4 15,0-13 8-15,1-1-4 16,-1-10 0-16,-1 3-2 16,0-11 11-16,-2-1-28 0,3-6-25 15,-2-6-106 1,4-9-68-16,-3-13-339 0,6-11 0 15</inkml:trace>
  <inkml:trace contextRef="#ctx0" brushRef="#br0" timeOffset="78738.28">3959 7979 745 0,'-8'-6'241'0,"1"0"61"15,0 2-174-15,2 0-40 16,5 2-2-16,1 2-24 16,-1 0-20-16,1 0-25 15,2 0-8-15,11 0-9 0,51 8-3 16,-29-6 3-16,19 1-25 16,3 0-38-16,20-6-280 15,-3 1 60-15</inkml:trace>
  <inkml:trace contextRef="#ctx0" brushRef="#br0" timeOffset="79354.23">4535 7942 452 0,'1'1'362'16,"0"-1"-88"-16,0 0-20 16,0 0-226-16,1 0-26 15,-1 0-9-15,-1 0 1 16,0 0-6-16,0 0 17 15,0 0 37-15,0 0 16 0,-1 0 16 16,-1-1 13-16,0 0-1 16,-1 0-29-16,0 0-7 15,-2 0-8-15,0-1-10 16,-3 1-6-16,-2 0-9 16,-29-1-2-16,30 5-12 15,1 2-3-15,0 4-6 16,0 1 7-16,-1 6-6 15,1 0 3-15,-1 8-3 16,3 0 6-16,4 7-4 16,4-4 0-16,8 3-2 15,4-7-2-15,7-3-11 16,1-9 3-16,3-5 1 16,-3-8 3-16,-1-4 6 15,-6-5 12-15,1-4 2 0,-5-1 1 16,-3-5 1-16,-1 0 1 15,-3-8-7-15,-1 0 2 16,-5-1-4-16,1 3-1 16,-4 4-2-16,-3 9 1 15,-2 5-8-15,-1 5 3 16,-4 6-25-16,0 5-24 0,-4 10-56 16,2 7-269-16,6 0 48 15</inkml:trace>
  <inkml:trace contextRef="#ctx0" brushRef="#br0" timeOffset="79854.23">4836 7703 866 0,'-5'-4'412'16,"9"-6"-28"-16,-7 5-150 16,3 5-232-16,0-2-4 15,0 1-3-15,0 0-1 16,0 0 8-16,1 0 7 0,1 0 14 16,-2 0 27-16,1-1 13 15,0-1 29-15,0 1 5 16,1 0 7-16,0 0-23 15,-2 0-4-15,1 0-28 16,-1-1-6-16,0 1-19 16,0 0-11-16,0 0-4 0,0 1-8 15,1 0-4-15,0 1-7 16,0 1 12-16,1 2-11 16,2 30 8-16,-1 52-4 15,-5-28 12-15,-2 14-11 16,0-5 5-16,1 3-2 15,4-13 6-15,-1 2-10 16,5-14 9-16,-1-6-4 16,-1-15 1-16,0-4-5 15,0-13 11-15,-3-5-33 16,0-3-26-16,0 0-101 16,-2-2-44-16,2-20-327 15,10-51 16-15</inkml:trace>
  <inkml:trace contextRef="#ctx0" brushRef="#br0" timeOffset="80091.69">4787 7939 745 0,'7'-4'369'16,"-4"3"-28"-16,-4 1-152 0,0 0-133 15,1 0-44-15,0 0-4 16,0 0 1-16,1 0-1 16,0 0 5-16,2 0 17 15,7-1 1-15,17-1-6 16,40-5-4-16,-23 0-86 16,3 2-307-16,5 1 69 15</inkml:trace>
  <inkml:trace contextRef="#ctx0" brushRef="#br0" timeOffset="80744.06">5200 8176 606 0,'-2'56'305'0,"-1"-62"-19"0,1 1-104 15,-1 1-133-15,2 3-10 16,1 0-6-16,0 0-2 16,0 1 13-16,0 0 4 15,0-2 23-15,1 1 13 16,2 0 9-16,-1-1-10 15,7-1-7-15,11-5-17 16,36-9-9-16,-37 11-8 0,6 2-3 16,-5 2-9-16,-1 0-9 15,-6 2-10-15,-2 0-10 16,-5 2 2-16,-5-1-35 16,1-1-26-16,-2-1-88 15,0-1-139-15,0 0-177 16,0-1-44-16</inkml:trace>
  <inkml:trace contextRef="#ctx0" brushRef="#br0" timeOffset="81221.13">5787 7903 578 0,'-7'-9'131'15,"5"4"58"-15,-2 2-166 0,-1 1-4 16,4 1 12-16,0 0 27 15,1 0 14-15,-2 0 32 16,1-1 11-16,0 1 0 16,-1 0-16-16,-1 1-14 15,1 0-31-15,-2 0-15 16,-1 0-4-16,-8 0-6 16,-37 5-4-16,32-1 0 15,2 0 2-15,0 2-9 16,1-1-6-16,1 3-3 15,2 2-1-15,3 3-8 16,-1 2 0-16,7 7-2 16,6 0 1-16,7 6-6 15,7-3 7-15,12 1-5 0,4-4-11 16,12-7-59 0,4-7-20-16,13-10-284 0,-7-9 31 15</inkml:trace>
  <inkml:trace contextRef="#ctx0" brushRef="#br0" timeOffset="81754.95">6045 7909 855 0,'-6'-8'237'15,"-2"3"73"-15,3 2-229 16,1 2-26-16,2-2-6 16,1 2-11-16,1 0-14 15,0 1-7-15,0 0-4 16,0 0-2-16,0 0 13 16,0 0 2-16,0 0 4 15,0 0 3-15,0 0-2 16,0 0-10-16,0 1-2 15,0 1-5-15,0 2-6 16,1 1 1-16,2 16-2 0,11 36 0 16,-8-29-3-16,1 1 3 15,3 2-1-15,-3-7 0 16,3-3-1-16,-4-11 1 16,-2-2-2-16,-2-6 19 15,-1-2 34-15,-1-1 15 16,-1 0 10-16,1-1-4 15,-1-2-10-15,0-12-34 0,-5-46-20 16,4 32-7-16,2 1 3 16,0 5-7-16,2 1-7 15,3 5 7-15,2 5-15 16,2 4 1-16,4 1-23 16,2 4-12-16,5 2-63 15,4 1-26-15,8 1-270 16,4 6-44-16,5 1-86 15</inkml:trace>
  <inkml:trace contextRef="#ctx0" brushRef="#br0" timeOffset="82404.42">6396 7978 907 0,'36'29'186'0,"-35"-33"75"0,1 4-303 16,0 0-24-16,-2-1-10 15,0 0 15-15,1 0 35 16,1 0 64-16,-1 0 61 16,0 0 28-16,-1 0 20 15,0-2-12-15,0 1-20 16,0 0-42-16,2 0-20 16,-2 0-22-16,1-1-18 15,1 1-4-15,1 0-6 16,5-2-1-16,5-1-2 15,30-12 7-15,-33 14-5 16,-4-1 4-16,1 0 1 16,-4-2 2-16,1 2 0 15,-1-4 6-15,-1-3-1 0,0 3 2 16,-2-4 8-16,-1-2 6 16,-2 1-12-16,-3 2 1 15,-2 0-10-15,-1 4-10 16,-3 1-12-16,-1 5 7 15,-3 2-8-15,-2 1 9 16,-3 7-6-16,0 2 12 16,-2 2-5-16,2 2 6 0,5 2-8 15,4-2 8-15,3 3-8 16,7 2 2-16,2 8 3 16,3 1 3-16,10 6-4 15,6-5 3-15,10 1-7 16,5-10-13-16,11-6-46 15,1-8-35-15,12-15-309 16,5-11 53-16</inkml:trace>
  <inkml:trace contextRef="#ctx0" brushRef="#br0" timeOffset="83088.94">7033 7620 863 0,'-35'-20'296'16,"32"13"30"-16,1 0-210 16,0 4-104-16,2 1-15 15,0 2-4-15,0 0-7 16,0 0 13-16,0-2 22 15,0 1 44-15,0 0 32 16,-2-1 32-16,1-1 7 0,0 0 15 16,0-2-28-16,0 1-8 15,-2-1-24-15,0 1-8 16,2 1-31-16,-1-1-12 16,1 1-16-16,0 1-8 15,0 0-11-15,0 0-2 16,1-1-2-16,-2 2-8 15,2 0 0-15,0 2 0 16,0 3 1-16,0 21 3 16,2 54 1-16,-2-17 1 15,-4 0 7-15,4 4-7 16,0-12 2-16,-1-4-1 16,1-18 6-16,-1-7-11 15,0-11 8-15,-1-3-2 16,0-7 2-16,2-2 0 15,0-3 10-15,0 0-5 0,0-2-1 16,0-1-13-16,0-6-11 16,0-12-15-16,0-29-4 15,-2 34-15-15,-5 5 14 16,-3 4-9-16,-2 2 9 16,-6 3-5-16,-2 5 4 0,-3 5-11 15,-1 1 5-15,-1 7-3 16,4 1 12-16,1 4 4 15,5 1 12-15,6 3 2 16,1-1-3-16,6 3-13 16,3-5-2-16,8-3-9 15,7-7 5-15,14-5-2 16,8-11-9-16,15-9-54 16,-2-1-284-16,4-5 56 15</inkml:trace>
  <inkml:trace contextRef="#ctx0" brushRef="#br0" timeOffset="83314.11">7239 7940 1210 0,'26'-1'494'0,"-19"-3"-8"16,-9 14-237-16,3 13-262 16,0 14-43-16,0 9-44 0,-1 16-350 15,0-13-33-15,-1-22-152 16</inkml:trace>
  <inkml:trace contextRef="#ctx0" brushRef="#br0" timeOffset="84653.25">5656 8601 839 0,'2'-2'277'16,"-1"0"49"-16,0 0-200 15,0 1-61-15,0-1-1 16,0 1-22-16,0 0-4 16,-1 0-12-16,0 0 9 15,-1 1-7-15,-1 0 10 16,-1 1-3-16,-5 1 3 15,-7 6-17-15,-35 19 5 16,37-19-16-16,1 0 1 16,6-1-11-16,-2 1 5 0,4-1-7 15,-1 1 8-15,4-2-10 16,0 0 7-16,3 0-7 16,1 2 7-16,6-2-7 15,4 3 12-15,6-1-8 16,8 3 6-16,4-3-3 0,8 9 2 15,-2-2-7-15,0 7 7 16,-8-1-7-16,0 6 2 16,-14-3-6-16,-6 3-3 15,-7 1-8-15,-11 1-1 16,-7-9-8-16,-11 0 7 16,-3-7-1-16,-9-7 9 15,1-7 4-15,0-6 2 16,7-6-18-16,3-7-48 15,10-3-43-15,11-8-273 16,10-7 29-16</inkml:trace>
  <inkml:trace contextRef="#ctx0" brushRef="#br0" timeOffset="85154.12">6095 8615 769 0,'25'-28'218'0,"-37"15"66"16,3 3-223-16,-1-2 4 15,5 2-23-15,0-3 10 16,1 4-1-16,2-1 25 16,-1 3 0-16,0-3 33 15,0 2-7-15,0-3 12 16,0 1-22-16,-2-2 13 16,-1 4-21-16,2-1 2 15,0 3-21-15,-1 1 6 16,3 3-26-16,1 1-8 15,1 1-19-15,0 0-9 16,0 1-16-16,0 4 3 16,0 25-2-16,-2 49 4 15,0-27 1-15,-2 16 8 0,3-8-9 16,0 5 5 0,2-14-5-16,-1-6-2 0,2-16-16 15,1-8-27-15,-1-9-25 16,-1-6-50-16,1-7-29 15,-1-10-169-15,-1-3-155 16,0-7-10-16</inkml:trace>
  <inkml:trace contextRef="#ctx0" brushRef="#br0" timeOffset="85348.02">5839 8715 1057 0,'0'-6'291'0,"1"-1"77"16,5 4-302-16,6 1-24 15,9 0-26-15,13 1-7 16,8 2-5-16,13-2-34 16,2 1-40-16,8 3-298 15,-5-6 54-15</inkml:trace>
  <inkml:trace contextRef="#ctx0" brushRef="#br0" timeOffset="85837.39">6305 8668 1057 0,'-6'3'299'15,"1"0"70"-15,-1-2-300 16,2 0-37-16,0 0-22 0,0 1-4 15,2 0-10-15,0 0 5 16,1 2 1-16,1-1-1 16,0 5 1-16,1 5 5 15,10 35 0-15,-9-33 1 16,1 5-4-16,2 3 1 16,1-7-1-16,4 2 0 15,3-4-2-15,7-7 1 16,4-6-7-16,1-3-4 15,1-7-3-15,1-6 3 16,-7-1 4-16,-3-9 6 16,-7 1 3-16,0 0 5 15,-6-1-4-15,-3-1 11 16,-2 12 1-16,-1 0 8 16,-3 5-3-16,1 4 9 0,2 1-15 15,0 3 0-15,2 1-12 16,-2 0 4-16,2 0-8 15,-1 1 7-15,1 2-6 16,0 3 8-16,0 21-5 16,5 39 5-16,1-30-5 15,2 1 2-15,7-10-22 16,12-3-80-16,6-7-324 0,17-12 62 16</inkml:trace>
  <inkml:trace contextRef="#ctx0" brushRef="#br0" timeOffset="86420.88">6959 8428 1299 0,'-5'-14'299'0,"4"3"115"15,0 7-385-15,1 3-13 16,2 1-14-16,-2 0 0 0,0 0-4 16,1 0 2-16,0 0 0 15,2 0 15-15,-2 0 6 16,1 0 23-16,1 0 10 16,-2 0 19-16,0 0-4 15,0 0-1-15,1 1-25 16,0 1-8-16,-2 2-19 15,6 31-7-15,-5 44-5 16,-6-8 6-16,-3 2-10 16,3 4 4-16,4-9 0 0,3-6-1 15,1-30-8-15,0-5 10 16,1-16-2-16,-2-9 9 16,-3-12-3-16,-4-9 7 15,-2-6-9-15,-5-19-9 16,-2-1-20-16,-5-13-9 15,0 5-8-15,-4 1-4 16,1 17 2-16,-6 10 6 16,-2 17 10-16,-10 12 5 15,0 9 11-15,-7 10 2 16,8 9 2-16,-1 9-14 16,13 1-1-16,8 4-6 15,14-8-3-15,10-2 2 0,14-9 15 16,14-2 8-1,10-10-2-15,19-7-37 0,5-9-55 16,15-9-333-16,-6-7 50 16</inkml:trace>
  <inkml:trace contextRef="#ctx0" brushRef="#br0" timeOffset="87137.63">7132 8769 848 0,'-1'-1'256'16,"-1"-1"62"-16,1-2-249 0,-2 2-16 15,1 0-31-15,1 1-6 16,-1 1-17-16,2 1 11 16,0 0-12-16,2 1 12 15,-1 0-6-15,2-1 14 16,2 1 7-16,10-2 28 15,30-5 0-15,-30-8 16 16,-5-2-12-16,6-4-7 16,-5 4-26-16,6-3-5 15,-2 5-15-15,-1-1 0 16,-1 2-5-16,-3 1 5 16,-3 2-8-16,-7 2-3 15,-2 3-4-15,-8 0 3 16,-2 0-4-16,-7 3 8 15,2 0-1-15,-9-1 7 16,2 2-2-16,-2 0 4 16,5 0-2-16,0 6 7 0,6 0-11 15,2 12 4-15,3 7-1 16,-2 12 0-16,8 1-3 16,2 7 8-16,6-6-7 15,10-3 3-15,8-11-4 16,14-9-19-16,9-12-40 15,13-13-328-15,-2-14 75 16</inkml:trace>
  <inkml:trace contextRef="#ctx0" brushRef="#br0" timeOffset="87720.22">7443 8596 1131 0,'2'-1'325'15,"0"-2"63"-15,0 1-293 16,0 0-94-16,2 1-4 16,1 0-11-16,6 2 2 0,33 12-2 15,-33-5 3-15,-5-1 4 16,1 3 14-16,-5-1-1 15,-1 4 20 1,-3 4 1-16,-2 3 12 0,-3 6-4 16,1 2 4-16,0-3-18 15,3-3-1-15,2-3-11 16,0-8 5-16,-2-7-5 16,0-3 24-16,0 0 4 0,2-2 15 15,-1-1-3-15,-1 0 5 16,0-1-18-16,0-3-8 15,-4-9-12-15,-4-40-4 16,16 32-6-16,7-4-3 16,4 3 0-16,4-2 3 15,-2 7-10-15,2 1 7 16,-3 6-2-16,-1 2 0 16,-3 5-2-16,0-2 9 15,-1 3-5-15,3 4-1 16,-6 1 1-16,4 3-6 15,-4 5 1-15,0 9 1 16,-3 3-6-16,0 15 4 16,0 4 6-16,-4 5-4 15,3-5 1-15,1 2-9 16,-3-16-34-16,5-6-84 0,4-12-56 16,6-12-313-16,5-11 19 15</inkml:trace>
  <inkml:trace contextRef="#ctx0" brushRef="#br0" timeOffset="88170.68">7942 8363 1010 0,'2'-14'334'15,"-6"6"44"-15,1 0-238 16,1 5-95-16,0-2 0 15,2 5-22-15,0-1 5 16,2 0-11-16,-2 0 16 16,2 0 11-16,0-1 38 15,1-2 2-15,-1 0 26 16,3 0-11-16,1-7 6 16,15-34-33-16,-18 38 8 15,-3 3-25-15,2-2-11 16,-2 4-25-16,0 2-1 15,0 1-17-15,0 3-6 0,3 13 3 16,5 53 4-16,-5-30-9 16,-3 11 9-16,-3-3 0 15,0 7 2-15,-2-4-10 16,2 9 8-16,-2-12-2 16,2-2 2-16,3-14-8 15,0-6 5-15,2-14-20 0,0-8-25 16,0-8-29-1,0-6-54-15,0-9-41 16,-1-9-52-16,-1-5-20 0,-7-7-258 16</inkml:trace>
  <inkml:trace contextRef="#ctx0" brushRef="#br0" timeOffset="88306.69">7807 8534 840 0,'-11'-4'318'0,"3"1"45"16,4 1-230-16,7-1-26 15,4 3-49-15,-5 0-10 16,9 0-32-16,66 6-4 16,-26-2-5-16,23 1-87 15,5-3-304-15,12-7 79 16</inkml:trace>
  <inkml:trace contextRef="#ctx0" brushRef="#br0" timeOffset="88819.9">8326 8200 585 0,'-2'-15'266'0,"-1"-1"45"15,-3 3-157-15,1 0 9 16,0 6-40-16,0-2 10 16,1 2-38-16,5 3 14 15,1 1-18-15,-2 2-11 0,1 1-26 16,2 0-5-16,7 2-25 16,12 9 15-16,31 38-10 15,-36 4 7-15,-8 9-3 16,-10 22 3-16,-11 7-29 15,-15 25 10-15,-10-7-12 16,-12 8-3-16,1-17-29 16,-1-3-83-16,10-31-67 0,12-16-312 15,15-31-6-15</inkml:trace>
  <inkml:trace contextRef="#ctx0" brushRef="#br0" timeOffset="89286.52">9004 8411 938 0,'-2'-4'265'0,"-1"1"66"16,-2-1-262-16,0-1-18 16,-4 1-5-16,-29-18 10 15,35 22-8-15,3-1 9 16,1 0-7-16,-1 0 4 16,0 0-14-16,1-1 8 15,3-1-16-15,1 1-3 16,13-3-24-16,40-6-26 15,-30 13-51-15,3 3-76 16,-3 3-214-16,1 7-60 16,-7 0-104-16</inkml:trace>
  <inkml:trace contextRef="#ctx0" brushRef="#br0" timeOffset="89554.38">8886 8518 1158 0,'0'2'325'16,"0"-1"64"-16,7 5-296 16,-6-6-99-16,1 1 5 15,10 4 2-15,51 17 8 16,-33-18-2-16,7-4 8 15,0-3-6-15,4-2 5 16,-3-2-6-16,12 0-56 16,-5 0-58-16,5 2-298 15,-6-1 23-15</inkml:trace>
  <inkml:trace contextRef="#ctx0" brushRef="#br0" timeOffset="90102.42">9649 8343 1052 0,'-10'-48'290'0,"10"40"85"16,-1 2-303-16,-1-1-4 15,2 2-28-15,2 0 8 16,-1 3-10-16,-1 1 10 16,0-2 1-16,0 1 25 15,0 0 0-15,2-1 18 16,-1 0-14-16,-1-1 15 16,1 1-17-16,-1 0 4 15,0-1-22-15,0 1 1 16,0 1-32-16,0 1-9 15,0 2-19-15,1 11-1 0,4 55-5 16,-5-22 6-16,3-4 0 16,0 4-15-16,1-9-32 15,4 0-70-15,0-10-52 16,-6-7-95-16,-4-8-185 16,-7-9-62-16,-7-9-59 15</inkml:trace>
  <inkml:trace contextRef="#ctx0" brushRef="#br0" timeOffset="91021.05">9998 8310 742 0,'0'-4'244'0,"-2"1"47"0,1 1-184 15,0 1-58-15,1 1-6 16,0 0-26-16,0 0-6 15,0 0-4-15,0 0 25 16,0 0 10-16,0 0 26 16,0 0-2-16,0 0 11 15,-2-1-22-15,1 0-5 16,0 1-17-16,0 0 9 16,0-1-16-16,1 1 1 15,-2 0-8-15,0 0-3 16,1 0-16-16,-1 1 3 15,0 0-6-15,0 1 4 16,0 1-4-16,-5 4 10 0,-2 5-9 16,-26 37 5-16,24-37-5 15,0 6 2-15,4-3-8 16,1 1 10-16,3-3-11 16,4 2 8-16,3-2-1 15,4 3 1-15,1-2-1 16,5 0 6-16,0-2-6 15,5-1 6-15,-4-6-2 0,1-1 5 16,1-5-1-16,1-7 9 16,-2-1-7-16,3-5 10 15,-1-1-11-15,0-4 7 16,-2 0-10-16,1 0 8 16,-5 1-14-16,0 1 11 15,-7 2-11-15,0 2 5 16,-3 1-6-16,-2 1 4 15,-4 4-3-15,-1-5 3 16,-2 3-4-16,-5-1 5 16,1-2 3-16,-3-1 2 15,1 2-5-15,-6-3 8 16,4 0-9-16,-2 2 4 16,-1 3-12-16,-2 3 11 15,3 4-26-15,-4 8-46 16,-1 3-28-16,0 4-43 0,7 2-38 15,3-2-240-15,6-7 77 16</inkml:trace>
  <inkml:trace contextRef="#ctx0" brushRef="#br0" timeOffset="92036.12">10402 8298 575 0,'3'-7'332'0,"-1"0"-40"15,-1 4-99-15,-1 1-148 16,-1 2-39-16,1 0-9 16,0 0-12-16,0 0 3 15,0-1 7-15,0 0 34 16,0 1 21-16,0 0 38 0,0 0 3 16,0-1 22-16,0 0-26 15,0 0-3-15,0 0-34 16,0 1 1-16,-1 0-31 15,1 0 2-15,0 0-18 16,0 0 5-16,0 0-12 16,-1-1 16-16,0 0-10 15,0-1 13-15,0 1-1 0,-2 0 5 16,1 0-6-16,0 0 3 16,0 0-8-16,0 1-4 15,-2 1-2-15,0 1-6 16,0 0 4-16,-1 4-2 15,-6 6 4-15,-25 34 0 16,30-36 5-16,1 3 1 16,2-4-7-16,0 1 2 15,3-2 0-15,1 3-2 16,1-1 0-16,5 1 7 16,-5-2-7-16,2 0 4 15,-1 0-6-15,1 0-1 16,-1-3-1-16,1 1 3 15,2-2 0-15,0-2 11 0,1 0-8 16,0 3 5 0,-1-5-2-16,1 3 3 0,-1-2-14 15,3 2 14-15,0-2-9 16,2 1 5-16,0-1-10 16,2 2 9-16,1-1-7 15,4-1 11-15,1 0-13 16,1-1 10-16,-4 1-1 15,2-4 2-15,-4 1-1 0,-1 0 14 16,-3-2-8-16,-1-1 15 16,-2 0 3-16,-2 0 2 15,-3 0-10-15,4-3 7 16,-1 1-14-16,2-2-2 16,0 0-7-16,1-2 11 15,-2 0-5-15,-2 0 8 16,-1 1-4-16,-2-4 2 15,-1 0-8-15,-1 3 4 16,-1-1-10-16,0-1 1 16,-1 2-1-16,0-1 4 15,0-1-7-15,0 1 5 16,-1 1-4-16,-1-3-2 16,-2 2-4-16,0 2 5 0,-5-2-9 15,-8-2 6-15,0 6-3 16,-10 1-30-16,-3 1-35 15,-8 2-73-15,4 1-60 16,-11-9-330-16,12-4 43 16</inkml:trace>
  <inkml:trace contextRef="#ctx0" brushRef="#br0" timeOffset="139278.16">2641 10018 583 0,'-27'-40'222'15,"34"33"32"-15,-1 3-117 16,-2 2-35-16,1 1-1 16,1 2-15-16,-6-1-4 15,1 1-27-15,1 1-7 16,1 1-14-16,5 6-6 0,32 46-15 16,-28-29-8-16,-2 0 0 15,0 10-2-15,-2 0-3 16,-3 2 7-16,-1-5 5 15,-3-2-3-15,-1-11-6 16,-1-8 5-16,-2-5-3 16,-1-7 0-16,0-2-2 15,3 1 2-15,-1-2 0 0,-2-1-10 16,-4-11-4-16,-16-48-3 16,24 34 3-16,6-4 0 15,5 5 6-15,2 1 2 16,0 7 7-16,2 2 0 15,0 6 0-15,1 0 7 16,-3 4 1-16,1 4-3 16,-2 1 3-16,0 3-2 15,-3 3-5-15,2 6-6 16,-2 5 1-16,4 6-2 16,-2 1-5-16,-2 10 4 15,-2 1 7-15,1 6-1 16,-4-6-4-16,2 1 1 15,-2-10-1-15,0-6-9 0,-3-8-6 16,1-4 2 0,-2-6 7-16,-1-6-8 0,-1-9-2 15,1-14-2-15,-2-6 0 16,7-5-4-16,-1 1 7 16,7 1 13-16,-3 14 14 15,3 3 0-15,-1 9-1 16,1 4 1-16,-4 5-5 15,2 1-7-15,1 2-1 0,2 5 0 16,1 1 0-16,2 5-2 16,-1 5 4-16,3 4 2 15,-1 1 3-15,-2 7 4 16,0 0-4-16,-2 6 2 16,-2-2 0-16,-1 1-2 15,-2-6-1-15,0-3 7 16,-3-8-13-16,0-5-64 15,-1-1-249-15,2-12-63 16,-3-20-128-16</inkml:trace>
  <inkml:trace contextRef="#ctx0" brushRef="#br0" timeOffset="139812.81">3474 10085 723 0,'2'-5'282'0,"-1"-2"22"15,-2-2-125-15,-1 5-79 16,-4-3 18-16,0 0-7 0,-2-1 2 16,-4 3-30-16,-1-2-18 15,0 2-25-15,-6 0-8 16,2 2-10-16,-4 0-8 15,-1 3-9-15,-2-1-5 16,6 3-1-16,2 3-9 16,3 3-4-16,1 6-15 15,4 4-3-15,2 3-5 16,1 4-3-16,6 9-7 16,4-4 7-16,7 5-5 15,2-4 3-15,7-5 0 16,0-12 8-16,4-8 9 15,-2-9 9-15,-1-12 3 16,-5-2 7-16,-4-8 4 16,-6-4 3-16,1 0 15 15,-6 3 6-15,0 0 12 0,-1 8 9 16,1 3 3-16,-2 5-12 16,1 3-8-16,0 5-12 15,0 0-12-15,-1 2-10 16,0 0 0-16,2 2 2 15,0 0-3-15,1 1 6 16,10 16 0-16,27 40 3 16,-25-25-22-16,2-1-23 0,0 1 85 15,3-4-423-15,-1-13 145 16</inkml:trace>
  <inkml:trace contextRef="#ctx0" brushRef="#br0" timeOffset="140037.6">3624 10077 1201 0,'-4'-5'383'0,"2"-4"38"15,4 6-314-15,2 3-91 16,3 3-23-16,-6-3 2 16,2 1 20-16,17 6-1 15,40 15 0-15,-26-7-4 16,-1 2-1-16,-1 7-3 15,-1 2-1-15,-2 1-35 16,-4 1-40-16,-1-3 48 16,-1-11-419-16,0-18 113 0</inkml:trace>
  <inkml:trace contextRef="#ctx0" brushRef="#br0" timeOffset="140211.12">3845 10064 1289 0,'-16'3'309'16,"7"-2"98"-16,-5 12-367 16,3 2-29-16,-1 7-3 15,-2 4-7-15,-11 16 10 16,2 4-40-16,-2 17-384 16,6-5 112-16</inkml:trace>
  <inkml:trace contextRef="#ctx0" brushRef="#br0" timeOffset="140744.82">4581 9481 1181 0,'-16'-8'270'0,"-6"11"102"15,-5 15-346-15,-5 16-7 16,-6 7-2-16,-5 27 19 16,0 6 3-16,-2 17 0 0,11 1-6 15,12 21-9-15,21-14-17 16,20 3-10-16,18-18-22 16,24-8-69-16,8-32-47 15,20-14-272-15,0-20 13 16</inkml:trace>
  <inkml:trace contextRef="#ctx0" brushRef="#br0" timeOffset="141195.04">4744 9881 987 0,'7'-14'254'15,"-7"7"96"-15,-2-2-232 16,4-1 0-16,-2-3 33 15,0 3 12-15,2-1 8 16,-2 0 73-16,-1 2-163 16,0 7-12-16,1-1-31 15,0 3-12-15,-2 0-9 16,2 1-14-16,2 2-8 16,2 20 0-16,14 44 3 15,-12-18-4-15,0-2 8 16,0 5-2-16,3-8 2 0,-3-5-13 15,1-14-10-15,0-6-39 16,-5-10-29-16,-2-7-64 16,0-8-48-16,-4-7-330 15,0-5 63-15</inkml:trace>
  <inkml:trace contextRef="#ctx0" brushRef="#br0" timeOffset="141375.21">4598 10012 1270 0,'3'-9'274'0,"10"-4"120"16,10 5-372-16,15 1-2 0,7-3-3 16,13 0 2-16,-1 5-1 15,8 0-91-15,-6 6-234 16,1 1-101-16,-15-1-130 15</inkml:trace>
  <inkml:trace contextRef="#ctx0" brushRef="#br0" timeOffset="141813.12">5135 9969 1292 0,'-5'24'296'0,"-3"-33"121"15,2 8-375-15,0 0 14 16,3 0 17-16,2 1 19 16,0-1-7-16,-1 1 1 15,1-1-33-15,1 1-26 16,-2 0-17-16,1 0-4 16,0 0-8-16,0 0 0 15,1 0 2-15,0 1-10 16,-1 1-4-16,1 2-3 15,-3 10 1-15,-14 45-14 0,7-34 8 16,0 10-6-16,6-5-10 16,9-2-18-16,9-6 3 15,13-14-19-15,6-17 0 16,13-7 4-16,-3-9 21 16,-4-9 6-16,-11 3 19 15,-3-4 13-15,-16 4 11 16,-5-1-3-16,-11 8 2 15,-6 7-7-15,-8 6-4 0,-7 9 0 16,-2 5 4-16,-1 8-34 16,5 2-31-16,8 4-134 15,9-2-170-15,9-3-26 16</inkml:trace>
  <inkml:trace contextRef="#ctx0" brushRef="#br0" timeOffset="142177.56">5539 9830 1225 0,'-8'-19'276'16,"-6"6"127"-16,3 2-327 16,1 3 4-16,1-3 43 15,-2 2 4-15,3 0 2 0,4 6-25 16,3 1-24-16,-2 3-42 15,3-2-15-15,0-1-13 16,0 2-3-16,0 0-4 16,2 0-1-16,-1 2 0 15,1 1-3-15,3 12-2 16,14 49 1-16,-17-25 2 16,-5 15 1-16,-3 1-1 15,1 6 1-15,2-1 1 0,0 0 0 16,6-15-4-16,0-5 0 15,0-17-22-15,-1-9-61 16,1-12-37-16,-1-13-112 16,0-15-305-16,-1-12 50 15</inkml:trace>
  <inkml:trace contextRef="#ctx0" brushRef="#br0" timeOffset="142330.59">5408 9942 1034 0,'-8'-9'360'0,"9"6"35"16,4 0-269-16,7 0-54 16,7 1-31-16,15-1-2 15,4-1-2-15,10 1-65 16,6 4 87-16,2 4-483 0,-7-2 128 16</inkml:trace>
  <inkml:trace contextRef="#ctx0" brushRef="#br0" timeOffset="142662.16">5715 10192 1100 0,'-5'-6'281'16,"0"-1"101"-16,1 6-288 16,2 5-17-16,1-6 33 15,1 1-7-15,0 1-8 16,0 0-20-16,1 0-17 16,1 0-36-16,12-1-8 15,52-1-8-15,-15-2-1 16,-2-2-2-16,6 4-3 15,-14 2 2-15,-6 2 6 0,-17 1-34 16,-21 4-120-16,-13-3-339 16,-9-16 40-16</inkml:trace>
  <inkml:trace contextRef="#ctx0" brushRef="#br0" timeOffset="143194.54">6521 9917 966 0,'0'-46'295'0,"-6"39"50"16,-6 5-243-16,-1 8-72 16,-11 4 25-16,-5 3 6 0,-9 9 12 15,1 5-7-15,-5 6-8 16,9 3-29-16,5 3-12 15,15-6-14-15,10-4-1 16,16-7-4-16,16-6-24 16,13-11-27-16,17-8-83 15,13-14-660 1</inkml:trace>
  <inkml:trace contextRef="#ctx0" brushRef="#br0" timeOffset="143577.73">6644 9973 1245 0,'-5'-56'277'0,"0"46"120"0,2 6-365 16,5 2 18-16,-2 1 1 15,0 1-2-15,0 0-6 16,0 1-5-16,3 1-25 15,5 13-7-15,23 46-4 16,-24-23 0-16,-2-2 1 0,-1 4 0 16,-1-6 3-16,-1-5 0 15,1-12-2-15,-2-4 0 16,-2-11 9-16,0-6 30 16,1-7 4-16,-3-6-1 15,3-3 1-15,1-11-10 16,1 0-30-16,5-3-6 15,0 6 0-15,1-1-3 16,1 11-1-16,7 3-26 16,0 7-24-16,9 0-96 15,4 5 44-15,8 4-387 16,-5-2 69-16</inkml:trace>
  <inkml:trace contextRef="#ctx0" brushRef="#br0" timeOffset="143946.12">7032 10061 1419 0,'4'-7'308'15,"4"-2"119"-15,4 4-423 0,3 0-20 16,4-2-1-16,2 0 2 15,-4-1 10-15,-1 1 6 16,-6-1-2-16,0-2 1 16,-4 0-3-16,-5-2-1 15,-2-1 1-15,-2 1 1 16,-3 2-3-16,-1 1-1 16,0 5 0-16,-4 3-5 15,0 3 2-15,-3 3-3 16,2 5 4-16,-2 10-1 15,0 4 2-15,2 11-5 16,5-1-1-16,7 5-12 16,5-5-4-16,16-1-13 15,6-14-17-15,16-11-58 16,9-13-263-16,14-19 59 16</inkml:trace>
  <inkml:trace contextRef="#ctx0" brushRef="#br0" timeOffset="144394.57">7601 9608 1448 0,'-23'-18'317'16,"16"7"154"-16,-2 7-412 0,6 1 38 16,2 0 7-16,-3 1 6 15,4 1-20-15,0 1-20 16,1 0-40-16,2 1-20 15,-2 2-10-15,12 17-3 16,21 49 0-16,-23-14 4 16,-8 3 2-16,-3 15-5 15,-7 0 2-15,-2 1-1 16,0-14 0-16,0-1-3 16,4-16 3-16,1-10 5 15,4-13 0-15,0-10-4 16,0-12 7-16,-2-13-22 15,-1-8-12-15,-5-12-21 16,-4-2-6-16,-5-7-19 16,-2 9 3-16,-4 4-5 15,3 12 8-15,-3 8-25 0,4 13 9 16,-4 10 8-16,5 8 12 16,1 10 8-16,7 1 31 15,10 7 6-15,6-2 6 16,16-2-22-16,7-6-32 15,14-9-91-15,5-16-233 16,12-18 16-16</inkml:trace>
  <inkml:trace contextRef="#ctx0" brushRef="#br0" timeOffset="144569.24">7926 10036 1493 0,'-5'11'306'0,"0"6"148"16,-2 10-443-16,-3 10-66 15,-4 2-78-15,-7 3-321 16,-4-27 21-16</inkml:trace>
  <inkml:trace contextRef="#ctx0" brushRef="#br0" timeOffset="145562.23">8377 9785 984 0,'41'-19'249'0,"-42"18"94"16,-4 1-268-16,-3 4-16 15,-2 0 3-15,-3 3 8 16,-2-1-10-16,-4 3-5 15,5-2-10-15,-2 0-8 16,2-5-10-16,5 2-10 0,2 1-2 16,2 0-10-16,0-3 5 15,3 2-13-15,1-4 7 16,0 1-11-16,0 0 13 16,0 0-12-16,-1 2 11 15,1-1-10-15,0 0 8 16,1 0-11-16,0 1 8 15,0 1-8-15,0-1 12 16,1 1-10-16,2 1 9 16,0-1-5-16,1 1 5 0,6 3-8 15,36 23 12-15,-31-28-7 16,0 1 11-16,-2-1-5 16,-1 0 7-16,-1 0-7 15,-4 1 4-15,4-1-6 16,-1 1 1-16,2 2 1 15,-2-3-3-15,0 0-3 16,-3 2 4-16,-1-2-3 16,-3 0 2-16,0 3-3 15,-1 1 4-15,-2 2-9 16,0 1 9-16,-3 5-6 16,1-1 4-16,-4 1-5 15,-1-1 11-15,1 1-10 16,-1-4 7-16,-2-1-2 15,2-2 1-15,-6-3-5 16,-2-1 4-16,-12-3-18 16,-5-2-11-16,-6-5-51 0,1-3-56 15,2-7-305-15,17-8 43 16</inkml:trace>
  <inkml:trace contextRef="#ctx0" brushRef="#br0" timeOffset="147526.24">8617 9654 1069 0,'6'-56'329'0,"-7"36"91"15,2 7-265-15,-2 6-31 16,0 2 9-16,4 2-29 16,-3 2-6-16,0-1-30 15,0 1-10-15,0 1-19 0,0 0-14 16,0 0-14-16,0 0-5 15,0 0-7-15,0 1-3 16,0 2-1-16,0 2 2 16,5 24-1-16,3 46 4 15,-5-28 2-15,-1 10-2 16,1-8-2-16,-2 1 5 16,1-13-3-16,-1-7-31 15,1-12-17-15,-4-5-53 16,0-7-20-16,-2-4-52 15,-4-3-21-15,3-2-281 16,-3-4 79-16</inkml:trace>
  <inkml:trace contextRef="#ctx0" brushRef="#br0" timeOffset="147791.78">8587 9845 1125 0,'-37'-49'241'16,"27"37"109"-16,8 9-335 16,0 3 11-16,3-1-2 0,-1 0-4 15,0 1-8-15,1 0 0 16,1 0-13-16,3 0 0 15,24 4-1-15,46 2-37 16,-29-6-33-16,11-8-292 16,-12-10 43-16</inkml:trace>
  <inkml:trace contextRef="#ctx0" brushRef="#br0" timeOffset="148426.62">9024 9668 814 0,'0'-12'237'0,"-2"-31"78"16,0 33-179-16,-1 3-5 16,1-2 23-16,2 0 5 0,1 0 1 15,-1 3-46 1,3 0-4-16,-1 2-23 0,-2 3-7 16,0 0-21-16,0 0-4 15,0 0-18-15,0 1-15 16,1 1-14-16,0 2-10 15,4 10 2-15,24 59-2 16,-21-28 2-16,-3 10-5 16,-2-3 6-16,-1 3-1 15,1-12 3-15,-2-3-3 16,0-11 3-16,1-6 2 16,-2-7-6-16,-2-7-1 15,2-7 2-15,-5-5-9 0,1-4-15 16,-7-7-26-1,0-2-11-15,-6-4-19 0,4 1-6 16,-4 0 2-16,6 6 22 16,0 4-3-16,2 4 15 15,-2 3 5-15,1 7 10 16,-1 3 4-16,0 2 17 16,2 8 1-16,2-1 6 0,4 6 4 15,4 2-2 1,6 6-3-16,3-5 5 0,9 0 0 15,8-5 0-15,13-10-37 16,9-12 162-16,18-12-510 16,-3-9 183-16</inkml:trace>
  <inkml:trace contextRef="#ctx0" brushRef="#br0" timeOffset="148968.96">8620 10021 781 0,'-3'-3'206'16,"0"0"77"-16,3 1-181 15,-1 1-8-15,1 0 21 16,-2 0 1-16,2 0-6 16,0 1-39-16,0 0-22 15,2 0-22-15,-2 1-10 0,3 1-12 16,2 10-1-16,21 48-1 16,-16-17-400-16,-10-13 131 15</inkml:trace>
  <inkml:trace contextRef="#ctx0" brushRef="#br0" timeOffset="149760.26">9259 9509 1093 0,'-14'-78'361'15,"16"53"-175"-15,1 2-20 16,1 6 7-16,1 6-35 16,8 6-28-16,4 9-39 0,14 13-16 15,5 11-30-15,11 30-3 16,-3 16-5-16,-5 36-1 16,-19 9-5-16,-17 36 1 15,-18-9-26-15,-25 16-109 16,-11-16-64-16,-16 9-304 15,-5-38-35-15</inkml:trace>
  <inkml:trace contextRef="#ctx0" brushRef="#br0" timeOffset="150226.64">9849 9952 405 0,'-18'-40'349'0,"14"38"-61"16,2-1 37-16,2 2-201 0,-3-1 31 15,2 1-16-15,1 0 9 16,1-1 44 0,2 0-132-16,4 0-14 15,19-5-32-15,45-7-20 16,-39 13-62-16,5 1-96 16,-9 1-292-16,-12 5 24 15</inkml:trace>
  <inkml:trace contextRef="#ctx0" brushRef="#br0" timeOffset="150395.96">9762 10071 1333 0,'2'-3'280'0,"9"2"134"0,5-2-389 16,19-1 7-16,12 0-5 15,23-3-58-15,13-2-383 16,9-9 98-16</inkml:trace>
  <inkml:trace contextRef="#ctx0" brushRef="#br0" timeOffset="152161.74">10527 9783 346 0,'2'-3'93'0,"0"-1"29"15,0 1-66-15,-1 0-10 16,0 1 27-16,0-1 42 16,0 1 12-16,1-1 26 15,0 0-20-15,-2-1 19 16,0 1-19-16,0 0 12 0,0-1-22 15,0 0 13-15,0 0-22 16,0-1 15-16,0 1-16 16,0-3 7-16,0 0-22 15,0-4 5-15,4-30-23 16,-2 31-5-16,-5 2-24 16,2 1 0-16,1 3-16 0,-1-1 3 15,1 4-8-15,0 0-1 16,0 0-5-16,0 0-8 15,0 1-9 1,0-1-6-16,0 1 0 0,0 0-2 16,0 0-1-16,0 0 0 15,0 1 5-15,0 2-3 16,1 4-5-16,3 18 4 16,3 35-1-16,-7-25-4 15,0 0 5-15,0 8 5 16,4-1-19-16,5 8-122 15,4 1-136-15,3-6-338 16,-8-9-58-16</inkml:trace>
  <inkml:trace contextRef="#ctx0" brushRef="#br0" timeOffset="154593.29">11046 9673 826 0,'-1'-8'235'16,"-1"1"72"-16,-3 5-217 0,1 1-15 15,2 1 3-15,1 1-17 16,-1 1-1-16,0 1-10 16,-3 8 10-16,-23 42-5 15,14-33 16-15,1-4-2 16,0 0 11-16,1-2-10 15,-4-6-5-15,5 1-24 16,-1 2-11-16,1-3-16 16,0-1-12-16,4 3-2 0,-3 1 2 15,2-1 2-15,0 2 0 16,3 0 2-16,-3 0 2 16,3-3-5-16,-2-1-1 15,5-1-3-15,-1-1-5 16,2-3 0-16,1-2 8 15,0-1 1-15,0 0 2 16,0 0 0-16,0 0 4 16,0 0-6-16,0 0-4 15,0 0 2-15,0 0 3 16,0 0-5-16,0 0 3 16,0 0 7-16,0 0-5 15,1 0 1-15,0-1 0 16,1 0 4-16,1 0-10 15,9 0 6-15,43-3-5 16,-32 4-2-16,5 2-4 0,-1-2 8 16,-2 1-25-16,-6 0-21 15,-3-1-42-15,-5 1-30 16,1 1-65-16,2 0 8 16,8 0-266-16,-1 1 75 15</inkml:trace>
  <inkml:trace contextRef="#ctx0" brushRef="#br0" timeOffset="154976.26">11115 9910 830 0,'-40'-36'229'15,"35"27"76"-15,0-2-186 16,4 2-26-16,-1-1 40 15,0 4 13-15,-1-4 9 16,1 5-27-16,-2-4-3 16,4 2-40-16,-1-5-5 15,0 5-19-15,1-3 5 16,0 2-11-16,0-1 9 16,0 4-15-16,2 3 4 15,-1-1-16-15,-1 2 0 0,0 0-16 16,0 0-1-16,0 1-3 15,-1 0-20 1,1 1-1-16,0 2 5 16,2 15-10-16,7 44 0 15,-5-20 10-15,-1-1-2 16,-2 13-45-16,-2-2-45 16,-4 16-171-16,-2-7-318 0,-1-14 2 15</inkml:trace>
  <inkml:trace contextRef="#ctx0" brushRef="#br0" timeOffset="155692.16">11377 9812 648 0,'0'-9'328'0,"-2"3"-14"15,0 0-70-15,1 6-169 0,0-2 26 16,0 1 12-16,0 1-3 16,0 0-26-16,-2-1-2 15,1 0-28-15,1 0-6 16,-3-1-10-16,2 1 0 15,-3 0-16-15,3 0-2 16,-2 0-12-16,1 1-4 16,-1 1-6-16,0 1 1 15,-1 2 5-15,-1 17 3 16,-36 33-2-16,32-31-1 16,4-5 0-16,1 5-6 15,4-4-2-15,3 3 3 0,3-5-3 16,5 3-1-1,1-7-1-15,5 3 2 0,-1-7-2 16,6 1 3-16,0-5 5 16,4-3 3-16,-2-6 3 15,2-1 1-15,-5-3 1 16,-2 0 3-16,0-1 3 16,-4-6 0-16,-4-4-2 15,0-2 14-15,-3-1 0 16,-7-3-3-16,-3 4 1 0,-1-2 5 15,-7-1-13-15,-3 0-8 16,-1 3-3-16,-7 1-24 16,-1 10-64-16,-12 16-438 15,-2 8 108-15</inkml:trace>
  <inkml:trace contextRef="#ctx0" brushRef="#br0" timeOffset="160824.57">2748 11168 803 0,'17'-46'296'0,"-20"29"64"16,0 5-206-16,3 2 35 15,1 4-36-15,-2 1-12 16,2 5-40-16,-1 0-19 16,0 2-52-16,1 2-12 15,7 26-6-15,7 47 3 16,-15-32-3-16,0 6-1 16,-2-6-3-16,0-5-4 15,-1-17-2-15,3-4-4 16,0-12 11-16,-2-6 1 15,1-6 0-15,0 3-1 16,0-1-1-16,1-6-6 16,1-19-2-16,10-41 0 15,-1 38-3-15,5-5 1 16,-1 6-2-16,2 5 3 0,-5 9-4 16,1 0 9-16,-2 8-7 15,-1 0 6-15,5 5-7 16,1 4-1-16,-1 2-1 15,1 5 4-15,2 7-4 16,-1 7 1-16,-5 2 2 16,0 8-2-16,-2-3-1 15,0 4 1-15,-3-7 3 16,-2 2-20-16,2-11-12 16,-3-1-20-16,0-9-8 0,-2-3 1 15,-1-7 19-15,-1 2 14 16,0-2 16-16,-1-1 10 15,2-15 1-15,-3-42 3 16,3 34-4-16,1-4 5 16,4 2 3-16,2 3 7 15,2 6 2-15,4-1 5 16,0 8 6-16,7 2-2 16,-5 4-1-16,6 3-2 15,-3 4-5-15,1 9-4 16,-3 5-5-16,-2 12 1 15,-4 1-4-15,-2 12-1 16,-5 0 0-16,-3 3 0 16,0-8-21-16,3-1-57 0,5-12-51 15,5-5-327 1,2-11 32-16</inkml:trace>
  <inkml:trace contextRef="#ctx0" brushRef="#br0" timeOffset="161091.06">3372 11215 1154 0,'2'-20'297'0,"0"-1"91"16,-2 5-312-16,2 8 15 16,-1 1 13-16,1 2 17 15,0 2-3-15,-2 3-26 16,0 0-53-16,0 1-24 15,0 3-25-15,1 22 0 16,5 42 9-16,-6-26 1 16,1-4-3-16,1-4-33 15,1-12-36-15,-2-8-85 16,3-11-48-16,3-10-288 16,0-10 30-16</inkml:trace>
  <inkml:trace contextRef="#ctx0" brushRef="#br0" timeOffset="161220.65">3318 10959 1229 0,'9'-9'285'0,"-4"2"101"16,1 6-382-16,6 3-45 16,1 2-88-16,0 5-258 0,4 1 46 15</inkml:trace>
  <inkml:trace contextRef="#ctx0" brushRef="#br0" timeOffset="161593.35">3587 11110 1272 0,'1'-1'276'0,"2"12"127"15,0 8-361-15,1 7 3 16,-2-2 4-16,-2 8 12 15,1-4-15-15,-2 0-9 16,2-6-24-16,-1-1-2 16,0-11-11-16,1-2 5 15,-1-5 8-15,-1-4 8 0,0 0-7 16,0-1 2-16,0-1 1 16,-4-8-6-16,-6-46-9 15,14 23 5-15,3 0-4 16,8-5-3-16,5 8-3 15,4-3 2-15,-1 14 0 16,-1 4 1-16,-3 11 4 16,-2 7-4-16,-2 8 2 15,7 13 2-15,-5 10 0 0,4 8-6 16,-1 6-7-16,-1 9-80 16,-9-11-388-16,-3-18 92 15</inkml:trace>
  <inkml:trace contextRef="#ctx0" brushRef="#br0" timeOffset="162041.82">4748 10736 1160 0,'-3'-6'340'0,"-10"0"101"15,-1 6-322-15,-10 5-11 16,-1 4-10-16,-7 9 11 16,-3 5-27-16,-7 17-1 15,8 5-28-15,5 19-19 16,12 7-21-16,17 22-7 15,17-4-7-15,19 3-37 16,13-15-49-16,26-7-127 16,6-26-315-16,16-23 15 15</inkml:trace>
  <inkml:trace contextRef="#ctx0" brushRef="#br0" timeOffset="162459.21">4959 10937 1248 0,'-7'-12'362'0,"1"1"98"0,1 0-311 16,4 2-45-16,3-3 23 15,0 1-4-15,0-1 0 16,1 0-18-16,0 4-9 16,-3 1-36-16,3 4-3 15,-3-3-24-15,0 6-9 16,0 0-17-16,0 1 1 16,0 3-13-16,4 19 6 15,0 45-9-15,-7-14 5 16,-1 3 6-16,0 12-4 15,0-6-3-15,3 1 5 16,2-17 6-16,3-10-30 16,0-17-18-16,3-9-53 0,-3-11-22 15,-6-11-110 1,-2-4-33-16,-10-12-127 0,-5-3-134 16,-7-7-19-16</inkml:trace>
  <inkml:trace contextRef="#ctx0" brushRef="#br0" timeOffset="162604.76">4719 11107 964 0,'-4'-2'342'0,"0"-5"47"16,8 4-258-16,-3 2-44 15,5-1-44-15,36-8-7 16,46-8-23-16,-21 6-55 16,-1 3-45-16,3 2-315 15,-16 2 41-15</inkml:trace>
  <inkml:trace contextRef="#ctx0" brushRef="#br0" timeOffset="162975.97">5187 11034 866 0,'35'6'355'0,"-42"-9"35"16,-1 1-199-16,-4 2-29 16,0 1-23-16,0 1 14 15,-1-1-13-15,-2 2-10 16,5 0-44-16,0 0-18 15,3 0-28-15,0 1-18 0,1 2-13 16,2 2-1-16,1 1-6 16,3 6 1-16,0 1-2 15,3 11-3-15,4 2 1 16,4 5-3-16,2-6-5 16,4 4-9-16,1-12-7 15,3-6-12-15,-1-6-3 16,0-8-5-16,-5-10 15 15,0-9 0-15,-5-4 5 0,-9-13 0 16,-2 0 3-16,-10-3-12 16,-4 4 1-16,-5 5-2 15,-6 11-3-15,-3 8-47 16,1 10-24-16,4 6-62 16,9 0-24-16,13-2-250 15,8-4 57-15</inkml:trace>
  <inkml:trace contextRef="#ctx0" brushRef="#br0" timeOffset="163307.48">5517 10884 1373 0,'-4'-28'369'16,"-1"12"117"-16,-1-2-354 0,2 6-19 15,0-1 26-15,1 2 5 16,2-1-11-16,-1 4-26 15,1 1-21-15,1-1-42 16,0 4-16-16,1 3-11 16,-1 1-9-16,1 0-5 15,0 2-2-15,2 3-6 16,7 29 5-16,7 42 1 0,-17-20-2 16,0 4 0-16,-5 15 1 15,4-8-1-15,0-1 2 16,4-16-23-16,2-9-44 15,-2-20-29-15,2-10-62 16,-3-11-64-16,-4-14-82 16,-3-8-266-16,-6-17 35 15</inkml:trace>
  <inkml:trace contextRef="#ctx0" brushRef="#br0" timeOffset="163444.13">5356 11039 1212 0,'0'-2'341'0,"14"-6"93"16,3 4-324-16,17-5-42 0,9 1-19 16,13 1 5-16,-3 0-64 15,4 3-58-15,-9 0-390 16,3-6 64-16</inkml:trace>
  <inkml:trace contextRef="#ctx0" brushRef="#br0" timeOffset="163949.51">5969 11319 994 0,'-17'-6'271'15,"0"1"77"-15,4 2-264 16,0-1-16-16,8 3 13 16,3 0 12-16,6-1-7 15,-3 1-5-15,4 1-36 16,26-1-18-16,37-2-20 0,-23 1 1 15,-5 0-1-15,-2 1 6 16,-10-1-4-16,-6 1 4 16,-10 0-19-16,-7 1-76 15,-9-1-59-15,-10-4-308 16,-1-7 12-16</inkml:trace>
  <inkml:trace contextRef="#ctx0" brushRef="#br0" timeOffset="164291.51">6556 11030 1510 0,'-7'-12'319'15,"-1"1"149"-15,1 9-454 16,-4-1 43-16,0 1 10 15,-2-2 7-15,0 2-2 16,-3 1 1-16,4 3-42 16,-1 3-15-16,1-1-16 15,-2 4 3-15,2-1 1 0,0 8-6 16,1 1 2-16,0 8-3 16,4 2-3-16,1 9-3 15,6-2 1-15,6 8-19 16,7-8-12-16,15-4-40 15,6-11-34-15,21-8-103 16,2-16-10-16,18-9-273 16,-8-14 21-16</inkml:trace>
  <inkml:trace contextRef="#ctx0" brushRef="#br0" timeOffset="164641.04">6733 11025 1067 0,'-9'-8'416'0,"9"-4"11"16,-4 6-217 0,4 4-190-16,0 2 31 0,-1 0 6 15,1 0 1-15,0 2-11 16,1 1-10-16,5 14-28 16,15 50-10-16,-17-27 0 15,2 7 4-15,-6-7 1 16,2 2 0-16,-1-9 0 15,-1-8-5-15,0-12 6 0,-1-4 8 16,-1-10-3-16,-1-8 11 16,1-5-1-16,1-16-3 15,1-3-4-15,0-14 2 16,4-1-14-16,8-2 6 16,1 12-8-16,8 4-8 15,4 15-35-15,5 7-116 16,-1 8-60-16,5 4-282 15,-5 4-39-15</inkml:trace>
  <inkml:trace contextRef="#ctx0" brushRef="#br0" timeOffset="165025.16">7110 11164 1330 0,'-28'-20'278'16,"25"10"130"-16,2 8-399 16,5 1-3-16,6 3-2 15,7-2-3-15,0 1-3 16,9 3-11-16,0-1-17 16,-4-1-26-16,-5 0-5 15,-1-1 3-15,-9-3 15 0,-5-6 15 16,-1 0 24-16,-5-6 11 15,-2-4 12-15,-4-1 9 16,-4 3 7-16,-4-2 9 16,0 6-6-16,-5 4-12 15,4 3-14-15,-2 6-7 16,3 8-9-16,2 11-2 16,6 5 2-16,3 12 2 15,7 5-3-15,7 7 2 16,7-6-4-16,12-3-41 15,12-12-46-15,21-12-291 16,1-18 42-16</inkml:trace>
  <inkml:trace contextRef="#ctx0" brushRef="#br0" timeOffset="165491.04">7626 10796 1336 0,'-16'-9'317'16,"10"0"162"-16,2 6-371 16,2-6 45-16,3 5 12 15,0-2-2-15,3 4-47 0,-4 1-22 16,0 0-53-16,0 0-22 16,1 1-23-16,1 0 6 15,1 2-2-15,4 7 0 16,8 25 1-16,-4 45-1 15,-21-29 5-15,-6 16-2 16,-2-6-7-16,3 3 7 16,3-11 0-16,5-6-7 15,7-17 5-15,7-5 7 16,-4-16-7-16,4-10 2 16,-3-8 1-16,0-9-12 15,-4-10-8-15,-4-9-20 16,-4 2-9-16,1-4-10 15,-6 9 0-15,2 4-8 0,1 13 12 16,1 10-4-16,-1 9 5 16,-2 10 6-16,-1 7 11 15,-7 16 3-15,-2 0 10 16,3 9-15-16,7-7-12 16,7-1-44-16,17-15-18 15,19-9-74-15,8-8-279 0,22-15 63 16</inkml:trace>
  <inkml:trace contextRef="#ctx0" brushRef="#br0" timeOffset="165653.68">7892 11118 963 0,'2'5'472'0,"1"2"-42"15,-1 2-179-15,-1 10-186 16,2 3-27-16,-4 9 11 15,-4 1-2-15,-7 1-82 16,-4-2-422-16,-4-10 98 16</inkml:trace>
  <inkml:trace contextRef="#ctx0" brushRef="#br0" timeOffset="166340.71">8511 10943 1207 0,'69'-13'262'16,"-79"3"117"-16,1 5-351 15,-7 4 5-15,3 1 24 16,-8 2 14-16,2 4 7 16,-3 3 1-16,2-1-23 0,0 2-25 15,6-2-9-15,2 0-17 16,5-3 4-16,-2 1-7 15,4-1 8-15,4-1-20 16,1 0 11-16,0-4-14 16,1 1 8-16,3 0-5 15,1 1 16-15,16 7-9 16,33 12 10-16,-31-14 3 16,-6 2-7-16,4 2-2 15,-7 0 4-15,0 4-7 16,-5 1 4-16,0 1-6 15,-11 2 6-15,-7 7-15 16,-7-1 2-16,-13 0-35 16,-3-2-3-16,-2-4-48 0,6-12 0 15,4-9-53-15,12-13-162 16,11-22-97-16,12-8-39 16</inkml:trace>
  <inkml:trace contextRef="#ctx0" brushRef="#br0" timeOffset="166657.53">8771 10855 1061 0,'-2'-17'435'0,"3"-1"21"16,-2 5-209-16,3 1-145 16,0 0 12-16,2-1 32 15,-1-2-16-15,1 3-7 16,-1-1-36-16,2 4-27 15,0-2-28-15,1 6-6 16,-1 4-12-16,3 6-5 16,0 4 3-16,3 15-11 15,-5 6 0-15,-3 17-2 16,-3 3 0-16,-6 12-8 16,-4-2 9-16,-1 9 1 15,3-14 0-15,3 0 1 16,4-10 4-16,4-10-30 0,4-13-36 15,1-9-83-15,-1-11-60 16,0-17-408-16,-6-9 52 16</inkml:trace>
  <inkml:trace contextRef="#ctx0" brushRef="#br0" timeOffset="166821.62">8686 11017 1069 0,'3'-5'394'15,"16"-4"30"-15,-3 3-236 16,4 1-166-16,14-1-5 16,4 2-1-16,18 0-61 15,4 2-73-15,16-1-310 16,-5 2 29-16</inkml:trace>
  <inkml:trace contextRef="#ctx0" brushRef="#br0" timeOffset="167307.71">9286 10875 1415 0,'-7'-17'348'16,"2"3"170"-16,-1 4-387 16,4 1-19-16,2 0 11 15,0-5 4-15,2 6-43 16,0-2-4-16,1 5-34 15,0 3-5-15,0 3-21 16,-3-1-9-16,0 0-7 0,1 1-4 16,0 3 3-16,4 18-11 15,4 47 6 1,-15-23-3-16,-2 2 10 0,-1 8-6 16,0-7 4-16,2 0-6 15,4-10 12-15,2-9-12 16,2-12 4-16,2-8-3 15,-1-13-3-15,3-6-35 16,-3-7-9-16,-2-14-23 16,-1-2-10-16,-6-8-16 15,-1 6 30-15,-9 4 0 16,-2 12 18-16,-6 7 9 16,1 12 25-16,-9 7-9 15,8 6 11-15,1 9 3 16,7 4 5-16,4 2-6 15,17 4 4-15,6 1-2 0,10-4-6 16,13-6-27-16,8-6-20 16,15-11-93-16,-2-15-316 15,6-20 59-15</inkml:trace>
  <inkml:trace contextRef="#ctx0" brushRef="#br0" timeOffset="167573.37">9506 10698 1380 0,'2'-28'361'16,"-1"6"122"-16,4 6-377 16,3 8-19-16,4 6 8 15,3 9-34-15,2 18-8 16,1 13-18-16,-4 20-17 15,-4 11-14-15,-7 17-4 16,-4 2 7-16,-6 14-17 16,-3-10-27-16,1-3-100 15,-2-20-74-15,0-14-332 16,9-29-2-16</inkml:trace>
  <inkml:trace contextRef="#ctx0" brushRef="#br0" timeOffset="167835.25">10090 10936 1424 0,'2'-6'341'0,"-2"-2"132"15,0 6-392-15,0-2-40 16,0 3 4-16,2 0-9 16,2 0-11-16,17-1-11 15,36-5-31-15,-30 8-69 16,-6 3-42-16,-3 1-370 16,-8 4 44-16</inkml:trace>
  <inkml:trace contextRef="#ctx0" brushRef="#br0" timeOffset="168116.94">10044 11119 749 0,'12'8'563'0,"-6"-14"-119"16,26 2-4-16,8-1-376 15,20 3-7-15,-5 0 13 16,9 1-313-16,-21-8-224 15,-13-2-42-15</inkml:trace>
  <inkml:trace contextRef="#ctx0" brushRef="#br0" timeOffset="173673.01">11019 10853 972 0,'0'-3'286'16,"-1"-3"101"-16,0-7-268 15,0-34 4-15,4 33-7 16,4-3 9-16,-2 1-23 16,6 0-15-16,-2 3-16 15,5 3-29-15,3 2-18 16,5 2-18-16,-2 4 0 0,5 3-13 16,-5 0 16-16,1 7-10 15,-3 4-2-15,-4 4-3 16,-3 0 10-16,-6 9-16 15,-2-1 12-15,-9 6-4 16,-4 0 2-16,-7 7-3 16,-1-4 7-16,-6 0-5 15,3-7 3-15,-1-3 4 16,5-7-3-16,0-5 4 16,8-4-4-16,-1-2-2 15,3-2 8-15,1-3-3 16,0 1 2-16,0 0-1 15,1 3 0-15,0-3-7 16,0 3 7-16,3-1-9 0,1-3 2 16,0 0 0-16,0 1 7 15,0 0-5-15,0 1 2 16,1-1 4 0,0 0 2-16,0 0-6 0,0 0 12 15,0 0 1-15,0-1 3 16,0 0-2-16,1 1 7 15,1-1-16-15,7 0 4 16,29 1-8-16,41-1-30 0,-10-1-164 16,1 2-329-16,13-3 26 15</inkml:trace>
  <inkml:trace contextRef="#ctx0" brushRef="#br0" timeOffset="174272.57">11614 10840 832 0,'-11'-97'369'0,"4"83"-7"16,-1 1-137-16,0 3-178 15,3 1 34-15,0 3 16 16,-4-2 12-16,3 5-15 15,-5-2 2-15,1 5-30 16,0 4-17-16,0 1-24 16,0 1-5-16,3 2-10 15,-2 6-8-15,1 1-4 16,1 7 1-16,0 2 2 0,3 12-2 16,4 0 4-16,0 8-4 15,4-6 0-15,5 3-2 16,0-12 4-16,5-4-4 15,6-12-1-15,6-5 1 16,-2-8 3-16,7-8 0 16,-5-5 9-16,-2-13 5 15,-5-1 1-15,-6-11 12 16,-7-1 2-16,-6-7-1 16,-6 6 3-16,-13-3-6 15,-5 13-20-15,-22 15-144 16,-13 16-285-16,-12 3-113 15,14 9-186-15</inkml:trace>
  <inkml:trace contextRef="#ctx0" brushRef="#br1" timeOffset="190653.74">15146 1050 611 0,'-47'-47'223'0,"30"35"38"16,7 4-157-16,-1 1 1 15,3 5-9-15,3-1 26 16,1 3-5-16,3-1 10 16,1 0-20-16,0 0-3 15,0 0-30-15,1 0 1 16,1 0-9-16,1-1-2 0,1-1-13 15,8 0 3-15,37-2-16 16,-29 10-3 0,-2 4-9-16,5 6-2 0,0 4-16 15,0 6 0-15,0 6-4 16,0 5-5-16,-5 4 3 16,-1 10 4-16,-7-4-2 15,2 6-4-15,-3-1 2 0,-2-1 2 16,1-8-6-16,-3 0 4 15,-2-10 0-15,-2-2-1 16,-1-8-5-16,-3-3 6 16,0-6-3-16,-5 1 0 15,1-7 5-15,0 2 0 16,-6-2-2-16,-4-1 6 16,-4-2-1-16,-7 1-3 15,-1-3 5-15,-2-3 6 16,4 0 1-16,0-4 13 15,5-1 3-15,-3-6-1 16,4-5 2-16,-3-6 0 16,5-3-12-16,-3-6 12 15,4 4-3-15,-1-3-3 16,4 2 3-16,-4-6 0 16,8 1-21-16,4-6-3 0,4 3-8 15,11-2-9-15,4 5-3 16,9-6 10-16,3 6 2 15,10-1-1-15,-4 5 8 16,6-2 4-16,-3 9-5 16,6 2-4-16,-2 2 9 15,9 3-14-15,-3 4 1 0,7 0 5 16,1 1 1-16,7 8-10 16,-8-1 12-16,8 3-7 15,-9 1-21-15,-2 4-58 16,-10-3-56-16,-3 1 18 15,-15-5-460-15,-17-25 120 16</inkml:trace>
  <inkml:trace contextRef="#ctx0" brushRef="#br1" timeOffset="192136.06">15660 1688 450 0,'-10'-40'282'0,"12"34"6"16,0 2-56-16,-2 0-37 15,0 3-15-15,0 0 12 0,0 0-22 16,0 0-3-16,0-1-43 16,0 1 3-16,0 0-20 15,0 0-6-15,0 1-21 16,0 0 2-16,0 0-11 15,0 0 3-15,-2 0-16 16,2 0 2-16,0 0-4 0,0 0-20 16,0 0-16-16,0 0-14 15,0 0-1-15,0 1-18 16,2 1-2-16,0 11 7 16,18 53 4-16,-9-19-10 15,-4 6 11-15,2 2 2 16,1-7-3-16,-2-4 6 15,-2-13 6-15,1-8-13 16,-2-8 6-16,-1-9-1 16,-3-1-1-16,1-4-2 15,-3-1 11-15,0 0-5 16,0-1-3-16,0 0-39 16,-2-2-11-16,1 0-32 15,-1-2-6-15,-7-7-22 16,-29-31 42-16,23 36-4 15,2 9 26-15,-7 2-5 0,4 7 17 16,-2 3-8-16,4 2 18 16,-1 0 5-16,9-2 10 15,3-4 6-15,2-1 11 16,4-3-14-16,2-3 1 16,3 1 2-16,3-2 6 15,11-5-20-15,5-3-29 0,15-4-105 16,4 0-319-16,16-2 28 15</inkml:trace>
  <inkml:trace contextRef="#ctx0" brushRef="#br1" timeOffset="192769.33">15964 1987 836 0,'-3'-2'357'0,"-1"1"-17"15,1 0-175-15,0 0-165 16,-1 0-16-16,2 0 1 16,0 0 8-16,0 0 21 15,0 0 26-15,1 0 9 16,-1 0 7-16,2-1-7 15,2 1-15-15,-1-1-22 16,1 0-5-16,1 0-7 16,0-2 5-16,7-2-5 15,33-24 8-15,-31 20-6 16,-2 2 5-16,0-2-2 16,-7 0 8-16,1 1-7 15,-3 2 3-15,-3 1-20 16,-3 1 1-16,-3-1-17 15,-5 2 8-15,-5 1-5 16,-1-1 19-16,-5 1 1 16,2 6 9-16,-1 2-1 0,5 2 2 15,2 5-4-15,6 1-1 16,3 7-6-16,6 3-3 16,7 5-3-16,6-1 2 15,8 4 1-15,4-6 6 16,7-3-30-16,0-9-24 15,6-7-314-15,-4-5 64 16</inkml:trace>
  <inkml:trace contextRef="#ctx0" brushRef="#br1" timeOffset="193202.69">16205 1805 746 0,'24'38'350'16,"-24"-35"-69"-16,3 1-115 16,-1 0-241-16,-2-4 3 15,0 0 63-15,1 0 90 0,1 0 51 16,-1 0 55-16,-1 0 26 15,1 0-1-15,-1 0-62 16,0 0-27-16,0 0-53 16,0 0-21-16,0 0-16 15,0 0-4-15,0 0-6 16,0 0-10-16,0 1-6 16,0 2-3-16,1 24-5 0,1 53-3 15,-7-26 5-15,0 17 0 16,2-5 3-16,3 9-2 15,2-11-1-15,4-3-9 16,2-21-17-16,1-7-72 16,-3-19-54-16,-3-7-83 15,-4-12-145-15,-10-20-139 16,-6-10-14-16</inkml:trace>
  <inkml:trace contextRef="#ctx0" brushRef="#br1" timeOffset="193618.66">16276 1957 1367 0,'3'-8'307'16,"-2"4"101"-16,3 4-405 15,-4-1-39-15,0 1 5 16,0-1-5-16,-1 1 24 16,-1-1 21-16,1 1 17 0,1-1-8 15,0-1 1-15,1 1-7 16,2 0-13-16,1 0-11 16,8 0 5-16,40 4-2 15,-32 3 4-15,2 4-4 16,-4 0 7-16,0 4-12 15,-6 0 6-15,-4 2-7 16,-6-2 1-16,-4 1-10 16,-6-2 8-16,-5-1-2 15,0-2 5-15,-7-3-2 16,0-4 0-16,-2-4-35 16,3-4-19-16,-1-6-73 15,6-4-213-15,8-6-7 16,7 0-104-16</inkml:trace>
  <inkml:trace contextRef="#ctx0" brushRef="#br1" timeOffset="194104.14">16650 1748 1439 0,'3'-8'321'0,"-6"-2"117"16,3 8-416-16,2-3-37 15,0-2 2-15,-2 5 10 16,0-1 30-16,0-2 36 16,0-8 15-16,3-37 25 15,-3 35-1-15,0 1-13 16,0 2-27-16,-2-1-9 15,2 4-13-15,-1-1-4 16,0 5-1-16,1 1-9 16,2 1-8-16,-3 3-6 15,1 0-10-15,0 0-8 16,0 0 1-16,0 0-7 16,0 0-2-16,0 1-2 15,0 3 10-15,3 21-2 0,0 48 3 16,-2-16-1-16,-1 5 7 15,0 10-9-15,3-9 10 16,0 0-2-16,0-14 5 16,0-7-12-16,3-13-6 15,-2-5-33-15,0-8-12 16,-1-6-58-16,-2-5-14 16,-4-8-68-16,-2-4-20 0,-12-7-293 15,-1-6 65-15</inkml:trace>
  <inkml:trace contextRef="#ctx0" brushRef="#br1" timeOffset="194290.38">16533 1933 1529 0,'-33'11'336'0,"38"-13"116"16,4-3-443-16,10 4-19 15,8-1-6-15,13-3-4 16,6-1-14-16,18-4-327 16,-6-5-96-16,3-17-110 0</inkml:trace>
  <inkml:trace contextRef="#ctx0" brushRef="#br1" timeOffset="194821.62">16918 2088 622 0,'-46'30'120'16,"39"-29"48"-16,-2-1-182 0,2 0-9 15,0 1 74-15,2-1 49 16,-2-1 61-16,4 1 30 16,1-1 10-16,1 1-50 15,-1 0-17-15,1-1-42 16,0 0-24-16,1 1-34 16,-2-1-11-16,2 0-17 15,2 0 0-15,-1-1 15 0,3 1 2 16,7 0 1-16,8-3 2 15,31-7-9-15,-34 8-9 16,-4-1-3-16,-1 2-10 16,-4 1-29-16,0 0-66 15,-1 0-38-15,4-1-306 16,-1 2 33-16</inkml:trace>
  <inkml:trace contextRef="#ctx0" brushRef="#br1" timeOffset="195432.06">17121 1933 1102 0,'-7'-12'204'0,"0"6"98"16,4 4-359-16,2 3-15 15,1-1 17-15,0-1 38 16,0 1 61-16,0 0 65 16,0-1 40-16,0 0 1 15,0 0-14-15,0 1-41 16,0 0-41-16,0 0-35 0,0 1-13 16,1 1-11-16,1 7-7 15,2 10 10-15,10 34-2 16,-13-31 7-16,2 0 1 15,-1-7 0-15,0 0-2 16,-5-8 4-16,6 0-5 16,-5-5 7-16,1-1 14 15,0-2 20-15,0 0-4 16,0-1 0-16,0-2-6 16,0 1-8-16,-1-3-24 15,2-11-6-15,10-34-6 16,-1 33 2-16,2 0-3 15,-1 3 5-15,3 3 0 16,-3 5 16-16,1-1-11 16,1 6 4-16,-2-3-4 0,-3 2 2 15,1 4-16-15,-1 1 15 16,-3 2-13-16,0 4 4 16,2 9-2-16,-1-2 9 15,-1 4-1-15,0 1 7 16,1 0 1-16,-1-4 6 15,-2-2-6-15,2-3-6 16,-1-3-37-16,1-5-34 16,-1-3-84-16,-3-1-153 0,3 0-138 15,2-2-51-15</inkml:trace>
  <inkml:trace contextRef="#ctx0" brushRef="#br1" timeOffset="196052.56">17623 1961 1169 0,'-3'-3'230'0,"3"3"83"16,2 1-361-16,-2-2-18 15,0 0 15-15,0 0 28 16,0-1 64-16,0 0 52 15,0-2 18-15,-1 1 4 0,-1-1-25 16,-1-2-27-16,-1-2-27 16,0 2-20-16,-35-35-6 15,26 38-5-15,0-1-2 16,-2 3-6-16,0 1 5 16,-2 4-7-16,2 4 0 15,-5 2-13-15,1 3-3 16,-2 3-6-16,6 4 6 0,-2 4-11 15,8-1 11-15,4 1-19 16,7-4 2-16,7-3-15 16,5-6 13-16,3-2-8 15,2-7 25-15,5-4 0 16,-5-5 14-16,3-5 2 16,-4 0 10-16,2-2 4 15,-7 2 11-15,-2-8 14 16,-1 5 4-16,-4-9 5 15,-3 3-5-15,0-1-5 16,-2 7-9-16,-2 2-6 16,0 7-1-16,2 3-5 15,-2 1 0-15,1 2-12 16,0 0 0-16,0 1-10 16,0 1 2-16,0 8-5 0,4 13 10 15,9 41-3-15,-5-36 9 16,4 2-2-16,1-7 4 15,-2-3-21-15,-1-7-12 16,2-6-35-16,-2-9-23 16,3-7-294-16,6-3 78 15</inkml:trace>
  <inkml:trace contextRef="#ctx0" brushRef="#br1" timeOffset="196819.52">17777 1889 1336 0,'13'-32'344'0,"-15"30"91"16,2 4-384-16,4 5-58 15,-4-7-11-15,0 2-6 16,1 1 12-16,3 14 6 16,9 33 7-16,-13-26-3 15,0-2 5-15,-2 2-7 16,-1-5 6-16,2 0-4 15,1-5 6-15,0-3-4 16,2-3 6-16,0-4 2 0,0-3 0 16,-4-2 14-16,2 0 7 15,-1 0-5-15,0-2 2 16,0 0 1-16,1-1-8 16,-1-9-13-16,1-39 1 15,0 31-2-15,0 2 5 16,1 1-9-16,0 7 3 15,3 2-1-15,-3 4-4 16,5 2-9-16,-2 5 7 16,1-6-3-16,1 3 0 15,4 4-6-15,0-2 1 0,0 2-8 16,0 4 10-16,-1 2-1 16,-2 2 2-16,0 1-1 15,-4 3 7-15,3 1-6 16,-2-3 6-16,-1 0-1 15,0-1 9-15,-2-4-7 16,-1-4 6-16,3 1-8 16,-3-5 1-16,0 0-9 15,0 0 15-15,0-1-1 16,0 0 3-16,0-2 3 16,0 0 5-16,1-3-9 15,3-12 5-15,14-36-2 16,-14 35 0-16,2 1-2 0,1 4-2 15,0 2-4-15,-1 6 2 16,5 4-7-16,-2-2 2 16,2 5-9-16,-1 7-2 15,3-3-3-15,-5 5 6 16,5 5-5-16,-1-2 18 16,1 8-2-16,-2 1-2 15,1 0 2-15,-3-1 9 0,-1 1-10 16,-2-7 5-16,-3-2 0 15,0-2 2-15,0-4-9 16,-4-4 10-16,2-3-18 16,-1 0-19-16,0-1-50 15,1 0-46-15,1-1-321 16,1-2 54-16</inkml:trace>
  <inkml:trace contextRef="#ctx0" brushRef="#br1" timeOffset="197268.91">18239 2046 1072 0,'46'-39'272'0,"-46"39"75"0,3-1-313 16,1-1-43-16,-4 2-6 15,1 0-5-15,1-1 5 16,3 0 22-16,2 0 16 15,4 0 12-15,32-10 8 16,-33 6 5-16,-2 1-9 16,-1-1-6-16,0 0-10 0,-3-1 6 15,-2 0-2-15,2 0 8 16,-3 0-1-16,-1-4 4 16,0-2-14-16,-1 0-8 15,-4-1-9-15,0-2-9 16,-1 3-12-16,-1-2 4 15,-2 5 2-15,-1 0-4 16,1 4 8-16,1 2-3 16,0 3 1-16,-1 9-6 15,0 3 1-15,-3 8-4 16,-2 4 8-16,-1 9-6 16,0-2 13-16,6 3-3 15,3-5 4-15,9 3-2 16,9-7 6-16,14-6-5 15,9-8-23-15,16-7-378 16,5-12 116-16</inkml:trace>
  <inkml:trace contextRef="#ctx0" brushRef="#br1" timeOffset="198484.82">18802 1965 932 0,'-34'18'250'0,"33"-20"83"0,1-1-262 16,-2-3 9-16,2 5-9 15,0 1 9-15,0-1-2 16,2 0 14-16,-1 0-23 16,3 0-3-16,2-1-9 15,10-4-19-15,31-9-20 16,-30 12-37-16,0-1-51 16,7 2-93-16,3 3-244 15,2 5-43-15,-5-3-126 0</inkml:trace>
  <inkml:trace contextRef="#ctx0" brushRef="#br1" timeOffset="198868.76">18886 2042 632 0,'-33'33'184'0,"32"-32"41"16,1-1-166-16,0-1 0 0,0 1 11 15,0 0 35-15,-1-1 17 16,1 1 34-16,0 0-21 15,0 0 1-15,0 0-27 16,0 0-13-16,0 0-38 16,0 0-7-16,0 0-16 15,0 0-8-15,0 0-10 0,0 0-1 16,0 0-6-16,1 0-8 16,1 0-7-16,1-1-66 15,9 0-52-15,50 0-339 16,-33-2 27-16</inkml:trace>
  <inkml:trace contextRef="#ctx0" brushRef="#br1" timeOffset="199468.8">19291 1774 857 0,'-37'-40'248'16,"32"33"58"-16,3 3-235 16,1 1-25-16,0 2 5 15,0 0 27-15,1 0 10 16,-1 0 27-16,1 0 2 0,0-1-7 15,0 0-18-15,0-1-19 16,0 2-32-16,0 0-21 16,0 0-16-16,1 2-11 15,0 1-3-15,1 9 8 16,2 18-25-16,7 46-130 16,-1-33-303-16,4-19 31 15</inkml:trace>
  <inkml:trace contextRef="#ctx0" brushRef="#br1" timeOffset="200218.54">19689 1865 758 0,'28'-8'278'0,"-29"4"14"16,-1 1-185-16,2 1-89 16,-2 0-19-16,2 1 22 15,0 0 14-15,0 0 39 16,0-1 17-16,-1 1 26 15,0-1-15-15,0-1-5 16,0 1-36-16,-1 0-17 16,0 0-28-16,-1 0-1 15,0 0-9-15,0 0-3 16,-1 1-1-16,-1 0-2 16,-5 1-3-16,-5 2 4 15,-32 17-4-15,29-4 2 16,2 4 4-16,-4-1 4 15,6 2-10-15,2 3 7 0,5-2-1 16,3 2-1-16,4-2-8 16,4-1 5-16,5-5-4 15,6 0-5-15,5-5-15 16,11-1-50-16,2-5-45 16,13-2-303-16,1-4 35 15</inkml:trace>
  <inkml:trace contextRef="#ctx0" brushRef="#br1" timeOffset="200397.11">19960 1892 130 0,'38'-20'0'0</inkml:trace>
  <inkml:trace contextRef="#ctx0" brushRef="#br1" timeOffset="200902.98">20006 1858 891 0,'3'-3'284'0,"-1"0"53"0,0 0-247 15,-2-2-23-15,0 2-33 16,-2 0 6-16,2-1-2 15,-2 2 13-15,0 0-4 16,0 0 11-16,-1 0-18 16,-1 1-4-16,-1-1-20 15,-2 2-2-15,-5 0-12 16,-35 9 2-16,34-4-6 0,0-1 6 16,1-2-5-16,2 3 4 15,2 0 2-15,1 2-3 16,0-1-1-16,3 3 4 15,-2-4-9-15,3 3-1 16,2-2 2-16,4 0-1 16,-1-3-7-16,2 5 11 15,0-5-2-15,2 1 2 16,1-1-2-16,3 2 6 16,1 0-4-16,4 1 6 15,1 4-5-15,3 1 5 16,-3 2-6-16,2 0 2 15,0 1-4-15,-5-1 5 16,0-1-5-16,0-2 5 16,-5-1-3-16,-1-1-5 0,-1-2-10 15,-4 0-6-15,-3-3-8 16,-4 2 1-16,2-5 2 16,0 0 13-16,-1 1 6 15,-15 3 9-15,-32 11-10 16,33-12-18-16,5 0-28 15,0-3-34-15,5-3 23 16,3 0-311-16,2-3 101 16</inkml:trace>
  <inkml:trace contextRef="#ctx0" brushRef="#br1" timeOffset="201408.64">20256 1895 809 0,'0'-8'171'0,"-1"1"84"16,1 2-230-16,-2-3 49 0,4-1 22 15,-2 2 46-15,-2 1 8 16,4-1 30-16,-2 4-37 16,-2 0-4-16,2 2-41 15,0 0-2-15,0 0-30 16,0 0 6-16,0 0-15 16,0 0 12-16,0 0-8 15,0-1 0-15,0 2-17 0,0 0-3 16,0 0-19-16,0 0-5 15,0 0-9-15,0 0-4 16,0 2-12-16,0 1 8 16,0 10-9-16,3 56 3 15,-3-33-6-15,-1 5 15 16,2-6-11-16,2 0 10 16,-1-12-3-16,2-3 4 15,0-6-17-15,-1-6-24 16,-3-4-22-16,0-3-42 15,0-2-31-15,0 0-105 16,0-3-229-16,0 0-45 16,3-11-140-16</inkml:trace>
  <inkml:trace contextRef="#ctx0" brushRef="#br1" timeOffset="201718.2">20265 1914 1079 0,'-8'-38'273'0,"7"33"66"0,0 0-310 15,2 5-72-15,-1-1 13 16,0 0 9-16,-1 0 39 16,1 0 30-16,-2-1 38 15,1-1 0-15,1 1 14 16,0 0-28-16,0-1-9 15,0-1-32-15,0 1-7 16,3 0-28-16,1 0 4 16,5-4-4-16,47-16-16 15,-31 20-23-15,3-1-51 16,1 3-49-16,0 0-283 16,-5-1 36-16</inkml:trace>
  <inkml:trace contextRef="#ctx0" brushRef="#br1" timeOffset="202134.88">20299 1991 1045 0,'-42'12'243'0,"37"-15"78"15,3 3-323-15,2 0-40 16,0 0-7-16,0-1 5 16,2 0 21-16,-1-2 60 15,3 1 35-15,0-1 24 16,4 0-5-16,4-2-4 16,33-11-44-16,-29 14-12 15,3 3-27-15,3-2-40 16,0-2-48-16,2 12-299 0,-9-3 49 15</inkml:trace>
  <inkml:trace contextRef="#ctx0" brushRef="#br1" timeOffset="202551.08">20311 2106 940 0,'-35'30'351'16,"34"-32"15"-16,0 0-210 16,2 2-168-16,-1-1 7 15,0 1-5-15,0 0 18 16,0 0 26-16,-1 0 40 0,0 0 4 16,1 0 12-16,0 0-13 15,0 0-17-15,0 0-41 16,0 0-6-16,1-1-17 15,1 1 1-15,2 0 0 16,19 0-6-16,41-1-61 16,-12 1-372-16,7-4 90 15</inkml:trace>
  <inkml:trace contextRef="#ctx0" brushRef="#br1" timeOffset="203355.62">20678 1645 914 0,'-2'-7'201'16,"2"4"82"-16,-2 1-256 15,2 1-51-15,0 0 23 16,0 1 18-16,0-1 39 16,0 1 19-16,0-2 48 15,0 1 2-15,-1 0 10 16,0 0-39-16,1 1 1 16,-1 0-41-16,1 0 3 15,0 0-14-15,0 0 3 0,0 0-18 16,0 1-1-16,0 1-20 15,0 4 0-15,0 25-60 16,-8 40-430-16,-4-45 135 16</inkml:trace>
  <inkml:trace contextRef="#ctx0" brushRef="#br1" timeOffset="204717.83">21159 1715 545 0,'2'-4'326'0,"-1"-1"-7"16,2 1-90-16,-3-1-77 0,0 2-26 16,0 0-11-16,0 0-30 15,0-1-15-15,0 2-21 16,0 0-4-16,0 0 4 16,0 1-5-16,0 0-4 15,0-1-7-15,0 2-8 16,-3 3-11-16,2 0-2 15,-7 20-1-15,-15 40 4 0,7-21-6 16,1 1-7-16,-5 7 2 16,5-6 8-16,-2 1-11 15,5-13-14-15,6-5-66 16,0-11-48-16,7-5-178 16,5-7-162-16,5-9-35 15</inkml:trace>
  <inkml:trace contextRef="#ctx0" brushRef="#br1" timeOffset="205302.79">21189 1776 1084 0,'-1'-5'245'16,"1"-1"91"-16,0 3-310 16,0 3-43-16,0-1 10 15,0 0 34-15,0 1 39 16,0 0 56-16,0-1 27 16,0 1 31-16,0-1-19 15,0 0-33-15,0 0-50 0,-2 1-17 16,2 0-30-16,0 0-5 15,0 0 1-15,0 0 5 16,2 0-5-16,0 1-4 16,1 1-3-16,12 9-7 15,43 41-10-15,-26-12 5 16,0 1 0-16,5 12-5 16,-1-3-35-16,2 11-188 15,-19-17-352-15,-13-18 12 16</inkml:trace>
  <inkml:trace contextRef="#ctx0" brushRef="#br1" timeOffset="206602.1">16152 2813 542 0,'31'-57'280'15,"-36"38"5"-15,2 8-96 16,-1-1-78-16,5 5 1 15,-3 2 27-15,1 1-5 0,1 3 41 16,0 0-19 0,-3 0 14-16,2-1-29 0,0 0 1 15,0 0-40-15,1-1-7 16,0 2-22-16,0 0-20 16,0 0-21-16,0 0-9 15,0 1-17-15,0 2-13 16,1 6 10-16,8 35-9 15,7 49 7-15,-8-20-3 16,1-1 4-16,0 2-11 16,2-16 8-16,-2-2-8 15,-3-22-13-15,-1-7-46 16,-1-13-18-16,-9-9-76 16,-5-10-56-16,-5-9 60 15,-6-6-363-15,-3-4 113 16</inkml:trace>
  <inkml:trace contextRef="#ctx0" brushRef="#br1" timeOffset="206883.98">16071 3055 1354 0,'-52'-11'305'16,"41"5"108"-16,1 5-431 16,4 3-37-16,5 1-1 15,1 1-1-15,0-4 22 16,0 0 61-16,1-2 29 16,1 1 1-16,3-1-6 15,22-5-7-15,55-14-78 16,-25 10-68-16,21 0-318 15,0 2 37-15</inkml:trace>
  <inkml:trace contextRef="#ctx0" brushRef="#br1" timeOffset="207373.02">16527 2972 943 0,'1'4'227'0,"-1"-1"64"15,0 0-263-15,-1 1-55 16,1 1 8-16,-2-1 16 16,0-1 38-16,1 1 59 15,0-2 27-15,0 0 23 16,-1 0-16-16,0 1-23 15,0-1-55-15,-4-1-20 16,2 1-22-16,-6 2 0 16,0 1-5-16,-34 19-2 15,35-16 3-15,2 4-9 16,1 1-2-16,2 5 2 16,3 3 0-16,5 4 0 15,3-3 4-15,6 1-5 16,2-4-1-16,6-5-4 0,-1-8-14 15,7-9-8-15,-5-6 3 16,2-9-2-16,-4-2 3 16,-7-5 16-16,-8 1 6 15,-3-6 16-15,-9 6 10 16,-6-2 10-16,-5 7-7 16,1 2-1-16,-1 7-15 15,2 2-52-15,6 8-52 16,3-1-317-16,6 6 48 0</inkml:trace>
  <inkml:trace contextRef="#ctx0" brushRef="#br1" timeOffset="207767.26">16885 2816 1294 0,'-5'-12'357'15,"1"1"94"-15,2 3-360 16,0 5-61-16,2 3 9 16,-1-1-12-16,1 1 28 15,0-2 25-15,-2 1 25 16,1-1-5-16,1 0 4 16,-1 0-26-16,1 0-8 15,0-1-29-15,0 1-14 0,0 0-9 16,0 0-13-16,0 1-15 15,0 1 5-15,0 3 6 16,1 27-12-16,2 51 15 16,-6-15-5-16,0-2 1 15,-1 4-7-15,2-12 11 16,2 0-18-16,1-20-4 16,1-7-19-16,0-10-5 0,-2-8-5 15,-1-10 4-15,1-3-20 16,1-10-41-16,0-9-119 15,6-6-320-15,6-9 17 16</inkml:trace>
  <inkml:trace contextRef="#ctx0" brushRef="#br1" timeOffset="207968.98">16828 3107 754 0,'-40'-43'709'0,"37"32"-197"16,0 6-5-16,4 3-472 16,1 4-55-16,0-2-2 15,-2 0-7-15,4 0-3 0,13 0 2 16,49-4-111-16,-28-3-95 16,11-4-248-16,-1-1-53 15</inkml:trace>
  <inkml:trace contextRef="#ctx0" brushRef="#br1" timeOffset="208466.3">17032 3282 980 0,'-2'-1'286'15,"1"-1"79"-15,0 1-283 16,1 0-14-16,0 0-11 0,0 1 17 15,0 0-11-15,0 0 23 16,0 0-5-16,1 0-16 16,2 0-29-16,6 0-12 15,13 3-29-15,43 5-103 16,-32-11 9-16,13-10-356 16,-3-5 29-16</inkml:trace>
  <inkml:trace contextRef="#ctx0" brushRef="#br1" timeOffset="208983.82">17566 3042 1147 0,'33'-18'250'0,"-35"12"103"15,1 5-345-15,-1 0-12 16,1 1-5-16,0 0 4 16,0 0 6-16,-1 0 33 15,0-1 15-15,-1 0 17 16,-1 0-2-16,0 0 0 16,-1 0-24-16,-3-1-7 15,-5 0-16-15,-33-7 0 16,34 8-6-16,1 5-4 15,1-1-8-15,0 6 0 16,-1 2-4-16,-3 4-2 16,2 3 1-16,-2 3 0 15,6-1-2-15,1 3 2 0,7-2 2 16,11-1-2-16,7-6-5 16,16-5-72-16,12-7 55 15,11-10-390-15,1-2 78 16</inkml:trace>
  <inkml:trace contextRef="#ctx0" brushRef="#br1" timeOffset="209533.95">17716 3120 962 0,'-2'-3'121'0,"0"-1"103"16,-1 1-309-16,1-1-42 16,1-1 61-16,-2 1 83 15,2-1 48-15,0-4 92 16,0 1 49-16,-9-35 5 16,6 35-43-16,4 0-13 15,0 4-53-15,2 0-4 16,-2 3-30-16,0 0-14 15,0 0-18-15,0 0-3 0,1 0-20 16,0 0-1-16,2 1 1 16,-1 1 1-16,3 1-11 15,-2 2 6-15,7 17-2 16,32 39-6-16,-33-31 3 16,4 3-2-16,-6-8 1 15,2 0-3-15,-3-8 2 16,-1-4-4-16,-3-5 7 0,-1-3-2 15,-1-3 6-15,0-2 10 16,-1 0 9-16,1 0 4 16,-1-1-3-16,0-2 3 15,1-13-17-15,2-42-4 16,0 34-9-16,3-7 0 16,1 8-4-16,-1-5-8 15,2 8-12-15,5 2-65 16,4 9-40-16,10 1-80 15,1 8-24-15,8 11-281 16,-5 4 72-16</inkml:trace>
  <inkml:trace contextRef="#ctx0" brushRef="#br1" timeOffset="209699.5">18145 3117 666 0,'6'33'-114'16,"-6"-33"176"-16</inkml:trace>
  <inkml:trace contextRef="#ctx0" brushRef="#br1" timeOffset="210083.63">18146 3149 477 0,'-1'-2'367'16,"0"1"-39"-16,0 1-40 15,0-1-142-15,1 1-38 16,-2 0-52-16,2 0-22 16,2 0-30-16,-2-1 3 15,2 0 3-15,3 0 6 16,-3-1 3-16,7-3 6 16,0 0-1-16,32-22 3 15,-35 18-3-15,1-1-2 16,-3 1-9-16,1 0-4 15,-2 2-6-15,-3-3-5 16,-2 1 1-16,-4 3-2 16,1-2 2-16,-5 0-4 0,1 3 5 15,-2 1-6-15,0 0 7 16,-1 5-1-16,1 1 8 16,2 3-6-16,-5 1 5 15,4 7-7-15,0 1 2 16,5 3-7-16,3 2 1 15,11 2 0-15,4-5 3 16,8-2 1-16,4-2 2 0,12-4 2 16,3-6-8-16,7-5-56 15,1-4-36-15,7-6-284 16,-9 3-21-16,-4 1-115 16</inkml:trace>
  <inkml:trace contextRef="#ctx0" brushRef="#br1" timeOffset="210684.42">18741 2751 746 0,'-16'-13'580'0,"2"-2"-136"16,6 0-22-16,1 8-406 0,5 6-4 15,-2-1 10-15,5 1 5 16,-1 0 14-16,0 0 19 16,0-1 31-16,0-1-5 15,0-2 9-15,0 1-3 16,1-2-22-16,-1 2-32 16,0 0-16-16,0-1-14 15,0 3-13-15,1 0 2 0,0 2-3 16,1 3 3-16,0 27-5 15,-2 51 9-15,-6-22-6 16,0 1 0-16,3 7 2 16,3-17 8-16,3-4-12 15,2-13 6-15,-2-4 6 16,1-15-2-16,-3-5-8 16,-1-5 13-16,2-2-5 15,-2-4-5-15,-2 1 4 16,1 0-1-16,-1-2-22 15,-1-2-4-15,-9-16-11 16,-23-36-6-16,17 31-4 16,3 3 13-16,-6 0 2 15,5 11 7-15,-4 3-1 16,4 8 5-16,-10 7-3 0,4 6 3 16,-3 5-5-16,3 5 2 15,3 6-2-15,7-3 5 16,3 1 2-16,7-6 6 15,6-2 4-15,7-6 1 16,13-4 0-16,8-6-15 16,22-9-119-16,11-11-333 15,20-11 60-15</inkml:trace>
  <inkml:trace contextRef="#ctx0" brushRef="#br1" timeOffset="-214347">19308 2785 855 0,'-2'0'211'16,"0"-1"76"-16,0-1-229 15,-3-1-25-15,3 1 26 16,-2 0 11-16,2-1 40 16,-3 0 9-16,1-1 29 15,-1 1-18-15,2 0 0 16,0-1-40-16,0 2-10 15,-1 0-34-15,2 0 5 16,0 1-20-16,0 0 2 16,0 0-14-16,0-1-2 15,1 1-11-15,1 1 0 16,3 3-9-16,10 5 7 16,50 38 0-16,-20-21 3 15,-3 0-2-15,9 1 2 16,-8-4-4-16,0-4 2 0,-11-3-5 15,-2-3 4-15,-12-5 0 16,-4-1 6-16,-7-3-4 16,-3 0 19-16,-2-3-1 15,-1 0 13-15,0-1-1 16,0 0 3-16,1 0-15 16,-4 1-6-16,2 0-17 0,-3 2-4 15,-18 5-1-15,-50 59 4 16,30-33-16-16,-13 12-62 15,8-1-79-15,2-7-410 16,20-22 43-16</inkml:trace>
  <inkml:trace contextRef="#ctx0" brushRef="#br1" timeOffset="-213661.57">19657 3189 1007 0,'1'2'232'15,"1"-1"143"-15,-2-1-288 16,1 0 25-16,-1 0 7 0,0 0 12 15,0 0-52-15,0 1 3 16,-1 2-24-16,-1 1-1 16,-9 19-29-16,-30 46 10 15,16-33-21-15,-5 7-16 16,4-6-71-16,-1 1-413 16,5-19 102-16</inkml:trace>
  <inkml:trace contextRef="#ctx0" brushRef="#br1" timeOffset="-212795.97">20130 2793 804 0,'-1'0'375'0,"3"-3"-22"15,-1 0-173-15,-1 2-140 16,0 1-40-16,0-1 5 16,0 0-2-16,0 0 34 15,1 0 16-15,1 0 33 16,-2-2-2-16,0 1 10 16,0 0-29-16,0-1-7 15,-2-1-32-15,0 1-3 16,0-1-6-16,-2-1 2 15,1 1-10-15,-2 0 5 16,-6-4-3-16,-38-16-4 16,36 22-4-16,-2 1 4 0,1-1-7 15,1 2 1-15,1 3 0 16,-1 1 0-16,5 2-9 16,-1 3 2-16,1 1 2 15,2 4-4-15,0 2 0 16,1 1 11-16,4-1-7 15,1 3 3-15,3-2-3 16,4-3 7-16,3-1-10 0,7 1 9 16,0-2 3-16,6-2 8 15,0 0-10-15,5 2 12 16,-2-2-9-16,1 0 3 16,-2 3-11-16,1 1 8 15,-6-1-3-15,-1 5 3 16,-2-1-4-16,-4 2 8 15,-4-1-2-15,-3 0-8 16,-1-2-5-16,-7-1 0 16,-2-5-4-16,-5 0-3 15,-3-4 10-15,-7 1 4 16,-2-4 1-16,-6-1 3 16,2-3-2-16,-3-3 2 15,6-6-5-15,0-3 6 0,7 0 0 16,0-8 2-16,8 3-13 15,7-7-2-15,1 0-14 16,4-6-3-16,4 5-1 16,6-7-22-16,-5 5-18 15,8-1-65-15,-2 5-33 16,13 1-301-16,-2 2 45 16</inkml:trace>
  <inkml:trace contextRef="#ctx0" brushRef="#br1" timeOffset="-211165.54">20487 2834 673 0,'0'0'218'0,"1"0"86"16,0-1-162-16,0-1-24 16,0 0 13-16,-1-2-46 15,0 1-27-15,0-1-19 16,0 1 12-16,-1-1-5 15,0 1 14-15,0 0-4 16,0-1 1-16,-3 0-20 16,2 1 2-16,-1-1-17 15,0 2-10-15,-1 1-3 0,0 2-3 16,-3 3-15-16,-6 11 3 16,-32 45-1-16,32-28 2 15,4-3 0-15,2 2 7 16,4-5-4-16,5 4 7 15,5-7-8-15,7 0 7 16,3-10-9-16,8-2 8 16,3-7-2-16,6-4 6 15,-1-7-4-15,3-2 11 16,-10-3-9-16,-3-5 10 16,-5 0-5-16,-4-5 4 15,-5 1 1-15,-5-8 7 16,-1 0-4-16,-7-8 10 15,-3 1-9-15,-4-4 1 16,0 10-1-16,-2 2-8 0,-3 14-9 16,-2 9-5-16,1 9-19 15,-10 16-74-15,-9 8-74 16,-10 1-301-16,0-10 12 16</inkml:trace>
  <inkml:trace contextRef="#ctx0" brushRef="#br1" timeOffset="-210262.99">21445 2656 693 0,'4'-15'30'15,"-3"1"65"-15,5 1-191 16,3 3 1-16,-1 1 36 16,-3 1 100-16,4 0 53 15,-4 3 17-15,-1-4 33 16,0 1 14-16,-1 0 48 16,-3 0-22-16,-3-1 2 15,-1 3-41-15,-7-2-8 16,3 1-50-16,-8 2-5 15,1 2-13-15,-5 5-8 0,1 5-18 16,-8 14-2-16,2 8-20 16,-7 20-7-16,6 12-8 15,4 25-6-15,9 3 2 16,16 12-2-16,20-9-8 16,26 3-49-16,17-22-45 15,28-14-381-15,1-29 63 16</inkml:trace>
  <inkml:trace contextRef="#ctx0" brushRef="#br1" timeOffset="-209631.56">21735 2804 1158 0,'-4'-7'318'16,"-3"-3"76"-16,3 6-319 15,-2 2-61-15,3 4-15 16,2-2 0-16,0 0-3 0,-1 0 7 16,-2 0 12-16,0 1 23 15,-1 0 11-15,-9 1 17 16,-33 9-8-16,34-10-7 15,1 4-17-15,3 4-13 16,5 0-24-16,2 13-7 16,6-9 2-1,1-4 1-15,2 2 8 16,1-6 10-16,0 0-7 16,0-4-3-16,5 2 8 15,-2 0 0-15,6 6-10 16,-1 0 0-16,1 3 0 15,-5 0 0-15,1 2-8 16,-4 2-8-16,-3 0-15 16,-3 0-4-16,-3 0-18 0,-6-5 4 15,-5-6 9-15,-3-1 16 16,-5-3-8-16,2-2 6 16,-4-7-24-16,3-1-16 15,2-6-6-15,9 1-314 16,11-9 97-16</inkml:trace>
  <inkml:trace contextRef="#ctx0" brushRef="#br1" timeOffset="-209215.53">21953 2674 1543 0,'3'-14'338'0,"-4"-2"150"16,-3 8-453-16,3 0-34 16,2 6 4-16,1-2 2 15,-2 3 2-15,0-2 20 16,0 0 18-16,0-1 25 16,0-9 12-16,1-36 5 15,-1 39-14-15,0 0-15 16,0 4-26-16,1 4-11 0,0 2-26 15,-1 0-11-15,0 0 1 16,0 2-7-16,-1 3-3 16,-1 25 13-16,-5 43 12 15,3-20-5-15,-1 3 5 16,1 6 4-16,4-10-8 16,0-1-11-16,3-14-8 15,-1-10-33-15,-1-12-18 16,0-5-39-16,-1-9-15 0,-4-6-84 15,-3-4-25-15,-2-16-267 16,-3-7 21-16</inkml:trace>
  <inkml:trace contextRef="#ctx0" brushRef="#br1" timeOffset="-209021.44">21796 2828 1546 0,'-29'-19'311'0,"41"7"122"15,3 11-493-15,14 1-41 16,6 1-23-16,10-1-31 16,-2 2 13-16,5-2-46 15,-11-4-179-15,-1-4 52 0</inkml:trace>
  <inkml:trace contextRef="#ctx0" brushRef="#br1" timeOffset="-208579.93">22099 2753 1013 0,'-2'3'405'15,"-1"0"3"-15,1-1-206 16,0 0-205-16,1 0 3 15,0 2-1-15,1-1 3 16,0 1 2-16,1 1 13 16,0-2 8-16,0 0 11 15,0 0-3-15,0 1 2 16,-1 2-12-16,1 11-9 16,4 30-12-16,-4-24-1 15,2 0 4-15,3 4 0 16,0-6-5-16,3-3-4 15,0-6 1-15,4-4-11 16,2-10-1-16,3-6 1 16,4-2 5-16,3-10-1 15,-1-2 7-15,1-2 7 0,-4 0 2 16,-6-6 1-16,-6 2-4 16,-5-4-5-16,-4 2-2 15,-5 3 1-15,-2 11 1 16,0 2 2-16,1 9 4 15,2 3-39-15,3 3-44 0,1-1-85 16,1 1-225-16,2 0-45 16,6-1-108-16</inkml:trace>
  <inkml:trace contextRef="#ctx0" brushRef="#br1" timeOffset="-208032.02">22725 2544 1109 0,'-3'-19'517'16,"0"10"-38"-16,-2 1-192 16,3 7-286-16,1-1-8 15,1 2 0-15,0 0 9 0,0-2 7 16,0 1 31-16,0 1 14 15,0 0 13-15,0 0-1 16,0 0-13-16,0 1-27 16,0 5-11-16,2 24-11 15,1 51-3-15,-5-27 4 16,-2 16-1-16,1-6-1 16,-2-1-4-16,5-13-2 15,0-8 0-15,1-20 6 16,-1-7 2-16,1-10 2 0,-2-5 8 15,-3-5 0-15,3 3-12 16,-1-1-6-16,-2-2-34 16,-9-20-24-16,-21-47-30 15,19 33 1-15,-3-2 8 16,4 7 25-16,-3 5 15 16,0 17 26-16,-1 9-1 15,1 8-3-15,-4 10 10 16,6 9 0-16,-1 7 1 15,6 3 0-15,5 2 3 16,12-2-2-16,5-4 1 16,10-7 7-16,7-5-3 15,2-7-30-15,6-10-85 16,-1-2 2-16,7-14-325 16,-7-11 29-16</inkml:trace>
  <inkml:trace contextRef="#ctx0" brushRef="#br1" timeOffset="-207615.24">22823 2827 1339 0,'39'20'298'15,"-36"-24"102"-15,5 7-411 16,1 1-69-16,7 0-18 15,3-4 31-15,-1-2 1 16,-2-4 45-16,-2-1 44 16,-7-7 25-16,-3 2 6 15,-3 3 6-15,-1-7-6 16,-1 3-31-16,-2 1-5 16,-2 2-14-16,-1 0-15 15,-2 3-15-15,-2-1-19 16,0 4-13-16,-5-1 4 15,1 3 12-15,-4 1 16 16,3 3 19-16,-4 5 11 16,4 3-4-16,-3 7 4 0,7 6-10 15,4 6 4-15,5 1-4 16,7 1 4-16,6-5 3 16,8-2 3-16,4-8-4 15,6-8-34-15,4-8-38 16,12-8-272-16,-5-7 39 0</inkml:trace>
  <inkml:trace contextRef="#ctx0" brushRef="#br1" timeOffset="-207142.06">23101 2700 1315 0,'1'-3'313'0,"2"-1"109"15,-3 5-376-15,0-1-36 16,0 0-5-16,1 1 2 16,1 1 0-16,4 6 14 15,5 11 6-15,9 43 2 16,-20-32 5-16,-4 7 3 16,-1-3-14-16,0 1-2 15,0-12-11-15,4-3-2 0,1-11-3 16,3-5 7-16,2-6 7 15,1-6 6-15,2-7-2 16,1-8-2-16,0-4-8 16,7-8-3-16,-3 0-5 15,3-2-4-15,-1 5 4 16,2 4-6-16,-4 9-2 16,1 5 4-16,-2 7 0 15,5 3-8-15,-3 3 5 0,4 1-3 16,-2 2-3-16,5 2 1 15,-5 3 5-15,3 5-4 16,-3 3 2-16,0 6-3 16,-6 2 6-16,-2 10-3 15,-3-5-2-15,-3 4 2 16,-3-7-1-16,1-3-57 16,0-11-38-16,-1-3-93 15,1-8-287-15,7-12 27 16</inkml:trace>
  <inkml:trace contextRef="#ctx0" brushRef="#br1" timeOffset="-206698.09">23677 2480 1499 0,'-1'-15'326'15,"3"4"134"-15,-3 6-442 16,1 4-20-16,1 1 5 16,-1 0-5-16,0 0 23 0,0-1 41 15,0-1 21-15,0 1 25 16,0 0 4-16,0-1-7 16,0 0-29-16,0 0-28 15,0 0-28-15,1 0-4 16,0 1-10-16,0 1-19 15,0 1 10-15,1 3-4 16,4 10 6-16,9 53-10 16,-15-26 12-16,-1 8 4 15,-1 2-5-15,0 7-5 16,1-8 13-16,0-1-8 16,2-11-5-16,0-5 12 15,1-12-6-15,-1-7-2 16,1-8 2-16,-2-3-31 15,0-7-25-15,-1 3-44 16,1-2-44-16,-1-5-84 0,0-17-11 16,-2-41-298-16,-2 32 52 15</inkml:trace>
  <inkml:trace contextRef="#ctx0" brushRef="#br1" timeOffset="-206534.46">23536 2689 806 0,'-7'-2'316'15,"3"0"40"-15,4 2-197 0,0 0-33 16,0 0-42-16,2 0 18 16,2 0-30-16,29-1-21 15,38 0-18-15,-18 0-84 16,-2-2-152-16,18-8-226 16,-3-3-44-16</inkml:trace>
  <inkml:trace contextRef="#ctx0" brushRef="#br1" timeOffset="-205874.73">23911 2455 1003 0,'2'-35'265'16,"-4"30"64"-16,-1 3-285 16,3 1-67-16,0 1 4 15,0 0 17-15,0 0 66 16,0 0 52-16,1-2 62 16,-1 1 13-16,1 0 11 15,0 0-45-15,1 0-23 16,-1 0-52-16,11 2-5 15,47 15-17-15,-31 5-17 16,3 8-10-16,-1 19 6 16,-8 14-17-16,-5 34-10 0,-13 10 4 15,-17 26-6 1,-20 1-62-16,-40 13-551 0,-7-39 164 16</inkml:trace>
  <inkml:trace contextRef="#ctx0" brushRef="#br1" timeOffset="-192834.98">13926 4063 1059 0,'-3'-13'362'0,"-2"3"74"16,3 7-301-16,-1 1-5 15,-1 3-57-15,3-1-21 16,-1 2-30-16,-4 10-3 15,-33 56-21-15,13-12 8 16,-4 6-1-16,-1 11 4 16,4-7-11-16,3 2 8 15,8-19-8-15,3-10 1 16,4-16-5-16,4-7 9 16,3-10 0-16,2-6 16 15,0-8-3-15,5-12 3 16,0-8 0-16,5-18-4 15,2-9-4-15,6-14 14 0,-3 3-1 16,0-4 22-16,-2 11 7 16,-2 7 13-16,-2 15-20 15,-1 7 10-15,-3 11-23 16,-4 4 0-16,3 7-18 16,0 1 12-16,-2 2-5 15,4-1 7-15,-2 2-4 16,2 1-2-16,0 2-6 15,4 6-5-15,1 3-13 0,3 10-6 16,3 7 6-16,2 16 0 16,1 4-9-16,4 22 8 15,3 0 2-15,0 9 2 16,-3-10-8-16,0 1 11 16,-5-21-6-16,-4-7 2 15,-3-15-8-15,-4-6 6 16,-4-9-11-16,-2-6-23 15,-3-4-28-15,-2-6-82 16,2 5-85-16,-2-2-346 16</inkml:trace>
  <inkml:trace contextRef="#ctx0" brushRef="#br1" timeOffset="-192624.12">13740 4467 1206 0,'-1'-3'335'0,"-3"1"77"15,3 3-329-15,1-1-80 16,0 0 2-16,1 0-13 16,3 0 5-16,16-1 7 0,52-3-79 15,-29-2-191-15,18-11-140 16,-6-6-96-16</inkml:trace>
  <inkml:trace contextRef="#ctx0" brushRef="#br1" timeOffset="-192067.74">14373 4344 743 0,'-4'29'333'0,"2"-32"-11"0,0 3-154 16,2 0-146-16,-1-1-12 16,0-1 6-16,0 1 6 15,1 1 44-15,-1 0 13 16,-1 0 31-16,0 0-5 15,-1 0-4-15,-1 0-36 16,-4 1-11-16,-8 6-39 0,-37 13 3 16,34-15-7-16,2-2 6 15,5 1-8-15,2-1 8 16,1 0-6-16,3-4-1 16,4 6-7-16,1-4-2 15,0-1-1-15,1 0-7 16,0 0 3-16,1 1 0 15,2 0-2-15,0 1 2 16,10 7 7-16,42 28-4 16,-31-25-3-16,2 5 7 15,-4-3-3-15,-2 2 2 16,-4-4-1-16,-4 1 1 16,-4-4 1-16,-4-2-4 15,-2-4-6-15,-4 1 1 16,-6-1-7-16,-7-3-9 15,-1-1-9-15,-8-3-24 0,3-1-25 16,-4-5-34-16,7 2-20 16,2 1-23-16,8-1-245 15,7 6 76-15</inkml:trace>
  <inkml:trace contextRef="#ctx0" brushRef="#br1" timeOffset="-191567.12">14830 4352 1146 0,'4'-2'355'16,"-11"-2"51"-16,1 2-278 16,0-1-132-16,1 8 4 15,2-3-8-15,1-2 7 16,1 1-5-16,-1 1 2 15,1 0-3-15,-4 1 7 16,0 1-5-16,-18 1 9 16,-31 34-3-16,33-35 8 15,6-2-5-15,2 1 6 16,5-1-10-16,2 0 6 16,0 1-3-16,2-1-1 15,3-2-9-15,0 1 2 0,0 1-2 16,1 1 4-16,1 0-3 15,2 0 8-15,6 4-1 16,17 7 2-16,32 12-5 16,-27-18 6-16,-3 1-4 15,0 3 2-15,-10-1-2 16,-1 2 1-16,-9-2-5 16,-6 3-4-16,-7-4-1 0,-10 2-2 15,-8-3-7-15,-10 0-17 16,1-6-2-16,-3-4 4 15,8-5-3-15,0-5-5 16,11-2-3-16,6-9-196 16,10 5-123-16,11-3-44 15</inkml:trace>
  <inkml:trace contextRef="#ctx0" brushRef="#br1" timeOffset="-191084.61">15033 4364 908 0,'2'-3'350'0,"-2"1"18"0,0 1-224 15,0-1-98-15,0 2-34 16,-2 0 1-16,2 0-11 16,0 2 17-16,-1-1 8 15,1-1 30-15,-1 0 15 16,1 0 18-16,0 0-6 15,0 0 1-15,0 0-35 16,0 0-15-16,-1 1-15 0,0 0-11 16,1 1-12-16,-3 6 11 15,1 15-9-15,-3 39-3 16,3-31 4-16,3 6 1 16,3-4-9-16,6 0 4 15,1-11-3-15,4-6 1 16,2-12 0-16,3-8 12 15,-2-9 4-15,1-9 6 16,-5-3-1-16,-1-5 0 16,-7 0-13-16,-3-5 0 15,-4 4-7-15,-4 1 0 16,0 6-2-16,0 6 3 16,-1 7-9-16,1 4 3 15,4 7-2-15,-3 0-40 16,3 0-27-16,0 1-33 15,1 1-27-15,0 1-33 0,1 0 16 16,1 0-140-16,3 0-64 16,15 4-18-16</inkml:trace>
  <inkml:trace contextRef="#ctx0" brushRef="#br1" timeOffset="-190434.44">15216 4365 525 0,'51'-11'296'16,"-45"7"13"-16,-3 2-116 15,0 6-18-15,-3-4-54 0,0 0 3 16,1 1-36-16,2 1-3 15,0 2-24-15,8 10 5 16,27 44-28-16,-29-25-8 16,1-1-13-16,-4 6-3 15,-1-1-11-15,-2-1 6 16,0-12-7-16,0-3 4 16,-2-11-2-16,-1-7 15 15,0-4 9-15,-1-5 24 16,1 3-5-16,0-1 3 15,0-11-20-15,7-48-8 16,-2 35-15-16,-2-1-4 16,2 11 0-16,1 2 4 15,-4 7-6-15,2 2 1 0,0 5-10 16,2 0-2-16,1-2-1 16,5 4-2-16,0 3 0 15,2-2 6-15,-1 2 1 16,3 3-1-1,-5 1 3-15,2 2-4 0,-2 0 1 16,-3 0-8-16,0 0-14 16,1-1-18-16,-3-2-8 15,-2 1-10-15,-1-4-1 0,-3 2 17 16,0-5 14-16,-2 0 20 16,1 0 14-16,0-1 13 15,0-1 3-15,-1 0 9 16,2-2-8-16,0-5 6 15,0-8-6-15,14-34 17 16,-8 37-8-16,2-1 18 16,-2 6-11-16,1 2 0 15,-3 4-16-15,1 3-11 16,0 3-21-16,-5-3-1 16,1 3-2-16,3 0-2 15,8 13 6-15,23 44 11 16,-24-33-3-16,-5 6 6 15,-1-4-4-15,-3-3-16 16,-2-7-28-16,-4-5-41 16,2-9-22-16,-1-9-69 15,0-5-228-15,2-9 64 0</inkml:trace>
  <inkml:trace contextRef="#ctx0" brushRef="#br1" timeOffset="-190000.67">15860 4516 1373 0,'28'-15'286'0,"-30"13"108"16,1 2-439-16,4 1-21 16,-3-1-13-16,1 0-5 15,2 0 14-15,0 0 39 16,0-1 15-16,7 0 28 15,0-3 19-15,33-16 20 16,-38 12-12-16,4-2 12 16,-5 1-22-16,1 4-10 15,-3 1-11-15,0-5 0 16,-3 1-13-16,-2 2-4 16,-4-3-10-16,-7-1-1 15,-2 6-1-15,-8 0 12 0,0 0-3 16,-4 3 13-16,5 3 3 15,1 2 1-15,7 4-9 16,1 4 4-16,5 4-3 16,3 12 1-16,4 3-6 15,6 11 13-15,3 2-2 16,14 2 5-16,4-8-7 16,10-2 12-16,4-14-30 15,12-15-60-15,-6-14-293 0,1-12 59 16</inkml:trace>
  <inkml:trace contextRef="#ctx0" brushRef="#br1" timeOffset="-189836.66">16283 4490 1812 0,'1'3'361'0,"-1"6"183"15,2 8-546-15,-1 8-71 16,1 7-78-16,-12 5-389 16,-12-11 37-16</inkml:trace>
  <inkml:trace contextRef="#ctx0" brushRef="#br1" timeOffset="-189001.07">15170 5361 1033 0,'15'-45'295'15,"-19"33"86"-15,-2 4-282 16,3 2-21-16,-1 3-8 16,1 3 3-16,3 0-24 15,-2 0 5-15,0 1-27 16,0 1 13-16,-5 0-16 15,-12 5 6-15,-37 50-8 16,27-22 6-16,1 3-31 0,-2 5 10 16,6-1-3-16,3 6-6 15,12-5-3-15,2 5 9 16,9-6-10-16,5-1-6 16,4-11 6-16,5-9-4 15,4-13-5-15,6-9 10 16,-2-8-3-16,5-16 3 15,-2-2 1-15,0-13 9 16,-4-4-2-16,1-10 11 16,-8 5 0-16,1-6-1 15,-8 10 0-15,-2-1 1 16,-5 8 3-16,-5 2-9 16,-4 13 2-16,-4 1-10 15,-2 9-11-15,-8 5-4 0,-1 8 0 16,-6 3-2-16,0 6 10 15,0 9 3-15,4 2 2 16,1 9 3-16,5-1-6 16,3 12-3-16,4-4 6 15,5 2-6-15,6-5-2 16,7 0 6-16,4-10-1 0,10-7-1 16,4-3-10-16,11-9-56 15,4-11-52-15,6-7-321 16,-5-2 31-16</inkml:trace>
  <inkml:trace contextRef="#ctx0" brushRef="#br1" timeOffset="-188463.1">15345 5638 352 0,'2'-1'331'0,"-1"1"-72"0,-2-4-4 16,1 3-163-16,0 0 1 15,1 0 61-15,0 0 2 16,1-1 51-16,-1 0-15 15,0-1 9-15,0 1-57 16,0 0-1-16,0 0-48 16,0 0-6-16,0 1-40 0,0 0-3 15,-1-1-20-15,0 2-4 16,0 3-19-16,0 4 7 16,0 25-11-16,3 50 1 15,0-31-20-15,0 9-206 16,1-10-360-16,-9-29 34 15</inkml:trace>
  <inkml:trace contextRef="#ctx0" brushRef="#br1" timeOffset="-187552.47">15929 5465 963 0,'-44'7'268'15,"31"-12"89"-15,3 2-269 16,5 4 4-16,0-1-2 16,6 0-16-16,-1 0-17 15,0-1-1-15,1 0-20 16,2-1-4-16,0 1 2 0,13 0-11 15,36 0 2 1,-33 1-31-16,0-1-35 0,2 2-75 16,-4-2-39-16,5 5-292 15,-2 1 35-15</inkml:trace>
  <inkml:trace contextRef="#ctx0" brushRef="#br1" timeOffset="-187334.84">15834 5616 1444 0,'5'1'284'0,"0"0"139"0,2-1-426 16,8 1-11-16,3-2 12 15,10-2-16-15,1-2-22 16,6-1-199-16,-1-2-184 16,-1-6-38-16</inkml:trace>
  <inkml:trace contextRef="#ctx0" brushRef="#br1" timeOffset="-186585.29">16734 5171 1286 0,'-11'-14'293'0,"4"0"131"15,3 5-371-15,3 2 10 16,0 4-1-16,-2-1 5 16,2 3 1-16,1 0 13 15,-1 0-7-15,0-1 13 16,0 1-6-16,1 0-3 0,0 0-27 16,0 1-21-16,0 0-19 15,1 2-9-15,1 10-15 16,11 68 3-16,-9-24 12 15,-2 12-1-15,2-3-4 16,4-5 5-16,2-15-2 16,-1-8-6-16,0-13 6 0,-2-9 3 15,-7-7-4-15,0-6 5 16,-3-4 6-16,2 1-12 16,-2-1-13-16,0-1-29 15,-9-5-14-15,-51-45-23 16,30 25 2-16,-7-4 11 15,6 6 26-15,0-2 10 16,6 14 25-16,-5 7 7 16,8 9 0-16,-4 11 0 15,8 9 0-15,-4 8-4 16,10 7-5-16,5 5-2 16,9-4 5-16,11 1 1 15,5-7 4-15,14-6 0 16,3-11 5-16,10-8 2 15,0-10-29-15,12-14-111 0,-4-8-49 16,10-7-287-16,-8 2-30 16</inkml:trace>
  <inkml:trace contextRef="#ctx0" brushRef="#br1" timeOffset="-186085.13">16888 5505 862 0,'3'2'323'16,"-2"1"33"-16,1-1-193 15,-1-1-110-15,0 0-4 16,1 0-26-16,-1 0-5 16,2 0-2-16,2 0 4 15,3-1 1-15,6 0 7 16,28 3-2-16,-30-8 4 0,-4 0-10 16,1 0 0-1,-3 0-1-15,0-3-2 0,-2 3-8 16,-3-1 0-16,-3-2-6 15,-2-1-4-15,-2-1-4 16,-6-1 0-16,0-1 0 16,-1 2 0-16,-2 2 1 15,-1 6 2-15,1-2-3 0,-1 9-1 16,1 5-2-16,1 8 0 16,3 2 2-16,2 8-2 15,7-2 0-15,7 4 4 16,3-6-2-16,13 1-8 15,9-6-27-15,12-11-174 16,2-12-184-16,7-10-25 16</inkml:trace>
  <inkml:trace contextRef="#ctx0" brushRef="#br1" timeOffset="-185686.07">17259 5479 1222 0,'4'-4'301'0,"22"-28"95"0,-30 29-346 16,1 1-42-16,4 4-1 16,-1-4 10-16,-1 1 13 15,1 1 44-15,0 0 19 16,-2-1 23-16,1 0-7 15,0 0-4-15,0 0-38 16,1 0-5-16,0 0-25 0,0 0-2 16,-1 0-12-16,1 1-7 15,0 0-16-15,0 1-2 16,0 1-2-16,1 17 2 16,5 53 3-16,-6-13 3 15,-1 8 0-15,1 16 1 16,0-5-3-16,0 1-1 15,0-18-20-15,0-4-58 16,3-21-49-16,-2-6-105 16,-2-16-44-16,-2-13-260 15,-3-15 27-15</inkml:trace>
  <inkml:trace contextRef="#ctx0" brushRef="#br1" timeOffset="-185316.79">17234 5434 1461 0,'-1'-13'331'15,"2"6"122"-15,-2 6-440 0,5 0-44 16,-4 0-10-16,3 0-2 15,0 0 5-15,7-2 14 16,7-2 18-16,35-8 18 16,-36 13-1-16,3 6-2 15,-1 2 3-15,2 10-3 16,-2 6-14-16,1 4 0 16,-4 4 3-16,-8 8-3 15,-5-8-13-15,-6 4-16 16,-6-10-4-16,-11-5-4 15,0-14 1-15,-12-9 9 16,2-9 17-16,-1-6-14 16,8-6-22-16,3-6 66 15,14 5-389-15,7-8 129 0</inkml:trace>
  <inkml:trace contextRef="#ctx0" brushRef="#br1" timeOffset="-184869.47">17706 5153 1494 0,'-12'-9'315'0,"7"-1"142"15,2 7-451-15,1 1-5 16,4 2 1-16,-2 0 3 15,0 0 9-15,0 0 46 16,0 0 15-16,0-2 21 16,0 1 0-16,-2 0 3 15,1-1-39-15,0 0-12 16,1 0-17-16,0 0-17 16,0 0-13-16,0 1 3 15,0 0-12-15,0 1-11 16,0 1 7-16,1 11 5 15,5 58-4-15,-6-9 12 16,0 1 7-16,-1 10-1 16,1-11-5-16,2 2 0 0,3-18 1 15,2-7-8-15,0-12-10 16,0-8-25-16,-3-11-8 16,-2-14-40-16,-7-3-38 15,-6-15-77-15,-5-3-26 16,-9-15-290-16,-3-1 28 15</inkml:trace>
  <inkml:trace contextRef="#ctx0" brushRef="#br1" timeOffset="-184733.89">17449 5327 381 0,'-1'3'555'0,"5"-4"-188"16,5 3-221-16,13-2 252 15,12 0-345-15,22 2-5 16,6-1-6-16,18-5-96 15,-1-1-344-15,4-17 75 16</inkml:trace>
  <inkml:trace contextRef="#ctx0" brushRef="#br1" timeOffset="-184185.88">18023 5559 978 0,'-22'34'297'0,"4"-36"48"16,2 1-255-16,0 2-76 15,6 1-7-15,0 0 12 16,4-1 2-16,3 0 35 16,0-3 22-16,2 1 25 15,1 1-6-15,0 0-7 16,0 0-38-16,1 0-17 0,2-1-24 16,19 0 15-16,42-1 11 15,-21-1 10-15,-3 7-2 16,0-3-6-16,-8 1-22 15,-4 0-17-15,-10 0-19 16,-9-1-55-16,-5-2-29 16,-6 0-64-16,-6-2-29 15,6 1-285-15,-1-1 70 0</inkml:trace>
  <inkml:trace contextRef="#ctx0" brushRef="#br1" timeOffset="-183669.65">18338 5366 1351 0,'1'-9'350'16,"1"5"99"-16,-1 4-373 16,-1 1-70-16,0-2-4 15,0 1-10-15,0-1-2 16,0 1 5-16,0-1 7 0,0 1 1 15,0 1 14-15,0 1 4 16,0 10 2-16,3 46-7 16,-3-25 0-16,0-6-7 15,0 1-4-15,2-10-3 16,-1-2 3-16,-1-10 5 16,1-2 4-16,0-4 10 15,-1-1 8-15,0-1-3 16,0 0-6-16,1-2-3 0,2-10-7 15,19-42-12-15,-8 28-4 16,-4 4 4-16,6 0-5 16,-1 7-4-16,3 0 1 15,-5 6 3-15,2 0-4 16,-3 7 5-16,0 1 0 16,-2 5-2-16,0 0-3 15,-2 4 1-15,0 3-6 16,1 1 6-16,-2 3-1 15,0 5 2-15,1 4 1 16,-1 0 4-16,0 2-13 16,-1-6-24-16,1 0-80 15,0-7-46-15,3-3-315 16,2-5 18-16</inkml:trace>
  <inkml:trace contextRef="#ctx0" brushRef="#br1" timeOffset="-182452.25">19021 5389 1352 0,'5'-7'324'0,"-5"4"111"0,0 0-415 16,-1 3-62-16,0 0-15 15,1-1-11-15,-1 0-8 16,-1 0 37-16,0-1 23 16,-2-1 22-16,-3 0 18 15,-12-5 10-15,-37-12-3 16,36 15-8-16,-2 2-12 16,2 3-8-16,-2 3-3 15,5 4-2-15,-4 4-6 16,4 5 5-16,-2 7-5 15,1 0 0-15,3 7 3 16,7-3-2-16,7-3-6 16,9-5 5-16,12-5 3 15,4-7-3-15,11-7-11 0,0-5-4 16,1-7-4-16,-7-4 3 16,-2-4 6-16,-12-1 25 15,-4-3 22-15,-4 4 10 16,-3 0 1-16,-3 2 2 15,0 1-6-15,-1 3-10 16,1 4-6-16,-1 4-7 16,-1 4-7-16,2 1-5 15,-1 1-11-15,0 1 2 16,0 1 3-16,2 1 4 0,5 19 2 16,15 37 12-16,-8-27-6 15,2-3 1-15,-1-1-1 16,-1-7-1-16,-1-4-34 15,-2-9-13-15,-2-6-45 16,-4-5-25-16,2-6-37 16,1-5 22-16,1-9 22 15,0-3 47-15,6-7 33 16,-4 2 54-16,-3 1 64 16,-3 4 13-16,1 9 22 15,-3 7 0-15,-1 3-14 16,-1 5-52-16,2 4-12 15,-3-2-21-15,0 0 4 0,1 1 5 16,0 2 8-16,0 0-1 16,3 5 4-1,6 11-18-15,10 40-7 0,-15-31-8 16,0 0-3-16,-2-6-14 16,1-2 4-16,-1-8 0 15,0-4-1-15,-3-7 6 16,1-1 11-16,-1-1 4 0,0-2-5 15,0 0-3-15,2-2-9 16,5-20-4-16,11-38-1 16,-12 37-2-16,0 1 2 15,0 4 3-15,-2 8-10 16,-1 4-1-16,0 5 2 16,5 2-7-16,2 7-7 15,1-1 1-15,4 5-3 16,-1 1 5-16,0 6 7 15,0 1-1-15,-1 7 2 16,-3-2 1-16,-2 0-11 16,-4-7-3-16,-1-1-5 15,-2-7 1-15,-1-3-1 16,-1-3 11-16,0-1 7 16,0-1 11-16,0 0 4 0,1-1 7 15,-3-1-5-15,2-2-10 16,1-6-2-16,4-7-1 15,10-42 0-15,-3 39 4 16,1-6 16-16,0 8 8 16,1 0 6-16,-4 4-8 15,0 4-4-15,-2 5-16 16,0 4-16-16,-3 6-8 0,4 9-7 16,-3 3 3-16,1 7 6 15,0 6 14-15,2 5-1 16,-4-4 6-16,3 1-13 15,-3-10-36-15,4-3-79 16,-2-8-38-16,2-6-288 16,1-3 23-16</inkml:trace>
  <inkml:trace contextRef="#ctx0" brushRef="#br1" timeOffset="-181069.99">19848 5468 979 0,'-30'-4'295'0,"31"0"82"16,-1 2-271-16,2 1-29 16,-2 0-21-16,1 0 0 0,1 0-19 15,3-1 13-15,9-3-5 16,37-10 9-16,-34 7-13 16,-1 1 2-16,-3-1-7 15,-1-2 7-15,-2 2-8 16,-3-1 4-16,-2-4-5 15,-3-2-14-15,-1 0-12 0,-4-5-8 16,-3 5-4-16,-5-1-11 16,-4 4 5-16,-9 4-3 15,0 8 6-15,-10 2 0 16,3 8 10-16,-3 10 5 16,5 9 3-16,4 4 2 15,10 5 4-15,7 5 1 16,11-7-1-16,14-1-1 15,9-10 2-15,9-7-4 16,7-12-32-16,11-9-129 16,-5-10-354-16,3-23 42 15</inkml:trace>
  <inkml:trace contextRef="#ctx0" brushRef="#br1" timeOffset="-178175.08">20342 5340 937 0,'-47'15'215'0,"28"-20"107"15,6 3-266-15,2 2 0 16,3-4-1-16,4 4 3 15,3 1-22-15,1-1 13 0,0 0 3 16,1 0 26-16,1 0 14 16,2 0 25-16,9-1-20 15,42-5 2-15,-32-1-26 16,6-2-8-16,-1 1-22 16,7 0-3-16,-7 2-15 15,3 5-7-15,-8 4-9 16,-4-1-5-16,-9-1-2 0,-1 0-2 15,-8-2-2-15,-1 1-8 16,-3-2-8-16,2 2-37 16,1 0-43-16,-2 0-83 15,1 0-42-15,-2 0-280 16,0 0 34-16</inkml:trace>
  <inkml:trace contextRef="#ctx0" brushRef="#br1" timeOffset="-177769.81">20282 5525 1017 0,'-7'-4'214'16,"5"0"102"-16,-1 3-301 15,2 0-2-15,1 1 1 16,0 0 11-16,0 0 10 0,0 0 28 16,0 0 20-16,0 0 20 15,0 0-4-15,0 0-5 16,1 0-22-16,1 0-7 15,0 0-21-15,12 0-3 16,46 0-8-16,-25-2-8 16,0 0-12-16,3 0-3 15,-5 2-4-15,-1 1-17 16,-12 0-32-16,2 0-71 16,-7-3-46-16,-2-2-323 15,-3 0 37-15</inkml:trace>
  <inkml:trace contextRef="#ctx0" brushRef="#br1" timeOffset="-177436.75">20707 5091 1477 0,'0'-7'306'0,"-1"0"146"15,1 6-444-15,0 1-13 16,0-1 1-16,0 1-1 16,0-1 1-16,0 1 30 15,0 0 16-15,0 0 18 16,0 0 5-16,0 0-6 15,0 1-27-15,0 1-10 16,0 2-15-16,0 26-90 16,2 41-76-16,3-30-346 15,5-14 5-15</inkml:trace>
  <inkml:trace contextRef="#ctx0" brushRef="#br1" timeOffset="-176854.28">21222 5247 925 0,'-5'-8'253'0,"-1"2"63"16,-2 1-250-16,-1 3-46 0,1 1-5 16,0 1 3-16,-1 0 7 15,-2 0 24-15,-1-2 9 16,-4 0 24-16,-2-1 9 15,-9 2-9-15,3 1-24 16,-7 5-8-16,2 1-27 16,-1 8-9-16,5 2-3 0,-2 8-3 15,9 2-8-15,3 8-2 16,8 1-5-16,6 3 5 16,7-5-4-16,14 0 2 15,8-11 3-15,24-8-43 16,9-9-42-16,15-12-179 15,-2-1-163-15,0-4-46 16</inkml:trace>
  <inkml:trace contextRef="#ctx0" brushRef="#br1" timeOffset="-171970.89">21642 5149 614 0,'4'-2'272'0,"0"0"13"0,-1-1-114 16,0 1-80-16,1-1-12 15,-1 1-15-15,0 0-17 16,-2 0-13-16,1 0 6 15,2-1 11-15,-4 1 19 16,1 0 10-16,0 0-4 16,0 0-10-16,-1-1-19 15,0 1-18-15,0 1-11 16,-1 0-8-16,-1 0-9 16,-2 1 2-16,1 1-3 15,-10 3 1-15,-40 26-1 16,38-14 3-16,-4 2 4 15,4-3-4-15,0 1 10 16,3-5-2-16,2-2 3 0,6 0-4 16,1-1 4-1,6-1-9-15,3 1 1 0,1-1-4 16,7 1 2-16,-2 1-1 16,8-2 10-16,0 0 1 15,9 1 4-15,-3 0 5 16,5 3-1-16,-5 1-9 15,0 4-1-15,-6 0-2 16,-3 2-6-16,-11 1-1 0,-3 3-4 16,-6-5 9-16,-10 4-6 15,-2-1-2-15,-10-4 5 16,-2-4 3-16,-7-1-10 16,5-5 4-16,-10-4 4 15,7-1-4-15,-1-1 2 16,4-1-2-16,6 0-82 15,9 0-74-15,7 1-329 16,14-4 5-16</inkml:trace>
  <inkml:trace contextRef="#ctx0" brushRef="#br1" timeOffset="-160954.73">21974 5207 610 0,'-3'-3'158'15,"0"-1"69"-15,1-1-164 16,0 1 15-16,1 1 2 0,0-1 23 16,0 1-16-16,0 0 26 15,0 0-8-15,-1-1 13 16,1 1-20-16,0 0 15 16,0-1-29-16,0 1-2 15,0 1-16-15,0 0 16 16,0 0-21-16,0-1 8 15,1 2-12-15,-1 0-6 16,1 0-24-16,0 0 3 16,0 0-25-16,0 0 0 15,0 1-8-15,0 0 9 16,0 1-9-16,1 2 9 16,2 10-1-16,7 51 7 15,-11-29-7-15,3 8 7 16,-3-3-3-16,0 6 1 15,2-6-10-15,1-2 9 0,-1-6-6 16,-1-3 0-16,-1-6-6 16,1-3 11-16,-2-6-9 15,2-4 4-15,-2-8-1 16,3 0 6-16,0-3-6 16,-1 0 9-16,0 1-4 15,0 0 5-15,0 0-8 16,0-1-6-16,0 0-13 0,0-1-38 15,0 0-35-15,0-2-76 16,0-1-38-16,3-10-324 16,17-31 57-16</inkml:trace>
  <inkml:trace contextRef="#ctx0" brushRef="#br1" timeOffset="-160323.08">22033 5249 761 0,'-35'-37'201'0,"32"31"77"16,2 4-210-16,-2 0 6 15,1 1-15-15,1 0 8 16,0 0-20-16,0 0 7 16,0-1-9-16,1 0 22 15,-3 0-4-15,0 0 18 16,2 0-10-16,-2-1 9 15,2 1-21-15,0 1-3 16,0 0-27-16,1 0-4 16,0 0-25-16,2-1 1 15,2 0-2-15,18-6 5 0,39-13-2 16,-23 12 3-16,-1 1-4 16,2 0 0-16,-7 4 0 15,-6 1-3-15,-9 3 4 16,-6 0-19-16,-7 1-16 15,-4 3-30-15,-4 0-20 0,3-4-73 16,-3 2-179-16,0 0-72 16,-7 5-77-16</inkml:trace>
  <inkml:trace contextRef="#ctx0" brushRef="#br1" timeOffset="-159777.16">21979 5417 884 0,'-3'-7'236'0,"0"5"60"16,-1 0-246-16,3 1-18 15,0-1-19-15,0 1 13 16,1 0-6-16,0 0 20 16,0 0 5-16,0-1 37 15,-1 0 1-15,0-2 25 16,1 1-15-16,-1 0-8 16,1 0-32-16,1 0-12 15,0 1-28-15,2 0 0 16,17-1-17-16,46-2 1 15,-31 3-1-15,6 4 7 16,-5 2-10-16,-5-3 8 16,-10 0 0-16,-7 0-5 15,-7 0-8-15,-7-2-15 16,-3 2-11-16,0-2-47 16,0 1-30-16,-1 0-314 0,-1 0 65 15</inkml:trace>
  <inkml:trace contextRef="#ctx0" brushRef="#br1" timeOffset="-159165.27">21978 5590 801 0,'-7'-4'204'16,"0"0"81"-16,2 1-214 15,2 0 2-15,1 3-11 16,2-1 7-16,0 0-14 0,0 1 11 16,0-1-12-16,0 1 25 15,1-1-3-15,0 0 1 16,2 1-32-16,0 0-1 16,13 0-23-16,47-2 5 15,-26-1-12-15,10-1 12 16,-2 3-5-16,0-2 2 15,-7 3-5-15,-6 1 2 16,-12 1-11-16,-9-1-6 16,-5 0-5-16,-6 2-18 15,-1-2-11-15,0-2-32 16,0-1-36-16,1 1-345 16,0 0 80-16</inkml:trace>
  <inkml:trace contextRef="#ctx0" brushRef="#br1" timeOffset="-131526.78">22447 5060 613 0,'0'-3'262'16,"0"1"27"-16,0 0-112 16,0 0-52-16,0 1 21 15,0 0-16-15,0 0-2 16,0 1-27-16,0 1 7 15,0 1-21-15,0 3-13 16,1 22-17-16,-1 43-90 16,-13-38-420-16,-17-9 85 15</inkml:trace>
  <inkml:trace contextRef="#ctx0" brushRef="#br1" timeOffset="-129128.21">15088 6591 970 0,'22'-9'236'0,"-31"0"92"15,2 6-276-15,-1-1 20 16,1 2-10-16,3 2-5 15,-1 1-5-15,4-1-8 16,0 0-21-16,-2 1-1 16,-1 1 1-16,1 0 3 15,0 1 0-15,-4 8 8 16,-32 44 8-16,22-17-5 16,1 3-1-16,-3 13-7 15,4 0-12-15,2 3-14 16,5-10 1-16,7-1-12 15,7-11 3-15,6-1-2 16,3-10 2-16,9-3 0 16,0-10 5-16,10-6 1 15,-1-8 3-15,6-8 5 0,0-4 0 16,-4-11 7-16,-5-2-4 16,-5-11 11-16,-7-2-3 15,-2-19-4-15,-7-2 0 16,-4-7 4-16,-4 6-8 0,-3-5-1 15,-5 18-2-15,-7 3-5 16,0 12-8-16,-2 5-5 16,2 13-6-16,-6 7-13 15,5 10-3-15,-1 6-20 16,1 7-3-16,-4 12-31 16,5 5-15-16,5 7-84 15,4 0-231-15,9-7 34 16</inkml:trace>
  <inkml:trace contextRef="#ctx0" brushRef="#br1" timeOffset="-128628.77">14932 6872 1158 0,'-12'-15'312'16,"6"5"82"-16,1 2-323 15,2 4-45-15,5 6-16 16,1 0-7-16,-3-2-4 16,0 0 0-16,4 1 0 0,8 4 7 15,47 11 6-15,-30-15 3 16,11-2-1 0,4-4 1-16,16-1-30 0,-6 0-46 15,9-2-346-15,-10-5 74 16</inkml:trace>
  <inkml:trace contextRef="#ctx0" brushRef="#br1" timeOffset="-127695.09">15329 7052 584 0,'-7'-8'312'16,"7"-3"-27"-16,-3 2-90 15,6 2-153-15,-2 0-7 16,6 0-5-16,0 2-12 16,5-3 7-16,-3 3-5 15,4-2 8-15,-4 2 9 0,-1-1 29 16,-3 2 5-16,2 1 17 15,-6-2-5-15,-1 4 14 16,0 0-20-16,0 0-13 16,0 0-25-16,1 0-11 15,0 0-27-15,0 1-9 16,1 1-3-16,1 1 0 16,1 1 5-16,-1 3 1 15,3 9 0-15,33 35 0 16,-34-35 0-16,-4-1 2 15,-1-1-3-15,-1-2-2 16,-5 1 1-16,2 1 8 16,-3-2-3-16,-3 3 6 15,1 1 5-15,-1-1-2 16,-4 0-2-16,1 3 0 0,-1-4 1 16,2 3 1-16,2 1-1 15,1 0-1-15,3-4 1 16,-3 3-3-16,5-4-1 15,-2-4 1-15,3-2-4 16,1-2 3-16,2-1 2 16,-1-3 1-16,0 0 0 15,1 0 12-15,0 0 1 0,0-1 9 16,0 1 5 0,0 0 13-16,0 0-7 0,0 0 4 15,0 0-15-15,1 0-7 16,1-1-10-16,10 0-5 15,60-4-27-15,-5-3-83 16,13-1-74-16,33-13-324 16,2-6 0-16</inkml:trace>
  <inkml:trace contextRef="#ctx0" brushRef="#br1" timeOffset="-127012.35">15971 6773 760 0,'-5'-6'224'16,"-3"0"60"-16,4 2-213 15,-2 3 8-15,3 0-19 16,2 1-6-16,1-1-14 0,0 1-2 15,0 0-12-15,0 0 10 16,0 0 5-16,1-1 19 16,1 0 0-16,2-2-7 15,10-1-16-15,47-16-29 16,-31 14-46-16,7 1-68 16,-4 6-42-16,-2 4-243 15,-12 2 26-15</inkml:trace>
  <inkml:trace contextRef="#ctx0" brushRef="#br1" timeOffset="-126595.45">16071 6954 742 0,'-12'29'271'15,"8"-33"21"-15,0 1-168 0,1 1-100 16,2 1-9-16,0 0-7 15,0 1-2-15,1 0 16 16,0 0 15-16,0 0 37 16,0 0 21-16,-2 0 26 15,2 0-6-15,0 0 7 16,0 0-26-16,0-1 1 16,0-1-17-16,0 1-1 15,0 1-26-15,0-1-7 16,2 0-26-16,0 0-43 15,27 0-56-15,67 0-432 16,-19 9 99-16</inkml:trace>
  <inkml:trace contextRef="#ctx0" brushRef="#br1" timeOffset="-117780.14">16995 6515 766 0,'-6'-55'280'16,"-4"39"60"-16,1 0-148 15,4 4-53-15,-2-1 19 16,4 5-19-16,0-1-3 15,2 7-44-15,-3-5 11 16,3 3-24-16,0 3 4 16,0-2-20-16,1 1 18 15,-2-1-14-15,1-2 10 16,0 1-15-16,-1 0 3 0,1-1-19 16,1 3-16-16,0 2-24 15,1 3 2-15,7 25-17 16,15 62 1-16,-10-30 1 15,5 18 10-15,-2-8-13 16,3-2-13-16,-6-20-8 16,-2-7-23-16,-4-25-22 15,-3-4-37-15,-5-10-4 16,-6-11-130-16,-5-11-10 16,-3-12-266-16,-5-13-8 0</inkml:trace>
  <inkml:trace contextRef="#ctx0" brushRef="#br1" timeOffset="-117480.02">16895 6640 647 0,'-58'2'294'0,"50"-5"26"16,3-1-119-16,-2 3-77 0,6 1-28 15,0 0-11-15,1 0-46 16,0 0-18-16,1 0-21 16,3 0 5-16,13 0-3 15,57-2 12-15,-28 1-21 16,19-2-74-16,2 1-77 15,14-6-209-15,-12 2-32 0</inkml:trace>
  <inkml:trace contextRef="#ctx0" brushRef="#br1" timeOffset="-116964.18">17396 6600 702 0,'30'4'275'15,"-36"-6"15"-15,3-1-125 16,2 3-126-16,1 0 1 16,0 0-1-16,-1 0 5 15,0 1-11-15,0 1 37 16,1-1 12-16,-3 0 18 0,1 1-6 15,0 0 4-15,-1 0-31 16,0 0-9-16,-2 1-18 16,-1 0-9-16,-5 6-19 15,-34 30-2-15,35-26-6 16,-1 8-3-16,3 3-6 16,3 6 4-16,3-4-7 15,4 4 2-15,8-6 0 0,5-4 4 16,4-6-7-16,10-5 8 15,1-5-11-15,4-10-4 16,0-4 1-16,0-7 9 16,-6-3-5-16,-4-13 17 15,-7 2 1-15,-8-10 3 16,-9 6-10-16,-5-4 6 16,-5 12-12-16,-6 3-1 15,-1 10-7-15,0 4-8 16,4 6-27-16,-5 6-78 15,7 3-40-15,7 2-267 16,3-2 11-16</inkml:trace>
  <inkml:trace contextRef="#ctx0" brushRef="#br1" timeOffset="-116529.03">17964 6414 837 0,'-15'-6'251'0,"1"3"80"15,1-1-202-15,5 4-23 16,2-1 14-16,1-1-23 0,3-1 21 16,0 1-14-16,1 0 24 15,0 0-5-15,0-1 10 16,0-1-31-16,1 1 8 15,-3 0-34-15,2 0 1 16,0-1-17-16,0 1 1 16,0 0-32-16,1-1 1 15,-2 2-23-15,1 0-12 16,1 0-14-16,0 2 7 16,0 2 1-16,1 13 6 15,8 60 0-15,-8-17 7 16,1 2-8-16,1 17 6 15,-2-9-5-15,2-1 3 16,2-17 3-16,-3-10 7 0,0-20-21 16,-2-6-15-16,0-10-19 15,0-2-46-15,1-1-18 16,-1-2-68-16,0-2-43 16,0-9-320-16,9-66 52 15</inkml:trace>
  <inkml:trace contextRef="#ctx0" brushRef="#br1" timeOffset="-116319.29">17807 6570 1253 0,'-22'-1'344'0,"6"3"-264"16,0 3-49-16,3 3 2 15,7 0-10-15,2-2-9 16,2 0-16-16,3-2 7 15,5-2 1-15,-5-2 6 16,2 0-4-16,27-3-53 16,53-11-139-16,-20-3-177 15,5-1-48-15</inkml:trace>
  <inkml:trace contextRef="#ctx0" brushRef="#br1" timeOffset="-115767.91">18233 6885 1008 0,'-14'-9'235'0,"-2"1"107"15,10 5-282-15,1 2-18 0,3 0-14 16,1 1 2-16,1 0-25 16,0 0-7-16,0 0-6 15,0 0 37-15,1 0 21 16,4 0 29-16,19 1 6 15,49-3 15-15,-31-3-28 16,9-1-11-16,-4 4-34 16,0 1-7-16,-12 4-11 0,-5 0-2 15,-14 4-14-15,-7-3-24 16,-8-1-29-16,-3-1-46 16,-6-3-51-16,7 1-294 15,-2-1 67-15</inkml:trace>
  <inkml:trace contextRef="#ctx0" brushRef="#br1" timeOffset="-115363.64">19015 6592 1081 0,'-6'-8'237'0,"5"0"113"0,-3 4-323 15,2 1 3-15,2 0-6 16,-2 2 17-16,0 0-9 16,1 1 27-16,0-1 7 15,0 1 18-15,-1 0-7 16,-1 0-6-16,-3 0-23 0,-16 1-13 15,-36 5-19-15,26 0-9 16,7 3 1-16,-1 1-5 16,8 0-6-16,6 3-2 15,8 2-2-15,5 7-1 16,5 3-4-16,9 13 5 16,6-2-2-16,11 1-36 15,1-9-39-15,17-5-54 16,-2-16-41-16,13-7-265 15,-4-18 49-15</inkml:trace>
  <inkml:trace contextRef="#ctx0" brushRef="#br1" timeOffset="-114962.12">19297 6515 921 0,'-8'-2'256'16,"-2"0"62"-16,2 5-226 0,3 2-67 15,-4 1 5-15,3-1 3 16,2 3 4-16,1-3-14 16,2 2 9-16,1-1-4 15,0 0 5-15,2 1-8 16,0 4 9-16,0 0-7 16,-2 3 16-16,2 1-7 0,-1 7 2 15,-2 0-5-15,-1 8-5 16,0 0-15-16,1 1-3 15,1-5 0-15,0-4-2 16,1-11-7-16,1-6 5 16,-2-3 17-16,0-7 53 15,0 4 6-15,0-2 11 16,0-10-13-16,11-55-11 16,-1 28-57-16,2-5-7 15,1 10-7-15,0 3 6 16,0 10-11-16,3 4-12 15,0 9-27-15,7 6-88 16,5 5-56-16,7 7-321 16,-5 1 15-16</inkml:trace>
  <inkml:trace contextRef="#ctx0" brushRef="#br1" timeOffset="-114497.46">19508 6655 827 0,'23'66'323'16,"-23"-68"5"-16,1 3-168 16,3-2-146-16,-4 1 0 15,2-1-8-15,3 0 4 16,16-4-8-16,35-5 5 15,-36 2-4-15,0 0 23 16,-7 0 15-16,-2-4 27 16,-6 2 11-16,-1 0 22 15,-4 2-18-15,-2-2-8 16,0 2-32-16,0-1-9 16,-1 1-27-16,0 1-5 15,-1 0-14-15,0 3-1 16,0 0-10-16,-2 2 4 15,0-1 3-15,-6 3 4 0,3 4 2 16,-4 3 10-16,2 5-7 16,-1 5 2-16,7 9-1 15,3 10 3-15,6 3-5 16,11 3 8-16,7-3 1 16,12-8-28-16,7-15-37 15,23-16-106-15,-1-18-254 16,8-22 9-16</inkml:trace>
  <inkml:trace contextRef="#ctx0" brushRef="#br1" timeOffset="-113963.25">20216 6202 1339 0,'-2'-5'314'0,"2"0"121"16,1 5-393-16,-1 0-24 16,0 0-10-16,0 0-5 15,0 1-9-15,0 0 9 16,0 0 15-16,0-1 33 16,0 0 10-16,0 0 25 15,0 0-7-15,0 0 0 0,0 1-42 16,0 2 1-16,-1 9-28 15,-2 61 0-15,-2-28-11 16,0 18 9-16,-2-2-8 16,4 4 5-16,1-8-4 15,5 5 6-15,1-16-7 16,4-7 3-16,-3-15 1 0,-1-6 5 16,-2-12-1-16,-3-13 7 15,-2-8-2-15,-3-9 3 16,-1-3-10-16,-2-10-10 15,1 5-13-15,-5 1-7 16,1 8-12-16,-2 2 3 16,-4 8 1-16,-2 8 12 15,3 6-3-15,-6 10-3 16,3 7-6-16,-3 5-4 16,7 4-10-16,-1 8 6 15,12-4 11-15,8 5 10 16,9-6 2-16,15-4-27 15,12-11-43-15,27-17-370 16,8-21 70-16</inkml:trace>
  <inkml:trace contextRef="#ctx0" brushRef="#br1" timeOffset="-113445.16">20930 6472 713 0,'-48'-47'299'0,"31"37"29"15,3 3-162-15,2-1-32 16,5 4-25-16,1 3 7 16,5-3-20-16,0 8 5 15,1-4-19-15,0 0 11 16,0 0-13-16,0 0 1 16,1 0-23-16,1 1-12 15,2 0-24-15,20 9-1 0,38 15-11 16,-27-10 0-16,2 0-1 15,4 0 1-15,-7-2-8 16,-4-2 7-16,-11-6-4 16,-4-1 4-16,-8-1 2 15,-4-3 25-15,-3-1 3 16,0 1 15-16,-2 0-7 16,0 0-1-16,0 1-28 15,-8 4-10-15,-23 19-11 0,-50 61 3 16,30-25-5-16,-11 16-31 15,7-8-36-15,3 6-87 16,21-20-55-16,18-16-119 16,20-24-202-16,18-19 23 15</inkml:trace>
  <inkml:trace contextRef="#ctx0" brushRef="#br1" timeOffset="-113081.62">21227 6704 1000 0,'11'27'267'16,"-15"-33"118"-16,0 4-280 15,1 1 4-15,3 1-15 0,-1 0 8 16,1 0-41-16,-1 0-2 16,0 0-18-16,0 2 11 15,-2 1-23-15,-8 24 1 16,-25 45-13-16,9-19 4 15,1-4-49-15,3 3-136 16,10-9-313-16,19-18 26 16</inkml:trace>
  <inkml:trace contextRef="#ctx0" brushRef="#br1" timeOffset="-112297.27">21824 6437 664 0,'2'-11'203'0,"-1"5"51"16,0-1-148-16,1 4-36 0,-2 2 16 16,0 0-5-16,0-2 27 15,2 1-9-15,-1 0 30 16,0 0-11-16,0 0 14 16,0-2-32-16,-1 2-9 15,0 0-38-15,-1-1-9 16,0-1-19-16,-1 1-12 15,-2 0-7-15,0-1-3 16,-3-1-1-16,-10-8 0 16,-33-22 3-16,31 25-1 15,2 2-6-15,-1 5 1 16,3 4-2-16,0 5 4 16,0 0-9-16,-1 4 9 15,3-1-5-15,-1 2 6 16,2 0-13-16,4 4 9 0,3-2-6 15,5 3 3-15,2-2-5 16,6 1 10-16,1-6-1 16,5 3 10-16,1-4-5 15,8-2 7-15,-2 0-2 16,4 0-3-16,-3-1-6 16,0 1 4-16,-5 0-7 15,3 1 1-15,-5 2 0 0,1 2 4 16,-2-1-1-16,0 5 1 15,-3 0-2-15,0 1-1 16,-5 0-2-16,-4 4 2 16,-4-3-5-16,-8 7-1 15,-3-4 4-15,-5 5-5 16,0-1-4-16,-5-7 4 16,1-9 2-16,-4-5 2 15,3-5 4-15,2-11 7 16,4-4 6-16,4-5 3 15,9-3-5-15,6-12-14 16,9-2-28-16,6-4-15 16,5 6-31-16,7 2-79 15,0 12 10-15,6 9-296 0,-2 9 35 16</inkml:trace>
  <inkml:trace contextRef="#ctx0" brushRef="#br1" timeOffset="-111518.95">22118 6409 868 0,'44'-11'210'16,"-38"9"69"-16,-4 3-238 16,-1-2-36-16,-1 1 3 15,0 0 5-15,0 0 28 16,0 0 12-16,0 0 50 16,0 0 8-16,-1 0 25 15,0 0-23-15,1 0-1 16,0 0-48-16,-1 0-7 15,1 0-32-15,-2 0 4 16,-1 0-13-16,1 1 4 0,-2 0-4 16,-1 0-2-16,-4 3-8 15,-5 3-5-15,-32 24-1 16,32-15 0-16,4 3-1 16,-2 4 0-16,6 2 3 15,2 7-5-15,5-5 4 16,7 2-1-16,4-3 2 0,4-1-1 15,1-7 6 1,2 0 7-16,-1-8-4 0,2-2 5 16,-4-7 2-16,5-7 14 15,1-3-1-15,3-6 16 16,-3-4-3-16,9-5 3 16,-5 0-17-16,2-6 3 15,-7 3-10-15,-1-6 8 16,-11 3-7-16,-8-1-1 15,-5 7-12-15,-16-3-7 16,-9 7-22-16,-20 2-9 16,-11 7-32-16,-29 9 211 15,1 7-699-15,3-19 281 16</inkml:trace>
  <inkml:trace contextRef="#ctx0" brushRef="#br1" timeOffset="-100082.89">14754 8470 644 0,'24'-24'250'0,"-33"19"53"16,-4 3-134-16,-5 1-43 15,4 1-12-15,-4 6 5 16,-3-1-45-16,-3 6-19 16,3 2-28-16,0 4-9 15,6-2-12-15,2 1 0 16,6-3-3-16,4-2-3 16,4-1 0-16,3-2-2 15,7-3 2-15,8 0-1 16,3-3 0-16,10-2 7 15,1 2-2-15,3 0-1 16,-4 3 4-16,0 1 0 0,-11 5-5 16,-3 8 1-16,-8-1-3 15,-6 12-6-15,-8 1 0 16,-8 0-3-16,-5-5 2 16,-10-6 3-16,-1-10 3 15,-9-4 1-15,5-7 5 16,-1-3-8-16,9-3-13 15,5-2-38-15,12 4-34 0,11-8-297 16,8 0 57-16</inkml:trace>
  <inkml:trace contextRef="#ctx0" brushRef="#br1" timeOffset="-99700.03">14997 8626 1080 0,'27'-7'246'0,"-28"-3"104"15,3 6-319-15,5-2-2 16,4 1 0-16,2-2-2 16,2 2-7-16,4-3 5 15,0 1-12-15,0-1-6 0,-1-3 0 16,1-3 0-16,-5 2-6 15,-1-2 5-15,-7 3-2 16,-3 1-6-16,-6 0 0 16,-3 1-7-16,-6 3-5 15,-6 1 4-15,-2 1-2 16,-1 7-1-16,1 1 8 16,1 4 3-16,6 0-2 15,2 7 0-15,6 0 1 0,0 6-2 16,6 0 2-16,6 8 2 15,5-1-1-15,9 4-8 16,8-5-17-16,18-5-71 16,2-18-264-16,14-17 51 15</inkml:trace>
  <inkml:trace contextRef="#ctx0" brushRef="#br1" timeOffset="-99400.08">15411 8315 1162 0,'-17'-15'305'15,"9"6"107"-15,1-1-291 16,5 4 3-16,0-1 29 16,1 0-18-16,-1 0 0 15,2 5-40-15,0-1-24 0,0 3-40 16,0 0-10-16,0 0-15 15,0 1-14-15,2 1 1 16,3 13 0-16,16 53-5 16,-17-15 3-16,0 3 9 15,-4 13-35-15,1-2-36 0,1 11-124 16,3-13-28-16,6-9-323 16,1-30 4-16</inkml:trace>
  <inkml:trace contextRef="#ctx0" brushRef="#br1" timeOffset="-98983.35">15956 8100 1208 0,'0'-11'361'16,"-1"1"95"-16,0 5-345 0,-5 1 27 15,5 2-47-15,-2 2-14 16,0 0-29-16,-3 2-13 16,-19 17-38-16,-42 68-2 15,36-22 1-15,1 23 3 16,7-2-4-16,16 17-8 16,16-13-15-16,21 1-49 15,14-21-16-15,23-7-64 16,5-22-56-16,12-18-263 15,-5-15 55-15</inkml:trace>
  <inkml:trace contextRef="#ctx0" brushRef="#br1" timeOffset="-98366.91">16222 8424 1068 0,'-38'-45'331'0,"31"36"86"15,1 5-295-15,0 1 28 16,1-2-26-16,-2 1-6 15,3-1-28-15,-3 4-13 16,1 1-50-16,-2 5-13 16,3-3-12-16,-2 6 1 15,0-1-5-15,0 3 3 16,-1 3-6-16,0 10-6 16,1 0-8-16,0 9-4 15,1 1-1-15,2 1-6 16,4-6 4-16,6 0-4 15,4-11 5-15,7-4-6 16,7-11 15-16,12-8 1 16,1-9 9-16,11-13 7 15,-5-7-4-15,1-7-6 0,-11 2 1 16,-9-4-14-16,-14 7-12 16,-8-2-7-16,-13 7-1 15,-8 1-2-15,-3 8 10 16,-12 9 4-16,-3 8 11 15,-8 11 3-15,2 4 2 16,-2 8 7-16,11 2 2 16,6 5 2-16,12-5-2 0,5 7 1 15,11-4-4-15,8-1 1 16,7-1 0-16,16 2-1 16,6-4 2-16,9-5-27 15,3-5-33-15,9-3-315 16,-8-3 67-16</inkml:trace>
  <inkml:trace contextRef="#ctx0" brushRef="#br1" timeOffset="-98015.23">16489 8517 730 0,'39'23'331'0,"-34"-32"25"15,-3 0-131-15,1 3-83 16,-1-2 47-16,0 2-41 16,-3-2 12-16,1 2-20 15,0 1-13-15,-1 1-53 0,1 2-3 16,0 1-29-16,0 0-8 15,0 0-16-15,0 1-9 16,0 1-10-16,0 1-3 16,0 4-6-16,1 25 5 15,2 38 2-15,-3-19 0 16,0-1-3-16,0 2-79 16,4-10-78-16,1-1-389 15,3-25 23-15</inkml:trace>
  <inkml:trace contextRef="#ctx0" brushRef="#br1" timeOffset="-97632.02">16703 8149 883 0,'0'-18'301'16,"-2"0"63"-16,4-1-213 15,-2 3-6-15,4-1 20 16,0 2-34-16,2 4 6 15,1 6-39-15,5 5-26 16,2 3-43-16,6 18-10 16,-2 6-22-16,5 32 3 15,-5 10 0-15,-9 28 1 16,-5 4-3-16,-5 29-5 16,-4-16-28-16,-3 5-93 15,0-22-58-15,-1-17-312 16,1-36 0-16</inkml:trace>
  <inkml:trace contextRef="#ctx0" brushRef="#br1" timeOffset="-97133.68">17290 8480 872 0,'-34'-38'285'0,"30"34"73"15,-1 3-232-15,4-1 33 16,1 1-25-16,-1 0 4 15,0-1-25-15,0 1-8 0,1 1-42 16,0-1-14-16,0 0-19 16,2 0-5-16,4-1-21 15,25-7-5-15,36-4-25 16,-26 9-82-16,-8 3-35 16,-4 4-82-16,-15-1-151 15,-8 9-90-15,-13 3-20 16</inkml:trace>
  <inkml:trace contextRef="#ctx0" brushRef="#br1" timeOffset="-96546.15">17191 8647 787 0,'-2'-3'256'16,"0"1"77"-16,1 2-206 15,0-1 43-15,1 1-14 16,0 0 5-16,0-1-28 16,1-1-10-16,0 1-47 15,3 0-11-15,4-1-27 0,22-3-8 16,33-6-14-16,-23 7 0 16,-4 1-10-16,2 1-5 15,-14 1 3 1,-2 4-123-16,-15 1-30 0,-16-2-350 15,-22-2-11-15</inkml:trace>
  <inkml:trace contextRef="#ctx0" brushRef="#br1" timeOffset="-70053.85">18483 8009 803 0,'35'-21'289'0,"-35"13"50"0,0 0-172 16,2 2-20-16,-2-1 27 16,2 2-22-16,0 1 15 15,-2 3-39-15,0-1-16 16,0 1-53-16,0 0-10 15,0 0-38-15,0 1-5 16,0 0-9-16,2 0 3 16,-2 1-7-16,2 3 8 15,1 10-3-15,6 45 4 16,-8-32-2-16,-2 5 6 16,1-5-4-16,0 2 2 15,0-7-4-15,-3 1 3 16,3-8-1-16,-2-1 4 15,0-5-2-15,0-2 7 16,1-3-5-16,-1-4 3 0,0 0-4 16,2 0-17-16,0 0-43 15,0 0-158-15,-2-1-319 16,1-1 14-16</inkml:trace>
  <inkml:trace contextRef="#ctx0" brushRef="#br1" timeOffset="-69502.6">17988 8534 784 0,'-27'-5'300'16,"7"-3"25"-16,-3 3-169 15,10 4-70-15,5 0 31 16,3 1-3-16,3-1-5 16,3-1-13-16,-1 1-18 15,0 0-46-15,4 0-8 16,-1-1 6-16,34-7 1 16,44-8-4-16,-9 4 13 0,8-1-6 15,18 0 0-15,-5 2-2 16,13-1 2-16,-14 4-11 15,8-1-2-15,-23 4 0 16,2-1-8-16,-23 2-4 16,-7 0 1-16,-17 3 0 15,-4 0-7-15,-13 2 2 16,-4-2-8-16,-5 2-3 16,-3 0-36-16,-3-1-25 0,0 1-93 15,-1 0-41-15,-2 1-313 16,0 1 33-16</inkml:trace>
  <inkml:trace contextRef="#ctx0" brushRef="#br1" timeOffset="-68787.39">18204 8849 755 0,'-36'-5'229'0,"33"-4"80"16,1-2-197-16,4 2 24 16,2-4-6-16,4 1-7 15,1-5-29-15,3 3-13 16,1-2-29-16,2 1-8 15,1 3-6-15,1 3-2 16,-1 2 1-16,1 6-18 16,-3 0-3-16,1 5-11 15,-7 1 2-15,2 5-15 16,-3 3 9-16,-1 5-7 16,-5-4 6-16,0 5-8 15,-1-2 15-15,-2 2-8 16,0-4 1-16,-2 4 2 0,-1-4-1 15,-3 2-10-15,-2-4 11 16,-8 7-5-16,0-3 1 16,-10 8 6-16,2-3-1 15,-4 2-4-15,5-4 11 16,4-1-7-16,9-11 1 16,5 1-1-16,4-5 1 15,3-2-6-15,2-2 15 0,-2 0-10 16,0-2 0-16,1 1 4 15,0 0 6-15,3-1-11 16,21-3 3-16,49-10 4 16,-31 11-3-16,14 0-60 15,-5 1-34-15,7 6-51 16,-12-2-318-16,-4 0 50 16</inkml:trace>
  <inkml:trace contextRef="#ctx0" brushRef="#br1" timeOffset="-68044.27">18795 8797 1019 0,'-7'-10'243'0,"3"5"90"0,0 2-274 16,-2-2 2-16,2 2 30 16,-1 0 5-16,1-2 1 15,0 2-9-15,3 3-18 16,0-1-36-16,0 0-7 15,-2 1-1-15,1 0-10 16,-2 0-9-16,1 1-2 16,0 0-2-16,0 1-11 15,-2 0 4-15,1 2 1 16,-1-1-1-16,-2 8 2 16,-17 37 2-16,20-29-6 15,3 0 4-15,0 2-1 16,3-1 0-16,5 2-3 15,2-3 10-15,6-5-8 16,4-2 1-16,5-3 2 16,-2-6 14-16,3-5-9 0,-2-3 1 15,1-2 3-15,-8-3 2 16,1-1-7-16,-4 0 7 16,-2-4 1-16,-5-1-1 15,0-5-1-15,-3-2-6 16,-5-6-7-16,-3 0 8 15,-7-4-10-15,-5 4 3 0,-10-1-6 16,-2 12-1-16,-12 12-113 16,-9 16 94-16,-14 5-432 15,5-1 74-15</inkml:trace>
  <inkml:trace contextRef="#ctx0" brushRef="#br1" timeOffset="-63606.15">14846 9891 953 0,'3'-4'307'0,"-1"0"44"16,-1 0-265-16,-2 2-30 15,-1 1-43-15,-2 1 25 16,-10 3 3-16,-40 18 11 15,36-13-4-15,0 2 8 16,3-2-23-16,3 1-9 16,4-2-16-16,0-2 3 0,5 0-9 15,1-3-2-15,6 2-7 16,-4-4-1 0,2 1 5-16,2 0-2 15,19 5 6-15,33 10 1 16,-31-8 5-16,-3 0-8 15,-1 5 8-15,-6 5-10 16,-1 4 3-16,-7 0-5 0,-5 4 3 16,-6-3-6-16,-8 4 8 15,-3-5-3-15,-6 4 3 16,-1-8-2-16,-4 0 4 16,2-9-7-16,1-3-5 15,3-6-8-15,6-1-24 16,8-4-38-16,11-8-216 15,8-3-102-15,10-6-67 16</inkml:trace>
  <inkml:trace contextRef="#ctx0" brushRef="#br1" timeOffset="-63206.35">15063 10099 918 0,'5'-7'225'15,"-1"-2"110"-15,0 2-267 16,3 0-6-16,1 1-13 16,3 1 1-16,2-1-36 15,4 1 0-15,-2-1-8 16,5-1 0-16,-2-1-5 16,-2 0 0-16,-6-1 0 15,1-1 2-15,-4 0 0 16,-5-2 7-16,-1 1 0 0,-4-2 6 15,-5 1-4-15,-2 0-2 16,-3 3-3-16,-2 2-2 16,1 4-9-16,0 3 6 15,1 2-2-15,-1 6 2 16,2 3-4-16,-2 7 3 16,0 5-6-16,1 9 5 15,4 1-2-15,6 3 3 16,5-3-6-16,11 3-4 15,9-9-7-15,15-7-52 16,11-11-22-16,17-23-271 16,2-14 43-16</inkml:trace>
  <inkml:trace contextRef="#ctx0" brushRef="#br1" timeOffset="-62889.55">15513 9823 1017 0,'-17'-20'372'0,"5"2"61"15,0-1-214-15,6 7-124 0,-1-4 42 16,4 2-22-16,-1 0-8 16,1 1-23-16,1 1-2 15,1 6-42-15,1 1-11 16,1 2-22-16,-1 3-7 15,0 0-10-15,0 2-2 16,2 7-6-16,4 32 5 16,-1 36 1-16,-6-13 6 15,-5-2 1-15,3 8 10 16,2-7-32-16,2 12-114 16,4-12-87-16,3-9-304 15,1-27-50-15</inkml:trace>
  <inkml:trace contextRef="#ctx0" brushRef="#br1" timeOffset="-62489.01">15899 9714 667 0,'-2'-18'301'0,"1"4"27"16,-2 5-137-16,0 3-20 15,1 1-32-15,-1 2 17 16,2 2-21-16,0 0-15 15,0 0-39-15,-1 1-15 16,-2 1-25-16,0 1-15 16,-4 10-20-16,-44 58-3 15,33-25 0-15,-1 14-4 16,7 0-1-16,1 16 7 16,9-5-7-16,13 13-11 15,6-9-22-15,13-2-74 16,10-18-64-16,19-11-312 0,1-22 26 15</inkml:trace>
  <inkml:trace contextRef="#ctx0" brushRef="#br1" timeOffset="-61872.38">16184 9910 1253 0,'-25'-45'280'0,"15"40"139"16,1 3-359-16,-2 0 13 15,2 2 10-15,0-1 18 16,0 1-29-16,-2 2-8 15,4 2-29-15,-3 1-12 16,2 3-31-16,0 2 6 16,-1 1 0-16,0 7-1 15,2 1-2-15,-1 7 10 16,2 4-6-16,-1 5-2 16,4-5-7-16,6 2-14 0,0-8-19 15,8-3-15-15,2-11-4 16,8-6-3-16,3-8 6 15,4-8 12-15,0-6 17 16,1-7 7-16,-9-2 11 16,-1-3 6-16,-10 2 4 0,-4-1 7 15,-6 7-6-15,-5 0 0 16,-8 6-6-16,-5 0-4 16,-5 2-9-16,-8 2 0 15,5 3-4-15,-6 1 1 16,6 5 0-16,1 0-2 15,7 6-5-15,1 1 7 16,5 4 3-16,-3-1 8 16,7 6 3-16,1 3 13 15,6 2-7-15,3 3 11 16,6 2-7-16,11 1 10 16,4-3-4-16,14 0-4 15,6-9-38-15,12-7-321 16,7-8 84-16</inkml:trace>
  <inkml:trace contextRef="#ctx0" brushRef="#br1" timeOffset="-61122.1">16380 10037 726 0,'16'32'294'0,"-16"-32"67"16,0-1-198-16,0-3 11 15,0 3-37-15,-2 0-5 16,2 0-49-16,0-1 9 16,-1 0-37-16,1 1-4 15,0-1-15-15,0 1 4 0,0 0-15 16,0-1 16-16,0 0-2 15,0 0 7-15,0 0-11 16,0-1 5-16,0 1-16 16,1 0-3-16,1 0-19 15,-2 1 4-15,1 0-8 16,1 0 1-16,-1-1-4 16,2 0 10-16,-2 1-7 15,5 0 6-15,7 0-4 16,38 2 5-16,-36 6-9 0,-2 0 2 15,-6 2-7-15,-2 0 3 16,-2 0-5-16,-3 0 4 16,-1 0-8-16,-1 1 7 15,-5 0-2-15,-5 1 0 16,1 0 3-16,-7 6 6 16,1 1-3-16,-3 5 2 15,2-3 1-15,-1-1 2 16,6-5-4-16,1 0 7 15,5-9-3-15,4 1 0 16,2-4 0-16,1-4 3 16,0 2-5-16,0-2 2 15,1 1-3-15,1 0 2 16,4-1-3-16,20-6 2 16,40-9-3-16,-23 9-4 0,0 4-25 15,8 2-97-15,-4-2-68 16,6-8-307-16,-9-5-11 15</inkml:trace>
  <inkml:trace contextRef="#ctx0" brushRef="#br1" timeOffset="-60705.68">16703 9751 1204 0,'1'-28'302'0,"-2"2"131"16,1 13-360-16,0 1 18 15,3 0 9-15,3 1 16 16,-2 0-27-16,5 3 12 0,-1 1-29 15,5 4-23-15,2 4-35 16,11 5-1-16,1 8-15 16,8 15 4-16,-5 7-7 15,3 20 4-15,-10 4-4 16,-5 20 6-16,-14-5-5 16,-8 21 6-16,-12-9-3 15,-9 5-2-15,0-20-15 0,-1-2-32 16,5-27-40-16,5-10-89 15,7-17-57-15,15-12-277 16,10-13 25-16</inkml:trace>
  <inkml:trace contextRef="#ctx0" brushRef="#br1" timeOffset="-60323.37">17289 10007 1128 0,'2'-3'259'16,"0"0"122"-16,0 0-333 15,1 0 17-15,-2 1 26 16,0 0 18-16,1 1-12 16,-2 0 14-16,1 0-27 15,1-1-23-15,3-1-36 16,13-2-5-16,38-12-13 16,-25 11-1-16,-7 0-4 0,2 3-2 15,-6 1 1-15,0 3-3 16,-7 0-20-16,-1 1-33 15,-4 0-24-15,-3 2-43 16,-4-1-27-16,-2 6-239 16,-6 1-57-16,-6 0-62 15</inkml:trace>
  <inkml:trace contextRef="#ctx0" brushRef="#br1" timeOffset="-59761.44">17339 10229 1023 0,'-4'-5'267'0,"5"2"84"16,-2 2-267-16,1 1-38 15,0 0 28-15,0 0 8 16,0 0 13-16,0 0-23 0,0 0 10 16,0 0-33-16,0 0-4 15,0 0-11-15,0 0 17 16,0 0-7-16,0 0 13 16,0-1-17-16,0 1-3 15,1-1-15-15,1 0 2 16,1-1-16-16,19-2 4 15,39-8-6-15,-27 5 2 16,-3 4-5-16,0 3 6 16,-8 1-21-16,-5 1-133 15,-16 2 145-15,-18-13-525 16,-13-1 87-16</inkml:trace>
  <inkml:trace contextRef="#ctx0" brushRef="#br1" timeOffset="-55057.11">18637 9540 836 0,'2'-1'376'16,"-2"-2"29"-16,2 2-129 15,-2 0-154-15,0 1 22 16,0-1 6-16,0 1-34 16,0 0 27-1,3 1-112-15,-3 1-24 16,2 3-5-16,9 17-3 16,16 36 5-16,-19-25-1 0,-4-2 4 15,1 1-4-15,-2-12 5 16,-2-3-7-16,0-8 2 15,3-3-1-15,-5-6 4 16,1 4-31-16,0-4-23 16,0-1-137-16,1-1-24 15,6-8-322-15,59-66-7 16</inkml:trace>
  <inkml:trace contextRef="#ctx0" brushRef="#br1" timeOffset="-54688.86">19152 9477 1157 0,'21'-4'280'16,"-31"3"113"-16,-1 6-334 16,-5 4 5-16,-1 9 11 15,-6 1-20-15,-3 13-6 16,-1-1-7-16,1 3-17 15,6-6-12-15,5 0-8 16,5-11-1-16,4-4-3 16,1-7 2-16,4-2-8 15,0-3 2-15,1-1-3 0,0-1 8 16,0 0-5-16,0 1 7 16,0-1-2-16,0 0-1 15,0 0-6-15,0 1 0 16,1-1-3-16,2 0 9 15,15-2 1-15,49-4-3 16,-25 3 7-16,1 0-20 16,6 3-81-16,-6-1-46 0,3 3-300 15,-13-4 7-15</inkml:trace>
  <inkml:trace contextRef="#ctx0" brushRef="#br1" timeOffset="-54373.96">19236 9614 1287 0,'-45'-51'344'0,"39"34"134"16,-1 4-362-16,3 0 42 16,1 5-13-16,0 1-12 15,3 1-32-15,-2 3-28 16,1 3-39-16,1-1-24 15,0 1-11-15,0 0-4 0,-2 0 5 16,2 0-15-16,0 1 9 16,0 2-4-16,2 14 8 15,6 55-8-15,-10-29 13 16,4 11-7-16,-1-2-8 16,0 2-57-16,-2-15-22 15,2-4-104-15,-1-16-43 16,4-7-313-16,2-11 41 15</inkml:trace>
  <inkml:trace contextRef="#ctx0" brushRef="#br1" timeOffset="-53840.45">19580 9535 1207 0,'-10'-11'304'0,"2"2"129"16,3 3-345-16,-1 2 3 0,2 2 14 16,3 0-16-16,-1 1-19 15,1 0-6-15,-3 0-25 16,1-1-19-16,0 1-13 15,1 0-11-15,1 0 2 16,-3 1-7-16,2 0 2 16,-1 1-1-16,0 1 5 15,-3 7-6-15,-6 13 6 16,-13 40-5-16,18-33 2 0,2 3 0 16,4 2 2-16,3-1-9 15,6-8 0-15,5-2-23 16,5-8-4-16,4-11 0 15,3-6 5-15,3-9-8 16,-4-2 33-16,-2-5-3 16,-9-2 10-16,-2-3 0 15,-8 3 14-15,-1-9-14 16,-5 3 8-16,-4-3-9 16,-5 2 2-16,-4 1-6 15,-3 7 5-15,-3 5-14 16,5 5-27-16,3 4-68 15,4 5-42-15,10 4-284 16,10 2 25-16</inkml:trace>
  <inkml:trace contextRef="#ctx0" brushRef="#br1" timeOffset="-53461.33">19859 9618 1134 0,'32'29'299'0,"-33"-30"122"16,1 0-313-16,0 1 52 15,0 0-1-15,0 0-16 16,0 0-25-16,0 0-21 15,0 0-53-15,0 0-23 16,1 0-1-16,2-1-11 16,1 1-3-16,22-1-4 15,38-1 4-15,-24 0-8 16,-4 2 10-16,2-2-4 16,-8 0 0-16,-5 1-1 15,-10 0 1-15,-5 0-5 16,-8 0 4-16,-2 0-8 15,-1 1-11-15,0-2-58 16,0 1-43-16,1 1-139 0,1-1-292 16,1-1 23-16</inkml:trace>
  <inkml:trace contextRef="#ctx0" brushRef="#br1" timeOffset="-52807.58">20568 9471 1009 0,'14'-8'224'0,"-5"0"96"15,-2 6-288-15,-1 0-2 16,-3 1 36-16,0-1 51 16,-3 2 12-16,0 0 2 15,0-1-12-15,-2 0-31 16,1 0-40-16,0-1-11 15,0 0-5-15,-1 0 10 16,-2 0-4-16,0-1-9 16,-2-1-2-16,-12-3-11 15,-36-16-6-15,30 16-7 16,-1 3 1-16,1 0-5 0,4 3 3 16,-2 3-10-16,6 4 9 15,0 3-14-15,1 2 9 16,2 2-2-16,3 0 3 15,4 2-6-15,1 0 4 16,4 2-11-16,5 2 8 16,5 0-1-16,3 0 2 15,13 0 4-15,1-4 4 0,9-1-5 16,2-3 10-16,5 0-5 16,-8-3 6-16,-3 0 0 15,-8 0-1-15,-4-1-11 16,-10-1 11-16,-4 4-13 15,-4 0 1-15,-3 4-1 16,-3 3 9-16,-2 8-12 16,-1-5 4-16,-4 1-4 15,-1-1-5-15,-2-3-19 16,0-11 5-16,-6 2-19 16,2-7 0-16,-1-5 8 15,3-7 22-15,3-9 1 16,6-4 14-16,7-10 7 15,5-2-3-15,7-4-7 16,6 7 1-16,2-2-35 0,5 11-32 16,14 1 68-16,6 8-433 15,7-1 134-15</inkml:trace>
  <inkml:trace contextRef="#ctx0" brushRef="#br1" timeOffset="-52341.41">20816 9440 592 0,'4'-2'470'0,"-2"0"-93"16,-1 0-11-16,0-1-316 16,0 1 1-16,0 0 44 15,0 0-12-15,-1 1-4 16,0 0-9-16,0 0-17 15,0-1-37-15,0 2-16 16,-1 0 4-16,0 0-1 16,0 0 0-16,0 2-12 15,0-1 11-15,0 1-9 16,0 1 13-16,0 1-3 16,-1 11 5-16,-1 39-11 15,5-29 7-15,2 5-14 16,3 0 8-16,6 2-6 0,1-6 6 15,1-4-6-15,0-8 7 16,-2-6 2-16,1-6 8 16,0-9 5-16,-1-2 6 15,1-8 4-15,-2-1-7 16,0-7-7-16,-2-1 8 16,-1-4-15-16,-9 3-2 15,-3-3-1-15,-4 7-2 16,-3 3-16-16,-4 5 4 0,-6 6-59 15,-3 3-55-15,-11 13-347 16,1 4 45-16</inkml:trace>
  <inkml:trace contextRef="#ctx0" brushRef="#br1" timeOffset="-51490.15">18589 10174 1016 0,'-30'-15'227'16,"12"0"116"-16,5 8-278 15,3 2 8-15,5 0 10 16,2 1 32-16,1 1-8 16,2 2-7-16,0 0-26 15,0 1-10-15,0 0-27 16,1 0-5-16,3 0-6 0,16 0 12 15,52-1 5-15,-11-1-5 16,3 0-2-16,22-3 2 16,3 0-4-16,15 0 6 15,-6 1-5-15,20-2-3 16,-8 2-3-16,10-1-4 16,-9-3-12-16,16 0 0 15,-14 2 3-15,16-3-5 16,-12 2 3-16,14 1-2 15,-16 1 2-15,6-1-9 16,-26 0 7-16,1-1-10 16,-23-1 6-16,-6-1-7 15,-17 4 9-15,-3-2-9 16,-14 4 6-16,-6 1-5 16,-10 1 1-16,-6-3 0 15,-5 5-3-15,-3-1-70 0,-4 3-80 16,-1-2-112-16,-1 0-321 15,-18 7-10-15</inkml:trace>
  <inkml:trace contextRef="#ctx0" brushRef="#br1" timeOffset="-50857.05">18826 10487 1115 0,'-4'-12'292'16,"4"0"119"-16,0 4-276 16,1 3-29-16,1 0 24 15,2 0 13-15,-4 4-14 16,0 0-33-16,0 0-6 15,0 0-30-15,0 0-31 16,0-1-13-16,0 2-12 16,1 2-7-16,0 0-1 15,1 8 2-15,1 16-11 16,2 34 13-16,-7-24-1 16,0-3 0-16,0 0-12 15,1-7-6-15,1-2-68 16,1-11-49-16,6-11-117 15,6-15-280-15,10-17 16 0</inkml:trace>
  <inkml:trace contextRef="#ctx0" brushRef="#br1" timeOffset="-50491.3">19206 10410 1566 0,'22'0'304'0,"-29"0"166"15,-1 7-457-15,-3 3-35 16,0 1 33-16,-6 5 14 16,-3 1-6-16,-1 0 9 15,4 1 0-15,-1-2-9 16,6-7-17-16,5 1-11 16,3-6-1-16,3-3-25 15,2 1-6-15,-1-2-16 16,0 0 9-16,0 0 1 15,0 2 22-15,0-1 3 16,0 0 22-16,0 0-1 16,0 0 3-16,0 0-5 15,0 0 5-15,1 0-4 16,1 0 4-16,7 1-8 16,13 3 10-16,48 3-6 15,-32-10-12-15,14 1-74 0,-6 0-30 16,2 3-316-16,-12 1 24 15</inkml:trace>
  <inkml:trace contextRef="#ctx0" brushRef="#br1" timeOffset="-50175.18">19325 10498 1283 0,'-35'-55'322'16,"30"41"163"-16,4 3-369 0,1 1 17 16,1 3 14-16,3 0-28 15,-4 0-35-15,2 4-11 16,-2 2-23-16,0 0-18 16,0 0-16-16,0 1-15 15,0 0 4-15,0 1-5 16,0 1-2-16,1 6-7 15,4 20 10-15,7 43-8 16,-6-25 2-16,-2 13-22 16,3-5-30-16,1 2-127 15,-1-10-72-15,2-4-310 16,2-28-21-16</inkml:trace>
  <inkml:trace contextRef="#ctx0" brushRef="#br1" timeOffset="-49658.47">19655 10505 1280 0,'2'-7'335'15,"-2"-4"112"-15,-7-27-338 0,2 33-55 16,0 4 8-16,3-2 30 16,1 2-20-16,0 0-16 15,0 0-4-15,0 0-19 16,1 0-32-16,-3 1-9 16,3 0 6-16,-1 0-9 15,1 1 8-15,0 1-2 16,0 1 7-16,-1 14-8 15,0 34 7-15,0-28-4 16,1-1 6-16,0 7-9 0,3-3 0 16,1 2-25-16,2-4 4 15,2-4-24-15,4-8 6 16,2-8 4-16,5-9 9 16,4-13-20-16,0-6 12 15,2-9-1-15,-2 2 7 16,-2-7 3-16,-8 8 25 0,-4-1 1 15,-6 6 7-15,-7 0-10 16,-7 8 8-16,-6 2-7 16,0 6 3-16,-3 4-34 15,2 6-22-15,1 2-84 16,7 7-273-16,14 5 39 16</inkml:trace>
  <inkml:trace contextRef="#ctx0" brushRef="#br1" timeOffset="-49303.11">20107 10486 1033 0,'35'8'242'15,"-35"-11"142"-15,-2 3-273 16,-2-1 17-16,3 1 4 16,1 0 8-16,0 0-37 0,0 0-33 15,0 0-31-15,0 0-3 16,1 0-11-16,1 0-14 16,3-1 3-16,21 0-3 15,34-6 3-15,-24 2-8 16,-6 3 0-16,-3-1 0 15,-8 2 6-15,-6-1-7 16,-7 1-1-16,-3-2-17 16,-1 2-34-16,-2 1-121 15,0 0-48-15,1 1-292 16,0 0-17-16</inkml:trace>
  <inkml:trace contextRef="#ctx0" brushRef="#br1" timeOffset="-48725.02">20648 10380 833 0,'0'-10'254'16,"4"4"23"-16,-2 4-191 15,0 1-86-15,-2 0 30 16,0 0 29-16,0 0 23 15,0-1 26-15,0-1-6 16,0 0-4-16,0 0-3 16,0-1-13-16,0-2-17 0,3-6-15 15,14-32-21-15,-7 32-12 16,-1 0 4-16,3 6-14 16,-3 0-6-16,0 4 1 15,2 2 3-15,0 5-4 16,-2 1 4-16,2 5-2 15,-1 1 6-15,0 4-9 16,-6-2 0-16,-1 7 0 16,-1 0-2-16,-5 5-3 15,-3 0 2-15,-3 5-3 16,-1-3-1-16,-4-1-5 16,1-8 7-16,0-3-3 15,3-7 1-15,1-4 5 16,2-2 7-16,4-2-8 15,1-1 11-15,2 0-3 0,-1 0 0 16,1 0-1-16,0 0 6 16,-1 0-14-16,1 0 6 15,0 0-4-15,0 0 7 16,1 0-3-16,0 0 7 16,2-1 1-16,16-2 0 15,49-3-12-15,-30 3-12 0,16 0-99 16,-1 3-53-16,12-1-301 15,-6-1-9-15</inkml:trace>
  <inkml:trace contextRef="#ctx0" brushRef="#br1" timeOffset="-48158.71">21169 10374 1168 0,'4'-52'252'0,"-6"46"136"0,-1 3-332 15,2 1 14-15,0 1 23 16,0 0 9-16,1-2-16 15,-4 1-11-15,2 0-19 16,1 1-16-16,-2-1-18 16,1 0-1-16,0-1-6 15,-1 1-2-15,1 0 0 0,1 0-9 16,-2 1-8-16,0 0-4 16,2-1 8-16,-3 2-10 15,2 2 2-15,-4 1 1 16,-4 3 6-16,-40 46-6 15,40-29 2-15,-1 3-4 16,7-1 6-16,4 2-8 16,6-4-7-16,9-4-12 15,5-5 11-15,8-9-15 16,1-6 6-16,4-8 5 16,-8-3 9-16,1-7-5 15,-6 0 5-15,-1-9 7 16,-6 4 0-16,0-4 4 15,-6 0 9-15,-7 1 1 0,-7 4 2 16,-11-2-3-16,-3 5-3 16,-14 4-9-16,2 7-22 15,-3 7-94-15,11 8-28 16,17 1-290-16,19-5-1 16</inkml:trace>
  <inkml:trace contextRef="#ctx0" brushRef="#br1" timeOffset="-47883.14">21713 9860 1182 0,'-1'-7'324'0,"0"0"91"16,1 6-350-16,0 0 1 16,0 1-16-16,1-1-19 15,0 1-7-15,1 0-1 16,2 0-12-16,8 1-22 16,35 9-18-16,-27-8-64 15,-2 3-39-15,3-1-304 16,-6 4 34-16</inkml:trace>
  <inkml:trace contextRef="#ctx0" brushRef="#br1" timeOffset="-47674.52">21614 10030 935 0,'0'-1'317'0,"6"-1"86"16,1-2-217-16,9 0-63 15,2-2-3-15,6 0-5 16,1 3-55-16,6 2-102 16,-5 1-264-16,-5-5-152 15,-6-7-124-15</inkml:trace>
  <inkml:trace contextRef="#ctx0" brushRef="#br1" timeOffset="-45025.15">22686 9633 905 0,'-4'-10'285'0,"2"-3"80"16,-2 2-224-16,-3 2-61 15,1 4-9-15,-6 1 11 16,0 2-33-16,-4 3-6 16,-2 3-13-16,-2 1-4 15,2 1-12-15,-2 2-9 16,5 1 2-16,2 2-6 16,0 1 2-16,1 8-5 15,2 2 2-15,-1 8-5 16,1 1 5-16,3 6-6 15,7-3 5-15,6-2-3 0,5-8 2 16,7 1-2-16,4-6 9 16,5-1-8-16,-1-3 9 15,7-3-6-15,-7-7 9 16,3-3-7-16,-6-5 9 16,0-7-1-16,-7-1 7 15,2-4-5-15,-5-5 9 16,-2-9-7-16,-1-7-5 15,-1-15-3-15,-5 3-5 0,-5-2-3 16,-6 10-3-16,-8 10 2 16,-3 16-3-16,-8 8-18 15,-2 12-27-15,-8 11-59 16,-1 6-47-16,0 10-278 16,13-4 35-16</inkml:trace>
  <inkml:trace contextRef="#ctx0" brushRef="#br1" timeOffset="-44588.02">23055 9762 984 0,'23'-14'384'0,"-31"1"38"16,-3 2-200-16,2 4-158 16,3 5 23-16,3 0-27 0,-1 3-22 15,3-1-11-15,0 0-9 16,1 0-21-16,0 1-4 16,-1 0 1-16,1 2-14 15,0 1 3-15,0 0-14 16,0 0-1-16,0 1 0 15,0-2 14-15,0 0 6 16,0 0 21-16,0-1 12 16,1 0 12-16,-1-1 6 15,0 0 4-15,0-1-8 16,-1-1 0-16,1 0-14 16,-2-1-3-16,0 0-14 15,-1 0 3-15,1 2-14 16,0 2 4-16,0-1-12 15,2 1-13-15,-2 1-69 16,2 0-47-16,2 1-328 0,11 0 29 16</inkml:trace>
  <inkml:trace contextRef="#ctx0" brushRef="#br1" timeOffset="-43909.33">23251 9679 841 0,'52'15'236'0,"-51"-22"88"15,1 1-197-15,-1-2-18 16,-2 0 20-16,1-2 33 16,-3 1-16-16,1 1-12 15,2 5-36-15,0 2-1 16,0 0-27-16,0 0-6 15,0 0-6-15,0 0-3 16,0-1-19-16,0 1-6 16,0 1-9-16,0 0-10 15,0 0-2-15,0-1-5 16,0 1-2-16,0 0-11 16,0 0 4-16,0 1-4 15,0 3 1-15,1 18 2 16,9 39 7-16,-4-29-2 0,-2-7 2 15,0-3 0-15,-3-12 0 16,3-3-5-16,-2-2 2 16,0-3 0-16,-2-2 6 15,0 0 1-15,0 0 5 16,0 0-4-16,0 0 5 16,0-1-7-16,1 0-3 0,1-2-11 15,6-1 2 1,19-7-7-16,38-10 6 0,-30 15-4 15,-9 4 10-15,0 2-6 16,-7 3 3-16,0 3-7 16,-7 1 4-16,-1 5-8 15,-6 3 7-15,-2 7-1 16,-6-1 3-16,-2 9-7 16,-4-3 0-16,-5 5-20 15,1-6-1-15,-1 0-14 16,0-7 4-16,-3-5 0 15,2-9 18-15,-5-5-18 16,0-5-1-16,-5-8-24 16,-1-1-11-16,4-4-22 0,5 3 2 15,3-1-46-15,8 7-97 16,3 4-135-16,6 3-29 16</inkml:trace>
  <inkml:trace contextRef="#ctx0" brushRef="#br1" timeOffset="-43614.81">23346 9666 1284 0,'-3'-2'359'0,"1"-5"113"15,1 5-355-15,1 2-36 16,0 0 15-16,3-1-9 16,18-2-21-16,63-10-2 15,-27 3-11-15,10 0-33 16,-18 2-13-16,-4 2-13 16,-24 2-19-16,-9 1-51 15,-14-2-78-15,-16-2-387 16,-12-4 63-16</inkml:trace>
  <inkml:trace contextRef="#ctx0" brushRef="#br1" timeOffset="-38843.33">13365 11922 941 0,'-10'-11'472'0,"-6"-1"-43"15,13 6-161-15,3 4-254 16,0 2-23-16,0 0-5 15,0 0-44-15,2 0-38 0,19 1-330 16,48 4 65-16</inkml:trace>
  <inkml:trace contextRef="#ctx0" brushRef="#br1" timeOffset="-38673.92">13870 11875 1446 0,'3'-7'290'0,"-3"3"135"16,0 3-412-16,0-1-64 15,0 1-5-15,-1-1-92 16,0 0-277-16,-1-1 38 16</inkml:trace>
  <inkml:trace contextRef="#ctx0" brushRef="#br1" timeOffset="-38516.12">13573 11514 1430 0,'-10'-12'291'0,"5"-1"136"0,0 5-483 16,4 3-79-16,12 1-301 15,5 0 27-15</inkml:trace>
  <inkml:trace contextRef="#ctx0" brushRef="#br1" timeOffset="-38093.2">14149 11456 883 0,'29'-18'304'0,"-32"8"77"15,-1 1-197-15,5 4-31 16,-1-3 16-16,3 1-16 15,0 1-4-15,1 0-30 0,-1 1-10 16,1 2-24 0,-4 1-23-16,0 1-26 0,0 1-14 15,1 1-11-15,1 3-17 16,8 15 1-16,16 58-5 16,-18-29 7-16,-5 10-7 15,0-4 1-15,-1-5-40 16,1-17-19-16,-3-6-90 15,0-13-32-15,-3-13-57 16,2-5-263-16,-2-25 63 16</inkml:trace>
  <inkml:trace contextRef="#ctx0" brushRef="#br1" timeOffset="-37903.39">14196 11419 1394 0,'-4'-12'331'0,"1"5"126"16,4 1-392-16,6-2-46 16,13-1-9-16,6 1 6 15,15-3-14-15,4 3-18 16,5 5-96-16,-6 3-52 16,-2 11-296-16,-16 4-20 0</inkml:trace>
  <inkml:trace contextRef="#ctx0" brushRef="#br1" timeOffset="-37710.98">14209 11603 1317 0,'-3'-4'313'15,"3"-5"111"-15,7-1-367 16,7 2-37-16,10 0-11 15,7-1 7-15,8 1-35 16,-1 6-59-16,10 3-358 16,-8 0 76-16</inkml:trace>
  <inkml:trace contextRef="#ctx0" brushRef="#br1" timeOffset="-37496.8">14213 11799 1157 0,'-11'-10'312'15,"0"7"86"-15,6 1-315 16,5-3-34-16,5 3-12 0,-3 1-6 16,5 0-4-16,35-7-20 15,49-5-42-15,-19 8-98 16,-3-3-287-16,-2-11 34 15</inkml:trace>
  <inkml:trace contextRef="#ctx0" brushRef="#br1" timeOffset="-37026.02">14758 11543 1311 0,'-8'-3'307'16,"-1"-3"118"-16,-2 8-347 0,-1 0-34 15,0 4 17-15,-1-2 4 16,-1 4 7-16,2-1-22 16,2 0-10-16,-1-1-14 15,5 2-7-15,1-3-15 16,3-1-6-16,0-1-2 15,1-3-17-15,0 0 4 16,0 0-6-16,0 2 1 0,0-1-5 16,-1 1 9-16,1 0-4 15,0 0 0-15,1 2-2 16,1-1 17-16,2 0-2 16,0 3-1-16,12 1 8 15,40 36 4-15,-29-31-8 16,-2 2 6-16,2-1 5 15,-11-1-7-15,-1-1-1 16,-10-2 4-16,-1 2-11 16,-7-4-2-16,-7 2-34 15,-1-1-23-15,-4 1-77 16,-4-6-30-16,1 2-268 16,6-10 40-16</inkml:trace>
  <inkml:trace contextRef="#ctx0" brushRef="#br1" timeOffset="-36692.15">14998 11395 1347 0,'5'-19'318'15,"1"1"178"-15,-4 5-376 0,0-3 5 16,0 3 6-16,1 2 17 15,-3 6-47-15,1-1-14 16,-1 4-33-16,0 1-13 16,0 1-28-16,0 0-19 15,0 0 6-15,1 2-1 16,2 7-1-16,9 20-7 16,8 40 10-16,-11-17-9 15,-4-4 2-15,1 5 0 16,-2-6 5-16,0 0-29 15,-1-16-20-15,0-5-67 16,0-8-55-16,-4-9-107 16,-1-9-121-16,-6-15-142 15,-3-9-33-15</inkml:trace>
  <inkml:trace contextRef="#ctx0" brushRef="#br1" timeOffset="-36526.9">14903 11543 1288 0,'15'-6'289'16,"-14"0"137"-16,6 2-361 16,7-2-9-16,6-2-3 15,10 1-7-15,9-1-18 0,7 4-43 16,1 1-63-16,5 2-105 16,-8 5-268-16,-5-1 1 15</inkml:trace>
  <inkml:trace contextRef="#ctx0" brushRef="#br1" timeOffset="-36287.45">15253 11501 1223 0,'-3'1'273'0,"0"-1"139"16,-1 0-327-16,2 0 30 15,0 0 5-15,1 0-4 16,0 0-21-16,1 1-30 15,0 2-48-15,2 6-7 16,6 16-4-16,12 44-9 0,-13-36 6 16,-2 6-24-16,-1-7-9 15,-3-5-58-15,1-14-42 16,1-13-86-16,-2-14-271 16,-1-26 35-16</inkml:trace>
  <inkml:trace contextRef="#ctx0" brushRef="#br1" timeOffset="-36158.91">15244 11356 1328 0,'4'2'183'0,"10"6"86"16,4 2-331-16,11 3-343 16,1-3 91-16</inkml:trace>
  <inkml:trace contextRef="#ctx0" brushRef="#br1" timeOffset="-35527.41">15426 11465 881 0,'7'35'491'0,"-7"-34"-74"15,1 4-123-15,1 3-230 0,1 4-23 16,2 5 7-16,-1 0 10 15,1 7-17-15,1-1-10 16,-2 4-12-16,0-3-11 16,0-2-9-16,0-7 5 15,1-2-13-15,-3-8-3 16,-1-4 5-16,-1 0 11 16,-1-2-11-16,0-2 5 0,0 0-8 15,0-2-5-15,-2-19-9 16,-2-36 10-16,6 33-4 15,1 4 19-15,2 4 1 16,1 4-1-16,1 4-9 16,-2 6 10-16,4 1-16 15,-1 2 7-15,5 9-8 16,1 5 9-16,4 8-8 16,-4 3 9-16,0 13-9 15,-3-2 6-15,0 5-28 16,-5-5-9-16,2-1-39 15,-4-13-1-15,0-6-9 16,-1-10 23-16,-1-11 14 16,-1-8 47-16,0-7 22 0,-1-5 25 15,-1-8 29-15,1 3 16 16,2-3 1-16,1 6-6 16,3 3-8-16,2 10-23 15,4 2-16-15,2 8-10 16,4 3-19-16,1 2 1 15,1 1-12-15,0 2 6 16,1 2 1-16,-3 5 5 16,2 4-7-16,-6 3 3 0,4 10-16 15,-3 7-41-15,0 14-67 16,0 0-90-16,11 2-223 16,-2-11-12-16</inkml:trace>
  <inkml:trace contextRef="#ctx0" brushRef="#br1" timeOffset="-35026.89">16180 11557 1389 0,'2'-9'297'0,"-2"2"138"16,0 6-399-16,0-1 2 15,0 2 22-15,-2-1 9 16,0 1 5-16,1-1-11 0,0 0-15 16,0 0-19-16,-3 0-16 15,2-1-11-15,-4 0 1 16,2-2-7-16,-2 1 4 16,-5-2-6-16,-32-11 2 15,28 19-16-15,0 4-11 16,-1 7-26-16,-2 4-7 15,3 5-21-15,4 3 13 16,2 3-14-16,7-5 16 0,6-1 1 16,2-7 22-16,5-3 0 15,-2-6 25-15,5-8 9 16,-3-7 15-16,1-5 5 16,-1-5 14-16,-1-4 7 15,0 2 4-15,1 1 17 16,-3 2 11-16,2 2-13 15,-4 5 3-15,-1 4 0 16,-1 5-29-16,3 4-17 16,-1 5 12-16,5 8-14 15,5 9-5-15,5 15-5 16,5 5-50-16,15 7-397 16,5-9 106-16</inkml:trace>
  <inkml:trace contextRef="#ctx0" brushRef="#br1" timeOffset="-34458.92">16477 11350 1016 0,'-5'-17'281'0,"1"4"115"15,-1 8-263-15,4 0 44 16,-2 0-9-16,2 4 41 15,0 0-36-15,0 0-14 16,1 0-65-16,0 0-10 16,0 0-52-16,0-1-16 15,0 2-17-15,0 2 0 16,1 1-12-16,4 31 7 16,6 40 2-16,-5-15 2 15,-2-5-5-15,0 6 6 16,0-11-12-16,0-3-21 15,-2-17-26-15,-1-8-79 16,-1-15-40-16,-4-13 213 0,2-16-582 16,-1-16 252-16</inkml:trace>
  <inkml:trace contextRef="#ctx0" brushRef="#br1" timeOffset="-34279.6">16392 11495 1231 0,'-2'-3'328'16,"2"0"100"-16,1 3-324 0,-1-1-26 16,2 0-23-16,8-2 6 15,23-5-19-15,48-8-24 16,-32 11-85-16,5 4 8 16,-9 3-412-16,-7 5 76 15</inkml:trace>
  <inkml:trace contextRef="#ctx0" brushRef="#br1" timeOffset="-33909.96">16700 11633 1416 0,'1'0'358'0,"1"0"108"15,-2-1-376 1,0-1-87-16,1 1-1 0,2 0-6 15,17-4-14-15,38-15-18 16,-29 6-32-16,-10 3-6 16,0 1 4-16,-7-1 6 15,-3-1 13-15,-4 1 24 16,-6-3 9-16,-2 2 0 16,-6-2-7-16,-3 4-1 0,-8 0 9 15,2 4-5-15,-2 4 11 16,3 4 7-16,-3 8 8 15,3 6-7-15,2 10 13 16,2 3-9-16,6 9 7 16,11 1-5-16,11 7 8 15,9-8-3-15,17-3-18 16,9-13-48-16,15-21-306 16,0-20 63-16</inkml:trace>
  <inkml:trace contextRef="#ctx0" brushRef="#br1" timeOffset="-33460.37">17258 11247 1340 0,'-21'-2'354'16,"13"-6"136"-16,3 2-372 15,4 5-23-15,1 2-16 16,-1-2 14-16,1-1-45 15,0 2-9-15,0 0-21 16,1 3 1-16,1 0-20 0,8 23 5 16,12 42 0-16,-15-20 3 15,-5 1-15-15,-8 14 11 16,2-5-4-16,-6 5 1 16,4-16-5-16,-2-8 15 15,3-17-12-15,1-8 4 16,3-13 0-16,-5-11-12 15,-1-6-26-15,-3-12-9 16,-4-6-9-16,-6-8-10 16,0 8 13-16,-1 0 11 15,4 12 8-15,1 5 0 16,4 11 3-16,-1 8 3 16,2 10 6-16,-3 10 5 15,2 7 0-15,3 9 15 16,6 3-8-16,11 6 1 15,11-8 7-15,27-6-69 0,18-16 270 16,35-31-644-16,4-22 237 16</inkml:trace>
  <inkml:trace contextRef="#ctx0" brushRef="#br1" timeOffset="-32694.6">18039 11348 1157 0,'3'-38'289'15,"-5"36"96"-15,-3 4-278 16,-4 0-63-16,-3-1 18 15,3-3 7-15,-6 4 14 16,5 0-28-16,0-1-4 16,4 3-11-16,-2 4-2 15,2-1-27-15,1 1-5 16,1 1-2-16,-2 1-17 16,2 0-19-16,-2 0 3 15,3-1-5-15,3 0-2 16,2-2 13-16,2 1 14 15,3-2-1-15,5 1 6 16,-3 0-3-16,4 0 7 16,0 2-2-16,2-2 2 15,1 6 0-15,2 2 5 0,-1 1-7 16,3 5 1-16,-6 3-8 16,-4 2-21-16,-6-4-21 15,-9 7-8-15,-11-4-7 16,-10 0 15-16,-3-5 22 15,-6-5 16-15,5-8-12 16,5-14-32-16,13-8-49 0,12-14-277 16,10-2 42-16</inkml:trace>
  <inkml:trace contextRef="#ctx0" brushRef="#br1" timeOffset="-32410.76">18272 11547 1616 0,'7'-1'341'0,"-5"0"206"16,2 0-475-16,-2 0 12 15,0 0 6-15,1 0-25 0,-2 1-48 16,1 0-10-16,-1 0-12 15,2 0-2-15,-3 0-18 16,1 1 4-16,0 2-2 16,3 22-41-16,3 40-34 15,-7-31-65-15,-2-10-23 16,-3-3-39-16,6-13-274 16,1-24 99-16</inkml:trace>
  <inkml:trace contextRef="#ctx0" brushRef="#br1" timeOffset="-32267.98">18280 11375 1496 0,'-4'-6'372'0,"7"6"96"16,-2 0-410-16,-2 0-233 16,1 0-45-16,1 1-244 15,1 1-21-15</inkml:trace>
  <inkml:trace contextRef="#ctx0" brushRef="#br1" timeOffset="-31827.32">18510 11468 1280 0,'5'-19'294'0,"0"3"113"16,4 1-360-16,2 7-34 16,3 1 2-16,1 3-6 15,4 3-3-15,-2 6-8 16,2 1-5-16,-6 4-4 0,-5 8 0 16,-3 0 0-16,-8 10-3 15,0 0 1-15,-3 4-5 16,0-5-9-16,-4 2-3 15,1-7 0-15,-2-3 8 16,2-4 1-16,2-6 13 16,2 0 6-16,2-3 4 15,3-7-8-15,-1 2 8 16,1-1-5-16,0 0 1 16,0 0-5-16,0 0 6 15,0 0-5-15,1 1 7 16,0 1-1-16,1 0 2 15,1 0-2-15,5 4 5 16,13 4-3-16,44 1-50 0,-29-22-318 16,6-10 92-1</inkml:trace>
  <inkml:trace contextRef="#ctx0" brushRef="#br1" timeOffset="-31608.19">18540 11594 1282 0,'1'-1'292'16,"-1"0"102"-16,3 0-334 15,-3 0-86-15,2 0 19 16,16-1 9-16,63-12-80 15,-24 6-324-15,8-4 73 16</inkml:trace>
  <inkml:trace contextRef="#ctx0" brushRef="#br1" timeOffset="-31193.84">19004 11541 1289 0,'25'15'217'16,"-25"-15"147"-16,0 0-377 15,1-1-7-15,-1 0 20 16,0 1 6-16,1-1 2 16,3 0 0-16,2-2-8 0,14-2 4 15,29-14-7-15,-34 11 3 16,-8-1-5-16,0 2 3 15,-6-3-8-15,-1 0-2 16,-1 0-8-16,-9-3-3 16,-2 3-5-16,-7 1 5 15,-2 2 8-15,-2 5 9 16,1 2-3-16,2 5 9 16,6 3-5-16,3 7-2 15,7 5-6-15,5 8 6 16,5 0-3-16,6 6 5 15,3-1-3-15,12 4 10 16,5-10 2-16,17-5-11 16,5-13-28-16,13-18-291 15,-9-14 70-15</inkml:trace>
  <inkml:trace contextRef="#ctx0" brushRef="#br1" timeOffset="-30936.74">19694 11474 1618 0,'13'-1'339'0,"-13"1"181"16,2-1-497-16,-1 1 16 15,-1 0-9-15,0-1-25 16,2-1-35-16,2 1-55 16,18-1-56-16,43-7-116 15,-36 8-252-15,-5 1 14 16</inkml:trace>
  <inkml:trace contextRef="#ctx0" brushRef="#br1" timeOffset="-30744.41">19673 11624 998 0,'-4'5'361'15,"9"-5"15"-15,3-1-210 16,7 0-91-16,7-2-11 16,14-2 13-16,4-2-7 15,7-5-468-15,-10-4 102 16</inkml:trace>
  <inkml:trace contextRef="#ctx0" brushRef="#br1" timeOffset="-28845.32">20444 11233 1237 0,'14'-43'333'0,"-14"35"126"16,-1 6-345-16,1 3-29 15,0-1-26-15,-1 0-3 16,1 0-41-16,0 1-15 15,0 2 1-15,0 0 6 16,1 13-8-16,8 41 3 16,-6-34 4-16,0 1-7 15,1-7 4-15,-1-5 2 0,-2-7-5 16,0 0-5-16,-1-4 13 16,0-2-12-16,0 1-7 15,1-1-1-15,2 0 5 16,3-3-18-16,29-12-27 15,33-16 32 1,-31 19-10-16,-2 2 14 0,-5 7 1 16,-12 7 8-16,-1 7-9 15,-6 2 8-15,-3 12-13 16,-4 2 12-16,-6 9-25 16,-5-1-16-16,-5 11-28 15,-2-8-3-15,-6 2-14 16,2-10 18-16,-10-5-23 15,-4-16 3-15,-11-12-243 16,-2-11 43-16</inkml:trace>
  <inkml:trace contextRef="#ctx0" brushRef="#br1" timeOffset="-28609.5">20520 11242 1182 0,'-16'-41'335'0,"9"33"108"0,3 2-327 16,11 4-69-1,13-4-7-15,9 1-15 0,21-5-85 16,11 0-57-16,16-1-319 15,-6-1 32-15</inkml:trace>
  <inkml:trace contextRef="#ctx0" brushRef="#br1" timeOffset="-28127.85">21069 11151 1019 0,'-28'33'321'0,"21"-39"70"16,-3 2-216-16,8 5-97 16,2-1 1-16,0-1 7 15,0 1-21-15,0 0-38 16,0 0-21-16,0 1-5 15,-1 2-3-15,-3 11-8 16,-12 54 3-16,8-32 8 16,3 4 0-16,5-4-6 15,2 0-22-15,3-9-11 0,1-4-11 16,-1-7 1-16,4-5-9 16,-3-7 21-16,3-6 12 15,2-4 17-15,4-7 0 16,0-5 13-16,6-6 7 15,0-5 2-15,0-7-16 16,-4 2 0-16,-6-4-1 16,-6 4-5-16,-10 1-8 15,-8 12 5-15,-4 5-5 16,-5 6-2-16,-4 4-9 16,4 10 8-16,2 3-25 15,7 4-19-15,5 6-73 16,11 2-228-16,18-5 31 15</inkml:trace>
  <inkml:trace contextRef="#ctx0" brushRef="#br1" timeOffset="-27710.7">21478 11230 1328 0,'-19'-6'280'15,"12"1"169"-15,-1 2-371 16,0 2 5-16,4 0 34 15,-5-1 0-15,2 2-32 0,3 2-22 16,-5-4-17-16,1 6-29 16,-1 1-14-16,-2 2-4 15,2 0-1-15,-4 11-7 16,2-4 2-16,-1 9-13 16,2 2-8-16,-1 5-10 15,5-4-6-15,6 9-8 16,5-4-1-16,5 0-5 15,4-3 2-15,9-5-16 16,1-10 8-16,5-10-1 16,-1-11 18-16,5-12 6 15,-5-4 28-15,1-8 1 16,-10-2 15-16,-4-4-8 0,-9 2 9 16,-9-5-4-1,-7 6-1-15,-5-1-11 0,-7 9 4 16,-4 9-10-16,1 11-6 15,-1 5-32-15,6 9-12 16,2 7-242-16,9 6-72 16,7-1-65-16</inkml:trace>
  <inkml:trace contextRef="#ctx0" brushRef="#br1" timeOffset="-27311">21780 11236 1262 0,'-5'-5'277'0,"-5"-1"158"16,2 2-353-16,-3 2-3 15,0-3 20-15,0 5-1 16,1-2-35-16,-1 6-15 16,3 2-21-16,0 4-19 15,2 0-7-15,-1 8-5 16,2 4-2-16,2 8-7 15,4 0 8-15,5 5-12 16,0-3-6-16,5-1-16 16,3-7 9-16,5-4-14 0,0-8 7 15,5-10 3-15,-2-9 17 16,6-10-1-16,-3-5 16 16,2-11-4-16,-4 0 9 15,-5-4-3-15,-7 1 11 16,-10-9-16-16,-8 5 1 15,-13 3-18-15,-6 9 1 16,-13 10-33-16,2 16-12 16,-2 11-51-16,9 8-23 15,14 12-277-15,16 0 54 0</inkml:trace>
  <inkml:trace contextRef="#ctx0" brushRef="#br1" timeOffset="-26995.26">22206 11316 1298 0,'24'-40'335'0,"-34"24"161"16,5 7-368-16,0 6-5 15,5 0 16-15,-1 2-36 0,1 1-45 16,0 0-11-16,1 0-17 16,3 1-23-16,9 4 1 15,51 27-8-15,-31-15 6 16,9 8-5-16,-3-1 5 16,4 2-59-16,-11-3-31 15,-4 1-128-15,-10-6-44 16,-7-4-302-16,-7-7 9 0</inkml:trace>
  <inkml:trace contextRef="#ctx0" brushRef="#br1" timeOffset="-26813.74">22536 11360 1433 0,'-16'-76'333'0,"6"65"169"16,6 5-415-16,-5 1 2 15,2 2 7-15,-8 10-29 16,-2 7-35-16,-12 20-10 16,-4 10-45-16,-7 33-181 15,5 5-330-15,10-6 21 16</inkml:trace>
  <inkml:trace contextRef="#ctx0" brushRef="#br1" timeOffset="-25226.22">23021 10838 1125 0,'0'-27'289'0,"0"8"116"0,1 1-303 16,0 5 8-16,3 0 44 16,-3 5-37-16,2 3 1 15,-3 6-26-15,1-1-15 16,-1 0-53-16,0 0 3 15,0 1-18-15,2 1-1 16,-2 2-3-16,7 19 9 16,9 42-13-16,-12-27 7 15,-5-4-3-15,-1 1 1 16,0-6-7-16,0-5 6 16,-1-9-6-16,1-2 4 15,4-4-2-15,-2-3 1 16,-1-2-12-16,4-2-54 0,-3-2-67 15,1-1-255-15,1 0-157 16,2-1-85-16</inkml:trace>
  <inkml:trace contextRef="#ctx0" brushRef="#br1" timeOffset="-24895.31">22754 11313 1039 0,'-12'-16'281'16,"4"11"106"-16,-1 1-251 15,5 0-37-15,0 0 24 16,4 4-8-16,0-1-27 16,2 0-41-16,0 0-8 15,8 0-29-15,28-4-9 16,45-2-10-16,-7 3-6 0,8 3-57 16,22-1-74-1,-8-1-327-15,3-6 35 0</inkml:trace>
  <inkml:trace contextRef="#ctx0" brushRef="#br1" timeOffset="-24296.07">22735 11537 767 0,'0'-1'215'0,"0"0"110"15,-1 0-205-15,1 0 33 16,0 0 7-16,0 0 12 15,0-1-46-15,1-2-11 16,0 1-46-16,1-1-12 0,2-1-31 16,3-1-1-1,39-35-12-15,-29 33 1 0,-2 3-8 16,3 4 0-16,-3 3-10 16,0 2 6-16,-5 4-2 15,-1 4-5-15,-3 4 2 16,-2 8-1-16,-4 2-2 15,-3 9 2-15,-3-2-3 16,-4 5 0-16,-1-7-1 0,-3 1-3 16,5-9-5-16,-1-4 9 15,4-10-5-15,1-2 11 16,3-5 2-16,0 0 10 16,2-3-9-16,-1 1 11 15,1 0-7-15,0 0 2 16,0 0-10-16,0 0 11 15,0 0-16-15,0 0 5 16,1 0-5-16,1 0 6 16,5 1-8-16,26 4-19 15,42 2-54-15,-9-11-375 16,2-8 78-16</inkml:trace>
  <inkml:trace contextRef="#ctx0" brushRef="#br1" timeOffset="-23778.48">23392 11615 1240 0,'-4'-10'271'0,"-18"-35"135"16,15 41-364-16,3 0-7 16,2 0 7-16,2 3 28 15,-3 0-12-15,2 0 3 16,0 0-11-16,0 0 1 16,0 0-28-16,1 0-4 15,-2 0 2-15,2-1-4 16,0 1-10-16,0 0-5 15,0 1-3-15,0 0-7 16,-1 1-2-16,0 2 5 16,0 0-5-16,-4 14 6 15,-11 38-3-15,9-25 6 16,5-6-2-16,2 1-4 0,4-4-15 16,8-3-16-16,4-8-7 15,7-3-12-15,-1-9 7 16,4-6 12-16,-5-7 18 15,-4-7 14-15,-7-1 7 16,-4-4 10-16,-7 2-7 16,-7-1 0-16,-2 5-11 15,-8 0 3-15,-1 5-10 16,-4 4-39-16,4 6-44 0,3 4-318 16,8 2 49-16</inkml:trace>
  <inkml:trace contextRef="#ctx0" brushRef="#br1" timeOffset="-23451.05">23740 11247 1298 0,'-5'-11'300'0,"0"-7"151"16,-1 4-376-16,0 6 16 0,4 2 13 16,1 4 3-1,1 1-37-15,0 1-9 0,0-1-28 16,0 1-22-16,0 1-17 16,2 0 1-16,2 2 2 15,9 14 3-15,43 40 0 16,-27-30 2-16,1-1 0 15,1 2-1-15,-3-5-33 0,-2-4-73 16,-6-5-51-16,-7-7-83 16,-8-1-279-16,-5-4 46 15</inkml:trace>
  <inkml:trace contextRef="#ctx0" brushRef="#br1" timeOffset="-23260.01">23928 11176 1324 0,'-11'-6'307'0,"1"-1"136"15,-2 6-382-15,-5 8-6 16,1 4 6-16,-8 16 3 16,-1 4-23-16,-8 18-57 15,3 4-119-15,0 12-344 0,12-14 19 16</inkml:trace>
  <inkml:trace contextRef="#ctx0" brushRef="#br1" timeOffset="-20919.52">24556 10861 1021 0,'1'-18'258'0,"0"-1"121"0,-1 5-284 16,1 2 17-16,1 0 21 15,-1 2-2-15,0 3-26 16,0 2-1-16,-1 1-23 15,0 4-21-15,0-1-18 16,0 1-12-16,0 0-12 16,0 0-6-16,0 0-8 0,0 0-2 15,0 1 4 1,0 0-2-16,0 2 0 0,2 6-2 16,2 13 3-16,7 38-3 15,-7-35 9-15,-1 3-4 16,0-5 7-16,1-3-6 15,-2-5 3-15,-1-4-9 16,0-6 7-16,-1 1-8 16,1-4 4-16,-1-2-31 15,0 0-43-15,0 1-155 16,1 1-311-16,1 0 10 16</inkml:trace>
  <inkml:trace contextRef="#ctx0" brushRef="#br1" timeOffset="-20569.97">24239 11365 1221 0,'-3'-7'292'0,"0"0"138"15,4 2-334-15,1 1-17 16,5-3 16-16,12-3-17 15,8 1-29-15,19-5-18 16,36-1-33 0,13 1-83-16,16 9-394 15,6-9 91-15</inkml:trace>
  <inkml:trace contextRef="#ctx0" brushRef="#br1" timeOffset="-19829.08">24431 11600 751 0,'-1'-11'307'16,"-1"-2"37"-16,2-3-131 15,4 2-89-15,2-3 5 16,3 0-7-16,3 2-16 16,2 3-26-16,-1 1-16 15,-2 5-15-15,2 4-14 16,-2 2-11-16,0 2-12 0,-2 3-2 16,1 3-7-16,-2 2 4 15,-1 7-9-15,0 0 4 16,-3 6 0-16,-3-1-1 15,-2 1-2-15,0-3 4 16,-5 0-5-16,2-4-2 16,-3 0 1-16,0-2 4 15,-3-1-5-15,1-1 6 16,-2 1-1-16,1-4 9 0,-1 1-9 16,3-1 6-16,1 2-10 15,1-5 15-15,2-1-14 16,2 0 6-16,2-3 4 15,0-3 4-15,0 0-4 16,0 0 10-16,0 1-4 16,0 0 5-16,0 0 2 15,0 0 2-15,0 0-1 16,0 0 4-16,0 0-4 16,0-2-4-16,0 2-6 15,0 0 4-15,1 0-4 16,1 0 2-16,7 0 0 15,17 2 5-15,59 3-8 16,-25-5-4-16,32 6-168 0,8-1-381 16,10-25 64-16</inkml:trace>
  <inkml:trace contextRef="#ctx0" brushRef="#br1" timeOffset="-18546.83">23375 11628 954 0,'62'-45'293'0,"-59"32"106"16,-3 4-254-16,-1 1 3 15,1 2-24-15,1 2 14 0,0 3-41 16,-2 1-13-16,0 0-39 15,0 1 5-15,-2 2-33 16,-5 33-7-16,-53 45-11 16,21-13 13-16,4 4-24 15,-5 19-155-15,10-10-339 16,6-11 51-16</inkml:trace>
  <inkml:trace contextRef="#ctx0" brushRef="#br1" timeOffset="-18029.93">21914 11085 917 0,'0'-14'252'0,"0"3"114"16,0 6-250-16,1 3 27 15,-2 1-19-15,1 1-13 16,-3 2-43-16,-3 25-7 16,-18 56-25-16,-5-8 3 15,-4 14-10-15,-9 44-3 16,-3-1-87-16,1 29-395 16,5-4 101-16</inkml:trace>
  <inkml:trace contextRef="#ctx0" brushRef="#br1" timeOffset="-14546.46">23045 11587 961 0,'0'2'298'0,"0"-1"62"16,0-1-243-16,-1-1-18 15,0-1-13-15,0-1 28 16,0 1 3-16,1 0-6 15,0 0-30-15,0 1-15 16,-3 1-40-16,1 4-18 16,-13 38-17-16,-31 71-1 15,1-18 0-15,-14 44-132 16,3-8-343-16,8-19 70 16</inkml:trace>
  <inkml:trace contextRef="#ctx0" brushRef="#br1" timeOffset="-13728.56">21419 11048 1238 0,'4'-18'318'0,"-6"4"120"16,-6 15-365-16,-13 22-17 16,-8 13-9-16,-26 35 3 15,-16 16-17-15,-26 31 0 16,-1 6 0-16,-24 25-74 15,13-14-96-15,-11 2-334 16,30-33 21-16</inkml:trace>
  <inkml:trace contextRef="#ctx0" brushRef="#br1" timeOffset="-12846.81">21480 10691 945 0,'3'-4'239'0,"-1"-1"116"16,4-4-274-16,26-33 12 15,-22 32-6-15,0-1 4 16,3 2-32-16,-1 2 1 15,1 2-20-15,0 3-4 16,2 2-20-16,-1 2-6 16,0 2-7-16,-1 4 0 15,-3 2-8-15,-3 4 1 16,-1 5-5-16,-6 6 3 16,-5 3-4-16,-3 5 9 15,-6-2-6-15,-3-3 12 0,2-2-8 16,-1-3 11-16,4-8-11 15,0-1 7-15,6-5-8 16,0-5 6-16,5-2-6 16,0 0 13-16,1-4-7 15,0 2 12-15,0-1-6 0,0 0 6 16,0 1-6-16,0 0 11 16,0 0-16-16,0 0 6 15,0 0-10-15,1 0-3 16,2 0-10-16,17 0-48 15,51-4-40-15,-22 2-328 16,-1 1 47-16</inkml:trace>
  <inkml:trace contextRef="#ctx0" brushRef="#br1" timeOffset="-12296.4">21861 10612 1144 0,'0'-6'290'0,"-4"-1"110"16,2 6-314-16,2 0-36 15,-3 1 34-15,2 0-19 16,1 0 0-16,0 0-15 0,0 0 7 15,0 0-39 1,0 1-4-16,0 0-16 0,0 1 11 16,0 1-16-16,0 5 15 15,1 8-14-15,8 37 15 16,-11-32-17-16,4 1 7 16,-4-4-14-16,4-1-6 15,-2-6-17-15,4-4-14 16,2-2-1-16,1-5 8 15,2-3 15-15,5 0 15 16,-7-2 18-16,5-1 7 16,-3 1-2-16,-1 1-2 15,-1 2-6-15,4 1 5 16,-4-1-8-16,2 3 4 16,0 3-6-16,-2 0 2 15,0 5-4-15,0 0 6 16,-3-1-9-16,-4 6 6 0,-4 4-2 15,-6 5-9-15,-1 4-28 16,-5 5-33-16,-2-7-11 16,-1-2-18-16,1-10-7 15,-7-4-21-15,2-11-200 16,-2-1 57-16</inkml:trace>
  <inkml:trace contextRef="#ctx0" brushRef="#br1" timeOffset="-12100.66">21909 10669 1049 0,'6'-7'320'16,"-5"-1"64"-16,5 3-264 16,3 0-92-16,5-2-1 15,4 1-16-15,10-1-4 16,-1 0-27-16,12 5-72 15,-2 0 27-15,7-1-324 16,-10 1 43-16</inkml:trace>
  <inkml:trace contextRef="#ctx0" brushRef="#br1" timeOffset="-11697.76">22190 10604 942 0,'0'0'239'0,"0"0"77"15,-1 0-232-15,-1 0-48 16,1 0 26-16,0 0 5 15,0 0 27-15,0 0-21 16,0 0 6-16,0 0-21 16,1 0-7-16,-2 0-32 15,1 0 3-15,-1 0-9 0,1 1 3 16,1 0-8-16,0 1 3 16,0 0-6-16,1 1 3 15,2 11-5-15,3 44 9 16,-7-29-10-16,-2 5 4 15,-4-3-5-15,3 1 3 16,2-4-7-16,3-4 7 16,2-7-8-16,6-3 2 15,2-5-7-15,9-8 8 16,0-4-4-16,8-6 10 16,-2-3-4-16,-1-5 15 15,-6-2-12-15,-5-6 10 16,-8 1-9-16,-5-2 8 15,-5-2-16-15,-8 0 10 0,-5 7-21 16,-13 6-94-16,-4 7-349 16,-1-2 76-16</inkml:trace>
  <inkml:trace contextRef="#ctx0" brushRef="#br1" timeOffset="-11015.11">24695 11569 868 0,'1'-11'322'16,"-2"0"57"-16,0 2-172 16,0 6-78-16,-1 4 1 15,-5 7-19-15,-10 17-15 16,-11 15-28-16,-21 32-20 16,-13 19 5-16,-28 51-188 15,-1 3-340-15,0-2 54 16</inkml:trace>
  <inkml:trace contextRef="#ctx0" brushRef="#br1" timeOffset="-10446.78">22335 10562 649 0,'-7'-6'235'0,"-7"5"72"16,2 5-169-16,-14 13 32 15,-9 8-21-15,-19 20 5 16,-5 5-44-16,-23 16-13 15,-1 0-47-15,-19 13-19 16,7-3-85-16,-17 21-364 16,18-13 90-16</inkml:trace>
  <inkml:trace contextRef="#ctx0" brushRef="#br1" timeOffset="-9830.07">22604 10385 855 0,'0'-38'280'15,"0"29"97"-15,-5 4-228 16,5-3 6-16,0 4-23 0,2-3 20 16,-2 3-53-16,0 3 1 15,0-1-33-15,0 1-14 16,0 0-31-16,0 1-6 16,3 2-19-16,-3 7 2 15,4 20 4-15,-2 40-1 16,-5-32 0-16,0-2 1 15,-4-7-24-15,0-2-87 16,2-10-57-16,2-6-329 16,4-9 8-16</inkml:trace>
  <inkml:trace contextRef="#ctx0" brushRef="#br1" timeOffset="-9296.68">22698 10397 758 0,'2'-3'195'0,"0"0"94"16,0-1-206-16,1 1 27 15,-1-1 1-15,0 0 4 16,-1 1-31-16,1 0-3 16,-1 0-28-16,0-1-3 15,0 1-16-15,2 0 6 16,-1-1-17-16,0 1 2 16,1 1-17-16,0 0 1 15,1 0-11-15,-2-1 3 16,2 2-10-16,-1 1 6 15,1 1-6-15,-2 2 5 16,0 2-6-16,4 19 7 16,-5 33-3-16,-12-29 6 15,-2-3-3-15,-1 1 7 16,1-10-5-16,2-1 10 16,3-9-8-16,4-2 6 0,0-3-2 15,4-1 5-15,0 0-7 16,0 0 9-16,0 0-10 15,0 0 4-15,1-1-2 16,0-1-4-16,2 1-4 16,6 0 5-16,14-1-1 0,40-6-62 15,-31 5-47 1,9-3-306-16,1-7 24 0</inkml:trace>
  <inkml:trace contextRef="#ctx0" brushRef="#br1" timeOffset="-8764.7">22963 10402 845 0,'-37'-45'241'0,"31"35"97"16,3 3-225-16,-2 2 2 15,3 0-16-15,0 2 17 16,2 2-35-16,-1 0-3 0,1 0-20 16,0 0 2-16,0 0-20 15,0 0-6-15,0 0-13 16,0-1-4-16,0 2-4 16,1 0-1-16,1 0-15 15,-2 2 9-15,2 0-9 16,1 0 5-16,-1 1-7 15,2 6 10-15,3 1-8 0,20 35 7 16,-21-38-10-16,1 1 8 16,1-4-3-16,0-1-2 15,3-3 6-15,2 0 3 16,0-3-3-16,0 1 1 16,0 0 1-16,-3-1-1 15,-1 2-4-15,-2 1-1 16,0 1 3-16,-3 4-6 15,-1 4-1-15,-3 3 1 16,-4 2-6-16,-6 7 1 16,2 0 0-16,-8 2-7 15,-2-3-15-15,-1-1-12 16,5-6-22-16,-3-4-39 16,4-7-36-16,2-4-285 15,-2-7 63-15</inkml:trace>
  <inkml:trace contextRef="#ctx0" brushRef="#br1" timeOffset="-8421.55">22917 10359 1238 0,'6'-13'319'16,"6"1"119"-16,8 8-365 15,21 0-17-15,7 3-14 0,21 9-175 16,0-2-306-16,6-18 50 15</inkml:trace>
  <inkml:trace contextRef="#ctx0" brushRef="#br1" timeOffset="-7807.99">19510 12998 1340 0,'-6'-9'355'15,"0"-5"133"-15,5 8-370 0,4-1-39 16,5 1-18-16,7-1 9 15,3 0-41-15,8 2-16 16,2 2 2-16,11 0-52 16,-2 2-61-16,7 1-122 15,-5 3-292-15,-1 1 1 16</inkml:trace>
  <inkml:trace contextRef="#ctx0" brushRef="#br1" timeOffset="-7617.54">19591 13076 1330 0,'-3'4'360'15,"-2"-8"93"-15,7 3-342 16,-2 0-107-16,4 0 9 16,19-3 14-16,69-14-23 0,-23 5-109 15,18-9-355-15,3-6 66 16</inkml:trace>
  <inkml:trace contextRef="#ctx0" brushRef="#br1" timeOffset="-6931.12">20686 12824 1448 0,'30'-48'389'0,"-33"33"124"15,0 4-369-15,2 3-60 0,1 0 25 16,-1 6-11-16,-1-1-17 16,2 3-23-1,-1 0-21-15,1 2-26 0,-1 4-7 16,1 25-5-16,-2 45-8 16,1-33 13-16,-2 8-2 15,3-9-8-15,-1 0 10 16,2-11 5-16,-1-1-38 15,1-13-15-15,0-7-43 16,-2-7-30-16,3-13-108 16,3-8 205-16,5-17-530 15,2-3 180-15</inkml:trace>
  <inkml:trace contextRef="#ctx0" brushRef="#br1" timeOffset="-6765.49">20741 12752 952 0,'-2'-10'324'16,"-2"7"43"-16,-2 3-229 15,-7 2-74-15,-3 4-17 16,-8 5 0-16,-1 0-14 0,-8 6-67 16,7-2-54-16,1 9-312 15,10-4 33-15</inkml:trace>
  <inkml:trace contextRef="#ctx0" brushRef="#br1" timeOffset="-6490.52">20559 13171 1391 0,'-7'-8'341'15,"1"0"128"-15,4 6-363 0,2-1-51 16,2 2-1-16,-2 0-4 16,2 0-21-16,12 0-25 15,67-1-34-15,-23 1-58 16,21-2 147-16,-4-5-558 15,14-13 179-15</inkml:trace>
  <inkml:trace contextRef="#ctx0" brushRef="#br1" timeOffset="-5780.78">21086 12931 455 0,'0'-42'413'16,"-2"35"-81"-16,-1-1 37 0,0 0-244 16,-1-3 12-16,3 1-13 15,2-5-15-15,1-1-37 16,8 0-11-16,3 3-26 16,0-4-18-16,0 9-2 15,-2 0-9-15,-2 3-9 16,0 3 2-16,-2 3 1 15,4 2-6-15,1-3 4 0,0 4 6 16,0 1-4-16,3 3-9 16,-6 4 5-1,2 7-2-15,-4-1-5 0,-2 5-1 16,-3 1 6-16,-6 4 0 16,-2-5 4-16,-5 4 3 15,-2-2 2-15,-3 3-1 16,4-4 1-16,-2 2-2 15,4-6-4-15,-3-4 1 16,4-6 0-16,-2-5 5 16,5-3 0-16,0 0 7 15,2-3-1-15,3 1 8 16,0 0 8-16,0-1 3 16,1 1-2-16,-3 0 5 15,2 0-5-15,0 0-11 0,0 0-2 16,0-1-3-16,1 1-3 15,0 0 1-15,0 0 3 16,1 0 2-16,1 0 5 16,2 0 3-16,-2 0-5 15,15-1-2-15,42-3-6 16,-11-2-77-16,10-4-74 16,25-10-364-16,-1-4 26 0</inkml:trace>
  <inkml:trace contextRef="#ctx0" brushRef="#br1" timeOffset="-5115.24">21593 12884 1106 0,'-62'-51'278'0,"54"36"120"0,1 5-295 15,-2-1 23-15,9 4 5 16,0-1 33-16,0 3-22 16,3 0-8-16,-2 0-41 15,-2 4 0-15,1 0-28 16,-3-1 6-16,2 1-15 15,1 0-13-15,0 0-14 16,0-1-11-16,0 2-17 16,0 0-5-16,0 3-3 15,0 4 2-15,5 26-3 16,2 34 8-16,-7-33-5 16,1-12 4-16,0-5 1 15,2-9-4-15,-3-3-3 16,2-2-4-16,0-2 6 15,-2-2-6-15,0 0 3 16,2-1 7-16,-1 0-5 16,3 0 0-16,0-1 2 15,7-5 7-15,35-19-12 16,-34 23 10-16,-1 4-4 16,-1 0 12-16,2 2-7 15,-2 2 0-15,3 1-4 16,0 1 3-16,1 3-5 15,-2-1-9-15,-1 4-2 0,-2 5-2 16,-4 6-22-16,-3 3-11 16,-6 8-9-16,-2-1 0 15,-6 2-10-15,-4-9 11 16,-6-1-1-16,-1-5 11 16,-6-3-27-16,1-8-2 15,-2-1-41-15,7-7-14 16,1-3 25-16,7-5-335 0,0-12 121 15</inkml:trace>
  <inkml:trace contextRef="#ctx0" brushRef="#br1" timeOffset="-4915.46">21497 12775 1171 0,'-1'-10'331'0,"1"0"134"16,4 6-323-16,6-4-20 15,5 2-25-15,16 1-17 16,9 2-113-16,19-2-448 16,4-1 125-16</inkml:trace>
  <inkml:trace contextRef="#ctx0" brushRef="#br2" timeOffset="11955.25">2462 13226 1527 0,'2'-60'390'0,"1"40"104"16,4 14-433-16,1 4-35 16,0 6-21-16,7 9 9 15,3 5 9-15,9 20-2 16,0 7 4-16,5 19-6 16,-4 7-4-16,-7 20-7 15,-9-6-1-15,-6 4-5 16,-10-12 0-16,-12-5-9 15,-5-21 11-15,-13-6-6 16,-2-15 3-16,-12-11-3 16,-3-16 11-16,-6-13-13 0,4-12 2 15,-6-13 5-15,13-6 0 16,6-21-13-16,17-4 9 16,21-21-4-16,20 3-6 15,22-5 1-15,16 17 8 16,25 3-6-16,2 22 1 15,29 3 1-15,-7 12 3 16,14 8-4-16,-18 12 4 16,-3 14-108-16,-35 5-76 0,-16 8-329 15,-36-5-22-15</inkml:trace>
  <inkml:trace contextRef="#ctx0" brushRef="#br2" timeOffset="13548.94">3264 13687 1325 0,'2'-23'371'16,"-9"6"83"-16,1 7-366 15,-4 8 2-15,2 5-25 16,-3 7 8-16,1 5 4 16,3 15-13-16,-2 5-23 15,2 11-14-15,4 1-12 16,1 10-4-16,3-9-2 16,1 4-8-16,3-7 1 0,0-4-2 15,1-13-1-15,-3-6 1 16,-1-10 9-16,-4-14 7 15,-5-9-7-15,-8-11-8 16,-2-5-5-16,-6-10-8 16,0 3-11-16,-1 2 0 15,5 11 6-15,-4 9-18 16,4 12-6-16,-1 13-10 16,1 7 2-16,1 6-7 15,9 3 15-15,7 7-4 16,7-4 11-16,13-1 0 15,7-4 5-15,13-7-17 16,4-8-21-16,15-12 43 16,-3-12-422-16,9-15 127 15</inkml:trace>
  <inkml:trace contextRef="#ctx0" brushRef="#br2" timeOffset="13899.01">3449 14080 1369 0,'26'17'302'0,"-29"-26"114"15,5 5-394-15,2-1-26 16,5-4-4-16,4-4 7 16,7 2 5-16,3-2-19 15,-1 2-9-15,-1-3-6 16,-5 3 1-16,-4-3 0 15,-9 0 17-15,-3-2 1 16,-5 5 5-16,-8 1-2 16,-4 5-2-16,-5 3 3 15,1 4 5-15,-5 6 1 16,7 6 1-16,0 8-1 16,9 4-5-16,8 11 4 15,6 3-3-15,11 2 0 16,4-4 4-16,12-2-41 0,3-15-51 15,11-16-286-15,-1-18 37 16</inkml:trace>
  <inkml:trace contextRef="#ctx0" brushRef="#br2" timeOffset="14149.84">3853 13970 1545 0,'-1'-7'305'0,"-6"3"200"15,1 5-439-15,0-2 44 16,1 0 14-16,4-1 4 16,-1 2-41-16,2 0-21 15,0 0-54-15,0 2-10 16,0 1-1-16,3 18-9 16,4 53 7-16,-3-14-3 15,-4 1 6-15,2 9-58 16,-1-11-28-16,2-4-127 15,0-19-64-15,14-12-313 16,-4-20 15-16</inkml:trace>
  <inkml:trace contextRef="#ctx0" brushRef="#br2" timeOffset="14416.47">3875 13944 1162 0,'-12'-11'501'0,"15"1"-22"16,-4 3-205-16,1 6-289 16,13 2 2-16,2 3 3 15,8 8-2-15,7 8-5 16,2 10-1-16,-7 6-11 0,-3 8-10 16,-10-4-15-16,-10 0-6 15,-9-5 7-15,-9-9-3 16,-9-13 9-16,-10-13-25 15,0-14-24-15,-1-25-309 16,3-9 64-16</inkml:trace>
  <inkml:trace contextRef="#ctx0" brushRef="#br2" timeOffset="14747.57">4231 13782 1354 0,'-8'-17'359'0,"-5"2"136"0,0 4-358 16,3 1 11-16,3 5-13 16,2 0 15-16,4-1-34 15,0 3-35-15,1 0-52 16,0 3-14-16,0 1-12 15,1 1-17-15,1 8 6 0,9 24 5 16,6 39-1-16,-13-20-4 16,-2 3 13-1,-2 7-6-15,-2-6-1 0,1-3 4 16,2-18-31-16,-1-6-74 16,2-20-45-16,-2-15-128 15,0-19-321-15,-3-12 42 16</inkml:trace>
  <inkml:trace contextRef="#ctx0" brushRef="#br2" timeOffset="14880.26">4129 13906 1362 0,'4'-3'338'16,"3"1"101"-16,10-1-364 15,10 2-76-15,14-1-57 16,10 0-67-16,10 3-314 0,-4-3 15 15</inkml:trace>
  <inkml:trace contextRef="#ctx0" brushRef="#br2" timeOffset="15165.13">4487 14153 1390 0,'-10'-3'355'0,"3"-10"148"16,1 7-368-16,-1-1-11 15,3 0-5-15,3 1-4 16,3 3-43-16,8-3-20 16,3 1-39-16,16-2-8 15,3 1-7-15,15 0-16 16,-3 1-28-16,4 5-55 15,-10 2-35-15,-8 3-93 16,-17 2-40-16,-14-6-266 16,-16-5 40-16</inkml:trace>
  <inkml:trace contextRef="#ctx0" brushRef="#br2" timeOffset="15565.76">4869 13952 1560 0,'0'-9'418'16,"2"-1"125"-16,-3 4-409 15,0 2-32-15,2 1-13 0,-2 2 2 16,1 1-21-16,0 0-38 16,0 2-31-16,0 4-7 15,2 18-7-15,3 37-2 16,-6-32 10-16,-2-4-32 15,2-10-3-15,2-3-8 16,-2-7 2-16,1-10 7 16,1 0 28-16,-1 3 3 15,0-3 10-15,4-17-3 16,12-37-1-16,1 30-2 16,0 5 2-16,4 4-1 15,-3 9 1-15,2 4-8 16,-4 6 4-16,-1 5-2 15,0 3 0-15,3 9 0 16,-3 3 5-16,-1 6 1 0,-3 4-15 16,2 4-82-1,-5-3-75-15,5-4-366 0,3-15 9 16</inkml:trace>
  <inkml:trace contextRef="#ctx0" brushRef="#br2" timeOffset="16064.59">5524 13901 867 0,'-3'-3'580'16,"2"-2"-121"-16,-2 2-41 16,2 2-375-16,0-1 18 15,0 2 10-15,0-1 5 16,-1 0-25-16,-1 0-18 15,-1 0-27-15,0 0-5 16,-15 0-4-16,-35-1 2 16,33 5-1-16,-7 5-4 15,2-2-3-15,-1 6-20 16,5 0-15-16,-1 4-20 16,10 1-19-16,8 5-15 15,10-1 7-15,8 1 1 0,12-5 17 16,7-5 13-16,-2-5 23 15,4-6 6-15,-5-6 16 16,-5-3 8-16,-11-2 10 16,-2-5 20-16,-7 3 10 15,-3-5 24-15,-3 2 9 16,1-2 16-16,-2 7-8 16,0-3 4-16,-1 9-25 0,4 1-11 15,0 4-23-15,0-1-19 16,0 2-9-16,1 2 0 15,10 19 4-15,24 40-4 16,-12-37-24-16,9-1-89 16,1-8-55-16,9-14-310 15,-10-11 3-15</inkml:trace>
  <inkml:trace contextRef="#ctx0" brushRef="#br2" timeOffset="16581.04">5752 13910 1286 0,'-1'-12'370'15,"1"4"85"-15,-1 4-333 16,1 7-85-16,-3 2 1 16,3-4 6-16,-2 2-6 15,1 13-8-15,-5 47-5 0,6-30-14 16,-3 2-3-16,2-6-7 16,1-4 4-16,0-9-10 15,0-8 1-15,2-7-3 16,3-12-5-16,-2-8-5 15,4-12 8-15,3-8 2 16,-3-6 4-16,5 9 4 16,-4 1 3-16,-2 13 2 0,-1 7 3 15,-2 10-3-15,-1 3-8 16,2 7-6-16,-4-4-7 16,0 1-5-16,3 13 3 15,13 46 5-15,-7-27 2 16,-2-1-10-16,-2-1-10 15,1-8-6-15,-2-5-9 16,-4-8 8-16,3-12 11 16,4-8 22-16,1-13-1 15,1-7 17-15,6-11-5 16,-3 2 7-16,-2-3 11 16,-1 12 15-16,-2 5 14 15,-5 12 2-15,1 6-8 16,1 6-21-16,-1 7-14 15,4 4-19-15,2 8-4 16,2 6 9-16,7 7-5 0,-1 0-11 16,4 2-41-16,-1-5-32 15,6-2-100-15,-5-14-292 16,2-13 49-16</inkml:trace>
  <inkml:trace contextRef="#ctx0" brushRef="#br2" timeOffset="16899.39">6281 13952 1354 0,'7'-4'278'0,"-8"2"138"15,1 0-401-15,7-2 3 16,-6 3-5-16,2-1 7 16,14-4-9-16,42-17-4 15,-37 15-2-15,-3-3-3 16,-7 2 7-16,-1-1 1 15,-5 0 7-15,-6-1-10 16,-7 0 8-16,0-1-14 16,-6 3 3-16,-6 0-10 15,1 3 1-15,-1 5 0 16,0 3 7-16,-2 5-7 16,5 7 1-16,-3 10 3 0,5 8-8 15,2 13-1-15,8 1 0 16,13 10 5-16,13-6-26 15,22-10-400-15,11-25 131 16</inkml:trace>
  <inkml:trace contextRef="#ctx0" brushRef="#br2" timeOffset="17557.08">6843 13887 1410 0,'-43'30'337'0,"40"-38"118"15,1 5-387-15,7-2-10 16,1 0 0-16,10-2 4 15,-1-1-7-15,12 2-29 16,2 2-61-16,7 3-140 16,-4 4-159-16,-4 5-175 15,-11 0-112-15</inkml:trace>
  <inkml:trace contextRef="#ctx0" brushRef="#br2" timeOffset="17723.01">6782 14034 1362 0,'-8'0'322'16,"5"-2"114"-16,2 3-383 15,11 0-29-15,8-2 0 16,21-2-3-16,9 0-63 16,17-8-401-16,3-1 101 15</inkml:trace>
  <inkml:trace contextRef="#ctx0" brushRef="#br2" timeOffset="17987.41">7277 13758 1616 0,'-18'-23'400'0,"1"0"140"15,8 8-455-15,4 4 0 16,0 1-10-16,2-1 25 16,3 4-15-16,1 4-9 15,-1 2-40-15,0 1-13 16,0 1-25-16,2 3 1 0,1 11-42 16,14 51-95-16,-11-30-110 15,9 4-374-15,5-16-13 16</inkml:trace>
  <inkml:trace contextRef="#ctx0" brushRef="#br2" timeOffset="18380.64">7701 13847 985 0,'29'-26'277'0,"-32"15"123"16,-1 3-265-16,0 0 25 16,4 3-4-16,-3-1 6 15,1 2-52-15,2 3 2 16,-2 0-32-16,0 0-1 15,-3 0-23-15,-8 0 7 0,-45-3-28 16,23 9-10 0,0 6-13-16,-3 1-3 0,8 3-12 15,4 6-4-15,10 2-22 16,6 7-33-16,11 1-23 16,14 6-25-16,11-3-4 15,20-2-39-15,6-10-14 16,18-14-319-16,-1-14 67 0</inkml:trace>
  <inkml:trace contextRef="#ctx0" brushRef="#br2" timeOffset="18799.6">8127 13734 1001 0,'-6'-9'468'15,"-2"3"-26"-15,-3 4-122 16,1 4-266-16,-7 4 35 16,1 2 8-16,-6 3 3 15,1 2-41-15,0 3 0 16,1-4-31-16,-3 1-2 16,8-3-12-16,1-2-1 0,6 0-8 15,0-3-1-15,5 0-18 16,1-1-11-16,3-2-9 15,-1-2-5-15,0 0-13 16,1 2 13-16,2-1 12 16,5 2 8-16,12 5 7 15,35 18 12-15,-34-16 1 16,1 4 5-16,-6 1-8 0,1 4 3 16,-4-2 0-16,-3 5-3 15,-5-3-2 1,-5 1 4-16,-4-5-8 0,-10 1-5 15,-5-4-15-15,-6 2-54 16,0-7-38-16,-3-7-72 16,11-9-300-16,6-15 53 15</inkml:trace>
  <inkml:trace contextRef="#ctx0" brushRef="#br2" timeOffset="19097.77">8307 13747 1574 0,'-2'13'324'0,"0"-21"214"16,2 6-449-16,2-3 30 0,0 3 12 16,-2 1-4-16,0 0-55 15,0 0-26-15,0 1-38 16,2 1-7-16,0 1-12 15,5 9-1-15,21 49 6 16,-28-22 4-16,0 3-10 16,-4 7 13-16,2-5 4 15,-5 2-27-15,5-13-41 16,0-6-73-16,4-14-62 0,4-18 26 16,5-14-404-16,1-15 133 15</inkml:trace>
  <inkml:trace contextRef="#ctx0" brushRef="#br2" timeOffset="19261.14">8357 13730 1192 0,'-4'-7'414'0,"4"2"42"16,2 4-309-16,2 1-53 16,-4-1-46-16,2-1 2 15,6 1-8-15,18-1-61 16,37-5-80-16,-30 4-277 15,-8 2-119-15,-4-5-109 16</inkml:trace>
  <inkml:trace contextRef="#ctx0" brushRef="#br2" timeOffset="19449.5">8367 13878 1178 0,'-7'-5'359'15,"6"2"64"-15,2 2-300 0,-1 0-31 16,1 0-18-16,4 0-3 16,21-5-2-16,46-4-117 15,-29 9-111-15,2 4-330 16,-9 4-12-16</inkml:trace>
  <inkml:trace contextRef="#ctx0" brushRef="#br2" timeOffset="19629.11">8347 14056 966 0,'-13'5'401'0,"5"-7"12"16,5 1-210-16,6-1-100 16,7-1-35-16,13-3 5 0,8 2-15 15,17-3-67-15,6 4-91 16,18-2-364-16,-3-3 45 15</inkml:trace>
  <inkml:trace contextRef="#ctx0" brushRef="#br2" timeOffset="19870.33">8932 13441 1638 0,'-7'-21'361'0,"-1"1"165"15,2 14-472-15,4 2 7 16,0 3-7-16,2 1-2 16,-1 0-22-16,0 3-20 15,-4 27-71-15,-13 64-501 16,3-23 145-16</inkml:trace>
  <inkml:trace contextRef="#ctx0" brushRef="#br2" timeOffset="20881.4">9289 13834 1454 0,'1'-5'353'0,"1"-7"133"16,5-28-398-16,-7 32-11 16,1 4 2-16,2-1 11 15,-3 5-19-15,0 0-11 16,0 2-36-16,2 1-10 15,9 12-10-15,27 52-3 16,-23-32-5-16,1 7 8 16,-2-3-2-16,0-6-1 15,-3-11 1-15,-4-8 8 16,0-11-3-16,2-15 7 0,-1-10 3 16,8-18 2-16,1-8-21 15,7-14-45-15,3 0-102 16,13-7-430-16,-3 13 65 15</inkml:trace>
  <inkml:trace contextRef="#ctx0" brushRef="#br2" timeOffset="21479.61">10247 13476 1265 0,'-10'-21'330'0,"2"-3"121"16,-1 10-348-16,2 4 22 16,3 3-11-16,0 2 24 15,1 2-19-15,3 2-24 16,0 1-38-16,0 1-27 15,0 2-20-15,4 19-8 16,12 58-3-16,-8-9 1 16,-3 3 7-16,-1 12 0 15,-3-12-5-15,-1-1-25 16,0-20-44-16,0-6-116 16,0-18-65-16,0-17-327 15,0-19 2-15</inkml:trace>
  <inkml:trace contextRef="#ctx0" brushRef="#br2" timeOffset="21654.36">9995 13798 1322 0,'7'-1'376'0,"-2"0"75"0,13 1-333 15,9 0-125-15,19-3-2 16,10-1 20-16,19-2-112 15,0 0-80-15,13-2-270 16,-15-2-41-16</inkml:trace>
  <inkml:trace contextRef="#ctx0" brushRef="#br2" timeOffset="22014.75">10587 13766 1452 0,'-4'3'277'0,"1"1"185"16,-9 2-419-16,-32 16 30 16,33-20 22-1,3 0 7-15,0 1-34 0,0 0-16 16,5 1-32-16,0 3-12 0,1 2-7 16,0 4-4-16,6 1-3 15,-3 5-9-15,2-3-8 16,-1 5-6-16,2-5 2 15,0 2-7-15,-1-4 4 16,5-1-10-16,0-5 5 0,-1-4-1 16,-1-2 11-16,6-9 4 15,-6-3 10-15,7-9-1 16,1-4-1-16,-6-6-7 16,-3 2-7-16,-10 1-12 15,-7 6-7-15,-11 4-32 16,-1 6-21-16,-2 1-67 15,5 6-255-15,8 0 52 16</inkml:trace>
  <inkml:trace contextRef="#ctx0" brushRef="#br2" timeOffset="22330.41">10845 13589 1485 0,'-1'-14'402'0,"-4"-1"157"0,-2 5-403 15,-1-3-5-15,1 0-10 16,-1 2 11-16,3 2-45 16,2 2-16-16,0 3-34 15,3 3-13-15,-1 0-30 16,1 1-10-16,0 0-9 16,0 0-10-16,0 1-1 15,1 2 1-15,3 20 4 16,9 58 4-16,-12-28 3 0,-1 6 0 15,-1-4 4-15,-2 2-31 16,3-18-32-16,3-4-77 16,-2-13-55-16,2-4-126 15,0-16 5-15,-4-9-281 16,-3-7 56-16</inkml:trace>
  <inkml:trace contextRef="#ctx0" brushRef="#br2" timeOffset="22473.67">10671 13793 820 0,'-4'-6'586'16,"11"0"-131"-16,10 3-40 15,3 0-412-15,17-1-3 16,8 1 9-16,16-2-90 16,4 2-65-16,10 8-311 0,-11 0-12 15</inkml:trace>
  <inkml:trace contextRef="#ctx0" brushRef="#br2" timeOffset="22667.44">11092 13936 1255 0,'-14'0'375'0,"9"-4"106"15,2 3-325-15,3 1-26 16,0 0-27-16,2-1 0 15,14-1-41-15,62-9-57 16,-19 4-122-16,10 1-424 16,2 0 74-16</inkml:trace>
  <inkml:trace contextRef="#ctx0" brushRef="#br2" timeOffset="23146.57">11704 13783 1134 0,'24'-52'348'0,"-35"42"75"16,2 0-283-16,1 7-45 0,-1 3-13 16,-4 2-1-16,-2 4-6 15,-4 7-26-15,-1 0-11 16,-1 9-15-16,6 1-6 16,4 2-18-16,6 0-7 0,12 2-45 15,4-4-31-15,15-5-68 16,10-10-20-16,15-11-318 15,-3-6 67-15</inkml:trace>
  <inkml:trace contextRef="#ctx0" brushRef="#br2" timeOffset="23481.64">11909 13722 1590 0,'0'-5'359'0,"-3"2"152"16,1 0-434-16,2 3-41 16,0 0 6-16,0 0-5 15,0 0-17-15,0 1-26 16,1 1-5-16,3 6-8 16,3 16 14-16,14 42 3 0,-12-35 11 15,-5-3-9-15,3-8 11 16,-3-4-10-16,-4-11 9 15,0-4 4-15,0-8 9 16,0 5-6-16,-2-1 4 16,2-7-13-16,2-11-5 15,9-36-6-15,0 36-5 16,3-2-33-16,4 9-15 0,6-5-86 16,4 7-70-16,12-3-329 15,-3 3 35-15</inkml:trace>
  <inkml:trace contextRef="#ctx0" brushRef="#br2" timeOffset="23880.08">12300 13831 1441 0,'-6'-11'345'0,"2"2"128"16,5 4-408-16,4 1-56 16,6 2 5-16,10 0-14 0,4-2-29 15,8 2-36-15,-2 2-7 16,-2-3-23-16,-8 0 14 16,-6-3 15-16,-9-3 43 15,-5-3 8-15,-4 0 14 16,-5-1 1-16,-4-1 7 15,-3 0-8-15,-5 2 4 16,-1 4 0-16,0 3 5 0,-2 3-7 16,6 8 2-1,3 9-5-15,3 2 5 0,6 8-9 16,6 1 4-16,8 4-3 16,9-5 10-16,21-1-56 15,13-9-188-15,19-5-144 16,-2-10-66-16</inkml:trace>
  <inkml:trace contextRef="#ctx0" brushRef="#br2" timeOffset="24329.37">12860 13525 1051 0,'-11'-21'582'0,"-11"-3"-39"16,5 1-107-16,4 8-298 15,1-2 18 1,3 5-5-16,3 2-19 16,3 5-47-16,2 2-21 0,0 2-36 15,1 1-17-15,0 0-18 16,1 1-6-16,1 1 7 16,14 21-5-16,19 49 4 15,-24-11 2-15,-7 4 5 0,-2 6-8 16,-4-10 7-16,-2-1-1 15,-1-19-4-15,2-10-19 16,2-15-10-16,-1-4-16 16,1-10 2-16,-3-11-17 15,-5-7 0-15,-1-7-22 16,-6-5 7-16,-6-7-13 16,3 2 14-16,-2 4 10 15,4 8 21-15,4 5-19 16,6 10 0-16,0 8-11 15,5 11 12-15,-2 9 7 16,1 2 28-16,3 12-6 16,5 2-3-16,7-3-59 15,7-7-23-15,16-4-310 16,12-12 53-16</inkml:trace>
  <inkml:trace contextRef="#ctx0" brushRef="#br2" timeOffset="24663.94">13172 13568 1493 0,'-8'-5'369'0,"1"-1"130"16,3 1-404-16,4 4-58 15,6 3-4-15,-6-2 4 16,3 2-18-16,25 7-16 15,41 19 3-15,-22-6-6 16,-7-3-4-16,0 6-14 16,-13-11 1-16,-6 1-2 15,-9-5-2-15,-5-3 3 16,-6-7 31 0,-2 3 4-16,-6 0 16 15,4-3 6-15,0 1-6 16,-24 12 6-16,-44 38-12 15,27-17-12-15,-3 18-20 16,4 1-58-16,4 4-484 16,12-13 127-16</inkml:trace>
  <inkml:trace contextRef="#ctx0" brushRef="#br2" timeOffset="25174.54">13437 13951 1382 0,'4'-5'320'15,"-4"1"122"-15,-1 11-380 0,1-6-23 16,-4 3 16-16,-12 34-1 15,-21 38 6-15,8-23-23 16,4-4-53-16,1 3-163 16,9-11-311-16,11-17 9 15</inkml:trace>
  <inkml:trace contextRef="#ctx0" brushRef="#br2" timeOffset="25779.95">13941 13668 1221 0,'-2'-6'297'16,"0"-6"112"-16,0 5-324 16,2 1-11-16,-5-1 19 0,0-1 16 15,1 3-5-15,-2-2-12 16,0 0-27-16,0-1-15 16,-2-2-12-16,-4-1-11 15,-3 0-7-15,-5-1-12 16,-2 1-6-16,-4 3-9 15,1 1-1-15,-2 4-4 16,5 4 7-16,3 2-3 16,3 1 4-16,3 4-4 15,6 1-2-15,3 4-9 16,4 0 6-16,8 9-5 16,4 3 5-16,10 7 5 15,4-1 7-15,10 3 0 16,2-8 4-16,4 0 1 15,-1-6 2-15,2-1-8 16,-14-3 6-16,0 3-3 0,-11-4-2 16,-10 2-4-16,-10-1 8 15,-13 0-19-15,-4-4 10 16,-12-1-4-16,0-6 1 16,-6-8 2-16,8-5 9 15,-2-12-33-15,8-5 1 16,4-6-41-16,16-1-18 0,15-7-53 15,11-2 2-15,18-1-333 16,9 3 93-16</inkml:trace>
  <inkml:trace contextRef="#ctx0" brushRef="#br2" timeOffset="26129.94">14264 13624 1369 0,'-4'1'311'0,"-6"-6"134"16,1 6-371-16,-2-1-5 16,2-2 28-16,-1 2 19 15,1-2-2-15,-1 0-10 16,4 0-40-16,0 1-20 16,3-2-17-16,1 2-16 15,2 1-9-15,0 0 0 0,0 0-7 16,0 1-6-16,0 3 3 15,0 15-2-15,2 49 5 16,1-24-10-16,1-3-7 16,7 3-9-16,0-14 0 15,9-5-8-15,3-11 11 16,8-11 7-16,-1-12 8 16,7-15-6-16,-6-8-7 0,-6-14-27 15,-15 2-48-15,-18-6 157 16,-23 5-565-16,-24 0 206 15</inkml:trace>
  <inkml:trace contextRef="#ctx0" brushRef="#br2" timeOffset="26646">15043 12614 1506 0,'-10'-21'328'0,"0"1"139"0,-3 10-410 16,0 9-27-16,-4 9 17 16,1 11 9-16,-7 21 11 15,-3 17-22-15,-5 31 11 16,1 17-13-16,6 34-13 16,8-8-6-16,20 19 0 15,19-18-31-15,32-4-64 16,15-37-68-16,32-12-420 15,5-38 49-15</inkml:trace>
  <inkml:trace contextRef="#ctx0" brushRef="#br2" timeOffset="27095.91">15165 13050 1096 0,'0'7'387'16,"-8"0"33"-16,-3 2-257 15,-8 2-63-15,2 4-13 0,-4 1 23 16,2-2-1-16,1 0-12 15,6-4-46-15,3-4-16 16,3-1-21-16,4 1-9 16,3-3-2-16,-1-3-10 15,1 2-6-15,3-1-14 16,-1 0 3-16,20 6-12 16,34 14 11-16,-28-11 7 15,-2 7 6-15,-2-1 5 16,-7 5 6-16,-4 3-4 15,-5 2 2-15,-3-2 1 16,-4-4-1-16,-4-1 0 16,-2-6-3-16,-7-7-5 15,-1-1-10-15,-6-6-60 16,3-7-35-16,2-7-377 0,7-6 59 16</inkml:trace>
  <inkml:trace contextRef="#ctx0" brushRef="#br2" timeOffset="27395.58">15433 12970 1432 0,'-16'-11'346'0,"8"-2"179"16,1 6-378-16,-1 2-9 15,4-2 6-15,2 0 9 16,1 3-56-16,2 1-35 15,-1 2-37-15,0 0-13 16,1 1-11-16,0 1-8 16,2 1 8-16,5 19 3 15,13 53 1-15,-20-14 2 16,-2 3 0-16,-4 10 3 16,1-13-13-16,4 0-24 15,4-20-38-15,7-2-95 16,5-17-63-16,6-8-306 15,-2-9-64-15,0-10-98 16</inkml:trace>
  <inkml:trace contextRef="#ctx0" brushRef="#br2" timeOffset="27531.61">15306 13227 1471 0,'-6'-16'303'16,"15"-1"137"-16,8 5-460 15,21 0-70-15,6-3-38 0,15 2-316 16,-7 4 44-16</inkml:trace>
  <inkml:trace contextRef="#ctx0" brushRef="#br2" timeOffset="27896.71">15648 13224 1318 0,'-7'5'301'0,"1"-8"180"15,2 1-362-15,1 0 15 16,3 2 11-16,0-1 3 16,0-1-62-16,0 2-21 15,0 0-36-15,1 0-12 16,0 0-15-16,0 0 1 16,1 2 3-16,0 0-4 0,0 1-5 15,3 18-1-15,1 38-2 16,-10-28-3-16,-1-8-1 15,2 0-17-15,8-8-11 16,9-5-23-16,7-6-18 16,12-4-15-16,2-6 19 15,3-6 14-15,-8-4 25 16,-5-7 19-16,-13-1 20 0,-3-9 0 16,-10-2-5-16,-7-6-11 15,-4 6-8-15,-4 2-32 16,1 10-28-16,2 6-75 15,12 9-298-15,20-2 52 16</inkml:trace>
  <inkml:trace contextRef="#ctx0" brushRef="#br2" timeOffset="28947.47">16178 12975 1425 0,'-5'-16'366'15,"-5"-3"149"-15,0 4-349 16,2 2-34-16,1-2 32 16,5 5-12-16,0 1-26 15,4 3-50-15,1 2-23 16,4 4-38-16,2 2-16 0,0 1-9 16,5 7-4-16,-3 4 3 15,1 13 2-15,-7 5 5 16,-3 18 0-16,-5 4 6 15,-4 7-1-15,1-5 2 16,-1-5-2-16,4-18-5 16,-1-8 3-16,6-12-2 0,0-5-11 15,-2-4-10-15,-2-2-9 16,2-4-9-16,-2 0-16 16,0-1 0-16,-4-7-2 15,-36-48 9-15,17 32-18 16,1 5 17-16,-1 5 9 15,3 8 9-15,3 11 3 16,6 8 19-16,2 6-3 16,6 2 4-16,6 6 5 15,7-2 2-15,14 0-2 16,8-2 4-16,13-5-14 16,3-9-15-16,11-5-35 15,-7-4-9-15,5-7-18 16,-12 0 11-16,1-3 12 15,-15-3 36-15,-3-2 17 16,-12 5 39-16,-3-2 30 0,-9-2 13 16,-2 4 25-16,-3 0 4 15,-3-2-8-15,-4 3-25 16,0 1 1-16,-1-2-23 16,-1 4-8-16,0 4-13 15,1 2-5-15,1 2-10 16,2 5-8-16,3 0 1 0,5 5-4 15,2 0-2-15,3 7-6 16,5 2 8 0,2 7-6-16,-2 0 5 0,3 4-3 15,-1-5-5-15,3-4-25 16,-2-8-12-16,5-4-31 16,2-8-17-16,4-7-48 15,-1-3 6-15,2-8-8 16,-5-2 31-16,-3-6 30 15,-6 1 74-15,-4-1 74 16,-2 6 51-16,-1 2 57 16,-2 7 13-16,1 2 13 15,0 6-46-15,0 1-19 16,-3 0-52-16,0 1-10 16,0 1-32-16,1 2-10 15,0 6-5-15,3 16-4 16,3 32-13-16,-7-30 5 0,0-6-1 15,-2-2-10-15,4-9-1 16,-2-4-1-16,0-5-4 16,0-7-1-16,0 4 7 15,0-3 2-15,2-8 2 16,16-50 1-16,-9 34 1 16,1 1 0-16,0 6 1 0,1 2-3 15,-1 10 0-15,0 4-4 16,-1 3-6-16,-2 4 2 15,2 9 1-15,0 6-4 16,1 2 5-16,-4 9-17 16,-2-1-24-16,-1 5-78 15,-6-4-46-15,4 0-361 16,3-6 44-16</inkml:trace>
  <inkml:trace contextRef="#ctx0" brushRef="#br2" timeOffset="29312.16">17009 12995 1397 0,'0'-27'363'16,"-3"1"162"-16,1 3-362 0,1 7-5 16,2-3 37-16,-1 4-52 15,1 1-18-15,3 6-37 16,-2 0-21-16,0 2-40 15,2 3-4-15,1 1-19 16,-5 1-7-16,0 1-1 16,1 1-3-16,0 3 0 0,3 13 2 15,5 51 1-15,-11-14-1 16,-5 5 7-16,-3 13 0 16,1-6 4-16,-3 1-1 15,5-17 1-15,4-8-3 16,3-19-24-16,1-5-61 15,2-10-26-15,1-9-89 16,-1-9-50-16,-2-7-54 16,0-5 15-16,-7-12-259 15,-6-2 91-15</inkml:trace>
  <inkml:trace contextRef="#ctx0" brushRef="#br2" timeOffset="29424.85">16905 13101 674 0,'-17'-25'389'15,"7"14"-2"-15,4 1-103 16,7 10-109-16,9-1-22 15,6 2-59-15,16 1-28 0,4 2-37 16,15 0-90-16,3-3-73 16,14-7-321-16,-6-10 7 15</inkml:trace>
  <inkml:trace contextRef="#ctx0" brushRef="#br2" timeOffset="29681.31">17196 12769 1249 0,'2'-24'406'0,"10"2"94"15,12 10-156 1,6 6-207-16,10 13 12 16,3 12-30-16,-1 26-7 15,-14 13-44-15,-15 44-7 16,-19 13-20-16,-25 35-14 15,-17-5-14-15,-20 25-96 16,-4-28-136-16,-13-6-428 16,6-36 10-16</inkml:trace>
  <inkml:trace contextRef="#ctx0" brushRef="#br2" timeOffset="50408.79">2356 15392 642 0,'62'-25'302'0,"-50"12"9"16,-6 4-158-16,-4 1-19 16,-4 3-39-16,-5-2 11 15,-3 2-17-15,-8 1 6 16,-6 1-34-16,-10 7-1 15,-5-1-23-15,-9 5 3 16,7 1-19-16,-5 2 10 16,9 0-20-16,7 1 10 15,11-3-20-15,5 0 7 16,7-4-8-16,8 2 2 16,6 0-4-16,7-2 5 15,8 2-6-15,11 0 5 16,3-1-1-16,12 3 3 15,-2 0-1-15,1 7 5 16,-7 2-7-16,-5 6 1 0,-17-2-11 16,-7 7 3-16,-13-4-4 15,-16 0 2-15,-12-3 2 16,-14 0 5-16,-3-6-4 16,-8-7 10-16,8-8-10 15,5-8-12-15,13-11-13 16,9-8-36-16,14-4-44 15,15 0-157-15,12 5-156 0,10 4-23 16</inkml:trace>
  <inkml:trace contextRef="#ctx0" brushRef="#br2" timeOffset="50775.7">2518 15516 1338 0,'27'-26'312'0,"-28"9"106"16,7 7-394-16,6 3-13 15,3-1-14-15,9 0 0 16,-1 2 3-16,7-2-1 16,-6 3-10-16,1-1-8 0,-6 2-4 15,-5-1 5-15,-9 0-2 16,-5 0 8-16,-3-2 7 15,-10-1 5-15,0 3-1 16,-7 0 7-16,0 2-4 16,-2 4 4-16,6 4-3 15,1 4 1-15,4 4-9 16,4 7 9-16,5 6-5 0,6 9 4 16,5-3-6-16,9 8 7 15,1-7-13-15,12-3-48 16,1-13-44-16,9-16-300 15,-1-16 36-15</inkml:trace>
  <inkml:trace contextRef="#ctx0" brushRef="#br2" timeOffset="51041.4">2935 15227 1459 0,'-25'-20'381'15,"10"8"106"-15,-3 1-367 16,9 7-56-16,-3-4 32 16,6 2-6-16,1-1 7 0,6 5-33 15,2 0-14-15,-3 2-40 16,0 1 3-16,0 1-14 16,2 8-3-16,4 24 1 15,2 48 3-15,-9-30-8 16,-1 14 12-16,-2-7-10 15,8 6-68-15,-3-9-77 16,5-2-430-16,1-15 44 0</inkml:trace>
  <inkml:trace contextRef="#ctx0" brushRef="#br2" timeOffset="51393.85">3114 15537 1181 0,'6'-8'432'15,"-1"-6"12"-15,2 4-250 16,3 3-210-16,3 0 3 16,-1 0 3-16,6-2 9 15,0 3-23-15,1 0-14 16,-1 1-12-16,-5-5 1 0,-6 1-4 15,-1-2 20-15,-6-1 16 16,-9-2 12-16,-1 5-1 16,-6 1 4-16,-2 3-1 15,-6 6 9-15,3 5 0 16,-2 6 12 0,5 4 1-16,5 8 4 0,8 3-9 15,10 3 2-15,8 1-13 16,12 3 1-16,5-8-19 0,14-4-72 15,2-6-322-15,9-19 69 16</inkml:trace>
  <inkml:trace contextRef="#ctx0" brushRef="#br2" timeOffset="51693.51">3560 15431 1375 0,'-4'-11'342'0,"0"1"112"16,1 4-388-16,0 2-23 15,1 1-10-15,1 2 3 16,0-1-5-16,0 1-8 0,-1-1-20 16,-1 0 0-16,0 1-4 15,-2 0-2-15,-10 0-2 16,-31 2 4-16,33 5 0 15,3 5-4-15,7 2-8 16,7 5 2-16,5-2-16 16,11 5-30-16,8-4-31 15,16-2-62-15,4-10-317 16,15-9 66-16</inkml:trace>
  <inkml:trace contextRef="#ctx0" brushRef="#br2" timeOffset="52208.69">3952 15318 864 0,'-30'-99'235'15,"23"81"118"-15,2 1-227 0,3-7 34 16,2 5 8-16,3-4 16 16,-1 6-50-16,5 2 4 15,-5 6-38-15,2 3-6 16,-2 6-30-16,1 0-1 16,-3 0-36-16,0 3-4 15,2 7-17-15,3 29 1 16,2 41-6-16,-6-22 8 15,-3-1-4-15,0 6 1 16,2-8-7-16,0 1 3 16,0-9-27-16,-3-8-97 15,0-10-83-15,-5-15-348 16,3-17-7-16</inkml:trace>
  <inkml:trace contextRef="#ctx0" brushRef="#br2" timeOffset="52379.12">3772 15419 1426 0,'2'-6'336'0,"-17"1"115"16,21 1-404-16,6 1-48 16,15-1 1-16,8-1 5 15,17-1 0-15,3 2-46 0,8 2-108 16,-7 3-305-16,-8 4 16 15</inkml:trace>
  <inkml:trace contextRef="#ctx0" brushRef="#br2" timeOffset="52599.39">4139 15392 1360 0,'0'-2'330'0,"-3"-1"129"16,1-1-372-16,0 1 4 15,0 0-5-15,0 1 0 16,0 1-22-16,2 1-20 16,0 2-32-16,2 20-8 15,9 47-3-15,-5-27-16 16,-2-4-32-16,0-6-121 0,0-12-49 16,0-20-309-1,-2-20-17-15</inkml:trace>
  <inkml:trace contextRef="#ctx0" brushRef="#br2" timeOffset="52748">4140 15171 1494 0,'-4'4'279'0,"7"-3"124"16,0 8-481-1,10 8-72-15,7 2-37 0,4 10-246 16,-2-2 37-1</inkml:trace>
  <inkml:trace contextRef="#ctx0" brushRef="#br2" timeOffset="53060.57">4327 15410 1363 0,'-9'13'316'0,"9"-31"135"15,0 9-381-15,5 1-5 16,1 3-5-16,3 4-3 0,3 5-20 16,4 6-16-16,4 4-19 15,-1 5-5-15,0 2 3 16,2 2-2-16,-1-2 1 16,1-5-12-16,-4-6 0 15,0-5-6-15,-6-11 2 16,0-11 0-16,-4-5 11 0,-1-9 1 15,-4 1 4-15,0-1-14 16,-3 9-20-16,0 4-77 16,1 11-35-16,4 8-321 15,3 3 32-15</inkml:trace>
  <inkml:trace contextRef="#ctx0" brushRef="#br2" timeOffset="53300.89">4790 15405 1454 0,'1'-13'425'15,"-8"0"76"-15,3 2-357 16,3 7-96-16,1-1 10 16,-1 2-5-16,1 3 5 0,0 0-29 15,1 1-10-15,0 2-25 16,5 20 6-16,7 39-11 15,-9-28-46-15,-3-5-63 16,1-1-113-16,-5-12-226 16,-2-17-90-16,2-14-107 15</inkml:trace>
  <inkml:trace contextRef="#ctx0" brushRef="#br2" timeOffset="53424.57">4740 15075 1442 0,'-1'-14'349'0,"2"4"-3"16,1 12-592-16,0 0-204 16,8 7-133-16</inkml:trace>
  <inkml:trace contextRef="#ctx0" brushRef="#br2" timeOffset="53926.4">5174 15171 909 0,'-5'-18'300'0,"1"1"100"15,1 1-236-15,-2-3 25 16,2 2-22-16,0 2 11 15,0 0-52-15,1 1-6 16,3 3-46-16,3 1-1 16,-3 2-32-16,2 3 3 15,0 2-22-15,3 10 2 16,-1 4-19-16,2 17 0 16,-3 11-7-16,1 18 5 15,-7 3-9-15,-1 11 9 16,-1-8-2-16,0-2 1 15,2-15 1-15,2-6-2 16,1-13-30-16,-1-10-78 0,-1-11-60 16,-6-12-405-16,-5-8 41 15</inkml:trace>
  <inkml:trace contextRef="#ctx0" brushRef="#br2" timeOffset="54409.78">4981 15357 950 0,'0'-10'448'16,"6"2"-35"-16,9-2-163 16,3 4-239-16,11-4-6 15,5 4-3-15,5-2 5 16,-5 3-11-16,3 1 8 16,-10 3-7-16,-3-2 5 15,-11 1-4-15,-2 1 21 16,-5-1 7-16,-6 0 41 15,0 1 11-15,-1 0 32 16,0 0-5-16,0 0 2 16,0 0-35-16,0 1-15 15,1 0-33-15,1 0-10 16,1 1-14-16,2 2-1 16,17 12-1-16,38 23-1 15,-32-26-13-15,3 0-9 0,-2-3-8 16,-2-5-5-16,-4-3 4 15,-1-4 14-15,-7-4 13 16,1-4 11-16,-4-2 9 16,-2-3 22-16,-5-1 7 15,0 1 31-15,-6 0 1 16,-2 5 14-16,1 3-13 0,-1 6-10 16,-1 6-32-16,-4 19 0 15,-3 11-30 1,-5 42 2-16,-7 20-11 0,-9 40-12 15,-1 11-55-15,-13 37-176 16,-11-23-380-16,-8-10 20 16</inkml:trace>
  <inkml:trace contextRef="#ctx0" brushRef="#br2" timeOffset="54991.87">6425 14865 1265 0,'2'-17'368'0,"-3"3"103"15,-4 10-353-15,-9 10-26 16,-5 8-17-16,-9 19 8 16,-9 13-15-16,-5 30-4 15,4 7-6-15,5 26-21 16,14 1-18-16,12 17-14 16,22-19-13-16,22 4-82 15,12-28-70-15,20-14-386 16,1-35 28-16</inkml:trace>
  <inkml:trace contextRef="#ctx0" brushRef="#br2" timeOffset="55607.8">6707 15229 1433 0,'-7'-14'399'16,"-2"5"91"-16,-2 5-373 16,3 3-79-16,-3-2 6 15,-1 0 17-15,0 1-5 16,2 1-7-16,-2 2-20 15,1 2-10-15,2 4-16 16,1-1-1-16,-4 4-1 16,2-1 0-16,0 10-7 15,-3-1 10-15,4 8-7 0,2 2 1 16,7 10-10-16,6-5-10 16,9 1-38-16,8-7 0 15,15-3-26-15,0-17 9 16,11-10 5-16,-2-9 27 15,1-12 6-15,-13-3 33 16,-3-1-1-16,-11 2 10 16,-7-5 2-16,-7 7 4 0,-5-5-7 15,-5 4 2-15,-4-2-4 16,-5 8 0-16,-6 1-7 16,-5 7 1-16,-3 4-5 15,-3 4 4-15,-8 4-1 16,3 3 9-16,-3 4-9 15,4-2 13-15,2 9-8 16,12-1 4-16,3 2-9 16,12 0 11-16,8 3-12 15,10-5 9-15,14-1-6 16,5-5 12-16,15 1-52 16,1-6-36-16,8 5-363 15,-11-1 65-15</inkml:trace>
  <inkml:trace contextRef="#ctx0" brushRef="#br2" timeOffset="55890.83">7145 15448 1299 0,'4'-8'375'0,"-7"0"77"16,1 4-338-16,-3 2-11 16,3-1-18-16,1 2 12 15,0 0 5-15,1 0-25 16,-2 1-38-16,1 0-13 16,1 1-16-16,0 2-9 15,0 7 1-15,4 24 4 16,0 40-35-16,-16-8-529 15,-10-6 169-15</inkml:trace>
  <inkml:trace contextRef="#ctx0" brushRef="#br2" timeOffset="56774.58">7548 15277 1261 0,'-27'-71'371'0,"19"38"127"0,1 7-335 15,1-3 6-15,0 6-28 16,2 4-1-16,3 7-45 16,0 5-27-16,2 9-33 15,3 5-6-15,3 4-29 16,5 13-1-16,3 4-1 15,6 12-4-15,0 1 3 0,3 8 7 16,-5-12-4-16,3-4 2 16,-10-14 2-16,-1-5-2 15,-4-10 1-15,-2-5 5 16,-4-5-7-16,3-10 5 16,-1-7-5-16,4-14 4 15,0-8-3-15,5-11-30 16,1 6-51-16,7 1-184 15,1 15-336-15,1 10 1 16</inkml:trace>
  <inkml:trace contextRef="#ctx0" brushRef="#br2" timeOffset="57475.29">8505 15072 628 0,'0'-11'555'0,"-2"-3"-140"15,-5 3-9-15,-3 5-293 0,3 4-37 16,-5 6 20-16,-2 2-8 16,-2 11-5-16,-4 7-44 15,-4 11-2-15,1 2-26 16,-3 10 2-16,6 0-13 15,4-3 7-15,7-6-7 16,6 2-2-16,8-10-13 16,8-5-4-16,6-7-15 15,5-4-12-15,3-11-13 0,9-9 6 16,-4-2 4-16,6-14 11 16,-7-5 14-16,-1-11 16 15,-10-1 4-15,-6-13 18 16,-5 2-1-16,-12-2 11 15,-5 10-7-15,-8 1 6 16,-3 13-21-16,-10 6-1 16,1 10-32-16,-2 7-37 15,6 10-39-15,1 8-49 16,7 4-183-16,6 7-98 16,4-6-36-16</inkml:trace>
  <inkml:trace contextRef="#ctx0" brushRef="#br2" timeOffset="57717.63">8320 15289 963 0,'-11'-13'481'0,"7"4"-44"0,2 3-161 16,6 6-238-16,4-2-2 16,6 1-10-16,11 3 7 15,7 2-15-15,15 2-35 16,3 1-84-16,10 1-361 16,-2-5 63-16</inkml:trace>
  <inkml:trace contextRef="#ctx0" brushRef="#br2" timeOffset="58273.63">8786 15365 1332 0,'-3'-8'363'0,"2"4"84"16,1 3-349-16,0 0-75 0,0 0 11 16,0-1 3-16,0 1 2 15,0 0-6-15,0-1-14 16,1 1-15-16,0 0 1 15,0 0-11-15,0 0 3 16,0 0 3-16,1 1-2 16,0 0-4-16,0 0 8 15,0 0-2-15,1 1-3 16,1 1 2-16,-3 1 6 16,1 7-10-16,-1 10 5 15,-4 32-2-15,-8-31 1 16,0-2-3-16,0 2 16 15,1-8-13-15,1-1 7 16,3-5-1-16,0-2 2 16,4-4-3-16,2-1 11 15,0 0-5-15,0 0 3 0,0 0-2 16,0-1 11-16,0 1-9 16,0-1 4-16,2 0-3 15,6-2 0-15,20-3-18 16,51-10-35-16,-32 10-78 15,18-4-398-15,2-1 68 16</inkml:trace>
  <inkml:trace contextRef="#ctx0" brushRef="#br2" timeOffset="58641.35">8981 14851 1390 0,'-2'-16'346'0,"-3"0"108"16,2 11-400-16,3 2 15 0,5 3-7 16,-3 0 16-16,0 1 10 15,23 11 3-15,45 31-26 16,-21 9-7-16,-4 13-23 16,-1 28-10-16,-11 6-14 15,-10 34-2-15,-19-3-24 16,-30 18-122-16,-21-11 161 0,-35 12-590 15,-5-27 124 1</inkml:trace>
  <inkml:trace contextRef="#ctx0" brushRef="#br2" timeOffset="59311.06">10069 15263 655 0,'3'-48'393'16,"-14"40"-35"-16,3 0-103 16,1 1-80-16,0 2-36 15,3 3 14-15,2 0-27 16,2 1-17-16,1 0-59 15,1 0-18-15,6 0-23 16,21-3 1-16,34-4-6 0,-27 7-79 16,-3-1-54-16,1 8-365 15,-10 2 25-15</inkml:trace>
  <inkml:trace contextRef="#ctx0" brushRef="#br2" timeOffset="59509.82">10094 15371 1478 0,'5'-4'348'0,"-6"0"140"16,4 1-407-16,-2 2-3 15,3 0-5-15,38-4 5 16,40-5-17-16,-12 10-159 0,-11 4-444 15,-3 2 91-15</inkml:trace>
  <inkml:trace contextRef="#ctx0" brushRef="#br2" timeOffset="60658.97">11370 15022 930 0,'-21'-53'392'16,"14"34"17"-16,1 5-159 15,0 3-112-15,1 2 18 16,3 2-5-16,-3 3 9 15,5 1-32-15,-1 0-21 16,1 3-30-16,0 0-16 16,0 0-25-16,0 2-20 15,0 0-7-15,2 24-2 16,8 55-1-16,-9-13 3 16,0-1 7-16,1 6-9 0,1-16-6 15,-3-9 3-15,1-16-3 16,0-7-5-16,-1-13-11 15,-2-6-79-15,-1-10-124 16,-4-9-400-16,4-13 19 16</inkml:trace>
  <inkml:trace contextRef="#ctx0" brushRef="#br2" timeOffset="61490.7">12133 15252 931 0,'-1'-8'257'0,"-6"-3"171"16,-7 4-357-1,-34-12 26-15,34 18 24 16,4 2 10-16,3 2-27 16,-3-1-4-16,5-2-29 15,2 2-9-15,-2-1-13 0,4-2-4 16,1 1-16-16,1 0 1 15,3 0-8-15,28-1 2 16,45-2 1-16,-19-1 8 16,2-5-3-16,7 5-2 15,-13-3-3-15,0 4-7 16,-19 2-5-16,-11 3-8 16,-16-1-16-16,-12 7-137 15,-17 6-401-15,-15 6 73 16</inkml:trace>
  <inkml:trace contextRef="#ctx0" brushRef="#br2" timeOffset="62380.19">13203 14589 1010 0,'-10'-2'317'16,"-1"-1"43"-16,-2 1-234 15,3 4-87-15,-2 0 33 16,0 0 18-16,-2 1 18 15,2 4-17-15,-6-5-10 16,2 2-35-16,-3 0-17 0,2-1-16 16,-5-5 2-16,8 1-4 15,-2-1 8-15,6-5 7 16,-3 2 10-16,7 4 8 16,-3-4 8-16,5 3-7 15,0 1-2-15,2 0-11 16,1 0-2-16,1 1-8 15,0 0 5-15,0 0-5 16,0 0 0-16,0 0 0 0,0 1 9 16,0 1-10-16,0 1 0 15,3 15-1-15,14 48 0 16,-11-27-9-16,1 17 0 16,-5 8 1-16,2 25 4 15,0 5-10-15,-5 18 0 16,1-6-1-16,0 17 6 15,0-22-8-15,-3 3 3 16,5-22 2-16,1 0 2 16,-1-23-5-16,0-5 5 15,0-17-6-15,2-5 3 16,-4-10-1-16,0-7-8 16,-1-7-7-16,1-3-23 0,1 0-31 15,-2-4-81-15,-1-1-74 16,2-1-395-1,0 0 59-15</inkml:trace>
  <inkml:trace contextRef="#ctx0" brushRef="#br2" timeOffset="62623.31">12993 15956 1197 0,'-2'1'559'15,"0"-1"-39"-15,1 0-210 16,0-1-278-16,0 0 2 16,1-1 5-16,2-1 7 15,5-3-6-15,27-10-11 16,36-9-18-16,-16 19-14 16,-2 4-34-16,10 4-81 15,-7 1-56-15,1 4 24 16,-13 0-405-16,-15-2 115 15</inkml:trace>
  <inkml:trace contextRef="#ctx0" brushRef="#br2" timeOffset="63443.22">13605 15070 1013 0,'-39'-2'424'16,"34"-10"-1"-16,1 2-226 0,-1-2-59 15,1 1-41-15,1 1 44 16,-2 0 2-16,2 2 0 16,3 3-50-16,0 2-13 15,0 2-44-15,0 1-9 16,0 1-22-16,0 3-3 16,2 24-1-16,7 48 2 15,-6-30-3-15,-2 8 3 16,0-8-3-16,1-3 1 15,0-15-1-15,-1-5 10 16,1-12-10-16,-1-4 0 16,1-5-8-16,-4-3-62 15,2 0-87-15,0 0-437 16,2-1 60-16</inkml:trace>
  <inkml:trace contextRef="#ctx0" brushRef="#br2" timeOffset="63823.49">14041 15271 1184 0,'-1'-8'302'0,"0"1"99"15,-3 2-316-15,1 1-3 16,1-1 7-16,0 1 40 16,-1 1-7-16,1-1 4 15,0 1-36-15,1 0-16 16,0 0-34-16,2 0-2 15,2 0-28-15,19-6 5 16,46-11-8-16,-21 14-2 16,1 3-6-16,3 3-54 0,-11 0-68 15,-4 4-107-15,-12 8-330 16,-11-7 13-16</inkml:trace>
  <inkml:trace contextRef="#ctx0" brushRef="#br2" timeOffset="64406.73">14892 15060 1499 0,'-6'-1'371'16,"0"-1"118"-16,-7-1-393 15,-33-10-71-15,32 13 21 16,3-1-1-16,-1-1 10 16,3 0-21-16,2 1-5 15,0 1-17-15,2 2-1 16,-2-1-14-16,0 3 10 0,-3-1-8 15,-3 3 1-15,-2 1-1 16,-1 3-1-16,1 0-11 16,-1 3-2-16,4 0-5 15,1-4 0-15,5 0-4 16,4-2 3-16,0 0 5 16,5-3 3-16,0 4 2 0,4 0 8 15,-2-1-3-15,6 1 5 16,2 1-3-16,6 3 6 15,2-5-7-15,8 6 7 16,0-1-1-16,2 1 2 16,-3 1-4-16,-5 2 3 15,-10-2-3-15,-4 2-9 16,-10-4-9-16,-8 1-7 16,-7-2-5-16,-8 0-16 15,-3-4-7-15,-6-3-26 16,4-3-29-16,-1-3-55 15,9-4-230-15,8 0-53 16,9-3-87-16</inkml:trace>
  <inkml:trace contextRef="#ctx0" brushRef="#br2" timeOffset="64774.45">15081 15232 1577 0,'0'11'298'16,"0"-17"163"-16,0 4-461 16,3-4-15-16,-3 5 14 0,2-1 9 15,0-2-4-15,1 1-6 16,1-1 4-16,7-5-11 16,33-37-1-16,-34 33-1 15,-5 0 2-15,-1 2-8 16,-4-1 7-16,-4 3-5 15,-2 1 3-15,-7 0-3 16,-22-2 0 0,15 9 8-16,-2 3 6 15,5 3-3-15,0 11 7 16,4-2-13-16,3 11 9 16,4 5-7-16,3 8 6 15,4-1-6-15,10 3 7 16,6-9-1-16,17-5-72 15,9-13 45-15,15-10-405 16,5-11 79-16</inkml:trace>
  <inkml:trace contextRef="#ctx0" brushRef="#br2" timeOffset="65056.65">15403 14811 1114 0,'-18'-17'525'15,"19"6"-19"-15,-7 5-144 16,3 4-258 0,1-2 15-16,1 3 7 0,1 0-11 15,0 0-48-15,0 0-22 16,0 1-24-16,0 0-5 16,0 0-20-16,0 0 6 15,0 1-10-15,-2 6 8 16,0 27-12-16,-6 55 21 15,1-22-15-15,-2 14 11 16,3-10-12-16,2 7-73 16,7-18-100-16,2-6-439 15,3-26 36-15</inkml:trace>
  <inkml:trace contextRef="#ctx0" brushRef="#br2" timeOffset="77788.22">16038 14577 1444 0,'-8'-1'356'16,"-3"-1"110"-16,-11 9-386 15,-4 8-59-15,-7 16 14 16,-4 3 14-16,-5 24 11 16,2 5-4-16,3 28-8 15,12 2-12-15,14 24-13 0,13-13-10 16,21 20-34-16,13-21-51 15,16 6-134-15,0-23-332 16,4-16 18-16</inkml:trace>
  <inkml:trace contextRef="#ctx0" brushRef="#br2" timeOffset="78505.23">16286 14974 890 0,'7'-36'380'16,"-11"32"-11"-16,-4 6-205 15,-4 2-90-15,-5 1-20 16,-4 4 27-16,-2 2 14 16,-7 3 13-16,4 4-21 15,0 4-25-15,1-1-18 0,4 7-19 16,8-2-20-16,4 1-3 16,5-1 0-16,6 0-12 15,4-3-4-15,8 0-6 16,0 0-9-16,7-5-8 15,0-5 4-15,7-5-7 16,0-5 13-16,4-6 5 16,-5-6 19-16,2-9-4 15,-6-1 20-15,-3-9-2 16,-9 0 4-16,-6-10-3 16,-4 4 5-16,-10-7-6 15,-5 4-2-15,-4-4-5 16,-3 10 2-16,-3 1-12 15,2 9 5-15,-3 2-4 16,4 11 0-16,-6 4-10 16,2 9 15-16,-3 9-12 15,4 8 7-15,-5 21-1 0,6 7 8 16,5 12-11-16,7-3 13 16,12 4-17-16,13-16 4 15,17-11-73-15,10-14-34 16,18-4-335-16,6-13 43 15</inkml:trace>
  <inkml:trace contextRef="#ctx0" brushRef="#br2" timeOffset="78870.79">16542 15148 987 0,'33'10'357'0,"-35"-17"57"16,0 0-238-16,-1-3-18 0,1 1-28 15,0 0 18-15,4 0-19 16,-4 1-18-16,2 4-32 15,2 2-13-15,-2 0-22 16,-2 1-13-16,2 1-14 16,0 1-13-16,0 1 5 15,0 10-13-15,4 52 3 16,-6-26 5-16,0-1 1 0,0 2-42 16,1-10-39-16,2-2-160 15,1-9-338-15,1-7 17 16</inkml:trace>
  <inkml:trace contextRef="#ctx0" brushRef="#br2" timeOffset="79320.19">16778 14742 1185 0,'0'-20'763'15,"1"5"-630"1,-2-2 6-16,2 4 7 0,2 5 22 16,0 4-35-16,7 5-29 15,4 7-45-15,8 15-26 16,3 11-26-16,8 28-8 15,-4 15 9-15,-3 33-12 16,-13 2-8-16,-18 14-65 16,-16-8-56-16,-31 11 53 15,-16-24-492-15,-19-5 136 16</inkml:trace>
  <inkml:trace contextRef="#ctx0" brushRef="#br2" timeOffset="80255.98">17390 15035 1144 0,'-10'-11'319'16,"7"-1"101"-16,-1 2-258 15,4 4-42-15,4-1 33 16,0 2-12-16,5-2-12 16,4 4-48-16,5 0-18 15,7 4-31-15,2 3-8 16,4 8-9-16,3 8-2 16,-1 3-11-16,8 10-14 15,-4 1-27-15,0 3-104 16,-4-3-71-16,-1 3-349 15,-10-10 5-15</inkml:trace>
  <inkml:trace contextRef="#ctx0" brushRef="#br2" timeOffset="80441.08">17758 14986 844 0,'-28'-2'643'16,"2"1"-153"-16,2 4-82 0,-9 10-316 15,-1 8-70-15,-5 15 10 16,1 7-7-16,-3 13 0 16,6 3-54-16,2 13-141 15,13-14-351-15,7-6 35 16</inkml:trace>
  <inkml:trace contextRef="#ctx0" brushRef="#br2" timeOffset="81045.21">18363 14928 1260 0,'1'-3'420'16,"-1"-1"48"-16,0 1-255 15,-1 0-137-15,0-1 30 16,0 1 19-16,0 0 6 16,1 1-46-16,0 0-15 0,0 0-45 15,0 2-11-15,0 3-11 16,2 14 8-16,7 50-13 16,-6-18 13-16,-1-5-6 15,-1 2-3-15,-1-14-1 16,3-4 8-16,-3-17-12 15,0-1-19-15,0-8-27 0,-3-4-91 16,-1 0-74-16,3 1-388 16,0-3 41-16</inkml:trace>
  <inkml:trace contextRef="#ctx0" brushRef="#br2" timeOffset="81271.22">18687 15058 1484 0,'6'-2'431'0,"-5"-5"96"16,-1 2-393-16,2 2-48 16,-2 2-30-16,1-1 8 15,3 0-17-15,27-5-13 16,42-7-30-16,-15 10-55 0,0 2-78 15,11-4-445-15,-3-2 68 16</inkml:trace>
  <inkml:trace contextRef="#ctx0" brushRef="#br2" timeOffset="81787.04">19550 14926 1512 0,'-7'-8'451'15,"-24"-3"77"-15,12 3-366 16,4 6-157-16,-4 0 19 16,5 0 9-16,-3 1 7 15,4 1-8-15,2-1 0 16,3 1-19-16,0 2 0 15,4-1-14-15,0 2 3 16,-3-1-2-16,5-2 2 16,0 0-6-16,-3 0 9 15,0 2-6-15,-10 1-1 16,-31 14 4-16,34-9-1 16,5 1-9-16,0-2-1 0,7 1-5 15,0-1-2-15,3-1-2 16,4 3 0-16,3-1 6 15,6 3 1-15,4 1-5 16,7 2 6-16,2 0 0 16,6 4 0-16,-9-2-1 15,-2 4-4-15,-7-6-5 16,-6 4-7-16,-15-6-9 16,-8 3 9-16,-8-6 4 0,-9 2 3 15,-4-8-4-15,0 1-15 16,8-5-42-16,5-2-72 15,8-1-22-15,14-9-311 16,6-5 48-16</inkml:trace>
  <inkml:trace contextRef="#ctx0" brushRef="#br2" timeOffset="82137">19663 15032 1491 0,'3'-4'366'0,"-3"-5"116"16,2 1-414-16,3 2-56 0,2-1-8 16,6-1 5-16,0 2-4 15,4-1-6 1,0 2-2-16,0-2 1 0,-4 2 1 16,1-3 5-16,-10 1-5 15,0-1 6-15,-4 0-2 16,-2-3 4-16,-4 1-4 15,-5 0 6-15,-1 0-11 0,-7 1 8 16,1 2-11-16,0 5 4 16,1 3 3-16,3 4 2 15,3 5-13-15,5 10 10 16,3 4-7-16,8 13-1 16,4-1-6-16,15 10-29 15,4-5-44-15,15-9 31 16,3-16-432-16,4-17 122 15</inkml:trace>
  <inkml:trace contextRef="#ctx0" brushRef="#br2" timeOffset="82420.63">20045 14773 1542 0,'-20'-13'366'15,"11"0"190"-15,4 4-429 16,2-3 12-16,2 3-5 16,2 0 9-16,0 0-51 15,3-1-17-15,-2 5-33 16,2 0-3-16,-1 1-20 16,1 4-5-16,-4 0-11 0,0 1-3 15,0 2-3-15,0 27-1 16,-4 49-6-16,-4-4 1 15,-3 8-47-15,-2 24-218 16,0-9-381-16,5-8 10 16</inkml:trace>
  <inkml:trace contextRef="#ctx0" brushRef="#br2" timeOffset="82921.61">20673 14677 1438 0,'-3'-13'341'0,"-4"0"132"15,-3 4-387-15,0 2-16 0,-1 4 7 16,-4 2 19-16,-3 7-15 16,-3 9-15-16,-4 16-26 15,-5 18-14-15,2 8-11 16,1 25-6-16,8 8-5 15,13 9-13-15,14-8-27 16,20 3-135-16,16-23-13 0,19-19-379 16,1-27-3-16</inkml:trace>
  <inkml:trace contextRef="#ctx0" brushRef="#br2" timeOffset="83519.56">20859 14856 1481 0,'2'-7'433'0,"-6"3"79"15,-1 1-353-15,4 2-125 16,0 0 25-16,-1 0 3 16,0 0 3-16,-1 1-14 15,-1 0-21-15,1 0-22 16,-1 1-3-16,-1 1-6 16,1 2-9-16,-10 14 13 15,-19 50-4-15,26-30-7 0,2 13-15 16,4-2-2-16,6 2-19 15,4-16-4-15,7-6-2 16,2-15 18-16,7-7 6 16,0-15 11-16,8-6 3 15,-3-9 10-15,0-9 0 16,-4-2 0-16,-5-8 3 16,-5 1 1-16,-3-3 3 15,-7 6-5-15,-7-4 2 16,-2 10-5-16,-11-2-5 15,0 5-11-15,-8 5-14 16,1 11-9-16,-3 2-1 16,5 9 7-16,-2 5 6 15,4 4 15-15,-1 6 7 16,4 3 6-16,2 13 5 0,3-2-5 16,4 10-2-1,7-4 6-15,10 8-1 0,7-7-29 16,14 1-106-16,4-12-336 15,19-12 46-15</inkml:trace>
  <inkml:trace contextRef="#ctx0" brushRef="#br2" timeOffset="84086.97">21190 14999 1209 0,'3'2'304'0,"0"0"152"16,1 0-332-16,-1-1 11 16,0-1 1-16,0-1 0 15,0-1-47-15,-1 1-12 16,0 0-32-16,0 0-12 15,-1-1-15-15,0 1-2 16,1 0-9-16,-1 0-7 16,0 0 1-16,0-1-1 0,0 1-4 15,0 1 0-15,1 0 3 16,0 0-1-16,1 0-3 16,0 0 3-16,2 0 4 15,4 3-2-15,3-1 0 16,33 13 0-16,-34-12-4 15,1 2 0-15,-4-1 3 0,-1 2 0 16,-1 5 2 0,-4 1-4-16,-3 3-1 0,-3 9-5 15,-7-1 0-15,-5 3 1 16,0-2 3-16,-2 1 3 16,2-10 4-16,2-4-1 15,5-7-1-15,2 3 3 16,4-6 1-16,1-3 1 15,4 1-1-15,-2-1 3 16,3 1-2-16,2 0-5 16,21-3-1-16,46-3-22 15,-29 8-40-15,13 1-125 16,-3 5-362-16,9 1 44 16</inkml:trace>
  <inkml:trace contextRef="#ctx0" brushRef="#br2" timeOffset="84337.97">21585 14650 1650 0,'10'-25'378'0,"-1"2"175"16,-3 8-463-16,5 7-24 15,1 10-5-15,8 12 1 16,0 17-31-16,1 24-9 16,-3 19-13-16,-4 38-1 15,-11 4-1-15,-13 21-76 16,-5-6-127-16,-6 4-393 16,-7-39 20-16</inkml:trace>
  <inkml:trace contextRef="#ctx0" brushRef="#br2" timeOffset="85223.25">21694 14264 1187 0,'-8'-11'293'0,"5"8"113"16,-1-1-296-16,4 3-30 16,0-1 12-16,1 1-6 15,5 0-18-15,25-2-32 16,50-4-9-16,-30 8-8 15,7 1 7-15,-8 1 3 0,2 0-6 16,-17 0-5-16,-4-1 7 16,-14-4 2-16,-4 1 14 15,-8-2 12-15,-2 2 27 16,-1-1-5-16,-4 1 10 16,2 0-14-16,0-1-2 15,0 1-18-15,0 0 3 16,0 0-15-16,0 0-6 15,0 0-10-15,2 1-2 16,-2 0-10-16,1 1-4 16,0 2 1-16,2 9 5 15,5 48-2-15,-8-19 1 16,0 8 6-16,0 24 4 16,-2 2-1-16,-2 21 5 15,-1-7-5-15,0 20-3 0,3-13 1 16,1 9-7-16,3-16-8 15,4 6 3-15,3-20 1 16,0-3-9-16,0-15 0 16,2-1 6-16,-4-17-2 15,-3-4-53-15,-2-13-31 16,-9-4-75-16,-3-7-65 16,-4-3-137-16,3-6-291 0,8-19 41 15</inkml:trace>
  <inkml:trace contextRef="#ctx0" brushRef="#br2" timeOffset="85502.53">21711 15707 1368 0,'-13'-10'436'0,"4"5"54"16,4 3-367-16,1-1-16 16,4 0-35-16,0 1 20 0,1 1 3 15,6 0-2-15,23-1-40 16,55 1-10-16,-30 1-26 16,20-3-4-16,-2-2-33 15,15 2-170-15,-12-6-417 16,-10-10 69-16</inkml:trace>
  <inkml:trace contextRef="#ctx0" brushRef="#br2" timeOffset="88536.64">10502 16497 946 0,'-2'2'308'15,"0"0"49"-15,0-1-249 16,0 0 7-16,-1 0-22 16,2 0 24-16,0-1-3 15,1 0-11-15,0 0-31 16,2 0-20-16,9-1-24 15,26-1-30-15,35-2-61 16,-23 12-100-16,-4 1-325 0,-4 4 25 16</inkml:trace>
  <inkml:trace contextRef="#ctx0" brushRef="#br2" timeOffset="88754.87">10537 16790 1111 0,'-12'-15'520'15,"7"3"-38"-15,8 2-195 16,3 7-239-16,8-3 5 16,7-3 5-16,12-2 4 15,4 1-10-15,15 0-36 0,0 6-106 16,3 10-452-16,-10 2 97 15</inkml:trace>
  <inkml:trace contextRef="#ctx0" brushRef="#br2" timeOffset="89618.96">11583 16415 1206 0,'15'-49'374'0,"-17"32"113"16,2 8-313-16,-2 0-11 15,1 2-9-15,4 3-2 16,-3 2-43-16,0 1-20 16,0-1-30-16,0 2-21 15,0 0-26-15,0 3-7 16,3 0 4-16,8 22-5 15,14 41-6-15,-16-17 2 16,-4 3 4-16,1 3-6 16,-3-5 0-16,-3-3 4 15,0-14 1-15,0-4-5 16,-1-8 7-16,1-1-14 16,-1-9-27-16,3 0-126 15,3-7-95-15,10 1-359 0,1-11-24 16</inkml:trace>
  <inkml:trace contextRef="#ctx0" brushRef="#br2" timeOffset="90069.04">12245 16676 1052 0,'-1'-4'325'0,"-2"1"69"16,0 0-267-16,-1 0-12 15,-1 0-4-15,1 1 26 16,1 0-5-16,-3 0-9 0,3 0-35 16,1-1-18-16,1 1-25 15,3 0-14-15,10-1-10 16,64-13-4-16,-29 9 1 15,11-2-1-15,-5 1-4 16,2-2 0-16,-12 3 2 0,-6 5-11 16,-19-1-12-16,-21 8-155 15,-19 5-409-15,-39 0 67 16</inkml:trace>
  <inkml:trace contextRef="#ctx0" brushRef="#br2" timeOffset="97000.65">19593 8369 804 0,'-35'-12'233'0,"34"2"71"16,-3 5-203-16,2-1-5 15,1 4-3-15,1 1 4 16,0 0-21-16,1 0-6 16,4 0-29-16,3-2-5 15,11-1-8-15,45-8-4 16,-36 7-10-16,8 3-37 0,-2 2-35 16,1 3-76-1,-11 1-212-15,-6 4-59 0,-11-1-100 16</inkml:trace>
  <inkml:trace contextRef="#ctx0" brushRef="#br2" timeOffset="97228.04">19578 8562 755 0,'1'-3'360'0,"-2"-4"23"15,-1 0-151-15,0 6-80 16,1-1-37-16,1 0 3 16,0-1-39-16,0-1-18 15,1 1-26-15,2 1-13 16,10-3-24-16,60-10-103 16,-25 14-195-16,9-3-166 15,-6-2-99-15</inkml:trace>
  <inkml:trace contextRef="#ctx0" brushRef="#br2" timeOffset="97784.55">20219 8334 1033 0,'0'-16'238'0,"0"2"124"15,-3 9-289-15,0-7 20 16,0 5-1-16,-1 1 20 16,1-1-21-16,-1 0-6 15,0 5-22-15,0-1-2 16,1-1-25-16,1 3-14 15,-1 1-12-15,1 0-7 16,-1 0-6-16,0 2-2 16,-1 1 1-16,-4 17-3 15,-10 40 4-15,15-29-1 16,1-1 0-16,5 8 4 16,4-5-1-16,2-3 2 15,7-5 1-15,5-4 1 16,2-12-3-16,10-7 3 15,0-6-7-15,6-6-2 0,-6-2-1 16,0-7 5-16,-12 2-5 16,-2-6 8-16,-12 0 2 15,-5-5 3-15,-9 2-8 16,-9-2 3-16,-7 6-8 16,-7-5-2-16,-4 8 1 15,-1-1-1-15,8 10 1 16,1 1-15-16,12 4-20 0,6 9-70 15,12 4-16-15,6-1-328 16,9-1 56-16</inkml:trace>
  <inkml:trace contextRef="#ctx0" brushRef="#br2" timeOffset="97993.99">20590 8337 1129 0,'2'-10'320'0,"-3"2"123"15,-1 3-317-15,-2 0-19 16,2-1-17-16,1 5-26 16,1 0-47-16,0 0-60 15,0 0-51-15,0 1-94 0,1 1-274 16,3-1 18-16</inkml:trace>
  <inkml:trace contextRef="#ctx0" brushRef="#br2" timeOffset="98601.44">21038 8302 800 0,'-3'-11'280'0,"2"1"65"16,-3 3-213-16,-2-1 8 15,3-2-26-15,0 3-2 16,0 0-24-16,-3 0 4 0,3 1-27 16,-2 3-11-16,1 0-22 15,-4 1-8-15,3 2-24 16,-1 6-8-16,1 1-2 16,-4 4 3-16,4 5-3 15,-5 2 3-15,0 5 2 16,-1 4 2-16,1-1 1 15,0 5 1-15,6-1 0 0,1 3-3 16,4-6 0-16,8 2 0 16,4-6 2-16,3-5 3 15,6-7 7-15,4-2-2 16,1-7 2-16,5-6 7 16,-6-6-6-16,2-6 0 15,-4-6 0-15,-3-9 0 16,-8 2-9-16,-4-5 8 15,-6 4-4-15,-8-2-4 16,-7 10-2-16,-6 2 0 16,-3 4-5-16,-2 6-16 15,4 10-16-15,0 3-49 16,6 2-33-16,4 8-55 16,6 0-21-16,8 4-221 0,8-4 63 15</inkml:trace>
  <inkml:trace contextRef="#ctx0" brushRef="#br2" timeOffset="99118.05">21301 8361 660 0,'-4'-13'368'0,"-1"2"-18"16,1 6-53-16,1-1-177 15,2 3 17-15,0 2-5 0,1 1 0 16,0 0-46-16,0 0-14 15,0 0-24-15,-1 0-13 16,1 0-24-16,0 0-4 16,-2 0-5-16,2 1-6 15,0 1-1-15,0 2 0 16,0 3 3-16,0 10 0 16,5 33 4-16,-2-37-2 15,1-3 2-15,2-1-5 16,-1-3-8-16,0-3 2 15,-1-1 4-15,3-2-3 16,-7-1 5-16,1 0 8 16,1-2 0-16,2 1-3 15,-1 0-1-15,3-1-2 16,3-2 3-16,39-10-5 16,-33 15 1-16,4 2-2 15,2 3-2-15,3 2-4 0,-2 2 4 16,1 4-5-16,-8 0 3 15,-1 3-3-15,-8-2-2 16,-5 6-5-16,-4-5-2 16,-7 1-9-16,-4-1 2 15,-6-2-7-15,-5-6-1 0,-2-1-12 16,4-3-4-16,1-1-30 16,6-2-8-16,1 0-45 15,4-2-271-15,0-1 77 16</inkml:trace>
  <inkml:trace contextRef="#ctx0" brushRef="#br2" timeOffset="99411.27">21265 8372 876 0,'-6'-18'293'16,"0"5"76"-16,3-1-206 0,2 2-12 15,3 3-18-15,6-1-40 16,8-2-18-16,8 2-44 16,17 0-12-16,5 1-2 15,5 3 4-15,-4 3-9 16,-4 6 6-16,-14-1-2 15,-11 0-5-15,-10-1-23 0,-14-1-76 16,-18-15-373-16,-14-7 78 16</inkml:trace>
  <inkml:trace contextRef="#ctx0" brushRef="#br2" timeOffset="101433.9">14041 16304 1121 0,'18'-31'362'16,"-36"22"61"-16,-1 7-301 0,-2 2-14 16,3 2-42-16,-4 3 5 15,4 5-18-15,0 5-15 16,1 3-23-16,4 7-7 16,4-3-5-16,3 6-1 15,5-4 1-15,7 3-10 16,3-1-9-16,5 7-18 15,3-6-11-15,4 0-7 16,-5-7-2-16,3-6 9 16,-4-10 9-16,-1-8 19 15,-3-5 6-15,1-11 16 16,0-3 0-16,1-8 15 16,-4-1-6-16,0-9 26 15,-4 5-11-15,-5-2 9 0,-3 6-17 16,-10 1 8-1,-5 13-35-15,-4 5 8 0,-2 7-12 16,-1 7-8-16,4 4-43 16,4 7-74-16,7 5-319 15,11 2 47-15</inkml:trace>
  <inkml:trace contextRef="#ctx0" brushRef="#br2" timeOffset="101618.95">14354 16347 1712 0,'-4'-12'384'0,"5"2"152"16,-2 8-501-16,1 1-24 16,0 0-40-16,-1 1-125 15,-1 0-112-15,0 1-270 16,-1 0-75-16</inkml:trace>
  <inkml:trace contextRef="#ctx0" brushRef="#br2" timeOffset="102201.2">14794 16272 1309 0,'-9'-15'379'0,"0"7"77"0,-1 0-314 16,1 5-82-16,-2-2 0 16,1 3 2-16,-4 0 4 15,2 2-40-15,-6 0-5 16,3 1-17-16,-7 1 2 15,1 1-12-15,-3 4 8 16,2 2-11-16,0 6 1 16,5-1-8-16,-1 6-7 15,10 0-3-15,1 1-11 16,6-4-4-16,6 3-3 16,6-5 2-16,8-3-3 15,2-4 9-15,6-7 6 16,-2-5 7-16,3-3 14 15,-7-5 0-15,-2-2 17 0,-4-2 2 16,-3-1 20-16,-4-1 1 16,-4 0 29-16,-2 2 0 15,0 3 14-15,-3 3-15 16,-1 3 11-16,3 2-23 16,0 3 10-16,-1 2-10 15,0 0 4-15,0 0-17 16,0 0-4-16,0 0-15 0,0 1-8 15,1 3-6-15,3 15-1 16,11 48-4-16,-13-13-10 16,-2 5-36-16,-6 13-161 15,-6-1-366-15,-5-4 36 16</inkml:trace>
  <inkml:trace contextRef="#ctx0" brushRef="#br2" timeOffset="102684.19">15006 16301 1552 0,'1'-6'362'16,"-5"-2"158"-16,2 6-433 15,1 2-4-15,0 0-10 16,0 0 4-16,0 0-33 16,1 0-16-16,0 0-24 15,0 1-3-15,0 0-5 16,0 1 4-16,0 1 0 16,0 8-3-16,0 5 0 15,6 33-4-15,-2-36 2 0,-1 1-5 16,2-3-7-16,0-1 2 15,1-3-1-15,4-1-2 16,2-2 6-16,1-1 6 16,2-2-2-16,3 1 4 15,-1-1 0-15,0 1-3 16,1 2-1-16,-2 3 5 16,-3 3-5-16,-1 8 3 15,-5 0 1-15,-3 5-1 16,-4 0-2-16,-5 4 2 15,-3-7-5-15,-8 1-6 16,-3-6-25-16,-5-3-86 16,1-9-54-16,-3-11-341 15,7-15 17-15</inkml:trace>
  <inkml:trace contextRef="#ctx0" brushRef="#br2" timeOffset="102832.79">14934 16276 1567 0,'8'-13'398'16,"18"3"113"-16,7 5-447 15,15-2-43-15,8 0-25 0,18 1-119 16,-6 7-387-16,11 0 83 16</inkml:trace>
  <inkml:trace contextRef="#ctx0" brushRef="#br2" timeOffset="103401.18">15732 16336 1057 0,'-23'-46'311'0,"14"32"110"16,2 3-282-16,1 1 16 15,0 0-20-15,2 3 19 16,3 2-39-16,0 3-13 16,1 2-45-16,0 0-7 15,0 0-35-15,1 2-5 16,3 2-16-16,10 14 9 16,46 42-5-16,-25-26 7 0,-3-5-8 15,6 0 7-15,-7-4-17 16,1-5-59-16,-7-5-48 15,1-4-109-15,-8-13-316 16,-5-6 34-16</inkml:trace>
  <inkml:trace contextRef="#ctx0" brushRef="#br2" timeOffset="103590.67">15884 16242 1518 0,'-11'-19'443'15,"19"12"78"-15,-9 2-380 16,1 4-132 0,1 3 1-16,-2-2-1 0,-1 4 3 15,-5 21-14-15,-29 66-114 16,-2-14-89-16,-16 30-329 16,0-9-30-16</inkml:trace>
  <inkml:trace contextRef="#ctx0" brushRef="#br2" timeOffset="104551.15">16580 16230 1263 0,'34'-47'318'0,"-37"43"93"16,0 1-351-16,-1 2-42 15,3 1-7-15,-1 0 2 16,-1-1 1-16,0 1-5 16,-3 1-4-16,-4 4-5 15,-38 21 0-15,33-9-3 16,1-2 3-16,1 5-3 16,3 0 1-16,2 4-2 15,5-5 3-15,5 2-4 16,3-4 4-16,4-5 0 15,3-3 3-15,8-2 1 16,-1-7-2-16,6-6-6 16,-2-3 5-16,2-3-4 15,-9-4 2-15,0-3 3 16,-9 2 8-16,-4-3-3 0,-9-1 11 16,-3-3-6-16,-5 6 12 15,-5-3-1-15,0 3 0 16,-3 3-4-16,2 6-1 15,2 1-15-15,5 7-2 16,0 4-58-16,3 9-50 16,5 6-344-16,5 4 50 0</inkml:trace>
  <inkml:trace contextRef="#ctx0" brushRef="#br2" timeOffset="104741.64">16828 16238 1625 0,'25'-26'406'0,"-29"16"121"16,-1 4-461-16,5 5-46 16,-1 0-22-16,1 0-78 15,0 1-56-15,0 1-396 16,1 1 38-16</inkml:trace>
  <inkml:trace contextRef="#ctx0" brushRef="#br2" timeOffset="105218.36">17130 16133 1676 0,'-10'-8'394'15,"10"-2"170"-15,1 7-467 0,-1 3-17 16,0 1-12-16,0-1-6 16,0 0-32-16,0 1-20 15,0 2-12-15,3 8-2 16,2 12-3-16,15 38 1 16,-14-35 7-16,2 1-28 15,-3-5 0-15,0-3-14 16,-3-8 6-16,1-3-18 15,-2-7 26-15,3-2 5 16,-1-3 18-16,-3 3-1 16,1-1 14-16,1-2-7 15,0-1 0-15,7-6-5 16,36-31 0-16,-23 36-7 16,0 4 4-16,4 3 1 15,-2 4 0-15,-2 3-5 0,-5 3 9 16,-2 5-8-16,-8 3 3 15,-6 6-6 1,-5 1 12-16,-4 3-11 0,-4-4 9 16,-5 2-13-16,0-7-6 15,-1 0-37-15,2-7-22 16,-4-5-70-16,2-7-28 16,-3-9-328-16,0-8 63 0</inkml:trace>
  <inkml:trace contextRef="#ctx0" brushRef="#br2" timeOffset="105402.87">17148 16129 1624 0,'-6'-9'376'0,"9"-1"152"15,4 4-460-15,13-2-20 16,6 2-15-16,21 1 1 15,11 3-43-15,17 4-190 16,-6-2-348-16,-1-11 29 0</inkml:trace>
  <inkml:trace contextRef="#ctx0" brushRef="#br2" timeOffset="105683.12">17602 16023 1315 0,'-33'-50'444'0,"33"31"51"15,-3 5-340-15,3 6-42 16,3 6-44-16,7 7-1 16,5 6-8-16,11 18-12 15,2 15-25-15,4 21-15 16,-6 9 7-16,-7 18-7 15,-13-1 4-15,-15 15-17 16,-40 12-220 0,-19-3-339-16,-29-17 35 15</inkml:trace>
  <inkml:trace contextRef="#ctx0" brushRef="#br2" timeOffset="106199.76">13893 15891 1347 0,'-6'-10'327'16,"-6"5"115"-16,1 9-377 0,-3 11 3 15,-5 8 1-15,-8 28 25 16,1 15 0-16,-6 26 0 15,3 7-42-15,9 30-6 16,12-10-29-16,19 14-11 16,13-16-43-16,28 8-127 15,16-34-384-15,16-32 53 16</inkml:trace>
  <inkml:trace contextRef="#ctx0" brushRef="#br2" timeOffset="114647.91">18492 16266 907 0,'-3'-4'344'0,"0"-1"31"15,1 1-226-15,0 1-28 16,-1-1-33-16,2 2 4 16,0 0-10-16,2 0-1 15,1 0-29-15,9-2-2 16,44-8-9-16,-25 9-6 16,-3 2-16-16,3-1-5 15,-6 2-4-15,-1 3-34 16,-7-1-34-16,-5 2-105 15,-3 5-145-15,-6 7-190 16,-8-3-62-16</inkml:trace>
  <inkml:trace contextRef="#ctx0" brushRef="#br2" timeOffset="115164.58">18615 16395 373 0,'-16'33'293'15,"10"-33"-53"-15,3 0 13 16,1 0-164-16,1 0 21 15,0 0 4-15,-1 0 3 16,1 0-15-16,0 0-5 16,-1 0-24-16,-1 1 4 15,0 0-7-15,-1 1-5 16,0-1-13-16,-1 0-8 16,3 0-16-16,-2 0-10 15,2 0-8-15,-3 0 8 0,3 0 3 16,0-1 7-16,0 0 7 15,0 0 1-15,2 0-9 16,-4 0 5-16,3 0-6 16,0 0 1-16,0 0 9 15,1 0 7-15,-2 0-2 16,1 0 4-16,1 0-4 16,1 0-5-16,1 0-8 0,2-1-8 15,19 0-4-15,43-1-9 16,-32 1-1-16,10 1-44 15,-4 3-81-15,3 1-441 16,-13 1 81-16</inkml:trace>
  <inkml:trace contextRef="#ctx0" brushRef="#br2" timeOffset="124312.94">19520 16114 945 0,'1'-59'286'16,"-19"48"61"-16,-1 8-245 16,-1 8-63-16,-2 9-2 15,-1 7-8-15,-6 11 4 16,4-3-2-16,0 5 15 16,4-3-7-16,6 5 0 15,3-7-9-15,5 3-4 0,7-1-13 16,6 0-2-16,5-8-7 15,6-2 0-15,5-9-3 16,4-4-2-16,3-6-2 16,1-8 1-16,-5-3-3 15,1-10 5-15,-4-8 2 16,-5-11 4-16,0 1 3 0,-4-7 13 16,-8 7 4-16,-5-3 7 15,-5 8-3 1,-9-3 0-16,-2 8-13 0,-3 3-11 15,-2 6-7-15,2 9-9 16,4 6-29-16,1 10-71 16,6 6-34-16,0 10-301 15,5 6 27-15</inkml:trace>
  <inkml:trace contextRef="#ctx0" brushRef="#br2" timeOffset="124562.76">19827 16219 1091 0,'-2'-15'459'0,"-1"10"-4"15,-1 2-201-15,2 2-218 16,2 1-3-16,0 0-3 15,0 1-1-15,0 0-25 16,0 1 3-16,0 1-7 16,0 0-138-16,0 3-322 0,4 8-18 15,10 23-235-15</inkml:trace>
  <inkml:trace contextRef="#ctx0" brushRef="#br2" timeOffset="125329.92">20073 16129 926 0,'31'-25'320'16,"-33"15"49"-16,2 4-238 0,0 1-15 15,0 4-23-15,-1 0 16 16,1 0-14-16,-1 0-7 16,1 0-32-16,0 0-5 15,0 0-20-15,0 1 5 16,0 0 6-16,0 0 18 16,0 1-17-16,0 0 5 15,0 1-16-15,1 1-14 16,1 7-20-16,3 11 4 15,7 35 2 1,-3-33-3-16,-3-6 2 16,1-1-3-16,1-8 2 15,0-3-2-15,-5-4 6 16,4-2-3-16,-4-3 3 0,-3 3-1 16,0 0 4-1,1-1-9-15,2 0 3 0,0-1-4 16,7-3 0-16,41-19-6 15,-33 18 5-15,0 2 0 16,3 1 4-16,-4 1-6 16,0 4 4-16,-4 2-5 15,0 2 6-15,1 4-5 16,-6 3 6-16,-1 0-5 0,1 4 5 16,-5 2-7-16,-3 4 3 15,-5 0-8 1,-3 2 3-16,-5-4-10 0,-10 0-12 15,-3-2-12-15,-5-3-22 16,0-3-16-16,-2-4-23 16,7-6-8-16,1-3-35 15,6-6-10-15,15-6-292 16,8-2 74-16</inkml:trace>
  <inkml:trace contextRef="#ctx0" brushRef="#br2" timeOffset="125608.69">20071 16076 967 0,'-7'-11'268'16,"0"0"95"-16,7 6-262 0,0-1 6 16,2 0-10-16,-2 5 9 15,2 0-38-15,2 0-12 16,23-2-36-16,44 0-70 16,-28 7-73-16,7-10-307 15,-8 2 21-15</inkml:trace>
  <inkml:trace contextRef="#ctx0" brushRef="#br2" timeOffset="126329.54">20606 16120 657 0,'-1'3'265'0,"0"-2"41"15,0-1-158-15,0-1-7 16,0 0-28-16,-1-2 12 16,1 0-28-16,1-1-7 15,0-1-28-15,0 0-10 16,0-2-18-16,0-3-7 16,14-29-12-16,-8 28 2 15,0 4-9-15,5 2-1 16,-3 0 2-16,7 0 0 15,-1 3-10-15,3 0 7 16,-1 2 2-16,3 1 1 16,-2 1-5-16,-3 5 10 15,-2 0-2-15,-1 10-1 16,-8 1-11-16,1 11 5 16,-7-2-1-16,1 7 0 0,-4-5-10 15,-4 2 13-15,0-5-8 16,-3 1 6-16,0-3-8 15,-2-2 10-15,1-6-10 16,0-1 12-16,2-6-11 16,0-4 7-16,1-1-2 15,4 0 10-15,2-3-11 16,0-1 3-16,4 1-1 16,0-2 1-16,0 1-3 0,1 0 3 15,0 0 0-15,0 0 0 16,1 0-1-16,1 0 1 15,2 0 4-15,0 0 0 16,13-1-7-16,41-3 4 16,-33 4-8-16,10-1-69 15,-1 2-60-15,6 1-338 16,-6 0 26-16</inkml:trace>
  <inkml:trace contextRef="#ctx0" brushRef="#br2" timeOffset="126996.84">21043 16060 1117 0,'-7'-11'309'0,"5"4"87"16,-2 3-301-16,3 5-14 15,1-1-6-15,0 0 16 16,0-1-22-16,0 1-6 16,0 0-27-16,0 0-8 15,0 0-22-15,0 0 8 16,0 1 0-16,0 2-3 15,0 0-9-15,0 3 11 16,3 14-12-16,4 35 4 16,-5-34-6-16,-1 2 5 15,2-4-10-15,0-1 13 16,3-3-7-16,-4-5 5 16,-1-3-3-16,0-3 11 15,2-1-13-15,-3-3 5 0,0 0 1 16,0-1 4-16,0 0-7 15,2-1 11-15,0-1-12 16,2-1 0-16,6-3-4 16,38-26 4-16,-33 26-7 15,1 2 7-15,-3 1-3 16,1 5 1-16,-2-1 1 16,2 2 4-16,-2 2-3 15,2 3 2-15,-2-2-1 16,-1 4 2-16,0 2-6 0,0 0 3 15,-5 1-6-15,-1 3 5 16,-1-3-5-16,-4 3 3 16,-4-2-4-16,-6 1 6 15,-2-3-6-15,-8 1-2 16,-1-1-6-16,-4-2-26 16,2-4-19-16,2 0-47 15,3-4-34-15,8-2-348 16,9-5 88-16</inkml:trace>
  <inkml:trace contextRef="#ctx0" brushRef="#br2" timeOffset="127356.49">21028 16020 1135 0,'-7'-6'321'16,"7"1"78"-16,-3 2-270 15,4 1-48-15,-1 1 16 16,2 0-5-16,-1 0 3 16,5 0-39-16,21 0-15 15,39 2-24-15,-21 2-72 16,5 4-94-16,-1-4-344 16,-5-2 20-16</inkml:trace>
  <inkml:trace contextRef="#ctx0" brushRef="#br2" timeOffset="134677.34">1601 18033 1580 0,'-49'-30'399'0,"42"14"118"15,4 10-420-15,3 5-53 16,0-1 0-16,0 2-3 15,0 0-5-15,0 0-18 0,1 0-47 16,2 1-55-16,11 2-145 16,48 13-325-16,-29-21 12 15</inkml:trace>
  <inkml:trace contextRef="#ctx0" brushRef="#br2" timeOffset="134851.08">2073 18055 1443 0,'0'-16'387'0,"2"-1"74"15,-3 9-420-15,0 5-26 16,1-1-69-16,-1 3-89 16,-1 0 22-16,0 0-342 15,-3-1 25-15</inkml:trace>
  <inkml:trace contextRef="#ctx0" brushRef="#br2" timeOffset="135012.2">1670 17631 1613 0,'-3'-36'355'15,"7"7"114"-15,5 13-503 16,8 7-129-16,1 6-337 0,0-2 45 15</inkml:trace>
  <inkml:trace contextRef="#ctx0" brushRef="#br2" timeOffset="135432.79">2453 17355 1116 0,'-9'-20'400'0,"5"8"72"16,2 2-251-16,1 6-60 16,0 2-10-16,2 0-38 15,-1 2-24-15,0 0-45 16,0 2-9-16,1 1-14 16,8 26 3-16,11 46-7 0,-12-12-1 15,-2 2-6-15,-5 4-7 16,1-11-4-16,0 2 9 15,-1-20-5-15,2-5-35 16,1-9-28-16,-1-4-116 16,-3-14-78-16,7-6-326 15,-1-10 6-15</inkml:trace>
  <inkml:trace contextRef="#ctx0" brushRef="#br2" timeOffset="135641.32">2415 17446 1485 0,'-9'-22'366'15,"9"-3"119"-15,5 3-392 0,5 7-46 16,10-2 13-16,6 3 0 16,7-1-3-16,3 4-24 15,7 5-12-15,-4 3-29 16,1 3-107-16,-8 3-67 15,-4 8-361-15,-10 1-6 0</inkml:trace>
  <inkml:trace contextRef="#ctx0" brushRef="#br2" timeOffset="135849.62">2538 17653 682 0,'-15'-14'640'0,"3"-4"-180"16,11 4-2-16,1 6-366 16,5-3-49-16,4 0 7 15,5 1-1-15,9-1-10 16,5 0-26-16,11 6-91 16,1 4-72-16,2-1-359 15,-6 2 17-15</inkml:trace>
  <inkml:trace contextRef="#ctx0" brushRef="#br2" timeOffset="136059.56">2487 17860 1004 0,'-14'-4'495'0,"8"-1"-39"16,11 0-218-16,8 2-106 15,10-2-61-15,15-1-5 16,5 0-3-16,16 1-63 16,1 3-119-16,16 5-398 15,-5 0 49-15</inkml:trace>
  <inkml:trace contextRef="#ctx0" brushRef="#br2" timeOffset="136544.7">3029 17727 1361 0,'-22'-54'357'0,"16"51"109"16,-2-2-337-16,2 1-49 15,-1 2 8-15,-1 1 2 16,0-2-6-16,-1 3-36 16,0 1-11-16,-1 0-11 15,0-1-6-15,2 2-10 16,-2-1-5-16,1 3 3 0,0 1-8 16,3 0 2-16,-1 0 0 15,3 3 1-15,-4-3-11 16,5 2 6-16,3 1-2 15,0 0-4-15,2 1-6 16,9 0 3-16,-1-2-4 16,6 2 0-16,6 0 0 15,2-2 6-15,6 0 3 16,-2-2-2-16,0 3 1 16,-10-1 0-16,-1 1-1 15,-11 2-7-15,-7 3-9 16,-7-2-3-16,-8 5-30 15,-6-2-24-15,-3 0-64 16,-1-3-30-16,5-3-335 16,7-11 62-16</inkml:trace>
  <inkml:trace contextRef="#ctx0" brushRef="#br2" timeOffset="136894.45">3253 17505 1415 0,'1'-29'401'0,"-2"0"113"16,1 9-379-16,0-3-17 15,1 2-18-15,4 3 1 16,-3 0-15-16,3 1-9 16,-4 4-25-16,2 5-12 15,-1 2-6-15,-2 3-12 16,2 3-7-16,-2 0-17 15,1 1 2-15,0 2-6 16,7 27-1-16,9 56-3 16,-14-24 9-16,0 13 4 15,1-5 3-15,1 7-2 16,2-20-3-16,0 0 1 16,0-15-11-16,0-6-44 15,-6-13-22-15,-6-5-71 0,-5-11-59 16,-10-8-92-16,-4-8-273 15,-3-10 43-15</inkml:trace>
  <inkml:trace contextRef="#ctx0" brushRef="#br2" timeOffset="137058.27">3153 17733 1310 0,'0'-9'398'15,"2"4"69"-15,8 0-320 16,3 1-104-16,12-2-8 15,7 2-15-15,8-2-16 16,0 4-60-16,8-1-88 16,-8 3-64-16,4 6-279 15,-8 1 3-15</inkml:trace>
  <inkml:trace contextRef="#ctx0" brushRef="#br2" timeOffset="137272.33">3502 17710 1284 0,'-2'0'351'0,"0"0"118"16,0-2-338-16,0 1-30 15,-1 1-8-15,2 0-9 0,0 1-26 16,1 2-20-16,0 0-21 16,1 10-4-16,10 36-6 15,-9-30-2-15,2-4-5 16,-2 0-44-16,-1-7-54 15,2-3-109-15,0-6-324 16,1-7 21-16</inkml:trace>
  <inkml:trace contextRef="#ctx0" brushRef="#br2" timeOffset="137410.87">3443 17541 1441 0,'7'-22'331'0,"5"12"84"15,2 8-454-15,7 9-407 16,2 0 68-16</inkml:trace>
  <inkml:trace contextRef="#ctx0" brushRef="#br2" timeOffset="138027.63">3655 17706 1508 0,'32'28'330'15,"-32"-31"139"-15,2 6-441 16,0 1-20-16,-2-4-7 16,0 2 3-16,0 1-3 15,3 13 0-15,11 36 0 16,-10-32 2-16,-1-3-1 15,-3-2-3-15,0-5-3 0,0-4-22 16,-2-4-9-16,-2-2-16 16,3-1-1-16,-1-1 2 15,0-1 22-15,0-1 10 16,-5-9 19-16,-10-39 7 16,21 33 2-16,5 1 7 15,2 5 8-15,-1 0-3 16,2 7-3-16,3 2-4 15,-3 4-5-15,4 4-12 16,0 2 4-16,-3 9-3 16,-3 2 2-16,-3 6-13 15,-1 1-3-15,-2 4-17 16,-2-4-8-16,2-2-17 16,-1-6 5-16,-5-4-2 15,0-9 14-15,1-5 12 0,-1-5 20 16,2 4 7-16,0-1 11 15,0-13 16-15,16-43 8 16,-7 32 11-16,1 6 5 16,6 0 8-16,-6 6-12 15,4 4-3-15,0 5-17 16,0 5-7-16,-2 3-14 0,5 6-2 16,-3 2-8-16,0 12 3 15,-2 3 5-15,-1 8-23 16,-3 2-33-16,1 2-394 15,1-11 96-15</inkml:trace>
  <inkml:trace contextRef="#ctx0" brushRef="#br2" timeOffset="138527.32">4296 17759 1384 0,'12'-16'321'16,"-6"7"116"-16,0 0-385 0,1 4-15 15,0 1 19-15,-10 1 6 16,6-4 16-16,-3 6-13 16,-3 0-15-16,2 0-20 15,0 0-12-15,-1 0-11 16,0-1-5-16,-1 0-2 15,-2 1-5-15,0 0-1 16,-8 1-14-16,-36 13-2 0,33-7-13 16,3 2-5-1,2 3-16-15,1-1 7 0,3 6-11 16,2 0 5-16,5 6 0 16,3-2 12-16,7 0 2 15,3-7 18-15,6-2 7 16,-2-8 6-16,4-1 3 15,-2-5 3-15,0-6 2 16,-1-2 9-16,-2-3 9 16,-2-1 11-16,-3-3 16 15,-5 6 5-15,1 0 9 16,-2 4-5-16,-2 4-9 16,2 3-17-16,0 3-7 15,-5-2-9-15,0 2-10 16,0 1 0-16,8 15-50 0,19 40-33 15,-8-28-401-15,2-10 77 16</inkml:trace>
  <inkml:trace contextRef="#ctx0" brushRef="#br2" timeOffset="138862.58">4671 17485 1537 0,'-1'-42'415'16,"0"3"100"-16,2 8-399 16,1 15-75-16,0 3 14 15,1 3 14-15,-1 2 13 16,-4 4-13-16,2 1-5 16,0 1-29-16,0 2-20 15,0 0-16-15,0 2-8 16,2 0 1-16,-1 5-2 15,5 26 8-15,6 47-1 16,-12-25 0-16,0 15-4 16,-4-9 15-16,2 7-13 15,2-11 11-15,1-3-2 16,4-16 1-16,-3-2-29 16,3-14-22-16,-5-6-88 15,-3-9-70-15,-11-7-395 16,-1-8 44-16</inkml:trace>
  <inkml:trace contextRef="#ctx0" brushRef="#br2" timeOffset="139034.92">4549 17728 1355 0,'3'-10'413'0,"10"0"70"15,4 3-384-15,16-2-43 16,4 1-43-16,10 2-8 15,-5 4-43-15,8 2-123 16,-6 4-324-16,3 6 21 16</inkml:trace>
  <inkml:trace contextRef="#ctx0" brushRef="#br2" timeOffset="139394.45">4905 17832 1509 0,'-2'-10'364'16,"9"2"116"-16,7 1-419 0,2 2-64 15,5-3 5-15,0-1-7 16,0-2 7-16,-5 0-13 16,1 1-21-16,-3 2-4 15,-2-2 0-15,-4 1-1 16,-4-2 12-16,-4 1 14 15,-3-2-1-15,-5 4 4 16,-5 2-8-16,-3 5-5 0,-4 4-4 16,-1 5 5-16,-4 2-4 15,4 2 6 1,1 4 4-16,7-2 8 0,5 7-4 16,9 0 5-16,11 2-2 15,8-4 1-15,16-3-46 16,9-9-42-16,12-7-313 15,6-9 46-15</inkml:trace>
  <inkml:trace contextRef="#ctx0" brushRef="#br2" timeOffset="139862.81">5471 17476 1040 0,'-8'-25'562'0,"3"0"-49"15,4 2-127-15,0 6-271 16,1 2-1-16,1 3-9 16,2 0-6-16,-3 4-28 15,3 2-21-15,-1 0-24 16,0 4-14-16,-2 2-5 16,0 0-14-16,0 1 3 15,1 3-2-15,5 15-4 0,7 59 3 16,-11-25-4-16,-3 17 8 15,0-8-4-15,-1 4 17 16,-1-14-14-16,2-3 6 16,2-18 0-16,-2-3-1 15,2-13-13-15,-1-4-16 16,-2-9-17-16,-2-3-45 16,-3-4-21-16,5 2-57 15,-1 0-2-15,-5-11-17 16,-44-42 34-16,27 30 19 15,2 2 60-15,-2 6 21 16,4 8 37-16,2 6 9 16,3 5 12-16,0 9 8 15,4 2 9-15,4 8 16 16,3 0 5-16,8 9 8 16,12-4-2-16,15 0-1 0,12-7-36 15,24-15-420-15,4-12 127 16</inkml:trace>
  <inkml:trace contextRef="#ctx0" brushRef="#br2" timeOffset="140762.45">6433 17685 1179 0,'-34'-54'276'0,"34"42"132"16,0 5-334-16,-1 4 3 16,1-4 1-16,-1 7 10 15,0 0-22-15,0 0-5 16,-2 0-15-16,0 1 0 0,0 0-18 15,-6 3-3-15,-5 3-4 16,-33 23-1-16,34-22-11 16,-3 3 0-16,8-3-5 15,-2 1-3-15,3-2-7 16,2 2 1-16,4-4-8 16,3 0 0-16,2 1 2 15,-4-6-2-15,0 1 1 0,2 0 12 16,3 0-6-16,10 3-2 15,39 12 6-15,-29-12 5 16,-1 1-7-16,-2 1 4 16,-2 2 6-16,-5-1-5 15,-5 1-5-15,-5 3 1 16,-4-2 5-16,-8 4-15 16,-4-3 0-16,-9 3-19 15,-1-4-14-15,-6 2-54 16,6-6-15-16,-3 1-32 15,6-4-306-15,13-3 89 16</inkml:trace>
  <inkml:trace contextRef="#ctx0" brushRef="#br2" timeOffset="141062.24">6631 17726 1192 0,'0'-16'351'16,"-3"2"96"-16,2 2-319 16,-4-1 4-16,4 0-23 0,1-2 5 15,-1 3-22-15,1 2-12 16,1 4-33-16,0 4-13 16,-1 2-15-16,0 0-10 15,0 1-14-15,0 1-2 16,0 11 0-16,7 49 7 15,-6-31-2-15,2 4 1 16,3-6-16-16,-1-4-68 16,2-7-55-16,-2-6-87 15,-8-11-317-15,-8-11 42 16</inkml:trace>
  <inkml:trace contextRef="#ctx0" brushRef="#br2" timeOffset="141196.3">6519 17469 1461 0,'-3'-8'374'16,"5"-1"65"-16,3 10-448 15,8 4-162-15,4 1-306 16,5 2 21-16</inkml:trace>
  <inkml:trace contextRef="#ctx0" brushRef="#br2" timeOffset="141743.87">6818 17689 1118 0,'-7'21'396'0,"6"-31"49"16,3-1-294-16,2-4-30 15,5 1-51-15,3-2 0 16,1 3-25-16,8 0-15 16,0 4-17-16,2 8-10 15,-3 4-6-15,0 4 3 16,-5 9-1-16,-3 4-6 16,-6 2 3-16,-3 4-1 0,-7 0 6 15,-1 4 1-15,-5-2-2 16,-2 1-8-16,-1-5-5 15,-2-2-19-15,1-10-4 16,2-5-1-16,3-4 7 16,2-5 4-16,2-2 18 15,4 0-3-15,4-2 4 0,-3 5 9 16,2 0 0-16,1 0 2 16,7 1 6-1,7 3-3-15,34 26-4 0,-30-1 4 16,-3 8-3-16,1 14 0 15,-6-4 4-15,-6 5-3 16,-8-6 4-16,-13 3-7 16,-8-11-2-16,-17 3 0 15,-8-7 2-15,-8-5-20 16,1-14-7-16,-5-13-27 16,13-14-28-16,1-18-49 15,10-3-318-15,9-7 78 16</inkml:trace>
  <inkml:trace contextRef="#ctx0" brushRef="#br2" timeOffset="142244.03">7250 17831 1250 0,'-2'-21'341'16,"3"5"88"-16,2 3-324 16,-2 6-53-16,5 3-7 15,-4 0-16-15,-2 3-1 16,1 1-22-16,1 0-7 15,3 0-3-15,10 1 0 16,31 8-8-16,-33-8-19 16,0-3-4-16,-2-3-4 15,-4-3 5-15,-2-5 10 16,-2-1 21-16,-7-5 26 16,-4-2 12-16,-4-4 8 15,-1 5-4-15,-7 1-2 16,3 5-17-16,-2 8-5 15,5 8-15-15,-2 10 5 0,6 5 0 16,1 9-7-16,5 3-6 16,3 12 9-16,5-4 0 15,9 8-1-15,5-6-3 16,12 0 5-16,8-12-11 16,14-5-80-16,8-14-54 15,19-14-316-15,0-8 11 0</inkml:trace>
  <inkml:trace contextRef="#ctx0" brushRef="#br2" timeOffset="142518.16">8047 17782 1237 0,'-2'-2'432'0,"-1"-2"61"15,-1 1-337-15,2 0-46 16,1-1-53-16,3 0-12 16,7-2-23-16,24-7-10 0,33 0-4 15,-32 11-16-15,-4 3-25 16,1 3-111-16,-7-1-40 15,1 7-332-15,-7 3-6 16</inkml:trace>
  <inkml:trace contextRef="#ctx0" brushRef="#br2" timeOffset="142700.33">8059 17919 1193 0,'-2'-2'386'16,"4"-2"75"-16,9 0-269 15,1-2-79-15,7 3-5 16,-1 1-26-16,8-1-105 16,3 0-103-16,-3 5-391 15,-16-4 9-15</inkml:trace>
  <inkml:trace contextRef="#ctx0" brushRef="#br2" timeOffset="143743.79">9085 17589 1298 0,'7'-68'381'0,"-8"61"97"16,-1 4-350-16,-1 3-44 15,3 0-32-15,-1 1-1 16,0 2-18-16,0 5-9 15,1 22-5-15,1 37-1 16,-2-34-3-16,2-3-7 16,0-8-1-16,3-5-7 15,-1-9 6-15,3-3-7 16,2-3 6-16,5-4-6 16,4-3 4-16,7-3-6 15,2 2 10-15,3-3-8 16,-4 4 4-16,0 0-1 15,-6 7 4-15,-2 1-11 16,-2 3 4-16,-5 6-3 0,-3 3 0 16,-3 7-5-1,-2-2 7-15,-4 7-7 0,-3-4 10 16,-4 4-10-16,-4-7-2 16,-8-2-60-16,-2-4-45 15,-3-6-76-15,-2-3-320 16,-4-12 44-16</inkml:trace>
  <inkml:trace contextRef="#ctx0" brushRef="#br2" timeOffset="143919.08">9056 17606 1290 0,'15'-27'362'0,"6"3"80"16,5 9-357-16,16-2-37 15,4 6-30-15,9 4-68 16,-4 7-57-16,7 3-347 16,-8-2 33-16</inkml:trace>
  <inkml:trace contextRef="#ctx0" brushRef="#br2" timeOffset="144344.33">9648 17547 967 0,'-5'23'439'16,"-4"-32"-12"-16,1 3-204 15,-2 5-91-15,4 1-39 16,-7 1 6-16,0 2-6 16,-1-1-20-16,1 2-33 15,1 2-17-15,6 0-14 0,-2 5-3 16,4 3-5-16,-2 5-3 15,5 0-1-15,5 9-15 16,3 0-7-16,4 6-22 16,4-1-5-16,5 3-18 15,-2-9 9-15,7-3-1 16,-1-12 27-16,1-7-5 16,0-8 24-16,2-8 7 15,-8-7 3-15,-1-7-5 16,-4-2 12-16,-7-9-20 15,-6 3 8-15,-9-4-2 16,-5 5 4-16,-10 2-4 16,-2 8 15-16,-7 10-11 15,2 8 7-15,4 7-22 16,6 4-27-16,9 7-111 16,16 6-253-16,18-5 15 15</inkml:trace>
  <inkml:trace contextRef="#ctx0" brushRef="#br2" timeOffset="144743.3">10039 17645 1245 0,'-7'-13'396'0,"-1"1"72"16,-3 4-318-16,-3-1-22 16,-3 4-31-16,-1-3 9 15,2 4-12-15,-2-2-25 16,6 4-31-16,3 0-19 15,4 3-12-15,2 2-12 16,0 5 3-16,2-6-16 16,0 6-4-16,-5 25-27 15,0 31-12-15,7-24-58 16,4-7-9-16,5-3-22 16,3-7 26-16,6-2 9 15,1-11 56-15,4-5 14 16,1-6 33-16,3-7 2 15,-5-3 11-15,-2-6 17 16,-4 0 13-16,-6-6 5 16,-7 1 0-16,-2-6 3 0,-4 1-17 15,-4-4-6-15,-3 4-7 16,-7 3-1-16,1 10-18 16,-5 5-45-16,4 12-35 15,2 15-334-15,6 2 63 16</inkml:trace>
  <inkml:trace contextRef="#ctx0" brushRef="#br2" timeOffset="145143.13">10375 17619 1533 0,'-2'0'352'0,"-3"-7"158"16,0 4-419-16,1 3-26 15,0-2 2-15,2 1-4 16,1 1-21-16,1-2-24 16,-2 2-14-16,1 0-8 15,0 0 0-15,0 2-26 16,0 0-7-16,-2 5-13 16,-1 19 7-16,-1 35-39 0,10-35 9 15,5 4-1-15,2-9 19 16,5-3-6-16,-2-4 41 15,2-4 10-15,-3-8 2 16,3-5 0-16,-2-6 4 16,3-10 3-16,1-5 2 15,-1-9 4-15,-2-3-7 16,-7-3-7-16,-8 5-11 16,-9 6-22-16,-8 9-12 15,-7 13-28-15,-3 9-4 0,-3 8-23 16,6 4-13-16,6 7-261 15,8-1 79-15</inkml:trace>
  <inkml:trace contextRef="#ctx0" brushRef="#br2" timeOffset="145369.29">10824 17633 1520 0,'-1'0'382'0,"0"-7"112"16,0 6-418-16,1 1-60 16,0 0-9-16,0 0-14 15,0 0-1-15,0 2-5 0,2 1-1 16,7 3-6 0,16 12 17-16,43 40-57 0,-34-40-41 15,10 3-312-15,-4-8-67 16,5-2-124-16</inkml:trace>
  <inkml:trace contextRef="#ctx0" brushRef="#br2" timeOffset="145541.83">11069 17583 1376 0,'-20'-20'386'0,"5"1"93"15,3 10-377-15,-2 7-38 16,1 8-27-16,-4 7-1 15,-3 11-9-15,-6 11-36 16,-2 6-77-16,-2 15-419 16,7-3 91-16</inkml:trace>
  <inkml:trace contextRef="#ctx0" brushRef="#br2" timeOffset="146410.38">11946 17524 1186 0,'-10'-5'354'0,"-40"-31"67"16,32 26-315-16,2 1-24 15,1 6-28-15,2 0 9 16,-2 5 3-16,-3 2-15 16,2 3-20-16,-3 4-4 15,3 3-15-15,3 7-7 16,3 2-1-16,4 9-5 16,6 2-3-16,9-1-5 15,4-1-1-15,9-2-14 16,3-8-15-16,7-8-26 15,0-3 4-15,3-8-14 16,-5-7 16-16,-3-8 14 16,-7-7 33-16,-4-12 4 0,-7-6 21 15,-9-8 4-15,-7 2 9 16,-8-2-1-16,-7 11 7 16,-11 6-11-16,-2 14-6 15,-6 7-5-15,2 12-2 16,1 6-16-16,10 4-12 15,10 3-75-15,13 0-41 16,13-1-310-16,15-7 24 16</inkml:trace>
  <inkml:trace contextRef="#ctx0" brushRef="#br2" timeOffset="146576.05">12116 17488 1558 0,'25'-27'342'0,"-32"17"138"16,4 7-449-16,1 0-63 15,2 4-45-15,0-1-53 16,1 0-350-16,2 0 52 16</inkml:trace>
  <inkml:trace contextRef="#ctx0" brushRef="#br2" timeOffset="147044.02">12401 17445 1558 0,'3'-4'365'16,"-2"0"152"-16,-1-1-431 15,-1 0-33-15,1 0-1 16,-3 0-7-16,2 2-13 0,0 1-21 15,0 1-10-15,1 2-5 16,0 1 3-16,3 10-8 16,19 42 2-16,-11-30-29 15,-1-5-11-15,-1 0-26 16,-3-7 5-16,-2-1-4 16,-2-8 27-16,-2-2 16 15,4-4 33-15,-4 2-13 16,0-1 14-16,0 0-5 15,1-2 5-15,2 1-18 16,0-1 8-16,12-4-1 16,41-8 7-16,-26 20-7 15,-5 6 16-15,3 8-5 16,-10 3 3-16,-4 9-6 16,-9-2 2-16,-8 4-10 0,-8-7 12 15,-10 1-16-15,-4-6 12 16,-4-2-26-16,-1-7-9 15,-3-5-62-15,8-4-22 16,-2-7-311-16,2 1-13 16,2-5-108-16</inkml:trace>
  <inkml:trace contextRef="#ctx0" brushRef="#br2" timeOffset="147243.3">12413 17485 1256 0,'-9'-17'362'0,"9"-2"116"15,1 4-324-15,9 3-36 16,5-2-17-16,11 1-20 16,3 3-34-16,17 4-132 15,1 3-95-15,12 5-344 16,-9 2-17-16</inkml:trace>
  <inkml:trace contextRef="#ctx0" brushRef="#br2" timeOffset="147726.62">12913 17492 735 0,'-39'11'344'16,"31"-23"27"-16,0-1-132 15,1 1-72-15,4 1-9 16,2 1-27-16,2-1-22 16,2 1-39-16,3-1-21 15,-2 2-17-15,4 2-17 16,1 3-3-16,2 2-2 15,3 2-5-15,1 4-6 16,-2 2 9-16,-2 5-15 16,-4 3 4-16,-4 10 2 15,-2 2-2-15,-3 13-8 16,-7 9 13 0,0-1-2-16,-6-4-2 15,-2-6 5-15,-1-10-10 16,4-16 12-16,0-1-5 0,4-6 5 15,2-1-1-15,5-1 2 16,3-2-4-16,0-1 1 16,0 0 4-16,0-1-3 15,3 1-2-15,14 0-3 16,47-6-15-16,-26 3-45 16,9 2-106-16,-1 4-323 15,6 3 29-15</inkml:trace>
  <inkml:trace contextRef="#ctx0" brushRef="#br2" timeOffset="148226.33">13190 17495 848 0,'-5'-25'576'0,"3"0"-84"15,0 6-112-15,1 5-224 16,0 7-56-16,2 3-12 16,-2 2-19-16,1 0-20 15,0 2-28-15,0 0-15 16,1 2-6-16,0 0-7 0,3 5 7 16,3 17-2-16,11 33 2 15,-15-28-9-15,0-5-5 16,0-1-23-16,0-7 0 15,0-1-17-15,0-9 11 16,2 1-1-16,-2-6 25 16,2-1 0-16,3-1 18 15,1-4 0-15,3-4 10 0,4-2-12 16,3 1 3-16,5 3-4 16,-3 2 2-1,4 7-9-15,-3 7 10 0,1 2-1 16,-8 2 3-16,3 11-1 15,-12 0 6-15,-4 2-10 16,-4 3 2-16,-6 6-2 16,-3-7 0-16,-3 2-24 15,-1-5-5-15,-6-4-49 16,-1-11-33-16,-6-5-304 16,-2-6-53-16,-1-10-102 15</inkml:trace>
  <inkml:trace contextRef="#ctx0" brushRef="#br2" timeOffset="148372.94">13213 17445 1306 0,'20'-17'355'0,"9"1"87"16,19 4-356-16,6 4-67 15,17 6-122-15,-4 3-337 16,2 0 74-16</inkml:trace>
  <inkml:trace contextRef="#ctx0" brushRef="#br2" timeOffset="148970.28">14497 17574 1057 0,'-41'-48'294'16,"34"32"98"-16,2 5-287 15,6 4-3-15,5 1-28 16,8 0 5-16,2 0-39 16,8 4-10-16,2 1-30 15,6 3-6-15,-4 2-37 16,4 6-69-16,-1 1-97 0,-7-3-223 16,-5-3-22-16</inkml:trace>
  <inkml:trace contextRef="#ctx0" brushRef="#br2" timeOffset="149168.9">14501 17771 1336 0,'-5'-14'374'16,"9"4"87"-16,11 0-338 15,8 0-85-15,14 1 2 16,7 2 0-16,15 7-128 0,-1 4-391 16,10-3 85-16</inkml:trace>
  <inkml:trace contextRef="#ctx0" brushRef="#br2" timeOffset="156809.98">15528 17418 765 0,'2'2'224'15,"-2"1"73"-15,0-2-190 16,0 0-12-16,0 0 5 16,0-1-15-16,0 0 0 15,0 0-14-15,0 0 9 16,-2 0-7-16,0 0 4 16,0 0-12-16,-1-1-1 15,0-2-6-15,2-2-6 16,-3-6-11-16,-2-40-3 15,16 35-7-15,1 2-16 16,4 5-2-16,1 4-2 16,-2 3 0-16,2 2-12 0,-6 1 5 15,3 2-3-15,-3 3-1 16,2 6-9-16,-1 4 13 16,-1 9-4-16,-2 5 0 15,-3 8 2-15,-4-3 4 16,-5 8-10-16,-3-6 6 15,-4 4 0-15,-1-8 0 16,-6 2-6-16,1-10 11 0,-2-2-5 16,-1-9 3-16,-1 1-3 15,5-7 6-15,0 1-6 16,6-5 4-16,4-2-4 16,3-1 4-16,0 0-1 15,2-2 7-15,1 1-2 16,0-1 3-16,1 0 5 15,3 0 4-15,10 0-3 16,48-7-2-16,-18 7-5 16,4 2-14-16,10 6-162 15,1 8-365-15,5-1 59 16</inkml:trace>
  <inkml:trace contextRef="#ctx0" brushRef="#br2" timeOffset="157390.59">16046 17333 1193 0,'-10'-8'308'0,"1"0"86"15,4 5-318-15,2 1 1 16,0 2 2-16,2-1 14 16,0 0 8-16,0 1-15 15,0 0-31-15,-2 0-15 16,1 0-12-16,-2 0-9 15,1 1-11-15,0 1 1 16,-2 1-4-16,-7 20-6 16,-13 41 1-16,17-21 1 15,2 2 2-15,0 13-4 0,5-7 3 16,8 6-3-16,-1-11 3 16,12 1-8-16,3-15 3 15,6-3-24-15,0-11-14 16,9-8-27-16,-8-14 8 15,0-9-10-15,-5-6 29 16,-3-9 13-16,-9 0 25 16,-4-8 3-16,-7 4 11 0,-9 0-3 15,-5 6 13-15,-10 6-4 16,-4 14-11-16,-5 9-3 16,2 8 1-16,-3 11-19 15,7 3-18-15,3 0-73 16,9-3-25-16,12 2-330 15,10-9 33-15</inkml:trace>
  <inkml:trace contextRef="#ctx0" brushRef="#br2" timeOffset="158007.82">16346 17475 1136 0,'-21'-73'292'16,"22"49"89"-16,5 8-312 15,0 1-8-15,1 5-2 0,5 0 4 16,-1 4 1-16,4-1 2 16,-2 4-16-16,5 0-1 15,-1 0-7-15,5 5-3 16,-4-1-7-16,0 3-13 16,0 4-5-16,-2 3-9 15,-5 3 0-15,1 9-13 16,-7 0 15-16,0 6-9 15,-1-1 2-15,-4 2 2 16,-3-7 1-16,1 4-6 16,0-5 2-16,-5 3 2 15,1-8-4-15,-5 5 5 16,2-4-3-16,-4-2 3 16,1-3 5-16,-2-1-4 15,2-3-2-15,-1 1 3 0,3-5 0 16,1 0-9-16,3 1 9 15,2-1 1-15,2-2-3 16,3-1 0-16,-1-2 5 16,0 0-4-16,0 0-1 15,0 0 1-15,1 0 1 16,1 0-1-16,-1 0 4 0,3 0-3 16,4 2 5-16,15 3-7 15,39 4-25-15,-26-7-109 16,-1 1-370-16,8-2 61 15</inkml:trace>
  <inkml:trace contextRef="#ctx0" brushRef="#br2" timeOffset="158758.3">16831 17449 1291 0,'-4'-20'332'16,"1"-4"112"-16,1 12-346 15,0 1-3-15,2 3-4 16,0-1 15-16,0 4-3 15,0-1-8-15,0-1-22 16,0 6 3-16,-2 0-17 0,2-1-4 16,0-1-15-16,0 1-10 15,0 0-5-15,0 0-11 16,2 0-2-16,-2 0-6 16,1 0 2-16,0 1-13 15,1 1 9-15,1 3-11 16,-2 0 4-16,4 9-4 15,16 38 4-15,-16-30 0 16,-3-3 7-16,1-3-1 16,-1-5-2-16,0-2-4 15,1-1 4-15,1-4-8 16,-4-2 0-16,0 0-5 16,1 1 10-16,0 0-9 15,1 0 1-15,1 0-4 16,0-1 17-16,-1 0-16 15,2 0 3-15,7 1-2 16,38 4 11-16,-30-8-20 0,1 1 3 16,3 1 1-16,-4 0 13 15,-1 3-14-15,-4 0 15 16,0 3 3-16,-6-2-1 16,0 5-8-16,0-1 13 15,-3 4-7-15,-2 1 1 0,0 8-1 16,-2 2 9-16,-2 1-11 15,-3 2 2-15,-1 3 1 16,-1-7 4-16,-3-1-14 16,-2-3 9-16,-6-5-21 15,0-4-2-15,-7-2-22 16,-1-3-5-16,-4-1-40 16,5-3-14-16,-3-3-71 15,8-2-8-15,3-2-323 16,10-3 69-16</inkml:trace>
  <inkml:trace contextRef="#ctx0" brushRef="#br2" timeOffset="158969.93">16853 17313 1081 0,'1'-14'346'0,"2"4"87"16,0 0-246-16,2 1-51 16,4 0 2-16,2 1-30 15,9 1-26-15,6 5-47 0,8 3-85 16,2 9-61-16,0 4-403 16,-5-4 46-16</inkml:trace>
  <inkml:trace contextRef="#ctx0" brushRef="#br2" timeOffset="160057.16">15397 18195 969 0,'-25'-1'258'0,"-2"-5"85"16,4 3-263-16,-1 0 9 15,4 0-4-15,3 0 31 16,5 0-14-16,1 0 5 15,3 0-32-15,2 2 3 16,1 0-19-16,2-1 8 16,2 1-21-16,0 1 4 15,0-1-14-15,1 1 3 16,0-1-17-16,0 1 15 16,1 0-14-16,1 0 3 15,1 0-6-15,15 0 13 0,41 3-12 16,-25-3 12-16,16-1 27 15,7-2-43 1,8 0 10-16,5 2-9 16,8 0 5-16,-11 2-15 15,16 0 6-15,-6 0-14 16,16-2 2-16,-5 0-1 0,16 0 11 16,-10-1-11-16,17 0 12 15,-13 1-11-15,16-1 5 16,-18-1-10-16,12 3 15 15,-16-1-5-15,10-1 9 16,-16-1-14-16,10-1 8 16,-14-1-6-16,8-4 2 15,-15-1-6-15,4 3 9 16,-13-1-10-16,-3 1 5 16,-15 1-2-16,-6 3 4 15,-17-2-6-15,-7 5 13 16,-13 0-15-16,-2 2 9 15,-5 2-14-15,1-4 4 16,0 0-29-16,-3 0-55 16,-1 1-96-16,-12 3-434 15,-35 18 55-15</inkml:trace>
  <inkml:trace contextRef="#ctx0" brushRef="#br2" timeOffset="160493.82">17798 17696 1491 0,'-5'-18'553'0,"6"4"21"15,-1 7-369-15,3 7-145 16,-5 1-61-16,1-1-23 16,-3 1-112-16,-35 11-441 15,-50 8 80-15</inkml:trace>
</inkml:ink>
</file>

<file path=ppt/ink/ink139.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37:44.451"/>
    </inkml:context>
    <inkml:brush xml:id="br0">
      <inkml:brushProperty name="width" value="0.05292" units="cm"/>
      <inkml:brushProperty name="height" value="0.05292" units="cm"/>
      <inkml:brushProperty name="color" value="#FF0000"/>
    </inkml:brush>
  </inkml:definitions>
  <inkml:trace contextRef="#ctx0" brushRef="#br0">20350 12629 845 0,'11'-79'230'16,"-15"68"69"-16,2 5-196 15,1 1-20-15,-1 1 15 16,1 3-1-16,0 0 6 15,1 0-32-15,0 0-4 16,0 0-22-16,0 1-12 16,0 0-8-16,0 1 2 15,0 2-2-15,-1 31 9 16,-1 43 6-16,-3-13 6 0,-1 7-12 16,-2 27 3-16,-1 3 2 15,-4 21-2-15,2-12-17 16,1 8 6-16,4-23-13 15,-1-8-9-15,4-26 1 16,1 0 4-16,0-20-6 16,2-13-16-16,-4-13-38 15,2-14-144-15,2-25-307 16,0-21 23-16</inkml:trace>
  <inkml:trace contextRef="#ctx0" brushRef="#br0" timeOffset="698.82">20366 12571 933 0,'-16'-10'201'16,"3"2"109"-16,5 4-269 16,3 1 23-16,5 2-5 15,1-1 3-15,-1 2-27 16,2-1-3-16,9-1-27 15,31 0 2-15,52-6 1 16,-9-1 20-16,8 0 2 0,30-1 17 16,-4 2 4-16,30 0 6 15,-8 3-10-15,21 1-5 16,-20 0-17-16,11 2 3 16,-24 2-2-16,-5-2 1 15,-27 1-4-15,-6 0 6 16,-25-1-11-16,-13 0-5 15,-22 2-1-15,-10-1 4 16,-11 1-6-16,-7 1 19 16,-2 0-1-16,-2-1 2 15,0 0 0-15,1 0 1 16,-2 0-14-16,1 0-3 16,1 0-9-16,0 0-2 15,0 0 3-15,0 0 1 16,0 1 5-16,0 1 7 0,1 1 4 15,4 28-2-15,5 42 1 16,-5-11 1-16,-3 8-3 16,-2 20-5-16,0-3 0 15,0 19-6-15,0-8-2 16,0 4-1-16,0-21-4 16,0-8 2-16,0-26-4 0,-2-5 2 15,-2-18-19-15,-5 0-53 16,-7-10-56-16,-9-6-98 15,3-9-313-15,-2-8 32 16</inkml:trace>
  <inkml:trace contextRef="#ctx0" brushRef="#br0" timeOffset="1241.24">20189 13530 1275 0,'1'-5'250'15,"-5"1"132"-15,2 1-376 0,2 3-3 16,0 0 5-16,2 0 8 16,0 0 7-16,5 0 13 15,19 2 7-15,46-2 18 16,-29-2-2-16,17-1 10 15,1 1-7-15,19-4 12 16,1 3-7-16,23 0 3 16,-1 1-17-16,21 0 0 15,-7 0-21-15,26 5-8 16,-12-1-8-16,8-2 0 16,-22 1-10-16,10 2 1 15,-28-2 2-15,1-2-1 16,-17 0-6-16,-5-1 2 15,-20-1 2-15,-9-2-5 0,-18 4-2 16,-10-1 2-16,-11 0 0 16,-3 2-41-16,-7-1-38 15,-3 0-378 1,2-1-92-16,-1 1-133 0</inkml:trace>
</inkml:ink>
</file>

<file path=ppt/ink/ink14.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41:16.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3795 3597 0,'50'0'141,"-25"0"-141,24 0 16,1-50-16,0 50 15,-1 0-15,51-25 16,-51 0 15,-24 25-15,0 0-1,0 0 17,-1 0 14,-24-24-30,0 73 172,0-24-173,0 0-15,0 0 16,0-1-1,0 1-15,0 0 16,0 0 0,0 0-1,0 0 17,0-1-17,0 1 79,0 0-78,-24-25 171,-1 0-187,0 0 16,-25 0-1,26 0 1,-1 0-16,-25 0 16,1 0-1,-26 0 1,25 0-1,1 0 1,24 0 0,0 0-1,-24 0 1</inkml:trace>
</inkml:ink>
</file>

<file path=ppt/ink/ink140.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7:42.6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3980 11696 810 0,'-22'-11'226'0,"4"4"65"16,6 2-235-16,1 5-7 16,4 1-12-16,2 1 5 15,2-2 1-15,2 0 34 0,0 0 2 16,1-1 4 0,0 1-12-16,1 0-6 0,2-1-25 15,27-2 6-15,47-5 5 16,-5 4 16-16,7-5-1 15,35 1 4-15,6 2-20 16,38-2-14-16,-5 1-18 16,34-1-2-16,-11 0-10 0,24-1 1 15,-16 3-1-15,21-2 2 16,-24 3-6-16,22 0 3 16,-27 2-4-16,20-1 5 15,-20 0-2-15,25 0 16 16,-20 1-2-16,30 2 2 15,-19 0 0-15,22 3 3 16,-24 1-13-16,19 3-4 16,-34-1 3-16,8 4-4 15,-33-2-1-15,0-2 1 16,-29 0 2-16,-1-1-7 16,-27-3 2-16,-7-2 2 15,-26-1-3-15,-7-1 2 16,-24-2 6-16,-9 3-5 15,-10-2-8-15,-6 3-69 16,-8 1-61-16,-13 3-389 16,-11-6 43-16</inkml:trace>
</inkml:ink>
</file>

<file path=ppt/ink/ink141.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7:43.3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4153 11920 1409 0,'-8'-19'300'0,"-2"5"134"15,5 11-425-15,1 3-6 16,-1 3-13-16,4-3-4 15,0 1-7-15,1 0 6 16,-2 1 0-16,1 0 5 16,1 0 4-16,1 1 3 15,1-1 2-15,19 5 32 16,55 10 3-16,-9-18 6 16,10 0 2-16,33-1 3 15,5 0-27-15,33-1 0 0,-4 1-5 16,35-2 12-16,-11-3-14 15,28-1 10-15,-16 1-1 16,28-1 0-16,-21 0-11 16,34 2 10-16,-18-1-7 15,31 1 2-15,-18-1 2 16,25 0 4-16,-28 1-4 16,17 0 3-16,-32 1-12 0,11-2 6 15,-36 5-7-15,5 0-3 16,-34 0-1-16,1 1 3 15,-34 1-10-15,-4-1 8 16,-27 0-4-16,-3-1 2 16,-23 1 0-16,-1 0-3 15,-19-1-21-15,-4 2-46 16,-14-2-33-16,-5 1-66 16,-8 3-339-16,-13 6 78 15</inkml:trace>
</inkml:ink>
</file>

<file path=ppt/ink/ink142.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7:44.0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4032 12030 1256 0,'-8'-9'287'16,"2"0"95"-16,3 4-395 15,3 6-42-15,0 5-16 16,0-6-1-16,0 0 11 16,0 1 38-16,0 0 18 15,1 0 27-15,0 0 11 16,0 0 10-16,2 1 2 15,1 1-10-15,21 5-6 16,42 11-2-16,-15-15 8 16,5-1 5-16,20-1 6 15,3-2-4-15,21 1-5 16,-4 0-15-16,25-1-8 16,-5-1-7-16,24 0 1 15,-8-1 0-15,26-3 1 16,-6 2 3-16,32-3 9 0,-15 1 3 15,32-2 6-15,-18 2 0 16,29 0-3-16,-23 2-9 16,31 2-4-16,-22 0-3 15,27 2-3-15,-26-3-1 16,22 3-5-16,-30-3 3 16,19-1-9-16,-34-4 7 15,15-1-1-15,-35-2 7 0,2-3-9 16,-35 6 6-16,-7-3-10 15,-31 4 4-15,-7 2 0 16,-25 3-5-16,-7-1-31 16,-15 2-12-16,-11 0-72 15,-13 0-154-15,-14 0-189 16,-17-5-25-16</inkml:trace>
</inkml:ink>
</file>

<file path=ppt/ink/ink143.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7:44.8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3617 11638 963 0,'-4'-6'251'0,"9"-2"75"15,11 7-276-15,6 1-23 16,13-1 2-16,4 2-17 15,14-2 17-15,3-5 8 0,17 0 13 16,5-3-4-16,25-4 23 16,0 1-10-16,28 0-3 15,-1 0-12-15,31-3-1 16,-6 5-25-16,31 3-3 16,-13 1-9-16,28 2 2 15,-17 3-7-15,30 0 5 16,-21-3-2-16,31 3 2 15,-22-1-5-15,29 0 6 16,-26 2-4-16,26-2 1 16,-31 0-2-16,23 1 1 15,-32-1-4-15,16 0 10 16,-35 0-7-16,14 2 5 16,-36 1 0-16,10-2 5 15,-32 2-10-15,6 2 6 0,-30 0-6 16,-7 1 5-16,-27 0-9 15,-12 2 4-15,-25-2-15 16,-14 0-36-16,-16-3-40 16,-17 1-222-16,-16-1-136 15,-21-4-54-15</inkml:trace>
</inkml:ink>
</file>

<file path=ppt/ink/ink144.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7:45.4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3637 11924 932 0,'0'-1'257'0,"0"0"76"16,0 1-262-16,0 0-15 15,0 0-16-15,1 0 10 16,0 0-13-16,4 0 6 16,-1 0-4-16,23 5 1 15,40 7-8-15,-15-6 7 16,6-4-11-16,18-4 14 16,7-2-7-16,23 1 7 15,3-1-10-15,29 0 1 16,-3 6-19-16,31-5 1 15,-8-1-12-15,37 0 8 16,-9-3-10-16,53-4 6 16,-6 1-8-16,67 0-20 0,-3-1-51 15,76 5-373-15,-5-2 86 16</inkml:trace>
</inkml:ink>
</file>

<file path=ppt/ink/ink145.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8:28.3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4055 4271 2035 0,'4'-14'145'0,"-3"6"3"0,4-26 57 0,-5 32-8 0,0 1-63 15,-1 0-74-15,1 0-58 16,0 1 8-16,0 0-4 15,0 0 3-15,0 0-1 16,0 0 2-16,0 0-5 0,0 0-3 16,2 1-4-16,12 0 5 15,32 45-1-15,-37-32 2 16,1-4-1-16,-3-1-5 16,-2-4 11-16,-3-4 8 15,-2-3 7-15,0 2 17 16,0 0 13-16,0-1 1 15,0 1-5-15,0 0-5 16,0-1-17-16,0 0-6 16,0 0-12-16,0 0-1 15,0 1-3-15,0-1 16 16,0-1-1-16,0 1 17 16,0 0 0-16,2-2 10 15,0-30-18-15,58-61 5 16,-23 16-19-16,39-59-95 0,32-30-213 15,64-74-428-15</inkml:trace>
</inkml:ink>
</file>

<file path=ppt/ink/ink146.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8:30.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4544 4356 1179 0,'-11'-17'260'0,"7"2"106"16,-1 5-338-16,4 5-23 15,4 4 4-15,3 0-2 16,-5 0 1-16,1 0-7 16,4 0 79-16,12-3 6 15,45-9 10-15,-28 11-9 16,16-2 5-16,8 3-74 15,24-4-7-15,9 0-11 16,28-3 11-16,3 2 0 0,31-2 2 16,0 1-5-16,28-1 5 15,-6 2-4-15,24-4 2 16,-20 4 0-16,21 0 12 16,-25 2-7-16,14 0 10 15,-23 1-3-15,15-1 3 16,-23 2-12-16,15 0 12 15,-22-2-11-15,16 3 5 16,-22 1-9-16,14-3 4 16,-21 1-12-16,9 1 7 15,-26-3-9-15,5 1 6 16,-28 2-7-16,1-1 8 16,-27 0-9-16,-7 2 5 15,-20 0-6-15,-7-1 4 16,-21 2-1-16,-5 0 3 0,-7-3-11 15,-4 2-67-15,-3 0-62 16,0 0-48-16,-5 0-352 16,-34 1 51-16</inkml:trace>
</inkml:ink>
</file>

<file path=ppt/ink/ink147.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8:30.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4728 4479 1463 0,'-9'-16'314'16,"4"8"113"-16,7 6-455 16,9 5-19-16,10 2-4 0,2 0-3 15,13 3 25-15,1-5 22 16,7-1 16-16,-3-2 15 15,13-2 17-15,-3-2-3 16,24 2 17-16,1 1-5 16,24-1 2-16,5 0-11 15,34 1 2-15,-1-1-9 16,37-2-2-16,-6 3-13 0,36-1 3 16,-13 0-7-16,30-5 5 15,-17 3 1-15,29-4 2 16,-26 3-10-16,21-3 21 15,-27 5-11-15,13-4 5 16,-35 2-9-16,7 2 9 16,-37 0-18-16,4 1 3 15,-37-1-9-15,0 3 6 16,-26 0-9-16,0 0 6 16,-23-1-6-16,-5 2 1 15,-21-5-3-15,-8 1-8 16,-19 0-41-16,-15-1-122 15,-20 3-372-15,-34-5 44 16</inkml:trace>
</inkml:ink>
</file>

<file path=ppt/ink/ink148.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8:31.2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4634 4463 1386 0,'3'-18'296'0,"0"7"133"15,2 7-415-15,3 3-11 16,6 2-9-16,6-3 1 16,7 2-5-16,5-5 5 15,1 1 17-15,8-6 42 16,0 5 0-16,17-10-1 0,6 7-3 15,25-9-4-15,5 5-39 16,30-3 16-16,-1 5-5 16,31-5 11-16,-10 6-8 15,34 0 3-15,-10 4-14 16,32-5 10-16,-13 3-7 16,37-3 5-16,-18 0-1 0,35-1 9 15,-22 3-1-15,31 1 4 16,-35 2-10-16,19-1 8 15,-36 3-11-15,9 0 3 16,-44 0-7-16,-3 5 5 16,-39 0-10-16,-16-1 5 15,-38 2-10-15,-17-1 3 16,-25 0-5-16,-14-2-14 16,-10 2-66-16,-18 1-476 15,-14-4 123-15</inkml:trace>
</inkml:ink>
</file>

<file path=ppt/ink/ink149.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09:47.055"/>
    </inkml:context>
    <inkml:brush xml:id="br0">
      <inkml:brushProperty name="width" value="0.05292" units="cm"/>
      <inkml:brushProperty name="height" value="0.05292" units="cm"/>
      <inkml:brushProperty name="color" value="#FF0000"/>
    </inkml:brush>
    <inkml:context xml:id="ctx1">
      <inkml:inkSource xml:id="inkSrc73">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1-12-02T03:12:05.517"/>
    </inkml:context>
  </inkml:definitions>
  <inkml:trace contextRef="#ctx0" brushRef="#br0">2199 2919 858 0,'32'-41'337'16,"-33"38"41"-16,-4-1-211 0,3 0-38 16,0 3-26-16,1 1 14 15,0-1-19-15,1 0 25 16,-1 0-21-16,0 0 10 15,1 0-18-15,-2-1 9 16,0 0-34-16,1 0 9 16,0 1-26-16,0 0-3 15,1 0-17-15,0 0-6 16,0 1-22-16,0 1 6 16,0 1-9-16,1 11 7 15,8 54-2-15,-9-17 11 16,-1 1-13-16,0 12 10 15,0 1-13-15,-1 2 9 16,0-10-30-16,2 2-45 16,-1-16-80-16,2-9-474 15,-2-19 76-15</inkml:trace>
  <inkml:trace contextRef="#ctx0" brushRef="#br0" timeOffset="491.8">2219 2886 1033 0,'26'-40'294'0,"-32"35"80"16,1 2-259-16,3 1-40 15,0 2 21-15,2 0-9 0,0 0 11 16,-2 2-26-16,-2 0-5 15,0 1-26-15,-12 19-16 16,-42 39-52-16,21-19-77 16,6-2-373-16,-11-5 62 15</inkml:trace>
  <inkml:trace contextRef="#ctx0" brushRef="#br0" timeOffset="1049.69">2119 3463 1297 0,'-49'17'277'0,"33"-12"124"16,3-3-386-16,4 0 28 15,5-1 1-15,0-1 24 16,4-3 12-16,0 2 24 16,0 0-29-16,1 0 4 0,2-2-26 15,6-1-11-15,22-6-25 16,60-6-4-16,-25 9-74 16,31 6-457-16,-3-4 128 15</inkml:trace>
  <inkml:trace contextRef="#ctx0" brushRef="#br0" timeOffset="1708.04">2777 3419 1759 0,'31'24'525'15,"-50"-23"74"-15,23 8-576 16,13 7-264-16,19-9-371 16,4-25-46-16</inkml:trace>
  <inkml:trace contextRef="#ctx0" brushRef="#br0" timeOffset="7399.44">4028 2842 1050 0,'-2'-3'715'16,"0"-1"-610"-1,1 1-42-15,-1 0-15 0,2-1 3 16,-2 2-4 0,1 0 36-16,0 0 12 0,0 0 23 15,0 0 0-15,1-1 10 16,0 2-26-16,0 0-11 15,0 0-32-15,0 0-8 16,0 0-8-16,0 1-19 16,0 0-3-16,0 0-8 15,0 0-2-15,0 1-10 16,0 2 11-16,0 27-7 16,-3 43 4-16,-1-15 4 15,1-3-1-15,0 8-9 16,1-8 1-16,4 4-1 15,0-9 2-15,2-4-1 16,-1-11 0-16,-1-6-1 16,-3-11 6-16,0-8-17 15,-2-7-14-15,3-3-54 0,-4-7-69 16,4 4-482-16,1-19 88 16</inkml:trace>
  <inkml:trace contextRef="#ctx0" brushRef="#br0" timeOffset="8039.7">4005 2969 1324 0,'-22'-45'291'16,"14"34"119"-16,3 6-395 16,1-3-14-16,0 1-1 15,1-4-3-15,2 0 12 16,0-5 29-16,0 1 22 16,-3-4 13-16,6 4 10 0,1-3-2 15,2 4-21-15,8-1-21 16,4 0-16-16,7 4-11 15,2 1-8 1,9 3-5-16,0 5 1 0,7 4 0 16,-7 3-1-16,7 6-3 15,-10 5 5-15,1 7-4 16,-7 2 1-16,-5 6 2 16,-6 3 1-16,-5 3-6 15,-8-5 9-15,-8 4-6 16,-1-2-1-16,-15-3 2 15,-5-4-1-15,-8-2-6 16,1-10 1-16,-6-1-3 16,3-6-1-16,1 0-11 15,5-4-6-15,2 3-20 0,6-5-6 16,8 1-41 0,3 0-22-16,9 2-351 15,7-4 88-15</inkml:trace>
  <inkml:trace contextRef="#ctx0" brushRef="#br0" timeOffset="8490.69">4083 3173 1125 0,'-47'30'301'0,"36"-32"78"16,3 0-314-16,6 1-38 15,2 0-13-15,0 0 20 16,0 0 20-16,0-1 47 16,1 0 17-16,1 0 26 15,1-1-12-15,0 1-8 16,1-1-45-16,-1 1-20 15,9-1-22-15,41 3-11 16,-30 10-4-16,10 7-5 0,4 5 2 16,10 9-5-16,-3-2 8 15,10 6-10-15,-11-6 3 16,4 1-8-16,-7-9 3 16,-1-1-14-16,-13-7 7 15,0-3-9-15,-11-5 12 16,-4-1 1-16,-7-4 5 15,-1-2-20-15,-6-5-48 0,2 4-538 16,-4-20 141-16</inkml:trace>
  <inkml:trace contextRef="#ctx0" brushRef="#br0" timeOffset="15216.59">5648 3266 1165 0,'31'28'315'0,"-35"-32"89"0,3 3-328 16,-1 0-15-16,2 1-21 16,0 0-4-16,0 0-3 15,0 0 9-15,0 0 0 16,-1 0 17-16,1 0 6 15,-1 1 7-15,0 1-10 16,-1 1-9-16,1 2-14 16,0 6-2-16,0 3-13 15,-1 30-2-15,3-33-3 0,-2-1 6 16,1-3-8-16,-1-5 14 16,1-1-3-16,-1-1 7 15,1 0-6-15,-1 0 12 16,0 0-11-16,1 0 19 15,-2 0-11-15,1-1 7 16,0 0-10-16,0-2 0 16,-1-3-21-16,-5-21 0 15,-6-40-5-15,6 22-2 16,2 3-3-16,1-4 6 16,1 3 5-16,2 0-9 15,1 11 5-15,0-5 0 16,0 9-4-16,4 1-4 15,-1 3-4-15,4-3-3 16,0 5 1-16,4-3-6 16,-4 3 4-16,4 0 5 0,-1 3-4 15,1 3-4-15,-3 4 7 16,3-1 0-16,0 4-6 16,1 0 4-16,0 2 2 15,3 0 1-15,-2 2-5 16,0-1 9-16,-4 2 1 15,3 0-5-15,-1 2-3 0,0 0 5 16,-1-1-1-16,3 2-5 16,-3 1 2-16,-1 0 4 15,1 1-6-15,2 1-4 16,-2 1 11-16,3 1 2 16,-1 1-5-16,0 5 0 15,-1-1 1-15,2 2-8 16,-3 2 2-16,2 2 3 15,-1-1 1-15,2 6-1 16,-5-4 1-16,3 3-2 16,-3-1 2-16,2 1 0 15,-4-3 2-15,3 3 2 16,-1 1 2-16,-2-1-7 16,1-2 2-16,-1 6-1 15,0-3 5-15,-2 3-10 0,-1 1 6 16,0 6 5-16,0-4-2 15,-2 4-7-15,0-1 3 16,1 2 3-16,1-6-3 16,-3 0-1-16,0-4 3 15,0-1 3-15,-3-7-1 16,2 1-1-16,0-1 5 0,-1 0 2 16,2 0-11-16,-3 7-109 15,2 2-124-15,-6-6-401 16,0-23-16-16</inkml:trace>
  <inkml:trace contextRef="#ctx0" brushRef="#br0" timeOffset="16597.34">7223 2712 832 0,'31'-23'273'16,"-30"21"56"-16,-2 0-202 16,2 1-45-16,-2 0 8 15,0 0-5-15,0 0 23 16,1 0-5-16,0 0 11 16,-2 0-4-16,1 0-12 15,0 1-30-15,1 0-5 16,0 0-12-16,0 0-4 15,0 0 2-15,0-2 3 16,-1 1 1-16,0 0-10 16,-2 0-4-16,1 0-8 15,0 0-8-15,-1 0-7 16,-1 0 2-16,0 0-6 16,0 0 0-16,-6-1-3 0,-3 2-4 15,-38 3-6-15,36-1 1 16,-3 2-1-16,0 0 1 15,-1 0 6-15,4 1-3 16,-1 1 2-16,6-2-2 16,-2 2-1-16,3-2-4 15,-2 5 6-15,3-1-6 16,0 5 1-16,0 0-2 16,1 5 6-16,1 0-7 15,-2 6 5-15,1-4 0 0,1 1-2 16,2-4 5-16,0 1-8 15,2-10 4-15,3 2-4 16,1-1 3-16,1-5-14 16,-1-4 12-16,3 6-2 15,-5-7 10-15,0 1-8 16,1 0 8-16,1 1-6 16,2 0-2-16,3 1-5 15,8 1 13-15,32 16-7 16,-35-16 14-16,3 3-5 15,-3-2 0-15,3 1-8 16,-2-1 3-16,3 0-7 16,-2 0-1-16,4 1 3 15,-1-1 5-15,3 2 2 0,0-1 3 16,-3 0-1-16,1-1-3 16,0 3-5-16,-1-4 2 15,0 5-8-15,-2-2 9 16,1 2-4-16,-3-2 14 15,-3-1-15-15,-1 0 14 16,-2 3-9-16,0-4 7 16,-2 1-14-16,2 2 6 0,-4 0-8 15,3 0 0-15,-3 4-1 16,-1-1 8-16,0 3-3 16,-2-1 4-16,-3 3-2 15,1-3 3-15,1 0-10 16,-1-3 14-16,-3 1-8 15,2-4 3-15,-4 4 1 16,-5 2 7-16,-2 1-14 16,-2 0 4-16,-5 2-1 15,-1-4 4-15,-6-2-9 16,2 1 6-16,-4-3-7 16,1-3 8-16,-3-4-12 15,8-1 3-15,-6-7-6 16,4 0-2-16,-2-8-63 0,3 0-39 15,-7-4-452 1,6-2 87-16</inkml:trace>
  <inkml:trace contextRef="#ctx0" brushRef="#br0" timeOffset="17364.89">7971 2911 464 0,'-46'27'442'15,"38"-31"-115"-15,2 2-7 16,4 3-226-16,1-1-33 16,1-1 34-16,0 1-3 0,0 0 26 15,0-1-17-15,0 1 0 16,0 0-28-16,1-1 0 16,1-1-34-16,6 1 3 15,16-2-13-15,40-6 1 16,-35 7-11-16,4 3 2 15,-3 0-28-15,0 1-62 16,-6 1-50-16,-3 0-272 16,-4 1-121-16,-5 4-80 15</inkml:trace>
  <inkml:trace contextRef="#ctx0" brushRef="#br0" timeOffset="17750.52">7938 3119 1064 0,'-3'-2'430'0,"1"1"7"16,1 0-252-16,0 1-129 16,1 0-35-16,0 0 8 15,0 0-10-15,0-2 24 16,0 2 11-16,1-1 13 15,2 0-7-15,1 0 5 16,14-1-25-16,50-5-8 16,-26 6-48-16,16-2-139 15,3 2-366-15,6-2 46 16</inkml:trace>
  <inkml:trace contextRef="#ctx0" brushRef="#br0" timeOffset="18630.22">9245 2677 1042 0,'10'-34'275'15,"-10"34"79"-15,-1 0-274 0,0-2-52 16,0 1 43-16,0 0 5 16,0 0 40-16,0 0 8 15,-1 0 15-15,1 0-41 16,0 0-5-16,-2-1-48 15,0-1-10-15,-1 1-25 16,-1 0 4-16,-5 0-9 16,-37-7 11-16,34 9-4 0,-4-2 8 15,3 3-4-15,-2 0 4 16,1 2-9-16,1 2 0 16,2 0-8-16,-3 6 1 15,2 0-5-15,-3 6 3 16,2-2-7-16,-1 12 2 15,2-2-1-15,-2 11 6 16,3 2-7-16,0 6 4 16,4-7-2-16,1 2 2 15,5-9-6-15,5-1 5 16,5-4-1-16,5 0 2 16,4-4-5-16,11 0 1 15,2-5 2-15,8-3 1 16,-2-5-3-16,7-5 3 15,-7-4-1-15,1-4 4 0,-10 0-3 16,0-4 7-16,-11-1 0 16,3-6 10-16,-4-1-11 15,-4-7 9-15,-2-2-4 16,1-5 4-16,-5-1-7 16,-3-8 5-16,-2 2-5 15,-2-6 0-15,-6 3-6 16,-6 3-1-16,-4 6-5 0,-9 2-6 15,-1 10-7-15,-9 0-12 16,0 7-28-16,-3 7-100 16,3 7-36-16,-10 7-337 15,8 7 11-15</inkml:trace>
  <inkml:trace contextRef="#ctx0" brushRef="#br0" timeOffset="19135.93">9466 2385 1423 0,'0'-11'386'16,"-2"6"106"-16,0-2-387 15,0 5-63-15,2 2 3 16,0 0-31-16,0-1 13 15,0 1-6-15,-2 1 7 16,-1 1-6-16,-5 11 9 16,-40 65-10-16,-4 9 5 15,-9 28 7-15,-24 47 4 16,-3 16-13-16,-19 39-66 16,19-10-123-16,5 11-394 15,23-52 20-15</inkml:trace>
  <inkml:trace contextRef="#ctx0" brushRef="#br0" timeOffset="32628.52">4258 4398 949 0,'1'-2'258'0,"-1"0"66"15,-1 0-262-15,0-1-3 16,0 1-1-16,1 1 31 16,-2 0 22-16,1 0 37 15,-1 0-15-15,1 0 12 16,0 0-21-16,1-1-3 16,0 1-30-16,-2 0 4 15,2 0-16-15,0 1 5 16,0-1-14-16,-1 1 0 15,1 0-17-15,0 0-9 16,0 0-17-16,0 0-10 0,0 0-11 16,0 1-4-16,-1 1-1 15,0 9 0-15,0 21-2 16,-6 48 0-16,5-33 5 16,1 8-3-16,1-4-1 15,1 5 4-15,2-12-2 16,-1-1-2-16,2-13 0 15,-2-6-6-15,-2-11-17 16,-2-6-71-16,-3-4-71 0,-3 1-110 16,-9-8-364-16,0-21 30 15</inkml:trace>
  <inkml:trace contextRef="#ctx0" brushRef="#br0" timeOffset="33982.51">4224 4671 1064 0,'-1'-1'254'0,"1"0"101"16,-2-1-309-16,2 1-5 15,0 0-3 1,0-1 18-16,2 0 0 0,-2 0 19 16,1 0 7-16,1-2 15 15,2 1-22-15,-3 0 9 16,1-2-25-16,1 1-2 15,-3 0-20-15,1-1 3 16,0 1-16-16,0-3 2 16,3-3-4-16,15-35-6 15,-12 35-2-15,0-3 0 16,-2 3-3-16,2-1 8 16,-3 1-4-16,4 0-4 15,-2 2 3-15,2-1 0 0,-2 1-7 16,3 0 7-16,-1 0-3 15,2-2-2-15,-2 4-2 16,3-3-3 0,-1 4-2-16,0-6 3 0,1 4-4 15,1-1-1-15,1 3 7 16,4 1-10-16,1 4 3 16,2-1 6-16,-2 1-4 15,5 2-2-15,-5 0-7 0,4 3-102 16,-4 2-87-16,-6 5-360 15,-15-12-8-15</inkml:trace>
  <inkml:trace contextRef="#ctx0" brushRef="#br0" timeOffset="36796.65">5442 4447 1225 0,'-38'-76'283'0,"33"68"114"16,3 4-354-16,1 1 9 16,1 1-1-16,0 2 23 15,0 0-5-15,0 0 28 16,0 0-15-16,0 0 15 16,0 0-14-16,0 0 12 15,0 0-21-15,0-1 11 16,0 0-24-16,0 0 8 15,0 0-21-15,0 0 0 16,0 0-14-16,0 0 0 16,0 0-17-16,0-1 2 0,0 2-11 15,0-1-1-15,0 0-3 16,0 1-4-16,0 0-1 16,0 0 3-16,0 0-9 15,0 2 5-15,0 2 0 16,4 18 6-16,10 39-15 15,-10-22 10-15,-2 2-7 16,-2 8 4-16,0-4-2 16,-1 10 11-16,-1-9-5 0,1-1 5 15,-1-7-2-15,1-3 5 16,0-14-11-16,0-6 5 16,0-6 2-16,1-7-4 15,0-1-2-15,1-1 9 16,-1 0-2-16,0 0-4 15,0 0 5-15,0-1-3 16,0 1 1-16,0 0 1 16,0-1-7-16,0 0 1 15,0 1 2-15,0-1 3 16,1-1-6-16,1-2 12 16,7-9-11-16,39-57 6 15,-22 32-12-15,5 0 8 16,0-4-6-16,5-4 9 15,-1 9-5-15,-2-1 8 0,-6 6-6 16,2 5 7-16,-9 8-11 16,2-2 3-16,-6 4 2 15,4 0 2-15,-4 2-7 16,4 0 8-16,-5 1-3 16,4-6-1-16,-2 3-7 15,0-4 5-15,-2 6 2 0,-2-2-1 16,-3 7-6-16,-2 2 14 15,0 1-8-15,-1 0 1 16,-3 3 1-16,1 1 5 16,-1 1-7-16,-4 1 12 15,0-1-6-15,0 2 10 16,0-1-2-16,0 1 10 16,0 0-6-16,0 0 10 15,0-1-8-15,0 1 3 16,0 0-7-16,0 0 2 15,0 0-7-15,0 0 2 16,0 0-7-16,0 0 3 16,0 0-7-16,-2 0 8 15,2 0-12-15,0 0 8 16,0 0-10-16,0 0 5 0,0 0-5 16,0 0 6-16,0 0-3 15,0 0 7 1,0 1-11-16,0 3 0 0,2 18 4 15,11 45-2-15,-8-27-5 16,1 4 12-16,0-9-4 16,0 7 0-16,1-4-3 15,1 1 7-15,-2-5-9 0,0-1 8 16,-1-8-7-16,-1-1 8 16,0-9-8-16,-1 1 8 15,1-2-9-15,1-3 13 16,-2-3-13-16,-3 2 8 15,2-2-6-15,0 1 6 16,2 1-9-16,-1 1 7 16,0-3-6-16,0-2 6 15,-2-2-1-15,1-1 5 16,-2-3-3-16,0 0 3 16,0 0 0-16,0 0-5 15,0 0 0-15,0 0-1 16,0 0-1-16,0 1 5 15,0 0-5-15,0 0-1 16,0-1 3-16,0 0 1 0,0 0-6 16,0 0 6-16,0 0 0 15,0 0 1-15,0 0-1 16,0 0 3-16,-2 0 2 16,1-1 9-16,-1 0 5 15,0-1 1-15,-2-3-7 16,-10-6-1-16,-41-41-10 15,27 30 2-15,2 2-6 16,-3-1 10-16,0 0-4 0,-4 0 12 16,6-1-12-16,-5-4 9 15,4 2-3-15,-5-3 7 16,3 5-19-16,-4-1 11 16,6 2-7-16,-4-3 4 15,4 7-13-15,-2-2 12 16,7 6-9-16,-3-2 10 15,5 4-13-15,-3-7 9 16,3 4-7-16,1 0 5 16,5 2-4-16,0-2 6 15,7 7 2-15,1-1 0 16,1-1 2-16,0 1-6 16,2 0 5-16,-5 1-6 15,3-1 8-15,-2 0-3 16,3 2-6-16,2 2-1 0,1 1 6 15,2 2-8-15,0 0 1 16,-2-1 4-16,2 2 1 16,0 0-1-16,0 0-4 15,0 0-1-15,0 0 4 16,-1 0-1-16,0 0-8 16,1 0 6-16,0 0-3 15,0 2-12-15,1 1-41 16,7 37-132-16,8 64-33 0,-14-24-503 15</inkml:trace>
  <inkml:trace contextRef="#ctx0" brushRef="#br0" timeOffset="38062.92">7111 4296 1229 0,'-7'-2'267'0,"2"1"120"16,1 0-363-16,2 1 7 16,1 0 5-16,0 0 30 15,0 0 3-15,0 0 28 16,-2 0-15-16,0 0 1 15,2 1-27-15,-3 0-6 16,0 1-25-16,-1 0 7 16,0 1-10-16,-4 1 0 15,2-2-9-15,-33 27 2 16,37-22-8-16,-4 1 1 16,0-3-9-16,1 3 10 0,0-3-5 15,0 0 2-15,-1 3-4 16,0 0 11-16,1 0-9 15,-2 1 3-15,2-1-5 16,2 0 5-16,1 1-6 16,1-2 6-16,3 2-5 15,0-3 5-15,0-2-6 16,2 1 2-16,-3-5-4 16,0 0 4-16,1 1-4 15,1 1 3-15,-2 0-3 0,2 0 5 16,2 1-6-16,-1-1 5 15,3 1-4-15,5 1 5 16,31 13-5-16,-29-15 9 16,-2-1-5-16,3 1 6 15,-3 1-7-15,2-2 2 16,-2 1-3-16,1 0 2 16,0-1-4-16,2 3 8 15,-3 0-5-15,1 0-1 16,1-1 3-16,-4 1 2 15,-1-1-10-15,0 1 7 16,0 0-3-16,-2-1 1 16,-2 1-6-16,1 1 6 15,0 1-2-15,1 0 2 0,-3 3-4 16,2 5 7-16,1-1 0 16,-4 2 1-16,1 2-5 15,-2 0 3-15,-2-5-7 16,-2 5 1-16,4-2 0 15,-4-1 3-15,-1-4-2 16,1 1 4-16,-1-4-3 0,-4-1 1 16,-3-3-4-16,-4 4 3 15,-5-3-1-15,-5-1 2 16,-2-3-3-16,-1-5 8 16,1-5-16-16,-4-5-55 15,2-4-80-15,-1-6-403 16,6 0 50-16</inkml:trace>
  <inkml:trace contextRef="#ctx0" brushRef="#br0" timeOffset="38810.18">8079 4445 675 0,'0'1'306'15,"-2"-2"20"-15,2 1-121 0,0 0-63 16,0 0 14-16,0 0-21 16,0 0 15-16,0 0-20 15,0-1 9-15,0 0-17 16,0 0-13-16,0 1-30 15,0 0-15-15,0-1-23 16,2 0-20-16,0 0-6 16,9 0-1-16,9-1-7 0,40-3-11 15,-34 4 8-15,2-1-27 16,-1 2-37-16,3-1-116 16,-3 1-21-16,3-2-371 15,-11-1 18-15</inkml:trace>
  <inkml:trace contextRef="#ctx0" brushRef="#br0" timeOffset="39445.58">8036 4658 1386 0,'-1'-3'345'15,"0"2"105"-15,0 1-382 16,1 0-71-16,0-1-3 16,1 1 7-16,0 0 16 15,1 0 20-15,0 0 43 16,2-1 16-16,12 0 4 15,40-2-15-15,-17-4-19 16,6 2-36-16,22-2-96 16,1 4 26-16,0-5-513 15,-17-3 100-15</inkml:trace>
  <inkml:trace contextRef="#ctx0" brushRef="#br0" timeOffset="40628.51">9475 4328 1070 0,'5'-8'289'16,"1"-3"100"-16,14-32-284 15,-19 35-28-15,-1 1 10 0,1 3-27 16,2 1 10-16,-3 2-14 16,0-1 13-16,1 1-6 15,1 0 11-15,-1 0-18 16,0 0 5-16,0 0-15 16,0 1-3-16,0 0-7 15,0 0-7-15,0 0-7 16,1 0-2-16,1 1-5 0,0 0-11 15,1 2 6-15,10 15-9 16,36 40 2-16,-37-26-4 16,0-2 9-16,2 3-9 15,-6-5 5-15,3 1-5 16,-4-4 6-16,-3 2-9 16,0-8 9-16,-1 1-4 15,-3-7 4-15,0-3-6 16,-1-4 0-16,-1-2 2 15,0-3-1-15,1-1 2 16,-2 0-2-16,1 0 6 16,0 0-8-16,1 0 8 15,0 0-8-15,0 0 15 16,-1 0-9-16,1 0 11 0,0 0-6 16,0 0 13-16,0 0-9 15,0 0 6-15,0 0-7 16,0 0 8-16,0-1-14 15,0 0 7-15,0-1-6 16,0-3-3-16,0-10 2 16,6-44 0-16,0 34-6 15,1 1 6-15,-1 3 3 16,4 1-5-16,-4 5 1 0,4-2 0 16,1 3-3-16,5-2-9 15,0-1 7-15,4 2-4 16,-1 2-4-16,4 1 1 15,-3 4 8-15,3 1-22 16,-1 3-12-16,1 0-47 16,-5 2-40-16,2 2-107 15,-6-4-350-15,-15-7 62 16</inkml:trace>
  <inkml:trace contextRef="#ctx0" brushRef="#br0" timeOffset="41463.89">10656 4308 1414 0,'-62'-27'356'16,"55"15"129"-16,2 5-401 15,3 4-5-15,2 2-9 0,0 1 4 16,0 0-12-16,0 0 15 15,0 0-6-15,0 0 7 16,0 0 3-16,0 0 0 16,0 0-16-16,0 0-16 15,-2 0-17-15,2 0-18 16,0 0-5-16,2 0-8 16,-1 1-2-16,8 4-3 15,17 5 8-15,46 52-4 16,-33-33 1-16,10 4 3 15,-4-1 0-15,5 4-6 16,-6-8 3-16,0 3 4 16,-12-7-9-16,-4-3 5 15,-11-7 3-15,-4-4-4 0,-7-5 1 16,-3-3 3-16,-3-2 0 16,0 0 0-16,-1 0-1 15,-1 0-26-15,2 0-8 16,0-1-66-16,-2 0-65 15,1-1-80-15,-1 0-378 16,-2-1 52-16</inkml:trace>
  <inkml:trace contextRef="#ctx0" brushRef="#br0" timeOffset="41892.99">10960 4202 1396 0,'-1'-4'334'15,"-2"0"111"-15,1 2-400 16,2 2-35-16,0-1-2 15,-1 1-7-15,1 0 23 16,0 0 19-16,-2 0 36 0,2 1 7 16,-3 0 18-16,0 1-14 15,-7 8-10-15,-39 52-42 16,13-15-6-16,-3 5-12 16,-9 14 1-16,4-6-15 15,-2 2 12-15,12-19-12 16,4-3-2-16,10-16 2 15,6-7 2-15,6-10-1 0,3-5 2 16,6-1 9-16,0-1-21 16,-1-1-8-16,0 0-137 15,3 0-48-15,7-4-399 16,55-40-3-16</inkml:trace>
  <inkml:trace contextRef="#ctx0" brushRef="#br0" timeOffset="43161.56">11848 4140 1104 0,'33'-17'323'0,"-34"17"86"15,0 0-310-15,1-1-36 16,-1 1-21-16,1 0-12 16,-1 0-18-16,1-1 13 15,-1 1 12-15,0-1 7 0,0 0 7 16,-2 1 13-16,0 0-13 16,-1-1-6-16,-1 1-7 15,-1 0-3-15,-3 0-7 16,-3 0-7-16,-33 6-5 15,30 0-4-15,-3-1-8 16,-3 4-2-16,5-1-1 16,-1 0-1-16,4 0 2 0,1 0-2 15,5-4 2-15,1 3 0 16,1-3 1-16,1 0-1 16,2 1 0-16,1-5-4 15,0 1 1-15,0 0-1 16,0 1 2-16,0 0 0 15,0 2 0-15,0-1 1 16,1 1-1-16,0 2-1 16,0 2 2-16,0 0 0 15,12 35-1-15,-7-34-1 16,-2-2 0-16,5 0 3 16,1-3-1-16,1 3 1 15,2-3 2-15,3 2-1 16,0 0 2-16,0-1 1 15,0 1-2-15,0-3 0 0,-2 1-1 16,2-2-2-16,-3 0 0 16,-4-1 2-16,0 3 0 15,3-4 2-15,-3 2-2 16,0 1-2-16,1-3-1 16,1 1 1-16,-4 1-3 15,2 1 2-15,1 1 4 16,0 0-1-16,-3-1-2 15,4 0 3-15,-2 0-1 0,-1-1-5 16,-1 1 4-16,3 2 0 16,-4-3-4-16,2 6 4 15,-3-4-1-15,0 3-4 16,-1-3 6-16,-2 3-3 16,0-3 2-16,-1-4 1 15,0 1-3-15,0 1-4 16,0 2 4-16,0 1 0 15,0 5-4-15,0 0 2 16,2 29 2-16,-5-31-1 16,2 0-3-16,-4-1 3 15,-1 4 4-15,-2 1-1 16,1-2-1-16,-7 1 4 16,2-2-4-16,-1-1-1 0,0-3 1 15,-1 2 2-15,-1-3-4 16,-5 1 7-16,4 0 2 15,-1-2-5-15,3-2-1 16,-2-3 7-16,2-5 0 16,-3-5-3-16,-1-2 6 15,-9-7-83-15,-4 2-89 0,-18 4-381 16,-19 3 18-16</inkml:trace>
  <inkml:trace contextRef="#ctx0" brushRef="#br0" timeOffset="52775.58">8353 5614 1251 0,'-73'28'322'0,"61"-34"105"15,6 3-347-15,-1 3-22 16,8-1-14-16,-1 0 4 16,0 0 4-16,0 0 20 15,1 0 9-15,2 0 15 16,0-1-6-16,13-3-13 15,40-11-36-15,-22 9-13 16,3 3-20-16,8 2-19 16,0 3-40-16,3 1-120 15,-5 3-41-15,-1 0-343 16,-14-3-8-16</inkml:trace>
  <inkml:trace contextRef="#ctx0" brushRef="#br0" timeOffset="53225.27">8310 5917 1184 0,'-3'-1'266'0,"-2"0"114"16,2-1-341-16,2 2-6 0,1 0 2 15,0 0 17-15,0 0 14 16,0 0 33-16,0-1 6 16,0-1 16-16,1 2-14 15,2-1-15-15,17-3-39 16,57-9-15-16,-26 2-21 15,20 3-88-15,5 4-97 16,12-11-370-16,-15-10 12 0</inkml:trace>
  <inkml:trace contextRef="#ctx0" brushRef="#br0" timeOffset="55753.03">9406 5635 1168 0,'-3'-4'352'0,"0"0"72"16,-1-1-302-16,2 1-91 0,1 0-6 15,1-1-14-15,1 1-4 16,1 0 7-16,1-1 22 16,0 1 12-16,0 1 14 15,0-1 4-15,2 2-2 16,2 1-16-16,1 1-10 15,0 1-16-15,36 28-5 16,-37-12-7-16,2 8-6 16,-2-1 2-16,2 8-5 15,-3-5 1-15,-1 10 0 16,-1-6 0-16,0 2-1 16,-1-8 4-16,-2-1-3 15,3-8 0-15,-4-6 2 16,0-5-4-16,0-2 4 15,-1-1-1-15,0-2 5 0,-1 0 0 16,2 0 3-16,0 0-1 16,-1-2 8-16,0 1-9 15,0 0 1-15,0-1 3 16,-1-2-2-16,0-2-6 16,-5-15 11-16,-4-30-5 15,16 30 0-15,-1-1 1 16,2-2-4-16,2 4-10 0,4-4 10 15,-3 6-7-15,4-2-4 16,-2 5 1-16,2-3 2 16,-2 4-4-16,1 0 1 15,0 2 4-15,2 3 2 16,-5 1 2-16,4 3-7 16,-3 1 4-16,-2 0 4 15,1 0 2-15,-5 1 1 16,-2 1 0-16,2 1-1 15,-4 1-2-15,0 0 3 16,0 0-6-16,1 0 5 16,1 0 0-16,-2 1-1 15,2 0 1-15,0 3-5 16,0 0 0-16,7 14 7 0,15 37-6 16,-19-24-3-16,-1 1 6 15,-1 7 7-15,2-5-11 16,-2 1 0-16,0-3 0 15,2-2-1-15,-2-10-7 16,2 1 11-16,2-7-5 16,0-5-130-16,-1 0-81 15,-2-5-371-15,-5-5-40 0</inkml:trace>
  <inkml:trace contextRef="#ctx0" brushRef="#br0" timeOffset="56609.73">10000 5932 998 0,'-1'0'269'16,"-2"0"85"-16,1-1-255 15,0 0-26-15,0-1 16 16,1 0-4-16,0 0 18 15,1-1-9-15,0 1 13 16,0 1-10-16,0 0 4 16,0 0-23-16,0 0-2 15,0 0-24-15,0 0 0 16,0 0-12-16,0 1-13 16,0 0-7-16,0 0 0 15,1 1-16-15,0 0-4 16,1 1 7-16,1 1-8 0,4 7 0 15,28 45 1-15,-26-32 4 16,-2 4-2-16,-3 0 4 16,2 1-8-16,-1-4 3 15,-1-3 3-15,0-5 1 16,-1-5-8-16,-2-5 4 16,-2-3 6-16,-3 0-7 0,3-3 0 15,0 0 8 1,0 0-1-16,1 0-7 0,-3 0 8 15,1 0-1 1,0 0-1-16,-1 0 4 0,1 0 6 16,1-1-1-16,-3-1 12 15,1-1 1-15,0-4-6 16,-2-18-4-16,3-40-5 16,9 33-10-16,9 1-5 15,-2 5 2-15,-1 1-5 16,1 10 6-16,4 1-11 15,-3-1-17-15,8 4-57 16,-1 3-43-16,6 4-116 16,0 8-359-16,-4 5 60 15</inkml:trace>
  <inkml:trace contextRef="#ctx0" brushRef="#br0" timeOffset="57495.07">10920 5701 988 0,'-10'-6'269'0,"0"0"75"15,-2 1-255-15,3 0-25 16,0 2 17-16,3 0-3 16,-1 0 39-16,2 0 1 15,0 0 24-15,2 3-15 16,2-1 5-16,0 0-38 16,0 1-21-16,1 0-31 15,0-1-13-15,0 1-10 16,0 0-5-16,0 0 2 0,0 0-4 15,0 0 7-15,0 0-9 16,1 1 1-16,1 0-6 16,5 3-2-16,17 7-4 15,34 42 1-15,-26-25 1 16,-5 0 4-16,4 0 2 16,-5-3 1-16,0 3-5 15,-6-9-1-15,0 0-7 16,-7-6-10-16,-1-3-36 15,-3-4-30-15,-4-3-62 16,-2-1-29-16,-2-6-40 16,-1 3-121-16,0-3-169 15,3-10 30-15</inkml:trace>
  <inkml:trace contextRef="#ctx0" brushRef="#br0" timeOffset="57792.47">11174 5647 1605 0,'10'-37'352'0,"-13"33"147"16,2 3-469-16,1 3-37 15,-1-2-5-15,1 1-1 16,-3 1-6-16,0 2 2 16,-9 14 8-16,-38 49 5 15,21-29 5-15,-13 14 5 16,3-3 0-16,-4 6-4 16,10-10-60-16,4-2-426 15,17-22 116-15</inkml:trace>
  <inkml:trace contextRef="#ctx0" brushRef="#br0" timeOffset="59024.29">11897 5590 1050 0,'-37'-28'300'0,"34"19"94"0,1 6-297 15,2 1-7-15,2 1-23 16,-2 0-6-16,0 0-11 16,0 1 5-16,0-1 3 15,0 0 3-15,0 1 0 16,0 0-3-16,0 0-21 16,1-2-4-16,0 2-7 0,0 0-11 15,0 0-14-15,2 2 5 16,-1 0-6-16,1 3 0 15,11 17 0-15,19 39 2 16,-27-34-3-16,0 2 4 16,1 2-5-16,-5 1 4 15,-1-8 2-15,4 1-1 16,-7-3-3-16,0-5 0 16,4-8 0-16,-2 4-1 15,-3-6 3-15,2-3 1 16,1-3 0-16,-1-1-2 15,0 0 3-15,1-1 3 16,-2 0 1-16,1 1 4 16,-1-1 2-16,1 0 3 15,0 0-4-15,1-1 4 0,-2-1-6 16,1 0 6-16,0 0-8 16,0-6 0-16,0-7-4 15,5-47 2-15,2 34-7 16,3-8 8-16,5 7-5 15,-5-1 4-15,2 9-7 16,1 0 4-16,0 7-8 16,-2-1 8-16,2 5-8 0,-1 0 9 15,-3 4-8-15,1 0 7 16,2 2-9-16,-1 1 6 16,3-1-7-16,2 1 5 15,-3 1-5-15,0-1 9 16,-1 3-3-16,0-1 8 15,-1 2-3-15,-1 1 7 16,-3 1-3-16,1 0 3 16,-1 0-4-16,-5-1 2 15,-1-1-6-15,0 0 3 16,0 1 1-16,2 1-4 16,-1 0 7-16,0 4-3 15,4 14-4-15,8 43 1 16,-9-30 2-16,-2 9 4 15,0-5 1-15,0 5-3 0,-1-9-1 16,1 2 0-16,2-8-11 16,-2-2 6-16,3-10-36 15,-1-2-164-15,-2-1-378 16,-5-25 36-16</inkml:trace>
  <inkml:trace contextRef="#ctx0" brushRef="#br0" timeOffset="60239.84">12591 5733 850 0,'0'2'237'0,"0"0"78"16,0 0-208-16,0-1-24 15,0 0 23-15,-1-1-17 16,1 0 24-16,0 0-14 16,-1 0 16-16,0 0-14 15,-1 0 1-15,2 0-33 0,-2 0-9 16,0 0-25-16,0 0-5 16,-1 1-10-16,-1 0 1 15,-1 0-5-15,0 0 7 16,0 1-3-16,1 0-2 15,-2 1-5-15,1-1-2 16,-1 0-9-16,1 0-4 16,0 2-1-16,0-1 1 15,-1 0 3-15,2 1-3 16,0 2 5-16,-2 1-1 16,2-1-3-16,-21 34 1 15,25-30 3-15,-2 4-4 16,0-3 2-16,2 2 1 15,-2-3-2-15,-1-4-2 16,3-4 3-16,1 2-3 16,-1-4 8-16,0 0-5 0,0 0 3 15,0 0-2-15,0 0 5 16,1 0-11-16,0 1 6 16,1 0-4-16,-1 0 2 15,2 0-5-15,0 0 7 16,3 0 0-16,6 2 4 15,32 11-4-15,-33-12 6 0,0 2-1 16,-1-2 3-16,1-2-7 16,-1 4 3-16,2-1-3 15,-1-2 2-15,0 0-5 16,-1 4 8-16,1-3-7 16,-4-1 4-16,0 1-9 15,-2-1 9-15,1 1-5 16,-4-2 9-16,-2 0-5 15,0 0 0-15,0 0-3 16,1 0 0-16,0 0-4 16,1 1 2-16,-2 0 6 15,1 1-6-15,1-1 6 16,-1 0-2-16,0 1 0 16,1-1-1-16,-2 1 2 15,1 2-1-15,0-1-5 0,1 4 5 16,0 4-6-16,12 32 4 15,-13-33-5-15,-1-5 7 16,-1 1-6-16,-2-4 8 16,2-2-7-16,0 1 1 15,0 1-2-15,0 1 1 16,-2 1-3-16,-4 8 5 16,-28 33 0-16,20-31 5 0,-7 0-3 15,0-2 1-15,-8-2-3 16,4-2 2-16,-4-4-5 15,2-5 1-15,-4-5-42 16,2-9-68-16,-15-14-441 16,1-11 84-16</inkml:trace>
  <inkml:trace contextRef="#ctx0" brushRef="#br0" timeOffset="65955.57">2872 5758 1177 0,'34'-39'302'0,"-34"36"112"16,2-1-333-16,-4 3-24 15,0 0-3-15,1 1-19 16,-1 0-19-16,-2 1-4 0,-5 2 7 16,-17 9-2-16,-33 19 10 15,28-13 12-15,5-3 0 16,0-2-6-16,7-3 2 15,1 0-6-15,6-4-5 16,2 2-6-16,6-4-5 16,4 5-10-16,3-2-1 15,1-2-4-15,0 3 5 0,5 2 0 16,-2-6 0-16,6 4-3 16,0 0 4-16,4-5-4 15,-2 2 1-15,4 2-3 16,-3-3 9-16,1 5-8 15,-2 0 2-15,2 2-4 16,-6 1 5-16,1 2-7 16,-6-1 6-16,-1 4-12 15,-5-2-2-15,-5 1-8 16,-1-1 7-16,-8-2-16 16,-3-2 2-16,-3-3-21 15,2-2 1-15,-4-5-52 16,4-3-19-16,-2-7-336 15,5-2 86-15</inkml:trace>
  <inkml:trace contextRef="#ctx0" brushRef="#br0" timeOffset="66356.34">3186 5849 1983 0,'0'-2'466'0,"-1"-1"-522"15,0 0-34-15,1 2 8 16,-1 0 30-16,1 0 54 15,0 0 67-15,0 0 56 16,0 0 21-16,0 0 15 16,0 0-39-16,0 0-22 15,0 0-52-15,1-1-21 16,0 2-18-16,0 3-6 16,0 2-5-16,4 22-3 0,10 39-1 15,-14-29 2 1,0-6 8-16,1 1-17 0,0-8-22 15,-4-10-70-15,1-9-49 16,-4-15-241-16,-5-10-187 16,-2-40-30-16</inkml:trace>
  <inkml:trace contextRef="#ctx0" brushRef="#br0" timeOffset="66504.92">3190 5501 1994 0,'40'-10'339'0,"-40"6"27"15,6 11-957-15,0-1 12 16</inkml:trace>
  <inkml:trace contextRef="#ctx0" brushRef="#br0" timeOffset="67907.45">3559 5910 1133 0,'-2'-8'320'0,"-1"-4"83"16,-12-30-312-16,12 35-27 16,2-1-14-16,2-1 0 15,-1 2-6-15,1-4 19 16,1 2 4-16,-2 0 12 16,0 3 8-16,2 0-6 15,0 0-25-15,0 0-14 16,1 2-20-16,-3 3-20 15,1 0-2-15,2 0-4 16,-1 0 4-16,1 0-7 16,3 0 6-16,1 0-1 0,1 0 5 15,-1 0-7-15,-3-1 3 16,5 1-3-16,31 1 3 16,-31 6-10-16,-2 0 10 15,0 2-5-15,-1 0 3 16,1 6-4-16,0-3 8 15,1 5-8-15,-4 1 8 0,3 4-2 16,-5-8 3-16,-1 1-4 16,-1-1 2-16,-1 1-6 15,-5-4 4-15,0 3-3 16,-4-1 3-16,-2 3-1 16,-1-2 4-16,-3-1-1 15,4-3-1-15,2 0 0 16,4-4 5-16,-1-1-1 15,3-2 1-15,-2 2-1 16,1-3 4-16,4-1-6 16,0 0 2-16,0 0-1 15,0 0 4-15,1 0-7 16,0 0 11-16,0 0-5 16,0 0 3-16,0 0-6 0,0 0 6 15,0 0-9-15,0 0 3 16,0-1-2-16,0 0 3 15,1 0-3-15,1-1 5 16,1 1-5-16,-1 0 8 16,4 0-9-16,6-2 5 15,28-5-6-15,-31 7 4 16,-1 1-6-16,-2 0 8 16,-1 0-5-16,-1 0 8 15,-4 0-6-15,0-1 0 0,0 0 0 16,0 1 2-16,1 0-3 15,-1 0 8-15,1 0 1 16,-1 0 0-16,0 0 1 16,0 0 0-16,0 0-2 15,0 0-2-15,0 0 0 16,0 0-3-16,0 0-1 16,0 0 1-16,0 0 1 15,0 0-1-15,0 0 0 16,0 0-4-16,0 0-1 15,0 0 0-15,0 0 0 16,0 0 0-16,0 0 3 16,0 0 5-16,0 0 0 0,0 0 2 15,0 0-7-15,0 0 4 16,0 0-8-16,0 0 0 16,1 0-3-16,0 0 6 15,1 0-1-15,0 0 3 16,0 0 1-16,1 0 3 15,3 0-3-15,-2 1-1 0,6 1-7 16,32 20 4 0,-31-9-4-16,-3 3 7 0,4 4-8 15,-2 1 9-15,-5 3-9 16,0-2 5-16,-1 3-8 16,-1-4 8-16,-7 5-7 15,1 0 7-15,-6 3-6 16,-2-5 5-16,-11 5-5 15,-3-6 9-15,-12-1-9 16,-4-4 8-16,-14 5-8 16,-1-10-2-16,-9 1-22 15,8-8 8-15,-3-6-23 16,14-6-23-16,5-11-98 16,16-6-350-16,9-21 59 15</inkml:trace>
  <inkml:trace contextRef="#ctx0" brushRef="#br0" timeOffset="68556.02">3899 6030 983 0,'1'-6'371'15,"0"1"51"-15,0 1-257 0,0-1-45 16,1 1-50-16,1-1-23 16,0 1-22-16,3-1-7 15,6-3-1-15,37-17 13 16,-34 21 6-16,0 0-1 16,0 2 0-16,-1-1-4 0,-3 1-13 15,0-2 6-15,-4 2 3 16,0-4 7-16,-3 2 6 15,1-4 7-15,-1 0-3 16,-3-6-12-16,0 2-9 16,-1-5-6-16,-2-3-6 15,-2 4-11-15,-4 1 0 16,-1-2-6-16,-2 7 4 0,0 2-9 16,2 5 5-1,-4-1-3-15,4 7 8 0,-5 3-13 16,2 1 10-16,-4 6-4 15,3 3 7-15,-4 6-7 16,5 2 6-16,3 5-4 16,5 1 5-16,6 5-5 15,10-4 3-15,8 0-31 16,9-4-29-16,16-3-84 16,6-8-246-16,17-13-133 15,6-8-91-15</inkml:trace>
  <inkml:trace contextRef="#ctx0" brushRef="#br0" timeOffset="68921.66">4952 5432 1290 0,'-22'-46'372'16,"16"47"70"-16,-2-5-334 16,3 6-111-16,-1 2-3 15,1 3-3-15,-4 3 8 16,-3 2-2-16,-6 5 24 15,0 6 10-15,-11 11 16 16,-2 8-1-16,-8 27 8 16,4 9-17-16,3 19-10 15,12-2-16-15,16 15 1 16,19-18-5-16,22 3-58 16,13-22-39-16,26-11-405 15,2-34 65-15</inkml:trace>
  <inkml:trace contextRef="#ctx0" brushRef="#br0" timeOffset="69538.89">5107 5752 1147 0,'-2'-9'298'0,"-1"-2"107"15,-1 5-324-15,3 2 4 16,0 1-7-16,1 2 7 16,-2 0-14-16,2 0 16 15,0-1-22-15,0 1 4 16,0 0-14-16,0 1 0 0,0 0-30 16,2 1-3-16,-2 2-11 15,3 4-7-15,9 19-9 16,16 40 8-16,-19-33-6 15,1 4 0-15,-1-8 2 16,-4-3 4-16,-1-6-4 16,-1-4 3-16,-3-9-1 15,1-2 11-15,1-3-1 0,-3-3 14 16,0 0 12-16,1 0 18 16,-1 0-8-16,0-1 0 15,0 0-16-15,-1-2-8 16,-1-3-23-16,-2-16 5 15,-7-33-10-15,14 24 8 16,1-1-11-16,6-1 11 16,4 7-11-16,2-5-7 15,3 14-26-15,13 2-113 16,8 5 6-16,16-5-433 16,1 4 47-16</inkml:trace>
  <inkml:trace contextRef="#ctx0" brushRef="#br0" timeOffset="70888.25">6041 5630 1188 0,'-26'-41'290'0,"21"31"96"15,1 2-340-15,-1 1-8 16,5 3-6-16,-2 1 24 16,1 2 11-16,1 0 32 15,0-1 0-15,0 1 18 16,0 0-4-16,-1 0 10 16,1 1-33-16,0 0 2 0,0-1-20 15,0 1-11-15,0 0-21 16,0 0 2-16,0 0-23 15,0 0 0-15,0 0-15 16,0 0-5-16,0 1-2 16,0 2 1-16,1 18-1 15,2 56 3-15,-5-23 4 16,-1 8-4-16,0-3 1 0,2 1-1 16,1-14 2-16,-1-6-6 15,2-12 8-15,0-8 1 16,-1-11-6-16,2-4 1 15,-1-4 7-15,-1-3-6 16,0 1-2-16,0 0 11 16,0 0-3-16,0 1-5 15,0-1 1-15,0 0 2 16,1-2-9-16,3-1 3 16,4-7 4-16,41-49-3 15,-27 31 2-15,7-10-1 16,0-3 6-16,3-1-5 15,1-3 0 1,-5 3 4-16,-3 10-6 16,-7 6-2-16,0 5 6 0,-8 8-3 15,3-1-5-15,-5 2 2 16,4 1 6-16,-1 1-5 16,-3 1 6-16,-2 4 8 15,0 1-1-15,-3 3 4 16,1 1 5-16,-4 1-1 15,0 0-5-15,0 0-4 16,0 0-5-16,0 0-1 0,0 0 1 16,0 0-7-16,0 0 5 15,0 0 1-15,0 0-6 16,0 0 2-16,0 0 0 16,0 0 0-16,0 0-4 15,0 0 2-15,0 1-3 16,1 2 7-16,9 16-1 15,18 46 1-15,-11-24-4 16,-2 5 1-16,1 7-3 16,1-4-3-16,-1 5 4 15,-3-10 6-15,-1-7 1 16,-2-10-7-16,-2-5 3 16,-4-11 0-16,-2-3-1 15,0-4-5-15,-1-1 9 16,-1-3 4-16,0-1-2 15,-1 1-2-15,1-1 7 0,-2 0-5 16,1 0-5-16,0 0 3 16,0-1-2-16,-1 0-1 15,-1-2-4-15,-3 0 3 16,-12-7-1-16,-42-38-5 16,28 28-3-16,-5-2 9 15,-4-7 1-15,4 4-5 16,2-5 10-16,5 3-4 15,3-2-12-15,8 6-10 0,-2-5-24 16,1 6-28-16,1-4-139 16,-5 9-41-16,-7 2-393 15,4 4 1-15</inkml:trace>
  <inkml:trace contextRef="#ctx0" brushRef="#br0" timeOffset="71905.57">7054 5630 1191 0,'48'-32'322'0,"-50"33"89"15,2 2-337-15,0-2-30 16,0-1-19-16,0 0-3 16,0 0-10-16,0-1 9 0,-1 0-3 15,0-1 15-15,0 2 2 16,-1 0 12-16,0 0-7 16,0 0 6-16,0 0-11 15,-1 2-3-15,-1-1-9 16,0 1 0-16,-2 0-11 15,-3 5-1-15,-36 29-9 16,32-26 2-16,-1 1-4 16,1 0 3-16,2-4 2 15,0 3 3-15,5-1-1 0,-2 2 2 16,3-5-3-16,-1 1-2 16,3 1-3-16,1-4 0 15,2-2-2-15,0-2 4 16,0 0-2-16,0 1 4 15,0 0 4-15,1 0 7 16,0 0-2-16,1 1 11 16,1-1-7-16,3 1-3 15,4 2-4-15,40 14 1 16,-32-16-3-16,4 3 4 16,-3 0 3-16,3-3-6 15,-3 2 1-15,0 1-6 16,-2-2 2-16,-5 0-2 0,-3 2 5 15,1 0-1-15,-3-2-6 16,1 4-2-16,-3-3-1 16,2 0-4-16,-3-2-1 15,0 2 5-15,-2-2 3 16,-2-2 1-16,0 2 3 16,0-1-4-16,0 1-4 0,0 1-4 15,0 4-1-15,-1 5-2 16,-12 30 3-16,-3-31 4 15,1-2 5-15,-7 1 0 16,1-2-9-16,-11-3-10 16,7 0-18-16,-6-2-33 15,5-4-34-15,-1 1-70 16,6 1 10-16,4 1-355 16,8-5 77-16</inkml:trace>
  <inkml:trace contextRef="#ctx0" brushRef="#br0" timeOffset="72445.13">7364 5389 784 0,'-1'-11'624'0,"1"1"-148"16,0 6-55-16,0-1-345 15,0 3-58-15,0 1 5 16,0 1 1-16,0 0 22 16,0-1 19-16,0 1 22 15,1 0 5-15,0-1 3 16,0 0-26-16,2 1-19 15,-2 0-21-15,5 0-13 0,8 3-4 16,43 20-4-16,-33-4-1 16,7 15-2-16,-3 4 2 15,4 26-6-15,-6 4-2 16,-4 28 2-16,-9 0-2 16,-17 30 2-16,-25 2-33 15,-34 25-572-15,-24-28 180 16</inkml:trace>
  <inkml:trace contextRef="#ctx0" brushRef="#br0" timeOffset="79704.11">2119 8067 587 0,'-38'18'427'16,"37"-36"-72"-16,2 2-42 15,4-2-219-15,0 4-14 0,4-4 27 16,-2 5-2-16,2 0 3 15,-2 5-15-15,3 4-15 16,0-1-39-16,3 2-15 16,3 2-12-16,6-1-10 15,1 1 4-15,7 1 2 16,0 2-7-16,3 0 0 16,-7 2 1-16,1 5-2 15,-9-1-2-15,-4 3 2 16,-5-1-2-16,0 2 5 15,-6-1-4-15,-2 4 1 16,-2-1 1-16,-1 7 3 16,-4-2-5-16,-1 3 5 15,-1-4-4-15,-5 3 3 16,1-3-4-16,-2 2 7 16,-2 1-4-16,-3 2 4 0,1-2 2 15,-3 3 0-15,4-3-5 16,-6 1 3-16,6-4 2 15,-1 1-4-15,2-8-4 16,3 0 5-16,4-4-2 16,1-1-1-16,1-4 1 15,1 3 7-15,1-1-3 0,-1 0 2 16,3-1 3-16,-2 1 0 16,4-2-4-16,-1-2 3 15,1 0 3-15,-1 0-2 16,1 0-4-16,1 0 4 15,0 0 0-15,0 0-2 16,0 0-4-16,0 0 6 16,0 0-5-16,0 0 0 15,0 0-1-15,0 0 7 16,0 0-10-16,1 0 9 16,2 0 5-16,5 0 0 15,15-1 2-15,43-3 10 16,-31 2-10-16,5-2-7 15,-5 3 7-15,1 1-15 16,-9 0 1-16,-3-1 0 0,-10 2-2 16,1 0 0-16,-7-2 0 15,2 1-4-15,0 1 8 16,-1-2-18-16,0-1-21 16,3 2-61-16,0 0-41 15,2-1-84-15,1 1-51 16,3 6-278-16,-4 1 59 0</inkml:trace>
  <inkml:trace contextRef="#ctx0" brushRef="#br0" timeOffset="80090.75">2753 8364 1521 0,'27'-11'425'0,"-32"3"123"16,2 6-430-16,2 1-10 0,2 3-14 15,-1-2 12-15,0 0-21 16,0-1-3-16,0 1-42 15,0 0-128-15,0 1 31 16,-1 1-575-16</inkml:trace>
  <inkml:trace contextRef="#ctx0" brushRef="#br0" timeOffset="83986.84">4271 7889 1169 0,'38'-69'424'0,"-43"51"83"15,0 5-304-15,2 2 10 16,2 4-52-16,1 3-3 16,1 4-42-16,-1 0-21 15,0-1-48-15,0 1-12 16,0 1-29-16,-1 1-4 15,1 10-10-15,4 61 8 16,-1-24-3-16,2 17 4 16,-1-1 0-16,2 7 0 15,-5-9 1-15,3 0 4 0,-2-17-5 16,-1-6 3-16,-1-18-3 16,3-7-1-16,-2-10-1 15,-2-4 1-15,3 1-4 16,-2-4-35-16,-1 1-21 15,1-1-128-15,0-2-58 16,6-30-380-16,12-47 17 16</inkml:trace>
  <inkml:trace contextRef="#ctx0" brushRef="#br0" timeOffset="84420.74">4371 7963 1060 0,'-40'-51'324'0,"34"33"75"15,0 0-297-15,5-3-7 16,3 4-12-16,3-4 22 15,1 1-11-15,6 0 1 0,0 3-25 16,8 0-23-16,1 4-28 16,9 4-8-16,1 3-9 15,2 7 3-15,-5 5-4 16,3 4-5-16,-5 7-5 16,-5 8 3-16,-3 0-2 15,-4 4 1-15,-5 2 4 16,-4-5 6-16,-6-6 0 0,-5 1-3 15,-5-5 2-15,-10 1 0 16,-6-1-4-16,-8 5-6 16,0-4 0-16,-5 3-19 15,8-4-21-15,4 1-59 16,6-4-19-16,7 1-362 16,10-6 72-16</inkml:trace>
  <inkml:trace contextRef="#ctx0" brushRef="#br0" timeOffset="84841.74">4386 8118 1202 0,'-13'28'382'15,"9"-37"84"-15,3 1-278 0,-1 3-49 16,2 0 24-16,0 3-27 15,0 1-14-15,0 0-41 16,2 1-33-16,0 0-35 16,1 1-5-16,13 3-1 15,56 22 2-15,-32-9 7 0,18 14-5 16,-2-3-4-16,9 7 4 16,-7-3-10-16,-2 1 4 15,-15-13-4-15,-5-3 3 16,-13-7-9-16,-7-3 12 15,-11-5-10-15,-3-1 2 16,-3-1-47-16,-1 0-317 16,-1 1-242-16,-14-5-68 15</inkml:trace>
  <inkml:trace contextRef="#ctx0" brushRef="#br0" timeOffset="86222.38">5825 8045 1171 0,'31'15'352'0,"-31"-16"77"16,2 0-330-16,-4 1-12 15,1 0-13-15,0 1 18 16,0 1-10-16,-1 2 4 16,-4 14-21-16,-12 38-25 15,16-34-20-15,-2 0-9 16,2-2-4-16,-2-6-2 15,5-3-1-15,-1-4-3 0,0-2 14 16,-1-4 25-16,0-2 6 16,0-1 15-16,-1-2 0 15,-1-10-7-15,-12-49-19 16,13 17-4-16,4 0-17 16,3-4 4-16,2 3 2 15,4-4-4-15,-2 15-3 16,2-4 10-16,-1 5-5 15,3 3-3-15,0 8-5 0,6-1-5 16,-4 9-4 0,9 4-1-16,-3 5-4 15,10 4 6-15,-4 5 0 0,6 7-2 16,-5 5 1-16,8 11 3 16,-10 6-6-16,0 8 0 15,-6 0 4-15,1 5 1 16,-6-3-6-16,-9 0 4 15,7-4 1-15,-3 4 5 16,-2-7-3-16,-3-6 0 16,4-6 2-16,-9-8 5 15,1-8-10-15,1-1 7 16,-1-2-3-16,-1-3 0 16,0 0-11-16,0 1-27 0,0-1-38 15,1 0-140 1,0 0-170-16,3-2-249 0,23-13-85 15</inkml:trace>
  <inkml:trace contextRef="#ctx0" brushRef="#br0" timeOffset="87052.11">7416 7715 942 0,'0'-5'349'16,"0"-2"46"-16,0 2-239 16,0-1-21-16,0 2-28 15,-1 0 14-15,0 0-12 0,0 1-3 16,0 0-34 0,-1 0 0-16,0 1-18 0,-2 0-2 15,0 1-13-15,-4 0 12 16,-6 0-18-16,-33 4-7 15,33 0-3-15,-1 1 1 16,6-2-10-16,-1 2-2 16,-3-2 4-16,2 2-10 15,-1-2-5-15,0 4-5 16,-2 1-1-16,3 5 1 16,1 1-5-16,3 5 13 15,0-6-1-15,3 4 1 16,1-4-3-16,1 1 7 15,2-3-14-15,1 5 4 16,0-5-5-16,4 1 4 16,1-1-4-16,1-1 12 0,0 0-9 15,2-2 7 1,-1 2-5-16,3-2 3 0,3-1-4 16,3-1 4-16,3 0-2 15,2-2 9-15,1 2-4 16,1-3-4-16,0 0 12 15,0-1-4-15,-1 3-7 0,1-2 5 16,-8 1 1-16,1 1-10 16,-3 0 1-16,-1 0 4 15,-4 1-6-15,0 1 4 16,-2 2 6-16,-1 3-2 16,0 2-1-16,-2 2 0 15,-1 2-1-15,-2 3-1 16,-1 1 2-16,-5 2-1 15,-3-3 0-15,-4 1 0 16,-3-4-7-16,-11 0 7 16,-3-5-8-16,-13-1 8 15,-3-5-10-15,-5-2-9 16,2-10-16-16,-4-4-38 16,14-5-56-16,4-12-456 15,15-7 105-15</inkml:trace>
  <inkml:trace contextRef="#ctx0" brushRef="#br0" timeOffset="87737.36">8711 7763 1073 0,'-41'33'348'0,"35"-38"67"16,1 5-233-16,3-1-68 16,2 1 41-16,0 0-13 0,0 0 14 15,0 0-44-15,0 0-11 16,0 0-45-16,0 0-5 16,1 0-21-16,1-1 4 15,2 0-8-15,17-2-9 16,35-8-5-16,-26 6-11 15,-5 1-16-15,5 2-86 16,-6 0-69-16,0 0-437 16,-9-1 42-16</inkml:trace>
  <inkml:trace contextRef="#ctx0" brushRef="#br0" timeOffset="88183.11">8692 7982 998 0,'-45'17'472'0,"45"-19"-14"16,-1 1-206-16,2 2-157 16,-1-1-3-16,-1-1 40 15,1 0-9-15,0 1 21 16,0 0-29-16,0 0-24 16,1 0-41-16,1-2 1 15,11 1-22-15,56-10-1 16,-22 5-9-16,18 0-105 15,-3 5-64-15,-2-6-482 16</inkml:trace>
  <inkml:trace contextRef="#ctx0" brushRef="#br0" timeOffset="90002.84">10050 7470 1453 0,'6'-12'372'0,"-7"4"114"16,-1 5-413-16,4 4-29 16,-2-1 4-16,0 0-9 15,-2 1-3-15,1 1 11 16,-5 14 1-16,-28 54-16 16,6-7 3-16,-1 5-2 0,-4 15-11 15,5-11-16-15,-1 0-3 16,10-21-7-16,2-7 1 15,7-18-3-15,4-4 3 16,2-13-1-16,3-5-42 16,4-8-70-16,7-13-435 15,3-4 75-15</inkml:trace>
  <inkml:trace contextRef="#ctx0" brushRef="#br0" timeOffset="90491.58">10060 7595 1033 0,'30'-41'565'0,"-26"28"-45"16,-6 3-136-16,2 6-261 15,0 0 12-15,-2-2-19 16,2 5 11-16,0-1-24 15,0-2 12-15,0 1-21 16,0-1-7-16,-2-1-11 16,1 1 4-16,1 0-29 15,0-1 5-15,0 2-13 0,0 0-6 16,0 1-16-16,0-1-3 16,0 1-16-16,0 1-2 15,0 0-5-15,0 0-1 16,1 2-2-16,3 1 2 15,3 12 1-15,38 61 3 16,-19-29-2-16,0 13 4 16,-4 2-4-16,2 8 0 15,-3-15 0-15,-1 2 4 16,-3-12 2-16,-2-8 2 16,-4-11 1-16,-1-3 0 15,-3-9-2-15,-3-3-1 16,-3-5-11-16,1-1-57 15,-2-3-28-15,-1-2-73 0,0 0-46 16,0-1-126-16,0 1 131 16,-4 0-451-16,1-1 122 15</inkml:trace>
  <inkml:trace contextRef="#ctx0" brushRef="#br0" timeOffset="91072.07">9948 7915 984 0,'-5'-4'307'0,"-1"1"85"16,4 1-257-16,0 1 26 0,1 0-4 15,0 1 15-15,0 0-18 16,0 0-1-16,1 0-51 16,0 0-18-16,0-1-23 15,0 1-3-15,0-2-25 0,1 1-3 16,17 0-12 0,64-8-4-16,-22 3-22 0,23 0-201 15,-3-8-395-15,1-23 55 16</inkml:trace>
  <inkml:trace contextRef="#ctx0" brushRef="#br0" timeOffset="99050">11764 7827 1038 0,'-1'-3'496'15,"-2"-1"-30"-15,-5-1-174 16,-15-5-223-16,-37-7 7 16,33 23-11-16,-8 4 3 15,5 6-18-15,-7 7-15 0,5 5-26 16,1 2-2-1,9 2-8-15,7 4-4 0,6-4-5 16,11 1-10-16,8-6-7 16,14-5-10-16,3-12-1 15,10-11 4-15,-3-10 10 16,4-12 9-16,-12-4 11 16,0-5 5-16,-11 2 1 0,-3 1 2 15,-7 5-2-15,-4 2 11 16,-2 5 3-16,1 8 5 15,-3 4 1-15,0 4-1 16,-2 3-14-16,4-1-1 16,0 2-7-16,-1 4-2 15,-1 21 2-15,4 42 3 16,7-32-12-16,8 1-70 16,4-7-40-16,9-6-393 15,0-17 47-15</inkml:trace>
  <inkml:trace contextRef="#ctx0" brushRef="#br0" timeOffset="99417.87">11933 7861 1057 0,'-5'-8'589'16,"-1"0"-87"-16,4 12-156 15,0 8-321-15,6 3-25 16,-1 6-1-16,0 6 5 15,-3 5 1-15,-2-1-5 16,4 7 2-16,-2-6-1 16,0-6 1-16,0-12 1 0,0-4 6 15,-4-10-2-15,5-8 1 16,-1-3-1-16,0-13-1 16,3-7-6-16,4-3 2 15,-1 2-3-15,5-1 0 16,0 9 1-16,5 7 0 15,-4 4-2-15,-2 1 2 16,1 8-3-16,1 8 0 16,-4 1 0-16,5 10-1 15,2 8-2-15,1 11 3 16,-1 3-26-16,2 13-84 16,3-4-48-16,6-12-348 15,0-19 17-15</inkml:trace>
  <inkml:trace contextRef="#ctx0" brushRef="#br0" timeOffset="100060.88">12540 7462 1874 0,'-6'-17'418'0,"4"3"164"15,2 10-545-15,0 3-2 0,2 2 8 16,-2-1 14-16,0 0 4 16,0 0-14-16,0 1-13 15,0 2-24-15,2 7-14 16,6 30-2-16,4 44 5 16,-10-8 0-16,-5 0 5 15,-3 12-1-15,-3-13-2 16,3-4 4-16,-3-23 2 0,3-11-2 15,2-15-1-15,5-8 3 16,-5-12-5-16,1-8-21 16,-3-8-18-16,-3-13-38 15,-7-2-18-15,-6-8-19 16,0 4 13-16,-5 3 17 16,2 13 35-16,-3 5 15 15,7 9 16-15,1 11 5 16,3 4 0-16,7 9 3 15,6 1 2-15,11 10-4 16,8-4 1-16,18 8 4 16,6-5-3-16,31-9-434 15,5-19-65-15,22-25-126 16</inkml:trace>
  <inkml:trace contextRef="#ctx0" brushRef="#br0" timeOffset="100432.75">13887 7474 1080 0,'-6'-15'557'0,"2"1"-54"15,-1 8-184-15,1 11-281 16,-2 5-14-16,-8 9 28 15,-3 8 0-15,-10 21 13 16,-1 6 0-16,-3 22-8 16,6-3-33-16,0 2 0 15,7-19-11-15,5-9-5 16,4-19-4-16,5-8-42 16,2-10-38-16,2-9-89 15,5-7 45-15,4-14-455 0,2-21 114 16</inkml:trace>
  <inkml:trace contextRef="#ctx0" brushRef="#br0" timeOffset="100735.19">13824 7479 1689 0,'3'-15'447'16,"-4"5"131"-16,3 7-490 15,-4 1 28-15,2 3-19 16,-1-1 12-16,1 0-9 0,-1 0 1 15,1 0-48-15,0 0-28 16,1 1-22-16,1 2-3 16,5 5-10-16,15 30 11 15,32 41 6-15,-28-8-6 16,-7 0 1-16,0 9 2 16,-7-13-5-16,1-3-2 15,-4-21 8-15,-1-8-4 16,-3-13 0-16,-1-7-43 15,-4-9-23-15,0-5-47 16,-3-4-54-16,2 1-151 16,-1-1-325-16,-6-10 41 15</inkml:trace>
  <inkml:trace contextRef="#ctx0" brushRef="#br0" timeOffset="101073.25">13685 7892 1404 0,'-7'-8'411'0,"3"1"95"0,1 4-392 16,4-1-29-16,-1 4-28 16,2-1 5-16,22 0-18 15,76-4-87-15,-14 2-114 16,24-26-383-16,6 0-2 0</inkml:trace>
  <inkml:trace contextRef="#ctx0" brushRef="#br0" timeOffset="101531.31">15001 7771 1525 0,'-10'-20'414'16,"5"4"114"-16,-1 5-410 15,5 6-66-15,1 3 4 16,0 6-6-16,0-4-12 15,0 2-2-15,0 8-17 16,-1 19-12-16,-2 41-8 16,1-36 3-16,1-1-6 15,0-10 9-15,1-5-62 16,0-8-53-16,2-9-98 16,4-8-359-16,1-36 26 15</inkml:trace>
  <inkml:trace contextRef="#ctx0" brushRef="#br0" timeOffset="101660.84">14825 7486 1716 0,'5'-6'312'16,"-1"4"41"-16,3 3-555 16,15 5-321-16,7 0-38 0</inkml:trace>
  <inkml:trace contextRef="#ctx0" brushRef="#br0" timeOffset="102232.9">15270 7634 1556 0,'-21'65'334'15,"20"-67"145"-15,0 2-453 16,1 1 34-16,-2-1 12 16,1 0 7-16,0 0 10 15,0 0-5-15,-1 0-41 16,-1 0-2-16,-1 0-10 15,0 1 2-15,0 0-2 16,-1 0-7-16,1 0-8 16,-1 0-5-16,1-1-9 0,0 0-3 15,-1 1 3-15,2 0-3 16,0 1 0-16,-1 0-6 16,1 1 1-16,0 0-6 15,0 2-1-15,-1 6 6 16,-3 34 2-16,15-31 4 15,4 1 2-15,7-2-2 16,1-4-7-16,7 1 3 16,2 1-1-16,1 1 1 15,-1-1 7-15,-2 3-1 16,-3 0 2-16,-7-2-2 16,-4-3 0-16,-3-1-8 15,-8-1 3-15,-7 0-6 16,-2 0 1-16,-13 0-12 15,-4 0-13-15,-18-3-79 0,-1-3-58 16,-8 5-409-16,7-5 48 16</inkml:trace>
  <inkml:trace contextRef="#ctx0" brushRef="#br0" timeOffset="102867.28">16397 7589 912 0,'-43'-71'627'16,"49"57"-115"-16,-9 3-54 16,3 4-390-16,2 2 41 15,-2-1 2-15,1 3 20 16,-1 2-8-16,-1 0-11 15,0 0-52-15,0 0-22 16,0 1-28-16,1 1-11 16,0 0-8-16,1 4 7 15,8 27-1-15,6 51 2 16,-13-28 3-16,2 14 3 0,-3-5-6 16,1-5 3-1,-2-16 2-15,0-8 1 0,0-18 0 16,1-6-9-16,-1-8-18 15,-1 0-54-15,-1-7-35 16,1 3-156-16,-2-1-40 16,0-1-325-16,-6-19-5 0</inkml:trace>
  <inkml:trace contextRef="#ctx0" brushRef="#br0" timeOffset="103150.7">16330 7481 1553 0,'9'-8'383'0,"-4"-1"124"16,4 5-446-16,7 1 19 15,0-2-17-15,10 3-6 16,0 7 0-16,3 2-6 16,-2 3-31-16,1 4-10 15,-3 3-1-15,-7 6-8 16,-3 2-7-16,-8 10-4 15,-9 0 1-15,-6 3-10 0,-4-7 6 16,-4-5-13-16,-2-10 6 16,-3-5-37-16,0-9-18 15,1-8-90-15,-5-6-26 16,9-8-351-16,5-5 53 16</inkml:trace>
  <inkml:trace contextRef="#ctx0" brushRef="#br0" timeOffset="103584.38">16791 7546 1511 0,'18'-43'409'0,"-29"33"139"16,1 4-422-16,4 1 11 16,5 2-10-16,-1 2-9 15,2 0-24-15,0-1-10 16,0 2-36-16,0 0-14 16,0 0-14-16,0 0-8 15,0 0-5-15,0 0-6 0,2 2-4 16,-2 0 0-16,1 1 7 15,8 28-3-15,7 41 11 16,-15-15-1-16,0 3 0 16,0 9-2-16,-1-12 5 15,1-3-17-15,4-15 5 16,0-5 3-16,1-13 2 0,-4-6-7 16,2-7 9-1,-3-4-15-15,-2-6-11 16,1 1-63-16,0-1-56 0,0-3-157 15,10-22-370-15,30-76 30 16</inkml:trace>
  <inkml:trace contextRef="#ctx0" brushRef="#br0" timeOffset="103850.11">17154 7503 1181 0,'6'-6'526'0,"-5"3"-19"16,-7 0-242-16,0 2-187 16,5 1-11-16,-2 0 8 0,1 0-6 15,-2 1-2-15,-10 4-29 16,-48 38-24-16,32-15-7 16,-8 11 2-16,2 0-2 15,1 1-4-15,6-8-8 16,1-1-16-16,11-10-64 15,6-4-101-15,9-2-41 16,10-9-346-16,7-13 14 0</inkml:trace>
  <inkml:trace contextRef="#ctx0" brushRef="#br0" timeOffset="104118.2">16891 7753 1568 0,'1'-4'386'0,"1"0"153"15,-1 1-437-15,0-1 21 16,1 1 6-16,-2 1 4 16,0 0-26-16,1-1-16 15,0 2-57-15,4 2-20 16,10 6-13-16,49 34-6 16,-26-11 3-16,6 10-1 15,-4-6 1-15,4 3 1 16,-9-11 3-16,-6-6 2 15,-10-9 2-15,-6-1-19 0,-8-8-12 16,-3-3-62-16,-9-4-108 16,5 4-454-16,-3-1 72 15</inkml:trace>
  <inkml:trace contextRef="#ctx0" brushRef="#br0" timeOffset="104830.84">16254 8352 1285 0,'-15'-12'362'0,"3"3"97"15,2 3-315-15,2 3-36 16,4-2 38-16,0 5-8 15,2-2 9-15,1 1-30 16,1 0-22-16,0 0-44 16,1 0-3-16,1 0-10 15,13-1 1-15,55-9-1 16,-12 5 4-16,8 5-10 0,23-3 4 16,2-2-6-16,15 3 2 15,-8 1-8-15,10-4 8 16,-17 4-10-16,0 2-1 15,-19 4-9-15,-6-2-2 16,-22 2-2-16,-7 2-8 16,-18-8 3-16,-8-2-42 15,-8 2-42-15,-6-5-550 16,-6-15-72-16</inkml:trace>
  <inkml:trace contextRef="#ctx0" brushRef="#br0" timeOffset="106083.14">18152 7640 1406 0,'3'0'365'0,"-2"-1"135"16,0 0-402-16,0-1 27 15,1 1-7-15,0 1-4 0,-2 0-26 16,1 0-9-16,-1 0-49 16,0 3-12-16,0 0-8 15,1 17-5-15,4 42-2 16,-6-27 10-16,4-3-12 16,1-2-6-16,-7-9-5 15,2-9-59-15,2-8-58 0,-5-4-137 16,-6-18-328-1,-3-21 19-15</inkml:trace>
  <inkml:trace contextRef="#ctx0" brushRef="#br0" timeOffset="106230.56">18155 7357 1716 0,'-15'-4'340'0,"12"-2"87"15,1 7-522-15,5 9-46 16,-1 1-48-16,8 15-318 16,8 1 130-16</inkml:trace>
  <inkml:trace contextRef="#ctx0" brushRef="#br0" timeOffset="106850.47">18392 7627 1613 0,'-1'-6'386'15,"0"-2"135"-15,1 7-479 0,0 1-21 16,0 1-15-16,0 3 0 16,1 20 2-16,0 50 7 15,-3-29 0-15,-3 3-7 16,3-3 0-16,2-6-5 15,0-18 4-15,0-4-4 16,1-9 10-16,-1-8 41 16,0-4 18-16,0 2 2 15,0-2 3-15,1-20-8 16,7-45-41-16,-3 23-18 16,1 5-4-16,0 2 0 15,2 16-2-15,0 2-3 16,-2 9-2-16,4 5-5 15,-2 7 0-15,2 0-1 16,1 2 2-16,2 3 5 0,0 0 2 16,3 2-6-16,-3-1 3 15,3 3 2-15,-4-1-2 16,3 3-1-16,-3 0 4 16,-1 2 6-16,-1 4-2 15,0 5-1-15,-5 4 0 16,2 5 1-16,-6 3-7 15,-1 7-148-15,-3 0-299 0,7-12-167 16</inkml:trace>
  <inkml:trace contextRef="#ctx0" brushRef="#br0" timeOffset="107649.18">19453 7664 1321 0,'23'-52'366'0,"-24"33"94"16,2 2-340-16,2 3-58 15,2 2 33-15,-1 1 5 16,0 3 9-16,3 2-10 15,-1 1-9-15,2 4-38 16,3 0-13-16,1 2-11 16,1 3-9-16,-2 0-7 15,5 6-6-15,-5 3 2 0,1 9-11 16,-1 1 1-16,-4 12-3 16,-2-3 4-16,0 8 1 15,-5-7 4-15,-2 2-2 16,-1-11 0-16,1-3 1 15,-4-13-4-15,4 1 5 16,-2-10 7-16,1-1 5 16,-1-2 2-16,3 3 2 15,-2-3-8-15,0 0 0 16,-6-11-3-16,-17-43-5 16,23 28-3-16,3-8 3 15,3-2-5-15,10-5 0 16,3 4-1-16,8-1 1 15,2 9 2-15,10 5 0 16,-5 6-8-16,9 6-1 0,-4 6-10 16,2 5-62-16,-7 6-67 15,2 11-114-15,-13 5-347 16,-8 1 18-16</inkml:trace>
  <inkml:trace contextRef="#ctx0" brushRef="#br0" timeOffset="108106.01">20089 7784 1932 0,'-3'2'565'0,"0"0"121"15,-1-1-503-15,1-1-123 16,1 0 16-16,0 0-25 16,-1 0-7-16,2 1-52 15,-1 0-108-15,-3-1-616 16</inkml:trace>
  <inkml:trace contextRef="#ctx1" brushRef="#br0">21231 14277 0,'0'0'0</inkml:trace>
  <inkml:trace contextRef="#ctx1" brushRef="#br0" timeOffset="281.42">21136 14290 0,'0'0'16,"0"0"-1</inkml:trace>
  <inkml:trace contextRef="#ctx0" brushRef="#br0" timeOffset="148743.16">15671 2160 1152 0,'3'-12'328'16,"-7"5"92"-16,3 5-309 15,0 2-55-15,1 0-18 0,0 0-5 16,0 0-15-16,0 1 2 16,0 1 23-16,0 1 11 15,0 5 4-15,2 8 5 16,5 37 1-16,-7-31-17 16,0 12 2-16,0 6-8 15,3 14 6-15,2 2-4 16,0 16 3-16,1-3-8 15,0 16 1-15,0-6-11 0,1 20 3 16,1-6-2-16,1 19-3 16,-1-4-2-16,-3 19 4 15,-3-12-11-15,-4 25-1 16,-1-10 4-16,-5 14 2 16,-1-9-2-16,-7 30 10 15,5-16 2-15,-7 23 3 16,5-10 0-16,1 17 0 15,8-25-7-15,-4 18-3 16,9-25-7-16,-1 4 0 16,0-23-7-16,0 7 5 15,3-30-5-15,-3-2-1 16,0-26-8-16,-2-4 11 0,0-26-13 16,0-9 7-1,-2-16 4-15,3-5 5 0,-1-15-8 16,-1-3-2-16,-3-6-12 15,5 5-41-15,-1-1-30 16,-1-3-148-16,-10-20-65 16,-15-43-389-16,20 19 1 15</inkml:trace>
  <inkml:trace contextRef="#ctx0" brushRef="#br0" timeOffset="149360.54">16252 3753 1222 0,'-8'-15'334'15,"-3"0"117"-15,0 0-311 16,3 4-20-16,2 2 16 16,1 3-8-16,1 1-8 15,3 4-28-15,2 0-11 16,-2 1-29-16,1 0-8 15,0 0-19-15,0 0-5 16,0 0-9-16,0 1-6 16,0 3-7-16,5 25 2 15,8 57-4-15,-6-14-3 16,-2 2 15-16,-1 16-12 16,6-16 5-16,-5 0-3 15,1-18 6-15,1-6-3 16,-1-21 3-16,-6-10-23 15,2-13-6-15,-1-10-46 0,-2-14-76 16,7-17-78-16,-1-11-353 16,11-16 33-16</inkml:trace>
  <inkml:trace contextRef="#ctx0" brushRef="#br0" timeOffset="149759.04">16263 3829 1368 0,'-13'-42'346'15,"12"33"108"-15,1 0-374 16,0 2-68-16,3-4-3 16,2-1 0-16,4-4 0 15,-1 2 13-15,2 0 16 16,3 0 7-16,2 0 2 15,2 4-7-15,3 2-13 16,3 5-17-16,4 6-9 16,-2 7-3-16,3 8-5 15,-6 4 2-15,1 9-8 16,-6 1 4-16,-6 6-9 16,-9-2 4-16,-6 3-7 0,-5-8 9 15,-13 3-2-15,-2-7 4 16,-11-2 3-16,-1-8 5 15,-1 0-9-15,7-8 2 16,1-3-11-16,14-4-9 16,2-1-31-16,6-3-11 0,5 0-48 15,7-3-335-15,5-1 89 16</inkml:trace>
  <inkml:trace contextRef="#ctx0" brushRef="#br0" timeOffset="150012.72">16292 4031 1349 0,'-2'0'380'15,"1"0"109"-15,1 0-362 16,1 1-77-16,4 0-8 16,20 9-12-16,48 23-13 15,-30-11-5-15,3 9 15 16,-5-1 3-16,2 3 8 15,-8-3-8-15,-1-2 2 16,-11-6-13-16,-4-4-7 0,-6-4-8 16,-5-9-4-16,-5-2-36 15,-5-9-134-15,-6-10-367 16,-10-20 41-16</inkml:trace>
  <inkml:trace contextRef="#ctx0" brushRef="#br0" timeOffset="150643.45">17244 4010 733 0,'-46'-15'330'16,"31"12"-10"-16,4 0-130 15,1 0-102-15,2 2-10 16,1-2 32-16,5 3 3 0,0-1 1 16,2 0-20-16,0 1-5 15,0 0-26-15,2-1-17 16,0 0-18-16,1-1-18 15,9-1-9-15,43-13 0 16,-37 12 1-16,3 0-18 16,-1 3-32-16,1 1-61 15,-6 0-45-15,5 9-327 16,-5 1 51-16</inkml:trace>
  <inkml:trace contextRef="#ctx0" brushRef="#br0" timeOffset="150838.28">17196 4197 1653 0,'9'0'463'0,"-23"-3"99"16,21 2-448-16,5 0-151 15,9-2 1-15,4-1 1 16,17-4-11-16,3-2-13 15,12-3-113-15,-5 0-354 0,3-2 40 16</inkml:trace>
  <inkml:trace contextRef="#ctx0" brushRef="#br0" timeOffset="151558.98">17897 3913 779 0,'2'-9'581'0,"0"3"-137"15,0-35-20-15,-3 41-414 0,0-4-1 16,1 4-8-16,-2 0 8 15,2-1-1-15,-1 1 18 16,0 0 13-16,-1-1 20 16,-2-1 3-16,-1 1-1 15,-9 0-17-15,-38 1-11 16,37 5-17-16,2 0-3 16,2-2-5-16,1 3 0 15,4 2-5-15,5 2 4 16,-4 0-7-16,4 2-1 15,1-2 1-15,1 2-4 16,0-6-1-16,4-1 1 16,3 0 2-16,3-1-6 15,-1 0 7-15,4 2-3 16,1-1 5-16,3 2 2 0,-1 2 0 16,3 1 1-16,-2-1-2 15,0 5-1-15,-7-5-5 16,0 5-3-16,-4-2-4 15,-5 3-16-15,-2-2-8 16,-4 3-10-16,-5-2-5 16,-4-2-5-16,-4-4 19 15,-4-1-12-15,-4-4 0 0,-1-3 4 16,-3-2 6-16,5 0-20 16,7-4 2-16,3-1-50 15,15 1-319-15,16-4 73 16</inkml:trace>
  <inkml:trace contextRef="#ctx0" brushRef="#br0" timeOffset="151958.41">18323 3939 1538 0,'-7'-11'292'0,"3"6"144"16,0 5-453-16,4-1-73 0,0 1 9 15,0 0 28-15,0 0 4 16,0 0 41-16,0-1 66 16,-1 0 20-16,-1-1 9 15,-2 0 9-15,-5-1-39 16,-11-1-15-16,-31-5-25 15,33 12-6-15,3 3-14 0,-4 5 5 16,5 1-9-16,-2 6 3 16,0 2 2-16,3 5 1 15,2 1-4-15,0 8 8 16,4-4-4-16,5 5-3 16,6-4-4-16,10-3-18 15,11-9-25-15,19-12-56 16,10-14-231-16,13-17-133 15,-2-6-69-15</inkml:trace>
  <inkml:trace contextRef="#ctx0" brushRef="#br0" timeOffset="152577.15">18498 3646 1696 0,'-3'-11'361'16,"0"2"171"-16,2 7-507 15,1 0-14-15,0 1 2 16,0-1-3-16,0 2-5 16,0 0 23-16,0 0 11 0,-1 0 10 15,1 0 5-15,0 0-5 16,0 0-16-1,0 0-16-15,0 3-11 0,0 6-6 16,1 24-2-16,4 55 4 16,-3-26-2-16,0 8 3 15,-1-8-6-15,1 4 10 16,2-18-15-16,-1-3 9 16,0-13-2-16,1-4 5 15,-1-15-9-15,-3-2 15 16,0-8-8-16,0-3 4 15,0-1-3-15,0 0 15 16,0 0-13-16,0-1-1 16,0-2-7-16,0-4-10 15,1-15-7-15,11-36 1 0,-5 39 9 16,1-1-6-16,3 5 9 16,-1 4-4-16,0 3 11 15,4 1-12-15,-2 5 12 16,3 2-3-16,-1 1 0 15,-2 2-11-15,-1 2 12 16,-1 7-9-16,-1 2 1 0,-1 7 5 16,-2 3 1-16,0 4 0 15,-1-1 8-15,-4-1-1 16,2-8-6-16,-1 0 8 16,-2-10-8-16,0-1-16 15,1-5-26-15,-1-1-61 16,-1-1-39-16,1-1-416 15,2-2 78-15</inkml:trace>
  <inkml:trace contextRef="#ctx0" brushRef="#br0" timeOffset="153059.93">18931 4101 1275 0,'2'-2'427'0,"2"1"38"0,-4 0-333 16,0 1-103-16,1 0-43 15,1 0 9-15,2 0-4 16,2 0-1-16,5 0 8 16,34-4 5-16,-36-2-2 15,-1-1 16-15,-3-1-1 16,2-2 10-16,-1 2-4 15,-4-1-1-15,1 3-6 0,-1-2-5 16,-2 2-11-16,-2-2-10 16,2-1-1-16,-5-4-12 15,-1 1 3-15,-4 0 1 16,0 1 10-16,-8-2-2 16,5 5 10-16,-2 2 5 15,3 2-2-15,-4 9-4 16,6 7 7-16,-6 11-6 15,5 7-4-15,-2 11 4 16,4 1 0-16,7 5-4 16,7-9 4-16,5 0 7 15,7-8-12-15,9-7 9 16,4-10 3-16,7-9-9 16,0-9-31-16,8-14-58 0,-4-5-33 15,-2-12-337 1,0 3 48-16</inkml:trace>
  <inkml:trace contextRef="#ctx1" brushRef="#br0" timeOffset="14647.5">20881 14835 0,'0'0'16</inkml:trace>
  <inkml:trace contextRef="#ctx0" brushRef="#br0" timeOffset="153809.28">19216 3966 1410 0,'0'0'351'16,"-1"-2"119"-16,2 4-402 15,-1-4-36-15,0 2-13 16,0 0-9-16,1 0-8 0,1 2 9 15,0 0 7-15,0 0 5 16,0 3 11-16,7 17 3 16,8 35-15-16,-18-25 1 15,0 1-11-15,1 0-8 16,-4-7 0-16,3-5 1 16,0-8-8-16,1-7 10 15,0-4 3-15,1-1 12 16,-1-2 9-16,0-2 12 15,0 0-9-15,2-7-2 16,6-18-10-16,17-39-11 16,-8 36-14-16,2 3 7 15,-4 8-2-15,1 4-1 0,-4 9-5 16,-1 3 3-16,0 3-3 16,2 2-5-16,0 0 2 15,1 2 0-15,1 2-1 16,2 2 2-16,-2 1 3 15,2 3 0-15,-3-2 2 16,-1 0 3-16,-1 0-6 0,-5 0-6 16,-3-3-9-16,-1 4-7 15,-3-2-4-15,0-1-5 16,-1-2-1-16,-1 1-6 16,4-2-2-16,-2-4-7 15,0 0-1-15,0 0 11 16,1 0 14-16,0-1 12 15,0-1 19-15,1-3 21 16,0-2 14-16,4-13 9 16,11-32 4-16,-12 32-5 15,6 4-14-15,3 1-14 16,3 4-17-16,5 1-4 16,-2 4-1-16,5 0-1 15,-5 5 1-15,3 1 1 16,-7 0 1-16,2 5-3 15,-7 1 2-15,2 6 0 0,-3 3 4 16,-1 7 4-16,-2 2 0 16,-3 9 3-16,-2-2-2 15,1 4 1-15,-3-6-5 16,-2-1-19-16,2-10-27 16,0-6-59-16,-1-7-34 15,4-10 53-15,2-8-412 16,5-9 153-16</inkml:trace>
  <inkml:trace contextRef="#ctx0" brushRef="#br0" timeOffset="154492.9">20172 3920 1136 0,'6'-3'267'0,"-3"6"91"16,-1-2-329-16,-2-1-25 15,0 0-11-15,1 0 11 16,1 0 8-16,0 0 37 16,-2 0 9-16,0-1 37 0,0 1 1 15,-2 0 1-15,0-2-28 16,-1 2-17-16,-1 0-29 15,-9-1-8-15,-39 0-4 16,32 0-4-16,7 0 3 16,2 1-8-16,4 3 1 15,0 3 0-15,1 0-9 16,-2 8 0-16,-1-1 1 16,0 4 0-16,1 3-2 15,-1 5 1-15,3-3 4 0,2 4-9 16,3-5-2-16,2-3-7 15,3-5 3-15,3-6 2 16,0-3 9-16,5-3 5 16,-3-3 11-16,8-6-3 15,-4-2 2-15,6-1 1 16,1-3-1-16,6-1-2 16,-7 4 2-16,1 0-5 15,0 3 1-15,-10 1 0 16,-4 6 4-16,-3-1 26 15,-1 0 13-15,-2 2 25 16,0 0 5-16,0-1 0 16,0 0-12-16,0 1-12 0,0-1-14 15,0 1-6-15,0-1-2 16,0 1-16-16,0-2-2 16,0 2-12-16,1 0 2 15,0 2-3-15,0 0 1 16,3 8-2-16,9 16 0 15,20 41-3-15,-15-36 0 16,5 6-65-16,3-7-87 16,2-14-429-16,-2-15 44 0</inkml:trace>
  <inkml:trace contextRef="#ctx1" brushRef="#br0" timeOffset="16407.93">21941 14846 0,'0'0'16,"0"0"-1</inkml:trace>
  <inkml:trace contextRef="#ctx1" brushRef="#br0" timeOffset="16706.32">22058 14720 0,'0'0'16,"0"0"-1</inkml:trace>
  <inkml:trace contextRef="#ctx1" brushRef="#br0" timeOffset="16780.91">21995 14709 0,'0'0'0</inkml:trace>
  <inkml:trace contextRef="#ctx0" brushRef="#br0" timeOffset="156724.19">17965 4878 1067 0,'-1'3'447'15,"-4"-1"-4"-15,-3 3-219 16,-2 1-202-16,-4 6-17 15,-4 4 9-15,0 2-8 16,2-1-1-16,3 3 8 16,2-3 1-16,4 3 2 15,4-2 3-15,3 2 1 16,4-4-13-16,5 3 3 16,2-7-10-16,5 1 2 15,2-4 4-15,2-5 3 16,-1-4-3-16,5-4 3 0,-3-4-1 15,2-7-3-15,-4-4 5 16,1-6 2-16,-7-3-3 16,-7-5-1-16,-1 2-1 15,-5 2-4-15,-8 6 2 16,-6 3 0-16,-2 7-8 16,-9 5 0-16,2 7 4 15,-4-1-18-15,5 6-8 16,-1 2-26-16,7-2-19 15,3 3-51-15,8 1-15 0,9 3-327 16,10-1 84-16</inkml:trace>
  <inkml:trace contextRef="#ctx0" brushRef="#br0" timeOffset="157241.76">18250 4987 1769 0,'23'27'401'0,"-29"-33"153"16,1 5-516-16,4 1-46 16,1 0-3-16,0 0-2 0,0 0 2 15,1 0 9-15,1 0 9 16,-2 0 16-16,0 0 3 15,0 1 5-15,0 0-4 16,0 1 0-16,0 3-14 16,-2 12-4-16,1 33-10 15,-1-33 0-15,0-4-1 0,2-3-2 16,-1-6 4-16,-2 0 7 16,5-5 5-16,-3 0 24 15,0-1 12-15,-2 0 3 16,1-1-2-16,-2-5 1 15,-8-18-26-15,-17-47-12 16,18 29-1-16,5-10-1 16,1 3-2-16,0-11-2 15,5 11 3-15,5-3-6 16,-1 10 0-16,6 5-11 16,1 12 7-16,4 3-15 15,0 7 7-15,8 6-15 16,3 6-9-16,7 6-52 15,0 6-38-15,19 10-128 16,-5 3-299-16,6 2-52 16,1-5-155-16</inkml:trace>
  <inkml:trace contextRef="#ctx0" brushRef="#br0" timeOffset="157587.48">18137 4900 1316 0,'-6'-9'395'16,"2"1"79"-16,-1 6-313 16,4 0-120-16,9 3-9 0,-7-1-3 15,4 0-15-15,29-1-15 16,50-1-40-16,-32 1-53 15,14-5-396-15,-10-9 74 16</inkml:trace>
  <inkml:trace contextRef="#ctx0" brushRef="#br0" timeOffset="158325.56">19021 4941 1183 0,'0'-1'278'16,"0"-1"117"-16,-2 0-330 15,1-1-5-15,0-1-3 16,0 1 24-16,0 0-6 16,1-1 8-16,0 0-3 0,0 0 21 15,2-1-13-15,0 1-7 16,2-2-19-16,2 0-9 16,6-3-27-16,33-16-11 15,-31 28-2-15,-2 3-7 16,1 2-6-16,2 4 4 15,-2 3-4-15,1 7-4 16,-2 4 8-16,0 5-1 16,-4 0-4-16,1 4 3 15,-3-7 1-15,-1 0-1 16,0-7 4-16,-4-3-3 16,0-6 8-16,-3-2-4 15,0-2 2-15,-5-7-2 16,3 0 4-16,-6-5-4 15,2-2 0-15,0-3 4 16,-1 0 1-16,1-4 3 0,5 0-6 16,3-7 5-16,2-2-9 15,9-8-3-15,2-5 0 16,11-6 0-16,0 5-9 16,9 2 1-16,-2 11-2 15,3 3-36-15,-4 11-40 16,4 8-133-16,-6 8-366 0,-7 6 36 15</inkml:trace>
  <inkml:trace contextRef="#ctx0" brushRef="#br0" timeOffset="158983.07">19786 5065 2113 0,'33'44'552'0,"-33"-45"142"16,1-3-613-16,2 4-161 0,-2 0-105 15,1 0-511-15,2-1 60 16</inkml:trace>
  <inkml:trace contextRef="#ctx0" brushRef="#br0" timeOffset="207795.46">5856 9418 923 0,'-22'-40'271'0,"18"33"67"0,1-1-225 15,2 5-30-15,0-2 22 16,1 0 5-16,0 4 11 15,0 0-16-15,0 0 1 16,-2 0-27-16,2 0-3 16,0 0-15-16,-1 0-7 15,1 1-16-15,0-1-2 16,0 1-11-16,0-2-2 16,0 2 0-16,0 0-4 15,0 0-5-15,0 2-3 16,0-1-2-16,0 2 0 15,0 4-1-15,3 17 1 16,6 34 3-16,-5-19 0 16,-4 2-3-16,1 11-2 15,2 0 1-15,1 9-1 0,-1-7-1 16,4 6-3-16,-2-9 3 16,1 11-5-16,-2-6 0 15,1 9-1-15,-3 2 5 16,0 15-4-16,-3-4 5 15,0 12 2-15,-6-4 2 16,4 17-11-16,0-9 4 16,-3 16 2-16,3-14-3 0,3 19-5 15,-1-13 12-15,1 13-2 16,4-11-5-16,3 20 4 16,-2-14 2-16,2 9-8 15,0-14 4-15,3 10-3 16,-3-21-1-16,0 4-1 15,-1-21 2-15,-3-2 0 16,-1-23 3-16,-3-7-3 16,-2-16 0-16,1-7-5 15,-1-9-15-15,-1-3-127 16,8-5-60-16,5-19-378 16,-2-35-18-16</inkml:trace>
  <inkml:trace contextRef="#ctx0" brushRef="#br0" timeOffset="209449.94">5982 9400 998 0,'-50'-23'250'16,"37"15"80"-16,0 4-259 16,3-1 0-16,-1 1 23 15,4-1-1-15,-2 0 19 16,5-1-24-16,-2 4-14 15,5 3-31-15,1-1-8 16,-2 0-16-16,2 0-12 16,0 0 1-16,-1 0-6 15,1 0-4-15,1 0 4 0,1 0 14 16,0 1 0-16,11 2 13 16,50 3 8-16,-29-7-1 15,14 0-3-15,2-4-2 16,17 1-3-16,25-3 13 15,9 1-24 1,9-3-1-16,5 4-2 16,8-3 0-16,-22 5-1 0,13-4-3 15,-11 6-3-15,15-1 0 16,-14 0-3-16,16-2-3 16,-13 5 2-16,12-4 3 15,-13 2-1-15,13-3 3 16,-14 1 2-16,13-3-3 15,-14 2-2-15,12-2 9 16,-16 4-5-16,7 3-1 16,-19 0 6-16,7-2-1 15,-17 1-7-15,3 2 2 16,-12-2 0-16,3 0-2 16,-12 3 0-16,2 1-1 15,-13 0 0-15,0 0-1 16,-12 0-2-16,-4 0 4 15,-10-2 1-15,-6-4-3 16,-10 4 1-16,-3-2 4 0,-4-2 1 16,0 1-1-16,-2 1 2 15,1 0 7-15,1 0-4 16,0 0-5-16,0 0 3 16,0 0 0-16,0 0-6 0,0 0 0 15,0 0-2 1,0 0 1-16,0 0 2 0,0 0 1 15,0 0-2-15,0 0 0 16,0 0-1-16,0 0 8 16,0 0-3-16,0 0 9 15,-1 0 1-15,1 0 5 16,0 0-10-16,-1 0 4 16,1 0-6-16,0 0 1 15,0 0-10-15,0 0 3 16,0 1-6-16,0 2 3 15,1 0-4-15,1 8 6 16,6 11-3-16,11 39 4 16,-13-30-3-16,0 11 3 15,0 4-5-15,-2 17 0 16,-1 5-3-16,-3 13 6 16,-1-8-3-16,-4 16 4 0,-2-9 0 15,-2 15 1-15,-2-8-4 16,-4 17 2-16,2-13-5 15,2 14 6-15,-1-12-3 16,2 5-1-16,5-10 2 16,-1 8 0-16,-1-18-4 15,1 6 4-15,-1-6-1 0,1 9-2 16,-1-12 1-16,-1 11 0 16,2-16-3-1,4 11 3-15,0-12 1 16,4 10 1-16,-2-7-1 0,2 7 3 15,-3-9-4-15,3 7 0 16,-2-13 1-16,1 13-2 16,-1-10 0-16,-2 1 0 15,-2-12 2-15,0 4-5 16,1-17 3-16,1 4 0 16,-1-8 1-16,2-3-3 15,0-10 5-15,-3-4-54 16,3-10-59-16,-9-5-549 15,-7-11 113-15</inkml:trace>
  <inkml:trace contextRef="#ctx0" brushRef="#br0" timeOffset="210215.07">5928 12499 1251 0,'-29'-11'284'15,"6"0"120"-15,0 1-324 16,9 1-15-16,3 2 36 16,5 2 5-16,3 2 14 15,4 1-29-15,-1 1-17 16,1 0-32-16,3 0-3 15,20-5-16-15,50-8-4 16,-27 9 8-16,15 3 8 16,5 1-6-16,15 0 15 15,0 2-6-15,22-1 0 16,-3 1-8-16,25 0 4 16,-11 2-19-16,35 2 14 15,-11 0-3-15,18 0-7 0,-15 0-2 16,21-1 3-16,-28-4-15 15,18 0-1-15,-18 1 3 16,11-2-3-16,-24 1 1 16,6 2-2-16,-23 1 2 15,4-2-3-15,-20 0 1 16,3-1-5-16,-14-2 7 0,6 1-8 16,-16-1 5-16,6 2 2 15,-16 0-4-15,-2 0-33 16,-20-1-41-16,-9 0-555 15,-30-4 139-15</inkml:trace>
  <inkml:trace contextRef="#ctx0" brushRef="#br0" timeOffset="211466.33">7053 9489 541 0,'58'-41'376'0,"-57"32"-68"16,-2 4-61-16,2-2-176 15,0 3-19-15,-1 3 2 16,0-2 1-16,2 1 17 16,-2-1 0-16,2 0 19 15,1-1 5-15,-1 0 30 16,0 1-2-16,0-2 8 16,0 2-23-16,1 0 8 15,-1-1-32-15,0 1 3 16,-1 0-20-16,0 0-1 15,0 0-20-15,0 1 7 16,0 0-18-16,0 0 1 16,1 1-3-16,-1 0 1 0,0-1-10 15,-1 1-7-15,0 1-5 16,1 1-5-16,0 1-3 16,0 1-3-16,6 14 1 15,12 50 0-15,-15-28-1 16,4 14-2-16,-1 11 1 15,0 18 2-15,-1-6 0 16,-2 19-2-16,1-9 1 16,-4 16 2-16,2-12-1 0,-1 15-2 15,3-15 0-15,-2 16 3 16,0-12-3-16,1 16-3 16,0-10 3-16,2 21 1 15,-2-13-5-15,2 12 7 16,1-15 0-16,1 7-3 15,-2-16 1-15,3 10 2 16,0-17-4-16,0 4-3 16,-1-14 5-16,1 5-2 15,-3-18 0-15,0 2 0 16,-1-9 6-16,0 0-5 16,-4-14 1-16,1 0-1 15,2-11-10-15,-2-7-54 16,2-9-44-16,-3 1-175 15,-2 2-381-15,-1-1 30 16</inkml:trace>
  <inkml:trace contextRef="#ctx0" brushRef="#br0" timeOffset="212364.96">5942 10013 1350 0,'-26'-10'320'0,"4"0"112"15,8 1-398-15,3 8 5 16,8 1 3-16,2 0 26 16,2 0-1-16,-1-1 4 15,0 1-22-15,1 0-10 16,1-1-20-16,2 0 19 15,17 0 2-15,45-6 10 16,-31 3 0-16,17 0 2 16,4-1-10-16,21-1 4 15,3-1-6-15,21-1-3 16,-5 2 0-16,22 1-5 0,-7 4-11 16,23 2-6-16,-9 3 0 15,25-4-7-15,-16 1-6 16,19 1 7-16,-16-1 7 15,11-3-6-15,-20 2 1 16,19-3 9-16,-23-3-11 16,13-1 0-16,-22 0-3 15,11-1 3-15,-23 3-10 0,3-2 12 16,-22 2-11-16,0 3 4 16,-23-1-5-16,2 3-2 15,-17 4-12-15,0 1-83 16,-14 1-130-16,-9-1-405 15,-26-7 7-15</inkml:trace>
  <inkml:trace contextRef="#ctx0" brushRef="#br0" timeOffset="213073.52">6490 9522 1267 0,'-7'-45'384'0,"7"37"90"16,0 5-349-16,0 3-1 15,1 0-28-15,-2 0-12 16,1 0-18-16,-3 3-10 16,0 0-24-16,-6 26-12 15,-46 43-12-15,32-23 2 16,7 1-8-16,2 1-5 16,4-10-15-16,4-6-46 15,5-13-28-15,-1-11-59 16,2-9-30-16,5-1-352 15,3-11 100-15</inkml:trace>
  <inkml:trace contextRef="#ctx0" brushRef="#br0" timeOffset="213371.12">6445 9465 1648 0,'-1'-16'379'16,"2"4"142"-16,0 7-476 15,3 2 31-15,-1 0 2 16,-3 2 8-16,0 0 1 0,1 0-1 16,0 0-49-16,1 1-20 15,1 1-9-15,5 2-7 16,8 7-3-16,38 37 1 16,-35-19 3-16,-1 10-6 15,-3 0 3-15,0 9-3 16,-4-7-1-16,0-1 2 15,-4-11 3-15,0-3-25 16,-3-12-34-16,-1-6-89 16,-5-6-44-16,-1-7-420 15,-6-9 62-15</inkml:trace>
  <inkml:trace contextRef="#ctx0" brushRef="#br0" timeOffset="213615.19">6331 9689 1732 0,'12'-5'385'0,"12"-2"151"15,21 1-514-15,13 3-125 16,12-11-441-16,-2-1 113 16</inkml:trace>
  <inkml:trace contextRef="#ctx0" brushRef="#br0" timeOffset="-213746.72">5970 10472 863 0,'-28'-4'305'0,"4"2"39"0,1 1-197 15,8 2-66-15,2-2 13 16,2-1-2-16,2 1 5 16,4-2-17-16,3 3 6 15,0-1-28-15,2 1-6 16,0 0-12-16,1 0 8 16,3 0-16-16,11-2 9 15,47-3-5-15,-18 1 7 16,4-1-9-16,23 2 2 15,-1 0-11-15,15-2 7 16,-1 2-7-16,19 1 15 16,-9-2-7-16,16 4 4 15,-11 2-7-15,14 0 5 16,-11 1-18-16,14-1 7 16,-9 0 0-16,13 0-3 0,-12 0-6 15,16-2 1-15,-11-1-10 16,12-3 2-16,-10 2 2 15,10-2-3-15,-18-2-1 16,6 1 2-16,-18 0-5 16,8 3 1-16,-20 0 0 15,8 2-5-15,-14 1-1 0,2 4 5 16,-18-5-2-16,8 2-1 16,-16 1 3-16,2 0 2 15,-10-2-7-15,-1 2 3 16,-13-2-1-16,-4 0-18 15,-10-1-24-15,-9-1-132 16,-7 2-229-16,-24-3-207 16,-16-8-117-16</inkml:trace>
  <inkml:trace contextRef="#ctx0" brushRef="#br0" timeOffset="-212964.69">5884 10976 1164 0,'-8'-5'244'0,"-1"1"131"15,2 0-330-15,3 0 29 0,2 1 17 16,-1 0 26-16,3 1-15 15,0 1-8-15,0 0-32 16,0 0-7-16,0 0-24 16,2 0 5-16,0 0-3 15,1 0 2-15,6 0-7 16,18-3 4-16,36-5-7 16,-16 4 7-16,4 1-3 15,21 0 5-15,0-1-7 16,21 1 4-16,-1 0-6 15,23 4 11-15,-6-1-6 0,25 6 3 16,-6 1 1-16,20 1-4 16,-14-5-15-16,22 3 0 15,-16-1-5-15,20-5-1 16,-18 1-1-16,19 0 5 16,-22-3-5-16,10 0 4 15,-24 3-8-15,8-2-4 16,-28-2-2-16,4 0 5 15,-22 2-4-15,-3-1 6 16,-18 1-1-16,4 2 1 16,-20 1-4-16,4 0-1 15,-13 1 0-15,-3 0-41 16,-15-1-42-16,0 4-157 0,-8 2-378 16,-8-3 33-16</inkml:trace>
  <inkml:trace contextRef="#ctx0" brushRef="#br0" timeOffset="-212164.08">5874 11462 1271 0,'-16'-9'302'0,"7"2"104"15,5 6-372-15,-1-1-5 16,3 1-7-16,2 1 30 16,0 0 8-16,1-1 10 15,2 0-11-15,1 1 14 16,23-1-22-16,47-1 12 15,-26-2-6-15,18 2 18 16,3-2-17-16,19-1 8 16,2 2-15-16,23 1 0 15,-4-1-17-15,25 0 11 16,-10 2-16-16,27 0-1 16,-14 1-3-16,26-2 1 15,-16 1-12-15,26 1 2 0,-23-2-9 16,13 1-1-16,-23 2-4 15,10-2 2-15,-23 2 0 16,19 0 6-16,-20-1 2 16,12 0 1-16,-19 1-4 15,6-1-6-15,-28 2 1 16,-5 0-4-16,-24-1-2 0,-14 0 3 16,-22-1-11-1,-15-1-108-15,-16 0-98 0,-16-2-412 16,-22-11-5-16</inkml:trace>
  <inkml:trace contextRef="#ctx0" brushRef="#br0" timeOffset="-211631.35">6555 10137 1256 0,'-2'-53'323'0,"0"40"103"16,0 3-354-16,2 3 22 15,-1 1 123 1,2-1-93-16,-1 5 2 16,0 1-46-16,0 0-16 15,0 1-38-15,0 0-7 16,0 2-15-16,1 3 2 15,4 18-5-15,3 50 8 16,-8-31-27-16,-6 6-166 0,-3 3-386 16,-2-15 50-16</inkml:trace>
  <inkml:trace contextRef="#ctx0" brushRef="#br0" timeOffset="-210981.25">6479 10599 1180 0,'-35'24'315'16,"37"-37"90"-16,2 7-325 15,1-4 11-15,1 3-2 16,3-1 6-16,-2 4 0 0,4 0-8 16,2 3-39-16,4 4-11 15,2 3-15-15,1 1-4 16,-3-1-7-16,0 7 2 15,-8-2-9-15,0 2 2 16,-4 2-4-16,-8 1-4 16,-1 1-2-16,-7 3 5 15,-2-1-5-15,-2-3 5 16,3 0 4-16,0-3-2 16,1-8 0-16,1 0 1 15,3-1-4-15,-2-3 1 16,5-2 1-16,-1 4 4 15,3 1 1-15,0-5-2 16,2 1 0-16,0 0 3 16,2-2-7-16,0 1-3 0,11 0-19 15,68-1-128-15,-19-1-380 16,21-10 63-16</inkml:trace>
  <inkml:trace contextRef="#ctx0" brushRef="#br0" timeOffset="-210232.68">6504 11208 1129 0,'-14'-74'296'16,"14"63"106"-16,2 5-317 15,4-1 20-15,0 3-15 0,5-1 8 16,2 2-17-16,5 2-8 15,0 3-33-15,3 3-2 16,-3 2-16-16,-1 4-1 16,-4 2-9-16,-7 2-1 15,-2 2-9-15,-2 2 3 16,-4-1-3-16,-2 0-1 16,-1-4-4-16,0-3-4 15,-1-5-2-15,4-4-7 16,1-4-6-16,1 0-7 15,0 0-3-15,0-1 1 16,0-1 3-16,2-1 0 16,1 1 13-16,1-1 4 15,8-1-2-15,32-8 5 16,-31 21 4-16,-3 3 0 16,0 0 0-16,0 8 3 0,-1-3-4 15,-2 4 0-15,-6-3-5 16,-2 0 6-16,-6-5 0 15,-9-1-5-15,-5-5 3 16,-10-2 2-16,-2-3-8 16,-15-3-36-16,5 0-28 15,-2 9-363-15,11-1 76 16</inkml:trace>
  <inkml:trace contextRef="#ctx0" brushRef="#br0" timeOffset="-209664.06">6784 11740 1406 0,'-43'-34'316'0,"28"35"122"0,1 6-407 16,0 7-19-16,-5-2-2 15,-3 3 9-15,3-4 13 16,-1 2 0-16,2-4-4 0,5 0-2 15,5-3-10-15,3 1-13 16,0-5 5-16,4-1-3 16,-2-1 7-16,3 0-6 15,0-1 5-15,0 0-3 16,0 0 4-16,3 0-10 16,-2 0 4-16,4 0-4 15,18-1-1-15,44-7-37 16,-31 4-27-16,10 4-80 15,-1 3-342-15,-1-3 54 16</inkml:trace>
  <inkml:trace contextRef="#ctx0" brushRef="#br0" timeOffset="-209397.04">6849 11714 1631 0,'-44'-49'366'15,"37"34"145"-15,1 10-473 16,1-4 22-16,2 2 1 16,0 1 27-16,-1 0 9 15,2 1-3-15,3 4-35 16,-2 0-16-16,0 1-21 0,1 0-14 16,0 0-1-16,0 1-11 15,0 2 6 1,-2 17-8-16,-2 51 8 0,0-16-15 15,-3-1-40-15,8 18-418 16,2-18-142-16,11-14-141 16</inkml:trace>
  <inkml:trace contextRef="#ctx0" brushRef="#br0" timeOffset="-208697.08">5908 12141 1550 0,'-9'-23'317'0,"2"12"161"16,3 6-456-16,1 1 28 15,3-1 20-15,0 3 16 16,1 1-3-16,2-1-4 15,1 0-26-15,31-7-13 16,42-2-21-16,-15 9 4 16,6 0 8-16,24 2 6 15,1 2-5-15,19 1 14 16,-6 2-4-16,24 0-3 16,-12-1-13-16,18 0 3 15,-13-5-9-15,18-2-2 16,-15-2-8-16,17 1 0 15,-16-2 0-15,12 1-4 0,-18 2-2 16,14 0 2-16,-20 1-3 16,12 3 0-16,-15 0 1 15,16 4 3-15,-19-2-5 16,14 5 0-16,-18-1 0 16,7 3-3-16,-26-2-3 15,0 0 9-15,-20-3-4 0,-13-5-79 16,-23-8-166-16,-14-10-408 15,-34-9 0-15</inkml:trace>
  <inkml:trace contextRef="#ctx0" brushRef="#br0" timeOffset="-207057.83">7266 12914 1030 0,'3'-13'473'16,"5"-31"-7"-16,-4 33-191 15,3 6-199-15,5-1 12 0,3 2-24 16,6 4 1-16,-1 3-4 16,4 7-17-16,-3 5-17 15,0 8-5-15,-7 0-14 16,-3 17-7-16,-9 1 8 16,-3 13-5-16,-3 0-6 15,-4 2 4-15,0-13 2 16,4-6-6-16,-1-18 2 0,1-9 13 15,0-11 1-15,-2-11 3 16,-1-12-2-16,1-17 1 16,4-10-10-16,10-14 11 15,8 0-9-15,14-2 1 16,6 15-9-16,18 10-20 16,-1 19-91-16,17 26-458 15,-5 9 106-15</inkml:trace>
  <inkml:trace contextRef="#ctx0" brushRef="#br0" timeOffset="-205599.26">11615 9500 1122 0,'-5'-13'309'15,"0"1"105"-15,4 3-317 16,0 3 11-16,4 3-3 16,2-3 15-16,-5 5-8 0,1-1 11 15,0 0-20-15,1-2-15 16,0 1-4-16,0 0-10 15,0 1-18-15,-1-1-7 16,0 1-6-16,0 0-26 16,0 0-7-16,0 1 5 15,-1 0-1-15,0 0 2 16,0-1-2-16,0 1 1 16,0 1-10-16,0 0 1 15,0 1-4-15,0 3-2 16,1 19 3-16,-1 49-1 15,-2-26 0-15,1 19 3 16,2 0 2-16,1 9-5 16,1-8 2-16,2 9-1 15,-3-10 0-15,2 5-1 16,1-2 3-16,-3 6 1 0,1-7 0 16,-3 12-1-16,-2-7 4 15,-2 21 6-15,-3-4-3 16,-3 15 6-16,1-10-4 15,1 8-3-15,0-17-6 16,1 15 1-16,2-13-1 16,1 9 3-16,0-8-3 15,1 11 2-15,0-17-1 0,3 9-1 16,0-12-3-16,1 3 1 16,-1-14-1-16,3 1 3 15,-1-13-4-15,1 1 0 16,1-8 1-16,-2 0 2 15,-3-10-5-15,2 0 4 16,-1-6 1-16,-2 1-8 16,2-5-27-16,-4 12-64 15,-5-1-46-15,-7 5-153 16,2-10-364-16,-3-13 50 16</inkml:trace>
  <inkml:trace contextRef="#ctx0" brushRef="#br0" timeOffset="-204148.01">11683 9466 939 0,'-9'-6'209'0,"4"3"91"15,-1 1-243-15,4 1-3 0,0 1 24 16,1 0 3-16,1 0 9 15,0 0-25-15,0 0 6 16,-1 0-15-16,1 0 12 16,0 0 0-16,0 0 11 15,0 0-15-15,0 0 5 16,1 0-11-16,2 0-4 16,21 0-10-16,52 3 1 15,-25-3-6-15,16 1-5 16,6 0-9-16,20 1 0 15,-2 1 2-15,18 2 2 16,-7-2-9-16,14 1 6 16,-17 1 3-16,13 0-6 15,-13-2-7-15,15 0 7 16,-13-3-5-16,22 2-12 16,-11-2 0-16,11-2 4 0,-15 2-3 15,8 1-4-15,-22 0 6 16,13-2 10-16,-17 1-4 15,11 0 4-15,-10-1 4 16,15 2-2-16,-14 1-13 16,13-1 2-16,-12 1-1 15,8 3-4-15,-19-3 4 16,-2 1 0-16,-20 1 3 0,3 1-3 16,-16-5 5-16,4 2 2 15,-5-3-1-15,8 1-1 16,-10-2 2-16,8 4-3 15,-5-2-5-15,5 2 4 16,-13 2 1-16,3 1-2 16,-14-2 1-16,-3 0 4 15,-15-3 7-15,1 0-1 16,-5 0 7-16,-4-1 3 16,-2 1 4-16,0 0-1 15,0-1-7-15,0 1-9 16,0-1-1-16,0 1-9 15,0 0-2-15,-1-1 1 16,1 1 3-16,-1 0-3 16,0 0-7-16,1 0 3 0,0 0-4 15,0 0-2-15,0 0 0 16,0 0 8-16,0 0-5 16,0 0 7-16,0 0-6 15,0 0-4-15,0 0-3 16,0 1 5-16,0 0-8 15,0 1 5-15,0 2 8 16,0 9 2-16,0 37-15 0,0-25 6 16,0 1 6-16,-1 10-5 15,1 2-1-15,-4 8 6 16,3-2-4-16,-3 8-4 16,0-4 2-16,0 6-4 15,0-3 8-15,0 15 8 16,1-2-5-16,-1 8-1 15,-2 16-6 1,3-2-1-16,-1 3 10 16,1 3-10-16,-1 2 13 15,2-20-6-15,4 12 0 16,-2-17 0-16,2 10 8 16,4-8-7-16,-1 9 11 15,-1-9-7-15,0 8-2 16,-2-10 0-16,2 12 3 15,-2-10-7-15,-2 15 6 0,2-6-5 16,-2 10 1-16,0-15 2 16,-4 7 4-16,1-15-12 15,-2 8 5-15,-1-11-2 16,0 2 1-16,1-14-8 16,0 1 7-16,2-13 6 15,3-2-7-15,0-8-11 0,-6-1-84 16,-4-8-80-16,-26-9-567 15,-5-16 72-15</inkml:trace>
  <inkml:trace contextRef="#ctx0" brushRef="#br0" timeOffset="-203233.54">11596 12459 1205 0,'-10'-6'343'0,"7"-3"77"16,-1 6-314-16,3 2-85 15,1 1 22-15,-1 0 1 16,1 0 3-16,0 0 3 15,0 0 0-15,0 0-26 16,0 0 8-16,0 0 4 0,0 0 21 16,0-1 5-16,0 0 18 15,0-1-12-15,1 1 1 16,2-1-19-16,10-1-5 16,48-10-13-16,-19 7 8 15,4 3 9-15,20-3-7 16,1 3 7-16,16 0-6 15,-3 0-1-15,16 3-17 16,-5 2-1-16,18-1-5 16,22 3 19-1,6 3-19-15,-1-3-3 16,2 1-6-16,0 0 3 16,-30 1-1-16,15-1-5 15,-12-1 8-15,12 2-1 16,-16-1-2-16,15 0-3 0,-16-2 2 15,11 1-5-15,-10 0-1 16,6-1 0-16,-15-1-3 16,7 1 5-16,-11-3 0 15,11 0 1-15,-14-1 3 16,8-1 2-16,-15-2 2 16,-3-1-3-16,-18 1 2 15,0 0-2-15,-16-1 0 16,-2 3-1-16,-7 2 4 0,-1 1-9 15,-13 1 0-15,-1 1-2 16,-10-3-14-16,-4-2-81 16,-14 0-56-16,-20 1-565 15,-11-4 90-15</inkml:trace>
  <inkml:trace contextRef="#ctx0" brushRef="#br0" timeOffset="-202565.6">13116 12826 1263 0,'33'-73'393'0,"-34"65"85"16,-2 4-335-16,-3 3-30 0,0 2-22 16,-4 0 1-16,-1 1-16 15,-6 3-4-15,0 0-26 16,-1 4-11-16,2 1-14 15,1 3-6-15,3-3-9 16,0 1 1-16,3-2-3 0,0 1 2 16,3-3-1-16,0 2-4 15,6-1-6-15,2 2 3 16,3-2 0-16,2 2-2 16,4 0 12-16,5-1-2 15,5-1 5-15,10 1 14 16,0-1 7-16,12 0-7 15,-6 0-1-15,5 3-2 16,-10 2-17-16,0 4-4 16,-12 0-1-16,-7 4-2 15,-9-3-1-15,-10 3-2 16,-14-2 0-16,-18 3-12 16,-6-5-18-16,-13 1-104 15,-1-12-83-15,1-20-376 16,11-13 8-16</inkml:trace>
  <inkml:trace contextRef="#ctx0" brushRef="#br0" timeOffset="-201424.81">12766 9623 1248 0,'0'-9'323'0,"0"0"110"16,2-27-357-16,-2 35 24 16,0 1-12-16,1 0 21 15,-1 0-12-15,0 0 4 16,0 0-39-16,0 0 1 16,0 0-22-16,0 0-4 15,1 1-11-15,1 0 5 16,0 3-16-16,2 2 6 15,7 14-3-15,22 44 4 16,-25-27-11-16,-1 11 5 0,-2-1-7 16,0 11-2-16,-4-2-5 15,-1 12 9-15,-1-4 1 16,2 22 6-16,-2-8 0 16,1 9 9-16,4-11-6 15,-4 5-4-15,0-15-6 16,-1 15 8-16,-2-9-2 15,-1 9-1-15,-1-7 1 0,-2 5 2 16,-1-10-8-16,-1 13-3 16,-1-4-2-16,-3 13 6 15,3-4-4-15,-1 13 12 16,4-11-2-16,2 7 4 16,5-16-6-16,4 4-4 15,-1-20-4-15,-1 8-1 16,-2-14 0-16,-1 17-1 15,-3-5 0-15,0 7-1 16,0-12 3-16,-4 9-6 16,2-16 2-16,-2-1 4 15,0-9-9-15,2 0 5 16,3-12-1-16,0-2-5 16,2-7-23-16,1-11-81 0,-1-9-112 15,-2-29-458 1,4-18 38-16</inkml:trace>
  <inkml:trace contextRef="#ctx0" brushRef="#br0" timeOffset="-200415.35">14045 9604 970 0,'-3'-14'297'0,"1"-2"76"15,-2 5-266-15,2 0 16 16,0 1-16-16,-3 0 26 0,3 4-6 16,-2-2 7-16,4 6-19 15,0 0-9-15,0 2-37 16,0 0-13-16,0 0-17 16,0 0-8-16,-1 0-2 15,1 0-2-15,0 0-1 16,0 1-3-16,0 1 4 15,3 10-3-15,19 48 7 0,-11-17 1 16,1 6-7-16,-2 16-4 16,-1-3-4-16,-5 18 0 15,-4-3-6-15,-3 20 10 16,-3-7 3-16,-1 18 3 16,0-11-3-16,1 12 17 15,-1-17-9-15,2 12 4 16,-3-14-7-16,1 9 2 15,0-15-13-15,2 10 4 16,1-13-6-16,1 13-1 16,1-13 2-16,2 10 4 15,-1-15-4-15,4 10 4 16,1-12-3-16,1 9-4 16,-1-13-4-16,-1 1 4 15,-2-4-14-15,-2 9 8 16,-3-7-10-16,-2 7 9 0,0-4-7 15,-3-5 12-15,3-11-13 16,0 1 13-16,0-13-12 16,2 2 3-16,3-12-7 15,0-2 14-15,-1-13-18 16,2 1 8-16,-2-8-5 16,1-1-7-16,1-3-45 0,1 1-104 15,-3-4-152-15,8-18-404 16,-3-9-18-16</inkml:trace>
  <inkml:trace contextRef="#ctx0" brushRef="#br0" timeOffset="-199551.23">11630 10309 1026 0,'-23'-11'289'0,"7"0"72"16,3 6-275-16,5 3-33 15,3 1 14-15,0-2 0 16,3 2 4-16,1 0-12 16,1-1-3-16,-2 1-28 15,1 0 10-15,0 0 2 16,1 0 24-16,0 1 2 15,0-1 20-15,0 1-19 16,0 0-7-16,1 0-17 0,2-1 0 16,21 0-15-16,56-10 5 15,-26 3 7-15,22 2 2 16,0 0-10-16,19-4 3 16,-5 5-8-16,16-1-9 15,-8 3-2-15,11 0 1 16,-8 5-10-16,17 1-1 15,-12 2 0-15,18-3-2 16,-9 1 0-16,18 1 3 16,-16 1 2-16,14 1 7 15,-13 1-9-15,17 2 4 16,-15-2 2-16,18 2 3 16,-18-2-8-16,18-2 11 0,-15-2-4 15,9 0 0 1,-16-2-2-16,14 2-3 0,-23-1-1 15,7-2-3-15,-20 0 1 16,6-2-2-16,-20 0-1 16,0 0-5-16,-17-1 5 15,-5 2-3-15,-17 0-1 16,-6-2 3-16,-18 0-1 16,-3-2-5-16,-9 0-25 15,-10 0-132-15,-10 4-103 0,-22-11-374 16,-10-12-36-16</inkml:trace>
  <inkml:trace contextRef="#ctx0" brushRef="#br0" timeOffset="-199049.03">13417 9745 1105 0,'-3'-6'410'16,"2"-2"41"-16,-2 2-232 15,1 1-104-15,1 1 13 16,-3 1 73-1,1 1-139-15,0 2-25 16,-2 3-29-16,-7 29-7 16,-37 37 3-16,28-33-9 15,2-3 8-15,-2-2-1 16,4-6 4-16,-2-1-6 16,6-6-5-16,4-1-50 15,2-5-32-15,3-4-75 16,5-4-22-16,5-3-356 15,2-8 87-15</inkml:trace>
  <inkml:trace contextRef="#ctx0" brushRef="#br0" timeOffset="-198646.75">13372 9750 1366 0,'5'-22'364'15,"-3"0"128"-15,-2 8-375 0,1 2 11 16,2 1-8-16,0 4 21 16,-2 1-30-16,1 0-4 15,3 3-42-15,-3 3-8 16,-2-1-30-16,0 1 5 16,0 0-21-16,1 0 2 15,0 0-11-15,1 1 4 16,-2 1-11-16,3 2 8 15,8 15-5-15,24 47 6 16,-21-32-9-16,-2 6 11 16,0-2-10-16,0 0 9 15,-6-7-9-15,3 2 9 16,-1-7-9-16,3 0 8 16,0-6-9-16,2-4 8 0,-4-5-12 15,-1-3-30 1,-3-5-13-16,-4-3-48 0,-3-3-45 15,0 2-95-15,0-1 6 16,-1-2-347-16,-1 0 59 16</inkml:trace>
  <inkml:trace contextRef="#ctx0" brushRef="#br0" timeOffset="-198270.12">13234 9947 1205 0,'-7'-7'366'0,"-1"0"89"16,3 3-315-16,1 0 11 16,2 2-20-16,2 1 18 15,0 0-28-15,4 0-29 16,2 0-44-16,37 1-22 16,51 0-109-16,-16 7-492 15,-7-4 134-15</inkml:trace>
  <inkml:trace contextRef="#ctx0" brushRef="#br0" timeOffset="-189239.98">13237 10532 765 0,'2'-2'316'0,"0"-1"37"15,1-1-178-15,-1 0-37 16,1-1-17-16,0 1 11 15,1 0-13-15,-1-1 4 16,-1 1-22-16,0 0 6 16,0 0-23-16,1 1-5 0,-1 0-16 15,0 1-2 1,0-1-19-16,0 1-12 0,-2 1-10 16,1 1-10-16,2 1-9 15,0 2-4-15,4 13 2 16,16 45-2-16,-17-32 6 15,2 2 4-15,-3 1-5 16,0 4-123-16,-6-7-82 16,-8-16-367-16,-1-18-31 0</inkml:trace>
  <inkml:trace contextRef="#ctx0" brushRef="#br0" timeOffset="-188318.02">13231 11028 1277 0,'-32'-10'333'16,"32"0"108"-16,0 4-344 15,0 1-28-15,3 2 22 16,-3 2-17-16,0 0 0 16,1 0-16-16,1 0-16 0,0 0-27 15,3 0-7-15,-2 1-9 16,7 2 1-16,-1 0-3 15,33 24 2-15,-33-12 1 16,-1 4 1-16,-5-2 0 16,0 3 1-16,-2-4-2 15,-2-1-3-15,-2-6 1 16,-1 1 0-16,-3-6 1 16,2 3 2-16,-1-5 3 0,1 0 1 15,1-2 1-15,3 1 0 16,0-1 1-16,0 1-5 15,0 0 1-15,0 0-1 16,0 0 0-16,1 0-6 16,0 0 1-16,0 0 1 15,1 0-4-15,1 0-1 16,1 0 3-16,4 0 1 16,12 1-2-16,30 9 1 15,-39-5 2-15,4 5 1 16,-6-1-2-16,-4 4 0 15,-2 0-1-15,-1 2 3 16,-5-1-1-16,-6 2-3 16,-2-3-3-16,-5-3-15 0,-5-1-14 15,-6-4-33 1,2-1-10-16,-3-8-26 0,6 0 1 16,3-7-25-16,4-4-237 15,10-8-59-15,7-2-74 16</inkml:trace>
  <inkml:trace contextRef="#ctx0" brushRef="#br0" timeOffset="-187803.25">13260 11405 1367 0,'7'26'325'0,"-12"-35"120"16,2 7-393-16,2 2-6 16,1-1 8-16,0 1 3 15,0 0 1-15,0 2 1 16,0 3-23-16,1 17-16 0,5 34-6 15,-4-30-7-15,0-7-4 16,-1 0-1-16,0-7-2 16,2-2 2-16,-1-5 0 15,-1-4 5-15,3-2 3 16,-4 0 4-16,2-1-5 16,-1-1 3-16,5-2-7 0,11-4-2 15,35-34-4-15,-31 36-1 16,-1 4-3-16,-2 4 1 15,-3 2 1-15,-2 4-1 16,-4 2 1-16,-4 4 0 16,-1 2-2-16,-4 6 0 15,-5 2-2-15,-6 7-7 16,-3-4-13-16,0 2-25 16,-4-6-19-16,-1-4-44 15,0-8-17-15,-3-8-356 16,-3-12 96-16</inkml:trace>
  <inkml:trace contextRef="#ctx0" brushRef="#br0" timeOffset="-187646.63">13265 11462 1251 0,'18'-7'364'15,"8"-2"74"-15,5 4-338 16,12-2-78-16,5 3-21 15,5-1-56-15,-7 5-339 16,0 1-40-16,-13 0-159 16</inkml:trace>
  <inkml:trace contextRef="#ctx0" brushRef="#br0" timeOffset="-187185.61">13339 11959 1321 0,'-1'2'329'16,"0"-2"137"-16,1-1-366 15,0 0 42-15,0-1 1 0,1 0 2 16,0-2-24-16,0 2-21 16,1 0-57-16,-2 1-22 15,1 2-14-15,0 2-1 16,4 15-7-16,5 50 7 16,-14-31-39-16,-5 15-312 15,-1-8-249-15,-4-26-58 16</inkml:trace>
  <inkml:trace contextRef="#ctx0" brushRef="#br0" timeOffset="-181759.15">9462 10294 363 0,'-2'0'-10'0,"-3"-1"10"16,3 0-128-16</inkml:trace>
  <inkml:trace contextRef="#ctx0" brushRef="#br0" timeOffset="-180255.53">9418 10278 375 0,'-4'-3'200'15,"-1"-2"-25"-15,2 1-68 16,0-1-104-16,0 2-6 16,-1 0-7-16,1 0 8 15,-1-1 7-15,-1 2-3 16,1 0 4-16,0 0 47 0,-1 1 16 15,3-2 30-15,-2 1 12 16,1 0 14-16,-1 0-41 16,2 0-11-16,-1 1-19 15,0 0 3-15,2 1-16 16,-2 0 16-16,1 0-7 16,1-2 1-16,-3 1-10 0,2 0 10 15,1 1-8-15,-3 0 14 16,2 0-7-16,-3 0 9 15,3-1-5-15,-3 0 3 16,1 0-14-16,1 0 9 16,0 0-2-16,0 0 0 15,1 0-8-15,0 1 9 16,0 0-17-16,0 0-1 16,2-2-12-16,-2 2 2 15,0-1-14-15,1 0 8 16,0 0-10-16,0 1 5 15,1 0-7-15,0 0 7 16,1 1-1-16,0 0 2 16,2 0 4-16,1 1 5 15,11 3-5-15,40 10-1 16,-35-11 3-16,5-2 2 0,1 1-9 16,5 0 9-16,-3 5-8 15,3-5-3-15,-6 3-6 16,4-2 13-16,-9 0-13 15,5-3 3-15,-5 2 7 16,6 0-10-16,-6-2 1 0,2 3 3 16,-2-1-2-16,2-4-5 15,-1 5 8-15,4-1-9 16,-4-4 1-16,6 2 10 16,-3 5-8-16,3-3-1 15,-2-1 2-15,1 3 4 16,-2-2-5-16,4 0 3 15,-3 0-5-15,4 2 6 16,-5-3-11-16,2 1 4 16,0 0-2-16,2-1 4 15,-4 0-1-15,5 2 6 16,-4 1-10-16,1-3 2 16,-2 1 7-16,3-1-8 15,-7 2-3-15,8-1 5 16,-4 0 3-16,1 1-6 0,-2 0 4 15,4-1 6-15,-4 1 0 16,3-1 2-16,-5 0-4 16,6 0-3-16,-4-1-2 15,0-1 0-15,1 0 0 16,2 1 3-16,-2-1 2 16,0 1 4-16,-1 0-7 15,0 2 0-15,-3-2 2 16,2 1-2-16,-2 0-2 0,3 1 9 15,-1 1-5-15,3-2-2 16,-1 3 1-16,0-2-2 16,-2 0 0-16,1-1 5 15,-6 2-4-15,4-4 0 16,-3 2-1-16,2-2-3 16,-4 0 3-16,4-1 1 15,-1 1 1-15,3 1-4 16,-4 0 5-16,2 2-9 15,-3-1 3-15,-1 0 7 16,0 2-1-16,-1-2-8 16,-1-2 10-16,3 2 0 15,-3-2-9-15,0 3 4 16,0-2 2-16,2 2-6 0,-3-2-1 16,-2 3 6-16,1-3-4 15,1 1 4-15,-1-1 2 16,2 2-2-16,-1-3 3 15,3 3-4-15,-5-3 3 16,1 1-5-16,-2 0 3 16,-1 0 0-16,1-1 0 15,-1 2 0-15,1-2 1 16,1 0 2-16,-2-1-9 0,-1 3 8 16,-1-2-7-16,0 1 8 15,1-1-9-15,-1 1 9 16,3-1-7-16,2 0 4 15,-6 0-5-15,2 0 6 16,0 1-5-16,-3-1 3 16,1-1 2-16,-2 0 1 15,-4 0-2-15,0 0 3 16,1 0-1-16,0 0 0 16,0 0 0-16,0 0-2 15,0 0 0-15,1 0 0 16,-1 0-2-16,0 0-25 15,-1 0-43-15,-1 1-217 16,-3 0-341-16,-11 2-5 16</inkml:trace>
  <inkml:trace contextRef="#ctx0" brushRef="#br0" timeOffset="-178813.72">11461 10442 832 0,'-32'-21'228'0,"32"16"86"16,0-1-225-16,-1 2 5 15,1 3-4-15,-1 0 11 16,1-1-21-16,-2-1 0 16,0 1-25-16,1 0 6 15,0 0-11-15,0 0 18 16,-2 0-8-16,1-1 13 16,1 1-9-16,-3 0 5 15,2 1-24-15,0 0 4 16,0 0-11-16,1 0-2 15,0-1-9-15,-1 1 6 16,1 0-14-16,0 0-4 16,0 0 0-16,0 0-10 15,0 0-8-15,0 0 9 0,0 0-7 16,1 1 5 0,0 0 7-16,0 0 12 0,0 0-7 15,0 0 10-15,0 0-4 16,0 0 4-16,0 0-7 15,0 0 5-15,0 0-7 16,0 0-4-16,0 0-3 16,0 0-6-16,0 0-6 0,0 0 4 15,0 0-1-15,0 0-6 16,1 1 6-16,0 0 3 16,1 1-5-16,1 1 6 15,3 3 3-15,6 6-3 16,33 33 2-16,-31-32 0 15,-1-2 5-15,6 2 0 16,-2-3-2-16,3 3 2 16,0-1-1-16,0-2-2 15,-3-2-8-15,-1-1 6 16,-1-3-7-16,-5-1 12 16,-4-2-10-16,-3 0 6 15,-1-1-5-15,-4 0 4 16,2 0-7-16,0 0 8 15,-1-1 0-15,1 1 2 16,0 0-3-16,0 0 0 0,0 0 1 16,0 0 0-16,0 0-2 15,0 0 2-15,0 0-1 16,0 0-7-16,-1 0-2 16,0 0 4-16,-1 0-8 15,-1 1 4-15,-2 0-2 16,-1 0 0-16,-9 5 1 15,-36 21 2-15,33-17-1 16,-6 3 3-16,8 1 0 0,-8-2-2 16,6-1 6-16,1 1-6 15,6-2 3-15,-2-4-2 16,6-4 2-16,1 0-1 16,1-2 1-16,1-1-2 15,3 1 1-15,0 0-1 16,0 0-1-16,-1 0 1 15,2 0 3-15,-1 0-2 16,1 0 1-16,0 0-1 16,0 0 2-16,0 0-3 15,0 0 1-15,0 0 0 16,0 0-3-16,-1 1-128 16,0 1 83-16,-1-1-578 15</inkml:trace>
  <inkml:trace contextRef="#ctx0" brushRef="#br0" timeOffset="-177135.18">9257 10408 483 0,'25'-35'-47'16,"-32"38"99"-16</inkml:trace>
  <inkml:trace contextRef="#ctx0" brushRef="#br0" timeOffset="-161150.11">6816 12256 944 0,'-1'-4'281'0,"-1"1"72"16,0 0-255-16,0 0-2 15,-1-1-13-15,2 1 10 0,-1 0-16 16,0 1 2-16,0-1-23 15,0 1-5-15,-2 1-5 16,1 0 2-16,-1 1-10 16,-1 0 4-16,-1 1-6 15,-2 0-4-15,2 0-5 0,0 1 0 16,2 2-7-16,-3-1-3 16,3-1-4-16,-1 1-4 15,1 1-1-15,-1-1-1 16,1 0-2-16,0 1-5 15,-1 0 2-15,1 4-6 16,-17 32 1-16,21-29-1 16,3 0 10-16,-2 1-8 15,5-1 6-15,1 3-5 16,-3-3 1-16,2 1-5 16,3-3 5-16,2 2 0 15,1-4 1-15,1-1 1 16,-2-3 1-16,4 2 4 15,-3-5-4-15,2 1 5 16,-1-3-5-16,5 0 1 16,-4-3-2-16,3 1 6 0,-6-1-6 15,3 1 5-15,-5 0-1 16,-1 0-4-16,-4 2-1 16,-3 1 10-16,-2 0-2 15,1 0 1-15,-1 0 3 16,0 0-5-16,0-1-4 15,0-2 1-15,0 1 2 16,-1 0 4-16,-1-2 1 16,0 1-1-16,0 0-4 15,-2-1 4-15,0 1-7 0,-8-5 0 16,-32-13-1-16,32 22 3 16,2 1-6-16,-1 0 1 15,1 1-9-15,-1 6-123 16,0 5 157-16,-6 4-582 15,4-5 124-15</inkml:trace>
  <inkml:trace contextRef="#ctx0" brushRef="#br0" timeOffset="-150707.58">13215 11986 740 0,'-3'-3'253'0,"-3"0"65"16,2-1-188-16,1 1-4 15,-1 0-13-15,1 0 18 16,0 0-34-16,1 1 8 16,0 0-31-16,-1 0 5 15,2 0-15-15,0-1 4 16,1 1-22-16,1 0 7 16,1 0-16-16,7-1-3 15,11-3-5-15,41-6 7 16,-35 12-13-16,0 1 1 0,-6-1-10 15,1 2 2-15,-10-1-7 16,0 2-2-16,-3-2-3 16,-4 1 5-16,-4-1-6 15,0-1 0-15,0-1 3 16,0 1 13-16,0-1-2 16,-2 0 4-16,1 0 0 15,0 1 3-15,1 0-11 16,0 0-2-16,-1 0-3 0,1 0-2 15,0 0-2-15,0 0-2 16,0 0 4-16,0 0-4 16,0 0-5-16,0 0 3 15,0 0-6-15,0 1 2 16,-1 0 8-16,-1 0 7 16,0 1-8-16,0 1 8 15,-1 1-11-15,-5 10 1 16,-19 36-2-16,17-26 14 15,0-1-11-15,0 10 11 16,0-3-7-16,-2 5 1 16,4-4-11-16,-3-1 4 15,3-7-3-15,0 0 0 16,4-6-30-16,1-4-145 0,-2 0-392 16,1-11 52-16</inkml:trace>
  <inkml:trace contextRef="#ctx0" brushRef="#br0" timeOffset="-150210.71">13245 12118 927 0,'-4'1'230'15,"2"0"107"-15,0 0-260 16,0 0 37-16,0-1-1 15,0 0 6-15,1 0-16 16,0 0 4-16,1 0-36 0,4 0 3 16,20 1-15-16,61 3-25 15,-25-6-84-15,20-7-416 16,-7-1 90-16</inkml:trace>
  <inkml:trace contextRef="#ctx0" brushRef="#br0" timeOffset="-126877.78">3535 13468 1355 0,'5'2'450'15,"-44"2"47"-15,0 6-339 0,-12 8-136 16,7 3-18-16,-3-1 14 16,9-6 6-16,7-1 5 15,13-1-3-15,7-1-7 16,9-3-8-16,8 4-13 15,5 1 2-15,11 2-6 16,3-2 9-16,7 7-4 16,-2-4 9-16,3 4-9 15,-7-2 5-15,0 4-4 16,-5-5 4-16,-1 2-8 16,-7-5 1-16,-4 0-8 15,-9-4-3-15,-10 2 4 16,-7-2-2-16,-13 0-4 15,-6-3 7-15,-13-3-10 16,2-5-17-16,1-7-50 16,9-1-31-16,13-3-387 0,14 1 74 15</inkml:trace>
  <inkml:trace contextRef="#ctx0" brushRef="#br0" timeOffset="-126608.74">3728 13632 1654 0,'-12'-6'350'16,"4"-2"187"-16,6 8-470 0,0-1 20 16,3 2 13-16,-2-1 3 15,1 0-34-15,0 0-15 16,0 2-42-16,1 8-15 15,3 18 5-15,10 42 3 16,-9-33-10-16,-2 0-43 16,1-10-48-16,2-4-136 15,1-13-295-15,0-16-78 16,-1-21-152-16</inkml:trace>
  <inkml:trace contextRef="#ctx0" brushRef="#br0" timeOffset="-126471.04">3660 13282 1105 0,'1'-13'596'0,"0"29"-107"15,4-19-196-15,3 5-451 16,9 6-265-16,0 5-86 16,4 5-82-16</inkml:trace>
  <inkml:trace contextRef="#ctx0" brushRef="#br0" timeOffset="-126062.81">4008 13610 1634 0,'-8'-18'411'0,"3"-7"132"15,3 6-464-15,5 5-16 16,4 1-22-16,1 3 9 16,-1 4-13-16,6 8-18 15,2 6-8-15,0 7-16 0,-2 6-6 16,-1 12 7-16,-8 4 1 16,-5 10-12-16,-4-3 16 15,-6 3-7-15,-1-9-3 16,-3-6 0-16,3-10 1 15,2-5-7-15,2-6 9 16,4-5-7-16,1-4 14 16,2 1 5-16,1-3-9 0,0-1-2 15,1 1 8-15,2 0-4 16,6 0-17-16,22 0-32 16,37 0-55-16,-24-2-110 15,-4 1-344-15,2-3 36 16</inkml:trace>
  <inkml:trace contextRef="#ctx0" brushRef="#br0" timeOffset="-125864.83">4015 13788 1622 0,'-7'-10'364'15,"7"2"139"-15,10 4-455 0,8-6-45 16,16 1-4-16,6-2 18 16,15 5-83-16,-2 0-75 15,13 10-373-15,-12-2 22 16</inkml:trace>
  <inkml:trace contextRef="#ctx0" brushRef="#br0" timeOffset="-125529.39">4497 13819 1286 0,'1'-15'421'15,"8"4"48"-15,3-1-302 16,4 0-159-16,7-4 8 16,-2 2 6-16,2-2 4 15,-3 4-2-15,-1 0-4 16,-8 3-4-16,-1 4 5 15,-7-3 4-15,0-2 7 16,-6-1 2-16,1 0-5 16,-4-2-10-16,-1 2-11 15,-2 5-10-15,-2 1-7 16,-2 4-2-16,-3 11-5 0,-4 6 4 16,-1 8 1-1,5 5 6-15,5 6-1 0,10-1 2 16,16 0-7-16,14-4-61 15,31-8-444-15,17-14 126 16</inkml:trace>
  <inkml:trace contextRef="#ctx0" brushRef="#br0" timeOffset="-125096.64">5456 13171 1677 0,'4'-12'381'16,"-8"-2"156"-16,-2 15-488 15,-12 9-13-15,-4 9-3 16,-15 21 14-16,-6 9-5 15,-12 30-4-15,10 13 0 16,3 26-14-16,20-1-12 0,28 23-5 16,28-10-3-16,34 8-57 15,21-24-48-15,28-6-482 16,7-33 92-16</inkml:trace>
  <inkml:trace contextRef="#ctx0" brushRef="#br0" timeOffset="-124596.77">5591 13814 1159 0,'13'-70'370'16,"-9"54"98"-16,0 4-295 15,1 2 1-15,-4 1-13 0,2 2-2 16,0 6-45-16,0 1-30 15,-3 0-34-15,1 1-27 16,1 3-17-16,6 15 1 16,17 44 8-16,-16-24-18 15,0-3 3-15,-2 0 8 16,0-7-5-16,-3-3-9 16,-1-13 16-16,-1-4-6 15,-2-6-2-15,-3-1 13 16,1-7 2-16,1 4 1 15,0-2 1-15,0-2-4 16,1-19-4-16,12-43-8 16,5 32-12-16,13-7-15 15,5 2-15-15,13 0-143 16,5 4-430-16,-4-4 87 16</inkml:trace>
  <inkml:trace contextRef="#ctx0" brushRef="#br0" timeOffset="-123429.9">6640 13612 1637 0,'-4'-20'390'0,"-7"-1"160"16,2 13-458-16,0 3 2 15,5 5-2-15,-1 0 4 16,3 4-27-16,1-3-18 16,0 3-29-16,1 31-14 15,-4 44-2-15,4-17-2 16,2-2-1-16,0 17 1 15,-2-10-1-15,3 8-4 0,-2-16 5 16,1-1 0-16,2-19 2 16,-1-10 0-16,-2-17-1 15,5-6 5-15,-3-7-1 16,7-15 6-16,4-8 3 16,10-17-5-16,5-11-6 15,15-19 8-15,1 2-15 16,5-10 1-16,-4 13 3 0,0 1 4 15,-16 17-5-15,-3 6 21 16,-11 15-6-16,-3 2 20 16,-10 12-3-16,3 1 11 15,-4 2-3-15,1 1 6 16,1 2-8-16,-1-1 1 16,-1 2-14-16,1 4-5 15,-3-1-5-15,0 2-11 16,0 1 3-16,0 0-5 15,0 0 0-15,0 1-6 16,0 2 5-16,0 1-6 16,0 26 4-16,3 47-3 15,-4-26 1-15,-3 13 3 16,1 0-5-16,-1 3 6 16,1-13-7-16,2 3 9 0,4-12-8 15,0 2 9-15,1-13-7 16,-2-3 6-16,-1-11-4 15,-2-6 3-15,-3-11-1 16,-9-9 3-16,-6-6-2 16,-16-16-1-16,-6-8-1 15,-11-19-6-15,3-2-18 0,-9-14-34 16,13 9-36-16,3-3-82 16,15 14-111-16,9 0-442 15,21 11 68-15</inkml:trace>
  <inkml:trace contextRef="#ctx0" brushRef="#br0" timeOffset="-122762.29">7981 13730 1422 0,'-6'-13'357'0,"-5"4"106"15,-3 8-392-15,-6 4-10 16,-1 0 10-16,-4 3 26 15,1 0 7-15,-2 4 5 16,5-3-27-16,0 5-16 16,8-6-26-16,0 0-3 15,5-3-18-15,1 2-5 16,6-1-5-16,0 3-7 16,3 0-1-16,2 1 0 0,1 0 1 15,0 4 0 1,3 0 1-16,4 2 2 0,0-3-6 15,5 3 3-15,5-4-3 16,6 1 5-16,1-2-6 16,8 0 5-16,-4-1-3 15,-1 2 3-15,-9-2-7 16,-3 4 6-16,-10-1 1 16,-5 6-2-16,-5-1-4 0,-12 3-3 15,-8 0-10-15,-9 3-32 16,0-3-21-16,-1 1-95 15,8-7-58-15,10-12-371 16,11-14 38-16</inkml:trace>
  <inkml:trace contextRef="#ctx0" brushRef="#br0" timeOffset="-122512.9">8299 13373 1238 0,'-5'-19'671'0,"3"2"-83"15,9 5-197-15,2 5-293 16,5 8-44-16,10 8 19 0,2 6-1 16,5 22-2-16,1 16-27 15,-2 32 0-15,-3 12-24 16,-10 28 2-16,-10-4-13 15,-15 19-19-15,-10-19-51 16,-22 5-184-16,-3-30-435 16,-5-18 36-16</inkml:trace>
  <inkml:trace contextRef="#ctx0" brushRef="#br0" timeOffset="-122004.18">9256 13804 1616 0,'-22'-48'392'0,"18"40"149"16,6 4-449-16,5 0-5 15,5 0-2-15,12-3 20 16,5-6-18-16,14 3-15 0,3-1-35 15,8 1-29-15,-5 4-43 16,0 8-122-16,-9 0-87 16,-4 8-385-16,-21 2-3 15</inkml:trace>
  <inkml:trace contextRef="#ctx0" brushRef="#br0" timeOffset="-121813.71">9272 13978 1596 0,'-2'4'470'16,"7"-9"83"-16,10 2-360 15,6-2-135-15,24-4-7 16,6 2 10-16,36-4-139 16,4 4-521-16,5-7 107 15</inkml:trace>
  <inkml:trace contextRef="#ctx0" brushRef="#br0" timeOffset="-107982.27">13560 11967 502 0,'0'-6'338'16,"-1"1"-64"-16,-1 0-32 15,-2 1-195-15,1 0 24 16,0-1 0-16,0 0 19 0,-2-1-10 16,1 0-9-16,-1 0-27 15,-35-31 3-15,31 33-10 16,0-2 13-16,3 1-5 16,-5 0 2-16,2 2 0 15,-1-1-4-15,0-1-4 16,-2 1 0-16,5 3-8 0,-6 0-9 15,-1-2-4-15,-1 4-5 16,3 3-7-16,-8-4 9 16,3 2 5-16,-3 3 0 15,0-2-1-15,-2 2 10 16,5-1-7-16,-4 2 1 16,7-2 1-16,0 4 2 15,2-1-9-15,-2 1 6 16,5 1-7-16,-6 1-1 15,3 1-3-15,-1 4 3 16,1-2-3-16,-1 6 3 16,3-1 2-16,0 1-4 15,4 1-3-15,0 0-3 16,3-4 2-16,3 3-5 16,2-3 8-16,1 1 3 0,2 2-8 15,0 3-1-15,2-1 1 16,2 3-3-16,-2-3-3 15,3-3 13-15,-2-2-5 16,2-3 5-16,-3-4-9 16,4-1 6-16,1-1-10 15,0-1 3-15,-1 0-3 16,2 2 6-16,1-2-6 16,-1-1 3-16,0 1 7 0,2 0 0 15,1-2-6-15,0 3 5 16,-2-2-5-16,4 2-6 15,-4-4-5-15,1 0 1 16,-2 0 3-16,2-2 9 16,-2 0-6-16,2-1 0 15,-1 1 3-15,3-1-6 16,-4-1 3-16,7-4 6 16,-4 0 0-16,7-3 10 15,-2-1-5-15,3 2 0 16,-3-1-2-16,-3 0 2 15,-3 2-7-15,-1-1 10 16,-3 1-14-16,0-3 1 16,-1 0 5-16,-2 0 0 15,1 0 1-15,-1-2 14 0,-2 0-1 16,0-8 9-16,0-1-6 16,-1-8-1-16,-3-3 0 15,-1 1 11-15,-2 3-12 16,-2 0 2-16,-3 6-3 15,0-3-11-15,-3 2-11 16,-6-2 0-16,-3 2-10 16,-11 0-60-16,-8 10-61 0,-20 9-515 15,-6 5 94-15</inkml:trace>
  <inkml:trace contextRef="#ctx0" brushRef="#br0" timeOffset="-87679.98">10465 13746 1365 0,'0'-4'393'15,"1"-2"80"-15,3-2-359 0,-3 1-92 16,33-27-8-16,-21 34-3 16,0 6 1-16,0 8 2 15,1 3-8-15,-1 11-1 16,-2 5 1-16,-4 4 2 16,-5-2-1-16,-2 1 0 15,0-10 3-15,-2-5-5 16,2-9-3-16,0-6 1 15,1-5 5-15,0-7-3 16,-1 5 9-16,0-3-2 16,2-9-4-16,11-50-2 15,-5 36 7-15,6-2-7 16,1 11 5-16,2-2-1 16,1 8 1-16,2-1 0 15,2 4 6-15,6-2 3 16,-3 6 5-16,3 0-3 0,-5 5-2 15,0 6-8-15,-6 2-7 16,-1 7-1-16,-5-1-4 16,0 6-4-16,-5-4 4 15,-1 6 3-15,-5-4-4 16,0-1 5-16,-1-6 3 16,1 0-15-16,0-8-21 15,-2 0-85-15,4 0-57 16,-2-3-378-16,0 0 37 0</inkml:trace>
  <inkml:trace contextRef="#ctx0" brushRef="#br0" timeOffset="-87268.87">11192 13765 1554 0,'-4'-11'352'0,"2"3"136"16,-4 8-441-16,2-1-5 16,3 1 10-16,-1 0 21 15,-1 0 3-15,0 1-11 16,-1 0-28-16,-3 0-18 0,-3 4-20 16,-32 23-2-16,34-20-1 15,0 2-6-15,6 2-2 16,0 2-12-16,6 4-6 15,4 7-9-15,4-1 5 16,4 3-11-16,3-5 5 16,1-3-7-16,-4-7 12 0,5-6 5 15,-5-8 14 1,1-11 10-16,-1-6 6 16,-1-8 3-16,-8-1-4 0,-5-6 3 15,-5 6 0-15,-11-2-5 16,-4 8-7-16,-6-1-50 15,-1 6-35-15,2 2-127 16,6 11-260-16,9-2 18 16</inkml:trace>
  <inkml:trace contextRef="#ctx0" brushRef="#br0" timeOffset="-86935.39">11508 13525 1585 0,'-4'-20'469'0,"0"-4"102"16,0 3-356-16,-3 5-134 15,2-2 28-15,2 4 9 16,3 2 2-16,0 4-44 16,5 3-4-16,-4 3-26 15,-1 1-25-15,-1 1-20 16,1 0-4-16,0 1-8 15,0 2-6-15,3 19 13 0,12 59-2 16,-9-23 4-16,-2 13-6 16,0-3 6-16,-2-1-4 15,-2-13 2-15,1-8-27 16,1-15-12-16,-3-10-65 16,3-9-45-16,-2-7-108 15,-4-9-28-15,-2-9-350 16,-1-2 58-16</inkml:trace>
  <inkml:trace contextRef="#ctx0" brushRef="#br0" timeOffset="-86783.98">11446 13717 1481 0,'-4'-4'534'15,"2"2"21"-15,2 0-324 16,4 0-243-16,40-4-62 0,80-6-91 15,-25-3-391-15,12-7 40 16</inkml:trace>
  <inkml:trace contextRef="#ctx0" brushRef="#br0" timeOffset="-85969.56">12444 13687 1160 0,'-5'-8'341'16,"-2"4"91"-16,-1 2-263 15,-1 3-94-15,-7 4 33 16,-4 4 11-16,-5 3-9 16,0-1-27-16,2 7-10 0,0-5-31 15,4 1-20-15,9-4-13 16,2 4-14-16,6-5 5 15,7 2-16-15,6-2-2 16,10 3-25-16,4-4-10 16,8 1-29-16,-5-4 7 0,4-4 4 15,-7-6 16-15,-2-1 24 16,-7-4 27-16,-3-1 34 16,-7-1 23-16,-2-5 38 15,-5 4 7-15,-2-3 31 16,-1 4-13-16,0 1 6 15,1 4-23-15,-1 3-9 16,2 5-29-16,1-1-21 16,1 0-23-16,0 1-13 15,1 4-1-15,7 28-3 16,7 46 1-16,-11-10 1 16,-2 12-1-16,1 14-7 15,-4-11 3-15,-4 3 1 16,3-19-3-16,-9-13-4 0,-3-19-3 15,-16-11-12-15,-8-14-11 16,-25-12-29-16,-6-10-17 16,-9-11-35-16,5-6-21 15,9-10-70-15,23-4-17 16,23-11-334-16,22 0 61 16</inkml:trace>
  <inkml:trace contextRef="#ctx0" brushRef="#br0" timeOffset="-85601.65">12717 13787 1776 0,'-9'-21'413'15,"1"6"172"-15,3 6-494 16,5 3-39-16,0 4 15 15,2 2-6-15,-2 0-19 16,0 1-21-16,1 3 2 16,8 12-25-16,22 52 4 15,-19-34-5-15,-1 7 7 16,-4-2-9-16,-1-5 4 0,-5-12 1 16,1-3-4-16,-3-12 4 15,-3-9 5-15,-3-7 2 16,-1-11 1-16,1-7 4 15,-2-11-5-15,4-4-3 16,9-5-2-16,5 7-10 16,6 4-13-16,5 11-13 15,8 6-66-15,2 14-71 16,8 12-456-16,1 4 75 0</inkml:trace>
  <inkml:trace contextRef="#ctx0" brushRef="#br0" timeOffset="-85219.36">13142 13879 1454 0,'-3'-17'487'15,"7"5"51"-15,2 1-348 16,4 6-191-16,4-2-2 15,0 1-1-15,1 2-6 16,-1 2 9-16,-1 1-6 16,-3 0 1-16,-1 1 5 0,-5-3 1 15,-4-3 7-15,-2-4-1 16,-3-1 7-16,-2 1-6 16,-4-8 9-16,-2 5-10 15,-6 3 9-15,0 2-9 16,-3 1 2-16,4 8-7 15,3 1 4-15,4 8-10 0,5 7 5 16,8 4-2 0,5 9-2-16,9 3-11 0,14-2-80 15,10-6-64-15,12-2-382 16,6-10 23-16</inkml:trace>
  <inkml:trace contextRef="#ctx0" brushRef="#br0" timeOffset="-84675.02">13680 13790 1228 0,'37'-10'422'0,"-40"4"92"15,-2 0-279-15,-1 2-75 16,-3-3 17-16,-5 1-45 16,-4 2-15-16,-1-1-46 0,-5 2-12 15,2 3-28-15,-3 1-15 16,5 3-8-16,-2 3-3 15,5 2-3-15,3 2-13 16,6 1-21-16,4 3-34 16,8 0-12-16,7 1-22 15,3 0-2-15,5-2 9 16,-1-3 25-16,1-4 17 16,-5-5 21-16,-2-6 17 15,-3-2 16-15,1-6 17 16,-3-2 11-16,2-1 16 15,-1 0 11-15,1-1 13 16,-2 4-9-16,3 0 7 16,-2 4-17-16,4 5-11 15,-1 5-19-15,4 3 0 16,3 7-18-16,6 9 5 0,0 5-6 16,10 14-97-16,-2 2-131 15,1-5-384-15,-15-9-17 16</inkml:trace>
  <inkml:trace contextRef="#ctx0" brushRef="#br0" timeOffset="-84169.86">14189 13523 1813 0,'-7'-98'404'0,"-5"74"182"16,4 12-527-16,2 3 8 16,1 5 14-16,3 1 9 15,2-1-15-15,0 3-8 16,0 1-36-16,0 0-17 15,0 3-19-15,2 16-2 0,12 57 5 16,-10-13 6-16,-7 7-5 16,-3 8 5-16,-2-9-4 15,0 0 2-15,0-14-5 16,3-8-4-16,2-12-25 16,1-11-62-16,1-12-51 15,-7-14-129-15,1-9-326 16,-5-10-26-16,-4-3-161 0</inkml:trace>
  <inkml:trace contextRef="#ctx0" brushRef="#br0" timeOffset="-84025.49">13951 13739 1712 0,'10'4'358'0,"7"-7"177"15,7-3-497-15,19-5-16 16,6 2 3-16,19 1 6 15,-5 2-41-15,11 10-254 16,-10 2-283-16,-6 4-19 16</inkml:trace>
  <inkml:trace contextRef="#ctx0" brushRef="#br0" timeOffset="-83667.72">14493 13852 1648 0,'-12'-9'383'0,"9"3"139"16,2 3-465-16,6 2-68 15,-4 0 9-15,2 0-2 16,13-4-10-16,42-10-6 16,-32 4-2-16,-8 1-7 0,-5-6 3 15,-10-1 13-15,-7-1 6 16,-9 1 6-16,-10-3 14 15,-2 6-5-15,-3 3-1 16,-2 5 2-16,2 1 0 16,6 12-12-16,1 5 5 15,7 5-3-15,6 12-2 16,9 5-2-16,8 5 8 16,9 1-3-16,8 1 2 15,5-7 1-15,7-6-49 16,-2-13-43-16,8-10-67 15,-5-12-346-15,0-11 55 16</inkml:trace>
  <inkml:trace contextRef="#ctx0" brushRef="#br0" timeOffset="-83384.48">14807 13678 1126 0,'4'-11'506'16,"-5"0"1"-16,2 7-241 15,0 5-122-15,3 4-62 16,-4-5 24-16,1 2-20 15,6 10-16-15,23 48-19 0,-19-24 6 16,-1 4-32 0,-2 7-4-16,-1-7-15 0,-2 1 6 15,-2-10-11-15,-3-5-1 16,0-13-1-16,1-7 15 16,-2-8-3-16,-1-10 7 15,4-8 0-15,5-11 3 16,-1-7-12-16,9-8-8 15,7 4-19-15,8-5-33 16,2 5-38-16,19 3-164 16,-5 4-374-16,7-1 49 15</inkml:trace>
  <inkml:trace contextRef="#ctx0" brushRef="#br0" timeOffset="-82801.79">16105 13396 888 0,'-6'-25'687'16,"-4"7"-129"-16,-1 3 9 0,4 4-456 16,2-1 27-16,4 5 1 15,-3 2-14-15,4 1-44 16,0 4-14-16,0 2-37 15,1 0-18-15,5 13-15 16,14 65 11-16,-14-26-5 16,-3 16-2-16,-3-1 4 15,-2 10 1-15,-1-18-11 0,-3 4 10 16,1-18-3 0,-2-6-43-16,0-13-28 0,-2-4-78 15,-4-12-80-15,-6-8-198 16,5-9-218-16,-2-11-29 15</inkml:trace>
  <inkml:trace contextRef="#ctx0" brushRef="#br0" timeOffset="-82612.98">15784 13742 1301 0,'-13'-1'436'0,"11"-7"37"15,12 6-331-15,8-7-86 16,13 4-32-16,25-6-2 16,14 2 8-16,21 0-41 0,2-2-87 15,13-5-404-15,-16-1 78 16</inkml:trace>
  <inkml:trace contextRef="#ctx0" brushRef="#br0" timeOffset="-82187.32">16406 13415 1771 0,'-18'-17'411'0,"3"-1"218"16,4 10-497-16,2 0-6 16,5 3 0-16,1 1 20 15,4 1-71-15,-1 3-21 16,0 0-19-16,0 1-20 15,1 1-22-15,6 16 12 16,11 54-8-16,-10-15-4 16,-6 5 4-16,-4 9 4 15,-1-11-14-15,-4-4 12 16,1-17-7-16,-1-8-4 16,4-17-2-16,2-5 1 15,0-6-4-15,1-8-5 16,3-2-4-16,3-6-10 0,2-5-3 15,5-3-12-15,1 0 6 16,6-2-3-16,0 4 7 16,5 5 8-16,0 5 9 15,4 11 8-15,-4 4 14 16,2 10 1-16,-7 3-14 0,0 8-65 16,-6-1-77-16,-1 13-454 15,-4-9 59-15</inkml:trace>
  <inkml:trace contextRef="#ctx0" brushRef="#br0" timeOffset="-81702.84">17095 13683 1847 0,'-5'-9'381'0,"-1"-5"194"16,1 6-547-16,-5 0-9 16,-3 2 6-16,-6 3 7 15,-3-3-13-15,-6 8-5 0,-2 2-6 16,-5 2-3-16,2 2-11 16,-1 4-1-16,6-6 4 15,2 9-10-15,7 1-10 16,6 7-15-16,5 1-3 15,9 6-11-15,5-4 3 16,7 0-4-16,7-7 2 16,8-4-4-16,-2-9 8 15,11-7 5-15,-5-6 14 0,-3-7 15 16,-5-5 9-16,-1-5 4 16,-8-1 10-16,-2-6 17 15,-4 2 5-15,-1-3 8 16,-4 7 4-16,-1 5 1 15,0 8-18-15,-1 6-11 16,0 12-10-16,1 5-2 16,3 9-10-16,-2 9 1 15,5 6 5-15,1 4-26 16,2-4-23-16,5 0-77 16,2-11-46-16,2-5-361 15,-3-10 52-15</inkml:trace>
  <inkml:trace contextRef="#ctx0" brushRef="#br0" timeOffset="-81352.88">17267 13676 1611 0,'2'-6'363'16,"-2"2"156"-16,0 6-447 16,0-2-24-16,0 2 7 15,0 1 18-15,0 15-15 16,3 46-7-16,-1-34-19 15,-4 8-1-15,6-7-23 0,-4 0-3 16,-2-11-10-16,0-4 7 16,4-8-1-16,-4-7 10 15,2-8 2-15,2-11 5 16,0-4 1-16,4-13 2 16,3-1-12-16,5-3 10 15,4 6-10-15,0-2 7 16,1 12-17-16,1 5 15 15,-3 7-11-15,2 9 3 16,-3 11-8-16,1 8 10 16,-2 8-13-16,2 15 5 15,-3 5-23-15,-4 13-405 16,-5-8-192-16,-3-4-90 16</inkml:trace>
  <inkml:trace contextRef="#ctx0" brushRef="#br0" timeOffset="-80122.29">18521 13339 1320 0,'32'-47'309'16,"-39"29"147"-16,2 4-373 16,1 1 8-16,3 1 10 15,-2 4-3-15,3 3-28 16,0 4-8-16,0-1-36 16,0 2-13-16,0 0-7 15,0 0 0-15,0 0-1 16,1 0 11-16,0 0 7 15,0 0 20-15,3 0 11 0,-3 2 9 16,1-2-8-16,1 0 2 16,-3 0-19-16,1 0-9 15,0 0-10-15,0 0 3 16,1 0-10-16,0 1-7 16,-2 0-1-16,0-1-5 15,0 0 1-15,0 0-2 16,0 0 2-16,0 0 6 15,0 0-10-15,0 0 3 16,0 0-3-16,0 0 7 16,0 0-9-16,0 0 9 15,0 0-3-15,0 0 2 16,0 0-7-16,0 0 4 16,0 0-3-16,0 0 1 15,0 0-1-15,0 0 6 16,0 0-4-16,0 0 6 0,0 0-6 15,0 0 3-15,0 0 1 16,0 0 0-16,0 0-2 16,0 0 3-16,0 0 0 15,0 0-5-15,0 0 4 16,0 1-4-16,0-1 4 0,0 1-5 16,0 0 1-16,0 0 2 15,0-1 2-15,0 0-14 16,-2 0-1-16,2 0-21 15,-2 0-25-15,1 0-47 16,0 1-33-16,0 0-86 16,-1 0-10-16,0 3-323 15,0 0 62-15</inkml:trace>
  <inkml:trace contextRef="#ctx0" brushRef="#br0" timeOffset="-78467.17">18310 13684 850 0,'-10'-16'413'0,"-7"-38"-12"16,23 37-153-16,4 1-113 15,-3 3-28-15,6 2 20 16,-2 1-12-16,4 1-8 16,0 5-36-16,1 0-11 15,0 2-20-15,1 1 0 16,-3 1-16-16,3 2 5 16,-4 1 0-16,-1 1 2 15,-2 0-6-15,3 4 2 16,-4 0-8-16,1 0 2 15,-3 2-12-15,1 5 1 16,-2 2-2-16,-3 4-1 16,-1 2-3-16,-2 3 10 0,0-2-11 15,-4 3-1-15,1-4 2 16,-1-3-1-16,0-3-7 16,-1-4 4-16,3-5 3 15,0-4-6-15,1-2-7 16,1-2 11-16,0 0-1 15,0 0-3-15,-1 0 10 0,1 0 4 16,-2 0-13-16,0 0 6 16,1 0 5-16,0-1-2 15,0 0-8-15,-2 0 11 16,1 0 1-16,1-1-4 16,-1-2-12-16,2 0 13 15,2-3 0-15,5-18-3 16,13-30-4-16,-8 28 6 15,-1 4 1-15,1-1-9 16,-1 7-7-16,3-2 8 16,0 6 5-16,3-4-11 15,-2 5 9-15,3-1 7 16,-6 2-9-16,1 0-2 16,-2 3 6-16,-1 1-3 15,-3 2 2-15,6 2 4 16,-3 0 2-16,-1 1 2 15,1 1 0-15,1-2 2 0,-3 3 7 16,0 0-1-16,0 0-1 16,0 4 6-16,-3-1-4 15,1 0-1-15,0 5-4 16,-1 3 3-16,-1 1-9 16,0 3 4-16,0 4-5 15,-1 7 5-15,-3 3-3 16,0 9 8-16,-2-2-4 0,1 6 8 15,0-8-7-15,-1 0-5 16,4-8-8-16,-1 1 6 16,0-9-6-16,1 0-2 15,-2-8 3-15,1-2-68 16,-2-5-65-16,4-3-565 16,-3-1 106-16</inkml:trace>
  <inkml:trace contextRef="#ctx0" brushRef="#br0" timeOffset="-77221.53">19112 13840 1001 0,'61'-38'376'15,"-63"35"38"-15,4 2-183 16,-4 1-115-16,2-1 31 16,-2 0-12-16,0 1-8 15,0-2-36-15,0 2-4 16,-2 0-36-16,1 0 2 16,0 0-9-16,-2 0-6 15,2 0-22-15,-3 0 6 0,-1 2-3 16,-2 0 1-16,-30 16-3 15,31-12 0-15,4-1-8 16,-1 3 2-16,-1 0 0 16,-1 0-1-16,5 2 1 15,-2-1 2-15,4-1-6 16,0 0-5-16,1 0 1 16,0 2 4-16,1-1-5 0,0-1 3 15,0 1 5-15,3 1-2 16,-3-1-6-16,6 3 4 15,-1-1 1-15,3 0 0 16,-1-2 2-16,4-1 5 16,-3-3-2-16,3 1 3 15,2-2 0-15,3 1 2 16,-3-3-3-16,5 3-1 16,-1-4-4-16,-2 1-1 15,0-2-3-15,0 2-3 16,-5-1 0-16,0 1-2 15,-4 1 2-15,0-2-1 16,-4 1 4-16,0 2-3 16,1-1 1-16,-5-3-4 15,0 2-2-15,0 1-1 0,1 7 2 16,0 16 4-16,-3 35 4 16,-7-28 1-16,-3-4 2 15,-6 1-5-15,2-3 0 16,-7-1 0-16,0-4-4 15,-2 0 1-15,1-8 1 16,-8-4-9-16,0-8 0 0,-7-6-21 16,-1-5-18-16,-1-8-43 15,10 0-67-15,9-3-503 16,16-8 120-16</inkml:trace>
  <inkml:trace contextRef="#ctx0" brushRef="#br0" timeOffset="-73047.12">19963 13598 1937 0,'-16'23'544'0,"14"-43"-278"15,4 12-224-15,9 4-9 16,3 1 2-16,12 0-2 16,3 2-30-16,10 2-31 15,-1 1-43-15,6 4-123 16,-11-2 77-16,-1 2-458 15,-17-3 77-15</inkml:trace>
  <inkml:trace contextRef="#ctx0" brushRef="#br0" timeOffset="-72834.97">19936 13834 1678 0,'1'1'366'16,"2"-3"174"-16,4 0-493 16,-5 0-13-16,22 0-4 0,68-3-70 15,-19 7-120-15,10 3-381 16,-14-7 27-16</inkml:trace>
  <inkml:trace contextRef="#ctx0" brushRef="#br0" timeOffset="-69413.03">21849 13258 1244 0,'6'-13'544'0,"-4"2"-18"16,-7 7-279-16,-5 7-164 15,-2 3-57-15,-5 7 15 16,-6 5 3-16,-12 11 2 0,-1 5-8 16,-9 12-1-16,2 4-10 15,-6 8-8-15,9-4-6 16,-8 1-6-16,13-12 3 16,1-8 7-16,12-8 5 15,5-11 6-15,11-4 2 16,2-7 18-16,3-4-4 0,1-2 14 15,0 1 1-15,0 0 1 16,0 0-14-16,0 0-1 16,0 0-14-16,0 0 9 15,0 0-4-15,1-1-9 16,-1 0-1-16,1 0-6 16,1 1-10-16,-2-1 0 15,2 1 4-15,5 0-12 16,18 1 2-16,49 10-8 15,-31-1-3-15,10 2 2 16,-3 2 5-16,8 5-1 16,-9-5 2-16,3 2 4 15,-11-1-4-15,-2-3 4 16,-10-5 3-16,-9 0-4 16,-7-5-2-16,-4 0 0 0,-4-1-7 15,-8-2-29-15,2-1-30 16,0 1-92-16,0 0-85 15,-1 1-484-15,-2 1 71 16</inkml:trace>
  <inkml:trace contextRef="#ctx0" brushRef="#br0" timeOffset="-68815.5">21386 14223 1203 0,'-11'-11'332'15,"-4"1"120"-15,2 4-314 16,-1-2 3-16,2 2 6 0,5 4 34 16,-1-4-35-16,3 3-6 15,2 3-49-15,6 0-14 16,-5-1-31-16,2 1-2 16,2 0-14-16,1 1 3 15,15 4-11-15,59 11-1 16,-26-8-4-16,15 1 3 15,-1 1-3-15,7 0 3 16,-12 3-4-16,0-3 1 16,-15-1 0-16,-4-1-7 15,-17-2-4-15,-6-4 4 16,-12 1 1-16,-3-2-7 16,-5-2-13-16,1-1-67 15,1 1-58-15,-4 1-554 0,-2 3 103 16</inkml:trace>
  <inkml:trace contextRef="#ctx0" brushRef="#br0" timeOffset="-66088.58">22697 13482 1210 0,'-4'-69'307'0,"14"56"112"15,3 2-294-15,2 4-7 16,2-1 32-16,-2 1-3 16,4 3-1-16,-1 0-42 15,-1 4-23-15,2 2-29 0,3 2-13 16,-6 2-13-16,3 5-4 16,-5-1-12-16,2 10-8 15,-5 2 5-15,-4 10 3 16,-3 2-2-16,-2 5 0 15,-6 1 1-15,-5 5-3 16,2-7-2-16,-5 1 0 16,-2-9-1-16,0-5-1 15,4-7 2-15,-2-7-3 16,5-5-2-16,0-1 3 16,3-4 1-16,-1-5 3 15,4-2 0-15,0 4 4 16,1-2 0-16,0-3-6 15,2-17-3-15,14-40 3 16,-8 33-5-16,10 1-4 16,-5 4 5-16,7 6 2 0,-4 4-1 15,4 2-3-15,-3 1 3 16,8 1 3-16,-5 1 5 16,6 0 5-16,-3 2 5 15,3 2 14-15,-4-1 2 16,1 1 0-16,0 1-4 15,-1-1 12-15,-2 2-7 16,3 0-5-16,-4 2-6 0,-6 1 7 16,-2 0-8-16,-1 3 0 15,-5-1 6-15,0 1-9 16,-2-1-9-16,-3 0 0 16,0 0-4-16,0 1-9 15,1 2 5-15,1 8 2 16,1 13-3-16,-1 42-9 15,-4-31 0-15,-4 9 5 16,2-5-4-16,-2 3 4 16,6-6 6-16,2 0-2 15,5-7-26-15,3 0-114 16,1-6-143-16,-9-3-432 16,-4-12-10-16</inkml:trace>
  <inkml:trace contextRef="#ctx0" brushRef="#br0" timeOffset="-65356.67">23607 13762 1174 0,'30'-20'414'15,"-32"15"40"-15,0 1-249 16,0 4-150-16,1 0 37 16,-1 0 4-16,0 0 4 15,-2 0-18-15,0 0-11 16,-3 1-38-16,-4 1 11 0,-29 10-15 16,33-7 6-16,3-2 1 15,-3 0 2-15,5 2-20 16,1-5 1-16,0 0-9 15,0 1-2-15,0 1-6 16,-2 1 2-16,2 6-1 16,-1 8 3-16,-1 27 6 0,6-29-1 15,0-4 10-15,6 2 2 16,1-3 9-16,3-1-5 16,1-3 8-16,5 0-4 15,-2 0 0-15,8-3-3 16,-6 1-4-16,5-1-5 15,-1-1-6-15,-1 1-2 16,-3 2-5-16,1 2-5 16,-9 0 8-16,1 2-7 15,-6-2 0-15,-1 3-3 16,-2 0 6-16,-4 4-9 16,-1-1 8-16,-5 6-6 15,-2 0 3-15,-5 3-5 16,0-3 1-16,-10 5-2 15,-3-6 8-15,-5-1-6 0,-2-7 1 16,-6 0-23-16,4-7-19 16,-1-3-68-16,-3-9-719 15,1-12 271 1</inkml:trace>
  <inkml:trace contextRef="#ctx0" brushRef="#br0" timeOffset="-60640.33">2252 15288 880 0,'-2'-20'440'16,"-3"-3"-21"-16,1 9-152 15,4 1-164-15,3 1-14 16,4-2 15-16,5 2-10 16,7 1-9-16,1 2-34 0,5 7-11 15,-2 5-25-15,7 9-11 16,-10 1 5-16,1 8-6 16,-4 10-3-1,-7 2 9-15,-11 2-15 16,-5 3 11-16,-9 1-6 15,-5-9 8-15,-2-4-8 16,3-9 5-16,-1-10-9 16,5-5 13-16,2-6-14 15,6-2 8-15,5-4-3 16,3-1 3-16,6-1-9 16,4 0 9-16,9 3-10 15,-2 2 10-15,10 5-2 16,-5 1 1-16,7 8 0 15,-5 3 8-15,2 7-8 16,-4 4 4-16,-1 7-4 16,-7-1 8-16,-3 4-10 0,-7-1 5 15,-5 3-5-15,-7-6 3 16,-6 3-15-16,-4-8 11 16,-14-4-7-16,-4-6 6 15,-11-5-19-15,-2-11 4 16,-4-11-28-16,12-4-13 0,4-11-74 15,10 4-14-15,12 3-353 16,9 5 58-16</inkml:trace>
  <inkml:trace contextRef="#ctx0" brushRef="#br0" timeOffset="-60436.92">2759 15643 1807 0,'2'-19'442'15,"-7"13"138"-15,3 6-517 16,2 0-52-16,0 0-108 16,0 1-111-16,-1 0-372 0,0 0-5 15</inkml:trace>
  <inkml:trace contextRef="#ctx0" brushRef="#br0" timeOffset="-59690.07">3929 15172 1361 0,'-7'-90'374'0,"-4"74"122"16,5 10-368-16,2 3-6 15,2 1-6-15,3 0-2 16,-1 1-14-16,0 1-16 16,1 0-29-16,1 2-15 15,1 5-12-15,12 34-10 16,2 39 6-16,-17-13-11 15,-5 0 8-15,-3 11-6 16,0-7-4-16,2 4-5 16,3-11 3-16,1-11-9 0,1-17 5 15,0-6 0-15,-1-16-10 16,-1-5 2 0,0-6-64-16,-1-3-61 15,-2-6-83-15,-1-9-415 0,-1-21 52 16</inkml:trace>
  <inkml:trace contextRef="#ctx0" brushRef="#br0" timeOffset="-59307.78">3902 15226 836 0,'-13'-17'374'0,"3"2"8"16,6 4-183-16,2-5-77 16,7 1-23-16,4-4 8 15,5 0-18-15,5-5-2 0,3 5-15 16,6 0-6 0,-2 1-7-16,6 7 3 0,-6 6-10 15,4 5-16-15,-7 7-11 16,2 12-11-16,-5 2-4 15,-4 15-4-15,-5 3-2 16,-5 10-7-16,-10-6 9 16,-4 7-8-16,-8-13 3 0,-7 0-3 15,-2-10 9-15,-4 2-30 16,2-8-18 0,0 0-62-16,6-6-33 0,2-2-78 15,6-2-307-15,3-3 71 16</inkml:trace>
  <inkml:trace contextRef="#ctx0" brushRef="#br0" timeOffset="-59082.12">3956 15494 1341 0,'-2'-1'376'15,"0"0"95"-15,2 0-331 16,2 0-38-16,1 0 14 15,18 2 4-15,54 15-5 16,-22-1-23-16,13 11-45 0,-2 0-20 16,1 1-8-16,-8 2-3 15,-8-1-20-15,-17-5-10 16,-7-1-126-16,-17-3-88 16,-8-4-373-16,-8-8-16 15</inkml:trace>
  <inkml:trace contextRef="#ctx0" brushRef="#br0" timeOffset="-58140.38">5137 15501 1173 0,'33'-21'322'0,"-34"12"101"16,2 6-320-16,-1 2-12 16,1 1-12-16,-1 0 1 15,0 0-15-15,0 1-7 16,0 1-28-16,0 5-5 16,3 10-10-16,4 32-6 15,-6-37-2-15,-3-2 4 16,2-4-2-16,0-3 10 15,-2-3 6-15,1-1 12 16,0 0 1-16,0-1 7 16,0-2-2-16,-1-8-10 0,-5-45-10 15,10 21 0-15,7 0-11 16,5-7-6 0,-1 6 2-16,7-4 7 0,-2 9 2 15,-3-3 6-15,-1 11 3 16,3 2 10-16,-4 4-10 15,3 1 5-15,0 6-4 16,2 3-2-16,-4 5-7 16,5 6-3-16,-1 8-6 15,0 9 1-15,2 5-1 0,0 11-2 16,-5 5 2-16,1 8 0 16,-3-3-4-16,-2 6-1 15,-1-7 0-15,0 5-1 16,-1-10 0-16,1 0-81 15,0-10-134-15,-5-1-417 16,1-30 11-16</inkml:trace>
  <inkml:trace contextRef="#ctx0" brushRef="#br0" timeOffset="-57288.53">6534 15243 922 0,'57'-44'251'0,"-56"36"75"16,1 6-245-16,-2-2 4 16,-2-1 6-16,2 4 26 0,0 0-3 15,-1-1 5-15,0 1-20 16,-1-1 3-16,1 1-16 15,-1 0-2-15,0 0-16 16,0 0-6-16,-4 0-22 16,1 0-3-16,-7 0-9 15,-36-1-6-15,36 5-5 16,-3 1-1-16,3-1-7 16,0 3-6-16,0 1 7 0,2 3-7 15,-2-2-2-15,2 3 4 16,4-1-2-16,1 0-7 15,2-3 6-15,4 2 3 16,0-5-8-16,4 2 10 16,0-1-4-16,1 2-2 15,-1-2 1-15,3 2 0 16,2-4-7-16,0-1 9 16,3 1-3-16,5 0 1 15,-1 1 4-15,2 2 0 16,2-2-8-16,1 2 8 15,-3-1-9-15,4 4-3 16,-5 3 5-16,3 4 2 16,-5 2 0-16,-3 4 6 15,-5-1-6-15,-3 1-1 0,-8-3 0 16,-10 3-2-16,-4-4-4 16,-10 2 14-16,-3 0-7 15,-12-2-31-15,3-6-25 16,-10-5-84-16,3-7-63 15,2-11-364-15,12-12 50 16</inkml:trace>
  <inkml:trace contextRef="#ctx0" brushRef="#br0" timeOffset="-56747.72">7792 15359 1220 0,'-55'-17'298'15,"52"14"115"-15,-3 0-303 16,5 1-11-16,-1 1 32 16,2 0-9-16,0 0-6 15,2 0-39-15,3 0-23 16,17 0-34-16,39-6-3 15,-31 7-3-15,-1-2-35 16,-5 2-51-16,-1 1-110 16,-9 1 17-16,-10 8-378 15,-10 1 51-15</inkml:trace>
  <inkml:trace contextRef="#ctx0" brushRef="#br0" timeOffset="-56587.26">7702 15486 1249 0,'-3'5'331'0,"5"-5"89"16,6 4-284-16,4-3-63 15,14-6 40-15,9-1 10 16,18-1-2-16,1-1-107 0,3 4-507 16,-18 5 107-16</inkml:trace>
  <inkml:trace contextRef="#ctx0" brushRef="#br0" timeOffset="-55724.27">9130 15075 1052 0,'1'-11'534'0,"-3"-1"-55"16,1 4-196-16,0 6-218 15,0 4-6-15,0-2 31 16,1 0 5-16,-1 1-5 0,0 2-2 16,-6 19-47-16,-14 46-32 15,1-17-4-15,1 0-2 16,-5 11-2-16,1-6 3 15,2 8 3-15,7-12-3 16,3 2 0-16,7-12-6 16,3-5-37-16,2-16-44 15,0-4-96-15,2-14-48 16,0-19-353-16,-2-12 44 0</inkml:trace>
  <inkml:trace contextRef="#ctx0" brushRef="#br0" timeOffset="-55408.3">9065 15194 1563 0,'4'-28'423'15,"-8"5"136"-15,1 3-416 16,6 3-18-16,1-2 23 16,0 2-21-16,7 1-9 15,0-1-17-15,2 2-49 16,0 5-25-16,3 4-14 15,-1 3-8-15,6 9-8 16,-4 6-1-16,6 16-3 16,-3 10 3-16,2 19 2 15,-2 4 1-15,-2 10 8 0,-1-7-2 16,4 6 2-16,-2-14-9 16,3-1-4-16,-2-11-30 15,-1-4-54-15,-8-15-29 16,-5-8-116-16,-5-7-48 15,-10-1-365-15,-7-7 46 0</inkml:trace>
  <inkml:trace contextRef="#ctx0" brushRef="#br0" timeOffset="-55229.67">9066 15527 1313 0,'-1'-6'517'16,"-13"-6"9"-16,14 0-269 16,11 6-238-16,12-4-9 15,13 0-31-15,24-2-433 16,6 2-77-16,18-4-149 16</inkml:trace>
  <inkml:trace contextRef="#ctx0" brushRef="#br0" timeOffset="-54457.87">10764 15346 1306 0,'26'-48'356'0,"-33"38"99"16,-4-1-324-16,0 4-61 15,-1-1 12-15,0 4 16 16,-5-3-12-16,4 6-32 15,-2 1-9-15,1 4-21 16,-7 3-19-16,2 2-1 16,-4 3 0-16,1 0 0 15,-2 1-6-15,9 2 2 16,-4 5-2-16,8-3-2 0,3 7-13 16,4-2 1-16,3 5-14 15,9-7-7-15,7 5-2 16,3-11 14-16,6-2-2 15,3-9 13-15,-1-6 7 16,0-6 9-16,-1-5-2 16,-5-3 5-16,-2-2 4 15,-4 0 1-15,-3-3 0 16,-4 4 6-16,0 0 10 16,-6 3 6-16,-4 0 8 15,2 6 0-15,-4-1-2 16,3 4-5-16,-2 2-14 15,4 3-12-15,0 1-6 0,0 1-4 16,0 1-6 0,1 4 6-16,8 22 1 0,16 37 2 15,-7-30-22-15,1-5-29 16,4 1-107-16,1-10-42 16,-2-12-356-16,-8-12 19 15</inkml:trace>
  <inkml:trace contextRef="#ctx0" brushRef="#br0" timeOffset="-54056.88">10955 15373 1261 0,'14'-7'401'0,"-4"4"52"16,-5 0-321-16,-3 3-27 16,3 0-19-16,-5 0 10 15,0 0-1-15,1 2-16 16,0 0-53-16,0 7-17 15,0 11-5-15,-1 36-1 16,-4-34 0-16,4-7 3 16,0-4-1-16,0-3-4 15,0-5 1-15,1-3-5 16,-2-1-6-16,1-1-10 16,-2 0 8-16,1-1-10 15,-1-2 10-15,0-5-1 0,-1-2 16 16,-4-36-10-16,13 35 9 15,3 0-9-15,1 1 9 16,3 1-11-16,-1 2 8 16,1 4-4-16,-1 0 7 15,3 5-9-15,-1 1 8 16,3 4-6-16,-2 1 0 16,-1 10-7-16,0 2 5 15,2 8-95-15,-3 3-68 0,7-5-359 16,-1-12 8-16</inkml:trace>
  <inkml:trace contextRef="#ctx0" brushRef="#br0" timeOffset="-53523.52">11635 15032 1713 0,'4'-38'371'0,"-4"21"195"0,-1 9-476 15,2 2 4-15,-1 3 9 16,1-1 9-16,-1 3-29 16,0 0-27-16,0 0-23 15,0 0-13-15,0 1-16 16,0 2-11-16,2 8 9 15,3 32-6-15,0 44 9 16,-10-19-7-16,0-4 13 16,0 4-13-16,0-12 4 15,1-2-8-15,4-14 11 0,0-3-12 16,1-11 12-16,-1-7-4 16,-1-9 7-16,0-6-5 15,-2-5 8-15,-4-6-13 16,0-6-8-16,-7-8-23 15,-2-4-5-15,0-5-35 16,-3 3 1-16,4 0-2 16,-1 10 24-16,0 5-5 15,2 8 29-15,-1 6 4 16,-3 5 17-16,0 7-8 16,0 5 7-16,0 10 5 15,6 0-5-15,13 6-31 16,11-4-5-16,20-5-30 0,11-12-42 15,18-11-113-15,1-15-298 16,0-7 37-16</inkml:trace>
  <inkml:trace contextRef="#ctx0" brushRef="#br0" timeOffset="-52106.88">13017 15014 1438 0,'59'-46'367'0,"-58"34"101"15,-1 10-407-15,0 2-16 16,1 0 3-16,-2 0 15 0,0 1 0 16,0 3-1-16,-8 13-21 15,-19 58-25-15,8-31-14 16,-2 12 4-16,0-3-7 15,-1 2 6-15,3-15-3 16,1 3-4-16,2-11-26 16,1-1-86-16,6-8-48 15,-4-3-332-15,3-9-38 16,4-13-120-16</inkml:trace>
  <inkml:trace contextRef="#ctx0" brushRef="#br0" timeOffset="-51791.11">13050 15020 1630 0,'0'-14'363'16,"3"2"149"-16,1 2-427 16,2 0-4-16,2 1 20 15,-1 0 5-15,4-2 0 16,-1 6-43-16,2 2-30 15,1 2-19-15,4 5-7 16,1 6-5-16,4 11-2 0,-1 4-4 16,4 14-1-16,-1 6 2 15,-1 7 5-15,-4-3 3 16,4 6-1-16,-3-10 5 16,-5-3-34-16,-2-7-20 15,-4-2-119-15,-8-9-59 16,-12-4-257-16,-7-9-113 15,-8-8-80-15</inkml:trace>
  <inkml:trace contextRef="#ctx0" brushRef="#br0" timeOffset="-51595.08">12984 15325 1376 0,'-7'-9'402'0,"7"2"74"16,8 3-399-16,11-3-6 15,9-1-52-15,21-3 3 16,14 4-64-16,18 2-434 16,7 4 104-16</inkml:trace>
  <inkml:trace contextRef="#ctx0" brushRef="#br0" timeOffset="-51071.7">14197 15222 1325 0,'-6'-49'375'16,"5"37"110"-16,1 8-356 15,0-3 23-15,0 3-9 16,0 3-7-16,0 1-26 15,0 1-33-15,0 1-43 16,2 8-32-16,2 14-1 16,8 39-2-16,-9-35 2 15,1-2 1-15,-4-7-7 0,0-5-47 16,0-7-32-16,-4-5-106 16,-3-6-60-16,-5-1-339 15,-1-5 40-15</inkml:trace>
  <inkml:trace contextRef="#ctx0" brushRef="#br0" timeOffset="-50938.54">14144 14878 1442 0,'5'-19'334'0,"-2"1"108"16,4 6-422-16,3 1-56 15,0 3-43-15,2 9-374 16,-3 5 99-16</inkml:trace>
  <inkml:trace contextRef="#ctx0" brushRef="#br0" timeOffset="-50375.85">14538 15156 1434 0,'-2'-1'369'15,"0"2"99"-15,2 0-386 16,-3-1-61-16,2 0 52 16,0 0 9-16,0 0 1 15,0 0 5-15,-2 0-20 16,1 1-53-16,-2 0-6 15,1 0-3-15,0 0-8 16,-2 0 5-16,1 0-7 16,0 0 9-16,-2 2-4 15,1-1 1-15,-1 0-6 16,2 0-3 0,-1 0 6-16,2 1-8 0,0-1 7 15,1 1-5-15,1 0 5 16,2 3-6-16,3 3 10 15,0 0-8-15,28 33 9 16,-20-35-5-16,0-1 5 16,2 1-2-16,3-3 4 15,-1 1-9-15,1 0 5 16,-1 3-3-16,-3-3 0 16,-3 6-2-16,-2-1 9 0,-3 2-4 15,-3-1-3-15,-8 2-5 16,-4 0 0-16,-13 5-34 15,-3-2-23-15,-11-2-81 16,3-2-45-16,2-7-355 16,13-14 48-16</inkml:trace>
  <inkml:trace contextRef="#ctx0" brushRef="#br0" timeOffset="-49773.89">15709 14941 1111 0,'43'-42'280'0,"-46"31"154"16,1 4-287-16,-2-2 38 16,0 0 20-16,2 1 19 15,0 3-49-15,1 0-25 16,2 2-46-16,-1 2-27 0,-1 0-24 15,1 1-18-15,0 0-7 16,0 1-14-16,1 2-5 16,0 3-12-16,8 24 10 15,7 50-8-15,-10-27 1 16,-2 12 3-16,-4-5 5 16,0 0-10-16,2-14 5 15,-2-7 1-15,5-13-4 16,-3-5-38-16,2-8-20 15,-3-3-114-15,0-8-68 0,-3-5-408 16,3-3 36 0</inkml:trace>
  <inkml:trace contextRef="#ctx0" brushRef="#br0" timeOffset="-49546.91">15729 14927 1597 0,'4'-7'395'0,"-6"2"128"15,4 4-444-15,3 0-4 16,-4-1 1-16,3 1-3 0,18-2-3 16,53-9-13-16,-32 4-49 15,6 4-48-15,-10 0-38 16,-5 4-146-16,-14 4-367 15,-11 7 41-15</inkml:trace>
  <inkml:trace contextRef="#ctx0" brushRef="#br0" timeOffset="-49327.82">15781 15193 1456 0,'-3'-2'379'16,"3"0"109"-16,0 0-367 16,0 2-57-16,0-1-4 15,2 0 0-15,11 0-12 16,51-9-29-16,-20 4-142 16,6-2 67-16,3-2-483 15,-4 0 66-15</inkml:trace>
  <inkml:trace contextRef="#ctx0" brushRef="#br0" timeOffset="-48950.72">16279 14924 1347 0,'0'-11'606'0,"-4"-1"-31"16,6 5-207-16,-2 4-290 0,-2-1 3 16,2 3 11-16,0 0 12 15,1 0-37-15,0 0-22 16,1 0-13-16,-2 0-9 16,1 1-12-16,-1 0-11 15,1 1 7-15,1 2-9 16,2 19 4-16,8 54-11 15,-10-28 6-15,3 11-4 16,-5-5 10-16,1 0-9 16,0-12 12-16,1-6-3 15,0-12-16-15,0-4-56 16,3-7-21-16,-5-4-81 16,0-7-65-16,1-3-356 15,4-2-27-15,-5 0-138 16</inkml:trace>
  <inkml:trace contextRef="#ctx0" brushRef="#br0" timeOffset="-48715.75">16611 14873 1675 0,'2'-4'383'0,"-4"3"156"16,0 3-456-16,0-2-51 15,-2 1 8-15,0 1-2 16,-16 10-11-16,-42 36-22 16,34-17 0-16,1 5-51 15,2-2-48-15,4 2-107 16,5-9-37-16,0-2-328 16,6-4 36-16</inkml:trace>
  <inkml:trace contextRef="#ctx0" brushRef="#br0" timeOffset="-48506.51">16348 15150 1390 0,'-3'1'407'0,"1"-1"75"16,1 0-307-16,2 0-101 16,2 0 2-16,18 5 10 15,52 19 2 1,-28-6-47-16,10 12-22 0,-5 2-4 15,4 6-12-15,-8-6-24 16,-7 1-125-16,-13-9-73 16,-13-7-354-16,-20-13-27 0</inkml:trace>
  <inkml:trace contextRef="#ctx0" brushRef="#br0" timeOffset="-47825.45">15547 15699 1464 0,'-6'10'324'16,"2"-17"155"-16,4 5-393 0,0 1 5 16,0 0 14-16,0 1 16 15,0 0-7-15,2 0-14 16,6 0-37-16,30 2 3 16,41 3-14-16,-8-5-8 15,6-1-13-15,19-3 4 16,-1 0-16-16,16-3-3 15,-15 2-5-15,9 2 0 16,-17 3-9-16,-2-3 4 16,-19 2-1-16,-6 2-4 15,-21-2-1-15,-9 1-7 16,-16 2-15-16,-8-2-65 16,-12-5-64-16,-14-1-499 15,-7 0 92-15</inkml:trace>
  <inkml:trace contextRef="#ctx0" brushRef="#br0" timeOffset="-47279.93">17531 15075 1272 0,'-1'0'363'0,"-2"-1"92"16,1-1-288-16,1 1-66 0,0 0 33 16,1 1 1-16,0 0-5 15,0 0-42-15,0 1-26 16,0 2-35-16,1 4-16 16,5 19 3-16,4 41-15 15,-7-34 4-15,-2-2 0 16,1-6-14-16,-1-3-107 15,-1-9-69-15,-4-3-406 16,-3-6 10-16</inkml:trace>
  <inkml:trace contextRef="#ctx0" brushRef="#br0" timeOffset="-47114">17505 14903 1643 0,'1'-8'363'0,"0"3"140"16,2 1-503-16,4 3-96 16,-7 1-88-16,3 0-287 15,13 5-32-15,38 16-144 16</inkml:trace>
  <inkml:trace contextRef="#ctx0" brushRef="#br0" timeOffset="-46676.35">17851 15161 1258 0,'-4'-2'527'16,"2"-5"-13"-16,1 5-246 16,1 2-240-16,0 0-14 15,0 1 0-15,-1 1 3 16,0 8-5-16,-1 22-7 15,-4 33-3-15,2-35-2 16,4-9 3-16,-3-3 0 16,2-11-8-16,-1-2 11 15,1-5 1-15,1-1 1 16,0 0 8-16,0-2 3 0,0-1-9 16,3-6 6-16,3-15-7 15,15-36-12-15,-15 38 2 16,4-1 2-16,0 7-4 15,3 3 3-15,-1 6 6 16,6 1 3-16,1 3-1 16,0 3 6-16,-1 4 0 15,3 5 9-15,-5 4 0 16,3 5 4-16,-4 2-7 16,2 9-2-16,-4 1-17 0,1 4-36 15,-5 2-108-15,-9 0-440 16,-8-7 79-16</inkml:trace>
  <inkml:trace contextRef="#ctx0" brushRef="#br0" timeOffset="-27936.16">19041 15104 978 0,'36'-33'302'0,"-36"28"73"15,0 2-230-15,0 0-34 16,0 2 10-16,0 0-10 0,-1 0-4 16,0 0-35-16,0 1-8 15,1 0-29-15,-3-1-12 16,1 1-11-16,0 0-6 15,-1 0-3-15,0 0 1 16,1 0-2-16,-1 0-2 16,1 0 3-16,0 0-2 15,0 0 2-15,1 0-5 16,0 0 2-16,1 0 0 16,-2 0 1-16,0 0-1 15,1 0 9-15,0 0-6 16,1 0 2-16,0 0-1 15,0 0 1-15,-1 0-10 16,1 0 6-16,0 0-5 16,0 0 5-16,0 0-3 15,0 0 7-15,0 0-2 0,0-1 1 16,0 0-1-16,0 0 0 16,0 0-3-16,0-1 4 15,0 0-4-15,0 0 1 16,0 0 1-16,0 0 3 15,0-1-4-15,-2 2 4 16,1-1 1-16,1 1 0 0,-1-1 0 16,0 0 0-16,0 0 3 15,1 0-4-15,-3 1 0 16,2 0 0-16,-1 0-2 16,1 0-1-16,-2 0 0 15,-1 0-1-15,0 0 2 16,0 1 5-16,-1 0-6 15,-3 1 2-15,0 1-2 16,-32 23 1-16,34-16-5 16,0-1 3-16,3 2 0 15,-2-2 1-15,1 5-1 16,3-1 2-16,0 3-2 16,1-4 3-16,1 1-3 15,3-4 3-15,-2 2-7 16,2-3 7-16,0 1-8 0,3-2 7 15,2-3-6-15,1 2 10 16,1-2-6-16,-2-2 6 16,1-1-4-16,-2 0 6 15,0-1-1-15,-4 2 6 16,0-2-5-16,-4 0-1 16,0 1 0-16,0-1-3 15,0 0-4-15,0 0 4 0,0 0-2 16,2 0-1-16,-1 1-3 15,-1 0 6-15,0 0-7 16,1 0 3-16,0 0 4 16,1 0 3-16,-2 0-15 15,0 0-6-15,1 0-37 16,0 0-31-16,0 0-54 16,0 0-14-16,2 0-42 15,-3 0 2-15,1 0-277 16,1 1 91-16</inkml:trace>
  <inkml:trace contextRef="#ctx0" brushRef="#br0" timeOffset="-26379.49">19012 15101 916 0,'1'-2'284'16,"-1"0"66"-16,0-1-223 15,0 1-36-15,-1 0-1 16,1 0-11-16,-2 0-1 16,1-1-23-16,0 1 5 15,1 0-11-15,-2 0 8 0,0 1-11 16,0 0 4-16,-2 0-16 16,1 1-2-16,-1 0-11 15,-1 1-4-15,1 1-10 16,-1 1 1-16,-3 1 3 15,0 6-9-15,-31 32 4 16,34-30 1-16,2-3 1 16,2 2-5-16,3-1 4 15,0 3-1-15,1-3 1 0,1 3-2 16,-2-3-2-16,3 2 0 16,-1-3 2-16,1 1 0 15,3-4 3-15,1 1 3 16,1 0 5-16,3-3-2 15,0-1 1-15,3 0 5 16,1-1-3-16,3-1 1 16,-5 0 0-16,0 1-1 15,-3 2-3-15,1-1-2 16,-3 1-2-16,1 3 0 16,-3 0 1-16,1 1-7 15,-5 2 0-15,0 3 3 16,1 3-1-16,-4 6-6 15,-2-2 8-15,-1 7-6 16,-3-4-4-16,-1 2-1 16,-1-5 1-16,-5 1-1 0,-6-3 7 15,-9-2 1-15,0-2-2 16,-16-4 5-16,5-5-1 16,-3-5-5-16,9-3 2 15,1-7 4-15,9-2-6 16,2-5 5-16,10 4 5 15,1-1-15-15,7 4-15 0,5 3-99 16,7 5-77-16,7-1-376 16,5-1 14-16</inkml:trace>
  <inkml:trace contextRef="#ctx0" brushRef="#br0" timeOffset="-25645.98">19934 15136 1115 0,'-35'-53'298'15,"34"38"104"-15,2 1-267 16,1 6-15-16,2 3 21 16,1 1-20-16,-1 3-14 15,-4 1-45-15,1 2-22 16,1 2-25-16,11 21-2 16,14 42 1-16,-19-28-5 15,-2 0 1-15,-2 2-1 16,0-8-5-16,-3-6-1 15,0-7 2-15,-2-8-1 16,1-6-3-16,-1-5 12 0,-2-2 0 16,2 0 4-1,0-1-2-15,-1-1 2 0,0-1-4 16,-3-19-1-16,2-39-10 16,9 32 4-16,3 1-3 15,6 0-9-15,4 7-7 16,1-3-24-16,3 4-38 15,7 2-115-15,5 3-353 0,7-5 51 16</inkml:trace>
  <inkml:trace contextRef="#ctx0" brushRef="#br0" timeOffset="-25260.7">20285 15266 1042 0,'-3'-8'425'0,"4"1"2"15,4 1-231-15,6 3-161 16,4-1-26-16,2-3-1 16,2 3 0-16,2-3-2 15,-5 1-4-15,0-3-1 16,-3 1 3-16,-5-6-3 15,-2 2 5-15,-3-4 0 0,-4-4 2 16,-1-1 4-16,-3 1 1 16,-1 3 1-16,-2 3-4 15,-1 4-2-15,3 5-7 16,-4 3-4-16,1 2 3 16,2 7-4-16,0 5 0 15,-2 9 5-15,4 5-3 0,-1 8-2 16,4 1-1-16,3 4 8 15,8-5-10-15,10-1-17 16,9-9-51-16,23-5-367 16,11-12 82-16</inkml:trace>
  <inkml:trace contextRef="#ctx0" brushRef="#br0" timeOffset="-24762.57">20762 15129 1591 0,'-34'-47'376'0,"34"37"171"0,2 5-443 15,-2 1-4-15,1-2 6 16,-1 5-5-16,0 0-35 16,0 1-18-16,0 0-24 15,1 1-20-15,0 1-10 16,0 4-1-16,7 17 1 0,7 37 2 16,-12-33 4-1,0 0 4-15,-3-10-2 0,1-5-4 16,-1-7 3-16,0-4 4 15,0-4-4-15,-1 2 3 16,0-1 5-16,-1-3-8 16,-6-27 0-16,-8-48-5 15,15 30 6-15,3-14-13 16,5 4 5-16,6-15-11 16,-1 9-3-16,6-12-11 15,-4 11 8-15,0 0-5 16,-4 20 16-16,2 10-21 15,-3 18-16-15,5 15-73 16,4 14-43-16,1 14-88 0,2 13-303 16,0 16 57-16</inkml:trace>
  <inkml:trace contextRef="#ctx0" brushRef="#br0" timeOffset="-24514.88">20697 14979 1459 0,'-19'-7'342'0,"8"-2"125"15,7 6-424-15,2 2-20 16,8 1-10-16,-3-2 4 15,4 1-8-15,36-1-43 16,51-3-46-16,-22 1-397 16,-1 0 75-16</inkml:trace>
  <inkml:trace contextRef="#ctx0" brushRef="#br0" timeOffset="-24096.62">21065 15161 1423 0,'-15'-5'324'15,"6"-2"128"-15,6 7-415 16,0-2-16-16,3 3-9 16,0-1 0-16,1-1-7 15,2 0 3-15,3 0-14 0,20-1-20 16,31-8-10-16,-29 3-2 15,-6-2-10-15,-4-7 5 16,-5-1 16-16,0-7 7 16,-8-1 3-16,-4-3 5 15,-4 4 11-15,-7 0 14 16,-2 7 3-16,-7 5 4 16,0 6 2-16,-8 4-7 15,3 9-6-15,-3 6-4 16,7 9-1-16,1 11-2 15,10 4 1-15,4 10 3 16,12-2-1-16,6 1 2 16,8-9-4-16,9-1-15 15,4-17-38-15,11-6 8 16,-1-5-391-16,3-11 103 0</inkml:trace>
  <inkml:trace contextRef="#ctx0" brushRef="#br0" timeOffset="-23780.04">21456 14979 1386 0,'-1'-10'401'16,"-4"1"88"-16,4 5-366 15,0 3-71-15,1 2-13 0,0-1 10 16,1 1-7-16,0 3-4 16,11 20-10-16,16 48-5 15,-17-32-18-15,0 4 0 16,-4-1 0-1,-2-8-2-15,-2-11 5 16,0-4-2-16,-4-10 8 16,-4-12 13-16,-3-5 8 15,2-4 1-15,-5-10-2 16,2-1-14-16,9-7 0 16,6-5-21-16,9-7 2 15,3 3-9-15,9-2-4 16,-3 7-29-16,10 3-101 15,-6 10-71-15,13 6-356 16,-6 4-2-16</inkml:trace>
  <inkml:trace contextRef="#ctx0" brushRef="#br0" timeOffset="-23228.47">21846 15217 937 0,'5'-8'243'16,"-1"3"93"-16,-3 0-201 15,0 0-31-15,-1 4 37 16,0 0 12-16,0 0-8 16,0 0-57-16,1-2-23 15,2 1-34-15,6-5-16 0,46-24-18 16,-27 16 3-16,-1 0-10 15,0 0-12-15,-8 0 0 16,-1-5-1-16,-8 2 1 16,-5-5 4-16,-5 4 11 15,-7-2 7-15,-1 3-5 16,-11 2 5-16,3 4 2 16,-5 3-3-16,5 5 1 0,-4 5 3 15,2 4 0-15,2 10-2 16,2 5 4-16,0 14-3 15,5 4-1-15,3 8-4 16,6-3 8-16,9 3-7 16,5-12-3-16,8-2-33 15,6-14-44-15,18-6-377 16,1-11 77-16</inkml:trace>
  <inkml:trace contextRef="#ctx0" brushRef="#br0" timeOffset="-22812.84">22224 15003 1631 0,'-4'-3'373'0,"2"-3"151"0,1 3-467 16,1 3-21-16,0 0 10 16,1 0-1-16,0 0-1 15,1 1-8-15,1 1-14 16,0 1-13-16,9 12-5 15,19 44-11-15,-27-31 10 16,0 1-1-16,-6-8-5 16,1 0 8-16,1-9 0 0,-2-4-6 15,2-5 1-15,0-3 10 16,0-1-16-16,0-1 11 16,0-3-6-16,5-11-6 15,18-43 3-15,-6 26 2 16,-1 5-5-16,3 0 10 15,-3 7-3-15,1 5-11 16,-1 7 7-16,0 2-1 16,3 7-1-16,0 5-1 15,-2 1 8-15,-4 11-2 16,-3 6-9-16,-3 10-49 16,-2 5-46-16,4 11-76 15,4 2-375-15,10-5 58 16</inkml:trace>
  <inkml:trace contextRef="#ctx0" brushRef="#br0" timeOffset="-22463">22751 15026 1411 0,'3'-7'316'0,"-3"-2"127"15,2 2-376-15,2 3-23 0,-1 0 31 16,1-2 10-16,-3 2 2 16,-1 3-22-16,0 0-1 15,0-2-31-15,-1 1-6 16,1-1 4-16,-4 0-14 16,2-1-7-16,-1 1 1 15,-1 0-12-15,-1 0-9 16,0 0 10-16,-4 2-13 15,-32 3-3-15,35 16-3 16,2 3-4-16,-1 7-23 16,3 1-6-16,4 8-32 15,6-5-15-15,10-2-31 16,9-8-12-16,11-5-45 16,5-12-273-16,3-7 76 15</inkml:trace>
  <inkml:trace contextRef="#ctx0" brushRef="#br0" timeOffset="-22227.61">22982 15005 1376 0,'-7'-13'361'15,"2"3"123"-15,0 3-371 0,4 4-21 16,-2-2 8-16,1 4 24 16,1 0-32-16,1 0-11 15,0 1-37-15,0 0-19 16,0 0-26-16,1 1 3 15,1 2 3-15,4 18-2 16,13 46-6-16,-17-25-14 16,-1-5-18-16,1 2-79 15,-3-11-50-15,-3-6-78 16,7-9-320-16,-2-8 52 16</inkml:trace>
  <inkml:trace contextRef="#ctx0" brushRef="#br0" timeOffset="-22077.85">22841 14819 1386 0,'6'-13'410'0,"-1"6"51"0,1 4-358 16,7 6-197-16,2 0-34 16,9 6-202-16,6 4-130 15,6 5-43-15</inkml:trace>
  <inkml:trace contextRef="#ctx0" brushRef="#br0" timeOffset="-21694.79">23242 15048 1434 0,'2'5'419'0,"-2"-6"83"15,0 2-386-15,0-1-82 16,-1 0-13-16,1 2 7 15,0 2-9-15,1 21 1 16,4 36-7-16,-4-27-7 16,-1-8-7-16,0-5 5 15,0-5-3-15,0-5 2 16,0-8 4-16,0-1 2 16,0-5 10-16,-1 1 9 15,1-1 0-15,0-3 2 16,0-18-8-16,11-38-6 15,0 33-9-15,1 0 3 0,1 6-10 16,2 3 5-16,-4 7-10 16,2 4-2-16,-2 7 0 15,4 5 1-15,-1 4-8 16,5 13-31-16,0 6-40 16,2 9-116-16,-5 2-68 15,10 3-277-15,-2-9-1 16</inkml:trace>
  <inkml:trace contextRef="#ctx0" brushRef="#br0" timeOffset="-21047.25">23744 15047 1697 0,'-12'-9'375'15,"-4"0"156"-15,-3 1-487 16,1 1-27-16,-2 2 23 15,5 1 2-15,0 2-2 16,4 4-5-16,1 3-12 16,2 2-24-16,2 1-15 15,-1 2-3-15,3 3-12 16,0-1-14-16,2 4-6 0,1-1 7 16,4 0-3-1,2-3 15-15,3 4 6 16,2-6 11-16,6-5 10 0,0-2 5 15,3-2 12-15,-3-4 17 16,5-4 16-16,-4 0 11 16,3-6 31-16,-3 0-4 15,-4-6 26-15,-3 4-4 16,1-7 16-16,-6 4-21 0,3-5 5 16,-3 6-19-16,-2-3-4 15,0 7-32-15,-2 1-4 16,-1 6-16-16,1 2-24 15,-1 6-9-15,0-2 0 16,0 2-15-16,0 25 12 16,-3 55-3-16,-1-10-1 15,-1 6 8-15,-2 26-2 16,2-8-10-16,3 17-4 16,2-13-11-16,3 13-22 15,3-21 8-15,1 3-9 16,0-21 4-16,-5 0 5 15,-4-24 12-15,-6-5-12 16,-6-17 9-16,-12-8-3 0,-3-13 3 16,-14-8 0-16,-2-10 3 15,-6-19 10-15,5-13 4 16,-2-19 1-16,9-11-9 16,8-18-25-16,16-4-25 15,21-17-101-15,15 5-57 16,31 7-351-16,9 19 28 15</inkml:trace>
  <inkml:trace contextRef="#ctx0" brushRef="#br0" timeOffset="-20395.62">24390 15090 1379 0,'-8'-15'314'0,"8"-1"148"16,0 6-385-16,0 1 20 16,4 2 6-16,2 2-7 15,2 3-21-15,0 10-19 16,4 5-31-16,-2 10-13 16,4 6-6-16,-3 7 4 15,1-1-6-15,-3 1-2 16,-1-2 0-16,-6-6-1 15,-1-7-2-15,-2-5 9 16,-1-7 5-16,-1-5 23 16,-2-3-2-16,3-2 4 15,1 0 4-15,1-2-7 16,-3 1-25-16,2-2 7 0,-1-13-11 16,10-48-10-16,7 31-5 15,11-13-11-15,0 1-21 16,4-2-9-16,-2 11-14 15,2 7-102-15,-4 14-44 16,-4 12-343-16,-5 8 10 16</inkml:trace>
  <inkml:trace contextRef="#ctx0" brushRef="#br0" timeOffset="-20198.02">24930 15293 2052 0,'-9'-14'494'0,"17"7"163"16,-10 3-593-16,2 3-85 16,2 0-44-16,-2 1-9 15,0 0-583-15,-3 0 166 16</inkml:trace>
  <inkml:trace contextRef="#ctx0" brushRef="#br0" timeOffset="21664.27">13941 12665 1457 0,'-26'-6'325'0,"-7"10"123"0,1 10-429 15,-7 19-14-15,-6 11-7 16,-3 17 9-16,12 3 3 16,6 17 4-1,15-3-2-15,15 3-4 16,15-13-5-16,17-3-52 0,8-18-58 16,31-10-357-16,3-20 51 15</inkml:trace>
  <inkml:trace contextRef="#ctx0" brushRef="#br0" timeOffset="21995.39">14124 12989 1319 0,'-33'-38'293'0,"30"35"120"16,2 2-387-16,-1 2 1 16,-1-1-6-16,0 0 0 0,-1 1 4 15,-13 8-2-15,-39 31-14 16,35-11 1-16,2-2-6 15,7 2-25-15,11-6-16 16,13-6-33-16,12-8-26 16,20-11-342-16,6-9 93 15</inkml:trace>
  <inkml:trace contextRef="#ctx0" brushRef="#br0" timeOffset="22431.01">14354 12777 1571 0,'-12'-22'335'0,"0"6"154"16,4 7-443-16,2 1 13 15,2 4 7-15,4 1 8 16,0 3-6-16,0 0-26 15,0 1-19-15,1 2-16 16,6 15-9-16,15 52-1 0,-12-31 3 16,0 9-9-1,-5-2 4-15,1-1-14 16,-1-11-1-16,-2-4-7 0,0-13 2 16,-1-6-12-16,-1-8 16 15,1-8-17-15,1-9 3 16,5-8-9-16,2-3 9 15,1-6 0-15,-1 7 18 16,0 1 2-16,-4 11 19 0,3 4-3 16,-3 6 1-16,2 4-5 15,-1 5 6-15,1 4-10 16,1 5-3-16,2 14-53 16,-2 1-25-16,4 9-71 15,2-3-319-15,4-11 63 16</inkml:trace>
  <inkml:trace contextRef="#ctx0" brushRef="#br0" timeOffset="22650.42">14639 13020 1461 0,'31'-54'317'0,"-31"50"152"0,-2 4-421 16,2 0-4-1,0 0 5-15,0 0-2 0,0 1-18 16,2 2-9-16,2 19-11 16,10 43-54-1,-10-35-27-15,2 1-87 0,-1-9-107 16,-5-13-234-16,-3-11-1 16</inkml:trace>
  <inkml:trace contextRef="#ctx0" brushRef="#br0" timeOffset="22797.55">14649 12803 1476 0,'-2'-19'299'15,"0"9"119"-15,1 5-490 16,2 4-36-16,5 0-96 16,-5 1-231-16,1 1 47 15</inkml:trace>
  <inkml:trace contextRef="#ctx0" brushRef="#br0" timeOffset="23028.95">14755 12788 1476 0,'60'-14'334'16,"-61"4"150"-16,-1 4-386 0,4 5-8 15,-2 2 22 1,0-2 4-16,0 1-16 0,0 0-47 15,0 1-21-15,0 1-24 16,1 4-18-16,8 26 0 16,4 49-13-16,-13-27-33 0,5 13-128 15,5-1-19-15,8-14-370 16,10-24 2-16</inkml:trace>
  <inkml:trace contextRef="#ctx0" brushRef="#br0" timeOffset="23446.84">15172 12682 1898 0,'-2'-13'394'15,"0"1"183"-15,2 10-562 16,0 6-15-16,2 5-6 15,0 4 8-15,1 11-2 16,2 4 3-16,2 16-8 16,0 2 8-16,1 11-7 0,-5-4 0 15,-1 2-13-15,-2-13 3 16,0-6-14-16,0-13-7 16,0-9-3-16,0-13 16 15,-2-10-22-15,-5-8 2 16,-3-10-14-16,-3-5 8 15,-3-3-5-15,-4 7 19 0,-1 3 14 16,3 11 18-16,-1 9-3 16,4 6-3-16,-1 6 1 15,6 4 4-15,0 12-14 16,6 5-9-16,4 7-17 16,9 1-9-16,6 3-30 15,10-8-4-15,11-7-47 16,6-12-303-16,8-21 82 15</inkml:trace>
  <inkml:trace contextRef="#ctx0" brushRef="#br0" timeOffset="23663.26">15461 12634 1758 0,'7'-3'378'0,"10"9"169"16,11 20-509-16,3 11-23 16,6 27-4-16,-11 14 6 15,-13 45-39-15,-23 9-119 16,-29 28-416-16,-41-6 70 16</inkml:trace>
  <inkml:trace contextRef="#ctx0" brushRef="#br0" timeOffset="25011.78">8217 12606 1611 0,'-11'-3'382'0,"2"3"131"15,-11 16-452-15,-4 10-61 16,-13 15-3-16,1 7 9 15,-5 16-4-15,9-4-1 16,11 23-4-16,20 1 8 16,24 6-93-16,22-10-71 15,33-2-356-15,7-35 12 0</inkml:trace>
  <inkml:trace contextRef="#ctx0" brushRef="#br0" timeOffset="25495.04">8540 12939 1656 0,'-27'-9'352'16,"21"5"152"-16,5 5-487 16,1 7-16-16,2 5-3 15,3 22 10-15,-1 10 5 16,-1 22 3-16,3 7-2 0,0 12-10 15,-1-12-40-15,1 4-109 16,5-21-51-16,-2-18-324 16,-4-24-3-16</inkml:trace>
  <inkml:trace contextRef="#ctx0" brushRef="#br0" timeOffset="25764.01">8486 12913 1714 0,'6'-39'368'15,"1"38"148"-15,5 9-492 16,4 2-37-16,8 5-1 16,1 2 11-16,6 7 4 0,-3 2-1 15,7 11-49-15,-5 1-25 16,-6 6-49-16,-7-4-18 15,-8-6-25-15,-18-8 29 16,-11-4-2-16,-13-13 36 16,-13-9-6-16,-1-2 14 15,-4-15-113-15,12-5-98 0,10-10 2 16</inkml:trace>
  <inkml:trace contextRef="#ctx0" brushRef="#br0" timeOffset="26194.93">9028 12956 1655 0,'-8'1'370'16,"-8"-1"145"-16,1 4-476 15,1-1-33-15,-3 1 13 16,5-1 2-16,-2-1 9 15,3 0-4-15,1 0-8 16,6 1-34-16,-1-1-73 0,5-1-38 16,0-1-39-16,3 0-11 15,0 0-1-15,14-1 67 16,36-1 26-16,-38 1 39 16,-4-1 19-16,-7 2 36 15,-2 2 27-15,-3-2 13 16,0 0 11-16,1 0 8 15,0 0-4-15,0 0-19 0,0 0 4 16,0 1-1-16,0-1 1 16,0 0-8-16,0 0 1 15,1 0-10-15,1 0-4 16,1 0-9-16,7 0-16 16,4 0-33-16,37 5-59 15,-36-1-31-15,2 5-349 16,-1 3 62-16</inkml:trace>
  <inkml:trace contextRef="#ctx0" brushRef="#br0" timeOffset="26562.28">9210 12938 1494 0,'5'-41'350'0,"-8"39"126"16,3 4-428-16,1 3-39 16,-1-4 6-16,0 1 2 15,2 1 2-15,2 4-5 16,4 14 3-16,16 31-11 16,-17-31-7-16,-1-3 1 0,-1-4 3 15,-2-6-7-15,-2-4 6 16,0-4 5-16,-2-1-10 15,0-1-3-15,1-3 5 16,-2-9-11-16,2-43-6 16,5 37 9-16,1 0-3 15,1 3 1-15,4 2-7 16,2 4-15-16,1 2-32 16,-1 7-19-16,7 5-92 15,-2 9-288-15,-1 1 62 16</inkml:trace>
  <inkml:trace contextRef="#ctx0" brushRef="#br0" timeOffset="26945.96">9551 13020 1503 0,'33'23'318'0,"-32"-34"136"16,4 0-439-16,3 0-22 16,2-1 1-16,0 0 4 0,1 0 3 15,-1 4-4-15,3 2-15 16,-4-1-7-16,0 0 0 16,-7-1 0-16,-2-2 4 15,-4-1 16-15,-2-3 3 16,-2 3 7-16,-2 1-2 15,0 1-2-15,-1 5-1 16,-2 3 3-16,0 4 1 16,4 5-2-16,0 7-5 15,3 4 6-15,8 10-2 16,1 4-9-16,6 9 1 16,7-3 8-16,10 4-34 15,2-11-25-15,11-8 4 16,5-14-373-16,-1-23 95 15</inkml:trace>
  <inkml:trace contextRef="#ctx0" brushRef="#br0" timeOffset="27328">9889 12919 1363 0,'-3'-7'431'16,"-2"0"56"-16,3 5-353 15,1 3-99-15,1-1-16 16,0 0 7-16,0 0 6 15,0 1 3-15,0 1-7 0,0 2-9 16,1 10-10-16,7 41-1 16,-6-35-10-16,-1 1-12 15,3-7-6-15,-2-3-23 16,-2-5-3-16,0-6 5 16,1-1 12-16,-1-1-12 15,0-2 25-15,0-1 2 16,1-14-5-16,11-37 2 15,-7 39 22-15,4 0 2 16,2 4 0-16,-3 0 4 16,1 5-3-16,0 2-3 15,-1 3-4-15,2 3-2 16,3 3 2-16,0 6 1 16,-1 2-7-16,1 6 1 0,-3 5-6 15,0 10-67-15,-1 1-37 16,4 1-354-16,2-9 43 15</inkml:trace>
  <inkml:trace contextRef="#ctx0" brushRef="#br0" timeOffset="27645.53">10239 12749 1510 0,'-8'-33'435'16,"2"21"109"-16,4-7-363 15,2 6-99-15,1-4 28 16,1 4-4-16,1-2 3 16,0 4-30-16,0 1-6 15,-2 6-36-15,0-3-12 16,1 6-23-16,-2 1-12 16,0 1 0-16,1 4-7 15,8 25 4-15,9 49 1 16,-15-27 2-16,-1 9-3 15,-4-6 11-15,-1 5-31 16,1-12-17-16,1-4-45 0,1-13-28 16,0-8-100-16,0-16-13 15,2-13-357-15,0-13 61 16</inkml:trace>
  <inkml:trace contextRef="#ctx0" brushRef="#br0" timeOffset="27791.38">10200 12892 1485 0,'2'-3'394'0,"12"2"95"0,12 1-389 15,4 0-108-15,21-1-22 16,1-3-27-16,17 1-66 16,-4 2-369-16,6-4 64 15</inkml:trace>
  <inkml:trace contextRef="#ctx0" brushRef="#br0" timeOffset="28011.5">10495 12535 1722 0,'5'-3'361'16,"-12"-1"161"-16,16 16-503 0,7 11-23 15,1 20 2-15,0 9 7 16,-4 20-2-16,-7 6 0 16,-7 29-15-16,-13-3-80 15,-17 19-434-15,-8-19 108 16</inkml:trace>
  <inkml:trace contextRef="#ctx0" brushRef="#br0" timeOffset="59924.42">3333 16819 1517 0,'-3'-4'387'0,"0"-1"112"16,1 1-432-16,0 1-20 15,0 1-19-15,-1 0 4 16,-1 2-4-16,-6 3 1 0,-11 7-13 15,-41 26 4-15,35-23-12 16,-5 1 6-16,6-1-8 16,-1 0 1-16,11-2-10 15,3 0 3-15,10-3-6 16,13 0-6-16,8-1-3 16,13 1-6-16,7 0-6 0,18 1-4 15,-3 2-9-15,9 4-27 16,-11 2-9-16,-6 8-6 15,-22-2-2-15,-13 4 10 16,-17-3 27-16,-15-1 22 16,-9-7 10-16,-13 1 19 15,0-7-3-15,-6-3 11 16,9-4-11-16,4-7-46 16,15-3 1-16,11-11-373 15,12-10 71-15</inkml:trace>
  <inkml:trace contextRef="#ctx0" brushRef="#br0" timeOffset="60176.92">3695 16853 1453 0,'5'-11'353'0,"-7"6"129"16,4 3-366-16,-2 0-29 15,0 2 8-15,0 0-13 16,0 0-6-16,0 2-53 16,2 1-7-16,-1 6-15 15,11 20 6-15,10 37-4 0,-11-27 4 16,-1 0-21-16,-3-1-76 16,-2-7-76-16,-5-7-396 15,-7-20 30-15</inkml:trace>
  <inkml:trace contextRef="#ctx0" brushRef="#br0" timeOffset="60328.08">3581 16645 1170 0,'-3'-17'522'0,"6"2"-32"15,9 10-225-15,6 9-335 16,-1 7-85-16,0 9-339 15,-2 6 20-15</inkml:trace>
  <inkml:trace contextRef="#ctx0" brushRef="#br0" timeOffset="60756.87">3945 16853 1379 0,'18'3'412'16,"-25"-19"73"-1,2 1-343-15,10 4-121 0,1-1 13 16,5 1-4-16,5 1 4 16,1 7-9-16,6 4 0 15,-1 4-24-15,2 8 7 16,-5 5-7-16,-3 6 3 15,-6 5-8-15,-3 11 8 16,-8 3-5-16,-6 6 0 16,-5-4-3-16,-6 1 7 15,2-13-4-15,-6-7 6 16,7-12-4-16,-2-5 3 16,6-8-4-16,1-3 6 15,5-3-6-15,3-1 2 0,4 0-2 16,10-1-1-1,4 0-9-15,13-1-10 0,4 2-32 16,11-1-76-16,-2 3-47 16,3-4-341-16,-8 2 34 15</inkml:trace>
  <inkml:trace contextRef="#ctx0" brushRef="#br0" timeOffset="60943.83">3965 17016 1651 0,'-13'-10'342'0,"15"-4"156"16,6 8-486-16,10 0-5 16,6 2-10-16,13 1 15 15,3 1-68-15,9 4-327 16,-2-4-126-16,6 0-128 15</inkml:trace>
  <inkml:trace contextRef="#ctx0" brushRef="#br0" timeOffset="61306.25">4374 16992 1191 0,'-1'2'531'0,"2"-3"-47"15,1-1-197-15,3 0-303 16,15-5 4-16,34-10 7 16,-30 9 14-16,-3 3-8 0,3-3 1 15,-5 1-11-15,0-2 9 16,-5-2 1-16,-2-4 6 16,-8 3-7-16,-2-2 9 15,-5 2-8-15,-5 0 9 16,-3 1 1-16,-6 1 8 15,-1 5-6-15,-6 5 12 16,1 3-10-16,-2 6 1 16,6 4-10-16,3 6 9 15,8 2-9-15,12 8 2 16,8-1-10-16,17 7-9 16,14-1-60-16,13-3-454 15,-1-14 118-15</inkml:trace>
  <inkml:trace contextRef="#ctx0" brushRef="#br0" timeOffset="61772.23">5597 16341 1696 0,'-11'-20'367'16,"-4"13"153"-16,-12 20-487 15,-6 12-9-15,-11 19 6 16,-4 13 10-16,-7 28 3 15,6 3-9-15,6 24-8 16,12-5-17-16,18 17-10 16,19-16-29-16,26-2-129 15,16-19-69-15,27-15-338 16,4-34-29-16</inkml:trace>
  <inkml:trace contextRef="#ctx0" brushRef="#br0" timeOffset="62889.54">5701 16866 1522 0,'-13'-8'346'0,"18"0"159"15,7 2-426-15,6 5-16 16,2 2 1-16,6 4-2 15,3 5-26-15,1 13-21 16,0 5-3-16,4 15-10 16,-7 5 2-16,-3 6-3 15,-7-9 3-15,-5-3-7 16,-7-15 2-16,-5-13 2 16,-7-9 3-16,-5-9 4 15,-1-7 10-15,-7-11 0 0,2-5-3 16,5-17 1-16,7-4-4 15,11-9-17-15,11 6 5 16,17 0-7-16,7 13-7 16,19 8-45-16,6 12-82 15,19 16-417-15,-8 10 69 16</inkml:trace>
  <inkml:trace contextRef="#ctx0" brushRef="#br0" timeOffset="63941.39">6861 16674 1487 0,'-4'-21'338'16,"3"10"133"-16,0 5-414 15,2 7-8-15,1 0 10 16,-2-1 3-16,0 2 6 16,0 0-11-16,3 15-12 15,4 49-9-15,-12-22-2 16,-1 7-12-16,-1 13-9 16,1-5 5-16,-1 4-10 15,6-6-8-15,0-8 3 0,2-19 7 16,0-9-9-16,3-11 0 15,-2-6 9-15,3-9 5 16,5-12-5-16,3-7 1 16,10-19-3-16,3-10 4 15,7-12-5-15,2 4-3 16,7-5-4-16,-3 14 4 16,2 4-4-16,-5 9 1 0,1 3-2 15,-7 11 15-15,-7-3 5 16,-6 4 3-16,-1 0 19 15,-6 6 11-15,-1-2 3 16,0 5 0-16,-1-1 5 16,-2 6-17-16,0 0 1 15,-3 3-12-15,0 1-2 16,-2 4-7-16,0 1-3 16,-1 1-9-16,0 0-5 15,0 0 0-15,0 1-8 16,0 1 1-16,5 14 1 15,6 48-1-15,-6-21-3 16,0 3 4-16,3 13 0 16,-1-5 1-16,3 6 0 15,-2-6 3-15,1 4 1 16,0-10 3-16,0 0-6 16,-3-13 0-16,-1-3-2 0,-3-8-4 15,-2-9-2-15,-3-7 2 16,-3-1-6-16,-1-5-8 15,-9-11-6-15,-2-3-5 16,-10-13-8-16,0-9 8 16,-8-19 0-16,2-5 14 15,-8-17 0-15,3 5 8 0,-5-8-4 16,3 12-3-16,-2 4-46 16,9 21-20-16,-4 12-155 15,11 23 121-15,8 8-518 16,12 8 100-16</inkml:trace>
  <inkml:trace contextRef="#ctx0" brushRef="#br0" timeOffset="64798.9">6892 16552 966 0,'-23'-43'305'15,"17"33"65"-15,4 4-222 16,0 3-57-16,1-1 21 16,1 3-11-16,0 0-13 15,0 1-32-15,0 2-18 16,0 7-23-16,3 33-35 16,4 44-71-16,-1-21-366 15,3-9 73-15</inkml:trace>
  <inkml:trace contextRef="#ctx0" brushRef="#br0" timeOffset="65622.36">8292 16753 1252 0,'-8'-16'365'0,"2"7"68"16,-3 4-305-1,7 5-114-15,1 0 28 16,-1 0 4-16,-1 0 12 16,-1 1-13-16,0 0 3 0,0 1-22 15,-1 0-3 1,1 1-13-16,0-1 7 0,-2 1-11 15,1 0 1-15,-4 4-6 16,-36 30 2-16,32-27-6 16,-4 1 7-16,1-1-1 15,1 1 5-15,-1-2-4 16,4 0 3-16,2-2-2 16,5-2-1-16,4 0-2 0,1-1 2 15,0-4-2-15,1 0 2 16,0 0-1-16,1 0 5 15,1 0-5-15,6 1 2 16,8 3-5-16,40 7 4 16,-34-9-4-16,3 5 3 15,-1 2-2-15,0 5 3 16,-5 3-8-16,1 6 6 16,-6-1-3-16,-4 6 1 15,-4 0-3-15,-7 0 5 16,-8-3-10-16,-6 1-7 15,-2-3-18-15,-6-4-43 16,-2-9-41-16,-2-8-69 16,7-3-318-16,3-25 60 0</inkml:trace>
  <inkml:trace contextRef="#ctx0" brushRef="#br0" timeOffset="65890.13">8389 16421 1232 0,'-1'-18'519'16,"2"4"-8"-16,4 4-239 16,3 7-232-16,5 6 1 15,5 5-9-15,9 11 6 16,3 15-11-16,10 32 5 15,-3 13-19-15,3 33 2 16,-13 13-8-16,-13 31 3 16,-17-7-20-16,-32 34-116 15,-21-12-65-15,-35 0-366 16,-31-38-25-16</inkml:trace>
  <inkml:trace contextRef="#ctx0" brushRef="#br0" timeOffset="67393.83">9635 16771 1542 0,'6'-10'364'0,"-13"4"123"16,6 4-437-16,13 0-11 15,5 1 3-15,15-3 10 16,8-2 7-16,9 1-9 16,2 2-17-16,7 0-28 15,-8 6-57-15,2 0-148 16,-6 6-347-16,-7 6 23 16</inkml:trace>
  <inkml:trace contextRef="#ctx0" brushRef="#br0" timeOffset="67732.57">9698 17000 1155 0,'-14'2'635'0,"15"-3"-91"16,16-3-183 0,25-1-327-16,12 0-33 0,25-3 2 15,3-4-75-15,20-2-472 16,-16 2 133-16</inkml:trace>
  <inkml:trace contextRef="#ctx0" brushRef="#br0" timeOffset="70855.03">10796 16872 1089 0,'3'-2'328'16,"0"-1"67"-16,0 1-298 0,-2 1 1 15,1 0-30-15,-2 0 14 16,1 0-4-16,0 0-5 16,1 0-31-16,2 0-9 15,2-2-14-15,15-8-9 16,34-21-4-16,-31 12-3 16,-1 1 2-16,-7-3-7 15,-4 6-2-15,-3-1 0 16,-7 2-1-16,-2-1-1 15,-5 3-2-15,-9-3 2 16,-3 3 1-16,-4 2 6 16,-4 3-7-16,0 5 11 15,4 3 0-15,-1 9-5 16,5 3 3-16,1 11 4 16,4 2-1-16,5 16 3 15,6-2 1-15,6 5-4 0,8-2 2 16,12 1-34-16,6-12-48 15,16-4-56-15,5-11-360 16,10-18 53-16</inkml:trace>
  <inkml:trace contextRef="#ctx0" brushRef="#br0" timeOffset="71122.94">11261 16730 1371 0,'-10'-20'408'0,"2"9"89"15,3 5-377-15,1 4-23 16,5 1-41-16,-1 1 6 16,1 0-19-16,2 0-9 15,9 2-18-15,55 22-6 16,-34-1-8-16,8 11 6 15,-6-2-9-15,1 8-55 16,-9-3-43-16,-4-1-98 16,-6-10-133-16,-2-8-212 0,-3-17-17 15</inkml:trace>
  <inkml:trace contextRef="#ctx0" brushRef="#br0" timeOffset="71286.9">11453 16680 1622 0,'-15'-6'386'16,"-3"9"130"-16,5 7-473 0,-3 9-24 16,1 8-18-16,2 10 1 15,0 0 4-15,-1 14-119 16,4 0-66-16,0-6-339 16,4-18-28-16</inkml:trace>
  <inkml:trace contextRef="#ctx0" brushRef="#br0" timeOffset="71871.51">11906 16813 1054 0,'3'-15'328'0,"-2"-26"74"16,-8 31-232-16,3 6-73 15,-3-4 20-15,1 1-5 0,-4 2-5 16,-1 3-37-16,-6-1-7 15,-2 5-24-15,-9 4-12 16,3 3-13-16,-6 8-5 16,6 4-8-16,1 4-5 15,10-2-3-15,6 1-29 16,8-7-12-16,10-2-30 16,6-4-18-16,9-2-20 15,-1-6 22-15,2-3 8 16,-6-3 36-16,-4-4 18 15,-3-1 26-15,-4-4 9 16,-2 0 12-16,-3-8 18 16,-2 0 12-16,3-2 22 15,-4 2 9-15,0 2 4 0,1 7-13 16,0 2 4-16,-1 6-18 16,0 2-10-16,3 6-11 15,-4-4-7-15,1 3-12 16,11 21-6-16,22 42 1 15,-12-27-14-15,1-6-49 16,5 0-189-16,2-13-276 16,2-17-21-16</inkml:trace>
  <inkml:trace contextRef="#ctx0" brushRef="#br0" timeOffset="72187.86">12238 16709 1534 0,'1'18'276'0,"3"-19"175"15,0 2-450-15,0-1 24 16,-4 0 45-16,0 0 21 16,0-1 3-16,0 0-1 15,0 0-27-15,-1-1-21 16,0 0-14-16,-1-1-7 15,-1 1-3-15,-2-1-18 16,1 1-3-16,-9-2-5 16,-35 4-1-16,31 11 2 0,3 8 2 15,1 8 3-15,5 2-8 16,9 4-14-16,10 1-26 16,19-2-111-16,11-9 91 15,27-15-489-15,14-11 93 16</inkml:trace>
  <inkml:trace contextRef="#ctx0" brushRef="#br0" timeOffset="72670.82">12581 16505 973 0,'-3'-21'382'0,"-1"2"54"0,3 6-237 16,-2 0-12-16,2 6-31 16,-1-1 11-16,2 2-23 15,0 1-11-15,0 3-36 16,0 1-25-16,0 0-27 16,0 1-19-16,0 1-11 15,0 1-6-15,2 12-3 16,12 61-3-16,-9-27 9 0,0 14-7 15,-5-5-2-15,0 5 8 16,-4-12-9-16,-1-6-3 16,1-13 1-16,-2-2-59 15,0-13-43-15,-5 0-128 16,-6-7 45-16,-7-4-430 16,-2-8 82-16</inkml:trace>
  <inkml:trace contextRef="#ctx0" brushRef="#br0" timeOffset="72852.92">12441 16717 1368 0,'2'-17'352'0,"-2"8"103"16,4 4-348-16,6 1-30 15,9 1 12-15,16 1 75 16,10 1-119-1,11 2-70-15,4 3-98 16,3 6-411-16,-13-3 61 16</inkml:trace>
  <inkml:trace contextRef="#ctx0" brushRef="#br0" timeOffset="73155.29">12821 16521 1193 0,'-6'-17'587'0,"3"-3"-44"16,0 6-208-16,3 6-247 15,1 3-17-15,3 0 25 16,1 1-8-16,0 1-10 16,1 0-40-16,2 5-12 15,-1 1-22-15,-1 8-9 16,3 7 2-16,-3 16 6 15,-1 8-8-15,0 14-1 16,-4 2 10-16,-2 9-3 0,-3-11-14 16,-1 0-52-16,3-11-55 15,-1-5-159-15,-1-18-347 16,3-16 20-16</inkml:trace>
  <inkml:trace contextRef="#ctx0" brushRef="#br0" timeOffset="73330.83">13106 16773 1269 0,'1'-10'516'0,"4"3"-8"16,4 6-285-16,4-1-189 16,1 7-32-16,6 4-3 15,0 3 0-15,4 6-94 16,-1 4-62-16,3 0-356 15,-6-4 5-15</inkml:trace>
  <inkml:trace contextRef="#ctx0" brushRef="#br0" timeOffset="73521.32">13422 16774 1669 0,'-8'-15'486'15,"4"5"114"-15,-4 10-443 0,-3 8-103 16,-7 14-3-16,-10 5-17 15,-12 33-12-15,-7 14-5 16,-11 25-9-16,4 3-42 16,-4 20-112-16,5-20-93 15,-13 3-382-15,10-26-9 16</inkml:trace>
  <inkml:trace contextRef="#ctx0" brushRef="#br0" timeOffset="74054.02">14273 16453 1278 0,'0'-21'472'0,"-2"2"50"16,0 9-311-16,-1 3-94 15,2 6-25-15,1 2-6 16,0-1-17-16,0 2-21 15,1 0-23-15,3 17-12 16,10 55-5-16,-10-16-13 16,1 1 14-16,-5 12-7 15,0-13 2-15,-4-1-9 16,-1-14-5-16,-2-4-110 16,-1-16-76-16,-8-8-398 15,2-14 8-15</inkml:trace>
  <inkml:trace contextRef="#ctx0" brushRef="#br0" timeOffset="74238.8">13975 16675 1600 0,'-14'-9'414'0,"11"12"111"15,10-7-430-15,10 4-93 16,18-2 7-16,13-3 9 0,22 3 1 15,4 0 1-15,14 2-127 16,-9 0-81-16,3 1-356 16,-23-3-27-16</inkml:trace>
  <inkml:trace contextRef="#ctx0" brushRef="#br0" timeOffset="74637.77">14528 16474 1730 0,'-11'-22'406'16,"6"5"174"-16,2 6-469 15,2 2-13-15,1 4 10 16,1 2-28-16,2 5-18 16,-3-2-33-16,0 2-24 0,1 4-7 15,10 36-1-15,5 41-3 16,-11-19-4-16,-3 0-5 15,-2 3-21-15,-4-17-2 16,2-7-12-16,1-15 0 16,1-11 6-16,0-11 18 15,0-8 8-15,0-4 8 16,0 4-2-16,1-3 1 16,7-23-8-16,17-37-4 15,-6 35 5-15,-2 4 2 0,5 7-4 16,-3 11 11-16,4 4-4 15,0 6 1-15,-1 9 3 16,-4 6 7-16,-1 13-15 16,-3 4-48-16,-5 12-121 15,-4 1-360-15,2-9 30 16</inkml:trace>
  <inkml:trace contextRef="#ctx0" brushRef="#br0" timeOffset="74987.46">15024 16787 1692 0,'5'-16'369'0,"1"6"149"16,8 5-487-16,2 1-38 15,7 0 1-15,-4 2 6 16,4 0 4-16,-5 1-10 15,-1-2 3-15,-3 1 0 16,-6-4-3-16,-3-1 2 0,-5-4 5 16,-2 0-4-16,-5-1-4 15,-3 2 3-15,-4-1-4 16,-3 6 2-16,-4 0 7 16,-4 4 4-16,0 5 4 15,4 2 4-15,3 11 3 16,8 6-4-16,10 7 1 15,9 5-4-15,21 4-10 16,12-9-64-16,30-6-461 16,12-10 127-16</inkml:trace>
  <inkml:trace contextRef="#ctx0" brushRef="#br0" timeOffset="75523.28">16019 16705 1277 0,'-35'-51'411'16,"35"46"55"-16,0 4-283 16,-2 1-135-16,1 0 30 15,0 1 1-15,-2 2 3 16,-1 0-17-16,-7 5-10 16,-43 26-17-16,34-26-13 15,4-1 4-15,2-2-14 16,5 1 1-16,4-2-18 15,2-3 11-15,4 0-11 16,-1-1 3-16,1 0-12 16,2 0 5-16,3 0-12 15,16 4 0-15,35 13-3 16,-37-7 11-16,2 5-1 0,-4 4 5 16,1 2 1-16,-3-1 9 15,3 1-6-15,-9-3-1 16,-3-2-2-16,-7-1 2 15,-7-2-13-15,-10-2 0 16,-8-3-6-16,-2 1-12 16,-5-4-34-16,1-3-20 15,5-4-77-15,7-5-24 0,14-3-325 16,13-1 60-16</inkml:trace>
  <inkml:trace contextRef="#ctx0" brushRef="#br0" timeOffset="75803.51">16257 16769 1561 0,'-10'-31'432'16,"1"7"128"-16,1 7-396 15,4 7-85-15,2 2 17 16,1 3-19-16,0-1-24 15,2 4-22-15,-1 2-13 16,0 1-19-16,1 2-1 0,4 15 4 16,9 52-7-16,-13-30-6 15,2 5-43 1,1-4-43-16,5-3-132 0,-2-13 123 16,9-14-497-16,-3-14 121 15</inkml:trace>
  <inkml:trace contextRef="#ctx0" brushRef="#br0" timeOffset="75942.16">16214 16428 1630 0,'-21'-11'346'0,"17"1"138"16,7 9-524-16,3 6-109 15,5 2-326-15,12 5-23 16,0 3-182-16</inkml:trace>
  <inkml:trace contextRef="#ctx0" brushRef="#br0" timeOffset="76337.89">16474 16718 1569 0,'-8'-11'346'16,"-6"-45"146"-16,27 39-454 16,5 3 6-16,1 7 3 15,2 0 0-15,-2 7-1 16,-1 5-5-16,-3 7-29 16,1 9-5-16,-4 4-5 15,-2 9-3-15,-4 2-2 0,-6 5 3 16,-7-5-2-16,-4 2 1 15,-2-8-1-15,-1-4-1 16,2-9 1-16,0-2 1 16,4-9-4-16,4-1 2 15,-1-4 5-15,5 0-4 16,0-1-3-16,0 0 4 16,0 0-2-16,0 0 0 15,2 0 0-15,3 0 3 16,12 3-20-16,48 6-142 15,-30-6-370-15,9-6 59 16</inkml:trace>
  <inkml:trace contextRef="#ctx0" brushRef="#br0" timeOffset="76542.26">16494 16836 851 0,'-12'-15'692'16,"4"1"-177"-16,9 5-38 0,8 4-443 15,6 2-37-15,14 2-7 16,6 1 1-16,15 3-134 16,4 4-369-16,9 3 73 15</inkml:trace>
  <inkml:trace contextRef="#ctx0" brushRef="#br0" timeOffset="76904.65">16899 16839 1549 0,'2'0'378'16,"2"-1"118"-16,10 0-424 15,41-5-80-15,-28 4-1 16,0-1-9-16,0-1-20 0,-6 0-12 16,0-1 2-16,-4-2 8 15,-5-2 9-15,-6-3 23 16,-6-3 7-16,-3 1 9 16,-8-4-1-16,-1 3 7 15,-7 4 3-15,1 3-1 16,-3 4-1-16,-1 6-7 15,-2 6-3-15,3 4 2 0,0 10-1 16,6 4-2-16,7 6 10 16,13-1-5-16,14 7 0 15,15-5-1-15,21-4 29 16,9-11-518-16,17-12 183 16</inkml:trace>
  <inkml:trace contextRef="#ctx0" brushRef="#br0" timeOffset="77669.63">18071 16727 1377 0,'0'1'317'16,"-3"0"148"-16,-1 0-383 15,-8 4 14-15,-38 23-1 16,28-15-1-16,3 0-23 15,0 2-22-15,4-1-32 16,2 3-3-16,8-5-11 16,7 3-12-16,9 0-14 0,9 4-27 15,5-1-13-15,9 2-9 16,-4-7 8-16,4-4 12 16,-4-6 23-16,0-9 12 15,-6-8 15-15,-4-5 6 16,-5 1 1-16,-4-7 6 15,-8 3 0-15,-6-4 4 16,-9 3 0-16,-8-4-7 16,-5 3 4-16,-7 2-9 15,1 9-8-15,-3 2-12 16,8 9-28-16,0 10-90 16,11 12-337-16,8 6 52 15</inkml:trace>
  <inkml:trace contextRef="#ctx0" brushRef="#br0" timeOffset="78121.06">18407 16848 1596 0,'-1'-19'492'0,"0"2"106"15,2-1-380-15,0 4-113 16,2 3 13-16,1 3-28 0,-2 2-20 15,0 4-29-15,-2 1-22 16,0 1-20-16,0 1-5 16,0 2 4-16,0 3-10 15,-1 22 6-15,-6 43-3 16,0-28 4-16,-2 5-9 16,1-9-2-16,5 1-3 15,0-15-5-15,3-9-1 16,1-11 7-16,4-13 10 15,1-12 4-15,5-19 8 16,-4-8 6-16,2-19 1 16,-2-3 0-16,-2-15 5 15,0 5-3-15,-4-11-6 16,5 9 6-16,0-4-11 16,0 16-4-16,1 6 5 15,-2 17-5-15,1 13-2 0,-3 16 1 16,4 10-3-16,-1 10-6 15,6 12-21-15,4 1-16 16,9 15-83-16,5 6-86 16,18 9-425-16,5-5 51 15</inkml:trace>
  <inkml:trace contextRef="#ctx0" brushRef="#br0" timeOffset="78364.14">18142 16769 1468 0,'15'-19'324'15,"9"9"126"-15,28 0-423 16,11 2-81-16,33 4-312 16,7 6-91-16,17-4-109 0</inkml:trace>
  <inkml:trace contextRef="#ctx0" brushRef="#br0" timeOffset="78988.79">19450 16747 1339 0,'3'-46'328'0,"-13"42"134"16,-3 2-340-16,2 1-27 15,-8 1 24-15,2 5-6 16,-3-3-9-16,1 1-38 16,-1 0-8-16,5 2-31 15,-1-3 1-15,3 1-20 16,2 2 5-16,1 0-17 16,2 2 7-16,3 2-9 15,2 0 6-15,3 2-12 0,2 2 5 16,4 2-7-16,6-1 0 15,5-2-1-15,11 3 6 16,-2-5 5-16,11 2 6 16,0-2-2-16,5 2 5 15,-5 2-3-15,1 5-3 16,-7 2 5-16,-11 2-1 16,-8-2-8-16,-13 2 1 15,-10-5 2-15,-18-4-10 16,-4 1 0-16,-12-4-10 15,2-7 0-15,-3-4-49 16,12-7-48-16,15-12-432 16,17-9 95-16</inkml:trace>
  <inkml:trace contextRef="#ctx0" brushRef="#br0" timeOffset="79536.55">20559 16820 1233 0,'-79'-30'413'15,"52"15"66"-15,7 7-306 16,5 3-53-16,10 4-24 0,9 1 0 16,8-2-26-16,14 2-21 15,6 2-33-15,14 3-96 16,0 0-73-16,6 9-396 16,-11 2 28-16</inkml:trace>
  <inkml:trace contextRef="#ctx0" brushRef="#br0" timeOffset="79700.61">20376 16930 1060 0,'-11'-8'525'0,"9"-3"-42"16,5 2-203-16,20 5-234 0,13 2-36 15,26 4-3-15,6 1-94 16,18 1-392-16,-7-1 96 15</inkml:trace>
  <inkml:trace contextRef="#ctx0" brushRef="#br0" timeOffset="80369.75">21234 16709 1038 0,'-11'-27'396'0,"5"9"41"16,5 7-230-16,2 3-101 16,4 6-4-16,1 0 7 15,2 2-21-15,1-1-11 16,1 4-32-16,1 5-12 15,-1 4-16-15,-1 4-3 16,-2 5-3-16,-3 5 2 16,-3 0-7-16,1 5 1 15,-3-4-4-15,-1 2 1 0,1-9-4 16,-5-5 4-16,3-5-4 16,1-4 2-1,0-3-2-15,2-1 2 0,0-2 0 16,0-1 2-16,-2 0 4 15,0-1 4-15,1 0-4 16,1-1-4-16,0-1 3 16,3-11-5-16,18-42-3 0,-6 29 7 15,2 1-1-15,2-3-4 16,-3 12 0-16,2 2 5 16,-4 5 0-16,2 2 7 15,0 4 4-15,4-2 12 16,1 4 3-16,6 2 5 15,-2 0 4-15,1 2 5 16,-3 3-15-16,-4 1-2 16,-7 0-12-16,0 3-7 15,-2-1-6-15,-4 6 4 16,1 3-4-16,-4 4 6 16,-2 3 0-16,-3 7 4 15,0-1 2-15,-4 0 0 16,3-5-2-16,2 2-2 15,2-6-4-15,3 5-13 16,2 0-25-16,1 8-221 16,0-8-390-16,-1-13 32 0</inkml:trace>
  <inkml:trace contextRef="#ctx0" brushRef="#br0" timeOffset="81102.79">21925 16993 1147 0,'49'-40'301'15,"-47"33"129"-15,-3 4-307 16,1 2 2-16,-1 0 0 16,0 0 2-16,0 0-39 15,-2 1-8-15,1 0-27 16,0 0 4-16,-1 0-11 0,0 1 7 16,-1 0-12-16,0 0 15 15,-1 0-21-15,1 0-6 16,0 0-10-16,-1 0-2 15,-3 0-11-15,-3 3 2 16,-33 12-5-16,33-9 0 16,2 1 6-16,0 3-11 15,6-1-3-15,1 3 9 16,4-1-9-16,5 3-1 16,3-3 0-16,3 4 1 15,1-2 1-15,2 2 12 16,0-4-11-16,-1 1 9 15,-2-3-5-15,5 0 0 16,-2 0-5-16,4-1 3 16,-5 0-4-16,3-1 11 0,-6-2-8 15,1-2 1-15,-7 3 3 16,2 2 3-16,-6 2-7 16,-4 5 4-1,-7 2 1-15,-6 0 1 0,-10 2-4 16,-7-2-3-16,-6-6-19 15,-7-5-169-15,3 0-406 16,-1-10 61-16</inkml:trace>
</inkml:ink>
</file>

<file path=ppt/ink/ink15.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41:21.1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3771 6623 0,'24'0'188,"26"0"-188,-25 0 16,24 0-16,1 0 15,0 0 1,-25 0-1,-1 0 204,1 0-203,0 0-16,0 0 15,0 0 110,-1 0-125,-24-25 16,25 25 0,0 0-1,-25 25 267,0 49-282,0-49 15,0 0-15,0 0 16,0 49-1,0-49 1,0 0 0,0 0-1,-25-25 204,0 0-203,1 0-1,-1 0 1,0 0 0,0 0-1,-24 0 1,-1 0-1,25 0 17,-25 0-17,26 0 1,-1 0 0,0 0 62,0 0 187,-24 0-249,24 0 0,0 0 46,25-25 157,25 25-204,-25-25 1,0 0 0,0 0-1,0 0 1,25 25 0,-25-24-16,0-26 31,0 25 16,0 0-16,0 1 16,0-1-16,24 0 78,1 25-93,25-25 0,-25 25-16,-1 0 31,1-25-31,0 25 16,25 0-1</inkml:trace>
</inkml:ink>
</file>

<file path=ppt/ink/ink150.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20:18.524"/>
    </inkml:context>
    <inkml:brush xml:id="br0">
      <inkml:brushProperty name="width" value="0.05292" units="cm"/>
      <inkml:brushProperty name="height" value="0.05292" units="cm"/>
      <inkml:brushProperty name="color" value="#FF0000"/>
    </inkml:brush>
  </inkml:definitions>
  <inkml:trace contextRef="#ctx0" brushRef="#br0">1985 5143 2478 0,'26'35'-1'0,"0"14"-2"15,20 35 6-15,7-12-3 0,-16-3-17 16,8-6 5-16,-5-25-2 0,10-10-6 16,-1-16 15-16,21-24 52 15,3-25 12-15,41-49 18 16,20-23 6-16,68-44-5 16,13-10-43-16,60-16-8 15,-18 31-15-15,15 16-49 16,-60 54-107-16,-27 35-420 15,-74 34 60-15</inkml:trace>
  <inkml:trace contextRef="#ctx0" brushRef="#br0" timeOffset="2128.23">11024 5955 990 0,'-29'-9'230'16,"12"0"109"-16,1 3-286 16,8 2-14-16,5 3-6 15,3 1-4-15,5 0-22 0,-3 0-5 16,-1 0 9-16,5 1 9 15,9 3 2-15,44 8 4 16,-29-9 3-16,7 0 7 16,3-3-6-16,14-1 7 15,-1-1-2-15,17 3 0 16,-2-2-9-16,16 1 2 16,-1 2-12-16,17 0 1 15,-6-1-4-15,22-1-2 16,-3 0 0-16,17-3 4 15,-5 2 1-15,18-2 16 16,-13 2 4-16,22 1 1 16,-14-1-1-16,21-2 4 15,-11 3-12-15,26 0-1 16,-17 0-3-16,31 3 7 16,-22 2-8-16,31 0-3 0,-18 1-7 15,22 0 1-15,-24 0-10 16,23-1-3-16,-30 2-3 15,13-3 3-15,-27-1-5 16,10 0 5-16,-27 0 2 16,8-4 0-16,-29-1 0 15,9-2 9-15,-25 1 1 16,5-3 15-16,-20 3 4 0,4-1 3 16,-23 3-8-16,3-3-3 15,-15 4-16-15,-3 2-3 16,-19-1-2-16,-6 0-38 15,-16 0-46-15,-27 2-462 16,-16-3 103-16</inkml:trace>
  <inkml:trace contextRef="#ctx0" brushRef="#br0" timeOffset="4422.75">17453 5382 1113 0,'13'-54'287'0,"-9"42"85"15,-3 7-326-15,1 7-7 16,1-1-22-16,-3-1-10 16,1 0 0-16,1 1-4 15,2 0-4-15,0 1 5 16,7 5 1-16,35 28-2 16,-34-22 2-16,-1 0-4 0,-2-1-2 15,1 5 1-15,-3-1 1 16,1 0 5-16,-5 1 4 15,2 0 0-15,-3 1 0 16,-2-1 3-16,-2-3-6 16,-2 3 3-16,-2-4-3 0,-2-1-4 15,1-2-2-15,-1-3 4 16,1-4-3-16,3-1 0 16,3-1 2-16,1-1 5 15,0 0-5-15,0-1 3 16,0 0 1-16,0-1 1 15,0-2-3-15,1 0 4 16,3-8 0-16,23-41 0 16,-14 35 0-16,1-3-2 15,0 1-1-15,5-1-3 16,-2 4-1-16,-4-3 2 16,2 6 0-16,-1 0-5 15,-4 3 1-15,2 2 0 16,-2 5-3-16,1-3 3 15,-2 3 0-15,1 0 2 0,-1 6-2 16,3 0 2-16,-3 0-4 16,1 3 2-16,-6 0-2 15,2 0 1-15,-2 3-1 16,1 3 1-16,1 2 4 16,2 5-3-16,-2 1 2 15,3 5 3-15,-2-3-3 16,-1 3 0-16,-2-4 1 15,2-1-3-15,-3-6-4 0,2 0 9 16,-3-7-4-16,1 3-3 16,-3-7-5-16,0-2-45 15,0 0-59-15,0-1-322 16,0-1 49-16</inkml:trace>
  <inkml:trace contextRef="#ctx0" brushRef="#br0" timeOffset="5078.63">18038 5568 738 0,'-3'0'238'16,"1"-1"55"-16,0-2-210 15,-1 1 4-15,1 0-26 0,1 0 4 16,-2 0-18-16,0-1 1 15,2 1-9-15,1 1 6 16,-2 0-12-16,1 0 12 16,1 0 0-16,0 0 5 15,0 0-6-15,1 0 9 16,1 1-14-16,-1 0-4 16,2 1-11-16,0 2-5 15,3 7-14-15,31 49 2 16,-28-29-3-16,1 5-1 15,-2-3-4-15,1 6 5 16,-2-8-4-16,-1 1 3 16,-2-10 1-16,0-1-2 0,-3-12-4 31,-1-2 5-31,-3-4 2 0,1-3 5 16,1 0 8-16,-1-1 3 15,0-2 3-15,-2 0-1 16,-3-16-3-16,-5-39-5 15,16 29-9-15,5 6-7 16,3-4 2-16,1 2-1 16,7 2-4-16,-2 3 6 0,2-2 2 15,-2 6-4-15,1 4-10 16,-4 4-18-16,-3 3-70 16,-4 7-41-16,4 4-323 15,0 2 35-15</inkml:trace>
  <inkml:trace contextRef="#ctx0" brushRef="#br0" timeOffset="5643.12">18607 5513 967 0,'0'-10'311'16,"6"-32"65"-16,-7 36-267 0,0 0-8 16,1 4-36-16,0 1-13 15,0 0-20-15,0 1-7 16,0 0-18-16,1 0-3 15,1 1 2-15,1 1 1 16,4 1 1-16,13 7 3 16,32 21 4-16,-28-18 1 15,0 2 0-15,6 1 1 16,-7 0-4-16,8 2-5 16,-6 1-1-16,2 1-3 0,-3-2 0 15,0-3-5-15,-6-2-6 16,-2-4-25-16,-6-3-12 15,-2-3-28-15,-7-5-13 16,5-7-343-16,-2-4 110 16</inkml:trace>
  <inkml:trace contextRef="#ctx0" brushRef="#br0" timeOffset="5929.1">18947 5394 864 0,'7'-9'262'0,"-4"4"63"16,-2 5-249-16,-1 0-26 16,-1 0-26-16,0 2-6 15,0 0-12-15,0 1 7 16,-4 13 9-16,-11 40-2 15,3-34-7-15,-9 3 9 16,-1 3-4-16,-9 6-4 16,-2-4 6-16,-4 7-5 15,5-4-8-15,-3 3-16 16,10-7-21-16,5 2-330 0,17-10 91 16</inkml:trace>
  <inkml:trace contextRef="#ctx0" brushRef="#br0" timeOffset="6868.04">19384 5525 851 0,'-13'-43'275'16,"9"35"55"-16,3 2-244 15,0 3-11-15,1 2-36 0,0 0-14 16,0 1-18-16,0 0 0 15,0 0-6-15,1 0 4 16,0 1 7-16,1 0 2 16,-1 0 3-16,0 1 2 15,1 1-3-15,2 7-1 16,1 7 1-16,7 41 1 16,-11-35-5-16,-2 7 0 15,0 0-3-15,1 1-4 16,-3-8-5-16,3-4 6 15,3-6-3-15,-2-4 2 16,0-6 4-16,-1 0 8 16,0-1 7-16,-1-3 16 15,1 0 0-15,-1 0-1 16,1-1-7-16,-3 0-11 0,2-1-17 16,0-1-2-16,0-11-2 15,2-42-5-15,7 33 1 16,4-5 1-1,2 5 0-15,3 1 2 0,-2 4 4 16,3 0 3-16,-3 6-1 16,3-2 0-16,2 1 2 15,4 1-1-15,-4-1-1 16,1 3 6-16,-4 4 1 0,-1 1-1 16,-8 2 3-16,1 4-5 15,-6 1-6-15,1 1 2 16,-4 0 0-16,0-2-8 15,0 2 2-15,0 0 7 16,0 2-3-16,2 14-5 16,9 33 6-16,-10-24 6 15,2-1-9-15,-1 5 2 16,1-1-1-16,-2 4 4 16,2-8-7-16,-2 1-2 15,5-9 1-15,-6-1-26 16,0-8-28-16,-5 1-66 15,3-4-206-15,-7-12-115 16,5-8-71-16</inkml:trace>
  <inkml:trace contextRef="#ctx0" brushRef="#br0" timeOffset="7803.53">19910 5650 510 0,'1'-5'184'16,"0"2"44"-16,1-1-112 16,-2 3 3-16,0 0 13 15,-2 0-22-15,1-1-3 16,0 0-28-16,-1 1 4 16,1-1-24-16,1 1 3 15,-3-1-5-15,1-1 7 0,-1 1-11 16,-1 0 6-16,1 0-8 15,0 0-6-15,-1 0-12 16,2-1-8-16,0 2-15 16,0 0-4-16,0 0-4 15,0 1 0-15,-1 0-4 16,1 0 5-16,0 1-2 16,0 1-5-16,0 1 0 0,-1 0 1 15,1 0-1-15,-1 5 0 16,0 2 7-16,-3 32-1 15,9-35 0-15,4 1-2 16,-3-2 2-16,5 0-5 16,3-1 2-16,2 1 5 15,4 0-1-15,-2 0 6 16,0-2 3-16,-2 4-4 16,-2-3 0-16,0 3 4 15,-3-1-11-15,1 3-4 16,0 5 4-16,-1 2 4 15,-3-2-6-15,2 5-1 16,-2-1 3-16,-2-2 8 16,-1-1-11-16,-3 0-6 15,-4-4 5-15,-5-1 3 0,-7-3-7 16,-6 0 2 0,-6-1 9-16,-7 1-3 0,1-3-7 15,-11-3-50-15,0-2-59 16,-20-8-333-16,-1-26 44 15</inkml:trace>
  <inkml:trace contextRef="#ctx0" brushRef="#br0" timeOffset="9708.54">2425 6968 1554 0,'0'-28'361'16,"2"6"111"-16,1 15-470 16,5 14-49-16,8 12-2 15,5 7 3-15,11 16 21 16,4 11 28-16,11 24-3 16,7-2-1-16,14 9 7 15,-3-12-3-15,15-11-4 16,-3-26 5-16,16-18 9 15,2-25 4-15,36-35 11 16,3-27 7-16,59-45 5 16,15-14-12-16,67-54 1 15,9 4-40-15,74-33-125 0,-12 22-206 16,57-26-143-16,-53 47-150 16</inkml:trace>
  <inkml:trace contextRef="#ctx0" brushRef="#br0" timeOffset="14808.26">17039 8744 619 0,'-2'0'203'0,"0"-1"43"15,-5-1-151-15,-12 0-27 16,-35-10 4-16,33 7-9 16,-2-3 17-16,4 0-9 0,1-1 8 15,0 0-3-15,5-1-3 16,3 1-21-16,-3-1 11 16,4 3-3-16,5 0 6 15,1 2-3-15,1 1 5 16,4 2-18-16,-2 1-14 15,1 0-21-15,1 0-7 16,5 0-5-16,22 0-3 16,39-3-2-16,-21 3 6 15,-1 0 3-15,12 1-4 16,-4 0-1-16,8 1 5 16,-7 0 1-16,10-1 1 15,-7 0 6-15,9 0 1 16,-4 1 2-16,14 1-2 0,-8-1 2 15,14-2-8-15,-4-2-5 16,15 3-1-16,-10-1 4 16,13 0-12-16,-11 1 3 15,12-2 11-15,-15-1-4 16,12-1 4-16,-12 2 10 16,13-2 1-16,-9 3-4 15,11-1 10-15,-8 2-9 16,12-2-2-16,-10 1 3 15,16 2-1-15,-12 1-10 0,14 0 3 16,-13 0-1-16,10-1-4 16,-15 1-3-16,11-2 1 15,-14-1 1-15,10-2 0 16,-11 2 2-16,12-3 1 16,-15 1 6-16,13 1 2 15,-14 1-2-15,2-1 2 16,-13 1 5-16,4-1-4 15,-15 0-2-15,6-1 1 16,-8 2 0-16,10 0-7 16,-4 1-2-16,11-1 1 15,-6-1-3-15,7-2-5 16,-10 1 6-16,3-1 2 16,-11 0 1-16,-1 1 1 0,-14 0 2 15,0-3-2-15,-13 2 3 16,-6 1-8-16,-5-2 3 15,2 3-5-15,-10 1-1 16,0 1-4-16,-4 0 2 16,-3 1-3-16,-3-2-13 15,-5 3-67-15,1-2-61 0,-2 1-411 16,-2 0-21-16,-39 3-174 16</inkml:trace>
  <inkml:trace contextRef="#ctx0" brushRef="#br0" timeOffset="16282.04">5589 9529 972 0,'-1'-13'290'16,"-3"1"72"-16,2 5-283 15,1 3-8-15,2 2-37 16,-1 0-5-16,0 1-20 0,0 0 1 16,2 0-1-16,-1 0 12 15,3 0 3-15,5 0 10 16,11 0 4-16,41-5 5 15,-31 4-5-15,9 0-3 16,-1 0-7-16,6 0 2 16,-3-1-9-16,8 1-8 15,-5 1-3-15,13 0 3 16,-3 0-3-16,16-1-2 16,1-2 7-16,13 2 6 15,-3-2-5-15,18 1-4 16,-9 0 4-16,13 0 5 15,-9 0-6-15,8 1-6 16,-12 2 2-16,14 0 4 16,-11 0-12-16,12 1 2 0,-9 1 3 15,16-1 4-15,-12 0-10 16,13-2 9-16,-6 0-4 16,16-1 0-16,-12-2-4 15,13 0 3-15,-14 3-5 16,16 0 8-16,-11-1 3 15,13 1-2-15,-8 1 5 16,16 0-4-16,-15 0-8 0,14 1 1 16,-14 1 1-16,14-1-2 15,-15 0 4 1,9 0 2-16,-19-1-2 0,11 0 6 16,-23-1-1-16,5 1-2 15,-19 0-2-15,2 0 8 16,-18 0-5-16,0 0-2 15,-14-2 3-15,1 1 1 16,-9 0-3-16,1-2 4 16,-9-1 2-16,6 2-5 15,-5-1-3-15,1-1-2 16,-6 2-5-16,0 3 0 16,-11-1-1-16,-8 0-25 15,-14 3-84-15,-27 10-434 16,-16-6 89-16</inkml:trace>
  <inkml:trace contextRef="#ctx0" brushRef="#br0" timeOffset="18691.53">1306 8073 1227 0,'0'-26'360'0,"-7"2"67"16,0 16-357-16,-6 6-17 15,-5 5-45-15,-16 14-8 16,-8 7 0-16,-14 14 0 15,1 13 3-15,3 15-3 16,16-4-1-16,8 4 1 16,20-13-8-16,18-8-6 15,14-19 0-15,25-11-25 16,12-19-32-16,24-10-231 16,-1-5-116-16,10-6-68 15</inkml:trace>
  <inkml:trace contextRef="#ctx0" brushRef="#br0" timeOffset="19209.04">1705 8184 1205 0,'4'-9'341'0,"-7"-1"73"15,1 7-342-15,1 2-16 16,0 1-27-16,0 0 4 16,0 0 0-16,-1 0-6 15,-2 0-16-15,-1 1-2 16,-9 5-9-16,-37 19-4 16,34-12-1-16,1 3 2 15,-1 4-17-15,3 4-26 16,-2-1-3-16,5 2-25 15,-1-2-5-15,7 0-5 16,3-7 27-16,6-2 3 16,5-4 22-16,5-6 7 15,1-7 18-15,7-5 1 16,2-6 5-16,6-7 12 16,-5-1 7-16,0-6 7 0,-3 4 2 15,-4 0 9-15,-7 3-2 16,1 0 9-16,-6 11 0 15,-2 0 6-15,-4 6-9 16,0-1-10-16,0 9-23 16,0-4-11-16,0 2-13 15,0 2 1-15,4 22 4 16,11 36-16-16,-6-34-12 16,5 0-35-16,3-11-22 0,8 0-301 15,4-13 79-15</inkml:trace>
  <inkml:trace contextRef="#ctx0" brushRef="#br0" timeOffset="19557.77">2084 8113 1099 0,'-10'-9'378'0,"2"0"28"16,-2 7-290-16,-1 6-80 16,1 3-37-16,-8 3-2 15,1-1 4-15,-1 3 2 16,0-1 1-16,1 3 2 15,6-4-3-15,2 1 3 16,4-4-3-16,2 0 0 16,2-2-6-16,2 2 1 0,4-2-6 15,3 2-5-15,5 1-3 16,6-1 4-16,-1 0 0 16,5 3 1-16,0 1 9 15,-2 3-1-15,-3 1-1 16,-1 7 0-16,-4-2 2 15,-4 3-1-15,-2-4-2 16,-7-2-8-16,-6-6-3 0,-8 0 0 16,-5-4-8-16,-9-2-21 15,-1-5-15-15,1-2-222 16,4-3-95-16,13 0-58 16</inkml:trace>
  <inkml:trace contextRef="#ctx0" brushRef="#br0" timeOffset="19908.28">2302 8295 1187 0,'-2'-7'272'0,"0"-7"109"16,1 5-344-16,1 2-6 15,2 5-8-15,6-4-5 16,2 2-7-16,9 0-4 0,1-1-7 15,4-2 2-15,-8 0 3 16,2-1 2-16,-7-1-1 16,-2-1 2-16,-5 0-4 15,-1-1 2-15,-5 1-3 16,-3-1-2-16,-8 2-1 16,-5 1-2-16,-4 1-2 15,-5 5-4-15,-3 5 2 0,3 9-2 16,6 5-2-16,3 12-5 15,11 4 4-15,8 10-2 16,8-5-5-16,10 5-25 16,8-11-12-16,17-5-328 15,9-11 75-15</inkml:trace>
  <inkml:trace contextRef="#ctx0" brushRef="#br0" timeOffset="20508.78">2805 8134 1148 0,'-3'-7'277'0,"-1"0"91"0,3 6-331 16,1-2 4-16,0 2 0 15,-1 0 16-15,1-1 9 16,0-2 5-16,0 0-17 15,1 0-12-15,1-5-13 16,2-1 6-16,23-30-4 16,-13 32-11-16,4 2-2 15,3 4-5-15,0 1-12 16,1 3-13-16,-4 5 5 16,-1 6 0-16,-6 5 2 0,-4 7-6 15,-5 3 6-15,-10 17 4 16,-5-1-3-16,-4 2 6 15,-5-6 0-15,-3-7 7 16,4-15-3-16,1-9-2 16,4-5-2-16,2-5 11 15,3 0-4-15,2-3-7 16,2 3 5-16,2-1-4 16,4 3-7-16,1-1-3 15,1 0 7-15,2 0 10 16,29 0 1-16,69-2-4 15,-18-3-19-15,31-1-457 16,4-12 131-16</inkml:trace>
  <inkml:trace contextRef="#ctx0" brushRef="#br0" timeOffset="21469.62">2751 10096 645 0,'-12'-33'525'0,"-1"0"-116"16,13 6-33-16,8 15-322 0,7 3-27 15,7 6-28 1,5 7-6-16,1 7 3 0,6 16-3 16,-3 3 4-16,7 23 3 15,-5 0 4-15,5 9-2 16,3-14 9-1,3-9 10-15,9-33 38 16,12-28 15-16,34-51 10 16,13-19 2-16,62-52-11 15,26-14-41-15,72-23-12 16,9 16-63-16,59-2-454 16,-46 44 132-16</inkml:trace>
  <inkml:trace contextRef="#ctx0" brushRef="#br0" timeOffset="22157.48">1214 11284 1081 0,'-40'-10'412'0,"2"24"12"0,-7-1-234 16,7 11-191-16,-6 7-4 15,11 0 1-15,6 8-5 16,11-2 3-16,17 6-1 15,16-5 2-15,18-2 0 16,7-11 1-16,24-9-73 16,2-15 22-16,16-12-357 15,-4-8 50-15</inkml:trace>
  <inkml:trace contextRef="#ctx0" brushRef="#br0" timeOffset="22691.6">1618 11460 1100 0,'26'-29'302'16,"-32"20"79"-16,2 6-305 15,1 1-16-15,0 1-14 16,1 0 2-16,1 1-2 0,0-1-11 15,-2 1-15-15,0 0-9 16,-1 0-7-16,1 0-3 16,-1 1-4-16,-2 0-7 15,1 1-4-15,-5 5-15 16,-32 30-7-16,35-21-6 16,3 0 9-16,-1 1-2 15,2-2 13-15,5 5-3 16,0-6 7-16,7-1-7 15,5-5 10-15,6-9-4 16,2-6 17-16,5-7-3 16,-2-5 13-16,4-7 11 15,-10 2 11-15,2-2 16 16,-8 5 9-16,-5 0 10 16,-3 8-4-16,-1 3 2 15,-3 3-11-15,1 2 2 16,-2 2-19-16,0 2-13 0,0 1-10 15,0 0-18-15,0 1-4 16,0 2-1-16,0 6 7 16,3 22-11-16,9 36-15 15,0-32-49-15,3-8-14 16,10-6-56-16,7-20-238 16,17-15-39-16,1-10-69 15</inkml:trace>
  <inkml:trace contextRef="#ctx0" brushRef="#br0" timeOffset="23057.03">2129 11363 1221 0,'-3'-7'330'0,"-6"3"85"16,-1 5-353-16,-4 4-12 15,0 0-28-15,-5 4 9 16,3 0 1-16,-3-1-4 16,5 0-5-16,1-1-2 15,6-4-12-15,1 0-5 16,7-1 6-16,-5 0-7 15,4-2 9-15,0 0-3 16,0 0-4-16,-2 0-4 16,2 0-1-16,0 0-16 15,0 0 4-15,0 0-8 0,2 1 2 16,1 0 2-16,3 0 13 16,18 7-2-16,31 15 7 15,-31-13 4-15,-3 3-5 16,-1 0-5-16,-7-1 6 15,-2 3-17-15,-9-3-21 16,-9 6-21-16,-8-4-13 0,-7-1-21 16,0-2 10-16,1-2-2 15,10-5 5-15,12-7-292 16,13-7 95-16</inkml:trace>
  <inkml:trace contextRef="#ctx0" brushRef="#br0" timeOffset="23407.88">2409 11433 1185 0,'2'-5'241'16,"-1"4"105"-16,0 0-352 16,-1 1-9-16,1 0-3 15,1 0 16-15,1 1 1 16,12 2 8-16,36 2-9 15,-36-7 4-15,2-3-7 0,-7 0 13 16,-6-1-11-16,1-1 11 16,-2-1-5-16,-7-2 7 15,1-1-2-15,-2 2 5 16,-10-1 1-16,-2 2 4 16,-1 3-4-16,-4 3 0 15,-1 3-2-15,4 4-9 16,2 7 1-16,5 5-5 15,8 9-2-15,4 5-1 0,13 6 7 16,6-2-4-16,16-1-2 16,6-11-23-16,18-11-343 15,-1-14 97-15</inkml:trace>
  <inkml:trace contextRef="#ctx0" brushRef="#br0" timeOffset="23958.96">2876 11282 1134 0,'-6'-11'248'0,"9"-4"107"0,1 8-324 16,-3 0 17-16,2-2 16 15,-3 0 13-15,0 7 0 16,2-2-8-16,3 4-30 16,-5 0-14-16,2 0-22 15,3 1 2-15,9 2 3 16,39 12-2-16,-34-6-3 0,0 4 0 16,-7 1 3-16,-6 9-13 15,-6-1 1-15,-6 7 2 16,-7-5 1-16,-5 8-4 15,-1-8 7-15,2-3-4 16,4-9 3-16,5-3 3 16,3-9-1-16,2-3 0 15,3-2 7-15,0 4-5 16,0-2 4-16,3 0 0 16,-1-1-3-16,4-2-6 15,13-5 4-15,37-10-6 16,-33 21 0-16,8 5 2 15,-4 1-1-15,4 6-2 16,-5 4 1-16,3 6-1 16,-7 2 2-16,-2 6-1 15,-8-2-1-15,-6 1-3 0,-12-4 2 16,-17 1-6-16,-16-4 0 16,-32 3-34-16,-20-7-47 15,-32-9-335-15,-1-18 66 16</inkml:trace>
  <inkml:trace contextRef="#ctx0" brushRef="#br0" timeOffset="25903.4">10163 10493 916 0,'-77'9'203'0,"63"-14"97"16,3 3-265-16,2 0 5 15,5 0 15-15,0 0 28 16,1-1-2-16,3 2 12 15,0 0-13-15,0 1-17 16,1 0-28-16,3 0-13 16,2 1-14-16,23 3-2 15,38 5 1-15,-29-8 0 16,0-1 3-16,10 1 1 16,-4 0 4-16,7 0 3 15,-5 2-3-15,4-2 6 16,-7 0-4-16,5 1 0 0,-9-1 0 15,6-1 4-15,-3 0 3 16,13 0 0-16,-2-1 3 16,16 2 0-16,-3-1-7 15,14 0-8-15,-7-1 6 16,14-1-12-16,-11 0-4 16,16 1 11-16,-13 1-7 15,11-2-4-15,-11 2 11 16,11 2-2-16,-11-2-8 0,11 2 3 15,-5 0-1-15,11-2-7 16,-10-1 3-16,12 1-1 16,-10-1 5-16,8-3 1 15,-12 1-2-15,12 0 4 16,-15 1-3-16,13-3 4 16,-11 4-7-16,11 0 4 15,-9 0 0-15,12-1-3 16,-13-1-1-16,14-3-1 15,-12 2 6-15,13 0-9 16,-10 1 8-16,9 1-6 16,-9-1 6-16,13-1-8 15,-9 1 5-15,13-1-1 16,-12 0 4-16,17 1-3 16,-15-1 7-16,15 2-2 0,-13 2 2 15,14 0 2-15,-17 0-1 16,14 1-6-16,-12 1 3 15,14-1-2-15,-14 0 0 16,10-2 4-16,-15 2-3 16,2-2 4-16,-16-1 0 15,5 0-4-15,-12 2 3 16,6-4 2-16,-11 2-2 0,5-3-4 16,-11 0 6-16,10 1-5 15,-10 3 1-15,10 0-6 16,-3 3 8-16,4 0-10 15,-8-1 6-15,3 0-3 16,-12-1 7-16,4 1-6 16,-12-1 10-16,0 1-4 15,-12-1 5-15,-3 1 3 16,-14-1 5-16,-1-1-2 16,-7 1 8-16,1-1 0 15,-5 1-7-15,-1-2 1 16,0 1-12-16,-4 0-2 15,0 0-8-15,0 0 1 0,0 0-8 16,0 0-8-16,0 1-40 16,-1 0-164-16,0 2-371 15,-5-1 35-15</inkml:trace>
  <inkml:trace contextRef="#ctx0" brushRef="#br0" timeOffset="28637.01">13602 11272 919 0,'29'-11'199'0,"-31"10"106"16,1 1-264-16,0-1 5 0,1 1 10 15,0 0 14-15,0 0 1 16,0 0 16-16,0-1-4 16,0 1-5-16,0-1-20 15,1 1-15-15,1-1-19 16,2 0 1-16,13-1 0 15,42-4-2-15,-30 1-1 16,8 2 1-16,-2 2-8 0,8-3 4 16,13 1 24-1,4-2-24-15,9 1 4 16,2 1-11-16,9 0 2 16,-13 2-1-16,6 0 3 15,-6-1-5-15,2 2 0 16,-5 1-4-16,10-2 5 15,-8 2-7-15,12-2 4 16,-4 0 2-16,9-3 0 16,-3-1 1-16,14 1 2 15,-8 3-4-15,14-3 9 16,-9 1-3-16,10 2 1 16,-11 0-5-16,14 0 3 15,-8 1-8-15,15-2 7 0,-8 1-4 16,14-2 4-1,-9 0-5-15,18 0 4 0,-15 1-4 16,12 2 1-16,-16-3-2 16,10 3 3-16,-18 2-3 15,9 1 4-15,-19-2-1 16,10 1 0-16,-16 0-2 16,13 0 2-16,-10 1-8 0,23-1 6 15,-8-2 1-15,19 0 7 16,-5 0-1-16,11-1 12 15,-18 1-9-15,14 4 1 16,-22-1-7-16,9 3 1 16,-18-2-6-16,8 4 2 15,-15-4-4-15,5 3 2 16,-11-3-5-16,9 0 0 16,-14-2-2-16,11-3 4 15,-13 1-2-15,10-1 4 16,-9 4 5-16,9-3-3 15,-8 3 1-15,9-2-1 16,-12 3 0-16,5-6-4 16,-8 5 4-16,5-2 1 15,-7 1 1-15,7-3 4 0,-6 4 0 16,5-4-1-16,-7 0 1 16,11 2-10-16,-8-2-1 15,9-2-2-15,-8 2 3 16,0 2-7-16,-12-2 5 15,3-1 5-15,-10 5 0 16,3-3-6-16,-6-3 3 16,3 7-1-16,-10-1-7 0,3 0 5 15,-9 3-1-15,2-1 0 16,-8-4 2-16,4 5-1 16,-10-3-6-16,-1-2 11 15,-10 0 0-15,-2 0-6 16,-3-3 0-16,-3 1-7 15,-2 2-47-15,-3-1-103 16,-9 0-469-16,-71-28 83 16</inkml:trace>
</inkml:ink>
</file>

<file path=ppt/ink/ink151.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20:56.814"/>
    </inkml:context>
    <inkml:brush xml:id="br0">
      <inkml:brushProperty name="width" value="0.05292" units="cm"/>
      <inkml:brushProperty name="height" value="0.05292" units="cm"/>
      <inkml:brushProperty name="color" value="#FF0000"/>
    </inkml:brush>
    <inkml:context xml:id="ctx1">
      <inkml:inkSource xml:id="inkSrc12">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1-12-02T03:21:10.552"/>
    </inkml:context>
  </inkml:definitions>
  <inkml:trace contextRef="#ctx0" brushRef="#br0">956 4775 1127 0,'1'-26'308'0,"-6"-3"101"16,-1-2-332-16,-2 13-8 15,-3 12-31-15,-5 4-15 16,1 3-19-16,-11 8-1 16,-4 3-2-16,-7 14 2 15,0 7 2-15,-9 16-3 16,6 2-1-16,-2 16 1 15,9-5-2-15,9 9-3 16,16-5-1-16,21 7 2 16,20-16 0-16,28-3-29 0,17-18-49 15,22-16-331-15,-2-33 64 16</inkml:trace>
  <inkml:trace contextRef="#ctx0" brushRef="#br0" timeOffset="999.14">1242 5110 1089 0,'-1'2'307'0,"0"-2"67"16,1 0-291-16,-2 0-79 16,1-1-2-16,-1 0-6 15,1 1 2-15,0-1 4 16,-1 0 12-16,-1 0 20 16,-2 0 10-16,-4-1 7 15,-11-1 1-15,-37-2-2 16,34 6-25-16,-1 2-3 15,4 1-15-15,-1 6 1 0,4 1-8 16,-1 8 4-16,6 2-7 16,-2 6 7-16,5 0-10 15,3 7 6-15,2-3-7 16,8 2 8-16,3-6-9 16,12-3 8-16,1-9-6 15,12-10 6-15,1-10-9 16,13-13-3-16,-2-8 0 0,4-10 1 15,-6-3 0-15,-2-4 6 16,-10 3 8-16,-5 1 3 16,-7 9 0-16,-8 3 8 15,-5 11 1-15,-4 4 2 16,-2 7-7-16,-1 4 4 16,-1 7-10-16,2-5-2 15,-1 3-5-15,-1 10 6 16,-6 47-8-16,8-27 2 15,3-3 1-15,5 5 4 16,3-7-10-16,4-5-19 16,1-10-24-16,5-4-33 15,-1-14-14-15,5-11-21 16,-2-7 20-16,4-8 18 16,-2-4 33-16,1-1 26 0,-5 4 33 15,1 2 19-15,-6 8 19 16,1 3 15-16,-8 6-5 15,0 3 12-15,-6 4-11 16,-1 3-12-16,-1 0-16 16,-1 2-5-16,0 0-13 15,-1 0 6-15,0 2 2 16,-4 0 5-16,1 0-4 0,-7 4-7 16,-31 26-6-16,34-26-5 15,4-1-3-15,3 1 0 16,4-2 0-16,5 5-4 15,7 2 7-15,7 3-6 16,6 3 2-16,8 8 3 16,-1-1-1-16,0 3-3 15,-8-6 2-15,-3 4 0 16,-11-7-6-16,-5-1 1 16,-9-7-6-16,-5 3-3 15,-5-6-1-15,-7-3 3 16,1-4 2-16,-3-1 6 15,4-1 1-15,0-3-6 16,4 1-14-16,1 1-35 16,5 4-20-16,3 0-41 15,4 2-27-15,0-3-249 0,2 0 69 16</inkml:trace>
  <inkml:trace contextRef="#ctx0" brushRef="#br0" timeOffset="1414.91">2036 5251 752 0,'14'-9'285'0,"-6"3"42"16,-5 0-195-16,-2 5-31 16,-1-2-33-16,0 2-7 15,0 0-27-15,0 0 3 16,0 0-10-16,0 0 5 16,0-1-3-16,0 0 3 15,0 0-8-15,0 0 5 16,0 0-7-16,1-2 5 15,0 0 2-15,1 0-1 16,-1-2-6-16,3-5 0 16,12-30-7-16,-10 32-4 15,-6 0 0-15,0 0-5 16,-2 4-2-16,0-2-2 16,-4 3 1-16,0 0-6 15,0 1 3-15,-3 1-2 0,1 2 0 16,-3 1-1-16,1 4-2 15,-3 3 0-15,5 8 2 16,-1 9 2-16,6 6-1 16,5 8 1-16,7-1 2 15,5 1-5-15,8-12-3 16,12-4-46-16,2-15-35 16,16-18-342-16,-4-15 60 15</inkml:trace>
  <inkml:trace contextRef="#ctx0" brushRef="#br0" timeOffset="2137.11">2715 4824 1417 0,'3'-2'308'0,"-6"-1"129"15,1 10-417-15,1-6-19 16,-1 3-3-16,-8 19-3 16,-21 37 1-16,7-28-1 15,2-4 5-15,-5 4-4 16,3-8 3-16,-4-3 4 0,10-6 1 16,-1-3 9-16,5-6 10 15,3-2 3-15,4-1-7 16,-1 1 0-16,5-1-7 15,0-1-11-15,2-2-5 16,0 0 3-16,0 0 2 16,1 0-4-16,0 1 3 15,0-1 6-15,2 1-4 16,9 1 4-16,15 0-4 0,36 0 6 16,-30-3-11-16,4-2 2 15,-3 5-26-15,-4-2-46 16,-6 0-24-16,-6 0-32 15,-8 0-3-15,-2-5-2 16,-10 1 45-16,2-5 14 16,-2-3 39-16,-1-4 7 15,1-1 32-15,-1-3 31 16,2 3 20-16,0-2 33 16,-1 3 15-16,-1-4 23 15,0 6-15-15,-4-4 14 16,0 3-20-16,0-1 20 15,1 5-16-15,2-2 16 16,1 2-10-16,3 1 1 16,0 3-27-16,2-4-7 0,0 4-18 15,1 3-17-15,-2-1-10 16,3 6-5-16,-3-2-18 16,0 1-4-16,0-1-1 15,0 1-7-15,1 1-11 16,0 2 9-16,7 18-3 0,19 59 0 15,-14-27-3-15,5 19-8 16,-3 1-40-16,2 19-135 16,-1-5-91-16,-4-3-349 15,-3-28-30-15</inkml:trace>
  <inkml:trace contextRef="#ctx0" brushRef="#br0" timeOffset="2887.63">884 5913 1322 0,'-47'-15'351'0,"9"7"-292"16,1 3-22-16,13 1-6 16,11 0 4-16,3 4 23 15,5-4 7-15,3-2 20 16,-1 2 7-16,3 4 2 16,0-1-19-16,2-1-15 15,0 0-28-15,17-7-1 16,53-20-2-16,-12 18 1 15,10 2 2-15,25-2 8 16,3-1-9-16,25 3-2 16,-2 1-6-16,22-1 2 0,-9 3-3 15,16 1 4-15,-21 1-9 16,19 2 3-16,-24 2 5 16,5-1-5-16,-23 0-3 15,6 2 3-15,-27-1-6 16,2 1-6-16,-22-2 6 15,-4 1-2-15,-16-1-5 16,-7-2 1-16,-14-2 5 0,-5 3-97 16,-13 0-124-16,-24 0-371 15,-26-7-8-15</inkml:trace>
  <inkml:trace contextRef="#ctx0" brushRef="#br0" timeOffset="8966.33">14574 2986 1231 0,'6'-26'301'0,"-4"5"137"15,-2 12-353-15,-2 7-18 0,-5 10 1 16,-11 22-9-16,-8 16-20 16,-18 40 7-1,-8 20 4-15,-26 43-6 0,-4 8-9 16,-25 39-110-16,1-18 89 15,-15 15-510-15,20-45 101 16</inkml:trace>
  <inkml:trace contextRef="#ctx0" brushRef="#br0" timeOffset="11246.45">14908 3417 1193 0,'-1'-3'316'0,"0"-1"86"0,0 1-355 15,1 1-10 1,-2 0-29-16,2 1-6 0,0 1 4 16,0 0 14-1,0 1 5-15,2 1 12 0,-2 1-3 16,3 8-2-16,18 43-10 16,-12-29-6-16,-1-2-8 15,3 4-3-15,-1-5 3 16,1 2-4-16,1-5 0 15,2-4 1-15,-1-5-2 0,5-2 4 16,-5-6-4-16,4-9 7 16,-1-3-2-16,3-5 6 15,-3-3-2-15,3-8 1 16,-4 1 1-16,0-4-10 16,-4-3 5-16,-2 0-12 15,-2 5 9-15,-6 0-16 16,-4 7 8-16,-2 6-14 15,-4 4 7-15,1 2-22 16,-1 6-1-16,-2 6-62 16,0 2-21-16,0 7-339 15,3-1 60-15</inkml:trace>
  <inkml:trace contextRef="#ctx0" brushRef="#br0" timeOffset="11829.62">15324 3377 1448 0,'31'27'312'0,"-31"-28"132"16,2 3-428-16,1 2-19 15,-3-3-2 1,2 1-3-16,-1 2 3 0,4 9 6 15,14 39-5-15,-18-32 4 16,-3-2 2-16,3 4 3 16,1-6 0-16,-1 0 9 15,0 0-5-15,5-2 4 16,-3-3-4-16,-1 1 0 16,2-5-7-16,-4-3 8 15,2-2-6-15,-4-3 11 16,2 0 6-16,-2 0 11 15,1-1-3-15,0-3 8 16,0-1-6-16,0-19-9 16,-4-32-12-16,10 30-4 15,-1-1 2-15,5 4-5 16,-5 5-5-16,3 2 7 0,-1 9-2 16,3 1-10-16,-2 1 4 15,2 3 1-15,2 3-6 16,-2-3 4-16,2 4 3 15,2 4-4-15,0-1 0 16,0 6 7-16,-1 2-5 16,2 6 2-16,-2 1 2 15,-2 7 1-15,0-2-7 0,-3 3 8 16,-1-2-3-16,-2-1-2 16,0-6 3-16,0-2-15 15,-1-6-43-15,4-6-97 16,4-7-1-16,2-6-339 15,1-5 34-15</inkml:trace>
  <inkml:trace contextRef="#ctx0" brushRef="#br0" timeOffset="12281.02">15791 3177 1103 0,'0'-10'297'0,"1"-1"78"0,-1 8-301 16,0 2-61-16,-1 0-3 16,1 0 13-16,0 1 4 15,-2-1 40-15,1-1 26 0,1 1 29 16,0 0-3-16,0 0 15 15,0-1-30-15,0 0-20 16,-2 1-8-16,2 0-5 16,0-1-26-16,0 1-7 15,0 0-1-15,0 0-32 16,0 1-2-16,2 1-1 16,-1 3-6-16,7 23-1 15,8 43 7-15,-10-17-6 16,3-1-2-16,-2 5 6 15,2-9 3-15,0 1-4 16,0-16-2-16,-5-4 3 16,3-8 1-16,-4-4-40 15,-1-7-12-15,-3-3-59 16,1-5-34-16,0-4-94 0,-1 1-37 16,1-3-255-16,0 0 38 15</inkml:trace>
  <inkml:trace contextRef="#ctx0" brushRef="#br0" timeOffset="12581.21">16117 3405 1068 0,'-3'-6'379'15,"-2"6"15"-15,1 4-280 16,3-4-178-16,0 1-7 16,0 0-4-16,0 1 8 15,-1 0 39-15,-1 0 40 16,1 1 13-16,-2 0 10 16,-2 1 3-16,-18 10-1 15,-35 35-20-15,26-30-20 16,3 0-22-16,-2-3-40 15,8-4-30-15,3-2-272 16,14-6 53-16</inkml:trace>
  <inkml:trace contextRef="#ctx0" brushRef="#br0" timeOffset="12833.14">15890 3526 1230 0,'2'-5'309'0,"-1"1"101"16,1 0-351-1,1 1-42-15,10 0-3 0,44 0-13 16,-34 10-2-16,5 3 1 16,-7 1 2-16,5 1-6 15,-6 1 3-15,1 1-1 16,-4-3-9-16,-2-1-44 15,-2-2-23-15,4-2-327 16,-4-5 55-16</inkml:trace>
  <inkml:trace contextRef="#ctx0" brushRef="#br0" timeOffset="13464.46">16292 3439 1262 0,'-2'-5'257'16,"1"1"123"-16,0 3-390 15,1 1 0-15,0 0-3 0,0 0 1 16,0 0 6-16,0-1 44 15,0 1 17-15,0 0 20 16,0-1 3-16,-1 1-4 16,1 1-29-16,0 1-18 15,0 2-21-15,0 19-2 16,1 34-2-16,0-30-3 16,2-8 0-16,-2-2 7 15,2-6-8-15,0-4 6 16,-2-4-1-16,1-1 7 15,-2-2-1-15,-1-1 14 16,1 0-4-16,-1-1 2 16,0 1-3-16,1-1-4 15,0-1-8-15,1-2 4 16,2-9-9-16,24-37 6 0,-15 33-8 16,4-1 4-16,-3 3 0 15,6 2-1-15,-6 3-8 16,0 1 9-16,-3 1-7 15,2 3 0-15,-1-1 2 16,-1 3 5-16,1 1-7 16,0 6 6-16,-3-2-7 0,3 6-3 15,-3-2-3-15,1 8 6 16,-1 1-7-16,-2 8 6 16,0 0 2-16,-1 5 3 15,-1-5-5-15,-1-2 8 16,2-4 0-16,-2-3-46 15,1-6-38-15,1-4-71 16,0-3-314-16,-1-5 40 16</inkml:trace>
  <inkml:trace contextRef="#ctx1" brushRef="#br0">18493 14939 0,'0'0'16,"0"0"-1,0 0 1,0 0-1,0 0 1,0 0 0,0 0-1</inkml:trace>
  <inkml:trace contextRef="#ctx1" brushRef="#br0" timeOffset="416.84">18578 14879 0,'0'0'16,"0"0"-1,0 0 1,0 0 0,0 0-1,0 0 1,0 0 0,0 0-1,0 0 1,0 0-1,0 0 1,0 0 0,0 0-1,0 0 1,0 0-16,0 0 16</inkml:trace>
  <inkml:trace contextRef="#ctx0" brushRef="#br0" timeOffset="15412.31">16861 3564 672 0,'0'-6'141'0,"-1"-2"67"16,0 2-199-16,-1 0 13 15,1 1 13-15,0-1 24 16,0 2 10-16,0 0 26 15,0-1-2-15,-1 0 8 16,1 0-23-16,-2 1 9 16,1 0-18-16,0-1 10 15,0 1-14-15,-1 0 4 16,-1-1-18-16,1 2-8 0,0 0-24 16,0 0-7-16,-1 2-13 15,0 1 0-15,-1 1-4 16,1 3 1-16,-1 7 2 15,-15 42-1-15,21-34-1 16,4 3 1-16,1-6 1 16,4 4 0-16,1-3 0 15,4-1-5-15,-1-7 0 0,6-5-2 16,-1-7 3-16,-1-6 3 16,-1-1 3-16,-4-4 2 15,-3 1 6-15,-3 0-1 16,-2 0-1-16,-5-5 4 15,-2 1-2-15,-8-6 1 16,-3 0-2-16,-7-3 5 16,-1 8-4-16,-5-2 2 15,3 10-4-15,-1 6-11 16,4 1-25-16,2 8-47 16,4 7-30-16,7 4-316 15,8 1 58-15</inkml:trace>
  <inkml:trace contextRef="#ctx0" brushRef="#br0" timeOffset="16778.3">17082 3458 1410 0,'0'9'303'0,"-3"-12"127"16,2 5-418-16,-1-3-3 16,1 1-10-16,0 0-1 15,1 0 4-15,-2 0 5 16,1 0 6-16,0 0 10 16,0 0 1-16,0 1 0 15,1 0-4-15,0 0-3 16,0 2-15-16,-2 0-3 15,2 1 2-15,-2 8-4 16,2 36-6-16,5-32 1 16,-2-2 2-16,3-2-11 15,1-4 5-15,1-2 4 16,-3-1 3-16,1-4 6 16,-2 0 5-16,-4-2-4 15,1 0 5-15,2 0 1 0,-1-2-5 16,1 1 2-16,1 0 2 15,2-1-5-15,-1-1 7 16,0 1 1-16,-1 0-2 16,0 0-1-16,-1-1 5 15,-1 1-2-15,0 0 3 16,0-1 4-16,0 1-10 0,1 0-3 16,-3 1-5-16,2-1-11 15,0 1 1-15,0 1 1 16,1 1 0-16,3 0-1 15,9 5 5-15,33 18 2 16,-33-10-1-16,2 1-5 16,-4-2 9-16,2-1-1 15,-2-3 2-15,2-5 4 16,-3-2 13-16,2-8-5 16,-1-2-1-16,3-6-2 15,-6 2 5-15,0-7 3 16,-4 3 5-16,-2-1 5 15,-4 3 1-15,-4-5 0 16,-1 6-9-16,-9-1-15 16,1 3-6-16,-6-1-6 0,1 2-3 15,-3 2-11-15,5 2-28 16,2 0 13 0,6 3-42-16,2 3-15 15,6-2-46-15,4 1 0 16,-3 2-32-16,1-1-38 15,1 0 6-15,13-2 49 16,35-3 20-16,-36 1 58 16,1 3 128-16,-7 0 46 15,-2 2 45-15,0-2 6 16,-1 2-1-16,1 0-40 0,4 3-18 16,1-1-36-16,5 3-2 15,1-5-13-15,5 3 4 16,-2 1-2-16,2 2 5 15,-3 2 1-15,-1 6 3 16,-5 0-10-16,1 1 1 16,-4 3-10-16,-1 4-5 15,-2-1-7-15,2 4-4 16,-2-1-8-16,1 1 0 16,-4-5-5-16,-1-1 1 15,-1-4 1-15,-2-4 2 16,-1-7-2-16,2-2 1 15,-2-2 0-15,-2-1 2 0,1 0 2 16,0-1 2-16,-2-1 0 16,1-2-1-16,-2-4-2 15,-3-8-3-15,-8-31 1 16,17 28-2-16,0 4 1 16,6-3 2-16,-2 4-8 15,5-3 1-15,1 4 0 16,3 0-3-16,-2 6 1 15,3-1 5-15,-2 2-2 0,0 3 0 16,-5 2 3-16,1-2-5 16,-2 2 8-16,1 2-3 15,-3 3 6-15,4-2-2 16,-5 0-2-16,1 3-4 16,1 1 9-16,-2 0-6 15,0 3 5-15,0 2 3 16,-1-1 3-16,1 3-5 15,-2 0-2-15,1 4-4 16,0-1 2-16,0 2-2 16,1-4-6-16,1 1 3 15,-2-3 4-15,2 4-68 16,1 1-75-16,-1 0-357 16,1-4 32-16</inkml:trace>
  <inkml:trace contextRef="#ctx0" brushRef="#br0" timeOffset="17615.5">15110 4021 1141 0,'-11'-5'227'0,"2"-1"132"16,3 4-340-16,3 1-4 15,1-1 14-15,2 2-9 16,-1 0-14-16,1 0 4 15,0 0 12-15,1 0 18 0,2 0 10 16,11 0 26-16,49 0 4 16,-17 0 4-16,2 0-15 15,18-2 1-15,0 1-15 16,20 0-2-16,-1-2-11 16,28 2 2-16,-2-1-6 15,21 1-5-15,-6 1-4 16,24 0-2-16,-18 1-7 15,25 0-4-15,-13 1-4 0,19 1 4 16,-21-2-5-16,21 0-2 16,-31 1 1-16,17-1-2 15,-21 2-6-15,8 0 6 16,-28-2-1-16,6 1-5 16,-27 0-1-16,-8-2 6 15,-26 1-8-15,-9 1 1 16,-21-2 2-16,-7 1 11 15,-10 0-6-15,-4-2 4 16,0 0-62 0,-2 1-73-16,0 0-106 15,0 0-334-15,0 0 23 16</inkml:trace>
  <inkml:trace contextRef="#ctx1" brushRef="#br0" timeOffset="4091.13">19449 14895 0,'0'0'15,"0"0"1</inkml:trace>
  <inkml:trace contextRef="#ctx0" brushRef="#br0" timeOffset="32010.34">7227 6761 1445 0,'-13'-14'310'0,"7"1"138"16,2 8-425-16,4 5-29 15,2 4-5-15,-2-3-2 16,0 2-2-16,11 18 1 16,28 43 12-16,-12-26 6 15,0-6-1-15,3-5 3 16,-4-10 8-16,2-19 36 15,-1-13 13-15,10-32 15 16,5-18 3-16,29-36-8 16,7-9-38-16,27-40-14 15,0 11-49-15,24 0-137 16,-18 36-356-16,-12 12 44 0</inkml:trace>
  <inkml:trace contextRef="#ctx0" brushRef="#br0" timeOffset="32627.88">7232 9860 1658 0,'55'-15'327'0,"-55"10"174"15,-1 3-501-15,4 6-14 16,-2-3 7-16,2 1-2 16,3 8-8-16,58 56 8 15,-34-35 15-15,14 1-6 16,2-5 3-16,9-10 14 15,-3-15 2-15,15-20 12 16,-3-16 8-16,9-25 6 16,2-17-14-16,18-20-7 15,0-4-58-15,24-40-494 16,-1-1 142-16</inkml:trace>
  <inkml:trace contextRef="#ctx0" brushRef="#br0" timeOffset="43707.69">9418 14592 1343 0,'-2'-19'287'0,"1"8"136"0,2 12-377 15,-1-1 41-15,0-1 6 16,0 1 14-16,0 0-9 16,0 0-18-16,0 0-45 15,0 1-13-15,1 1-14 16,0 4 10-16,5 20-2 16,6 48 8-16,-10-30 1 15,0 18 8-15,-1 1-16 16,-2 25 2-16,1 2-9 15,-2 20-1-15,-2-1-7 0,1 24 5 16,2-13-1-16,-2 14-2 16,0-10 4-16,2 22 0 15,-2-25-5-15,1 17-1 16,2-15 4-16,2 14-3 16,5-26-1-16,0 11 5 15,1-21-5-15,3 5-29 16,-3-20-26-16,-1 0-105 15,-9-19-78-15,-11 6-334 16,-9-22 9-16</inkml:trace>
  <inkml:trace contextRef="#ctx0" brushRef="#br0" timeOffset="44874.8">9477 14625 1004 0,'-7'-5'249'0,"-2"1"79"16,5 5-286-16,0 1-2 15,5 0-6-15,-1-2 14 16,0 0 2-16,1 1 11 16,2 0-3-16,0 2 6 15,10 2 0-15,45 13 13 16,-32-18-16-16,16 3 8 16,1-7-13-16,16-1-9 15,2-1-15-15,24-1 0 16,-7-2-15-16,21 5-3 15,-8 2-6-15,23-2 4 16,-10 1 1-16,18 1-5 0,-8-1 1 16,21 2 4-16,-18-2-8 15,14 3-2-15,-15-1-1 16,7 2-2-16,-21 0 2 16,1 3 2-16,-23-3-5 15,0 1 5-15,-22-2-2 0,-2 0-3 16,-12-3 2-16,-5 3 4 15,-14 0-7-15,-6 0 3 16,-9 0 4-16,-7 0 0 16,-2-1 5-16,-2 1 9 15,1-1 5-15,0 1 3 16,0 0-1-16,0 0 1 16,0 0-3-16,0 0-5 15,0 0-7-15,0 0 5 16,0 0-10-16,0 0 5 15,0-2-7-15,0 2 5 16,0 0-11-16,0 0 7 16,0 0-12-16,0 0 13 15,0 2-8-15,1 0 9 16,0 1-8-16,4 13 9 16,6 37-10-16,-6-27 7 0,1 4-7 15,0 10 4-15,-1 0-1 16,-2 15 5-16,-2 3-4 15,-2 17 9-15,-1 2-5 16,2 14 5-16,-4-5-7 16,2 14 6-16,0-7-12 15,2 12 10-15,-2-10-12 16,2 19 13-16,0-13-10 0,2 14 2 16,-4-12-3-1,4 14 6-15,2-13-11 0,2 17 10 16,0-21-5-16,2 15 2 15,-4-15-5-15,-1 18-4 16,-2-19-24-16,-5 12-88 16,-2-20-79-16,-9 8-376 15,-4-34 16-15</inkml:trace>
  <inkml:trace contextRef="#ctx0" brushRef="#br0" timeOffset="45524.64">9420 17259 842 0,'-26'-7'278'15,"1"2"44"-15,5 3-209 0,3 1-3 16,8 0 2-16,4-1 36 16,3 1-3-16,10-4-9 15,9 2-44-15,16-4-13 16,15 1-30-16,27-4 1 16,12 3-4-16,28 1-9 15,4-2-10-15,29 2 2 16,-6-3-11-16,36 0 7 15,-19-1-1-15,33-1-3 16,-19 3-3-16,20 3-5 16,-28-2-5-16,16 3-4 15,-35 3 4-15,4 4-46 16,-33 2-46-16,-10 4-136 16,-31-2-330-16,-27-6 14 0</inkml:trace>
  <inkml:trace contextRef="#ctx0" brushRef="#br0" timeOffset="46140.6">9948 17575 1189 0,'-6'-25'347'0,"-1"9"67"16,7 3-290-16,5 7-49 16,0 1 19-16,-1 2 6 15,2 1 8-15,0 4-24 16,4 3-27-16,1 5-30 15,6 10-8-15,-1 7-8 0,3 11-3 16,-6 0-4-16,2 5-1 16,-4-5-2-16,-1 1 2 15,-5-8-3-15,-1-1 3 16,-4-6 2-16,-6-7 0 16,1-9-2-16,-3-7 8 15,-2-6-1-15,0-10 1 16,3-2 18-16,-2-6 9 15,8-1-7-15,7-11-4 16,11-2-8-16,6-4-28 16,8 0-14-16,16 2-134 15,4 13-108-15,6-4-304 16,-3 13-59-16</inkml:trace>
  <inkml:trace contextRef="#ctx0" brushRef="#br0" timeOffset="47540.63">16019 14517 1006 0,'0'-11'288'15,"0"5"81"-15,-3 1-265 16,6 5-26-16,-3 0 18 16,0 0-10-16,0 0 1 15,0 0-6-15,0 2 8 16,1 2-25-16,5 14-2 16,13 45-10-16,-15-24-7 15,-2 4-14-15,3 10-4 16,-2-4-3-16,0 10 0 15,2 2 0-15,-1 14 3 16,-2 0-7-16,1 14 4 16,-3-8-3-16,-4 12-1 15,1-9-5-15,-1 13 7 16,-2-6-9-16,1 14 0 16,0-8-1-16,2 19 5 0,0-16-9 15,0 11 4-15,2-12 3 16,7 11-3-16,-3-20-4 15,5 10 1-15,1-12 0 16,2 7-9-16,-3-18 3 16,-1 6 1-16,-5-12-2 15,-1 4-1-15,-2-15 2 16,-3 2-2-16,0-13-27 0,1-4-108 16,1-14-103-16,-2-2-348 15,1-14-31-15</inkml:trace>
  <inkml:trace contextRef="#ctx0" brushRef="#br0" timeOffset="48789.99">16080 14564 1031 0,'-6'-8'257'15,"3"0"98"-15,1 2-292 16,5 5-24-16,9 1 2 15,4-1-9-15,10 1 7 16,7-1 8-16,16-2 18 16,6 0 7-16,16-3 4 15,1-2-13-15,25 4 1 16,-5-3-19-16,20-1 0 16,1 1-3-16,24 2 8 15,-12-4-4-15,30 2-2 0,-8 3-8 16,25 1-5-16,-14-1-17 15,26 4-4-15,-20-1-2 16,20 1-2-16,-21 1-5 16,15-1 0-16,-27 1 3 15,10 4-1-15,-28-3-3 16,-2 2 1-16,-28 2 2 0,-3 2-4 16,-25-4 1-16,-6 4 1 15,-23-2 1 1,-9 2-1-16,-17-4-1 0,-6 1-1 15,-10-3 3-15,0 0-3 16,-5-2-1-16,1-1 3 16,-3 0-1-16,1 1-1 15,0-1 3-15,-3 1 2 16,0 0 1-16,1 0 1 16,-2-1-3-16,-1 1 5 15,1 0 4-15,1 0 2 16,0 0-1-16,1 0 8 15,0 0-1-15,0 0 1 16,1 0-7-16,1 1 12 16,0 0-7-16,-1 2 7 0,3 8-8 15,-2 11 8-15,-1 34-11 16,3-23 9-16,-1 1-11 16,-4 5 5-16,0 2 3 15,0 8-5-15,0-3-3 16,-1 15 1-16,2-1 3 15,1 14-7-15,0-3 5 16,3 11-4-16,-4-9 6 16,1 13-12-16,1-9 5 0,1 12-2 15,-5-9-3-15,5 11-8 16,-1-13 8-16,-1 14-3 16,2-11 2-16,-4 14 0 15,0-7-2-15,-1 9-5 16,0-12 6-16,-2 14-4 15,3-10-1-15,-1 10 7 16,4-14 1-16,4 4-9 16,4-18 0-16,0 2 6 15,3-14-5-15,1-1-32 16,-4-8-20-16,-2-7-92 16,-10-11-109-16,-18-2-373 15,-9-16 27-15</inkml:trace>
  <inkml:trace contextRef="#ctx0" brushRef="#br0" timeOffset="49540.26">15908 17248 1092 0,'-18'-6'247'0,"4"-2"100"16,7 7-321-16,3-1 3 15,3 2 11-15,1-1 15 16,1 0 13-16,3 0 30 16,15-3-10-16,55-8 1 15,-29 5-15-15,19-2-1 16,1 1-24-16,22-4 9 15,-1 1-9-15,22 1 8 16,-3 2-12-16,20 0 6 16,-10 4-7-16,24-2-5 15,-12 3-6-15,18-2 5 0,-7 1-5 16,25 0-4-16,-17 0 4 16,21 0 0-16,-16 1-11 15,16 3-4-15,-26-4 1 16,18 4-10-16,-24-1 2 15,10-2 3-15,-23 0 6 16,8 0-8-16,-25-3 3 0,7 2 0 16,-20-3-5-16,0 3 1 15,-18-2-4-15,-5 2 4 16,-20-3-13-16,-12 3-37 16,-14 0-70-16,-8 2-512 15,-13-2 106-15</inkml:trace>
  <inkml:trace contextRef="#ctx0" brushRef="#br0" timeOffset="50757.36">16827 17585 1095 0,'-7'-10'287'0,"2"-1"90"16,-2 5-230 0,2 4-82-16,-4 1 11 15,2 0-8-15,-6 5-9 16,0 3-19-16,-7 4-4 16,4 0-15-16,-6 4-1 15,-1-2 2-15,0 2-6 16,6-2-10-16,1 2 3 15,6-2-2-15,7 0-8 16,3-2-1-16,7 1 3 0,4-2 5 16,7-1-2-16,5 0 1 15,6-3-1-15,0-2 2 16,8 0 0-16,-4 0-3 16,5 1 5-16,-6 2 0 15,2 9 7-15,-7 3-10 16,-3 7 5-16,-8 2-3 0,-6 6-2 15,-10-2-3-15,-14 4 4 16,-11-3-6-16,-17-6-1 16,-11-8-18-16,-24-14-129 15,-8-18-343-15,-12-16 54 16</inkml:trace>
  <inkml:trace contextRef="#ctx0" brushRef="#br0" timeOffset="52791">9577 15056 1009 0,'-7'-3'260'0,"-1"-3"76"0,0 7-292 16,-1 0-20-16,4 3-14 15,-4-3 9-15,2 1 9 16,2 0 5-16,1 0 4 16,3-2 0-16,-1 1-11 15,1 1-4-15,0-1-3 16,0 0 4-16,0 0 1 0,0 0 5 15,1 0 1-15,1 0 2 16,0 0-4-16,1 0 0 16,2 0 1-16,1 1-2 15,6 1-2-15,39 13 5 16,-28-15 3-16,4 0 1 16,2-3-8-16,13 2 3 15,1-3-2-15,16 1-3 16,-1 0-4-16,18 3 7 15,-2-2-1-15,20 2 0 16,-3-2-5-16,24 3 1 16,-8-2-3-16,18 1-5 15,-9-4-3-15,15-3 5 16,-14 0 0-16,15-3 3 16,-14 0 1-16,13 4 5 15,-17 0-9-15,7-4 1 0,-15 1-1 16,8 2 2-16,-22 0 1 15,3 1-3-15,-18 3 0 16,-2 3-10-16,-18-4 0 16,-1 0-7-16,-17-1 5 15,-1 2-5-15,-14-2 11 16,-6 0-2-16,-9 2 4 0,-7-2-22 16,-9-1-75-16,-15 1-482 15,-5-1 114-15</inkml:trace>
  <inkml:trace contextRef="#ctx0" brushRef="#br0" timeOffset="54256.22">9416 15692 906 0,'-11'-17'300'0,"-2"5"38"15,2 6-242-15,1 3-54 16,4 2-8-16,0 0 34 15,4-3 7-15,2 3 5 16,1 0-9-16,1 0-6 16,10 0-38-16,58-4 9 15,-26 0 7-15,10-5 14 16,5 2-4-16,19-3 15 16,-4-1-18-16,19 3-3 15,-2 1-14-15,18-1-3 16,-6 3-14-16,24-1 4 15,-11 0-2-15,22-2 4 16,-10 2 2-16,18 3 2 16,-16 0-3-16,11 2-2 0,-15 4 0 15,5-1-2-15,-24-2 0 16,4-1 1-16,-19-1 1 16,5-2-5-16,-23-2 0 15,3 2-5-15,-17-2-5 16,-6-2-3-16,-17 1 7 0,-3-1-2 15,-11 1 2-15,-7 0 2 16,-8 5-2-16,-5 1-60 16,-9 5-94-16,-20 7-435 15,-12 0 58-15</inkml:trace>
  <inkml:trace contextRef="#ctx0" brushRef="#br0" timeOffset="54924.2">9510 16246 1027 0,'-26'-6'228'0,"0"0"104"15,5 5-296-15,0-1 19 16,7 1 10-16,3 0 26 0,2 1-6 16,6-1-1-16,1 1-29 15,3-1-14-15,-1 1-13 16,2-1 14-16,2 1 7 15,28-1 17-15,45-4 3 16,-17 0 2-16,6-2-11 16,16-3-2-16,2 4-15 15,19-3 2-15,-3 0-14 0,17 0 1 16,-2 3-13-16,20-3 4 16,26 2 17-1,4 3-24-15,5 0 11 16,-1-3-9-16,-1 1-2 15,-39 1 0-15,10-2-5 16,-20 2-9-16,2-1 7 16,-22 0-7-16,-3 1-4 15,-24 0 8-15,-6 2-1 16,-22 4-4-16,-10 0-20 16,-18-1-22-16,-10 7-127 15,-17 4-62-15,-25-4-353 16,-19-4 0-16</inkml:trace>
  <inkml:trace contextRef="#ctx0" brushRef="#br0" timeOffset="55588.25">9358 16763 1092 0,'-13'-11'274'0,"0"3"83"0,7 3-306 16,3 4 6-1,3-1 1-15,0 1 21 0,1 0 6 16,2 0 4-16,15-3-18 16,57-7-6-16,-27 8-16 15,19-2 3-15,2-2-10 16,19 2 0-16,-1-1-6 16,22 1 1-16,-6 0-3 0,22-1 6 15,-8 0-6-15,18 0-1 16,-16 5-6-16,17-2 2 15,-15 3-8-15,14 0 1 16,11 0 19 0,-2-3-29-16,-7 2 5 15,-5-3-10-15,-13 1 3 16,-34 2 2-16,3 2-3 16,-19-2 1-16,-3 5-6 15,-16-2-1-15,-4 1-2 16,-17-4 1-16,-5 4-30 15,-17-3-44-15,-21 8-507 16,-21 0 126-16</inkml:trace>
  <inkml:trace contextRef="#ctx0" brushRef="#br0" timeOffset="65154.2">21337 14534 1122 0,'6'-6'284'16,"1"0"97"-16,33-34-277 16,-31 35-29-16,4 1 19 0,1 2-4 15,5 3 1-15,2 4-43 16,-3 5-7-16,-1 4-26 16,-2 12 1-16,-7 3-14 15,-3 10 2-15,-1 3 0 16,-4 5-3-16,-6-6-3 15,-2 2 8-15,-4-10-2 16,-2 1 1-16,-1-12 0 0,4-1 0 16,0-9-6-16,3-4 11 15,3-5-9-15,1-3 11 16,-2-4-2-16,2-6 1 16,1-4-9-16,4-9 5 15,4-4-7-15,4-8-5 16,5 1 6-16,3-5-2 15,1 3-1-15,5-3-1 16,0 4 4-16,1 0-3 16,-1 4 2-16,5 5 3 15,-2 7 10-15,3 4 8 16,-4 5 10-16,3 5 3 16,-6 2 0-16,-2 2-6 15,-4 2-10-15,-3 3-8 16,-2 2-1-16,1 8 0 0,-3 5 1 15,1 7 6-15,-2 3-5 16,-1 8-2 0,-3-2 1-16,0 5-3 0,-7-5-6 15,3 3 4-15,3-5-25 16,-1 2-172-16,2-6-351 16,0-8 37-16</inkml:trace>
  <inkml:trace contextRef="#ctx0" brushRef="#br0" timeOffset="65903.75">22115 14848 789 0,'23'-45'398'0,"-33"43"-39"0,-1 4-114 16,0 0-220-16,0 4 27 15,3-3 4-15,-1 1 19 16,3-1 4-16,0 0 10 15,1-2-17-15,1 0-2 16,4-2-14-16,-2 1-9 16,0 0-20-16,0 0-13 15,-1 1-5-15,0 0-7 16,0 1 1-16,-2 2-3 16,1-1-2-16,-4 5-1 15,-26 34 2-15,30-32 0 16,2-2-2-16,0-2 4 15,1-1-1-15,2-1 0 16,-1-4 0-16,0 0 1 0,2 0 7 16,-1 1 3-16,2-1 6 15,6 0 8-15,6 1 0 16,39 3-3-16,-35-4 2 16,4 1-4-16,-4 0-6 15,1 3-3-15,0 2-4 16,-5 6-2-16,-2 1-6 15,-1 4-2-15,-3 3 3 16,-4 0 0-16,-3-2-6 16,-8 4 9-16,-6-3-4 0,-12 2-12 15,-9-5-20-15,-13 1-84 16,-9-12-82-16,-15-13-328 16,3-14 9-16</inkml:trace>
  <inkml:trace contextRef="#ctx0" brushRef="#br0" timeOffset="68906.42">20533 15416 822 0,'-44'-3'204'0,"33"0"89"15,3 2-222-15,1-2 15 16,3 1-2-16,1 1 21 0,2 0-24 16,0 0-4-16,1 0-32 15,0 1 6-15,0 0-17 16,0 0 11-16,1 0-4 16,1 0 8-16,3 0-17 15,11 0 9-15,41 5-14 16,-26-2 5-16,-1-3-9 0,14 0 14 15,1 1-13-15,12-2 10 16,2-2-5-16,20 6 8 16,-2-2-12-16,18-1 11 15,-2 2-12-15,21-1 3 16,-7-3-5-16,19-3 3 16,-9 2-11-16,24 2 7 15,-16-3-5-15,24 0 0 16,-7 3-2-16,20 0 2 15,-23-3-6-15,14 2-3 16,-19 0-7-16,9-2 5 16,-19 0-4-16,13 2 2 15,-19-1-2-15,2 0 0 16,-29 2-28-16,-2 0-134 16,-28 1-10-16,-18-2-366 0,-23-2-12 15</inkml:trace>
  <inkml:trace contextRef="#ctx0" brushRef="#br0" timeOffset="70870.34">20897 15916 1171 0,'1'-73'413'0,"1"46"51"15,-1 11-315-15,3 6-28 16,2 6-50-16,2 6-17 15,4 5-10-15,8 15-6 16,0 9-19-16,6 14-1 16,0 7 1-16,8 18-6 15,-4-3-5-15,4 0-4 16,-6-12-3-16,1-6 0 0,-11-22 5 16,-2-9 5-16,-8-12 26 15,0-13 22-15,0-13 2 16,1-17 1-16,3-17-5 15,3-22-23-15,4-1-30 16,2-12-48-16,-1 15-42 16,0 16-153-16,-6 28-354 15,-11 16 35-15</inkml:trace>
  <inkml:trace contextRef="#ctx0" brushRef="#br0" timeOffset="71238.59">21951 15651 1184 0,'4'-15'284'16,"-4"7"111"-16,-2 7-295 16,-1 3-12-16,-4 7 13 15,-3 7-2-15,-12 15 13 16,-2 3-37-16,-11 24-12 15,-1 8-15-15,3 31-7 0,10 1-24 16,15 17-22-16,16-12-44 16,24 9-118-16,13-31-356 15,27-16 45-15</inkml:trace>
  <inkml:trace contextRef="#ctx0" brushRef="#br0" timeOffset="71672.16">22345 15790 1285 0,'-1'-10'366'0,"-7"6"74"16,0 7-318-16,-4 7-89 16,-6 12 5-16,-4 7-2 15,-2 17 8-15,-1 8-22 16,4 13-4-16,5-5-16 0,0-2-54 16,6-12-56-16,1-6-84 15,2-17-292-15,5-7 25 16</inkml:trace>
  <inkml:trace contextRef="#ctx0" brushRef="#br0" timeOffset="71986.22">22310 15836 1417 0,'8'-24'339'16,"-6"4"127"-16,5 8-358 15,-1 6-23-15,3 0 12 16,-4 3-5-16,4 3-2 0,-1 1-51 16,6 5-13-1,4 4-19-15,3 13 7 0,2 6-7 16,4 13 0-16,-5 2-6 16,2 20 9-16,-8-7-6 15,2 6-6-15,-4-9 2 16,-1 3-11-16,-4-21-25 15,-4-4-54-15,0-13-37 16,-8-6-84-16,-2-8-23 16,-11-6-294-16,-7-5 60 0</inkml:trace>
  <inkml:trace contextRef="#ctx0" brushRef="#br0" timeOffset="72162.42">22205 16123 1431 0,'13'-13'305'0,"12"-3"163"15,10 3-410-15,16 0-21 16,-1 4 1-16,10 6-96 16,-5-2-20-16,4-4-397 15,-13-1 31-15</inkml:trace>
  <inkml:trace contextRef="#ctx0" brushRef="#br0" timeOffset="72388.06">22824 16055 1488 0,'70'0'378'0,"-65"-12"131"15,0 5-414-15,-1 5-16 16,-1 4-26-16,-3-2-6 16,1 2-23-16,2 13-25 15,2 51-48-15,-14-22-168 16,-7 3-317-16,-8-6 13 16</inkml:trace>
  <inkml:trace contextRef="#ctx0" brushRef="#br0" timeOffset="72937.45">23295 15866 1323 0,'0'-7'331'15,"-5"-1"156"-15,3 6-354 16,-1 1-10-16,2 0-10 16,0 0 3-16,-1 1-55 15,2 0-17-15,-2 0-28 0,1 0 1 16,0 0-9-16,0 0 1 16,0 0-8-16,-2 0 3 15,-1 1-4-15,0 0-1 16,0 0 1-16,-3 0-3 15,-2 2-3-15,2 1 3 16,-31 24 3-16,32-20-6 16,0-1 4-16,3 2-4 15,2-2-5-15,2 3-3 16,1-3 2-16,5 2 0 16,-1-2 0-16,4-1 8 15,3-1-1-15,2-1 5 16,1 0-1-16,6 2 5 15,-2-1-3-15,5 2 1 16,-1 0-4-16,0 6 3 0,-3 0-1 16,-4 5-3-16,-2 3 1 15,-10 3-5 1,-9-1-8-16,-17 3-23 0,-10-5-23 16,-18-1-58-16,-3-4-20 15,1-4-37-15,14-6-13 16,14-7-287-16,19-12 104 15</inkml:trace>
  <inkml:trace contextRef="#ctx0" brushRef="#br0" timeOffset="73220.28">23629 15641 1647 0,'-3'-26'359'0,"5"-1"179"16,3 17-475-16,2 3 7 15,-1 3 1-15,7 9 1 16,4 8-22-16,6 19-5 16,2 12-19-16,1 27-10 15,-9 11-11-15,-12 34 4 0,-11 0-9 16,-23 31-111-1,-16-2 99-15,-45 13-579 0,-7-41 109 16</inkml:trace>
  <inkml:trace contextRef="#ctx0" brushRef="#br0" timeOffset="99732.07">20210 16968 1267 0,'-7'-21'340'0,"3"6"132"16,1 8-353-16,6 7-32 16,1 6-19-16,-3-5-3 15,1 2-33-15,6 33-8 16,46 43 6-16,-27-17-3 0,-4 0-7 15,3 5-9-15,-5-10-7 16,0 7 2-16,-5-14-4 16,-6 0-2-16,-5-11 3 15,-13 0 0-15,-8-12-12 16,-17-5 0-16,-6-5 1 16,-10-8-10-16,-4-6 1 0,-3-17 5 15,10-7-4-15,-3-23 1 16,13-10 3-16,9-16-6 15,14 0 9-15,8-11 1 16,16 9 0-16,11-4 7 16,12 11 3-16,14-1 2 15,8 16 7-15,21 4 10 16,7 15 1-16,27 1 12 16,-1 10 2-16,15 2 6 15,-12 6-1-15,0 2-2 16,-30 5-7-16,-9 3-10 15,-28 2-10-15,-13 0-31 16,-22-1-35-16,-21 7-352 16,-21 1-142-16,-18-2-102 15</inkml:trace>
  <inkml:trace contextRef="#ctx0" brushRef="#br0" timeOffset="102132.71">20693 17639 1470 0,'-9'-28'323'0,"-9"42"138"16,2 13-419-16,-8 9-16 15,0 4 0-15,-4 11 4 16,6-2-3-16,0 6-22 16,9-9-25-16,5-3-54 15,3-11-53-15,5-18-360 16,2-14 61-16</inkml:trace>
  <inkml:trace contextRef="#ctx0" brushRef="#br0" timeOffset="102464.22">20647 17583 1475 0,'9'-11'329'0,"-6"-1"174"0,1 6-413 16,3 1-1-16,-1 5-9 15,3-2 15-15,3 10-46 16,4 4-14-16,3 5-24 16,3 10 5-16,-7 5-11 0,5 2 0 15,-6 1-7-15,-1 14 0 16,0-3 0-16,0 5 1 16,-4-1 6-16,2-1-9 15,-2-14-14-15,-2-10-62 16,-4-10-50-16,-2-9-99 15,-5-12-58-15,-6-15-248 16,-2-4 29-16</inkml:trace>
  <inkml:trace contextRef="#ctx0" brushRef="#br0" timeOffset="102644.68">20607 17816 1253 0,'-10'0'298'0,"4"-2"137"0,2 3-340 16,7 2-18-16,-3-3 7 16,1 0 0-16,1 0-29 15,10 0-20-15,53 2-21 16,-23-5-154-16,1 0-348 16,2 0 56-16</inkml:trace>
  <inkml:trace contextRef="#ctx0" brushRef="#br0" timeOffset="103529.28">21090 17844 1186 0,'-81'-23'290'0,"71"14"150"16,7 6-328-16,4 1-13 16,4 0-6-16,-3 1-4 0,0 0-57 15,13 0-15-15,43-6-24 16,-24 5-77-16,-4 1-52 16,3 3-335-16,-9 1 24 15</inkml:trace>
  <inkml:trace contextRef="#ctx0" brushRef="#br0" timeOffset="103709.24">20947 17979 1038 0,'10'0'444'15,"4"-7"-14"-15,14-1-178 16,11 0-231-16,11-2-22 15,1 2-58-15,6 1-372 16,-13-1 67-16</inkml:trace>
  <inkml:trace contextRef="#ctx0" brushRef="#br0" timeOffset="104454.52">21432 17690 1350 0,'0'-76'356'0,"-6"66"120"0,2 5-332 15,2 4-56-15,3 1-4 16,-1 0-10-16,0 0-30 15,0 0-45-15,0 1-5 16,0 2-3-16,2 8 2 16,1 12 10-16,5 38 5 15,-7-35-1-15,-1 1 0 16,0-4 1-16,-1-2-3 16,2-6-4-16,0 3-2 15,-1-8-24-15,-2 4-49 16,0-1-44-16,-1 3-87 15,-1-5-309-15,2-5 12 16,2-6-141-16</inkml:trace>
  <inkml:trace contextRef="#ctx0" brushRef="#br0" timeOffset="104731.19">21660 17722 1066 0,'-12'-15'354'16,"4"7"41"-16,2 0-222 15,2 4-118-15,1 2 0 16,3 1 6-16,-2 1-10 16,0 0-37-16,1 1-17 15,-1 2 0-15,0 0-20 16,-2 6 14-16,-11 15 6 15,-21 35 7-15,18-28-62 16,0 0-35-16,1-1-330 16,6-11-18-16,4-11-146 15</inkml:trace>
  <inkml:trace contextRef="#ctx0" brushRef="#br0" timeOffset="104976.86">21559 17842 1334 0,'11'-44'330'0,"-13"38"129"16,0 0-341-16,6 4-41 16,-4 2-3-16,1 0-9 0,0 0-26 15,1 0-40-15,3 2-2 16,11 7-1-16,38 33-15 15,-35-18-20-15,2 4-81 16,-4-5-58-16,1-3-321 16,-5-12 21-16</inkml:trace>
  <inkml:trace contextRef="#ctx0" brushRef="#br0" timeOffset="105364.77">21757 17879 1319 0,'44'-48'420'15,"-30"31"55"-15,9 5-322 0,2 3-152 16,2 1-16-16,-7 3-11 16,3 1-8-1,-10 2 4-15,0 0-11 0,-5 0 15 16,-1-3 4-16,-6 1 4 15,-2-1-1-15,-5-2 11 16,-5 3-5-16,0-2 3 16,-4 3 7-16,-2 1-3 0,-6 1-2 15,4 1 5-15,-3 1 5 16,4 2 1-16,0 0 1 16,7 4-3-16,0 4 3 15,5 5-3-15,3 6-6 16,3 4 2-16,10 7 8 15,6-2-8-15,9 0 5 16,4-8-8-16,11-5-64 16,-1-11-45-16,4-9-303 15,-4-9 21-15</inkml:trace>
  <inkml:trace contextRef="#ctx0" brushRef="#br0" timeOffset="105681.13">22097 17791 1026 0,'-5'-18'379'0,"0"4"75"15,0 8-262-15,4 3-31 0,2 4-51 16,-1-1-17-16,1 1-47 16,2 0-20-16,4 5-19 15,20 0-10-15,34 44-19 16,-30-35-52-16,-3-2-24 16,4-4-33-16,-9-7 6 15,1-5 17-15,-7-5 49 16,-1-7 76-16,-5-2 51 0,-5-3 70 15,-4 2 29-15,0 4 38 16,-2 5-33-16,-6 7-4 16,-2 8-60-16,-7 22-5 15,-7 13-34-15,-9 38-18 16,-1 8-17-16,-10 30-7 16,7-3-54-16,1 16-104 15,8-28-129-15,-7 0-381 16,-2-44-11-16</inkml:trace>
  <inkml:trace contextRef="#ctx0" brushRef="#br0" timeOffset="106247.8">23073 16782 1402 0,'-6'-15'327'0,"-8"10"140"0,-5 19-387 16,-11 13 7-16,-4 10 7 15,-12 25 33-15,3 10-20 16,-8 21-7-16,14-1-37 15,5 20-17-15,20-13-33 16,18 9-4-16,20-18-36 0,18 3-101 16,12-29-114-16,18-14-341 15,-5-28-26-15</inkml:trace>
  <inkml:trace contextRef="#ctx0" brushRef="#br0" timeOffset="106815.52">23242 17205 1128 0,'0'-1'285'0,"-2"2"102"16,0-2-258-16,1 1-29 15,-1 0 35-15,2 0 11 16,-3 0 5-16,1 0-40 16,-1 0 2-16,-1 1-29 15,0 0-5-15,-4 0-20 0,-6 2-12 16,-30 14-33-16,33-13-3 15,2-1-5-15,1 3-6 16,-1-1 3-16,3 3 2 16,1 0-11-16,0 2-1 15,4-2-2-15,-2 1-5 16,6-1-6-16,0-1 15 16,1-2-5-16,6 1 6 15,0 0 4-15,4-1 7 16,0 0-11-16,6 0 9 15,-1 2-10-15,4-2 0 16,-1 3-4-16,3 2 7 16,-4-1-9-16,-2 2 15 15,-4 3-10-15,-6-1 2 16,-6-1-9-16,-9 2 1 16,-4 0-15-16,-9 2-6 0,0-4-16 15,-2-1-37-15,1-6-34 16,0-4-106-16,3-4-316 15,2-7 52-15</inkml:trace>
  <inkml:trace contextRef="#ctx0" brushRef="#br0" timeOffset="107201.2">23568 16946 1426 0,'-8'-18'375'0,"3"1"176"16,3 8-401-16,3 5 3 0,7 4-19 16,9 12 2-16,6 9-51 15,10 26 6-15,4 13-19 16,4 25 3-16,-9 8-29 16,-11 36-14-16,-13-8-27 15,-19 22-60-15,-22-7-108 16,-27 7-505-16,-27-36 82 15</inkml:trace>
  <inkml:trace contextRef="#ctx0" brushRef="#br0" timeOffset="114851.14">24354 17046 1377 0,'54'-20'394'0,"-54"6"79"16,10 3-358-16,0 4-97 0,6 2-6 16,-2 1 9-16,3 0 8 15,-2 2 7-15,3-1 0 16,0 0 10-16,-2-1 8 16,-4-1 2-16,0-3-1 15,-2 3-5-15,4-6-2 16,0-2-8-16,5-4-16 15,4-2-1-15,7-7-5 16,0-2-3-16,6-8-10 16,-1-2 14-16,2-11-10 15,-7 1 8-15,3-11-1 16,-10 5 10-16,-2-8 3 16,-3 7 4-16,-3-5-8 15,-4 11 4-15,-1-4-9 0,-4 5-9 16,-3-10-2-16,-2 6 1 15,-4-5-10-15,-2 5 4 16,-1-6-7-16,1 8 3 16,-3 0-4-16,-1 4 3 15,-2-2-5-15,-3 4 8 16,0-1-9-16,-6 6 5 16,0-2-8-16,1 7 6 0,-5 3-7 15,-2 4 5-15,-4-1-6 16,0 6 6-1,-6-1-6-15,1 3 7 0,-5 2-2 16,2 5 6-16,-4 2-4 16,5 3 4-16,-2 0-2 15,4-1 2-15,-2 3-2 16,6-2 6-16,3 1-2 16,6 2 1-16,3 3 2 15,8 1-1-15,5-3-1 16,2 4 0-16,3 0-5 15,1-1-14-15,0 0-52 16,0 1-38-16,1-1-160 16,3 0-350-16,2 0 39 15</inkml:trace>
  <inkml:trace contextRef="#ctx0" brushRef="#br0" timeOffset="115175.13">24499 15164 1008 0,'30'-13'329'0,"-30"8"58"0,-3 7-193 16,-4-1-95-16,-8 5 17 15,-3 1-6-15,-7 7-8 16,0 2-46-16,-7 5-19 15,1-1-16-15,-4 3 0 16,3-3-11-16,0-1-4 16,10-5-2-16,0-3 1 15,8-2-4-15,5-4-5 16,2-3-10-16,3 1-49 16,4-3-37-16,0-2-83 15,1 1-33-15,0 0-269 16,1 1 43-16</inkml:trace>
  <inkml:trace contextRef="#ctx0" brushRef="#br0" timeOffset="115459.78">24209 15358 1065 0,'-1'2'320'0,"0"1"101"0,0-2-232 16,0 0-37-16,1 0 29 15,0 1-17-15,1 0-16 16,1 3-48-16,7 11-5 16,26 40-35-16,-16-23-10 15,1 0-18-15,0 14-33 16,-8 1-111-16,-25 11-487 15,-15-15 103-15</inkml:trace>
  <inkml:trace contextRef="#ctx0" brushRef="#br0" timeOffset="143009.22">10514 14769 688 0,'-1'-57'217'0,"2"48"53"16,2 4-157-16,-3-2-9 16,1 2 10-16,-2-3-3 15,0 3 2-15,-1 3-26 16,2 0-17-16,0 2-24 0,0 0-4 15,0 2-9-15,0-1-1 16,2 1 0-16,-1 2 8 16,3 13-6-16,14 41-2 15,-16-32-6-15,1 6-5 16,0-4-8-16,1 14 4 16,-1-3-10-16,1 14 6 15,1 3-6-15,-1 9 1 16,-1-2-1-16,2 6 6 15,0-9-6-15,-3 2 9 16,3-6-6-16,-2 8-3 16,0-5 0-16,-2 8 3 15,3-10-4-15,-1 1 2 16,-2-10 0-16,-1 6 1 0,1-12-7 16,2 8 0-16,-1-6 6 15,1 12-4-15,-1-5-1 16,1 5 5-16,-4-5-4 15,1 11-4-15,-2-10 5 16,2 3-5-16,-2-7-1 16,4 8 4-16,0-8 0 15,4 4-4-15,-2-3 6 0,-1 0-4 16,1-7 0-16,1 1 3 16,-2-5-2-16,0 1-4 15,-1-5 5-15,0 2 0 16,-2-4-5-16,0 0 2 15,0-3 3-15,0 7 0 16,-1-4-6-16,2 4 1 16,-3-5 2-16,2 5-54 15,-3-8-62-15,1 6-374 16,-4-9 54-16</inkml:trace>
  <inkml:trace contextRef="#ctx0" brushRef="#br0" timeOffset="143924.07">11167 14686 635 0,'-1'-9'261'0,"1"4"24"0,-2 2-143 16,1 0-24-16,0 3-15 16,1-1 11-16,-1 0-16 15,0 0-7-15,1 1-32 16,0 0-5-16,0 0-17 16,0 0 8-16,0 0 2 15,0 0 11-15,0 0-9 16,0 0 12-16,0 1-13 15,0 1-6-15,0 3-10 0,2 15 2 16,4 34-9-16,-4-26 2 16,-2-1-5-16,3 5-1 15,-1-5-2-15,2 10 3 16,-4 0-3-16,2 13 2 16,-2 1 1-16,0 13-6 15,0-6-7-15,-1 7 3 16,0-9-7-16,-1 6-1 15,1-5-1-15,0 9 5 16,1-3-8-16,0 10 4 16,0-8-5-16,-2 4 2 15,-1-12-4-15,2 8 3 16,0-9-1-16,2 14 4 0,3-6-2 16,-1 5 0-1,1-10-3-15,3 6 6 0,-2-14-7 16,2 4 3-16,0-4 1 15,1 10 0-15,3-7-3 16,-1 7 3-16,-2-8 2 16,-1 8-5-16,-1-7 5 15,-2 2-2-15,-2-7-10 0,2 7-33 16,0-8-13-16,2 5-57 16,-1-7-37-16,-4 11-376 15,-4-6 91-15</inkml:trace>
  <inkml:trace contextRef="#ctx0" brushRef="#br0" timeOffset="145307.82">10949 14847 1236 0,'2'-3'336'16,"0"-1"81"-16,-1 1-355 0,0 1-47 15,-1 1-67-15,-2 1-365 16,-6 3 99-16</inkml:trace>
  <inkml:trace contextRef="#ctx0" brushRef="#br0" timeOffset="146216.1">10974 14827 794 0,'0'-13'426'16,"-2"1"-55"-16,-1 6-141 15,2 4-189-15,1 3-30 0,0-1-1 16,0 0 3-16,1 0 2 15,1 0-10-15,-1 1-386 16,1 2 124-16</inkml:trace>
  <inkml:trace contextRef="#ctx0" brushRef="#br0" timeOffset="149123.98">11012 14846 733 0,'37'-6'205'16,"-37"3"49"-16,1 1-174 15,1 1-29-15,-2 0 25 0,0 1 2 16,0-1 12-16,0 1-19 16,0-2-2-16,0 2-24 15,0 0 4-15,0-1-3 16,0 0 8-16,1 0 4 15,1-1 3-15,2-2-2 16,12-5-9-16,39-46-7 16,-25 25-1-16,2 0-12 0,10-10-3 15,1 3-6-15,11-6-3 16,2 5-9-16,11-1-1 16,-2 6-1-16,10-2-4 15,-4 5-2-15,15 0 2 16,-3 2-2-16,20 1 0 15,-5 2 1-15,25-3 6 16,-7 3-10-16,25-9 4 16,-9 0 0-16,22-3 4 15,-11 2-6-15,25-1 7 16,-14 8 1-16,29-1 3 16,-15 5-2-16,31-3 2 15,-18 7 2-15,34-5-2 16,-23 7-7-16,33 1 4 0,-23 3-3 15,29 0-2-15,-33 5 1 16,43 2 3-16,-31 0-3 16,34 0 1-16,-26 3 1 15,41 0 1-15,-38-1-4 16,30 3 5-16,-29 2-3 16,28 1 2-16,-34 1 2 15,23 3 2-15,-28 0-2 16,22 5 2-16,-31 1 1 0,25 5-3 15,-31 4-3-15,20 2 4 16,-29 1-4-16,16 8 0 16,-36-3 0-16,13 8 5 15,-29 4-4-15,10 4 0 16,-26-3 0-16,10 4-2 16,-25-5-1-16,1-2-2 15,-24-7 5-15,-4 2 0 16,-24-4-3-16,-3-2-2 15,-19-1 4-15,-6-4 0 16,-12-7-7-16,-10-4 7 16,-5-5-1-16,-9-2 13 15,-5-3-1-15,1-1 18 16,-1 0 2-16,-1 0-1 16,0-1-20-16,1-1 6 0,-1 0-16 15,0 0-7 1,0 0-3-16,0-1-4 15,1-1-15-15,-3 1-39 0,1 0-24 16,0-1-81-16,0 1-24 16,0 0-51-16,0-2 97 15,2-1-343-15,2-14 168 16</inkml:trace>
  <inkml:trace contextRef="#ctx0" brushRef="#br0" timeOffset="149824.22">21054 14329 846 0,'0'-100'334'0,"-13"77"53"16,2 6-218-16,-2 0-14 15,4 7-31-15,-2 2-2 16,3 2-24-16,1 3-3 16,5 3-28-16,-2-1-11 15,3 0-20-15,1 1-13 16,0 0-9-16,-1 0-2 16,1 0-6-16,-1 1-4 15,0 1 1-15,0 1-4 16,1 4 3-16,1 8 0 15,13 36 1-15,-4-30-1 16,4 2 2-16,5 4-1 16,-1-2 1-16,2 3-1 15,1-5 1-15,-1 3-1 0,-3-9 1 16,0 1-3-16,-5-7 2 16,-1-2 0-16,-7-4 1 15,-1-2 4-15,-4-2 12 16,1-1 6-16,-2 0 7 15,0 0-9-15,-3 0 2 16,-11 0-12-16,-46 8-8 0,23 3-7 16,0 6 3-1,-4 13-1-15,5 6-2 0,-3 8 2 16,8-1-2-16,2-3 4 16,11-7-3-16,1-8 1 15,12-7 1-15,-2-7 4 16,7-4-4-16,-1-3 5 15,1-3 5-15,2-1 1 16,0 0 5-16,0 0 1 16,0 0-3-16,0 0-1 15,0 0-6-15,0 0-2 16,0 0-3-16,0 0-2 16,0 0 2-16,0 0 0 15,0 0-2-15,0 0 19 16,0 0 0-16,0 0 14 0,0-1 13 15,0-1 6-15,0 0-4 16,2-2 1-16,1-20-15 16,10-56-2-16,-6 23-12 15,10-13-6-15,-1 0 3 16,8-10-8-16,1 13-9 16,3-1 2-16,-3 12-5 15,-2 5-4-15,-4 18-32 0,-4 20-183 16,-13 26-445-16,-6 12 56 15</inkml:trace>
  <inkml:trace contextRef="#ctx0" brushRef="#br0" timeOffset="174371.45">2140 16379 1700 0,'-7'-19'356'0,"1"0"153"15,5 7-511-15,2 9 3 16,1 3-5-16,4 1-25 16,-5-1-41-16,2 2-241 15,18 2-200-15,49 6-69 16</inkml:trace>
  <inkml:trace contextRef="#ctx0" brushRef="#br0" timeOffset="174521.44">3012 16344 1452 0,'-2'-12'414'0,"-1"0"-39"0,1 7-393 16,-4 1-169-16,-3 1-320 16,-5-4 88-16</inkml:trace>
  <inkml:trace contextRef="#ctx0" brushRef="#br0" timeOffset="174683.13">2538 15745 1634 0,'-15'-35'311'15,"11"6"-2"-15,8 24-729 0,6 10-69 16,2 5-222-16</inkml:trace>
  <inkml:trace contextRef="#ctx0" brushRef="#br0" timeOffset="175503.08">3496 15865 1106 0,'-25'-60'283'0,"42"45"80"16,3 9-320-16,4 7 2 15,-2 5-20-15,0 9 1 0,-7 6 5 16,-1 17-9-16,-5 5-11 15,-2 19-3-15,-4 0-5 16,-5 2 2-16,0-11 2 16,-4-6-2-16,-10-3 2 15,7-36-5 1,-2-8-5-16,-1-5 0 0,3-10-6 16,1-7 5-16,7-21-6 15,6-4-2-15,8-12 5 16,1 2 1-16,8-5 4 15,1 17 1-15,3 3 16 16,-2 14 11-16,7 4 34 16,-5 9 8-16,4 7 20 15,-5 4-7-15,2 5 1 16,-2 6-32-16,-1 6-1 16,-2 5-20-16,-1 5 0 15,-3 3-14-15,-4 9 5 16,-3-2-10-16,-3 7 0 15,-3 1-5-15,-1 5 1 16,-1-9-4-16,-3 0-10 16,2-8-29-16,-1-6-123 15,2-8-357-15,1-7 49 0</inkml:trace>
  <inkml:trace contextRef="#ctx0" brushRef="#br0" timeOffset="175936.83">4136 16116 1208 0,'3'-54'325'0,"-10"36"87"16,5 8-343-16,4 7 7 16,2 0-18-16,5 5 4 15,1 3-4-15,3 10-10 16,-1 2-24-16,3 12-7 16,-3 3-5-16,1 10 1 15,-6 0-1-15,-1 11 2 16,-3-7-7-16,-2 2 3 0,-2-12-7 15,1-4 4-15,-2-13 1 16,0-9 5-16,0-9 2 16,-4-7 5-16,-2-9 1 15,2-15-5-15,-1-6-3 16,4-12-5-16,4-3-4 16,9-10-3-16,4 9 1 15,11 4-37-15,4 10-55 16,17 9-421-16,2 12 86 0</inkml:trace>
  <inkml:trace contextRef="#ctx0" brushRef="#br0" timeOffset="176573.8">5113 15921 1279 0,'-3'-21'343'16,"2"2"94"-16,2 9-351 0,5 8-30 15,8 5 1-15,4 5-4 16,14 8-1-16,4 5-13 16,10 6-7-16,-1 5-19 15,6 10-8-15,-10-3-22 16,-1 3-77-16,-10-6-45 15,-5-2-354-15,-11-16 32 0</inkml:trace>
  <inkml:trace contextRef="#ctx0" brushRef="#br0" timeOffset="176738.53">5432 15814 1440 0,'-23'1'324'16,"3"14"132"-16,-10 21-401 15,2 9-38-15,-6 24 5 16,5 0 2-16,-3 15-52 16,7-7-112-16,-7 2-330 15,10-28 27-15</inkml:trace>
  <inkml:trace contextRef="#ctx0" brushRef="#br0" timeOffset="177453.31">6559 15180 1183 0,'9'-24'298'0,"-1"9"87"15,1 9-343-15,0 8 6 16,-3 6-15-16,3 10 17 16,-1 5 2-16,0 16-1 0,-2 0-15 15,3 11-10-15,-4 1-19 16,2 1 3-16,-3-12-5 15,1-3 1-15,-5-14 3 16,1-10-1-16,-3-8 1 16,-3-7 8-16,1-4-11 15,3 4-4-15,-1-3-2 0,-3-25-5 16,2-37-7-16,6 25 3 16,7 7 4-16,3-3 9 15,4 12-4-15,5-3 10 16,4 7 0-16,7-1 12 15,-3 6 4-15,9-1 16 16,-8 9-2-16,3 6 2 16,-7 9-12-16,-4 6-9 15,-6 4-12-15,-3 6-7 16,-5 1-2-16,-1 4 4 16,-4-3 0-16,-2 8-4 15,1-4 4-15,0 3-9 16,0-2-49-16,0 3-139 15,1-8-312-15,-3-10 14 16</inkml:trace>
  <inkml:trace contextRef="#ctx0" brushRef="#br0" timeOffset="177936.28">7361 15333 1527 0,'-11'-6'336'0,"-3"2"137"15,1 10-439-15,-3 4-10 16,-1-1 8-16,2 5-1 16,4-1 5-16,1 4-9 15,4-3-11-15,1 1-9 16,4-5-1-16,-2-4 2 15,3-5 1-15,0-1 2 16,0-1 1-16,0 0-3 16,0-1-2-16,0 0 0 15,0-2-5-15,-2 1-3 16,1 1 3-16,0 0-5 16,1 1 0-16,0 0-4 15,1 1 2-15,2 2-2 0,0 1 3 16,19 4-3-16,34 40 9 15,-31-30 0-15,-1-2 1 16,3 3-3-16,-6-4 4 16,0 4-3-16,-5-4-2 15,-3 6-2-15,-10-3 0 16,-6 4-4-16,-10 0-2 16,-15 3-47-16,-6-4-37 0,-11 2-97 15,-1-4 42-15,-6-5-362 16,5-9 85-16</inkml:trace>
  <inkml:trace contextRef="#ctx0" brushRef="#br0" timeOffset="178434.9">5849 16050 1383 0,'-34'-28'292'16,"4"17"137"-16,8 9-376 16,4 1 26-16,8-1 18 0,13-1 2 15,6 1-6-15,25 0-25 16,15-2-42-16,27-1-2 16,13 0 3-16,31-3-3 15,-1-2 5-15,31 0-8 16,-8 0-8-16,24-6-6 15,-12 5 5-15,23-5-7 16,-18 0 8-16,22 1 2 16,-26 2-3-16,13-2-4 15,-27 6 2-15,4 1-6 16,-35 2-7-16,-6 1 4 16,-30 3-10-16,-20 1-81 15,-24 1-78-15,-18 3-400 16,-17 4 28-16</inkml:trace>
  <inkml:trace contextRef="#ctx0" brushRef="#br0" timeOffset="178985.03">6034 16468 1438 0,'-12'-30'368'0,"5"9"113"0,3 11-397 15,2 2-8-15,1 2-24 16,4 4 19-16,2 5-20 15,-4-2-22-15,1 3-22 16,11 18-3-16,44 50-4 16,-27-23-3-16,-5-1 7 15,4 2 0-15,-6-13-4 16,-1-10 2-16,-6-11 7 16,-1-9 2-16,-8-7 2 0,-1-11-3 15,-4-11 4-15,7-11-3 16,-5-10-3-16,6-14-18 15,-1 0-20-15,6 1-149 16,1 11-122-16,5 11-250 16,-1 13-90-16</inkml:trace>
  <inkml:trace contextRef="#ctx0" brushRef="#br0" timeOffset="179319.44">6887 16156 1386 0,'-21'-25'342'0,"5"19"114"0,1 1-370 16,-2 14-23-16,0 7 0 16,-2 7-6-16,-4 21 0 15,-2 11-21-15,-2 22-19 16,2 15-8-16,7 28 0 16,9-8-11-16,18 17-54 15,14-13-43-15,18-1-99 16,3-29-88-16,14-4-225 15,-9-32-2-15</inkml:trace>
  <inkml:trace contextRef="#ctx0" brushRef="#br0" timeOffset="179572.94">7080 16383 1573 0,'-4'-18'422'16,"-1"0"97"-16,1 11-446 15,0 14-55-15,-7 9-28 16,-2 17-3-16,-7 15 12 16,-1 22 0-16,2 2-2 15,2 9-38-15,5-14-29 16,3-8-77-16,4-24-48 0,2-8-319 15,3-16 58 1</inkml:trace>
  <inkml:trace contextRef="#ctx0" brushRef="#br0" timeOffset="179834.98">7027 16353 1086 0,'3'-23'549'0,"0"0"-48"15,1 8-211-15,5 8-176 16,3 1-45-16,7 4-1 16,4 6-6-16,3 10-3 15,2 6-38-15,1 13-4 16,-3 3-18-16,4 17 6 16,-6 1-8-16,0 7 1 0,-4-7-23 15,-3 1-46-15,-7-12-44 16,-1-8-110-16,-7-12-55 15,3-2-266-15,-8-10 16 16</inkml:trace>
  <inkml:trace contextRef="#ctx0" brushRef="#br0" timeOffset="179994.72">6959 16655 1125 0,'-6'-10'405'15,"12"7"14"-15,10-4-250 16,9 2-167-16,21-2-11 16,7-2 11-16,16 3-108 15,0-3-315-15,6-10 69 16</inkml:trace>
  <inkml:trace contextRef="#ctx0" brushRef="#br0" timeOffset="180188.78">7633 16539 1562 0,'3'-2'381'16,"0"-2"114"-16,-1 2-452 16,-1 3-31-16,0 3-21 15,3 23-25-15,2 40-31 16,-5-26-139-16,-2-7-290 15,7-7 14-15</inkml:trace>
  <inkml:trace contextRef="#ctx0" brushRef="#br0" timeOffset="180634.93">8021 16400 1470 0,'11'-9'368'16,"-14"2"108"-16,3 5-372 16,-3 3-47-16,2-1 9 15,-1 0 10-15,-1 0 5 16,-3 1-36-16,-10 3-10 16,-31 11-15-16,35-9-6 15,3-2-4-15,1 1-1 16,3-1-8-16,-1-3 2 0,1 0-7 15,1-1 2-15,2 0-1 16,0 0 2-16,0 0-4 16,-1 0 8-16,-1 1-7 15,1 0-5-15,1 0-5 16,1 1-11-16,1 3-3 16,4 9 10-16,27 36-2 0,-9-26 11 15,0-2 9-15,4 4-1 16,-2-2-6-16,2 2 1 15,-3-4-9-15,-4 2-13 16,-7-6-12-16,-9 1-22 16,-10-2-9-16,-15-1-56 15,-8-3-34-15,-5 1-337 16,2-6 62-16</inkml:trace>
  <inkml:trace contextRef="#ctx0" brushRef="#br0" timeOffset="180869.02">8153 16170 1739 0,'15'1'362'16,"23"3"174"-16,5 14-507 15,9 20-3-15,-2 9 5 16,-4 31 13-16,-16 13-12 15,-16 33-8-15,-18 0-11 16,-30 40-108-16,-18-13-137 16,-43 0-336-16,-7-24-30 15</inkml:trace>
  <inkml:trace contextRef="#ctx0" brushRef="#br0" timeOffset="181362.63">3191 17903 1508 0,'-91'-3'343'0,"81"-11"138"16,5 7-423-16,10 1-23 15,2 1-3-15,10 3-7 16,5-2-4-16,9 6-113 16,5 7-96-16,12 1-314 15,-1-3-23-15</inkml:trace>
  <inkml:trace contextRef="#ctx0" brushRef="#br0" timeOffset="182184.57">4319 17314 1112 0,'5'-18'342'16,"6"1"56"-16,1 8-322 15,3 5 0-15,5 6-40 16,1 5 7-16,-4 4 4 16,0 8 1-16,-5 9-15 0,-3 13-6 15,-1 3-17-15,-4 13-5 16,-1-4 4-16,-3-5-2 16,-1-14-8-16,-5-10 7 15,1-13 1-15,-2-10-6 16,-2-8-8-16,1-9 8 15,0-4 3-15,0-13-1 16,4-2-3-16,6-6 9 16,2 2 1-16,7 0 5 15,4 9-8-15,6 2 23 16,2 8-1-16,8 2 8 16,1 3-2-16,6 1 22 15,-3 3-16-15,6 1 11 16,-6 5-10-16,-2 2-6 15,-10 4-14-15,0 4 0 0,-12 4-18 16,-5 4 2-16,-4 6-4 16,-4 12-4-16,-1 6-2 15,1 10 12-15,2 2-10 16,2 1 8-16,2-9-10 16,3 1-51-16,2-16-62 15,-1-4-125-15,1-7-310 16,6-14 13-16</inkml:trace>
  <inkml:trace contextRef="#ctx0" brushRef="#br0" timeOffset="182586.37">5003 17495 953 0,'-8'-11'437'0,"1"-2"16"15,2 3-223-15,3 3-70 16,1 5-58-16,1 0-20 16,0 2-42-16,0 1-14 15,0 1-26-15,2 7-8 16,8 22 4-16,11 41 7 0,-14-34-5 15,1 2 1-15,-5-10 4 16,-1-6-3-16,-1-9 3 16,-1-7 5-16,-1-5 2 15,-2-6 3-15,-1-4 1 16,-3-10 1-16,-1-2 1 0,0-11-8 16,1-2-1-16,6-6-4 15,4 6-2-15,8-6-3 16,7 9 1-16,8 6-45 15,1 9-56-15,6 10-412 16,-1 8 76-16</inkml:trace>
  <inkml:trace contextRef="#ctx0" brushRef="#br0" timeOffset="182884.23">5455 17555 849 0,'1'1'536'0,"0"-2"-46"0,0-1-112 16,1-1-235-16,-2-1-31 15,2 1-72-15,0-1-530 16,1-1 145-16</inkml:trace>
  <inkml:trace contextRef="#ctx0" brushRef="#br0" timeOffset="183568.04">5865 17336 1104 0,'-3'-9'267'16,"10"-2"91"-16,-2 8-319 16,3 2-5-16,-1 2-10 15,0 2 14-15,-1 6 5 16,-1 8 9-16,0 3-11 16,0 12-1-16,-2 1-14 15,1 3-6-15,-3-6-11 0,0 3-4 16,-1-15 2-16,-2 2 0 15,0-8-3-15,-2-2 8 16,0-9-4-16,-3 0 1 16,2-6-1-16,-3-5-1 15,5-3-7-15,0-9 1 16,7-2-10-16,4-9 2 16,5-5 6-16,3-2 0 15,4 6 1-15,0 1 3 16,-3 10-1-16,3 8 9 15,-2 6 9-15,1 2 16 16,-1 4 11-16,1 4 6 16,0 3-11-16,1 4-10 15,-6 4-7-15,0 9-18 16,-4 4 1-16,-5 10-4 0,-2 3 5 16,-2 4-12-16,-2-6 4 15,-2 4-76-15,3-11-71 16,-2 2-346-16,-1-23 22 15</inkml:trace>
  <inkml:trace contextRef="#ctx0" brushRef="#br0" timeOffset="184001.44">6526 17391 1176 0,'-1'-7'351'16,"-6"0"74"-16,-4 6-271 15,0 3-68-15,-8 1 14 16,-1 2-10-16,-2 3 3 16,2-2-30-16,2 1-21 15,7 0-20-15,-2-2-4 16,6-1-10-16,1 0-5 15,0 0-1-15,2-1 1 0,2-1-1 16,0-2-1 0,2 0-1-16,-2 1-3 0,1 1-2 15,1 0 0-15,1 2 3 16,1-1 1-16,6 3 1 16,17 0 0-16,34 37 6 15,-29-31-4-15,-4 1 0 16,2 4-1-16,-10-1 5 0,-1 3-12 15,-10-2 9-15,-6 1-20 16,-9 0-8-16,-15 2-70 16,-8-5-62-16,-13 5-373 15,2-5 55-15</inkml:trace>
  <inkml:trace contextRef="#ctx0" brushRef="#br0" timeOffset="184696.21">4627 18010 942 0,'-62'0'270'0,"-4"-4"61"15,16 4-273-15,-5-1 24 16,15-2-1-16,-1 0 28 15,11-3 12-15,4 1 21 16,12 1-34-16,7 2-12 16,12-1-36-16,8 1-14 0,13 0-8 15,19-4-6-15,13 0-10 16,25-4 14-16,11 0 4 16,30-3 2-16,3-3-1 15,31 1 3-15,-8 0 0 16,28-2-4-16,-7 4-2 15,24-1-3-15,-15 4-9 16,21 0-8-16,-22 2 3 16,7 4-11-16,-32 3-5 0,-5-2-2 15,-35 2 4-15,-13 1-8 16,-39-4 0-16,-16 3-4 16,-24-2-16-16,-20-1-113 15,-17 0 220-15,-18 3-683 16,-5-5 198-16</inkml:trace>
  <inkml:trace contextRef="#ctx0" brushRef="#br0" timeOffset="185852.81">5513 18082 1265 0,'7'-69'358'16,"-11"51"96"-16,8 13-362 15,1 9-29-15,5 6-18 16,6 12-2-16,5 4-12 15,5 8 6-15,4-1-7 0,4 10-10 16,0-7-9-16,4 4-3 16,-5-3-4-16,-3-1 5 15,-7-15 0-15,-5-4 1 16,-8-11-3-16,0-5 33 16,-6-7 9-16,-1-8 6 15,-6-8-1-15,0-11 7 16,2-3-38-16,-1-8-11 15,4-1-19-15,5-9-63 16,2 4-73-16,14 0-413 16,5 5 50-16</inkml:trace>
  <inkml:trace contextRef="#ctx0" brushRef="#br0" timeOffset="186200.75">6437 17944 1324 0,'-11'-2'367'0,"-2"2"77"16,0 8-374-16,-8 17 15 16,2 7-35-16,-7 14 9 15,3 2 9-15,3 13-9 16,8-5-40-16,6 4-5 16,9-1-7-16,9 11-18 15,6-6-44-15,14-3-106 16,6-16-320-16,12-22-33 15,1-33-191-15</inkml:trace>
  <inkml:trace contextRef="#ctx0" brushRef="#br0" timeOffset="186444.43">6745 18093 1678 0,'-20'-19'389'0,"6"5"140"16,1 18-488-16,2 12-22 15,1 3-16-15,-3 13-3 16,-1 5 3-16,2 12-6 16,1-2-9-16,4 2-49 15,2-11-37-15,6-8-123 16,4-18-249-16,2-12-51 15,-1-10-137-15</inkml:trace>
  <inkml:trace contextRef="#ctx0" brushRef="#br0" timeOffset="186653.28">6699 18124 1352 0,'-3'-25'365'15,"2"9"85"-15,5 2-378 0,5 1 18 16,1 6-19-16,5 4 16 0,0-2 5 15,6 14-11-15,1 8-45 16,5 6-16-16,-1 6-11 16,1 15-2-16,-5-1-9 15,-2 8-10-15,-6-2-21 16,-4 4-119-16,-6-11-85 16,-5-17-307-16,-2-19-29 15</inkml:trace>
  <inkml:trace contextRef="#ctx0" brushRef="#br0" timeOffset="186817.5">6633 18336 1455 0,'-6'-15'405'16,"10"-2"87"-16,8 4-419 0,10 2-34 15,8 3-36-15,8 2-25 16,-1 0-57-16,11 7-412 15,-2 4 91-15</inkml:trace>
  <inkml:trace contextRef="#ctx0" brushRef="#br0" timeOffset="187002.51">7156 18290 1750 0,'2'-6'354'16,"19"-21"169"-16,-17 35-516 16,-1 7-36-16,-7 3-35 15,-1 4-113-15,-5-2-346 16,-8-4 38-16</inkml:trace>
  <inkml:trace contextRef="#ctx0" brushRef="#br0" timeOffset="187433.63">7454 18147 1380 0,'1'-11'335'0,"-2"4"138"15,1 5-366-15,-7 1 4 16,7 0-5-16,-3 0 4 15,1-1-26-15,-2 1-32 16,0 0-32-16,-2 1-7 16,1 0-6-16,-5 0-4 15,-33 8-1-15,32-4-8 0,4 0-1 16,-2 0-7-16,2 0 0 16,1 0-6-16,1-1 5 15,3 1-4-15,2-4 7 16,0 0 2-16,0 1 5 15,1 2-4-15,3 0 6 0,9 2-6 16,42 40 5-16,-28-32-2 16,-5 3 7-16,0 2 0 15,-9 1 4-15,-2 1-6 16,-8-2-4-16,-3 1-29 16,-5-4-36-16,-6-1-114 15,-2-5 240-15,-2-7-581 16,3-7 185-16</inkml:trace>
  <inkml:trace contextRef="#ctx0" brushRef="#br0" timeOffset="187634.05">7511 17930 1198 0,'29'-7'523'0,"2"-3"-17"16,15 20-200-16,-2 10-235 15,4 20-22-15,-13 6 0 16,-11 24 1-16,-21 7-36 16,-20 29-102-16,-27-2-125 15,-36 12-339-15,-18-26-30 16</inkml:trace>
  <inkml:trace contextRef="#ctx0" brushRef="#br0" timeOffset="189017.06">3167 17584 586 0,'-3'0'221'0,"-4"-3"84"0,1 3-143 15,4 0 26-15,-1 0-17 16,-1 0-2-16,-1 0-51 16,-10 0 4-16,-31 10-31 15,34-1 0-15,2-1-18 0,1 0-8 16,3 0-33-16,2 1 0 16,0-6-9-16,4 3-14 15,2 0-1-15,-2-6 3 16,1 0-1-16,2 0-5 15,18-1 8-15,44-12-3 16,-31 3 0-16,11-3-6 16,-4 2 1-16,6 2-22 15,-5 4-70-15,2 3-421 16,-15-4 100-16</inkml:trace>
  <inkml:trace contextRef="#ctx0" brushRef="#br0" timeOffset="190750.09">9293 7743 1404 0,'-4'-6'325'15,"1"-4"104"-15,6 9-419 16,6 0-9-16,3 4-21 16,11 3 13-16,8 4 12 15,17 5 13-15,3 3 6 16,25 2 8-16,1 0-11 0,23-6 4 15,2-5-14-15,25-7 2 16,-4-5-10-16,26-8 7 16,-14-6-8-16,19-6 3 15,-18-6-1-15,11-9-1 16,-20-6-3-16,10-10 5 16,-22-2 4-16,10-15-7 15,-21 0 5-15,0-21-1 16,-4-28 11-1,-14-7 13-15,-27-15-10 16,-14-1 1-16,-31 3 3 16,-34 33-4-16,-24-16-19 15,-12 26-2-15,-22-10 6 16,-6 16-12-16,-23-7-5 16,2 22-2-16,-27-9 8 0,5 17-6 15,-25-1 5-15,12 11 1 16,-29 4 6-16,15 20-3 15,-23 8 9 1,25 14 1-16,-19 18 6 0,30 15-3 16,-11 22 10-16,20 13-8 15,-9 24 2-15,25 3 1 16,-7 21-2-16,26 2-11 16,7 24 6-16,23-6-7 0,14 34-4 15,23-11 1-15,18 11 3 16,25-17-3-16,32 13 9 15,20-34 0-15,43 1 0 16,19-27 1-16,55-9-12 16,11-30-46-16,48-15-446 15,-9-27-17-15,33-19-185 16</inkml:trace>
  <inkml:trace contextRef="#ctx0" brushRef="#br0" timeOffset="211258.64">21169 8399 1083 0,'2'-6'324'0,"-2"1"82"15,1 0-311-15,0 1-8 16,-1 0 25-16,0 0 68 16,0 1-14-16,0 0-6 15,0 1-17-15,0 0-66 16,0 2-73-16,0 2-13 15,0 1 10-15,5 19-9 16,-3 42 11-16,-2-21-6 16,1 5 11-16,2 10-10 15,-1-2 9-15,5 5-9 16,0-9 9-16,-1-4-12 16,-1-18 14-16,-3-7-9 15,-2-12 9-15,0-6-6 16,1-3 7-16,-2 0-1 0,1-3 4 15,-1 1 1-15,0-1-19 16,-1-1-71-16,1 0-99 16,1-2-407-16,15-33 31 15</inkml:trace>
  <inkml:trace contextRef="#ctx0" brushRef="#br0" timeOffset="212126.31">20330 9317 858 0,'-89'-4'198'0,"-6"1"77"15,13 4-253-15,-5 2 17 16,22 0 5-16,2 0 16 15,18-3 2-15,7 2 15 16,16-3-20-16,4-3 24 0,10 3 39 16,1-3 33-16,6-1-22 15,6 1-15-15,7 3-42 16,14-3-49-16,9 0-24 16,25 0 23-16,14 1 16 15,31-2 11-15,10-3-4 16,38 2-7-16,-2 0-6 0,33-3-9 15,-14-1 0-15,23 6-3 16,-21 0 3-16,15 0-10 16,-26 1 2-16,10 0-5 15,-32 0 4-15,4-6-9 16,-25 3 8-16,4-2-4 16,-16-1 22-1,-13 1-15-15,-26 3 0 16,-12-1 1-16,-24 2 6 15,-20 1-3-15,-2 1 1 16,-5 0 5-16,-2 2-11 16,-2-1-6-16,-1 1-76 15,1 0-147-15,0 0-402 16,-1-3 15-16</inkml:trace>
  <inkml:trace contextRef="#ctx0" brushRef="#br0" timeOffset="-211866.52">19979 9768 1396 0,'-4'-78'397'0,"-1"57"115"15,0 11-381-15,3 8-86 16,4 5-10-16,6 6-12 16,5 6-26-16,7 15 1 15,5 4 8-15,8 10 0 16,-5-1-4-16,6 7 0 16,-5-8 3-16,-1-3-4 15,-7-11 3 1,-4-6-1-16,-6-17 5 15,-2-10 4-15,0-17 0 16,0-6-1-16,1-18 0 16,0-3-7-16,3-15-23 15,-2 6-33-15,4-3-134 16,3 12-338-16,1 3 36 0</inkml:trace>
  <inkml:trace contextRef="#ctx0" brushRef="#br0" timeOffset="-211616.46">20693 9538 1625 0,'0'1'379'15,"-3"-2"151"-15,0-1-490 0,-1 2 6 16,-7 3-23-16,-41 35-11 15,33 1-17-15,-1 30 8 16,5 8-10-16,9 27-19 16,12-1-23-16,17 16-77 15,12-19-45-15,17 0-356 16,0-32 44-16</inkml:trace>
  <inkml:trace contextRef="#ctx0" brushRef="#br0" timeOffset="-211372.17">21132 9564 1768 0,'-20'-9'369'0,"15"3"162"16,-15 14-526-16,2 12-13 15,-7 19-4-15,-1 11 3 0,-4 19-2 16,3 1-29-16,3 9-84 16,12-14-46-16,8-3-181 15,8-24-169-15,1-22-17 16</inkml:trace>
  <inkml:trace contextRef="#ctx0" brushRef="#br0" timeOffset="-211149.44">21073 9678 1172 0,'-2'-22'491'16,"1"5"28"-16,-2 6-225 15,4 8-223-15,1 2 40 16,-1 2-53-16,1-1-11 16,0 1-16-16,11 5-2 15,46 55-32-15,-27-15 8 16,-6 1-8-16,3 10-19 0,-10-9-25 15,-2 4-87 1,-7-13-64-16,-4-5-365 0,-7-15 36 16</inkml:trace>
  <inkml:trace contextRef="#ctx0" brushRef="#br0" timeOffset="-210974.04">20940 9909 1407 0,'4'-7'401'16,"1"4"82"-16,10 1-359 16,9 0-120-16,12 1 7 15,6-1-15-15,13 0-124 16,2 3 125-16,2-1-483 16,-8-3 74-16</inkml:trace>
  <inkml:trace contextRef="#ctx0" brushRef="#br0" timeOffset="-210781.05">21523 9900 1694 0,'-9'1'344'0,"11"2"165"15,-1 3-511-15,1 6 0 0,-1 3-8 16,-1 8-2-16,-3 1-41 15,2 4-122-15,-3-5 36 16,3-11-365-16,3-12 18 16</inkml:trace>
  <inkml:trace contextRef="#ctx0" brushRef="#br0" timeOffset="-210417.82">21758 9757 1105 0,'0'-3'607'0,"0"-5"-71"16,1 4-167-16,-2 5-332 15,2 1-18-15,-1-2-16 16,0 1-4-16,1 3 1 16,9 18 2-16,16 43-4 15,-16-37 4-15,0 1 0 16,-1-5-1-16,-2-4 0 15,-4-5 1-15,1-4 2 16,-2-5-4-16,-2-5 9 0,-1-3-3 16,0 1 6-16,0-1-5 15,-1-3 8-15,-1-1-11 16,-6-17 5-16,-3-31-14 16,17 28-3-16,11 2-13 15,9-5-14-15,7 6-30 16,16-1-126-16,10 6-20 15,12-2-321-15,-4 1-15 0</inkml:trace>
  <inkml:trace contextRef="#ctx0" brushRef="#br0" timeOffset="-210199.87">22278 9581 1675 0,'1'-39'429'0,"11"35"124"16,4 11-485-16,10 12-14 15,4 6-15-15,4 22 7 16,-6 9 0-16,3 26-6 16,-13 10-19-16,-9 34-31 15,-17-2-53-15,-33 19-536 0,-20-20 150 16</inkml:trace>
  <inkml:trace contextRef="#ctx0" brushRef="#br0" timeOffset="-206749.31">21223 8657 589 0,'-41'25'230'0,"37"-33"41"16,0 2-104-16,2-2-37 15,2-3 25-15,1 2-25 16,4-5 0-16,1-1-42 16,-1 1 1-16,3 3-21 15,2-1 2-15,0 1-11 0,1-2 13 16,1 0-14-16,5-2 3 16,-3 0-11-16,4-2-1 15,2 3-14-15,4 1 3 16,-5 0-13-16,3 2-2 15,-4 5-3-15,0-1-5 16,-1 2-4-16,3 2-3 16,-2 3-3-16,-3 0 3 15,1 3-3-15,-2-2 4 16,-7 1-3-16,5 1 6 16,-3 0-9-16,-1 3 7 15,2 0-9-15,-3 3 7 16,2 1-11-16,-1 3 9 15,-1-1-8-15,2 5 2 0,0-2-4 16,-3 5 6 0,3 1-6-16,-2 8 6 0,-4 1-2 15,1 8 2-15,2 1-1 16,-2 3 1-16,0-7-1 16,-1-2 3-16,-1-10-1 15,-2-6 0-15,0-6 0 16,1-3 2-16,0-2-1 15,-1-4 5-15,-1 0-4 0,1-2-9 16,0 1-19 0,0 1-62-16,0 2-68 0,3 15-98 15,14 40-292-15,0-33 22 16</inkml:trace>
  <inkml:trace contextRef="#ctx0" brushRef="#br0" timeOffset="-205854.08">21858 8871 888 0,'32'-56'311'0,"-32"46"66"16,0 2-238-16,0 3 23 15,1 4-27-15,0 0 5 16,-1 0-30-16,0-1-2 16,0 1-44-16,0 0-9 15,2 0-22-15,-2 0 1 16,2 1-12-16,3 1-3 16,-2 0-10-16,7 5 1 15,30 25-4-15,-34-20 3 16,-1 3-5-16,-1 5 3 15,1-1-3-15,-1 5 2 16,0 1-6-16,-1-1 7 16,-2 0-4-16,0 0 2 15,1-7-6-15,0 0 7 16,-2-5-7-16,0-3 5 16,0-3-2-16,0-1 1 0,-2-3-2 15,2-1 4-15,-1 0-5 16,0 0 6-16,0 0-4 15,0 0 4-15,1 0-3 16,-2-1 8-16,1 1-9 16,1-1 10-16,0 0-9 15,-2 0 8-15,1 0-9 0,0-1 7 16,1-1-9-16,-2 0 7 16,1-1-6-16,0-7 2 15,-1-10-5-15,1-41 5 16,5 31-4-16,6-6-1 15,1 3 4-15,6-9-1 16,4 11-4-16,8-2 3 16,1 8-3-16,9 5 3 15,-1 12-5-15,2 4-5 16,-1 9-33-16,-3 9-175 16,-14-1-335-16,-12-7 25 15</inkml:trace>
  <inkml:trace contextRef="#ctx0" brushRef="#br0" timeOffset="-187420.4">19677 8624 1172 0,'6'-14'261'15,"-1"4"113"-15,0 5-345 16,1 5-17-16,2 6 3 16,-1 4-14-16,0 11-1 15,1 5 4-15,-3 15 2 16,1 0 1-16,-4 5-4 15,0-7 1-15,-1-3-1 16,1-12-1-16,0-7 2 16,0-5 0-16,-1-6 6 15,0-5 3-15,-1-6 5 16,0 2-2-16,0 0 3 16,2-11-8-16,16-57-3 15,-6 28-3-15,4-10 5 0,-1 3-3 16,4 3 0-16,-2 12 5 15,1 5 0-15,-4 14-3 16,3 2 4-16,-3 5 0 16,0 6-11-16,-2 5 2 15,1 7-5-15,-2 5-2 16,0 13 5-16,-1 8 1 0,-1 13-1 16,-2 4 3-1,-2 6-5-15,-1-9 0 16,-2 0-41-16,-1-11-47 0,1-3-332 15,3-11 55-15</inkml:trace>
  <inkml:trace contextRef="#ctx0" brushRef="#br0" timeOffset="-186954.21">20228 8838 1153 0,'28'-5'272'16,"-32"3"103"-16,2 1-326 0,1 2 11 16,0-1 36-16,0-1-9 15,0 1 1-15,1-1-15 16,0 1-19-16,-2 0-41 15,0 0-10-15,1 0 3 16,-1 0 0-16,0 1-9 16,0 0 0-16,0 0 1 0,-1 0-7 15,1 1 1-15,0-1 0 16,1 1-1-16,1 0 1 16,1 1 6-16,2 1 5 15,5 2 0-15,16 9 3 16,34 12-1-16,-29-17-2 15,-5-2-7-15,1 3 5 16,-3 4-2-16,-6 1-3 16,-8-1-1-16,-7 3-4 15,-6-2 3-15,-14 3-7 16,-4-5 3-16,-11 0-46 16,-2-3-35-16,-6-6-78 15,9-10-279-15,7-7 30 16</inkml:trace>
  <inkml:trace contextRef="#ctx0" brushRef="#br0" timeOffset="-186561.29">20765 8953 1823 0,'9'-14'375'0,"-3"6"141"16,-4 8-600-16,-4 10-283 16,-4 0-188-16,-37-21-82 15</inkml:trace>
  <inkml:trace contextRef="#ctx0" brushRef="#br0" timeOffset="-185252.92">20212 8902 862 0,'-26'-49'241'16,"34"38"80"-16,1-3-206 16,2 4-1-16,-1-2 27 15,0-2-4-15,2 1-5 16,1 4-39-16,2-1-23 16,3 1-33-16,8 8-51 15,5 9-104-15,-1-15-336 16,1 1 49-16</inkml:trace>
  <inkml:trace contextRef="#ctx0" brushRef="#br0" timeOffset="-181625.15">10224 11075 1401 0,'5'-6'341'0,"14"-1"102"16,14 11-393-16,25 7-45 15,11 0-10-15,24-6 6 16,-1-9 4-16,26-7 2 16,-8-8-1-16,27-9-3 15,-11 0 3-15,25-12-2 16,-21-3-6-16,14-16 3 15,-25-5 1-15,7-16 4 16,-29-1 4-16,-4-18 3 16,-29 7-1-16,-12-26 14 15,-25 4 3-15,-16-18 3 16,-30 0-3-16,-20-24 2 16,-19 21-17-16,-40-18-10 0,-9 13-9 15,-36-4-7 1,-63 9-23-16,-12 8 13 15,-19 24-1-15,-2 18-2 16,-24 32 3-16,52 36 6 16,-28 30 6-16,25 24 8 15,-28 34 12-15,46 18 3 0,-12 49 4 16,45 1 2-16,7 56 0 16,47-4-5-16,22 38 1 15,46-32-8-15,36 24-4 16,31-43-4-16,40 15 4 15,21-45-3-15,41 9 6 16,5-34-2-16,40-9 4 16,-4-32-8-16,33-11 1 15,-23-34-74-15,26-28-413 16,-23-48 115-16</inkml:trace>
  <inkml:trace contextRef="#ctx0" brushRef="#br0" timeOffset="-169296.75">9499 11613 940 0,'-75'16'204'16,"33"-13"89"-16,-6 2-275 15,6 2-10-15,-3-3 27 16,6-3 7-16,-4-2 32 15,8-3 10-15,-2 0 22 16,9 0-18-16,-2-2-1 16,7 4-27-16,3-2-2 15,7 3-20-15,0-1 6 16,5 2-4-16,2-2 1 16,2 2-3-16,2 2-1 15,1-2-16-15,1 0-7 16,0 0-7-16,1 0 5 15,3 1-1-15,13 2 10 0,49 9 6 16,-16-9 12-16,6-2-5 16,18-2 7-16,1-1-1 15,22 1 1-15,-2 1-9 16,13-1-4-16,-6 3-9 16,14 0-6-16,-16 2-3 15,15 0-3-15,-15-1 2 16,22-1 6-16,-9 1-4 15,22-6 3-15,-7-3 3 0,25-1 0 16,-13 1-2-16,21-1 5 16,-15 2-1-16,16-1 5 15,-20 1-9-15,14-1-3 16,-24 2-4-16,8-2 2 16,-18 1-13-16,8-1 7 15,-25-1 6-15,4-3 3 16,-17 2-10-16,-4 1 0 15,-19 0 4-15,6 3-7 16,-15 3-4-16,1 1 5 16,-11 1 9-16,-2 0-9 15,-12-1 0-15,-5 0-1 16,-15-4-16-16,-10 4-83 16,-20-1-122-16,-37-3-380 0,-8-9 12 15</inkml:trace>
  <inkml:trace contextRef="#ctx0" brushRef="#br0" timeOffset="-167465.86">17432 11772 772 0,'-38'-1'207'0,"2"-6"65"16,-2 3-180-16,7-3-26 16,-2-2 24-16,8-1 10 15,3 3 23-15,6-3-18 16,1 2 10-16,7 1-13 15,0 0 6-15,6 3-22 16,2 3-9-16,0-4-17 0,0 4-8 16,1 0-19-16,1 0-6 15,2 0-6-15,23-4 1 16,36-3-2-16,-18 4-1 16,1 1-1-16,12-1 6 15,2 2-1-15,12-3 2 16,-8 3-1-16,12 0 3 15,-11-2-1-15,15-1 1 16,-6 0-3-16,18-2 11 16,-4-1-4-16,23 2-1 15,-5 0-5-15,22 1 2 16,-7 3-14-16,23-2-1 16,-10 2 4-16,20-1-4 15,-14 2-4-15,17 0 3 16,-19 1 4-16,16-3-1 0,-17 2-2 15,26 0 5-15,-18-2-2 16,27 1 1-16,-12 1-5 16,16-3 9-16,-23 2-7 15,21 0 1-15,-22 0-2 16,28 2 5-16,-21 0-3 16,22 0-1-16,-24 2-1 15,12 1-4-15,-26 1-7 0,13 0 3 16,-25-1 3-16,6-1-2 15,-30 1-4-15,-5-2 0 16,-32-2 0-16,-8 0 1 16,-24 1 2-16,-9-3 2 15,-15 2 5-15,-3 0-4 16,-6 2-4-16,-5-3 1 16,0 1-27-16,-1 1-124 15,-2 0-156-15,-1 0-354 16,-20 2-55-16</inkml:trace>
</inkml:ink>
</file>

<file path=ppt/ink/ink152.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25:46.782"/>
    </inkml:context>
    <inkml:brush xml:id="br0">
      <inkml:brushProperty name="width" value="0.05292" units="cm"/>
      <inkml:brushProperty name="height" value="0.05292" units="cm"/>
      <inkml:brushProperty name="color" value="#FF0000"/>
    </inkml:brush>
  </inkml:definitions>
  <inkml:trace contextRef="#ctx0" brushRef="#br0">3351 5465 1232 0,'-39'-51'316'0,"9"-4"125"15,2 1-352-15,7 13 19 16,11 18-11-16,5 7-17 15,4 10-31-15,4 6-16 0,3 8-26 16,8 10-10-16,2 6-7 16,9 14 13-16,0 6-3 15,6 10 4-15,-1-8 0 16,6 6-2-16,-6-11-7 16,5-5 12-16,-3-12 6 15,3-4 33-15,-1-14 22 0,14-14 30 16,6-11 4-16,36-29-2 15,16-26-39 1,59-53-19-16,21-17-31 0,60-54-57 16,10 2-66-16,54-28-487 15,-16 39 101-15</inkml:trace>
  <inkml:trace contextRef="#ctx0" brushRef="#br0" timeOffset="6247.31">3155 11019 1074 0,'21'-20'299'0,"10"1"76"16,-1 12-311-16,5 7-1 16,-4 5-28-16,4 9 1 15,-6 8-6-15,-3 16-1 16,-5 13-14-16,-4 15-4 15,-8-2-7-15,-6-1-1 16,-3-17-8-16,-4-11 2 16,-4-18-1-16,1-8 5 15,-3-10-2-15,-3-12 1 16,-1-7 1-16,6-16 2 16,2-10-7-16,9-16 4 15,5 5 6-15,9-4 2 16,2 14-3-16,9 6 4 0,0 16-2 15,6 3-3-15,-2 10-3 16,7 3 9-16,-5 6-4 16,3 9 8-16,-5 7 0 15,1 12 8-15,-9 8-3 16,-2 17 5-16,-6 2-5 16,0 13 0-16,-2-6-7 15,-1 0-5-15,-3-15-3 16,-1 2-2-16,-4-14 2 0,-3-4-42 15,-3-4-58-15,0-9-351 16,0-12 56-16</inkml:trace>
  <inkml:trace contextRef="#ctx0" brushRef="#br0" timeOffset="6647.79">4025 11374 1494 0,'24'-15'343'16,"-30"7"124"-16,4 5-428 16,5 5-34-16,4 1 1 0,-6-2 4 15,1 2 8-15,2 0-7 16,4 19-1-16,39 46-6 15,-37-24-1-15,-3 2-2 16,-3 7 8-16,-4-9-9 16,-4-9 1-16,1-13 0 15,-4-11 0-15,-1-17 1 16,-4-10-7-16,0-9 0 0,-3-15-4 16,1-5-3-16,2-6 2 15,3 3 5-15,3-7-2 16,8 12 4-16,7 1-5 15,3 11-9-15,13 4-27 16,1 15-38-16,14 6-107 16,5 14-278-16,13 2 24 15</inkml:trace>
  <inkml:trace contextRef="#ctx0" brushRef="#br0" timeOffset="6871.02">4618 11139 838 0,'-4'1'617'0,"1"-3"-148"15,3-1-24-15,3 1-448 16,25-3 0-16,41-5 0 0,-31 8-101 15,-7 3-82-15,2-3-286 16,-13-1-38-16</inkml:trace>
  <inkml:trace contextRef="#ctx0" brushRef="#br0" timeOffset="7022.01">4579 11391 1345 0,'28'-16'295'16,"12"7"123"-16,18 0-435 16,9 2-90-16,9 2-307 15,-14-1 33-15</inkml:trace>
  <inkml:trace contextRef="#ctx0" brushRef="#br0" timeOffset="7664.59">5385 10981 1499 0,'-9'-19'359'15,"6"1"126"-15,-4 10-436 16,1 7-27-16,2 6-8 16,-4 8-2-16,3 3-5 15,0 15 2-15,5 6-2 0,5 7-6 16,2-1 4-16,6 5 0 16,-2-17 0-16,1-4-4 15,-1-12 2-15,0-11 0 16,-3-8 2-16,0-9 2 15,0-5 5-15,1-5 0 16,-2-1-3-16,9-3-3 16,0 4-1-16,5 2-2 15,1 5-7-15,5 7-4 16,-5 10 4-16,10 10-2 16,-6 5-4-16,3 13-6 15,-3 5-8-15,-3 8-40 16,-15 1-18-16,-12 5-22 15,-12-8 1-15,-18-2-8 16,-4-11 28-16,-15-5 5 16,6-11 16-16,-2-9-40 0,13-6-115 15,14-8-141-15,16-4-30 16</inkml:trace>
  <inkml:trace contextRef="#ctx0" brushRef="#br0" timeOffset="7854.84">5425 10958 1237 0,'-17'-14'319'0,"10"0"92"16,10 3-354-16,15 1-30 15,14 0-16-15,20-2-9 16,13 4-16-16,27 2 159 15,2 6-560-15,4 1 221 16</inkml:trace>
  <inkml:trace contextRef="#ctx0" brushRef="#br0" timeOffset="8282.54">6127 10910 1359 0,'-30'27'296'16,"12"-31"151"-16,5 6-384 15,-2 1 19-15,4-1 5 16,-1 4 6-16,4-1-25 16,-1 2-17-16,1 0-30 0,0 2-9 15,1 0-8-15,-3 5-3 16,5 2 2-16,2 7-6 15,2 2-1-15,3 7-4 16,5 3-2-16,7 0-17 16,2-6-3-16,5-2-10 15,1-13 5-15,7-9 5 16,0-9 16-16,5-14 9 16,-5-7 12-16,2-11 5 15,-11-1 3-15,-7-7-3 16,-11 9-1-16,-11-3-5 15,-10 9-10-15,-15 2-8 16,-4 12-5-16,-7 4-37 16,9 13-31-16,7 9-80 0,13 4-38 15,21 3-270-15,16-1 31 16</inkml:trace>
  <inkml:trace contextRef="#ctx0" brushRef="#br0" timeOffset="8647.66">6562 10979 1239 0,'-1'-6'365'16,"-11"4"71"-16,-4 4-322 0,-5 4-43 15,-1-2-3-15,-4 5 18 16,0-1 0-16,3 1-6 16,5 2-36-16,2 5-16 15,8-4-20 1,1 5-3-16,4 0-7 0,6 1 0 15,2 1 0-15,5 3-15 16,3-5-9-16,8 6-18 16,1-4-2-16,5-7-7 15,-1-3 12-15,5-7 14 16,-6-14 18-16,1-8 8 16,-7-7 17-16,-3-11 3 15,-9-2-2 1,-7 0 16-16,-9 3-3 0,-9 4-5 15,-6 10-7-15,-5 5-6 16,0 10-21-16,1 9-80 0,8 8-59 16,8 8-358-16,14 0 28 15</inkml:trace>
  <inkml:trace contextRef="#ctx0" brushRef="#br0" timeOffset="8981.48">6998 10966 1526 0,'-17'-10'326'0,"1"4"158"15,-1 6-442-15,-2 1 12 16,0 4 0-16,-4 1-1 16,4 2-16-16,-5 8-11 15,8 1-18-15,-1 7-6 16,8 1-1-16,6 7-9 15,4-4-10-15,8 6-11 16,4-8-8-16,4-1-8 16,5-7 8-16,9-11 6 15,-1-14 14-15,11-11 8 16,-5-11 11-16,1-15 6 16,-6 2 10-16,-9 0 0 15,-16 9-4-15,-22 0-19 16,-22 16-61-16,-38 13-426 15,-27 5 100-15</inkml:trace>
  <inkml:trace contextRef="#ctx0" brushRef="#br0" timeOffset="9733.4">3328 12212 1405 0,'7'-56'339'15,"-3"19"120"1,4 7-386-16,2 18-47 0,3 7 7 16,1 7-3-16,1 10-7 15,5 15-7-15,-1 17-3 16,-5 5-9-16,-3 16 2 15,-6-4-4-15,-3-3-4 16,-2-14-1-16,-3-8 1 16,4-19-2-16,-2-8 9 15,-2-15 2-15,1-13-5 16,2-7 0-16,1-13-1 16,3-3-6-16,3-7-5 15,3 6 2-15,4 2 9 16,1 8-8-16,6-2 4 15,0 12 6-15,5 2 7 0,-1 7-11 16,7 5 10-16,-1 8-2 16,5 3 0-16,-5 8 2 15,2 3 7-15,-7 6 1 16,-1 8 3-16,-6 1-3 16,-3 5-6-16,-5 1-3 15,-3 8-7-15,-4-3 1 16,-2 8 0-16,-2-4-33 15,8 6-163-15,6-16-313 0,11-16 13 16</inkml:trace>
  <inkml:trace contextRef="#ctx0" brushRef="#br0" timeOffset="10182.99">4223 12429 1396 0,'2'-9'368'0,"-8"4"95"15,-3 5-384-15,-2 2-38 16,-1 2-9-16,-2 3 17 16,-3 0 4-16,1 4-2 0,5-1-24 15,-2 1-6-15,5-1-13 16,-1-1-5-16,7-5-1 15,0 2 1-15,0-4-1 16,-1-2 3-16,3 0-3 16,0 0-1-16,-1 0-2 15,1 0-2-15,0 1-9 16,1 1 0-16,2 1 0 0,3 8 1 16,40 43 6-16,-21-26 2 15,4 4 2-15,4 4 2 16,-3 0 1-16,2 1-8 15,-7-6 0-15,-4-1-4 16,-11-7-2-16,-10-2-9 16,-13-7 4-16,-18-3-24 15,-9-6-13-15,-12-4-29 16,3-5-13-16,3-9-72 16,17 1-295-16,16-14 80 15</inkml:trace>
  <inkml:trace contextRef="#ctx0" brushRef="#br0" timeOffset="10391.2">4734 12396 1525 0,'-7'-12'354'0,"-15"4"129"16,16 6-425-16,9 1-39 15,8-1-4-15,7 1-5 0,8-2 0 16,8 0-50-16,13 1-141 16,-3 4-315-16,1 5 23 15</inkml:trace>
  <inkml:trace contextRef="#ctx0" brushRef="#br0" timeOffset="10540.48">4760 12520 1425 0,'-8'-4'329'0,"7"-1"112"16,8 6-407-16,15-2-31 15,12-1-11-15,24-5-72 16,12 3-361-16,25-7 89 16</inkml:trace>
  <inkml:trace contextRef="#ctx0" brushRef="#br0" timeOffset="10963.87">5681 12117 1230 0,'1'-30'358'0,"-6"2"96"16,0 9-329-16,0-2 0 15,3 3-13-15,2 0 4 16,1 5-14-16,2 2-17 16,-1 8-33-16,5 4-15 15,1 6-23-15,2 16-12 16,3 10-4-16,0 31 2 16,-5 6-2-16,-4 21-43 0,-7-6-57 15,-7 8-158-15,-2-28-303 16,2-18-13-16</inkml:trace>
  <inkml:trace contextRef="#ctx0" brushRef="#br0" timeOffset="11414.88">6062 12164 1834 0,'-10'-19'357'0,"4"9"192"16,4 9-549-16,2 3 1 15,-1-1 5-15,0-1-1 16,0 0 1-16,0 2-5 16,0-1 1-16,0 1 2 15,0 0-3-15,-1 2-5 16,1 7 3-16,-1 7-4 15,-4 32 0-15,2-26-5 16,2-1-10-16,2 4-17 16,3-1-2-16,5-2-16 0,5-3 4 15,6-1 5-15,1-8 18 16,7-8 3-16,2-6 19 16,5-14 4-16,-4-4 7 15,-2-7 6-15,-10 0 3 16,-9-6-7-16,-11 1-2 0,-12-2-7 15,-10 3-7-15,-11 7-8 16,-3 9-6-16,-5 14-78 16,7 10-40-16,8 11-21 15,17 2-321-15,23-4 65 16</inkml:trace>
  <inkml:trace contextRef="#ctx0" brushRef="#br0" timeOffset="11780.43">6634 12187 1392 0,'8'-7'363'16,"-9"3"110"-16,-6 2-358 15,0 1-58-15,-5 3 20 16,-3 1-5-16,-3 2-7 16,1 3-21-16,1 4-13 0,2 0-21 15,3 4-5-15,1-2-4 16,1 5 3-16,5-1-5 15,4 3-6-15,2 1-4 16,7 2-8 0,3-3-11-16,6-2-8 0,1-7 7 15,1-1 2-15,-1-8 6 16,1-10 13-16,-1-6 12 0,4-8 3 16,-2-4 0-1,-3-9 5-15,-6-7-3 16,-7 2-7-16,-17 0-4 15,-9 3-2-15,-12 15-11 16,-4 15-37-16,-3 12-102 16,10 11-48-16,9 7-297 15,18 1-10-15</inkml:trace>
  <inkml:trace contextRef="#ctx0" brushRef="#br0" timeOffset="12131.7">7095 12164 1467 0,'-9'-18'329'0,"-10"3"145"15,-1 11-422-15,-5 1 5 0,1 2 3 16,-7 5 3-16,5 1-14 16,0 4-7-16,7 4-23 15,4 4-7-15,5 0-7 16,2 5-4-16,6-1-4 15,5 0-14-15,5-2-9 16,7 3-15-16,4-6-11 16,8 3-13-16,1-5 4 15,7-4-5-15,-4-6 16 0,1-7 13 16,-6-6 17-16,-2-8 17 16,-11-4 18-16,-10-5 24 15,-6-4 0-15,-13-8-1 16,-5 3-3-16,-7 1-15 15,0 8-18-15,0 7-63 16,12 12-62-16,6 10-355 16,13 0 42-16</inkml:trace>
  <inkml:trace contextRef="#ctx0" brushRef="#br0" timeOffset="12463.5">7488 12152 1439 0,'-5'-23'330'0,"-2"10"148"0,-1 9-413 16,0 1 9-16,-2 0-1 15,-4 1-3-15,3 2-21 16,0 2-9-16,1 3-29 16,-1 9-5-16,5 4-5 15,-1 10-2-15,3 2-3 16,2 3-11-16,2-4-7 0,3 4-9 15,2-8-7-15,1-2-12 16,2-5 7-16,3-9 5 16,4-8 11-16,10-12 10 15,2-7 16-15,10-10 11 16,-4-5 1-16,0-11-4 16,-13 5-4-16,-13-3-53 15,-19 10-83-15,-31 11-346 16,-17 10 41-16</inkml:trace>
  <inkml:trace contextRef="#ctx0" brushRef="#br0" timeOffset="18930.27">16362 10937 1226 0,'3'-20'334'0,"2"7"93"16,4 6-352-16,0 4-26 15,4 3-16-15,2 5-20 0,2 6 1 16,0 5-4-16,2 8 1 16,-4 6-1-16,0 15-1 15,-6-1-4-15,-3 9 0 16,-4-1-2-16,-3-3-5 16,0-14-1-16,-3-5 0 15,1-15 2-15,0-7 10 16,1-6-1-16,-6-9-1 15,1-3-4-15,1-14-2 16,0-5-11-16,6-14 2 16,6-2 1-16,5-9 3 15,5 10 1-15,7-4-2 16,0 13 0-16,4 0 6 16,0 11 1-16,-1 2 7 15,-3 8 9-15,-1 3 2 0,-5 9-4 16,2 5 5-16,-4 5-7 15,3 13 1-15,-3 5-3 16,3 13 2-16,-11 7-11 16,6 20 7-16,-7-5-8 15,1 10-10-15,4-4-458 16,7-10-7 0,6-35-146-16</inkml:trace>
  <inkml:trace contextRef="#ctx0" brushRef="#br0" timeOffset="19445.65">17159 11238 1229 0,'-5'-13'329'16,"0"4"129"-16,-2 6-357 15,-5 4 2-15,-1-1-18 16,-7 6-11-16,-1 1-32 15,-3 2-4-15,5 1-8 16,-3 6-8-16,5-2-9 16,4 0-4-16,8-1-4 0,0-4-7 15,6-5 1-15,4 3-2 16,0-2-3-16,6 0 0 16,5 0 1-16,3 0 0 15,2 0 1-15,4-2 6 16,-4 3 0-16,1-1 1 15,-3 2 4-15,-1 4-4 16,-2-2-4-16,-1 5 2 16,-6 1-2-16,-4 4-12 15,-10-1-11-15,-11 4-20 16,-10-2-26-16,-18 0-101 16,-8-5 169-16,-3-12-481 15,7-9 136-15</inkml:trace>
  <inkml:trace contextRef="#ctx0" brushRef="#br0" timeOffset="20163.06">16406 11768 1127 0,'-71'-18'257'0,"4"4"98"15,-15 4-320-15,11 5-30 16,-5-1 6-16,15 4 6 16,-2-2 8-16,18 4 2 15,5-2 8-15,15 3 2 16,5-1 8-16,14 0-7 0,1-1 7 16,4 2-6-16,1-2-9 15,0 0-11 1,1 1-18-16,6-1 18 15,27-2 2-15,52-4 5 16,-21 3 20-16,27-4-1 16,5 7-11-16,34-1 13 15,3 0 6-15,32-1 7 16,-13 2-6-16,27-3-3 16,-18-2-11-16,26 1-6 15,-22-2-6-15,19-3-2 16,-23 5-8-16,5-3-7 15,-37 2-4-15,-12 1-6 16,-39 3-4-16,-20-1 4 0,-34 2-1 16,-9 0-12-1,-20 1-27-15,-18 2-363 0,-16 1-152 16,-29-6-96-16</inkml:trace>
  <inkml:trace contextRef="#ctx0" brushRef="#br0" timeOffset="20830">16252 12120 1491 0,'-2'-21'365'16,"-1"8"134"-16,3 10-443 16,5 6-30-16,3 8 4 15,2 5-39-15,10 15 2 16,-1 4 12-16,6 9 0 15,2-3-2-15,5 3 4 16,-8-14-4-16,1-5-4 16,-7-11 0-16,-3-8 17 15,-3-13 15-15,3-13 15 16,-1-10 10-16,8-23-2 16,2-7-22-16,4-9-55 0,1 2-105 15,-3 4-419-15,-7 17 68 16</inkml:trace>
  <inkml:trace contextRef="#ctx0" brushRef="#br0" timeOffset="21295.91">17312 11901 1360 0,'-14'-21'363'0,"-1"9"107"15,-10 18-386-15,-5 11-39 16,-12 16 1-16,3 11-18 15,-6 29-1-15,11 6 1 0,4 25-5 16,18-3-10-16,16 26-36 16,21-22-33-16,17 3-115 15,10-23-135-15,15-16-195 16,-5-37-65-16</inkml:trace>
  <inkml:trace contextRef="#ctx0" brushRef="#br0" timeOffset="21578.19">17530 12153 1442 0,'29'-30'333'16,"-42"32"147"-16,-2 10-410 16,-5 14-20-16,-4 0-3 15,-4 13 1-15,1 1-26 16,1 10-10-16,7-8-6 16,5 3-52-16,8-14-69 0,10-4-236 15,8-20-150-15,7-9-96 16</inkml:trace>
  <inkml:trace contextRef="#ctx0" brushRef="#br0" timeOffset="21813.32">17558 12059 797 0,'5'-12'606'16,"-12"-9"-107"-16,7 10-4 15,0 6-409-15,5 3 21 16,0 1-14-16,-4 1-23 15,2 1-20-15,13 8-13 16,45 40-24-16,-31-3-11 16,-3 20-8-1,-2 4 4-15,-5 1-34 16,-5-4-31-16,-2-15-114 0,-6-24-69 16,3-10-321-16,0-17 5 15</inkml:trace>
  <inkml:trace contextRef="#ctx0" brushRef="#br0" timeOffset="21993.13">17484 12302 1512 0,'-5'-1'325'0,"7"-5"146"15,7 4-444-15,18 1-18 16,7-5 4-16,20 4-52 15,8 2-80-15,8 2-351 16,-9 1 43-16</inkml:trace>
  <inkml:trace contextRef="#ctx0" brushRef="#br0" timeOffset="22189.12">18079 12256 1598 0,'-2'6'318'0,"2"-1"161"0,-2 5-476 15,-2 6-11-15,-3 5 11 16,-9 11-10-16,-1-2-80 16,-1 3-390-16,5-7 97 15</inkml:trace>
  <inkml:trace contextRef="#ctx0" brushRef="#br0" timeOffset="22646.51">18383 12062 906 0,'-3'1'593'0,"0"-1"-99"16,0-1-93-16,2 1-345 15,0 0-9-15,-1 1 25 16,-1 0-12-16,-3 1 6 16,-8 6-17-16,-33 24-11 15,35-25-27-15,1 0-5 16,4-5-3-16,3 1 4 16,0-1-8-16,3-2 4 15,0 0 1-15,0 1-4 0,-1 0-4 16,0 0 2-16,0 0 2 15,-2 0 3-15,1 1-2 16,0 0-3-16,-1 2-1 16,2-1-6-16,1 1-6 15,2 9 1-15,29 29 5 16,5-30 0-16,2-3 2 16,5 3 12-16,-4-1-2 0,-3 5 0 15,-14 0-1-15,-9 6-2 16,-14-1-6-16,-16 7-2 15,-9-2-17-15,-10 1-43 16,1-6-58-16,3-10-91 16,15-10-327-16,15-12 39 15</inkml:trace>
  <inkml:trace contextRef="#ctx0" brushRef="#br0" timeOffset="22830.35">18567 11915 1597 0,'10'0'349'0,"23"12"188"15,5 13-452-15,11 16 34 0,-1 19 3 16,2 31-22-16,-12 13-28 16,-16 40-35-16,-29 6-98 15,-54 18-542-15,-27-23 145 16</inkml:trace>
  <inkml:trace contextRef="#ctx0" brushRef="#br0" timeOffset="24064.89">13676 11606 1444 0,'-28'-61'296'16,"34"41"142"-16,2 15-430 15,4 2 2-15,-3 1-5 16,3 9 14-16,-4 5-5 16,2 11 0-16,0 8 2 15,0 17-1-15,-2 2-9 16,-2 8 0-16,-1-8 3 0,-2-6-11 16,-1-17 6-16,0-9-3 15,-2-11 7-15,1-9-1 16,-1-7 5-16,2-10-4 15,-1-7 1-15,5-11-6 16,1-4-3-16,5-5-1 16,-1 6 3-16,3 3 1 15,0 10-6-15,4 8 1 16,-3 9 0-16,6 2 0 16,0 4 4-16,6 2 11 15,-1 2 4-15,6 2 16 16,-5-1 2-16,4 4 5 15,-9 3 7-15,0 3-4 0,-8 0-4 16,-2 9-6-16,-5 4-6 16,-2 11-10-16,-4 1-2 15,0 10-9 1,-2-1 0-16,0 2-36 16,0-9-67-16,7-1-447 0,2-17 93 15</inkml:trace>
  <inkml:trace contextRef="#ctx0" brushRef="#br0" timeOffset="24463.25">14362 11756 1299 0,'5'-14'438'0,"1"-1"51"15,-6 8-311-15,4 4-148 16,4 3 20 0,5 4-22-16,-1 6-3 15,4 4-5-15,1 9-3 16,-7 1-6-16,-1 9-12 16,-5-1 7-16,-3 6-10 15,-3-1 7-15,1 0-6 0,-3-10 10 16,1-2-11-16,2-11 14 15,1-7-2-15,0-7 13 16,-2-9-6-16,-2-5 11 16,1-9-8-16,-1-4 0 15,-2-5-9-15,5 4 1 16,6-4-9-16,3 6 6 0,7-3-14 16,6 5-13-1,14-7-84-15,7 5-76 0,10-11-368 16,-2 3 19-16</inkml:trace>
  <inkml:trace contextRef="#ctx0" brushRef="#br0" timeOffset="24731.71">14929 11648 1382 0,'-3'1'379'0,"2"-1"84"15,-2 0-360-15,6 0-62 0,-1 0 8 16,16 1 6-16,45 14 12 16,-26 7-20-16,-5 8-11 15,6 7-19-15,-5 0-9 16,1 5-53-16,-5-8-81 15,4-4-402-15,1-14 58 16</inkml:trace>
  <inkml:trace contextRef="#ctx0" brushRef="#br0" timeOffset="24928.12">15231 11568 1788 0,'-30'-1'359'0,"9"27"180"16,-3 19-533-16,-18 26-1 15,-11 14-4-15,-33 31-539 16,-5-2 180-16</inkml:trace>
  <inkml:trace contextRef="#ctx0" brushRef="#br0" timeOffset="28814">13208 13777 1330 0,'-13'-3'280'0,"3"-6"157"16,10 6-380-16,7-2 4 16,7-1-2-16,16 1 19 15,10 2-37-15,13-1-9 16,-3 0-16-16,11 4-122 16,-12 4 184-16,-3 0-556 0,-14-1 127 15</inkml:trace>
  <inkml:trace contextRef="#ctx0" brushRef="#br0" timeOffset="28984.67">13150 13996 1014 0,'-1'5'580'0,"16"-4"-89"15,14-4-135-15,29 0-341 16,16-1-24-16,25-4-64 15,1 0-417-15,-4-3 112 16</inkml:trace>
  <inkml:trace contextRef="#ctx0" brushRef="#br0" timeOffset="31294.25">14677 13353 1636 0,'-4'-63'325'0,"-7"53"160"15,0 14-490-15,-6 6 3 16,4 1-4-16,0 7 13 15,4 1-1-15,6 6 1 16,5-2-3-16,4 5 2 0,4-8-4 16,5-2-2-16,0-8 4 15,6-5 0-15,-2-7-5 16,7-3 0-16,-1 0 4 16,4 0-4-16,-2 2-1 15,4 5 0-15,-9 5 0 16,1 7-6-16,-6 3-2 0,-3 9-9 15,-7 2-1-15,-7 5-20 16,-3 2-8-16,-12 0-9 16,-3-5-20-16,-11 0-46 15,-6-10-15-15,-8-16-302 16,7-15 53-16</inkml:trace>
  <inkml:trace contextRef="#ctx0" brushRef="#br0" timeOffset="31454.66">14574 13369 1504 0,'14'-14'316'16,"7"3"135"-16,16 1-451 16,7 4-72-16,16-2-52 15,2 5-31-15,13 5-296 0,-9 5 47 16</inkml:trace>
  <inkml:trace contextRef="#ctx0" brushRef="#br0" timeOffset="31827.55">15211 13360 1127 0,'-6'0'423'0,"-6"0"11"0,-6 5-226 15,4 1-198-15,-1-1 36 16,3 1 7-16,-1-2 12 15,4 0-9-15,1 3-11 16,5 4-30-16,1 5-6 16,3 3-18-16,5 7-3 15,4 2-15-15,8 4-38 16,4-1-20-16,7 2-13 16,2-8-9-16,6-4 11 15,-5-10 33-15,-1-11 22 16,-12-9 23-16,-1-8 19 15,-11-8 9-15,-4-5 37 16,-6-3 2-16,-8-8 19 16,-7 5 0-16,-11 0 0 15,-2 8-30-15,-10 2-6 16,4 11-26-16,-1 2-18 0,10 5-39 16,5 4-85-16,11 3-48 15,14 6-265-15,9 2 6 16</inkml:trace>
  <inkml:trace contextRef="#ctx0" brushRef="#br0" timeOffset="32177.35">15544 13430 1114 0,'3'5'396'0,"-7"1"24"16,-4 0-260-16,-3 3-125 15,-1 1-1-15,-1 0 25 16,4-2 7-16,1 1 1 15,5-1-28-15,2 3-7 16,1 1-29-16,7 3-14 16,1-1-6-16,6 5-14 15,3-2-8-15,4 3-12 16,1-1-4-16,7 0-15 16,-4-4 14-16,4-7 3 15,-8-8 17-15,1-11 19 16,-4-7 23-16,-6-10 24 15,-7-4 8-15,-6-6 9 0,-4 4-4 16,-11-3 6-16,-3 10-27 16,-8 4-9-16,-2 10-12 15,-2 4-44-15,8 8-47 16,2 5-82-16,10 4-274 16,11-1 29-16</inkml:trace>
  <inkml:trace contextRef="#ctx0" brushRef="#br0" timeOffset="32545.04">15982 13422 1414 0,'-11'-4'329'16,"1"4"133"-16,-4 1-379 15,5 1-29-15,-1 0 27 16,3 0-13-16,2 2-6 15,4 0-31-15,1-4-5 16,0 2-33-16,0 1-21 16,3 16-25-16,20 40-19 15,-7-35-21-15,9 5-17 16,-2-7 12-16,6-5 22 16,-3-8 22-16,4-4 25 0,-6-10 22 15,1-8 35-15,-6-7 4 16,-4-12 8-16,-6 0 8 15,-9-8 5-15,-11 5-28 16,-11 1-6-16,-5 10-11 16,-9 5-17-16,5 10-37 15,1 5-92-15,13 6-174 16,11 6-132-16,12 0-103 16</inkml:trace>
  <inkml:trace contextRef="#ctx0" brushRef="#br0" timeOffset="32753.98">16423 13406 1544 0,'1'-11'364'0,"-2"4"176"16,-2 5-457-16,6 0 28 16,-3 1-19-16,2 1-32 15,3 0-31-15,29 5-13 16,39 20-18-16,-23 3-9 15,-2 2-30-15,9 8-84 16,-12-6-69-16,5-5-374 16,-9-13 30-16</inkml:trace>
  <inkml:trace contextRef="#ctx0" brushRef="#br0" timeOffset="32905.58">16808 13417 1048 0,'-26'-9'528'15,"3"6"-49"-15,2 6-172 16,-4 10-283-16,-5 6-24 16,-7 17 11-16,0 3-19 0,-3 33-11 15,11 1-465-15,7-5 144 16</inkml:trace>
  <inkml:trace contextRef="#ctx0" brushRef="#br0" timeOffset="33349.94">17202 13406 1320 0,'19'-95'360'16,"-23"77"119"0,0 4-326-16,1 5-45 0,2 2 24 15,1 9 72 1,2 7-156-16,5 11-17 16,2 5-33-16,-1 20 1 15,-3 5-3-15,1 15-86 16,-2 1-85-16,6 10-388 15,4-16 8-15</inkml:trace>
  <inkml:trace contextRef="#ctx0" brushRef="#br0" timeOffset="33811.44">17587 13403 1802 0,'-1'9'351'15,"-14"-16"185"-15,7 7-540 16,-1 1 13-16,5-2 8 16,-2 1 3-16,5 0-5 0,-1 0 3 15,1 0-17-15,1 1-7 16,0 0-10-16,0 1-13 15,1 1-10-15,4 10-12 16,19 39-14-16,-12-28-10 16,-1 1 6-16,5 2-7 15,0-2 2-15,4-5 17 16,0-8 12-16,4-4 21 16,-1-11 13-16,-1-8 22 15,-4-7 4-15,-3-10 33 16,-5-3-2-16,-3-3 25 15,-13 2-5-15,-6 3 3 16,-6 7-41-16,-14 3-3 16,2 10-26-16,-7 3-10 15,5 4-12-15,5 2-33 0,10 1-39 16,7 1-85-16,10 3-47 16,18-1-258-16,12-1 27 15</inkml:trace>
  <inkml:trace contextRef="#ctx0" brushRef="#br0" timeOffset="34193.43">18038 13397 1305 0,'8'-1'353'15,"-7"0"121"-15,-3 2-308 16,2-1-72-16,-3-1 32 16,2 1-14-16,0 0-17 15,0 0-39-15,0 0-18 16,-2 0-24-16,1 0-3 15,0 0-10-15,-1 0 1 16,1 1-3-16,1 0-12 16,-1 1-11-16,1 2-20 15,1 11-9-15,12 38-14 16,-1-34 6-16,2 3-1 16,0-5 11-16,1 0 11 15,-1-8 13-15,1-4 8 16,-1-6 18-16,0-8 16 0,0-4-9 15,-2-8 15-15,-2-3-6 16,-5-5 11-16,-3 3-4 16,-9 1 4-16,-8 5-20 15,-11 4 1-15,-3 6-29 16,-7 5-59-16,2 3-62 16,5 7-336-16,14 4-19 15,12-2-160-15</inkml:trace>
  <inkml:trace contextRef="#ctx0" brushRef="#br0" timeOffset="35959.87">14581 14195 1037 0,'-40'-10'284'0,"6"1"70"0,3 1-258 16,8 2-52-16,1 0 19 15,10 0 6-15,4 1 23 16,5 2-14-16,2 0-5 15,6 1-21-15,-4 1-4 16,2 0-29-16,14-1 6 16,53-6 1-16,-16 5 5 15,6 1-8-15,20 2 7 16,-2-1-8-16,19-1 0 16,-4 1-5-16,23 0 10 15,-9-4-5-15,28 2 14 16,-8-2-2-16,29-1 12 15,-11-4-7-15,34 2 12 0,-14-3-19 16,32 2 2 0,-15 1-16-16,27 1 6 15,-24 0-9-15,28 1 12 0,-31 1-9 16,21 1 5-16,-29-1-3 16,16 1 2-16,-31 1-14 15,5-5 8-15,-32 3-9 16,5-1 6-16,-35-1-9 0,0 0 10 15,-25 3-9-15,-6-2 12 16,-19 2-17-16,0 3 5 16,-16 0-5-16,-3 1 1 15,-10 1-3-15,-7 0 1 16,-7 0-8-16,-8 1-46 16,-11-2-37-16,-19 5-390 15,-7-5-131-15,-25-10-116 16</inkml:trace>
  <inkml:trace contextRef="#ctx0" brushRef="#br0" timeOffset="44992.36">20566 10413 1391 0,'20'-19'318'0,"-15"7"115"0,-12 11-406 15,-5 12-25-15,-5 2-9 16,-12 10-1-16,0 2 13 16,-1 6-4-16,6-6 4 15,6-2 3-15,12-8-1 16,5-4-12-16,5-5 14 15,11-4-2-15,5-2 4 0,11-1-6 16,1 1 9-16,3 0-13 16,-10 5 2-16,0 4-13 15,-12 4 7-15,-1 10-12 16,-11 3 5-16,-2 7-5 16,-9 1 2-16,-4 2-19 15,-5-9-6-15,-5-3-38 16,4-11-19-16,3-4 6 15,-3-13-321-15,1-26 103 16</inkml:trace>
  <inkml:trace contextRef="#ctx0" brushRef="#br0" timeOffset="45307.68">20813 10307 1008 0,'-3'-24'567'16,"-1"-3"-47"-16,-1 17-117 16,2-5-322-16,7 4 18 15,0-2 20-15,1 4-28 16,0-2-7-16,0 4-19 16,-3 5-35-16,2 7-29 0,4 4-8 15,0 14-5-15,1 9-6 16,4 7 13-16,-5 13-6 15,-1 2 14-15,-2 8-6 16,-1 0-3-16,-2 8 5 16,-1-10 4-16,-1-1-56 15,-1-12-18-15,-1-9-108 16,-1-15-83-16,1-3-340 16,-1-17 28-16</inkml:trace>
  <inkml:trace contextRef="#ctx0" brushRef="#br0" timeOffset="45467.17">20714 10616 1374 0,'3'-6'288'0,"13"-15"113"0,9 7-422 15,17 1-83-15,5 3-51 16,10 2-265-16,-2 5 24 15</inkml:trace>
  <inkml:trace contextRef="#ctx0" brushRef="#br0" timeOffset="45825.08">21103 10555 1274 0,'-32'30'375'16,"24"-40"120"-16,1 2-331 15,2 4-47-15,1 0 20 16,1 2-63-16,3 2-23 16,-1 0-21-16,1 0-21 15,0 0-18-15,0 2-4 16,1 2 0-16,5 18-17 16,12 41-2-16,-5-25-17 15,3-1-11-15,1-1-12 16,-1-10 10-16,1-7 5 15,-3-15 15-15,4-8 16 0,-1-11 13 16,7-11 6-16,-1-5 8 16,3-8 6-16,-7 0-5 15,-3-2 0-15,-10 10-2 16,-5 5-28-16,-7 11-51 16,-10 4-94-16,2 8-276 15,2-2 16-15</inkml:trace>
  <inkml:trace contextRef="#ctx0" brushRef="#br0" timeOffset="46507.63">21695 10346 1621 0,'-6'-23'418'0,"3"3"152"16,1 8-466-16,1-3 39 15,2 3-26-15,2 2-15 16,-2-1-26-16,2 4-25 16,1 5-44-16,0 1-12 15,-4 1-10-15,1 1-10 16,0 2 17-16,5 11-5 0,18 49-4 16,-20-27 10-1,-1 3 3-15,-4 8-4 0,1-8 1 16,-2-2 10-16,2-10-6 15,-1-6 5-15,2-11 2 16,-1-1-5-16,0-7-8 16,-2-1-9-16,0-3-14 15,2 1-32-15,-4-1-5 16,0 0-18-16,-1-2 0 16,-14-5 2-16,-31-16 16 0,29 21 2 15,3 4 22-15,0 3 7 16,0 3 7-16,0 6 7 15,4 2 17-15,1 6-5 16,4 1 2-16,13 5 1 16,8-4-1-16,17-1-7 15,13-12 0-15,20-5-21 16,4-12-4-16,9-9 1 16,-11-5 1-16,-4-2 6 15,-21 3 29-15,-7 0 3 16,-19 8 12-16,-5 0 14 15,-9 3 9-15,-5 1 5 16,-8-1-2-16,-8 1-10 16,-6 2-15-16,-6 0-10 15,4 5-3-15,2 4-2 0,12 3-6 16,4 2-11-16,12 3-11 16,11 4-5-16,6 4 2 15,12 7-13-15,3-1 2 16,7 5-19-16,-6-7-5 15,2-7-32-15,-8-11-7 0,6-13-276 16,-6-8 83-16</inkml:trace>
  <inkml:trace contextRef="#ctx0" brushRef="#br0" timeOffset="46809.33">22155 10578 976 0,'34'-64'451'16,"-33"60"24"-16,-1 1-237 15,-1 3-110-15,1 0-35 16,0 1-75-16,0 1-15 15,0 10 3-15,1 55 7 16,-1-28 0-16,1 3-12 16,-1-5 9-16,2-4-9 15,1-15 2-15,0-10 0 16,3-9 10-16,3-12-5 16,2-8 1-16,3-13-1 15,-1-7 6-15,2-1-6 0,0 8 0 16,-3 4 10-16,-1 13 0 15,-4 9-9-15,-2 8-9 16,-1 5-12-16,-1 5-6 16,3 10-6-16,0 8 14 15,4 10 4-15,2 0 0 16,9 5-92-16,2-11-57 16,13-11-344-16,0-25 5 15</inkml:trace>
  <inkml:trace contextRef="#ctx0" brushRef="#br0" timeOffset="47108.33">22630 10284 1404 0,'-9'-38'389'15,"3"11"133"-15,1 5-370 16,3 7 26-16,2 4 5 16,0 4-48-16,0 0-19 15,2 6-51-15,-2 1-34 16,0 0-32-16,0 0-6 15,0 1-5-15,2 3 5 16,6 9-2-16,23 53 2 16,-23-28-2-16,-3 16 6 15,-3 0-8-15,-7 12 9 16,-5 0-3-16,-3 8 10 16,2-8-7-16,1-4 7 0,5-13-9 15,5-13-70-15,1-17-53 16,3-9-88-16,-4-16-71 15,1-17-331-15,-2-13 68 16</inkml:trace>
  <inkml:trace contextRef="#ctx0" brushRef="#br0" timeOffset="47227.92">22495 10510 1338 0,'8'-8'361'0,"16"1"88"15,10-1-355-15,22 0-122 16,7 4-54-16,24 3-368 15,-3-1 64-15</inkml:trace>
  <inkml:trace contextRef="#ctx0" brushRef="#br0" timeOffset="48141.47">23204 10453 898 0,'-48'-57'339'16,"40"39"57"-16,1 2-175 15,5 6-73-15,1-1 43 16,1 3-28-16,1 2-6 15,1 3-37-15,2-1-20 16,-4 4-44-16,0 0-22 16,0 0-9-16,1 0-7 15,1 1-10-15,1 1-2 16,5 11-1-16,37 57-8 16,-38-28 7-16,0 23 1 0,-9 0 0 15,-4 12 4 1,-1-8-3-16,-2 0-7 0,1-22 6 15,2-8 1-15,3-18-6 16,1-9 18-16,2-8 12 16,5-8 23-16,1-7 6 15,10-12 3-15,4-10-10 16,13-18-14-16,8-7-24 16,13-14-13-16,1 4-2 15,5-6 0-15,-9 15 0 0,-8 6-1 16,-16 16 2-16,-5 4 4 15,-10 15-4-15,-4 3 0 16,-5 5 8-16,0 1 2 16,-1 4-3-16,-1 1 0 15,-1 2 1-15,0 1-19 16,0 1 7-16,0 1-7 16,0 1 0-16,3 2 2 15,-1 16 4-15,5 45-5 16,-9-30 7-16,-3 10-4 15,-2 3 10-15,-2 18-1 16,3-3-3-16,-1 6 5 16,5-8 0-16,2-3-7 15,2-19 4-15,0-10 4 16,1-12-4-16,-1-10 13 0,-4-4-2 16,-3-9 6-16,-7-6-3 15,-14-11-6-15,-10-9-7 16,-20-21-26-16,-9-10-12 15,-16-11-37-15,8 2-5 16,4-4-65-16,20 19-46 16,28 7-439-16,25 1 99 0</inkml:trace>
  <inkml:trace contextRef="#ctx0" brushRef="#br0" timeOffset="48707.76">24074 10386 1165 0,'-35'-53'322'16,"27"35"121"-16,2 5-295 16,5 2-11-16,1 0 37 15,-2 1-30-15,4 5-5 16,-1 0-32-16,2 2-8 16,-3 3-42-16,3 0-3 15,-3 0-30-15,2 2-3 16,2 3-9-16,3 25 1 15,33 44-17-15,-33-21 19 0,-5 2-12 16,-3 17-2-16,-4-5-2 16,-1 4 8-16,0-15-9 15,2-2 2-15,3-23-28 16,1-11-66-16,1-10-45 16,-4-8-102-16,-5-9-63 15,-6-14-283-15,-6-6 43 16</inkml:trace>
  <inkml:trace contextRef="#ctx0" brushRef="#br0" timeOffset="48833.62">23848 10546 1136 0,'0'-3'406'15,"1"1"46"-15,11 0-288 16,36 0-56 0,15 1-90-16,25 1-96 15,13-1-79-15,6 0-301 16,-29-2-14-16</inkml:trace>
  <inkml:trace contextRef="#ctx0" brushRef="#br0" timeOffset="49273.87">24412 10523 1361 0,'1'2'350'15,"-1"1"132"-15,0-1-396 16,0 0 47-16,-1 0-25 15,0-1 0-15,-2 1-30 16,0 1-7-16,0-1-55 16,-4 0-1-16,-9 5-12 0,-38 19 2 15,31-17-1 1,2 1-6-16,3-2-24 0,2 6-18 16,8 2-18-16,5 0-10 15,7 2-6-15,6 0 4 16,3 0 13-16,3-5 3 15,-1-4 13-15,1-4 15 16,-4-5 12-16,2-7 12 16,0-2 15-16,3-6 1 15,-4-5-5-15,3 0 18 16,-4 3 7-16,-2 0 7 16,-3 7 2-16,0 5 8 15,-5 2-21-15,1 5-9 16,0 4-13-16,-3-5-5 15,1 3-10-15,8 22 5 0,11 35-36 16,-2-29-125 0,7-7-255-16,8-11-69 0,0-19-183 15</inkml:trace>
  <inkml:trace contextRef="#ctx0" brushRef="#br0" timeOffset="49557.51">24632 10361 1316 0,'-8'-27'377'0,"2"13"126"0,2-1-338 16,3 3 1-16,1 2 11 15,3 2-49-15,0-1-22 16,1 3-40-16,3 6-29 16,-1-1-41-16,4 7 7 15,0 6-9-15,0 10 0 16,-2 7-7-16,-3 18 16 15,-6 6-12-15,-6 15 6 16,-6 3 1-16,-1 5 8 16,1-13-17-16,0-4-34 15,5-17-44-15,3-14-126 16,3-17-77-16,9-11-303 16,2-19-2-16</inkml:trace>
  <inkml:trace contextRef="#ctx0" brushRef="#br0" timeOffset="49717.49">24817 10533 1304 0,'-3'6'319'0,"-6"-2"108"16,-8 5-341-16,-1 2-32 16,-7 8 12-16,-4 3-10 0,0 11-2 15,0 1-69-15,7 2 106 16,10-5-576-16,13-22 191 15</inkml:trace>
  <inkml:trace contextRef="#ctx0" brushRef="#br0" timeOffset="49892.51">24658 10664 1012 0,'11'-23'419'0,"-10"30"-10"16,5 2-217-16,5 3-164 15,4 6-12-15,10 7 15 16,5 2 1-16,9-1-89 16,9 1-29-16,7-8-347 15,-7-9 11-15</inkml:trace>
  <inkml:trace contextRef="#ctx0" brushRef="#br0" timeOffset="50406.86">24988 10622 1158 0,'-11'-1'318'16,"9"-6"84"-16,3 5-329 0,4 1-41 15,-5 1-16-15,1 0-9 16,2-1-3-16,2 0 6 16,6-3-1-16,30-13 17 15,-36 6 11-15,-5 0 5 16,-6 0-1-16,-6 0 1 15,-3 4-23-15,-8 4-15 16,0 4-10-16,-3 5-6 16,5 6-2-16,1 11 5 15,9 5-1-15,8 8-3 16,13 4-13-16,15-4-55 16,10-9-22-16,12-11-46 15,0-16-16-15,-2-17 17 16,-13-5 59-16,-7-12 77 15,-14-2 85-15,-6 0 76 0,-7 9 19 16,-1 2 19-16,-4 9-41 16,1 9-34-1,-4 3-58-15,2 4-17 0,1 2-32 16,0 3-11-16,3 1-2 16,7 8 3-16,-2 2-2 15,11 6 13-15,6 1-6 16,8 6 5-16,0 0-2 15,5-1 2-15,-8-1-6 0,-6 0 3 16,-12-7-5-16,-21-1-1 16,-16-3-28-16,-33 4-434 15,-17-5 137-15</inkml:trace>
  <inkml:trace contextRef="#ctx0" brushRef="#br0" timeOffset="51058.34">20648 11211 647 0,'-59'-23'237'16,"7"-1"39"-16,-2 3-101 15,8 6-61-15,3-1 48 16,10 3 6-16,5 5 13 15,12 1-35-15,5 3 0 16,4 1-43-16,7 4-21 16,9-2-31-16,12 2-3 0,14-1-15 15,31 0 9-15,13-2 4 16,36 1 12-16,6 1-4 16,35 1 5-16,-9 0-23 15,33 7 8-15,-18 0-7 16,11 0 1-16,-25 2-19 15,4-2 15-15,-35-4-13 16,-3 0 0-16,-27-2-13 0,-14-3 10 16,-28-1-8-16,-12 2-1 15,-19 0-15-15,-7-2-81 16,-12 6-97-16,-12 2-442 16,-9 0 33-16</inkml:trace>
  <inkml:trace contextRef="#ctx0" brushRef="#br0" timeOffset="51524.39">21165 11531 1218 0,'-7'-7'407'0,"5"-4"72"15,5 4-279-15,3 1-94 16,-3 1 41-16,7-1-36 16,-2 2-7-16,2 2-36 15,3 2-13-15,2 3-47 16,-1 6-6-16,1 2 0 0,3 8 3 15,-4 5-7-15,2 7 5 16,-5-2-8-16,0 10 4 16,-3-6-3-16,-1-4 6 15,-5-7-5-15,1 0 10 16,-3-15-3-16,0-5 10 16,-1-2-5-16,1-1 5 15,-1-1 1-15,0-3-4 16,0-9-7-16,4-52 4 15,2 30-3-15,8-10-5 16,2 9 1-16,16-2-15 16,7 7-38-16,22 8-547 15,6 11 153-15</inkml:trace>
  <inkml:trace contextRef="#ctx0" brushRef="#br0" timeOffset="52661.3">23960 11117 746 0,'-60'34'311'0,"35"-50"52"16,7 7-147-16,-1-3-69 16,3 3 2-16,3 2 35 15,6 2-45-15,1 0-10 16,4 4-33-16,2 1-13 16,0 0-38-16,2 0 1 0,-1 0-3 15,10 2 7-15,23 8-1 16,53 6 13-16,-27-11-8 15,23-2 7-15,3 0-19 16,21 1-2-16,-10-1-15 16,17 2-1-16,-14 0-16 15,6 1 5-15,-15-3-6 0,8-1 4 16,-21-1-2 0,-3-4 2-16,-18 0 4 15,-8-3-2-15,-21 3-1 0,-5-1 7 16,-11 2-5-16,-4 0-3 15,-4 1 2-15,-2 1-13 16,-3-1-6-16,0 0-51 16,1 1-49-16,-2 0-171 15,-1 1-101-15,-2-1-269 16,-23-6-64-16</inkml:trace>
  <inkml:trace contextRef="#ctx0" brushRef="#br0" timeOffset="53173.41">24508 11483 1397 0,'50'-12'315'16,"-55"6"124"-16,-8 8-396 15,-1 3-26-15,-9 6 32 16,1 2-2-16,0 1 12 16,6 0-5-16,3-2-10 15,7-5-24-15,1-2-2 16,4-4-6-16,0 2-2 15,1-3-5-15,0 0 1 16,0 1-5-16,0 0-3 16,1 1 2-16,1 2-1 15,6 16 10 1,50 34 3-16,-28-30 11 16,1 2 7-16,1 0 5 15,-10-5-4-15,-2 4-2 16,-5-5-9-16,-6 0-11 0,-5-4-9 15,-8 3 3-15,-5-3-6 16,-11 5 3-16,-6 0 6 16,-11-1-5-16,0-6-34 15,-10-2-512-15,7-12 150 16</inkml:trace>
  <inkml:trace contextRef="#ctx0" brushRef="#br0" timeOffset="55790.04">15861 14491 762 0,'-10'-42'367'0,"2"31"-3"0,9-2-127 15,4 0-110-15,4-1-4 16,2-1-19-16,6 0 5 16,-2 5-35-16,6 3-13 15,-2 3-24-15,3 6-6 16,-4 4-17-16,2 5-7 15,-2 4-5-15,-5 8-2 16,-6 1-6-16,-6 10 2 16,-6 1 0-16,-8 6-4 15,-5-5 2-15,-1 0 4 16,-1-14-7-16,-3-4 8 16,4-12 4-16,4-1 2 15,3-6 3-15,4 1-2 16,4 0 1-16,8 0-3 15,3-3-7-15,-6 2-5 0,4 0 3 16,36-4 0-16,37-6-22 16,-18 7-66-16,0-1-43 15,18-2-341-15,-10-5 27 16</inkml:trace>
  <inkml:trace contextRef="#ctx0" brushRef="#br0" timeOffset="56223.27">16416 14453 1489 0,'-50'-42'316'0,"40"34"143"15,6 7-420-15,2 0 4 16,1 1 10-16,1 0 0 15,0 0-1-15,0 0-19 16,1 2-22-16,1 2-8 16,1 3-3-16,6 15-6 15,11 30-7-15,-14-35-12 16,-4-3-11-16,0-2-9 16,0-7 5-16,5-5 3 0,-3-5 17 15,-1 3 13-15,-2-1 7 16,2-1 1-16,9-5 2 15,41-27-6-15,-35 33-4 16,8 6 1-16,-3 7 4 16,2 6-3-16,-4 7 6 15,-1 10-1-15,-10 0-11 0,-8 6-23 16,-6-3 0-16,-12-1-22 16,-5-7-19-16,-5-4-36 15,2-13-13-15,-2-6-302 16,8-7 64-16</inkml:trace>
  <inkml:trace contextRef="#ctx0" brushRef="#br0" timeOffset="56391.82">16405 14426 1050 0,'-9'-7'437'0,"4"-3"-7"16,4 4-221-16,7 0-139 15,4-1-33-15,20-3 7 16,9 2-3-16,23 0-93 0,4 1-100 16,21 7-315-16,-12 1-6 15</inkml:trace>
  <inkml:trace contextRef="#ctx0" brushRef="#br0" timeOffset="58906.04">8646 5714 896 0,'-129'6'309'16,"95"-15"64"-16,8 3-225 16,4 0-37-16,9 3-32 15,3 1-4-15,7-1-35 16,3 3-16-16,4 2-13 16,-3-2 30-16,1 1-1 15,19 3 21-15,46 16 5 0,-15-13 13 16,10-1-25-16,21-3 7 15,5-2-17-15,23-1 3 16,1 1-9-16,20-1-3 16,-4 1-11-16,13-2 7 15,-17 0-6-15,7-3 2 16,-20 2-5-16,-5-4 2 16,-27 3-8-16,-5-1 0 15,-25 4-11-15,-11-3 0 16,-18 1-2-16,-5 1-69 15,-10-1-122-15,3-20-376 16,-5-10 20-16</inkml:trace>
  <inkml:trace contextRef="#ctx0" brushRef="#br0" timeOffset="71273.47">18536 13445 893 0,'-6'-17'302'15,"-6"0"41"-15,1 7-214 16,-5 6-62-16,1 5-14 16,-4 6 9-16,2 3-6 15,-4 4-4-15,5 4-18 16,3 9-3-16,3-2-12 0,7 5-7 15,7 2-9 1,9 2-1-16,3-7-5 0,7-5 1 16,1-7 4-16,5-10-2 15,-4-10 5-15,6-11 0 16,-7-7-5-16,0-12-1 16,-7-1-3-16,-4-7-7 15,-11 6 2-15,-3 3 6 16,-9 11-1-16,-4 6 5 15,-3 7 4-15,-2 5-4 16,2 5-2-16,3 8-33 16,7 3-37-16,5 7-292 15,5 3-44-15,13-4-118 16</inkml:trace>
  <inkml:trace contextRef="#ctx0" brushRef="#br0" timeOffset="71587.23">18864 13455 1375 0,'-11'-9'375'16,"-2"0"92"-16,-3 5-362 15,-1 3-83-15,0 1 12 16,1 1 26-16,4 2 3 0,4-1-7 16,3 1-5-16,1 2-21 15,7 4-29-15,4 11-6 16,5 8-5-16,8 8-11 15,2 4-2-15,8 3-6 16,-5-11-2-16,4-5-3 16,-4-11 7-16,2-13 7 15,-6-16 12-15,-1-11 5 16,-8-6 11-16,-8-12 4 16,-14-3-3-16,-13-1-20 15,-9 11-71-15,-13 10-410 16,2 15 95-16</inkml:trace>
  <inkml:trace contextRef="#ctx0" brushRef="#br0" timeOffset="72671.3">16684 14226 1273 0,'0'0'378'0,"-12"9"67"16,-6 8-331-16,-16 18-76 15,-7 8-13-15,-17 17 10 16,-4 8 0-16,-14 16-2 15,7-9 0-15,-1 4 0 16,14-19-3-16,7-7 2 16,17-21-6-16,9-6-7 0,13-13-9 15,3-6-31-15,9-8-61 16,8-3-432-16,1-4 101 16</inkml:trace>
  <inkml:trace contextRef="#ctx0" brushRef="#br0" timeOffset="73771.73">15252 13336 1249 0,'11'-17'341'0,"-9"8"82"15,-6 8-351-15,-12 11-28 16,-4 4-18-16,-17 22 18 16,-5 15 8-16,-14 31-4 15,-2 7 2-15,-10 18-8 16,7-4-23-16,4 1-6 15,12-24-6-15,12-8-4 0,15-24-5 16,11-14-16-16,7-18-38 16,6-23-112-16,0-21-320 15,1-17 34-15</inkml:trace>
  <inkml:trace contextRef="#ctx0" brushRef="#br0" timeOffset="74321.77">14623 12871 960 0,'-1'-21'245'0,"0"-1"115"15,4 9-255-15,2-1 15 16,0 0-4-16,2 2 19 16,3 4-24-16,3 2-14 0,0 1-36 15,7 6-6-15,-1 4-26 16,6 7-14-16,-6 1-9 15,2 7 1-15,-7 3-7 16,-4 5-1-16,-8-2-3 16,-5 12 0-16,-6-2 2 15,-5 4 4-15,-5-6 2 0,1-2 1 16,3-11 1 0,-3-5-4-16,8-7 5 0,0-6-2 15,4-2 2-15,1 0-2 16,4 1 0-16,1-2-7 15,0 0 2-15,0 0 1 16,0-2 8-16,2 1 6 16,7 0 4-16,31-5-3 15,42-10-1-15,-15 5-8 16,-2 2-4-16,4 0-1 16,-12 8-50-16,-18 3-460 15,-29 2 137-15</inkml:trace>
  <inkml:trace contextRef="#ctx0" brushRef="#br0" timeOffset="77113.06">13579 15605 1377 0,'-90'15'342'15,"87"-23"100"-15,5 4-362 16,5 3-63-16,10-2 24 16,4-2 15-16,13-1 5 15,3-2-16-15,8 0-2 16,-6 4-42-16,3 3-121 15,-10 1-77-15,-9 5-306 16,-19 3-37-16</inkml:trace>
  <inkml:trace contextRef="#ctx0" brushRef="#br0" timeOffset="77292.12">13572 15800 928 0,'-2'-5'543'15,"6"2"-86"-15,8 4-130 16,16 0-276-16,7-3-28 0,16 1 7 16,4-1 2-16,5-1-113 15,-9 3-181-15,-19 2-220 16,-43 0-96-16</inkml:trace>
  <inkml:trace contextRef="#ctx0" brushRef="#br0" timeOffset="80155.07">17072 14415 1262 0,'-1'-12'323'0,"-4"4"93"16,-3 3-342-16,-2 2-44 15,-3 2 2-15,0 2 5 0,-5 2 10 16,4 3-14-16,1 5-9 16,2 3-6-16,0 1-11 15,4 5-10-15,4 9 8 16,5 1-5-16,6 5-4 15,5 4 9-15,6 0-4 16,0-11-7-16,3-6 2 16,-2-6-1-16,2-9 0 15,-6-6 1-15,2-6 10 16,-3-7 8-16,2-9-1 16,-1-6-2-16,-3-10 1 15,-3 0-10-15,-6 1-7 16,-5 5 0-16,-4 4-3 15,-3 9-4-15,-5 6-7 0,3 6-2 16,-2 3-31-16,1 3-28 16,-3 5-57-16,2 3-30 15,1 3-276-15,4-3 51 16</inkml:trace>
  <inkml:trace contextRef="#ctx0" brushRef="#br0" timeOffset="80536.05">17550 14442 947 0,'-7'-8'543'16,"-9"-1"-79"-16,-5 4-112 16,0 3-327-16,-3 0 11 15,3 0 14-15,1 1 6 16,8 1-6-16,4 2-7 15,3 1-22-15,4 5-12 16,0 1-12-16,3 2-9 16,3 1-5-16,1 9-5 15,3 2-6-15,4 9-11 16,1 4 7-16,3 2-5 16,0-9 0-16,4-5 8 0,1-14 10 15,10-7 11-15,-1-13 5 16,7-11 8-16,-4-6 2 15,-5-8 12-15,-9-4-12 16,-11 1-1-16,-15 5-10 16,-17-2-48-16,-17 9-84 15,-29 13-337-15,-22 7 46 16</inkml:trace>
  <inkml:trace contextRef="#ctx0" brushRef="#br0" timeOffset="81535.95">17564 14363 867 0,'40'-7'410'15,"-43"-3"-33"-15,2 8-151 16,-2 9-227-16,-7 11 8 16,-6 5 5-16,-5 22 17 0,-5 11 11 15,-5 23-1-15,2 1-9 16,-5 14-8-16,7-11-10 15,-3 8-6-15,6-20 2 16,0-1-1-16,8-16 1 16,-1-7-55-16,2-24-42 15,1-5-332-15,2-23 45 0</inkml:trace>
  <inkml:trace contextRef="#ctx0" brushRef="#br0" timeOffset="81751.37">17291 14481 1383 0,'-9'-4'347'0,"1"-1"96"16,-1 11-395-16,-11 11-24 15,0 12-23-15,-11 20 12 16,-3 10 0-16,-10 18 6 15,3 0-34-15,-10 23-193 16,8-8-254-16,2-2-6 0</inkml:trace>
  <inkml:trace contextRef="#ctx0" brushRef="#br0" timeOffset="82570.69">16025 13407 1276 0,'7'-15'305'16,"-4"7"106"-16,-2 7-365 15,-1 1-28-15,-2 0 1 16,1 0-4-16,0 2 4 15,-8 11 10-15,-33 64-1 16,8-4 4-16,-4 8-7 16,-4 19-2-16,5-10-13 0,1 0-1 15,15-21-7-15,3-8-16 16,9-24-30-16,2-13-111 16,-1-22-299-16,-3-23 31 15</inkml:trace>
  <inkml:trace contextRef="#ctx0" brushRef="#br0" timeOffset="82769.16">15727 13364 1306 0,'1'-4'386'15,"-23"5"64"-15,10 5-312 16,1 5-140-16,-5 18 24 15,-7 9 13-15,-8 30 8 0,-1 13-9 16,-14 29 15-16,1-1-78 16,-12 31-460-16,-7-19 140 15</inkml:trace>
  <inkml:trace contextRef="#ctx0" brushRef="#br0" timeOffset="86452.58">14730 15715 690 0,'-73'8'235'16,"53"-26"83"-16,7 2-174 15,6-4 37-15,6-3-14 0,7-2 3 16,7 5-53-16,10 0-24 16,5 1-42-16,9 9-21 15,-2 1-20-15,1 5-1 16,-6 6-6-16,-2 7-6 15,-10 3 2-15,-5 11-1 16,-6 7-5-16,-11 9 6 16,-7 3-6-16,-10 6 2 15,-6-6 0-15,-9-1 9 16,1-10-9-16,-3-2 6 16,6-9 5-16,4-5-5 15,11-4-2-15,5-3 13 16,6-7-8-16,12 2-4 15,7-1-2-15,15 1 8 0,5-1-14 16,19-1 14 0,0-2-7-16,8-2 10 0,-9-1-13 15,-7 0 13-15,-15 2-10 16,-9 1 8-16,-13 1-15 16,-13 3-66-16,-7 5-64 15,-2-5-306-15,-5-3 9 16</inkml:trace>
  <inkml:trace contextRef="#ctx0" brushRef="#br0" timeOffset="86868.96">15259 15710 1422 0,'0'-21'320'0,"-10"5"130"15,2 6-399-15,-1 2-5 16,-1 5 4-16,-1-5 10 16,1 5-5-16,-3 4-16 15,4 1-17-15,-3 2-12 16,1 5-9-16,-1 5-2 16,1 0-2-16,2 5-1 15,3 2 0-15,5 5-4 0,3 0-3 16,9 6-13-16,3-2-7 15,7 4-5-15,4-7-6 16,3-5 5-16,-3-13 13 16,4-8 12-16,-5-12 12 15,-2-12 9-15,-9-5 4 16,-7-6 5-16,-4 0-3 16,-10-3 0-16,-6 5-5 0,-7-2 2 15,-3 2-14-15,-5 7 3 16,4 10-28-16,0 9-105 15,11 14-53-15,7 15-288 16,8 2-27-16</inkml:trace>
  <inkml:trace contextRef="#ctx0" brushRef="#br0" timeOffset="87235.97">15678 15692 1079 0,'12'-15'468'0,"-12"-3"-4"15,-10 9-247-15,-3 1-124 16,0 5-47-16,-8-1 8 16,1 5-11-16,1 8-4 0,-1 1-18 15,-3 6-6-15,3 3-12 16,-1 5-3-16,5-1-1 16,0 9-4-16,6-2-1 15,2 7-4-15,8-2-3 16,8 4-10-16,6-9-5 15,7-3-4-15,7-14 12 16,8-9 7-16,-1-13 9 16,6-13 15-16,-4-9 3 15,-4-13 3-15,-12 1-5 16,-6-8 14-16,-13 6-11 0,-8-2 1 16,-8 11-5-16,-8 4-5 15,-6 10-20-15,-1 10-61 16,-1 15-54-16,4 12-95 15,9 10-275-15,9 9 13 16</inkml:trace>
  <inkml:trace contextRef="#ctx0" brushRef="#br0" timeOffset="87603.49">16073 15662 1216 0,'0'-23'399'0,"-4"9"44"16,-7 9-315-16,-5 2-74 0,-1 2-27 16,-1 4 13-16,-1 0 4 15,-1 4-7-15,6 4-7 16,-2 6-7-16,3 1-20 16,5 6-2-16,3-1 0 15,8 2-17-15,3-2-8 0,8 4-21 16,2-4-8-16,8 3-14 15,-2-7 9-15,6-3 13 16,-2-9 17-16,3-7 17 16,-6-8 10-16,2-10 17 15,-7-3 2-15,-9-6 29 16,-6-4 2-16,-10-6 5 16,-8 2-9-16,-13-5-7 15,-1 8-25-15,-10 10-21 16,4 13-50-16,-3 17-117 15,10 16-301-15,14 10 16 16</inkml:trace>
  <inkml:trace contextRef="#ctx0" brushRef="#br0" timeOffset="87968.51">16509 15635 1624 0,'-4'-13'371'16,"-4"-8"161"-16,0 13-477 16,-6 0-8-16,2 4-6 15,-4 2-17-15,2 5-9 16,-3 3 0-16,4 11-16 0,2 5-3 16,4 4 1-16,7 8-3 15,6 0-10-15,7 1 4 16,6-3-4-16,7-2-6 15,0-9 4-15,8-5 6 16,-1-8 1-16,4-11 15 16,-6-9 9-16,-3-9-2 15,-8-4 6-15,-10-12 19 16,-12-3-5-16,-14-7-7 16,-8 4-11-16,-13 3-24 15,-2 18-56-15,-7 25-164 16,10 22-325-16,8 18 27 15</inkml:trace>
  <inkml:trace contextRef="#ctx0" brushRef="#br0" timeOffset="88150.03">17051 15793 1914 0,'-3'-14'401'16,"4"6"181"-16,-2 8-570 0,1 0-45 16,-2-1-58-16,-1 1-491 15,-10 2 114-15</inkml:trace>
  <inkml:trace contextRef="#ctx0" brushRef="#br0" timeOffset="94850.17">19305 10495 824 0,'-3'-20'340'16,"-1"0"10"-16,1 8-171 15,0 6-135-15,1 4-1 16,2 2 20-16,0 0-1 0,0 0 12 16,0 0-2-16,0 0 3 15,0 1-30-15,0 2 0 16,2 9-5-16,10 46-3 16,-8-26-6-16,4 21 9 15,-1 5-7-15,-2 27-4 16,-1 3-4-16,1 32-3 15,-3-1-8-15,0 24 5 16,4-1-2-16,1 34-1 16,0-16 7-16,5 26 8 15,1-17-9-15,0 17 5 16,0-19 6-16,2 19-8 16,-3-21-13-16,-6 30 4 15,-5-23-4-15,-2 21-7 16,-3-23 1-16,-3 10 3 0,3-26 6 15,0 17 0-15,4-25-3 16,0 23-2-16,3-19 0 16,7 17 3-16,-2-15-9 15,3 17 6-15,-1-25 0 16,0 16 3-16,-6-22-3 16,-1 5 8-16,-3-26-3 15,-3 8 13-15,2-22-3 16,1 9-2-16,3-19-5 0,1 15 3 15,0-15-10-15,2 6 0 16,0-17-8-16,2 9 5 16,-2-20-7-16,-3 8-2 15,-3-16 4-15,-2 1 0 16,-3-16-3-16,-1-4 3 16,-2-16-11-16,-1-1-25 15,0-10-26-15,-5-8-109 16,-2-16-109-16,-8-19-327 15,-3-12-12-15</inkml:trace>
  <inkml:trace contextRef="#ctx0" brushRef="#br0" timeOffset="99183.36">23003 12712 1037 0,'-39'-14'272'0,"40"-4"101"16,2 7-271-16,2 1 6 16,-3 1-3-16,0 6 14 15,3 5-28-15,2 4-20 16,1 4-40-16,6 8-12 0,2 0-16 16,0 12 3-16,-1-1-5 15,3 12 7-15,-5 1-6 16,-3 0-1-16,-6-3 0 15,-2-2-1-15,-5-12-9 16,0-4 1-16,-2-8 4 16,-2-8-3-16,2-4 2 0,-3-9 7 15,3-5 2-15,1-7-8 16,4-2-5-16,2-7 3 16,4 0-7-16,5-4 5 15,1 4 9-15,4-1-3 16,-2 5 0-16,5 1 6 15,-3 3-1-15,6 2 12 16,-2 6 10-16,2 0 10 16,-4 4 0-16,5 4 8 15,-3 5-13-15,1 2 4 16,-4 7-11-16,3 4 0 16,-4 6-12-16,0 8 5 15,-4 4-8-15,0 7 0 16,-5 1 3-16,-2-1 0 0,-3-7-6 15,-1 1 1-15,2-9 3 16,-3-2-8-16,5-3 4 16,-5-4-11-16,0-5-25 15,-5-5-78-15,0-4-64 16,-8-11-358-16,1-4 34 16</inkml:trace>
  <inkml:trace contextRef="#ctx0" brushRef="#br0" timeOffset="99583.52">23586 12975 1456 0,'-2'-13'352'15,"4"1"124"-15,-2 4-391 16,1 4-35-16,1 0 30 15,-2 3-2-15,0 1-10 16,0 0-22-16,0 1-18 16,1 2-33-16,6 17 0 15,9 45 5-15,-9-21 4 16,-1 1-1-16,-1 3-1 16,-3-12-1-16,2-2-3 0,-1-12 1 15,-3-6-3-15,0-10 7 16,0-3-2-16,-4-4 5 15,3 0 1-15,0-1 0 16,0-2 6-16,-6-13 4 16,-6-50-12-16,15 35 3 15,6-12-4-15,4 3-8 16,6 2-2-16,-2 8 1 0,8 5-26 16,3 12-31-16,10 3-167 15,-2 8-324-15,-8 2 22 16</inkml:trace>
  <inkml:trace contextRef="#ctx0" brushRef="#br0" timeOffset="100200.11">22704 13541 1341 0,'-68'-12'289'0,"-4"-4"135"15,16 6-387-15,5-1 32 16,19 2 15-16,5 0 30 16,12 3-10-16,8 1-8 15,11 3-41-15,12 0-22 16,12 1-28-16,25-2 6 16,18 0 0-16,35-5 17 15,16 0 3-15,44-2 2 16,10 2-6-16,30-2-1 15,-16 2-19-15,20 2 0 0,-39 0 1 16,5 1-6-16,-32 2-1 16,-10 0 8-16,-41 0-8 15,-8 0 5-15,-37-2 5 16,-15 1-8-16,-17 1-4 16,-10-5-41-16,-15 3-70 15,-20 7-467-15,-12 1 96 16</inkml:trace>
  <inkml:trace contextRef="#ctx0" brushRef="#br0" timeOffset="100666.13">22707 13820 965 0,'-9'-14'456'0,"3"7"-8"16,4 2-137-16,2 4-228 15,3 0 22-15,-3 0-10 16,3 1-7-16,5 0-32 16,22 9-11-16,36 19-25 15,-29 1-7-15,-3 4-11 0,-1 9-3 16,-5 0 0-16,-2 6 5 16,-8-7-4-16,-3-7 5 15,-5-15 0-15,-6-3 2 16,1-14-6-16,0-14 15 15,1-10-8-15,8-16 4 16,1-9-1-16,5-15-37 16,3 5-50-16,4-4-147 15,-1 11-294-15,0-6-37 16,-4 13-196-16</inkml:trace>
  <inkml:trace contextRef="#ctx0" brushRef="#br0" timeOffset="100899.5">23554 13765 1669 0,'-17'-6'401'0,"3"4"146"16,-4 2-472-16,3 2-46 15,-2 7-2-15,3 4-14 16,0 9-3-16,5 8-4 15,4 14-9-15,10 2-17 0,8 9-33 16,7-3-29-16,10 2-129 16,8-10 157-16,12-14-481 15,-3-27 122-15</inkml:trace>
  <inkml:trace contextRef="#ctx0" brushRef="#br0" timeOffset="101124.35">23797 13764 1814 0,'-21'11'366'0,"2"-17"191"16,6 7-541-16,-1 8-1 15,0 4 6-15,-1 16-7 0,1 8-12 16,-1 15-11-16,6 7-38 15,2 7-117-15,5-11-58 16,7-8-337-16,3-18-12 16</inkml:trace>
  <inkml:trace contextRef="#ctx0" brushRef="#br0" timeOffset="101349.4">23758 13740 1536 0,'-1'-27'404'15,"-4"11"156"-15,3 6-419 16,0 9-34-16,2 2 14 16,4 3-55-16,-3-2-18 15,3 1-19-15,2 22-17 16,49 46-13-16,-33-15 6 16,-5 2-10-16,0 13-34 15,-6-5-22-15,0 0-89 16,-4-18-76-16,-1-5-377 15,-6-20 47-15</inkml:trace>
  <inkml:trace contextRef="#ctx0" brushRef="#br0" timeOffset="101517.98">23630 13985 892 0,'-10'0'603'16,"3"-4"-112"-16,4 0-98 15,7 3-328-15,-3 0-52 16,4 0 1-16,28 1-67 16,53 1 13-16,-29-4-456 0,12-2 106 15</inkml:trace>
  <inkml:trace contextRef="#ctx0" brushRef="#br0" timeOffset="101721.09">24018 13949 1370 0,'30'7'455'0,"-29"-13"88"15,-2 4-356-15,2 3-109 16,-1-1-25-16,0 1-17 16,0 2-38-16,0 14-8 15,1 41-45-15,-5-29-154 16,-2-4 217-16,10-7-549 15,-2-14 112-15</inkml:trace>
  <inkml:trace contextRef="#ctx0" brushRef="#br0" timeOffset="102048.9">24155 13861 1494 0,'3'-15'397'16,"-2"2"161"-16,2 6-422 0,2 2-14 15,3 4-20-15,5 3-23 16,1 7-50-16,5 12-9 16,-1 7-19-16,-1 12-2 15,-6 4-9-15,-2 9 10 16,-6-9-2-16,-2-1-10 16,-3-14 1-16,2-3 0 15,-5-18-6-15,-3-8 7 16,1-9 11-16,1-12-4 15,-1-7 2-15,3-6 2 16,6 0-8-16,9-7-5 16,6 6-8-16,11-2-43 15,4 9-39-15,7 1-131 16,3 13-333-16,0 5 47 16</inkml:trace>
  <inkml:trace contextRef="#ctx0" brushRef="#br0" timeOffset="102248.37">24595 13740 1634 0,'0'-8'453'0,"5"12"120"16,7 12-427-16,6 2-57 15,8 18 0-15,-3 10-22 0,0 22-7 16,-10 9-30-16,-25 18-64 15,-24-5-130-15,-55 9-468 16,-19-20 71-16</inkml:trace>
  <inkml:trace contextRef="#ctx0" brushRef="#br0" timeOffset="103400.55">20302 13338 1269 0,'30'-99'263'0,"-11"86"148"16,0 9-368-16,5 4 12 15,0 4 5-15,1 12 2 16,-2 7-24-16,0 8-10 16,-6 5-14-16,0 12-5 15,-7 0-6-15,-4 2 7 16,-6-8-5-16,0-5-2 0,-4-15-1 16,-2-9 7-16,-1-11 2 15,-2-9 9-15,-3-7 0 16,4-11 11-16,2-7-12 15,10-9-8-15,9 0-4 16,9-3 1-16,4 7-13 16,3 3 5-16,-4 9 6 15,-1 2-4-15,-4 7 2 0,-4 6 19 16,1 2 2-16,-4 7 4 16,0 1 9-16,3 9 0 15,0 3-7-15,1 9 2 16,1 2-12-16,-1 10-5 15,-4 0-1-15,-4 9-5 16,-2-4-8-16,-4 7 6 16,-3-7-33-16,2 0-185 15,-3-17-333-15,3-21 21 16</inkml:trace>
  <inkml:trace contextRef="#ctx0" brushRef="#br0" timeOffset="103865.44">21066 13547 1663 0,'0'8'397'0,"0"-10"137"16,0 4-462-16,-1-2-59 15,1 0 23-15,0 0-3 16,-1 0-5-16,1 0 2 15,0 0-17-15,-1 0-13 0,1 0 3 16,0 0 4-16,0 0 0 16,0 0-7-16,-1 0-11 15,1 0-4-15,-1 0-2 16,1 0-7-16,-3 0 6 16,1 0 4-16,0 0-7 15,0 0 1-15,0 1-7 16,0-1-5-16,1 1-3 15,1 0 6-15,1 0 3 16,1 1 6-16,0 0 11 16,1 2 3-16,0 0 5 15,4 4 3-15,35 48 10 16,-33-32-6-16,3 12 3 16,-5-3-2-16,1 10-4 15,-12-11-5-15,-3 3-10 16,-6-13-38-16,-9-1-102 0,-7-12-50 15,-1-7-308-15,0-11-1 16</inkml:trace>
  <inkml:trace contextRef="#ctx0" brushRef="#br0" timeOffset="104182.3">21471 13486 917 0,'-29'-53'552'16,"12"33"-56"-16,12 7-72 15,5 7-332-15,2 2 29 16,8 2-13-16,1 2-29 15,12 4-32-15,7 7-14 16,7 5-31-16,7 12 2 16,0 5-1-16,4 10 0 15,-6-5 1-15,2 6-56 0,-8-9-60 16,-1-1-158 0,-13-14-307-16,-7-23-5 0</inkml:trace>
  <inkml:trace contextRef="#ctx0" brushRef="#br0" timeOffset="104338.75">21787 13374 1458 0,'-19'-5'328'0,"-5"8"156"16,-5 5-410-16,-2 13-17 16,0 12-3-16,-12 27 14 15,-6 17-75-15,-19 27-488 16,7-1 144-16</inkml:trace>
  <inkml:trace contextRef="#ctx0" brushRef="#br0" timeOffset="107294.43">19985 15276 1334 0,'-1'0'400'16,"0"-1"95"-16,-1-1-356 15,0 0-36-15,0-1-25 16,2 1 7-16,3-1-25 0,5-2-13 16,18-5-25-16,40-5-76 15,-35 18-94-15,4 11-323 16,-6 4-86-16,-9 3-162 16</inkml:trace>
  <inkml:trace contextRef="#ctx0" brushRef="#br0" timeOffset="107473">19846 15507 787 0,'2'6'689'0,"9"-9"-193"16,11-7 0-16,19-1-438 16,13-4-49-16,25 1-1 15,6 1-134-15,0 3-383 0,-16 1 62 16</inkml:trace>
  <inkml:trace contextRef="#ctx0" brushRef="#br0" timeOffset="108782.58">21075 14835 819 0,'-5'-18'567'16,"3"3"-124"-16,-5 8-37 16,-2 8-398-16,4 3 4 15,-1 1-3-15,-1 11 9 16,4 1-14-16,2 4-1 15,2 2-11-15,4-1 10 16,2-6-6-16,4-4 5 16,-1-5-2-16,3-4 8 15,1-5-9-15,7-2 10 0,-1-3-6 16,2-1 3-16,-2 2-7 16,5 2 7-16,-7 2-10 15,1 6 7-15,-3 2-8 16,1 9 0-16,-8 5-11 15,1 11 0-15,-6 1-23 16,-10 5-12-16,-5-3-16 16,-12-1-20-16,-4-9-21 15,-14-7-49-15,2-6-245 0,-18-14 59 16</inkml:trace>
  <inkml:trace contextRef="#ctx0" brushRef="#br0" timeOffset="108948.08">20960 14872 1359 0,'28'-15'296'0,"8"-5"130"16,8 5-400-16,14 3-27 16,-3 1-30-16,11 4-103 15,-14 7-291-15,0 7 34 16</inkml:trace>
  <inkml:trace contextRef="#ctx0" brushRef="#br0" timeOffset="109314.76">21570 14829 1363 0,'2'3'270'15,"-3"-2"146"-15,-2 0-396 16,-3 0 43-16,-10 0 26 0,-34 3 0 15,42-3-8-15,1 2-10 16,4 1-52-16,3 7-22 16,0 3-4-16,5 7-1 15,4 4 1-15,9 12-5 16,-3 1-5-16,11 5-10 16,-4-9-7-16,3-1-10 15,-3-17 5-15,6-8 13 16,-7-14 14-16,4-12 14 15,-7-11 12-15,-1-9 2 16,-11-3-11-16,-7-3 5 16,-11 6-11-16,-10 5-12 15,-4 10-5-15,-8 5-49 16,-2 10-41-16,3 3-73 16,9 8-267-16,13 3 38 15</inkml:trace>
  <inkml:trace contextRef="#ctx0" brushRef="#br0" timeOffset="109647.9">21942 14896 1430 0,'-9'0'285'16,"9"2"160"-16,-3 1-409 0,-2-2 21 16,4-1 12-1,-2 0 1-15,0 0-14 0,0 0-17 16,-1 1-28-16,1 1-6 15,0 1-7-15,0 6-1 16,2 8-5-16,2 41-9 16,11-32-4-16,1-2-6 15,2-6-8-15,5-3 2 16,0-9 14-16,0-9 6 16,-2-6 11-16,0-9 12 15,-5-9 4-15,-7-6-5 16,-6 1-8-16,-6-6-8 15,-12 7-4-15,-6 2-25 16,-6 9-32-16,-5 6-84 16,5 10-46-16,3 11-263 15,10 4 6-15</inkml:trace>
  <inkml:trace contextRef="#ctx0" brushRef="#br0" timeOffset="109947.69">22289 14913 1527 0,'-3'-4'315'16,"-16"5"150"-16,-3 3-443 0,-3 3-28 15,2 0 9-15,0 5 8 16,11-1-5-16,11 7-2 16,4 1-4-16,14 4-7 15,0-2-19-15,10 1-6 16,-2-7-3-16,4-3 5 15,-6-5 6-15,-1-7 17 16,-2-6 11-16,-1-8 20 16,-8-8-2-16,0-6 6 15,-7-2-10-15,-13-2-8 16,-6 7-36-16,-17 4-98 16,-10 10-56-16,-4 5-278 15,3 6-11-15</inkml:trace>
  <inkml:trace contextRef="#ctx0" brushRef="#br0" timeOffset="110247.42">22712 14933 1192 0,'-11'-9'392'16,"-3"-5"47"-16,-4 6-253 15,3 1-129-15,1-1 43 16,4 2 9-16,3-1 5 16,4 4-29-16,6 2-32 15,2 2-38-15,-3-1-16 16,-1 1-2-16,13 8 1 16,46 35 3-16,-25-12 2 15,-2-1-12-15,9 9-39 16,-6-5-47-16,1-4-125 15,-4-12-269-15,-3-15-49 16,-14-18-162-16</inkml:trace>
  <inkml:trace contextRef="#ctx0" brushRef="#br0" timeOffset="110403.88">22854 14880 1559 0,'-2'-2'352'0,"-2"2"139"15,-1 3-435-15,4-3-43 16,-1 2 8-16,-2 5-1 16,-8 35-31-16,-52 56-119 15,26-13-376-15,1-6 54 16</inkml:trace>
  <inkml:trace contextRef="#ctx0" brushRef="#br0" timeOffset="110909.71">23194 14939 991 0,'-43'-59'532'15,"37"48"-56"-15,1 4-127 16,3 6-282-16,3 2-7 0,-1-1 1 15,0 1-11-15,1 1-18 16,5 12-17-16,21 50-11 16,-17-19-27-16,-1 0-43 15,1 5-137-15,-3-10-326 16,-1-18 22-16</inkml:trace>
  <inkml:trace contextRef="#ctx0" brushRef="#br0" timeOffset="111381.25">23446 14948 1516 0,'1'0'363'0,"-2"-2"127"16,-3 1-430-16,-1-1-36 15,-9-1 6-15,-32-7 7 16,41 9-8-16,3 2-7 16,4-1-17-16,-2 0-12 15,1 1-10-15,3 1 1 16,2 3 4-16,12 0 1 0,30 40-6 16,-34-28-10-16,-3 0 1 15,0 4-8-15,-5-4 5 16,2-1 1-16,-2-5 17 15,5-6 1-15,-4-5 11 16,12-6 2-16,-1-6 6 16,2-11 4-16,-2-2 2 15,-3-5 0-15,-8 5-3 0,-12-2-2 16,-7 7-5-16,-11 1-11 16,-5 8-2-16,-8-1-1 15,1 8-4-15,1 1-52 16,5 4-27-16,13 2-84 15,9 2-58-15,24-1-235 16,12 0 28-16</inkml:trace>
  <inkml:trace contextRef="#ctx0" brushRef="#br0" timeOffset="111714.59">23805 14896 1185 0,'10'0'345'0,"-6"0"84"16,-6 2-303-16,-4 1-37 15,5-3 3-15,-1 0 20 16,0 1-8-16,-1 0-21 16,-1 0-27-16,1 1-21 0,0 0-22 15,1 3-16-15,1 7 4 16,7 39-11-16,7-33-9 16,5 2-24-16,-1-3 2 15,9 1-14-15,-5-4 6 16,2-6 4-16,-4-4 28 15,6-7 5-15,-8-5 19 16,-1-9 3-16,-5-1 8 0,-4-10-11 16,-11 0 4-16,-7-2-10 15,-5 3-1-15,-8 3-9 16,1 7 4-16,-3 5-58 16,5 7-46-16,2 7-111 15,5 5-259-15,7 1 0 16</inkml:trace>
  <inkml:trace contextRef="#ctx0" brushRef="#br0" timeOffset="112031.32">24207 14928 1195 0,'0'-3'473'15,"-7"-4"18"-15,0 2-237 16,-4 2-211-16,-2 2 20 0,2 0 0 15,1 2-19-15,0 4-9 16,7 2-13-16,4 5-28 16,4 9-7-16,4 2-5 15,5 7-19-15,4-3-12 16,2 0 1-16,-1-8 1 16,2-4 8-16,-3-8 24 15,1-8 16-15,-4-7 1 0,1-8 14 16,-4-5 2-1,-6-10-2-15,-3 3-9 0,-10-3 0 16,-6 7-7-16,-7 2-19 16,-3 10-39-16,0 6-116 15,3 6-320-15,4 3 29 16</inkml:trace>
  <inkml:trace contextRef="#ctx0" brushRef="#br0" timeOffset="112364.95">24551 14938 927 0,'-5'0'601'15,"3"-4"-106"-15,-2 1-52 0,3 2-402 16,1 0 17 0,-4 0-3-16,2-1-4 15,1 1-26-15,-1 0-6 0,1 1-24 16,1 1-14-16,3 2-6 15,11 22-10-15,27 37-8 16,-20-31-3-16,-2-5 9 16,3-6 7-16,-6-11 15 15,1-10 16-15,-4-10 9 0,-2-11 15 16,-5-4 3-16,-7-9 8 16,-4 1-9-16,-10 0-2 15,-7 7-16-15,-13 9-43 16,-2 9-75-16,-16 10-247 15,3 7-170-15,-8 5-91 16</inkml:trace>
  <inkml:trace contextRef="#ctx0" brushRef="#br0" timeOffset="113114.65">21320 15524 360 0,'-23'-7'287'15,"1"-1"-33"-15,-3 2 7 16,2-2-120-16,1-1 24 15,5 4-19-15,1-2 13 16,6 4-31-16,3 0-1 16,3 2-29-16,2 1-3 15,2 0-34-15,0 0 1 16,2 0-19-16,1 0 5 16,5 0-9-16,25-2 15 15,38-2-8-15,-13 0 10 0,6 2-11 16,18-4 4-16,0 2-14 15,19-2 3-15,-6 2-12 16,18 0 5-16,-2-1-20 16,22 2 2-16,-5 1-4 15,18-3 8-15,-12 1-9 16,18 4 18-16,-17-1-8 16,17-1 1-16,-12 2 1 15,17 0 10-15,-21-3-14 0,8 2 14 16,-24 0-4-16,10-2-3 15,-21 0-13-15,12-2 11 16,-18 3-2-16,6-2 1 16,-20 0-3-16,-2 2 7 15,-22 1-13-15,-4 0 0 16,-19 1-3-16,-8 1-3 16,-14 0-4-16,-6 3 4 15,-9-4-16-15,0 3-43 16,-7 2-32-16,0-5-67 15,0 1-58-15,-1 3-432 16,-4-1 102-16</inkml:trace>
  <inkml:trace contextRef="#ctx0" brushRef="#br0" timeOffset="114630.65">22104 15801 647 0,'-4'-6'379'0,"-1"1"-30"0,1 0-94 16,1 1-170-16,-2 1-8 15,1 1-29-15,0-1-4 16,-1 2-15-16,1 2 1 16,-1 2-14-16,2 0 1 15,0 6-12-15,1 4 3 16,6 31 1-16,7-34-3 15,-1-4 4-15,11 2 6 16,2-3-2-16,6-1-6 16,4 0 3-16,2-1 3 15,-2 4-3-15,-2 4 2 16,-7 4 2-16,-6 8-5 16,-9 1-6-16,-10 13-10 15,-11-3 3-15,-9 3-5 16,-7-4 8-16,-7-3-15 0,0-13 3 15,-3-4-48-15,4-9-37 16,3-15-326-16,10-11 60 16</inkml:trace>
  <inkml:trace contextRef="#ctx0" brushRef="#br0" timeOffset="114805.06">22055 15780 1160 0,'-9'-15'337'15,"9"6"89"-15,6 0-288 16,1 1-69-16,15 2-1 16,12 0-18-16,19 1-20 15,6 5-30-15,20 3-131 16,-8 2-67-16,10 4-263 16,-19 1-52-16</inkml:trace>
  <inkml:trace contextRef="#ctx0" brushRef="#br0" timeOffset="115213.29">22611 15760 1014 0,'0'0'300'0,"-1"0"93"0,1 0-259 16,-3 0-34-16,1 0 0 15,1 1 6-15,-3 0-33 16,2 0-15-16,0 1-24 15,0 0-17-15,1 1-6 16,0 3-6-16,-2 10 0 16,-1 38-5-16,4-31 3 15,-1 8-2-15,1-1-4 0,3 2-2 16,2-3-10-16,4 0-7 16,3-10-7-16,6-1 4 15,-3-10 5-15,8-6 15 16,-4-11 8-16,3-6 7 15,-5-5 2-15,-2-5 11 16,-9-1-10-16,-5-5-1 16,-7 4 0-16,-10-5-7 15,-1 7-11-15,-6 0-1 16,-1 9-12-16,0 5-36 16,4 7-25-16,5 5-62 15,6 4-40-15,14 5-263 16,10-1 48-16</inkml:trace>
  <inkml:trace contextRef="#ctx0" brushRef="#br0" timeOffset="115565.12">22910 15853 1027 0,'8'-2'318'16,"-8"0"66"-16,0 3-272 16,-1-1-45-16,1 0-5 15,-2 1 13-15,0 0-9 16,0 1-5-16,1 2-11 15,-3 0-18-15,-2 7-20 0,-8 34-5 16,14-32 1-16,7 2-9 16,-1 1 8-16,5 1-1 15,2 3-5-15,0 4-1 16,0-3 10-16,-1 2-13 16,-1-6 7-16,2-5 8 15,1-11 2-15,3-5-1 16,1-12 5-16,1-7-2 15,-5-1 6-15,-3-7 11 16,-6 1-6-16,-5 2 1 16,-9 3-5-16,-8-3-16 15,-4 9-15-15,-6 2-13 16,2 7-14-16,-1 6-76 16,10 7-46-16,5 6-340 15,9 3 33-15</inkml:trace>
  <inkml:trace contextRef="#ctx0" brushRef="#br0" timeOffset="115897.19">23325 15845 1286 0,'-6'-7'320'16,"-3"1"126"-16,1 6-367 0,1 2 9 15,-3 0-6-15,2 1-18 16,2 1-11-16,0 3-12 15,4 2-29-15,3 4-9 16,3 2 1-16,6 6-14 16,7 0-13-16,0 2-11 15,6-2-7-15,3 2-20 16,-2-5 9-16,1-5 10 16,-6-5 16-16,-1-7 16 15,-5-7 20-15,0-10 2 16,-1-2 9-16,-3-11 5 15,-5 0-1-15,-8-5-15 16,-7 2 0-16,-18 0-77 16,-3 14-60-16,-15 8-339 15,2 11 32-15</inkml:trace>
  <inkml:trace contextRef="#ctx0" brushRef="#br0" timeOffset="116181.33">23380 15889 1273 0,'34'-49'330'0,"-35"32"124"15,4 9-351-15,3 2-3 16,-3 6-9-16,-3 5-24 15,0-4-19-15,0 2-21 16,-9 25-24-16,-20 54-6 16,6-23 6-16,-6 14-9 15,1-6 10-15,-4 6-83 16,12-8-46-16,-6-7-120 16,6-16-252-16,3-11-7 15</inkml:trace>
  <inkml:trace contextRef="#ctx0" brushRef="#br0" timeOffset="116429.38">23089 15857 1238 0,'-6'-17'347'15,"5"0"116"-15,1 11-349 16,0 4-20-16,-1 5-30 0,0-2-12 15,0 3-35-15,-9 31-3 16,-16 48-12-16,-5-16 4 16,8 5 0-16,-7 8-54 15,6-11-42-15,0-6-75 16,10-15-52-16,-12-18-270 16,7-18 48-16</inkml:trace>
  <inkml:trace contextRef="#ctx0" brushRef="#br0" timeOffset="116629.37">22756 15817 1239 0,'-2'-12'315'0,"-3"6"93"15,3 9-358-15,-3 14-3 0,-3 7-10 16,-6 19 3-16,-4 14-2 15,-6 22 8-15,-1-1-42 16,-5 13-146-16,7-11-306 16,-13-15 33-16</inkml:trace>
  <inkml:trace contextRef="#ctx0" brushRef="#br0" timeOffset="117131.49">22336 14817 925 0,'3'-14'291'0,"-3"3"82"16,-3 7-253-16,-3 3-3 15,-3 3-15-15,-6 8-7 16,-5 8-18-16,-7 17-9 16,-2 10-10-16,-2 23-20 15,6 4-5-15,1 9-19 16,9-8-1-16,2-4-45 15,6-20-26-15,-3-11-107 16,7-16-37-16,-1-13-266 16,5-10 14-16</inkml:trace>
  <inkml:trace contextRef="#ctx0" brushRef="#br0" timeOffset="117379.97">22077 14720 1169 0,'-3'2'265'15,"-6"1"119"-15,-1 6-332 16,0 13 12-16,-3 6 1 16,-5 15 6-16,2 5-9 0,-7 19-17 15,2 1-17-15,0 8-12 16,5-13-10-16,1-8-70 15,4-21-42-15,1-9-343 16,0-17 36-16</inkml:trace>
  <inkml:trace contextRef="#ctx0" brushRef="#br0" timeOffset="117592.07">21846 14754 1049 0,'-8'-10'265'0,"3"3"120"16,1 12-190-1,0 0-101-15,-5 15-10 16,-1 11-27-16,-10 17-18 16,-7 12-15-16,-7 28-10 0,-2-3 13 15,-7 11-105-15,8-6-64 16,-11-5-306-16,4-29-13 15</inkml:trace>
  <inkml:trace contextRef="#ctx0" brushRef="#br0" timeOffset="118382.72">22309 15712 1170 0,'7'-34'335'0,"-3"10"88"16,-1 12-323-16,-3 2-11 16,-1 17-14-16,-5 18 25 15,-5 10-7-15,-9 31 0 16,-6 18-11-16,-7 30-17 15,-1 0-37-15,-3 14-53 16,4-18-72-16,-2-7-141 16,8-33-297-16,-9-31-3 15</inkml:trace>
  <inkml:trace contextRef="#ctx0" brushRef="#br0" timeOffset="118764.11">21456 14514 1287 0,'-7'23'367'0,"-16"19"-242"16,5 14-22-16,-11 28 6 15,-4 6-12-15,-8 32-17 16,-1-7-65-16,-10 10-140 16,1-11-313-16,-16-14 42 15</inkml:trace>
  <inkml:trace contextRef="#ctx0" brushRef="#br0" timeOffset="119258.7">20336 16959 1335 0,'-20'-11'320'0,"6"-3"136"16,4 5-337-16,10 5-31 15,7-3 14-15,9 3-7 0,11 0-19 16,7 2-43-16,12 2-6 15,1 3-34 1,6 4-93-16,-8 3-74 0,0 3-359 16,-16-3 5-16</inkml:trace>
  <inkml:trace contextRef="#ctx0" brushRef="#br0" timeOffset="119422.66">20273 17105 919 0,'-13'7'601'16,"13"-10"-122"-16,14 4-74 16,11 5-400-16,23 1-7 15,8-5 11-15,23 3-107 0,7-2-67 16,9-13-317-16,-16-10-31 16</inkml:trace>
  <inkml:trace contextRef="#ctx0" brushRef="#br0" timeOffset="119679.11">21093 16908 917 0,'-16'-15'726'15,"14"0"-173"-15,-2 5 19 16,4 10-520-16,4 0 18 15,-4 3 10-15,1-2-3 16,0 2-27-16,10 22-4 16,15 50-24-16,-12-17-9 15,-3 0-9-15,-2 9-8 16,-1-12-173-16,4 2-461 16,-2-19 92-16</inkml:trace>
  <inkml:trace contextRef="#ctx0" brushRef="#br0" timeOffset="120114.55">21483 16990 1643 0,'7'-1'464'15,"-7"-3"94"-15,-2 1-437 0,1 3-76 16,1 0-2-16,-2 0 7 16,1 0-9-16,0 0-5 15,1 0-25-15,0 0-24 16,0 0-7-16,0 1 1 16,0 2-1-16,-2 1-2 15,1 19-2-15,0 42-19 16,5-29-8-16,5 2-14 15,2-8-4-15,5-2-2 16,4-10 17-16,2-7 11 16,-1-9 14-16,2-10 5 15,-3-4 15-15,-5-9 9 16,-6-2 7-16,-5-8 6 16,-9 1-1-16,-8-7 2 15,-2 4 1-15,-8 1 1 16,1 11-20-16,3 5-12 0,2 9-53 15,8 6 63-15,13 8-502 16,12-5 155-16</inkml:trace>
  <inkml:trace contextRef="#ctx0" brushRef="#br0" timeOffset="120463.08">21869 17012 1603 0,'-1'-2'380'0,"-6"0"173"16,2 2-451-16,4 0 10 15,-2 0-4-15,1 0 8 16,0 0-46-16,0 1-15 16,0 1-41-16,-1 2-12 15,2 12-11-15,8 42-16 16,7-33-15-16,9 4-23 16,0-5-1-16,7 4-24 15,-2-8 17-15,5-5 16 16,-9-10 19-16,5-6 10 15,-9-9 23-15,1-5 10 16,-7-6 3-16,-2-8 8 16,-8-3-4-16,-11-6-4 15,-6 1-10-15,-8-1-11 16,-3 6-16-16,-9 1-68 16,5 9-17-16,-1 3-52 0,4 9-36 15,7 9-314-15,8 9 106 16</inkml:trace>
  <inkml:trace contextRef="#ctx0" brushRef="#br0" timeOffset="120814.41">22389 17024 1389 0,'-3'-3'458'15,"-10"-7"83"-15,0 4-293 16,4 4-151-16,-2 0 17 15,0 1-19-15,-2 3-25 16,2 1-35-16,-3 4-27 16,4 4-10-16,1 4-21 15,3 3-20-15,1 8-29 16,4 2-9-16,6 5-33 16,4-2 8-16,11 3 1 15,6-11 13-15,10-7 19 16,-2-7 23-16,8-10 19 15,-11-10 18-15,-3-10 33 16,-10-3 12-16,-3-11 30 16,-13-1-3-16,-7-4 6 15,-6 3-21-15,-6 2-24 0,-6 10-31 16,-2 7-39-16,2 9-55 16,-3 7-116-16,7 8-285 15,5 0 17-15</inkml:trace>
  <inkml:trace contextRef="#ctx0" brushRef="#br0" timeOffset="121162.5">22747 17005 1568 0,'1'-7'439'0,"-4"-2"121"0,1 3-400 15,-1 5-82-15,0 1 1 16,2-1-29-16,0 1-14 15,0 0-28-15,1 2-7 16,-2 7-11-16,4 21 5 16,4 34-16-16,4-24-15 15,3-5 2-15,5-2-2 16,1-8-6-16,6-4 19 16,1-13 11-16,7-5 3 0,-2-11 6 15,4-11 12-15,-9-5-8 16,-5-10 9-16,-15-5-1 15,-12-8 2-15,-13 5-16 16,-18 2-2-16,-5 8-27 16,-15 11-133-16,4 21-78 15,-1 9-308-15,11 13-47 16</inkml:trace>
  <inkml:trace contextRef="#ctx0" brushRef="#br0" timeOffset="121647.31">20806 17530 1286 0,'-24'-10'587'0,"10"-13"-48"16,9 19-234-16,6 3-322 15,9 1 16-15,6 0 18 16,26-1 33-16,11-1 11 15,33 4 4-15,13-2-13 16,35 0-7-16,-5 2-23 16,28-1 19-16,-7-1-12 0,25 2 9 15,-18 1-2-15,26 1 6 16,-21 1-13-16,11 3 9 16,-27-1-14-16,4 1 1 15,-31-1-7-15,-3 1-2 16,-27-3-7-16,-12-3 2 15,-26-1-8-15,-16-1-22 16,-18-4-40-16,-15 0-97 16,-15 3-126-16,-13 2-392 15,-5 4 13-15</inkml:trace>
  <inkml:trace contextRef="#ctx0" brushRef="#br0" timeOffset="122395.85">14092 16309 1146 0,'-34'-8'297'0,"15"5"83"0,13 3-306 16,15 3-48-16,20-3 27 15,12 0 11-15,29 1 18 16,8-3-6-16,28-2 7 15,8 0-20-15,36-1 6 16,-9-3-14-16,42 2 10 16,-8 1-12-16,28 1 4 15,-18 2-6-15,30 3 16 16,-30 2-12-16,16 4 9 16,-29-2-14-16,4 6-1 15,-32-1-29-15,-5-1 6 16,-36-4-16-16,-11 3 7 15,-33-5-16-15,-14-1-9 16,-25 1-33-16,-7 1-117 16,-22 4-129-16,-15 6-325 0,-11 1-33 15</inkml:trace>
  <inkml:trace contextRef="#ctx0" brushRef="#br0" timeOffset="127379.93">2335 17519 1514 0,'-22'-21'316'0,"19"16"146"16,5 3-442-16,7-1-22 15,1 3 7-15,15 5-93 16,8 2 109-16,17-6-486 16,1 1 110-16</inkml:trace>
  <inkml:trace contextRef="#ctx0" brushRef="#br0" timeOffset="127530.2">3114 17543 1742 0,'-5'-22'258'16,"2"5"159"-16,4 9-563 15,-1-3-378-15,0-5 97 16</inkml:trace>
  <inkml:trace contextRef="#ctx0" brushRef="#br0" timeOffset="127677.94">2679 16827 1448 0,'-5'-26'336'0,"10"5"-54"16,5 15-477-16,3 12-266 16,1 8-123-16</inkml:trace>
  <inkml:trace contextRef="#ctx0" brushRef="#br0" timeOffset="128177.89">3591 16904 1401 0,'-19'-29'404'0,"2"3"77"16,6 16-373-16,2 12-92 15,6 12-18-15,2 19 6 0,4 12 6 16,6 25-3-16,3 7 2 16,1 9 3-16,0-9 0 15,-3 5-35-15,-3-23-49 16,-5-3-109-16,-3-18-312 16,-6-18 12-16</inkml:trace>
  <inkml:trace contextRef="#ctx0" brushRef="#br0" timeOffset="128363.62">3396 16929 1660 0,'20'-38'348'0,"12"-10"159"16,11 17-485-16,15-5-10 15,1 9 2-15,4 5-4 16,-8 15-33-16,0 16-164 15,-16 18-63-15,-9 12-268 16,-15 4-90-16</inkml:trace>
  <inkml:trace contextRef="#ctx0" brushRef="#br0" timeOffset="128547.29">3552 17245 1433 0,'-1'-21'362'16,"13"-2"101"-16,10 9-414 16,10 1-14-16,5 4-25 15,6 2 2-15,-1 9-51 16,1 10-154-16,-7 10-280 0,-4 6-16 16</inkml:trace>
  <inkml:trace contextRef="#ctx0" brushRef="#br0" timeOffset="128722.35">3589 17520 1356 0,'-11'-1'359'0,"7"-13"81"16,8 10-391-16,9 1-21 15,11-1-35-15,21-3-1 16,11-3-41-16,24-3-397 15,0-3 111-15</inkml:trace>
  <inkml:trace contextRef="#ctx0" brushRef="#br0" timeOffset="129427.75">4316 17284 1390 0,'-33'-53'441'0,"15"38"62"0,9 7-339 16,-1 4-122-16,2 1-9 15,1 3 0-15,-1 1-7 16,-3-2-6-16,0 6-13 16,1 0-7-16,-4 4 0 15,1-2 1-15,-2 2-18 16,-2-1-4-16,0 2-13 15,1-2-2-15,0 0-10 16,4 0 8-16,4 1-10 16,6-3 15-16,5 2-11 15,8-2 7-15,10 1 6 16,4 0 15-16,13 4 3 16,0 1 12-16,3 7 3 15,-8 2-1-15,-4 1-3 0,-14-1-7 16,-10 3-1-16,-8-6-5 15,-12 1 1-15,-6-4-4 16,-4-4-27-16,1-9-5 16,-1-8-13-16,9-9-14 15,12-11-24-15,8-4 21 16,19-12 10-16,12 2 16 0,13-10 16 16,3 4 38-16,7-13 51 15,-10 4 26-15,1-7 38 16,-11 10 15-16,-4-1 18 15,-13 16-39-15,-3 7-11 16,-9 13-32-16,-7 2-12 16,-5 6-25-16,-5 1-2 15,-1 3-15-15,-1-1-7 16,-1 5 0-16,2 0-2 16,1 3 3-16,0 5-7 15,3 4 2-15,-1 13-6 16,1 9 3-16,3 22-3 15,0 8 6-15,2 9 0 16,2-7-2-16,2-2 3 16,-1-15 1-16,1-3-12 15,0-14-23-15,-1 0-90 16,-3-7-49-16,0-9-337 0,-4-13 14 16</inkml:trace>
  <inkml:trace contextRef="#ctx0" brushRef="#br0" timeOffset="129603.11">4404 17331 1502 0,'0'-15'330'16,"13"1"130"-16,11 2-429 16,7-1-36-16,9 0 2 15,1 1-17-15,7 4-98 16,-4 5-59-16,3 6-284 15,-8 5-25-15</inkml:trace>
  <inkml:trace contextRef="#ctx0" brushRef="#br0" timeOffset="129810.6">4762 17265 1084 0,'-2'-1'420'16,"-1"-1"23"-16,-1-1-190 15,2 2-154-15,0 0-7 16,1 0-8-16,1 1-12 0,0 1-48 16,1 3-19-16,4 10-4 15,19 42-2-15,-19-34-22 16,-3 1-93-16,-2-5-71 16,-1-6-328-16,-4-12-6 15</inkml:trace>
  <inkml:trace contextRef="#ctx0" brushRef="#br0" timeOffset="129944.22">4754 17055 1513 0,'3'-23'328'0,"6"3"99"16,3 14-486-16,9 5-138 16,9 4-272-16,6-5 11 15</inkml:trace>
  <inkml:trace contextRef="#ctx0" brushRef="#br0" timeOffset="130662.13">4865 17334 1000 0,'0'-20'379'0,"4"4"19"0,2 7-219 15,0 7-118-15,3 0-11 16,0 3-8-16,1 5-6 15,0 4-17-15,3 10-10 16,-4 5-6-16,2 8-5 16,-4 3 4-16,-4 3 2 15,0-9 3-15,-3-4-14 16,0-11 1-16,-2-10-4 16,2-9 1-16,0-9-13 15,0-10 10-15,-1-10 0 16,2-1 3-16,1-6-1 15,0 11 12-15,3 4-1 16,3 11 3-16,0 3-1 16,0 9 2-16,3 2 5 0,0 5 5 15,-1 6-2-15,2 5 3 16,1 9 0-16,-2 5-8 16,1 8-3-16,-4 0-2 15,2 4 1 1,-5-11-6-16,2-5-13 0,-3-11-9 15,-3-9-6-15,-1-15-24 16,-1-12-26-16,0-7 9 16,-1-15 6-16,1-2 6 15,0 2 61-15,-1 9 64 0,1 6 33 16,-1 14 10-16,1 6 18 16,1 5-42-16,1 2-32 15,-1 1-30-15,2 0-10 16,1 0-15-16,9 3-3 15,45 18 7-15,-28-9 2 16,-3 1-1-16,-2 6-5 16,-4-3-27-16,-4 10-123 15,-8 2-30-15,2-4-294 16,-2-10-23-16</inkml:trace>
  <inkml:trace contextRef="#ctx0" brushRef="#br0" timeOffset="131144.4">5537 17376 1062 0,'6'-20'523'16,"2"-1"-54"-16,-1 9-193 16,0 5-236-16,-1 4-16 15,-2 0 7-15,-1 0 16 16,-6 1 3-16,2 1-15 15,-1 0-8-15,1 0-17 0,-4 0-9 16,-3 1-2-16,-14 0 0 16,-33 6-5-16,29 1-11 15,4 1-7-15,-1 3-29 16,9 2-13-16,-1 4-13 16,6 1 5-16,4 2-2 15,4-3 25-15,6 0 7 16,7-5 15-16,9-5 4 15,4-4 11-15,6-9 1 16,-2-3 8-16,2-5 4 16,-8-3 2-16,-6-1 8 15,-6 4 14-15,-4-4 26 16,-7 5 17-16,-5 2 11 16,1 4-3-16,-3 0-10 15,3 4-21-15,0 4-29 0,0 4-11 16,4-4-3-16,0 3-7 15,2 24-21-15,9 41-24 16,1-28-72-16,2-5-40 16,4-3-299-16,2-15-2 15,4-18-102-15</inkml:trace>
  <inkml:trace contextRef="#ctx0" brushRef="#br0" timeOffset="131411.07">5791 17116 1452 0,'-12'-53'400'0,"1"2"128"16,5 17-404-16,0 7-7 16,-2 7-14-16,4 2 5 15,-1 5-31-15,2 3-12 16,3 7-17-16,2 1-31 16,-1 5-14-16,-1-2-3 15,0 3 1-15,5 31-14 16,7 52 16-16,-6-12-7 15,-3 0 4-15,-3 11-28 16,0-14-17-16,0 4-56 0,-2-20-47 16,1 5-126-16,-3-16-11 15,0-5-273-15,-6-22 14 16</inkml:trace>
  <inkml:trace contextRef="#ctx0" brushRef="#br0" timeOffset="131561.85">5619 17359 1080 0,'1'-19'534'0,"-3"5"-50"0,19 1-174 15,8 8-297 1,16 0-11-16,6 2-7 0,10 2-173 16,-3 5-308-16,2 4 40 15</inkml:trace>
  <inkml:trace contextRef="#ctx0" brushRef="#br0" timeOffset="131910.57">5947 17494 888 0,'-7'-6'480'0,"10"-2"-70"15,7-3-153-15,9 0-215 0,4 0-39 16,4-1-3-16,0 0 7 15,1-2-7-15,-5 2-3 16,-1 0-5-16,-9-1 4 16,-3-2-3-16,-6 3 7 15,-6-2-3-15,-1 0 0 16,-6 1-6-16,-3 2 4 16,-8 0-5-16,1 7 8 15,-9 1 4-15,2 5 4 0,-3 6 2 16,3 3 2-16,3 10-1 15,10 7-5-15,12 10-1 16,13 4-2-16,20 9-26 16,10-7-42-16,26-9-348 15,5-20 79-15</inkml:trace>
  <inkml:trace contextRef="#ctx0" brushRef="#br0" timeOffset="132427.26">6480 17027 838 0,'-14'-24'426'0,"5"-1"-2"15,4 0-119-15,3 7-151 16,2 1 2-16,4 1-24 16,-3 3 1-16,2 6-42 15,-1 1-9-15,-1 5-27 16,2 0-17-16,-3 1-18 16,0 1-11-16,0 3-3 0,2 38-8 15,5 53 1-15,-1-16-5 16,-1-3 5-16,1 9-1 15,-3-18 6-15,0-2 0 16,-1-19-2-16,-1-5-4 16,-1-17-7-16,-3-9-15 15,-3-11-5-15,-5-8-29 16,-2-9-11-16,-9-8-9 16,0-6 8-16,-4-9-7 15,-1 3 21-15,-1 2 3 16,7 11 6-16,-6 6 1 15,5 11 17-15,3 12 2 16,9 9 9-16,2 8 8 0,10 6 4 16,19 8-5-16,6-3 7 15,22-3-25-15,10-12-62 16,20-16-337-16,5-20 65 16</inkml:trace>
  <inkml:trace contextRef="#ctx0" brushRef="#br0" timeOffset="132976.9">7378 16912 1351 0,'-11'-12'368'0,"3"-1"101"16,5 10-372-16,-1 2-28 16,-1 0-17-16,3 1-1 15,0 0-12-15,-5 1-13 0,-12 6-15 16,-44 21-6-16,32-13 0 15,-9 4-2-15,5-2 0 16,-4 7 0-16,6-1 1 16,4 0-5-16,12 5 3 15,8 1-4-15,11-4-3 16,15 5-3-16,10 0 2 16,19-4-4-16,7-4 7 0,13 0 4 15,-1-3 3-15,3 1 0 16,-14-1 2-16,-6 5-2 15,-22 0-5-15,-12 5-6 16,-18 1-2-16,-21 3-3 16,-13-6-4-16,-17 0-12 15,0-10 0-15,-8-6-1 16,13-9-3-16,4-8-5 16,18-7 3-16,11-12-42 15,22-4-26-15,24-8-67 16,17 2-30-16,18 1-246 15,9 10 45-15</inkml:trace>
  <inkml:trace contextRef="#ctx0" brushRef="#br0" timeOffset="133211.5">7768 17271 928 0,'9'-3'370'0,"-6"0"73"16,-3 3-244-16,-6-2-18 0,5 1-43 15,-2 1-10-15,-1 0-54 16,-2 0-11-16,0 0-23 15,-3 1-16-15,-28 18-14 16,32-1-9-16,3 3 2 16,0 12 0-16,2 2-1 15,2 3-1-15,1-2 3 0,1-3-3 16,-4-11-3-16,0-6-58 16,-4-6-43-16,-2-10-102 15,-4-12 123-15,-5-12-439 16,-2-9 146-16</inkml:trace>
  <inkml:trace contextRef="#ctx0" brushRef="#br0" timeOffset="133335.81">7623 17062 1137 0,'3'-17'445'0,"-3"-3"10"16,4 12-296-16,1 6-101 15,5 7-95-15,7 10 181 16,5 7-599-16,6 11 228 15</inkml:trace>
  <inkml:trace contextRef="#ctx0" brushRef="#br0" timeOffset="133877.01">7871 17325 1122 0,'6'-24'302'16,"12"-27"80"-16,-6 32-307 15,2 10-38-15,7 4-10 16,-5 5 0-16,4 7-2 16,-3 8-4-16,-4 4-1 15,-7 1-7-15,-2 7 2 16,-6 0-6-16,-3 3 1 15,-3-3-3-15,2-4-2 16,-1-7 1-16,3-5 1 16,2-5-2-16,-1-9 9 15,3-1 6-15,0 3-7 16,0-2 6-16,2-2-10 16,0 1-3-16,1-2-12 15,10-2 7-15,41-7-7 16,-33 30 8-16,5 10-4 0,-2 4 10 15,-1 14-9-15,-4 2 3 16,-3 10-3-16,-8-5 1 16,-9 9-6-16,-7-12 3 15,-16 6-20-15,-12-10 18 16,-19 0 1-16,-10-12-22 16,-20-1 4-16,5-14 26 0,-16-10-17 15,10-11 4-15,5-10 10 16,22-11-16-16,12-12-69 15,29 1-51-15,22 1-289 16,21 4 27-16</inkml:trace>
  <inkml:trace contextRef="#ctx0" brushRef="#br0" timeOffset="134293.57">8330 17347 784 0,'-17'-9'321'0,"4"3"21"16,4 4-133-16,5 0-97 15,5 4-17-15,6-1-16 16,-6-1-15-16,2 0-46 15,24 1-11-15,37 0 4 16,-31-6-7-16,-5 0 3 16,-3-2 9-16,-7 0-4 0,-9-4 27 15,-6-2 8-15,-6-7-5 16,-7 0-9-16,-10-2 4 16,-1 5-28-16,-9 6-6 15,-3 8 10-15,-9 9 13 16,8 9-5-16,-5 11-1 15,10 1 12-15,11 10-12 16,13 2-8-16,14 0-2 16,12-3-5-16,17 2-15 15,8-9 9-15,17-9-88 16,-5-18-401-16,6-13 116 16</inkml:trace>
  <inkml:trace contextRef="#ctx0" brushRef="#br0" timeOffset="135171.04">9734 17189 707 0,'-62'3'405'16,"43"-8"-26"-16,4 4-67 15,11-1-176-15,7 0-19 16,10 1-26-16,14-2-12 16,3-2-57-16,14 2-6 15,3-1-26-15,7 2-126 16,-7 5-321-16,-4 6 47 16</inkml:trace>
  <inkml:trace contextRef="#ctx0" brushRef="#br0" timeOffset="135330.69">9644 17474 931 0,'-28'9'544'15,"13"-8"-95"1,17-2-157-16,18-1-241 0,10-3-52 16,25-6 4-16,16-4 10 15,30-1-98-15,7 2-368 0,3 5 85 16</inkml:trace>
  <inkml:trace contextRef="#ctx0" brushRef="#br0" timeOffset="135692.51">10797 17034 1510 0,'-4'-31'362'0,"-3"8"130"0,5 18-433 15,2 3 11-15,-1 3-18 16,0-1 10-16,1 1-14 16,0 2-9-16,2 20-28 15,7 56-7-15,-5-24-4 16,0 9-10-16,-4 0-46 16,0 11-287-16,0-17-200 0,0-13-70 15</inkml:trace>
  <inkml:trace contextRef="#ctx0" brushRef="#br0" timeOffset="136109.76">11259 17152 1229 0,'-6'-29'581'15,"-3"25"-48"-15,-3-6-200 16,1 9-318-16,-4 1 11 16,1 5-4-16,-4 2 6 0,1 6-9 15,2 8-4-15,3 4-21 16,3 8-9-16,7-1-13 16,7 3-25-16,5-5-3 15,10 0-17-15,1-7 6 16,6-4 6-16,-2-8 21 15,4-11 6-15,-5-10 21 16,2-12 15-16,-3-3 1 16,-7-13 17-16,-5 4 8 15,-9-7-3-15,-10 5-6 0,-9-3 5 16,-6 12-28-16,-10 1-15 16,1 12-9-16,-1 7-47 15,8 7-41-15,7 6-69 16,15 5-30-16,16 3-253 15,14-6 39-15</inkml:trace>
  <inkml:trace contextRef="#ctx0" brushRef="#br0" timeOffset="136410.85">11592 17141 969 0,'23'0'424'0,"-11"1"45"16,-7 5-243-16,-7-1-15 15,-3 1-60-15,-9 4-7 16,1-1-46-16,-5 5-21 0,2 0-9 15,0 0-60 1,9 2-7-16,3 0-11 16,5-2-29-16,8-2-15 15,8-1-30-15,-2-6-21 16,7 0 0-16,-1-7 13 16,5-5 22-16,-3-6 28 15,3-7 26-15,-6-4 11 0,-3-3 40 16,-7-1 1-16,-5 0 25 15,-10 4-6-15,-8-2 2 16,-7 5-33-16,-8 4-18 16,-3 9-50-16,-2 4-138 15,7 10-322-15,10-3 36 16</inkml:trace>
  <inkml:trace contextRef="#ctx0" brushRef="#br0" timeOffset="136793.24">12045 17202 1320 0,'-2'-14'585'0,"-1"-1"-20"16,-2 9-295-16,-1 4-168 16,1-1-51-16,-3 1 11 0,-2 2-16 15,-2-4 0-15,-1 3-24 16,4 5-11-16,0-1-20 15,3 10-4-15,4 6-19 16,2 5-26-16,3 1-24 16,7 3-12-16,3-3-10 15,3-1 8-15,3-9 18 0,4-1 23 16,1-9 23-16,7-11 26 16,-3-4 12-16,6-8 39 15,-8-8 5-15,-2-3 22 16,-8-1-2-16,-12-7 4 15,-10 5-31-15,-11-3-14 16,-7 7-21-16,-8 2-17 16,1 9-38-16,-2 9-140 15,6 14 258-15,10 11-634 16,8 1 167-16</inkml:trace>
  <inkml:trace contextRef="#ctx0" brushRef="#br0" timeOffset="137160.35">12594 17153 1440 0,'-27'-1'343'16,"-8"-3"150"-16,5 5-404 15,-3 4 7-15,5 5-13 16,4-1 0-16,12 0-33 16,2 3-19-16,9 0-28 0,11 6-2 15,3 3-10-15,6 1-5 16,3-3-12-16,8-3-11 16,-4-7-7-16,5-5 7 15,-3-6 10-15,0-6 16 16,-7-6 9-16,-2-10 17 15,-7-3 1-15,-7-7 13 16,-9 4-9-16,-10 0 6 16,-8 9-16-16,-19 8-52 15,-6 11-129-15,-27 23-355 16,0 11 29-16</inkml:trace>
  <inkml:trace contextRef="#ctx0" brushRef="#br0" timeOffset="137710.35">10925 17782 1314 0,'-97'-18'366'0,"-6"3"83"16,18 9-374-16,-5 3-12 16,18 1-27-16,4-2 30 15,15-2 14-15,9 2 17 16,18 0-15-16,10 2-2 15,11 0-31-15,15 2-19 16,9 0-24-16,25-3 0 16,14-2-6-16,30 0 1 15,10-3 6-15,36 1 6 16,0-3-6-16,33 0 11 16,-4 2-5-16,36 0 8 0,-18-2-3 15,33 4 5-15,-19 4-9 16,20 0 1-16,-41 2-9 15,24 2 4-15,-40-2 5 16,-4-1 0-16,-38 2-7 16,0-2 4-16,-47-2-9 15,-10 3-5-15,-25-4-1 0,-11-2 6 16,-13 0-30-16,-12 3-45 16,-8-4-41-16,-11 6-168 15,-4 8-320-15,-8 7 36 16</inkml:trace>
  <inkml:trace contextRef="#ctx0" brushRef="#br0" timeOffset="137925.34">13172 17254 1989 0,'7'-16'415'0,"-1"3"190"0,1 16-588 15,0-1-30-15,-1-1-26 16,-15 6-183-16,-5 3-383 16,-11-1 40-16</inkml:trace>
</inkml:ink>
</file>

<file path=ppt/ink/ink153.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34:20.920"/>
    </inkml:context>
    <inkml:brush xml:id="br0">
      <inkml:brushProperty name="width" value="0.05292" units="cm"/>
      <inkml:brushProperty name="height" value="0.05292" units="cm"/>
      <inkml:brushProperty name="color" value="#FF0000"/>
    </inkml:brush>
  </inkml:definitions>
  <inkml:trace contextRef="#ctx0" brushRef="#br0">11923 4162 597 0,'-82'-6'155'0,"39"4"56"15,-4 1-168-15,12 3-9 16,-5 0-2-16,12 0-9 16,-2 1 15-16,10 1 11 15,-1-2 7-15,8 1 3 16,1 1 4-16,7-3-16 16,4 1-8-16,7 0 3 15,-5-2 10-15,3 0 10 16,27 0 16-16,43-1-8 15,-8-1-11-15,6 1-11 0,26-5-15 16,0 1-17-16,29 2 1 16,-9-3-4-16,25-2 1 15,-11 7-3-15,25 0-5 16,-16 1 2-16,18 0 1 16,-17 3 3-16,19 1 1 15,-19-4 7-15,21 0 4 16,-13 0 3-16,24-5-2 15,-12 2-7-15,29 1-4 16,-18-4-3-16,24 4 2 16,-22-1-7-16,23 2 5 15,-29-1 1-15,12 1-4 16,-30-2-4-16,7 3 3 16,-34-1 3-16,2 0 0 0,-28 1-3 15,-4 0 0-15,-26 2 1 16,-7-2-3-16,-16 1-4 15,-7-1 5-15,-9 0-4 16,-5 0-30-16,-4 2-65 16,-6-1-361-16,-8-8 70 15</inkml:trace>
  <inkml:trace contextRef="#ctx0" brushRef="#br0" timeOffset="37251.33">17401 3158 588 0,'-5'-1'163'0,"-2"-1"71"15,-4 1-152-15,-34-7-9 16,35 8-3-16,-3-2-4 15,0 4-25-15,-4-1 9 16,1 3-6-16,-5-2 13 16,5 2 3-16,-2-4 3 15,5 0-14-15,2 0 0 16,4 0-10-16,1-2 2 0,2 1 35 16,3 0-40-1,0 0-6-15,0 0-4 16,1 0 12-16,0 0-1 15,0-1 12-15,0 2 4 16,-2-1 7-16,2 0-7 16,-1 0 7-16,0 1-11 0,0 0 7 15,1 0-6-15,0 0-5 16,0 0-14-16,0 0-10 16,0 0-14-16,0 0-6 15,0 1-8-15,1 1 0 16,0 3 2-16,5 24 4 15,11 47 2-15,-14-17 0 16,0 2 5-16,1 13 1 16,1-4-5-16,-3 9-1 15,2-9 0-15,0 4-5 16,-2-12 1-16,-2-1 3 16,-1-18 2-16,-1-4 1 15,0-14 4-15,0-4-6 16,-1-8 3-16,3-5-30 0,0-4-18 15,3-4-48 1,-3 0-21-16,-3-1-79 0,2 0-22 16,-2 0-251-16,-1 0 41 15</inkml:trace>
  <inkml:trace contextRef="#ctx0" brushRef="#br0" timeOffset="37574.46">17113 4071 835 0,'-19'29'213'0,"14"-32"85"16,1 2-214-16,3 1-47 16,1-1 7-16,1 1 2 15,1-1-22-15,4 0-14 16,22-1 0-16,52-3 0 16,-25 1-6-16,22-2-46 0,5 4-30 15,26-1-249-15,-9-2 23 16</inkml:trace>
  <inkml:trace contextRef="#ctx0" brushRef="#br0" timeOffset="39173.75">17627 3536 689 0,'54'-19'225'16,"-54"19"24"-16,-1 0-137 15,3-2-129-15,-2 2 18 16,0 0 9-16,0 0-1 16,1 0 0-16,0 2 12 15,1-1 8-15,-2 1 9 16,3 1 1-16,1 13 5 16,9 36-8-16,-13-25-7 15,-3-3-9-15,1 5-4 16,2-4-8-16,-1-2 1 15,1-11-2-15,0-1-1 16,0-5 0-16,0-5 4 16,0-2-2-16,0-1 15 0,-3 1 2 15,2-1-1-15,0-1-7 16,0-1-5-16,0-10-18 16,-3-40-2-16,10 34 0 15,2-5 9-15,2 4 0 16,0 1 4-16,1 5 3 15,-3 1-1-15,-1 5-7 0,2 0 3 16,-5 3 0-16,5 2 4 16,-5 2-2-16,5-1 3 15,-1 3-2-15,1 3-3 16,1 0-2-16,3 4 1 16,-2 2 1-16,1 3 4 15,-1 0 2-15,-2 6 5 16,-1 0 3-16,-4 7-2 15,-1 0-1-15,0 4-3 16,0-5-5-16,-1 2-3 16,0-9 2-16,1-1-6 15,0-5-20-15,0-3-83 16,0-7 73-16,5-8-343 16,-2-7 61-16</inkml:trace>
  <inkml:trace contextRef="#ctx0" brushRef="#br0" timeOffset="39741.18">18173 3604 781 0,'-8'-3'124'0,"9"3"107"16,-2-1-227-16,0 1-9 15,1 0 25-15,-1 0-2 16,0 0-4-16,1 0 28 16,-2 0 14-16,0 0 38 15,1 0 8-15,0 0 3 16,0 0-27-16,1 0-13 15,-2 0-38-15,1 0-11 16,-1 0-9-16,1 0-2 16,1 0-2-16,-3 0 4 15,2 1-1-15,0 0-3 16,0 0 0-16,0 2-4 0,-2 2-6 16,-3 17-1-16,-5 35 3 15,14-28-3-15,1-3-1 16,4 1-5-16,5-9-3 15,3 2 2-15,-1-12-2 16,6-5 11-16,0-5 6 16,1-7 8-16,-3-7-5 15,2-4 9-15,-6-2-5 16,-3-9 5-16,-3 3-6 0,-4-4 9 16,-5 6 2-16,-3 3 3 15,-8 7-7-15,-8 5-1 16,-4 8-8-16,-11 3-28 15,-4 5-33-15,-5 4-258 16,2 2-49-16,1-4-97 16</inkml:trace>
  <inkml:trace contextRef="#ctx0" brushRef="#br0" timeOffset="40623.66">19054 3349 789 0,'-2'-6'173'0,"1"1"102"16,0 5-226-16,1-1 3 15,-1 0 2-15,1 0 9 0,0 1-11 16,0 0 22-16,0-1 8 15,0 1 26-15,0 0-1 16,0 0 9-16,0-1-21 16,0 1-4-16,0 0-25 15,0 0-20-15,0 0-25 16,0 0-7-16,0 0-14 16,0 1-10-16,0 2 5 0,1 19 2 15,3 44 0 1,-4-22 1-16,-2-3 4 0,1 6-1 15,2-8 0-15,1 4-3 16,2-11 1-16,1 0 2 16,-1-14 2-16,-1-2-3 15,-3-11-1-15,1-2-2 16,-3-6-7-16,0 2-7 16,0-1-6-16,-1-1-20 15,-3-7-10-15,-26-52-11 16,21 35 5-16,0 0 5 15,-4 5 17-15,0 2 7 16,1 9 16-16,-5 4 1 16,4 4 4-16,-5 5 3 15,4 3 8-15,-3 3-4 0,6 5-3 16,-2 5-3-16,6 2-1 16,5 4-5-16,6-2 3 15,8 2 0-15,6-8-3 16,13-4 3-16,0-8-5 15,14-5-38-15,0-6-27 16,5-4-77-16,-9-1-196 0,3-2 18 16</inkml:trace>
  <inkml:trace contextRef="#ctx0" brushRef="#br0" timeOffset="41656.87">19279 3599 820 0,'-2'0'229'0,"0"0"82"15,2 0-225-15,-2 0-26 16,1 0-4-16,0 0-31 0,0 0-18 15,0 0-1-15,1 0 23 16,-2 0 14-16,2 0 19 16,-1 0 7-16,1 0 3 15,-1 0-25-15,-1 0-11 16,2 0-22-16,0 0-10 16,0 0-12-16,-1 1-3 15,1 1-1-15,-2 1 2 16,0 17 4-16,0 41 1 15,2-33 0-15,3-2-7 16,1-6 0-16,3-4-11 16,1-8-1-16,3-5 5 15,-4-5 4-15,6-8-3 16,2-3 14-16,1-7 0 16,1-4-2-16,0-7 6 0,-3 3 0 15,-2-3-4-15,-4 7 6 16,-1 4 1-16,-3 9-1 15,-3 5 6-15,0 4 0 16,-1 1-2-16,0 1-7 16,0 0-6-16,0 0-8 15,0 2 5-15,1 1-4 16,4 17 7-16,13 43 3 0,-5-25 5 16,3-3-5-16,7 1-3 15,-2-11-21-15,6-8-15 16,0-8-12-16,3-9-19 15,-2-9-2-15,2-9 1 16,-7-4 14-16,-1-10-2 16,-6 0 19-16,-4-4 11 15,-4 8 25-15,-5 3 27 16,-3 9 19-16,-5 6 19 16,0 7 14-16,-2 1 16 15,2 0-16-15,0 3-6 16,2-2-16-16,1 1-15 15,1 0-21-15,0 0-2 16,0 0 6-16,1 0 5 16,0 0 13-16,0 0 5 0,0 1 2 15,0 1 4-15,0 1-5 16,3 15-1-16,11 48-7 16,-11-15 0-16,-1 6-12 15,-5 15 0-15,-1-6-9 16,1 7-7-16,3-15-3 15,0-1 1-15,2-16-10 16,3-7-22-16,-2-16-12 16,-3-6-18-16,0-9-5 0,-2-11-52 15,-1-10-8-15,0-12-256 16,3-4 40-16</inkml:trace>
  <inkml:trace contextRef="#ctx0" brushRef="#br0" timeOffset="42006.81">19734 3600 885 0,'-8'-5'287'16,"5"2"60"-16,0 2-238 15,4 1-81-15,-1 0-15 16,1 0-30-16,0 1-12 0,2 1 6 15,0 0 13-15,3 2 10 16,6 2 2-16,33 21 0 16,-27-16-4-16,-4 1 0 15,6 4 2-15,-3 3-4 16,1 1 4-16,-5-2 2 16,-4 2-16-16,-8-6-8 15,-7-1-2-15,-5-3-4 0,-10-1 2 16,-6-3 13-16,-10-4-30 15,-1-3-21-15,-5-5-54 16,11-4-91-16,-1-3-80 16,16-1-22-16</inkml:trace>
  <inkml:trace contextRef="#ctx0" brushRef="#br0" timeOffset="43930.2">20102 3393 897 0,'-2'-5'265'16,"0"1"-168"-16,0 0-41 15,0-1 3-15,-1 1-12 16,1 1 17-16,1-1-13 16,0 1 22-16,0 1 2 15,0 0 12-15,0 1-29 16,0-1 3-16,0 1-22 0,-1 1-10 16,2 1-18-16,0 2-1 15,2 6-11-15,2 23-2 16,4 35 9-16,-8-29-2 15,1 0-1-15,1 3-1 16,-3-9 2-16,0-2-5 16,3-9 3-16,-4-3-4 15,3-9-9-15,-2-5-40 16,-2-3-11-16,-1-6-55 16,3 4-26-16,-1-2-243 15,-1 0 58-15</inkml:trace>
  <inkml:trace contextRef="#ctx0" brushRef="#br0" timeOffset="44406.68">20315 3570 799 0,'32'-20'221'0,"-32"18"88"15,0 0-214-15,1 1-40 16,-2 1-10-16,-1-1-10 16,2 1-28-16,-1 0-11 15,1 0 7-15,0 1 16 16,0 1-2-16,0 3 0 15,0 15 5-15,-2 41-4 0,-1-35-6 16,0 0-5-16,3-6 1 16,1-5-30-1,-1-6-24-15,2-10-60 0,0-8-229 16,0-12 30-16</inkml:trace>
  <inkml:trace contextRef="#ctx0" brushRef="#br0" timeOffset="44557.16">20298 3362 1116 0,'0'-3'278'0,"1"6"58"16,3 0-371-16,-4-3-95 16,2 0-206-16,1 1-30 15,7 2-114-15</inkml:trace>
  <inkml:trace contextRef="#ctx0" brushRef="#br0" timeOffset="45072.6">20711 3553 733 0,'3'0'228'16,"1"0"72"-16,-2 0-196 15,0 0-35-15,0 1 4 16,-1-1-61-16,1 0-20 16,-1 0-9-16,-1 0 18 15,-1 0-5-15,-3 1 20 16,-3 0 10-16,-18 3 16 15,-27 6-11-15,30-5 9 16,2 1-8-16,-1 5-8 16,6 3-11-16,0 6-9 0,6 1-10 15,11 5-16 1,6-5 0-16,7-2-18 0,7-9-11 16,12-5-40-16,-1-12-22 15,10-6-208-15,-2-4 31 16</inkml:trace>
  <inkml:trace contextRef="#ctx0" brushRef="#br0" timeOffset="45755.86">21015 3605 639 0,'23'-3'224'16,"-32"2"68"-16,-3 0-178 16,-1 1-14-16,-5-1-26 15,4 0-16-15,-1-1-33 16,0 2 1-16,5 0 0 16,2-2-1-16,-3 1-7 15,3 1-4-15,3 0-9 16,2 0-3-16,0 5-8 0,2-4 6 15,0 2-5-15,-3 18 4 16,-9 41-14-16,13-30-8 16,4-8-9-16,6-2-8 15,1-8-3-15,7-5 9 16,-1-8 15-16,5-4 5 16,-6-6 7-16,4-7 6 15,-7-3 7-15,-1-3 11 16,-6 0 0-16,1-3 6 15,-4 6-5-15,-1 3 5 16,-2 2-8-16,2 7 0 16,-5 5-2-16,2-4 7 15,1 6-5-15,0 0-5 16,-2-1 0-16,2 1-4 16,0 1-2-16,0 0-6 0,0 3 5 15,2 5-7-15,5 6 7 16,16 36-12-16,-11-34-1 15,8-4-27-15,3-4-8 16,4-5-65-16,5-3-125 16,3-4-77-16,-6-4-52 15</inkml:trace>
  <inkml:trace contextRef="#ctx0" brushRef="#br0" timeOffset="46513.14">21245 3606 983 0,'-23'-38'228'0,"26"36"91"0,6 1-291 16,0-2-27-16,7 0 1 15,5-1-12-15,7-2-1 16,-3 1 6-16,9-1-7 16,-1 1-17-16,0 1-276 15,-5 0 77-15</inkml:trace>
  <inkml:trace contextRef="#ctx0" brushRef="#br0" timeOffset="47656.27">21305 3371 619 0,'-36'-31'164'0,"29"22"90"15,3 6-173-15,1-3 1 16,5 1-9-16,-2 4-6 16,1 0-42-16,0-1 6 15,2 0-3-15,-2-1 23 16,1 1 6-16,2 0 22 15,-4 1-3-15,1 0 5 16,0 0-24-16,0 0-6 16,0 1-17-16,1 1-1 15,0 1-4-15,3 8 9 0,8 23 1 16,4 49-3-16,-12-30-10 16,1 18-1-16,-2 1-14 15,0 12-1-15,2-11-6 16,0 6 2-16,-2-20-6 15,2-8 1-15,-3-21 1 16,1-8-17-16,-4-11-26 16,-5-6-50-16,0-5-41 15,-7-5-117-15,0 0-168 16,0-11 5-16</inkml:trace>
  <inkml:trace contextRef="#ctx0" brushRef="#br0" timeOffset="49522.4">21625 3700 719 0,'-34'30'175'0,"34"-30"99"0,2 0-214 16,1 0 1-16,-3-1-3 15,1 0-17-15,0 0-31 16,1 0 6-16,1-2 2 16,1 0 10-16,4-3 7 15,5-3 9-15,32-28-3 16,-30 21 10-16,-4 3-9 0,0 0 4 16,-3 3-6-16,-3 0 2 15,-3 3-14-15,-1 0 2 16,-3 4-13-16,-1-2-4 15,2 4-4-15,-1 0 0 16,-2 0-5-16,0 0 4 16,0 0 0-16,-7 1 1 15,-1 0-4-15,-36 14 5 16,36-6-5-16,-2 6 4 16,2 5-2-16,1 6 10 15,4 2 2-15,-2 4-2 16,3-3 1-16,5 1 0 15,2-8-7-15,5-1-6 16,6-5-1-16,6-10-4 16,5-6-27-16,20-13-100 0,4-14-290 15,13-15 41-15</inkml:trace>
  <inkml:trace contextRef="#ctx0" brushRef="#br0" timeOffset="50638.3">21974 3599 536 0,'-1'-3'117'0,"0"2"71"15,0 0-149-15,-1 0-9 16,1 0 1-16,0 0 6 16,0 0-8-16,0 0 22 15,0 0 11-15,0 0 28 16,-1 1 0-16,0 0 2 16,-1 0-22-16,1 0-8 15,0 0-20-15,-1 1-4 16,-1 0-4-16,0 0 0 15,0 0 5-15,-2 0 3 16,2 1 3-16,-3 0-4 16,2 1-2-16,-1-1-12 15,2 0-10-15,0 0-11 0,-1 1-7 16,3 1-5-16,-2-1 0 16,1 1 0-16,1 3 5 15,1 1 1-15,1-2 1 16,1 1 0-16,1-1 1 15,2 0 0-15,1-2 1 16,10 7 3-16,35 20 2 0,-33-28-2 16,-1 2 0-16,-1 0-2 15,-4 0 1-15,0 2-1 16,-5 0 0-16,-1 2-5 16,-3 0 1-16,-1 3-3 15,-6-1 0-15,-2 2-1 16,-2-1 3-16,-4 4-4 15,-3-5-3-15,-1-4-15 16,0-1-13-16,-1-3-34 16,5-3-18-16,3-5-56 15,6-5-223-15,4-15 53 16</inkml:trace>
  <inkml:trace contextRef="#ctx0" brushRef="#br0" timeOffset="66704.23">6947 16465 1102 0,'-8'-37'295'16,"8"35"69"-16,0 3-308 16,1 7-16-16,-1-7-17 0,0 3 2 15,1 26 4-15,6 40-2 16,-3-35-16-16,3-2-3 16,-1-12-9-16,-4-6-45 15,-1-11-22-15,-1-11-200 16,-2-10-132-16,-3-20-33 15</inkml:trace>
  <inkml:trace contextRef="#ctx0" brushRef="#br0" timeOffset="66847.92">6939 16197 1139 0,'2'-24'292'0,"5"9"78"16,-3 8-340-16,-1 5-108 15,1 3-70-15,-4 0-226 0,-3 2-13 16</inkml:trace>
  <inkml:trace contextRef="#ctx0" brushRef="#br0" timeOffset="67319.78">7284 16279 1346 0,'22'-26'378'15,"-29"19"81"-15,4 4-334 16,3 3-62-16,-1 3 1 16,1-3-2-16,0 2 4 15,0 1-34-15,1 12-14 16,4 50-17-16,-4-25 1 15,3 3-2-15,0 8 1 16,-2-3-3-16,3-4 5 16,-4-6-1-16,0-9-2 15,-1-13 0-15,-1-7-4 16,-2-7-3-16,-2-8-24 16,-5-6-10-16,-1-7-12 15,-5-6 1-15,-1-3-17 0,1 3 13 16,-4 2-6-16,6 7 8 15,-3 6-1-15,1 9 15 16,0 6 10-16,5 5 16 16,-3 10-2-16,6 6-5 15,2 0-7-15,4 0-1 0,9 0 1 16,7-9 5-16,7-4-10 16,7-4-20-16,9-7 8 15,1-2-334-15,7-10 85 16</inkml:trace>
  <inkml:trace contextRef="#ctx0" brushRef="#br0" timeOffset="71701.96">5980 15652 1310 0,'-5'-42'377'16,"-1"14"78"-16,2 8-368 16,3 12-40-16,1 3-5 15,0 2 2-15,2 3-2 0,-2 0-4 16,0 2-12-16,3 20-23 15,0 63-6-15,-4-20 4 16,-6 20 4-16,3 3-2 16,-5 7 2-16,4-11-4 15,1-3 1-15,1-20 0 16,1-12 3-16,2-20-25 0,1-10-57 16,3-17-47-16,5-14-42 15,4-10-333-15,5-39 72 16</inkml:trace>
  <inkml:trace contextRef="#ctx0" brushRef="#br0" timeOffset="71985.25">6203 15510 1349 0,'2'-21'342'0,"3"-2"100"15,2 11-386-15,2 4 44 16,-4-1-20-16,0 4 12 15,1 5-1-15,-2 3-15 16,1 6-51-16,1 14-11 16,0 7-12-16,1 24 0 15,-3 6 1-15,-2 22 2 0,-2 3-6 16,-1 13 4-16,-3-10-2 16,-1 4 0-16,2-18-1 15,-1-5 6-15,2-23-14 16,-2-11-29-16,2-15-37 15,0-13-96-15,2-13-87 16,1-6-273-16,0-6 2 16</inkml:trace>
  <inkml:trace contextRef="#ctx0" brushRef="#br0" timeOffset="72286">5608 15627 1053 0,'-13'-18'298'16,"4"4"67"-16,7 4-249 16,6 6-60-16,19-1 14 15,14 0 5-15,32-6 15 16,18 1-29-16,38 3-3 15,1 0-18-15,30-1-4 0,-14 5-24 16,8-1 1-16,-26-2-4 16,2-1-1-16,-33 3-6 15,-11 2-14-15,-27 3-82 16,-22 2-379-16,-27-2 80 16</inkml:trace>
  <inkml:trace contextRef="#ctx0" brushRef="#br0" timeOffset="72845.27">7512 16602 654 0,'31'-40'398'16,"-33"31"-46"-16,0 7-122 0,2 3-102 16,3 7-51-16,-3-6-8 15,0 2-15-15,4 32-7 16,-2 38-33-16,-18-21-207 15,-4-4-213-15,-8-7-2 16</inkml:trace>
  <inkml:trace contextRef="#ctx0" brushRef="#br0" timeOffset="73553.94">7851 16432 891 0,'1'-10'287'0,"0"3"72"16,2 4-238-16,-1 2-12 16,-2 1-35-16,0 0-2 15,1 1-24-15,1 3-16 16,8 21-16-16,15 45 1 16,-21-32-4-16,3 2-6 15,-2-8 0-15,0-8-2 0,-3-13-1 16,-1-4-1-16,-2-9-1 15,-4-4-3-15,-3-2-1 16,-2-5-2-16,1-1 0 16,1-6 1-16,2-4 1 15,5-3-1-15,4-1 3 16,5 0-3-16,3 4-3 0,3 5 1 16,0 8 3-16,6 2-3 15,-5 5 3-15,5 3 6 16,-1 0 0-16,-2 3 3 15,-1 2 5-15,-3 8-2 16,-2 6-3-16,-5 8-1 16,1 5-3-16,-6 2-2 15,4-7 3-15,-5-4 0 16,3-8-5-16,2-4-70 16,0-6-62-16,3 1-286 15,-2-8 3-15</inkml:trace>
  <inkml:trace contextRef="#ctx0" brushRef="#br0" timeOffset="74085.17">8410 16412 899 0,'-12'-6'234'0,"-3"2"115"16,2 2-241-16,-2-2 8 15,2 3-7-15,-3 4-10 16,3-1-43-16,-4 2-18 16,4 3-25-16,-3-1-3 15,4 1-3-15,-1 4-4 16,2 0-3-16,0 5-2 15,5 2-1-15,3 7-19 16,3-1-10-16,3 4-22 16,6-7-4-16,8 1-24 15,0-11 11-15,10-7 0 16,0-10 10-16,4-8 0 16,-5-8 21-16,0-8 9 15,-6 1 13-15,-4-2 27 16,-6 7 19-16,-6-1 27 15,-3 7 9-15,-2 1 19 16,-4 6-1-16,0 1-1 0,1 8-24 16,0 2-10-16,3 3-19 15,0-2-15-15,0 1-11 16,1 6 0-16,1 17 0 16,12 43-4-16,-3-32 2 15,6 1-43-15,0-3-33 16,3-9-11-16,1-6-310 0,4-21 67 15</inkml:trace>
  <inkml:trace contextRef="#ctx0" brushRef="#br0" timeOffset="74701.27">8652 16418 1102 0,'-3'-4'282'0,"2"2"76"16,5 3-310-16,-4-1-17 15,0 1-13-15,0 1 4 16,1 7 7-16,3 23-5 16,7 36-15-16,-11-31 1 15,2-5-2-15,-4-6-4 16,-2-10 2-16,0-7-2 16,1-5-2-16,0-2-15 15,3-7-14-15,0 3-7 0,-1-2-1 16,1-17-1-16,3-42 25 15,1 35 13-15,-2 4 13 16,3 6 15-16,-1 7 2 16,3 4-8-16,0 2-2 15,2 5-6-15,1 4-10 16,3 3-4-16,1 5 0 16,-1 11 0-16,-2 2-1 0,1 7-2 15,-5-2 4 1,1 0-4-16,-3-11-9 0,1-1-11 15,-5-10-7-15,2-2-12 16,-2-7 10-16,-1-4 3 16,-1 3 10-16,1-1 6 15,-1-3 15-15,1-17 4 16,4-31 7-16,0 27 13 16,2 4 9-16,2-3 10 15,2 4 0-15,1 1 8 16,2 6-10-16,4 3 0 15,-1 4-19-15,5 4-6 16,-2 3-10-16,1 1 0 16,-5 3-9-16,3 5 4 0,-5 2-7 15,-1 10-1-15,-4 3 3 16,1 6-6-16,-2 1-22 16,0 0-68-16,4-5-55 15,6-3-285-15,0-9 12 16</inkml:trace>
  <inkml:trace contextRef="#ctx0" brushRef="#br0" timeOffset="75085.38">9210 16596 849 0,'35'-46'331'0,"-27"34"3"15,1 3-193-15,5 2-121 16,2 1-18-16,4 0-2 16,0 0 1-16,4 1 3 15,-6 3-6-15,3 0 6 16,-4 0 0-16,-2-1-1 16,-7-1 3-16,-2-1 0 15,-2 0 0-15,-6-2-4 16,-3-2-1-16,-6-2-4 15,-3-1-1-15,-9-1-7 0,-1 1-1 16,-5 1 8-16,4 2 4 16,-1 4 1-16,6 4 8 15,4 6 3-15,5 5-2 16,7 10 5-16,8 6 2 16,6 14 2-16,8 4-4 15,13 8 2-15,4-7-21 0,14-1-289 16,-1-16-69-16,22-24-85 15</inkml:trace>
  <inkml:trace contextRef="#ctx0" brushRef="#br0" timeOffset="75570.08">10470 15316 1342 0,'-27'-12'287'0,"14"2"129"15,-4 7-383-15,-11 7-3 16,-1 1 14-16,-16 8 16 15,-3 8 12-15,-13 14-9 16,2 12-4-16,-10 27-20 16,8 7-14-16,1 27-14 15,16 6-6-15,16 27-7 16,27-10 4-16,24 16-26 16,23-13-24-16,28 2-60 15,6-32-33-15,16-4-355 16,-6-29 68-16</inkml:trace>
  <inkml:trace contextRef="#ctx0" brushRef="#br0" timeOffset="76384.7">10560 15736 886 0,'5'-21'366'0,"-1"8"-3"0,5 7-165 16,2 2-148-16,6 10 7 15,-3-1-4-15,9 9 8 16,0 7-10-16,3 15-16 16,-3 5-15-16,1 21 0 15,-5 5-10-15,-5 15-4 16,-4-7-2-16,-6-2-1 16,-5-17-1-16,-11-11-4 15,-4-20-8-15,-11-8 6 16,-6-11-1-16,-9-11-5 15,2-10 3-15,-8-9 3 16,4-6-4-16,5-14 0 16,13-5 3-16,11-13-5 15,15-1-2-15,20-8 3 0,7 9 4 16,24 4-2-16,6 14 9 16,25 5-1-16,9 13-3 15,26-3 0-15,-4 9 6 16,19 4-1-16,-15 5 7 15,2 4 0-15,-28 10-4 16,-13 0-38-16,-29 4-47 0,-20 6-346 16,-28-1 65-16</inkml:trace>
  <inkml:trace contextRef="#ctx0" brushRef="#br0" timeOffset="77517">11220 16228 1164 0,'-6'-30'387'0,"4"11"38"16,-2 9-304-16,2 5-77 16,2 4-25-16,0 8-2 15,-3-6 14-15,2 2-5 0,1 12 1 16,4 56-9-16,-3-31-2 16,4 5-12-16,-2-4 1 15,3 6 1-15,-2-9-5 16,-2-3 1-16,-1-10 2 15,-3-4-3-15,-1-11-1 16,-1-9-18-16,-3-8-17 16,-8-7-35-16,-2-4-5 15,-6-9-8-15,0 3 23 0,-3 0 8 16,1 5 33-16,-1 6 5 16,8 9 3-16,1 3 2 15,6 3 2-15,6 6 3 16,4-1-2-16,4 5 2 15,8 2-2-15,8 2 1 16,0-1 3-16,7 1-6 16,1-5-40-16,3-6-320 15,-2-8 84-15</inkml:trace>
  <inkml:trace contextRef="#ctx0" brushRef="#br0" timeOffset="77885.23">11423 16457 879 0,'6'-6'306'0,"-7"1"25"16,4 1-202-16,0 3-96 15,-2 1-12-15,2-1-7 0,0 0 3 16,4 0-11-16,9 0-4 15,26-4-1-15,-31 0 7 16,-7-3-5-16,-1 0 7 16,-4-2-9-16,-1-2 8 15,-6 1-7-15,2 0 5 16,-3 2 3-16,-3 1 3 16,-1 4 1-16,0 2-1 15,-5 4-2-15,3 7-9 16,5 5-1-16,2 7-8 15,8 4 4-15,13 9-15 16,9 2-4-16,10 1-37 16,7-3-26-16,12-5-280 15,-3-20 56-15</inkml:trace>
  <inkml:trace contextRef="#ctx0" brushRef="#br0" timeOffset="78151.02">11764 16409 914 0,'-9'-8'367'0,"2"0"20"15,0 4-125-15,4 3-150 16,2-3 30-16,0 4-8 0,-1 0-14 16,1-1-60-16,1 1-21 15,0 0-28-15,0 1-3 16,1 2-4-16,4 16-1 15,6 51-3-15,-9-17-1 16,-4 4 0-16,1 8 2 16,-3-10-22-16,2-1-78 15,2-18-61-15,2-3-352 16,-1-13 19-16</inkml:trace>
  <inkml:trace contextRef="#ctx0" brushRef="#br0" timeOffset="78401.13">11750 16379 729 0,'3'-23'524'0,"6"-1"-118"0,3 10-53 16,1 3-322-16,1 6-25 16,5 4-1-16,-2 7-2 15,3 11-5-15,-2 5-3 16,0 9-4-16,-5 1 6 15,-3 12-1-15,-8-3 5 16,-5 3-14-16,-8-6-24 0,-10-4-62 16,-5-14-36-16,-13-9-274 15,-3-21 35-15</inkml:trace>
  <inkml:trace contextRef="#ctx0" brushRef="#br0" timeOffset="78866.92">12176 16298 836 0,'-32'-44'307'0,"32"34"63"0,1 0-163 16,0 3-37-16,1 1 11 15,1 0-32-15,0-1-8 16,-1 6-50-16,-2-1-26 16,0 2-23-16,0 0-12 15,0 1-19-15,0 1-5 16,1 2-4-16,6 26-2 16,6 38 0-16,-11-25-1 15,1-3 3-15,-5 7 0 16,0-8-2-16,-2-4-25 15,-1-9-21-15,0-3-85 16,-2-13-56-16,3-9-336 16,2-14 38-16</inkml:trace>
  <inkml:trace contextRef="#ctx0" brushRef="#br0" timeOffset="79044.48">12039 16411 1015 0,'0'-10'405'0,"21"-1"-3"16,-3 0-194-16,5 1-190 15,10-1 3-15,4 3 3 0,7 3-15 16,0 6-87-16,3 7-344 16,-12 1 62-16</inkml:trace>
  <inkml:trace contextRef="#ctx0" brushRef="#br0" timeOffset="79497.05">12333 16625 938 0,'-13'-8'271'15,"3"2"85"-15,6 1-213 16,4 4-43-16,7-3-8 16,7 2-15-16,11-1-20 15,1 3-42-15,7-2-2 16,-3 5 0-16,-2 0-5 15,-8 0-10-15,-2 2-42 16,-5-4-31-16,-1 0-92 16,-1-4-249-16,-3-9 31 15</inkml:trace>
  <inkml:trace contextRef="#ctx0" brushRef="#br0" timeOffset="79966.99">12649 16399 932 0,'9'-18'542'0,"2"-2"-85"16,-3 6-102-16,0 9-323 0,0 1-12 16,-3 3 6-16,1 6-3 15,-2 5-12-15,0 6-10 16,1 3-3-16,-1 3-1 15,-1-2 3-15,1 3 4 16,-4-6-7-16,2 0 10 16,-2-5-11-16,0-3-8 15,0-6-10-15,0-3 2 16,-4-7-3-16,2 5 7 16,1-2 7-16,1-1 11 15,0-12-2-15,8-33-3 16,0 35 6-16,2 0-3 15,0 3-5-15,5 2 4 16,-1 3 8-16,2 4-11 16,1 1 13-16,0 5-4 15,-1 3 4-15,0 3-14 0,-4 3 12 16,-2 3-17-16,-5 2 13 16,-1 5-11-16,-2 0 1 15,0 2-108-15,0 0-50 16,4-8-300-16,6-10-17 15</inkml:trace>
  <inkml:trace contextRef="#ctx0" brushRef="#br0" timeOffset="80484.2">13244 16413 981 0,'4'-9'306'0,"-3"0"83"16,-1 2-245-16,-1 1-19 15,-1 1-17-15,0-2-2 16,-4 3-41-16,-3 1-24 16,-1 1-30-16,-4 1-10 15,-3 4-7-15,-5-1 8 16,1 2-9-16,-4 2-2 15,2 0-15-15,1 3-10 0,2 2-12 16,0 0-8-16,5 1 1 16,4 6 5-16,6-1 8 15,7 5-4-15,6-4 9 16,8 4 5-16,6-7 2 16,5-4 1-16,0-10 5 15,2-4 7-15,-5-6-4 16,-3-7 9-16,-8-1 4 15,-1-2 19-15,-7 0 0 0,-3 1 12 16,-2 3 4-16,-4 0 7 16,1 5-16-16,0 2 1 15,2 2-8-15,-1 1-8 16,2 5-7-16,0 0-2 16,0 0 2-16,0 1-4 15,0 1 0-15,0 1 4 16,1 8 2-16,5 9-26 15,16 31-21-15,-9-32-67 16,3-1-262-16,-1-14 42 16</inkml:trace>
  <inkml:trace contextRef="#ctx0" brushRef="#br0" timeOffset="81099.96">13342 16432 1296 0,'34'-67'301'15,"-33"54"114"-15,-1 8-362 16,-2 4-4-16,1 2-4 16,1-1-7-16,0 1 1 15,0 3-18-15,0 2-18 16,3 14-9-16,4 32 12 0,-6-32-10 16,2-5 10-16,-2 1-14 15,0-6 7-15,3-2-24 16,-4-4 4-16,-3-6-9 15,3-4 10-15,0 4-5 16,-1-1 16-16,1-2 0 16,0-8 6-16,8-36-3 15,-4 36 3-15,3-1 0 16,1 5 5-16,1 0-7 16,-2 3-2-16,3 4 0 15,0 3 2-15,-2 4-7 16,-1 1 5-16,2 5-2 15,-3 1 2-15,-1 2-5 16,-2 2-7-16,1 6-29 16,-1-1-4-16,-3 0-24 0,0-2-1 15,-1-1-13-15,-2-7 27 16,2-6-1-16,1-3 25 16,-1-7 8-16,1 3 24 15,0-2 12-15,0-5 17 16,2-17 7-16,10-29 5 15,-4 30 5-15,3 6-2 16,2-2-2-16,-1 5-9 16,-1 2-1-16,-2 6-9 0,1 4-3 15,-4 4-9-15,4 6 3 16,-4 3-1-16,1 8 1 16,-1 0-2-16,0 9 4 15,-2 2 1-15,2 7-26 16,0-2-34-16,2 5-309 15,1-11 71-15</inkml:trace>
  <inkml:trace contextRef="#ctx0" brushRef="#br0" timeOffset="81516.78">13858 16447 1134 0,'-4'-10'241'16,"12"6"108"-16,1 0-331 15,-1 2-3-15,0 1-3 16,0 0-4-16,-1 2 4 16,3-1-5-16,-3 0-7 15,3-2 2-15,-2 2 6 0,-1-6-8 16,0 1 5-16,1-2-2 15,-3 1 5-15,-4-6-8 16,-2 3 8-16,-4-1-10 16,-6 0 9-16,-6 1-8 15,1 3 7-15,-7-1-4 16,1 5 6-16,-1 1-9 16,4 4 8-16,2 6-7 15,4 3 4-15,0 9 4 16,4 1 5-16,5 9 1 15,8-2 7-15,11 11 1 16,9-8-4-16,15-1 3 16,3-6-35-16,14-11-379 15,-3-20 117-15</inkml:trace>
  <inkml:trace contextRef="#ctx0" brushRef="#br0" timeOffset="82302.22">14277 16378 1098 0,'-4'-1'252'0,"0"-1"111"16,-1-1-302-16,3 1 1 16,1 0-1-16,2 0 0 15,3 0-15-15,26-4-15 16,30 1-24-16,-32 6-56 16,-5 3-60-16,-3 3-300 0,-4 1 26 15</inkml:trace>
  <inkml:trace contextRef="#ctx0" brushRef="#br0" timeOffset="82485.63">14242 16481 1220 0,'1'-6'291'0,"-1"1"95"16,7 3-316-16,5 1-48 0,12 1 3 15,0 0 9-15,18 4-226 16,3-3-219-16,3 5-9 16</inkml:trace>
  <inkml:trace contextRef="#ctx0" brushRef="#br0" timeOffset="82934.78">14765 16177 1043 0,'-1'-21'306'16,"-5"7"80"-16,4 6-230 16,2 4-47-16,1 2 8 15,1 3-14-15,-2-1-17 16,1 2-49-16,1 2-19 16,11 19-14-16,16 48-134 15,-18-27-341-15,-5-5 70 16</inkml:trace>
  <inkml:trace contextRef="#ctx0" brushRef="#br0" timeOffset="83399.66">15174 16249 633 0,'1'-3'300'16,"-4"0"22"-16,0-1-114 16,2 3-61-16,0 0 11 15,-1-1-41-15,-1 0-7 16,0 1-36-16,0 0-7 16,-1 0-33-16,-11 1-9 0,-33 8-15 15,28 2-1-15,3 2-8 16,-2 6-6-16,4 2-1 15,4 4 0-15,5-1-2 16,9 3 0-16,8-4 0 16,11-3-51-16,9-7-45 15,10-4-332-15,5-7 44 16</inkml:trace>
  <inkml:trace contextRef="#ctx0" brushRef="#br0" timeOffset="83901.39">15501 16273 1087 0,'4'-41'283'0,"-10"40"92"15,2 1-280-15,-4 1-1 16,2 1-1-16,-3-1-5 0,-2 1-13 16,-1 2-20-16,2-1-49 15,-3 1 1-15,0 0-3 16,0 2-3-16,2-2-5 16,0 2 4-16,1 1-8 15,1-1-4-15,2 0 0 16,0 1-5-16,4-2-3 15,1-2-8-15,4-1 3 16,-2-2 6-16,0 0 2 16,0 2 3-16,2-1 8 0,6 1 4 15,14 3-1-15,37 13 4 16,-35-12 5-16,4 6 0 16,-3 2-3-16,2 1-4 15,-10 0-1-15,-4 2-6 16,-9-6-3-16,-8 0-1 15,-7-3-2-15,-14 1-26 16,-3 0-22-16,-8-3-45 16,-2-1-13-16,2-6-42 15,7-5-169-15,4 0-19 16,11-2-48-16</inkml:trace>
  <inkml:trace contextRef="#ctx0" brushRef="#br0" timeOffset="84217.32">15706 16272 1125 0,'0'-20'390'16,"-2"6"44"-16,1 6-273 15,0 3-41-15,1 0-20 0,2 1 12 16,-2 3-11-16,0 0-19 15,0-1-47-15,0 1-16 16,0 0-13-16,2 1-2 16,-2 1-1-16,3 3-4 15,1 8-2-15,16 51 3 16,-18-30 0-16,-1 4-1 16,0-5 0-16,1 0-28 15,-4-10-31-15,3-4-74 16,1-7-54-16,0-5-194 15,-7-13-126-15,0-6-40 16</inkml:trace>
  <inkml:trace contextRef="#ctx0" brushRef="#br0" timeOffset="84406.43">15670 16243 1188 0,'5'-14'372'16,"0"6"44"-16,4 3-318 15,4 1-40-15,6 0-32 16,8 2 1-16,9 0 38 16,-3-2-82-1,2 6-114-15,-6 0-30 0,-5 9-288 16,-14 0-31-16</inkml:trace>
  <inkml:trace contextRef="#ctx0" brushRef="#br0" timeOffset="84601.04">15729 16355 1337 0,'-16'-6'275'0,"22"1"141"16,4 1-371-16,7-2-12 15,4 2 3-15,4 0 6 16,2 2-39-16,2 3-122 15,-5 1-57-15,-3 5-266 16,-6 3-32-16</inkml:trace>
  <inkml:trace contextRef="#ctx0" brushRef="#br0" timeOffset="84783.39">15691 16501 1286 0,'2'-6'258'16,"9"2"140"-16,7 1-362 0,9-1-1 16,2 0 10-16,10 0 0 15,-2 1-40-15,6 1 153 16,-4 1-587-16,1-6 216 16</inkml:trace>
  <inkml:trace contextRef="#ctx0" brushRef="#br0" timeOffset="85079.04">16169 16142 1178 0,'0'-5'268'15,"0"-7"138"-15,1 5-308 16,1 0 24-16,-2 2 8 16,1-1 1-16,1 3-37 15,-2 3-35-15,0 0-44 16,0 2-13-16,0 1 1 16,1 13-118-16,0 49-112 0,-13-29-274 15,-1-11-66-15</inkml:trace>
  <inkml:trace contextRef="#ctx0" brushRef="#br0" timeOffset="85996.39">16637 16271 848 0,'10'-76'428'16,"-16"66"-42"-16,-2 7-146 16,0 4-174-16,0 3-17 0,-1 6-6 15,-4 4 5-15,-3 12-11 16,0 3-25-16,-1 12-9 15,4-3-19-15,3-1-81 16,7-8-55-16,0-4-280 16,2-13-4-16</inkml:trace>
  <inkml:trace contextRef="#ctx0" brushRef="#br0" timeOffset="86233.15">16604 16182 1219 0,'6'-20'402'16,"-4"17"43"-16,0-6-241 15,3 7-136-15,1-1 10 16,2 1 4-16,4 6-2 0,2 5-42 16,4 7-27-16,1 10-11 15,6 14-1-15,-5 5 0 16,7 6-58-16,-5-3-53 15,3 4-333-15,-3-16-79 16,-4-15-142-16</inkml:trace>
  <inkml:trace contextRef="#ctx0" brushRef="#br0" timeOffset="88166.02">17235 16128 979 0,'-12'-62'289'0,"6"37"106"15,0 8-248-15,2 4 16 16,3 2-6-16,1 4 2 16,1 4-45-16,0 0-28 15,-1 2-49-15,0 1-16 16,0 0-20-16,1 1-1 15,0 3-3-15,28 109 0 16,-26-57 2 0,-1 2-2-16,-3 2-1 15,-3-13-18-15,0-1-93 0,-2-15-48 16,-3-9-99-16,2-12-243 16,2-10 18-16</inkml:trace>
  <inkml:trace contextRef="#ctx0" brushRef="#br0" timeOffset="88383.27">17063 16237 1308 0,'-7'-3'272'0,"1"0"144"15,6 2-377-15,5 0-2 16,-4 1-2-16,2 0-6 15,24-1-15-15,50-1-38 16,-15 1-201 0,2-2 78-16,-2 4-283 15,-5 4 31-15</inkml:trace>
  <inkml:trace contextRef="#ctx0" brushRef="#br0" timeOffset="88749.29">17461 16231 921 0,'27'-9'304'0,"-32"6"44"0,1 2-220 16,0 1-28 0,3-1 2-16,-1 1 4 0,0 0-2 15,-1 0-8-15,0 0-48 16,0 0-14-16,0 0-3 16,-1 0-16-16,2 1-1 15,-2 1-9-15,2 0 1 0,-3 2-11 16,1 3 6-16,-1 11-9 15,-7 33 10-15,20-28-34 16,1-5 1-16,6 3-14 16,2-9 2-16,3-1-2 15,1-10 24-15,-1-2 6 16,-5-8 19-16,-1-4 1 16,-6-4 3-16,-6-5-1 15,-5 0 3-15,-7-2-8 16,-2 5 1-16,-7-2-19 15,-1 9-7-15,-8 4-56 16,3 5-24-16,0 3-1 16,8 9-314-16,15-1 91 15</inkml:trace>
  <inkml:trace contextRef="#ctx0" brushRef="#br0" timeOffset="89049.68">17751 16034 1489 0,'-15'-19'334'16,"1"-4"173"-16,4 15-411 15,1-1 6-15,6 0 16 0,-1 3-2 16,3 1-32-16,3 3-28 16,-2 2-33-16,3 0-15 15,-3 1-3-15,2 2-14 16,9 19 5-16,16 57 7 15,-24-27-4-15,2 17-7 16,-6-2 10-16,0 1 2 16,1-15-15-16,1-3-39 15,-1-18-20-15,1-8-76 16,-1-11-57-16,-5-8-76 16,-1-12-257-16,-6-7 36 15</inkml:trace>
  <inkml:trace contextRef="#ctx0" brushRef="#br0" timeOffset="89203.59">17617 16233 1008 0,'5'-12'370'0,"-2"9"25"16,6 0-204-16,5-1-152 16,14 2-4-16,5 0 6 15,16 0-94-15,0 4-199 16,3 1-171-16,-8 2-93 15</inkml:trace>
  <inkml:trace contextRef="#ctx0" brushRef="#br0" timeOffset="89626.02">17989 16423 928 0,'-8'-2'259'0,"3"0"127"16,1 1-245-16,5 0-2 16,-1 1-15-16,3-1-23 0,6 0-56 15,25-1-21-15,33-1-13 16,-27 2 0-16,-10 2 4 15,-1 1-9-15,-11 0-24 16,-5 1-68-16,-9 1-48 16,-10-1-308-16,-9-1 24 15</inkml:trace>
  <inkml:trace contextRef="#ctx0" brushRef="#br0" timeOffset="89968.06">18479 16249 1134 0,'0'-16'269'0,"-3"6"123"16,-4 4-305-16,-1-1 14 15,1 3 9-15,-3 2 7 16,-1 2-28-16,0 1-19 15,0 1-41-15,-3 3-13 16,2-1-11-16,-2 0-1 16,1 3-3-16,1 3 6 0,3-2-7 15,-1 7-3-15,6-3-5 16,2 5-18-16,4-2-11 16,3 4-16-1,5 0-11-15,6-1-22 0,6-5 5 16,11 0-58-16,2-8-23 15,7-2-256-15,-4-3 38 16</inkml:trace>
  <inkml:trace contextRef="#ctx0" brushRef="#br0" timeOffset="90348.59">18624 16324 976 0,'-4'-48'291'0,"-5"37"99"15,1 3-243-15,7 2-4 16,2 1-13-16,-2 0 0 16,1 4-49-16,0 0-26 15,1 0-45-15,0 1-11 16,1 0-5-16,2 1-4 16,0 2 2-16,6 11 4 15,29 42 2-15,-32-30-1 16,-7-4 5-16,0 0 2 15,0-9-4-15,0-3 5 0,-2-6 8 16,0-4 2-16,-3-5-2 16,4 4 2-16,0-2-6 15,-1-2-4-15,-2-8-2 16,-3-44-2-16,13 34-5 16,5-2 3-16,9 4-2 15,4 3-40-15,-1 6-40 16,6 4-94-16,-4 10-24 15,2 7-278-15,-7 4 28 0</inkml:trace>
  <inkml:trace contextRef="#ctx0" brushRef="#br0" timeOffset="90733.44">18908 16292 1017 0,'3'-1'247'0,"-1"-1"90"15,0 0-283-15,0 0-17 16,1-2-4-16,1 2 3 16,9-2-14-16,41-10-6 0,-30 13-16 15,2-1-10-15,-6 0-4 16,-4-2-1-16,-5-2-5 15,-5 0 4-15,-6-1 7 16,-7 0 11-16,-3-1 6 16,-6 0 2-16,1 4-1 15,-3 1 0-15,-1 0-7 0,-1 8 1 16,3 0-1-16,0 4-3 16,6 2-1-16,1 5-4 15,8 2 0-15,7 5-4 16,7-2 8-16,18 2-49 15,7-8 156-15,21-4-454 16,1-9 158-16</inkml:trace>
  <inkml:trace contextRef="#ctx0" brushRef="#br0" timeOffset="91181.42">19380 15973 1336 0,'-7'-19'341'0,"-2"0"163"15,4 6-362-15,-1 0 10 0,3 4-2 16,2 1-13-16,1 5-47 16,0 1-28-16,3 3-40 15,-3-1-11-15,1 1-6 16,1 3-11-16,9 21-1 0,16 57 4 15,-23-28 2-15,-2 10-6 16,-2-3 3 0,-2 3 2-16,0-19 0 0,0-3-8 15,2-14-7-15,1-9-25 16,1-12-13-16,-2-7-16 16,0-7-20-16,-3-13-36 15,-6-4 9-15,-2-7-1 16,-2 1 13-16,-4-3 16 15,0 6 46-15,-1 9 14 16,3 7 13-16,-3 5 4 16,5 11 9-16,0 11 0 15,3 3 4-15,6 13-3 16,7 4 2-16,8 5-24 16,9-4-58-16,11-6-310 15,5-11 64-15</inkml:trace>
  <inkml:trace contextRef="#ctx0" brushRef="#br0" timeOffset="91648.11">19804 16171 1102 0,'-4'-17'337'0,"2"4"64"15,1 6-280-15,1 2-14 16,0 2-15-16,0 2 4 15,1 1-12-15,1 0-26 16,1 0-49-16,10 2-12 16,41 18 1-16,-26-8 0 15,-4 2 7-15,1 0-2 16,-3-1-3-16,-5-4-4 0,-5-4 0 16,-5-1-2-16,-4-1 2 15,-6-2-2-15,-7 4 2 16,-6 6-1-16,-7 3 3 15,-6 10 5-15,-2 6 3 16,-3 6 2-16,6-5-2 16,2 2-80-16,8-7-67 15,6-3-338-15,8-13 11 16</inkml:trace>
  <inkml:trace contextRef="#ctx0" brushRef="#br0" timeOffset="91956.13">19967 16465 939 0,'58'-14'352'0,"-55"7"27"16,0 2-137-16,-2 5-132 15,1 0 18-15,-3 0-5 16,0 0-13-16,0 1-66 16,-3 3-22-16,-10 20-17 15,-29 51-52-15,21-31-72 16,-1 9-369-16,9-11 41 15</inkml:trace>
  <inkml:trace contextRef="#ctx0" brushRef="#br0" timeOffset="93065.1">20488 16168 531 0,'2'-6'264'0,"-1"3"5"16,1-4-76-16,-2 6-79 16,0 0 18-16,0-1-11 0,0-1 19 15,0-1-25-15,0 0 0 16,0 0-29-16,0-2-14 15,0-1-30-15,-6-3-8 16,-21-30-16-16,12 34-7 16,-1 2-9-16,-4 3-3 15,2 4-5-15,-1 2 2 16,0 0 2-16,3 6 5 16,1-2 1-16,4 2-4 15,2-1 0-15,2 4-1 16,4-4-7-16,3 6 1 15,3-3 3-15,7 2 3 16,1-4 1-16,11 2 3 16,1-4-1-16,6 2-2 15,0-2-3-15,5 2 0 16,-7 4 1-16,-1 1 1 0,-8 2 5 16,-3 2-5-16,-8 2 2 15,-10 2-6-15,-7-3-1 16,-10 1-7-16,-5-7-1 15,-9-1-10-15,2-9 1 16,-1-4-4-16,8-5-5 16,5-12-18-16,10-4-3 0,10-13-15 15,11-3-4-15,11-8-25 16,7 2 7-16,11 3 2 16,-2 10 15-16,1 5-2 15,-6 10 22-15,-1 8-5 16,-13 3 6-16,1 6-2 15,-6 4 12-15,-1-2 11 16,-3 2 25-16,0-3 23 16,-4-1 19-16,-2-3 40 15,-1 2 18-15,-3-2 26 16,0 0-8-16,-1 0 2 16,1 0-28-16,-2-1 4 15,1 0-16-15,0 0 10 16,0-1-4-16,0 1 8 15,1 0-21-15,-3 1 1 16,2 0-23-16,0 0-7 0,-1 0-17 16,0 0-3-16,0 1-18 15,-1 2 6-15,3 0-9 16,-2 9 1-16,-2 43-1 16,8-28 5-16,6-1-9 15,2 2-2-15,1-6 2 16,6-5-2-16,-2-6 6 0,5-4 10 15,-5-8-2 1,2-9 6-16,-4-5 2 0,-4-6-2 16,-3-5-2-16,-5-3 3 15,-8 0-4-15,-7 3-4 16,-8 4-18-16,-13 6-147 16,-8 11-319-16,-27 10-21 15,-1 2-243-15</inkml:trace>
  <inkml:trace contextRef="#ctx0" brushRef="#br0" timeOffset="94131.46">21700 15160 727 0,'-6'-38'442'16,"-4"5"-69"-16,-3 15-97 15,-8 10-227-15,-2 10-14 16,-12 16 21-16,-5 10 12 16,-11 22 19-16,0 13-15 0,-4 33-9 15,10 4-23-15,11 22-21 16,19-9-17-16,23 12 3 15,21-24-13-15,28-2-75 16,8-25-53-16,25-14-325 16,-3-36 15-16</inkml:trace>
  <inkml:trace contextRef="#ctx0" brushRef="#br0" timeOffset="95016.09">21753 15560 781 0,'37'-40'268'0,"-39"37"43"0,-5 2-164 15,-1 2-59-15,-4 6 8 16,-3 1-4-16,-5 6-5 16,3 0-33-16,-2 3-14 15,5 0-20-15,4-2-5 16,5-3-10-16,4-2 2 15,1-5-12-15,6 0-14 16,5-2-6-16,6-3-8 16,1 1-6-16,7-1 11 15,-3 1 15-15,2 3 5 16,-4 0 3-16,-1 10 8 16,-5 3-7-16,-2 1-2 0,-5 3 1 15,-7 0-1-15,-5-6 0 16,-6 1 3-16,-5-7-4 15,-6 1-1-15,0-4 0 16,-2-7-30-16,4-5-27 16,5-6-65-16,8-5-153 15,8-9-69-15,10-1-67 16</inkml:trace>
  <inkml:trace contextRef="#ctx0" brushRef="#br0" timeOffset="95348.24">22013 15456 1158 0,'-4'-18'305'0,"-3"-4"141"16,4 7-307-16,-2 0 8 16,-1 2-6-16,6-1 15 15,3 3-55-15,0 0-24 16,5 4-28-16,2-1-8 15,-4 3-25-15,0 0-2 16,-1 4-3-16,-1 6-9 16,1 1-5-16,2 8 2 0,2 8-2 15,-3 16 0 1,-1 4-2-16,1 18 7 0,0-3-5 16,0 6 0-16,1-13-16 15,1-7-51-15,-2-18-52 16,2-4-117-16,-3-13-45 15,3-4-256-15,0-2 8 16</inkml:trace>
  <inkml:trace contextRef="#ctx0" brushRef="#br0" timeOffset="95522.64">21940 15587 805 0,'3'-1'431'0,"2"-4"-56"16,-2 0-140-16,-2 4-198 16,2 0-38-16,25 0-22 15,43-3-46-15,-21 1-307 16,-6-1 59-16</inkml:trace>
  <inkml:trace contextRef="#ctx0" brushRef="#br0" timeOffset="95847.81">22196 15582 1205 0,'25'25'247'16,"-31"-30"153"-16,3 5-338 15,-1-2 29-15,3 1 8 16,0 0 12-16,1 1-46 16,0 0-18-16,0 1-39 15,2 2-5-15,2 5-15 0,10 15 16 16,19 32-16-16,-20-29 3 15,-4-6-14-15,1-1 7 16,-1-11-12-16,2-2 14 16,2-7 7-16,6-9 3 15,-2-3 3-15,3-10 4 16,-3-6-3-16,-3-4-13 16,-8 4-5-16,-5-1-10 15,-4 8-6-15,-3 7-63 16,-3 7-41-16,0 6-287 15,3 1 28-15</inkml:trace>
  <inkml:trace contextRef="#ctx0" brushRef="#br0" timeOffset="96299.14">22673 15365 940 0,'-6'-19'437'0,"2"4"1"15,-3 3-128-15,3 3-206 16,-1-2 25-16,2 3-1 16,3 3-25-16,1 4-44 15,0 0-15-15,-1 1-39 16,0 0-5-16,1 1-7 16,2 1 5-16,-1 6-7 0,7 26 9 15,0 39-5-15,-8-15 7 16,-2 2-4-16,1 5 6 15,0-10-4-15,4-7 2 16,-1-22-2-16,1-7 3 16,-1-10-5-16,0-12 3 15,-3-4-6-15,0-9-6 16,-1-6-7-16,-3-8 1 16,0-1-6-16,-3-4-3 15,0 7-5-15,-1 5-6 16,-2 8-3-16,-2 9-23 15,-1 7-2-15,-4 11-9 16,-4 5-6-16,2 13-19 16,3 0 16-16,3 4-14 15,8-6 7-15,10 1 9 16,6-13 13-16,5-4-10 0,8-8 19 16,9 1-272-16,-5-6 82 15</inkml:trace>
  <inkml:trace contextRef="#ctx0" brushRef="#br0" timeOffset="96663.94">22777 15659 904 0,'0'-5'275'16,"1"4"48"-16,3-2-210 15,-4 1-93-15,2 1 11 16,2-1-5-16,15-5-3 15,36-15-12-15,-32 11 2 16,-4 2-7-16,-6 0-3 16,-6 1 5-16,-1 0-5 15,-6 0-7-15,-4-2 5 16,-5-1 2-16,-7 2 1 16,-1 1-1-16,-3 3 10 15,3 6-12-15,0 6 2 16,3 3-6-16,4 10 1 0,4 5-9 15,1 10 8-15,5-1-3 16,6 5 0-16,2-7 4 16,6-5-9-16,1-11-28 15,8-5-58-15,0-9-66 16,3-12-188-16,-4-5-5 16</inkml:trace>
  <inkml:trace contextRef="#ctx0" brushRef="#br0" timeOffset="96998.38">22953 15688 766 0,'33'-90'370'0,"-34"77"15"15,-3 6-183-15,4 4-38 16,0 2-75-16,0 1-19 16,0 1-41-16,0 3-18 15,4 22-15-15,6 42 4 16,-10-34 0-16,2-2 5 16,0-8-3-16,0-6 5 15,-2-7-3-15,1-6 8 16,-1-3 1-16,-1-8-7 15,1 5-8-15,0-3 4 16,0-7-10-16,4-21-4 16,12-33 9-16,-7 30 4 15,2 7-4-15,3-2 1 16,-1 12 0-16,1 3 0 16,0 8-2-16,3 2 3 0,-1 6-3 15,0 4-3-15,-2 1 2 16,-2 10-3-16,-3 3-4 15,-4 15 10-15,-3-1-36 16,0 9-97-16,1-5-274 16,3-3 23-16</inkml:trace>
  <inkml:trace contextRef="#ctx0" brushRef="#br0" timeOffset="97331">23288 15428 1237 0,'-7'-20'359'0,"1"-2"76"16,-1 7-303-16,4 4-60 15,2 3 18-15,2-2 30 16,2 2-4-16,4-2-9 16,-3 2-39-16,2-1-14 15,-2 4-28-15,2 1-1 16,-4 3-4-16,-2 1-2 15,0 0-15-15,1 1-5 0,0 1 1 16,4 14-8-16,13 49 4 16,-14-18 3-1,0 3 0-15,-2 11-3 0,-1-5 9 16,0 0-8-16,1-14-9 16,-1-5-49-16,-1-17-44 15,1-5-121-15,-2-11-56 16,-4-7-280-16,-4-5 12 15</inkml:trace>
  <inkml:trace contextRef="#ctx0" brushRef="#br0" timeOffset="97466.86">23275 15489 1219 0,'0'-5'266'0,"2"0"113"15,5 4-355-15,-5 1-22 16,7 0-21-16,30 2 114 15,39 3-474-15,-20-7 174 16</inkml:trace>
  <inkml:trace contextRef="#ctx0" brushRef="#br0" timeOffset="97715.67">23476 15245 1410 0,'-3'-26'349'16,"2"10"147"-16,1 6-408 15,4 12-6-15,4 9-18 16,7 15 12-16,3 10-33 16,7 36-1-16,-6 13-11 15,-11 30-2-15,-10 3-20 0,-16 27-24 16,-18-15-56-16,-25 6-472 15,-6-29 120-15</inkml:trace>
  <inkml:trace contextRef="#ctx0" brushRef="#br0" timeOffset="98282.78">23750 15058 809 0,'5'-16'490'0,"-2"2"-61"16,2 10-135-16,13 20-164 0,6 10-40 15,21 29 31 1,6 14-18-16,11 51 4 0,-13 16-49 16,-13 43-14-1,-25 7-35-15,-32 30-77 0,-32-21-138 16,-37 20-329-16,-14-46-10 16</inkml:trace>
  <inkml:trace contextRef="#ctx0" brushRef="#br0" timeOffset="169085.9">11258 16958 958 0,'-43'-42'278'0,"37"32"75"16,5 5-266-16,2 4-18 16,3 2-19-16,-3-1-5 15,1 1-15-15,14 5-4 16,48 22-7-16,-22-8-5 15,4-1-4-15,10 3-4 16,-4-4 1-16,11 1-3 0,-4-7-2 16,10-6 1-16,-3-4 0 15,14-6-2-15,-5-4 1 16,10-6-2-16,-9 0 0 16,12-3-1-16,-15-1 1 15,8 1-1-15,-13 3 3 16,3 2-1-16,-14 6 4 15,5 1-2-15,-14 7-1 0,5 1 2 16,-6 4 0-16,6 2-3 16,-9-3 1-16,7-2 0 15,-7-3-2-15,3-6 3 16,-6-5-1-16,4-1 0 16,-6-2 0-16,9-4 0 15,-1 5-2-15,6 2 0 16,-1 5 1-16,7 2-1 15,-11 3 3-15,4 1-1 16,-7 2 0-16,7 0-2 16,-7-2 3-16,9 2 0 15,-3-1 1-15,7-2 1 16,-5-3-1-16,8-3-3 16,-7-2 3-16,8-5-4 15,-10-1 4-15,3 0-2 0,-11 4-1 16,4 2-5-16,-6 6 5 15,5 5-6-15,-6 4 7 16,6 2-3-16,-5 1 3 16,6 2-4-16,-3-4 6 15,11 1-7-15,-1-5 2 16,14 0-3-16,-6-3 5 16,13-7-6-16,-9-2 7 15,9-10 2-15,-9-3-1 16,10-5-2-16,-10 3-1 0,5 1-1 15,-10 9 0-15,-2 1-1 16,-9 5 4-16,-3 2-2 16,-7 4-3-16,1 2 0 15,-3 4-1-15,1 1 0 16,-3 1 4-16,7-1-4 16,-4-5-12-16,7-4-33 15,2-4-147 1,0-5-204-16,-8-22 67 15</inkml:trace>
  <inkml:trace contextRef="#ctx0" brushRef="#br0" timeOffset="170204.44">17105 16865 613 0,'-12'-11'387'0,"0"-2"-39"16,6 1-106-16,5-1-91 15,1 1-55-15,7 0-1 16,4 3-12-16,6 0-17 15,6 6-20-15,7 3-13 16,3 5-14-16,8 6-11 16,-1 3-3-16,7 2-3 15,-2 4 0-15,6-3-4 16,-5-3-2-16,10 0-10 16,-4-8-12-16,9-5 0 0,-4-5 1 15,10-9 1-15,-10-7 16 16,3-2 4-16,-10 0 4 15,4 4 1-15,-10 6-1 16,2 5-4-16,-6 10 4 16,3 8-3-16,0 5-1 15,7 3 2-15,-1 1 1 16,14-1-2-16,2-6 0 0,13-4 2 16,-6-5-2-16,16-7 0 15,-8-6 3 1,6-8 0-16,-10-1 3 0,6-5-2 15,-11 4 2-15,7 2-3 16,-13 6 0-16,3 5-2 16,-11 7 4-16,6 7-6 15,-8 5 3-15,11 4 1 16,-4 0 1-16,9 0-1 16,-8-9 2-16,11-6-1 15,-6-5 1-15,10-8-1 16,-7-6-2-16,12-8-4 15,-14-4 4-15,11-8-10 16,-12 2 1-16,1 2-1 16,-16 11 9-16,0 9 0 15,-13 10 9-15,0 8 5 0,-7 5 6 16,3 4-6-16,-4 0-1 16,3 3-3-16,-4-3 2 15,1-5-14-15,-5-4-37 16,-2-8-374-16,-15-18 104 15</inkml:trace>
  <inkml:trace contextRef="#ctx0" brushRef="#br0" timeOffset="171102.34">13632 16983 980 0,'-1'-7'415'0,"1"-1"-16"16,-1 5-206-16,-2 6-177 16,2-2-21-16,-1 3 2 0,-9 15 7 15,-28 55 2-15,18-34 1 16,3 9-1-16,4-7-1 15,6-3-4-15,5-11 0 16,8 0-3-16,7-9-6 16,7-4-8-16,3-5-5 15,9-3-14-15,2-8 1 0,6-6-3 16,-3-4 13-16,3-6 5 16,-7-4 11-16,-5-10 8 15,-5-3 14-15,-4-8 3 16,-8 1 13-16,-7-6 7 15,-4 11-2-15,-11 1-1 16,-6 9-11-16,-10 8-12 16,-3 11-4-16,-8 7-4 15,1 10-4-15,-1 11 1 16,8 5 5-16,3 13-6 16,11-3-1-16,5 3-8 15,11-7-7-15,8 0-22 16,7-13-3-16,13 1-68 15,6-6 39-15,8 0-318 16,2-7 69-16</inkml:trace>
  <inkml:trace contextRef="#ctx0" brushRef="#br0" timeOffset="171387.58">14113 17288 1244 0,'-2'-2'326'16,"0"-2"88"-16,-1 2-320 15,1 0-56-15,0 0 1 16,0 0 5-16,1 1-4 15,0 1-18-15,1 2-7 16,-2 2-9-16,0 32-1 16,1 39-9-16,6-15 129 15,-3-1-582-15,1-10 226 16</inkml:trace>
  <inkml:trace contextRef="#ctx0" brushRef="#br0" timeOffset="172234.81">19093 17011 1311 0,'0'-5'367'0,"-8"0"73"16,-3 4-348-16,-5 10-93 15,-1 7-13-15,-7 13 14 16,0 6-3-16,0 7 8 0,5-3-9 16,3 3 9-16,8-10-14 15,4-3-10-15,6-9-18 16,2 1-14-16,6-7-18 16,4 0-23-16,3-5-6 15,4-3-2-15,1-4 10 16,8-8 8-16,-2-7 32 15,4-3 20-15,0-5 18 0,2-9 23 16,-9 1 11-16,-1-7 12 16,-12 2 10-16,-7-7 15 15,-11 10-11-15,-5-4 2 16,-4 10-10-16,-5 5-10 16,3 12-26-16,-9 6 0 15,-2 12-8-15,-5 7-23 16,3 5-29-16,-1 2-61 15,11-1-231-15,4 7-11 16,8-9-119-16</inkml:trace>
  <inkml:trace contextRef="#ctx0" brushRef="#br0" timeOffset="172436.81">18969 17246 1556 0,'0'1'347'0,"1"-2"128"15,3-2-444-15,24-7-33 16,41-6-23-16,-34 14-22 16,4 2-111-16,1 5-80 15,7 7-246-15,-6 2-43 16</inkml:trace>
  <inkml:trace contextRef="#ctx0" brushRef="#br0" timeOffset="172869.65">19452 17291 1097 0,'47'-27'344'0,"-39"10"46"16,1 8-298-16,1 3-51 15,3 5-33-15,-2 0 3 16,-2 6-1-16,1 6 2 16,-8 4-5-16,-1 4 1 15,-2 10 0-15,-8 10 1 0,0 2-4 16,-5 7 1-16,0-3-4 15,1-1 4-15,4-13-4 16,3-5 0-16,1-13-8 16,3-3 3-16,1-9-7 15,1-6 1-15,2 0 0 0,-2 3 4 16,1-2-2-16,4 1 3 16,17-10 1-16,50-12 1 15,-25 24 5-15,13 1 6 16,0 3-2-16,12 6 5 15,-8 2-3-15,-4 2-32 16,-16 2-86-16,-31-5-300 16,-31-9 42-16</inkml:trace>
  <inkml:trace contextRef="#ctx0" brushRef="#br0" timeOffset="-180324.21">6968 16970 299 0,'21'15'163'0,"-37"-14"24"15,-1 1-71-15,-2 2 19 0,1 1-34 16,-4 0-7-16,3 5-31 16,-1-3-1-16,3-2-16 15,1 0 8-15,4 0-2 16,0-3 7-16,4 1-6 15,1-2 2-15,3 1-10 16,2-4-2-16,2 1-16 16,0 0-6-16,0 1-15 0,0 0 0 15,1 0 6-15,2 0 13 16,8 0-1-16,19-2 13 16,35-6 3-16,-26 2-6 15,-2 1-5-15,8 0 6 16,-8 1 0-16,8 0-7 15,-10 0-6-15,1 2-3 16,-10 0-6-16,-1 3-7 16,-12-2-1-16,2 2-3 15,-5-1-1-15,1-1-3 16,-4-1-11-16,1 2-109 16,0-5-288-16,1-9 48 15</inkml:trace>
  <inkml:trace contextRef="#ctx0" brushRef="#br0" timeOffset="-179374.62">8044 17025 688 0,'-14'-5'160'0,"2"1"81"15,3 3-178-15,-2-1 5 16,3 0 8-16,-1 0 14 16,3 1-18-16,-1-2-4 15,3 3-21-15,0-2 3 16,2 2-9-16,1 0-5 15,1 0-18-15,0 0-6 16,0 0-6-16,0 0-12 0,1 0 8 16,3 0 29-16,5 0 8 15,24 0 4-15,38-3 8 16,-21-3-2-16,-2 0-19 16,11-3-2-16,-1 3-2 15,15-2 2-15,-6 1-6 16,14 2 1-16,-9 2 3 15,11-2-5-15,-12-1 1 16,11 2-2-16,-9 2-2 0,11 1-6 16,-11 1-5-16,7 0-2 15,-12-3-5-15,2-3 4 16,-13 0-4-16,2-1 6 16,-12 2-6-16,-1 1 10 15,-13 1 1-15,-3 0 1 16,-9-1-5-16,-7 2 7 15,-7 1-6-15,-3 0-83 16,-14 3-81-16,-26 2-302 16,-6 1-6-16</inkml:trace>
  <inkml:trace contextRef="#ctx0" brushRef="#br0" timeOffset="-171092.61">14361 18044 533 0,'-5'-26'482'0,"-1"10"-103"16,1 4 37-16,3 10-300 16,2 2-25-16,2 4-29 15,-2-2-10-15,0 9-38 16,4 29-1-16,4 40 0 0,-4-17 7 15,-7-6-8-15,6-1-6 16,-2-7-7-16,0 2-32 16,1-17-42-16,5-6-110 15,-5-15-258-15,4-18 14 16</inkml:trace>
  <inkml:trace contextRef="#ctx0" brushRef="#br0" timeOffset="-170915.83">14308 17972 1464 0,'-19'-47'325'0,"19"19"132"16,11 11-423-16,12 1-12 16,8 3-10-16,14 2 3 15,-1 5-6-15,7 6-109 0,-7 7-66 16,2 5-304-16,-13 3-20 15</inkml:trace>
  <inkml:trace contextRef="#ctx0" brushRef="#br0" timeOffset="-170716.81">14306 18209 1239 0,'11'-15'293'16,"6"5"100"-16,16 2-349 16,14 2-60-1,4 0-48-15,-3 7-299 16,-6 8-32-16,-13 7-136 16</inkml:trace>
  <inkml:trace contextRef="#ctx0" brushRef="#br0" timeOffset="-170536.16">14257 18447 1321 0,'0'-10'321'0,"5"-10"101"16,17 7-372-16,6 3-45 15,14 0-4-15,4 1-36 16,11 0-144-16,-7 3-246 15,6 1-9-15</inkml:trace>
  <inkml:trace contextRef="#ctx0" brushRef="#br0" timeOffset="-170126.36">14916 18183 1517 0,'-16'-20'349'0,"6"6"129"16,1 10-444-16,-1 3-7 16,4 4-14-16,-2-3 8 15,1 2-5-15,-3 3-1 16,4 3-8-16,-5 1-10 16,0 2-2-16,-3 2-8 15,0-3-8-15,-1 0-19 16,2-2-1-16,1 0-16 0,5-3 3 15,2 1-15-15,5-3 15 16,3 3 6-16,5-2 12 16,7 2 8-16,-1-1 20 15,8 1 8-15,-1 0 0 16,0 4 2-16,-4 0-1 16,0 3-2-16,-7 0 2 15,-4 4-5-15,-6 0-3 0,-4-2 4 16,-4-4 1-16,-1-1-45 15,4-5-28-15,-1-3 76 16,3-9-398-16,13-7 124 16</inkml:trace>
  <inkml:trace contextRef="#ctx0" brushRef="#br0" timeOffset="-169825.51">15045 18002 1176 0,'0'-20'406'0,"5"-4"40"16,4 8-300-16,2 3-80 16,1 1-20-16,2-4 18 15,-3 3 4-15,0 0 7 16,-2 5-25-16,1 1-13 16,-1 5-19-16,-2 5-11 0,-1 5-8 15,0 10-5-15,-1 7 1 16,-5 22-2-16,0 6-2 15,-5 10 4-15,0 1 3 16,-2 10 4-16,4-17 0 16,2-4 0-16,2-14-23 15,1-5-28-15,1-17-31 16,-2-9-95-16,-4-3-47 16,-2-9-272-16,-1-11 14 0</inkml:trace>
  <inkml:trace contextRef="#ctx0" brushRef="#br0" timeOffset="-169662.67">14994 18160 1099 0,'-4'-19'411'16,"13"16"13"-16,15-13-245 16,10 4-161-16,16 0-14 15,3 0-3-15,8 9-54 16,-6 6-61-16,2 4-315 15,-9 1 30-15</inkml:trace>
  <inkml:trace contextRef="#ctx0" brushRef="#br0" timeOffset="-169438.05">15434 18119 1092 0,'-1'0'390'0,"-4"0"55"0,3-1-284 15,-2 0-26-15,2 0-57 0,-2 1-6 16,3 1-27-16,0 2-21 16,2 14-18-16,7 49-1 15,-3-28 1-15,0 2-20 16,1-7-29-16,1-1-90 16,2-14-57-16,4-11-305 15,-1-10 15-15</inkml:trace>
  <inkml:trace contextRef="#ctx0" brushRef="#br0" timeOffset="-169299.95">15360 17875 1179 0,'-3'-13'317'16,"14"2"68"-16,-1 8-357 15,2 7-116-15,7 6-99 16,-1 1-206-16,8 1 10 0</inkml:trace>
  <inkml:trace contextRef="#ctx0" brushRef="#br0" timeOffset="-168742.59">15656 18110 1085 0,'1'3'350'16,"-3"-1"41"-16,3 5-253 15,-1-5-128-15,0 1 4 16,0 3 1-16,0 14 4 16,-2 32-7-16,0-33 0 15,1-2-8-15,-2-5 7 16,2-6-3-16,1-7 0 16,0-4-6-16,0 3-14 15,0-3-10-15,1-7-7 16,13-39 1-16,-6 31 4 15,2 4 13-15,3-3 5 16,0 2 6-16,3 1 0 16,-2 4 0-16,2 7-1 15,-2 7-1-15,-1 10-1 16,-1 2-3-16,-3 6-1 0,-4-2 2 16,1 5-2-16,-3 0-10 15,0 5-23-15,-2-4-4 16,5-1-19-16,-2-8-9 15,-2-7-2-15,2-9 26 16,-3-9 5-16,1-2 16 16,-1-7 14-16,0-1 24 0,0-1 14 15,2 4 16-15,2-3 18 16,4 7 1-16,1 1-6 16,4 5-10-16,3 0-3 15,0 5-10-15,2 1 1 16,-2 4 0-16,5 2-2 15,-5 2-11-15,1 5-8 16,-6 5-16-16,-2 4-103 16,-2 7-288-16,-4 1 53 15</inkml:trace>
  <inkml:trace contextRef="#ctx0" brushRef="#br0" timeOffset="-168290.51">16370 18190 1125 0,'1'-22'375'16,"0"4"39"-16,0 11-273 16,-4 4-105-16,-3 1-9 15,3 1 13-15,0 0 0 16,-5 1-4-16,-15 1-16 15,-36 11-5-15,38-6-19 0,-3 3-4 16,4 0-1-16,0 2-11 16,6-2-2-16,0 3-6 15,8 0-5-15,3-1-8 16,4-2 5-16,5 2-1 16,6-3 7-16,8-4 2 15,1 0 9-15,5-5 5 16,-2-6 7-16,3-3 2 15,-4-4 6-15,-2-1 10 16,-4 3 6-16,-1-2 12 16,-5 3 2-16,-1 5 11 15,-4 0-6-15,-1 2-3 16,0 3-17-16,2 4-5 16,-1 3-11-16,0 6-2 15,-2 4-4-15,3 6-47 16,-1-1-50-16,6 3-327 0,5-7 41 15</inkml:trace>
  <inkml:trace contextRef="#ctx0" brushRef="#br0" timeOffset="-167992.29">16573 17863 1373 0,'-6'-32'359'0,"1"-6"119"16,4 18-391-16,3 1 7 15,4 6-21-15,5 1 15 16,-1 1-22-16,1 3-5 16,-1 3-25-16,0 5-10 15,-4 3-18-15,2 9-3 16,-5 5-9-16,1 14 2 16,-4 4-2-16,-5 18-1 15,-1 12 0-15,0 10 4 16,2-7 3-16,5 8-1 15,4-16-6-15,5-7-28 16,1-16-22-16,1-6-74 16,-1-16-62-16,-4-7-350 15,-7-11 57-15</inkml:trace>
  <inkml:trace contextRef="#ctx0" brushRef="#br0" timeOffset="-167812.43">16491 18056 1497 0,'4'-30'344'0,"12"-3"127"15,8 20-435-15,15 4-28 16,1 5-8-16,5 1-68 16,-8 5-88-16,4 0-314 15,-8 0 7-15</inkml:trace>
  <inkml:trace contextRef="#ctx0" brushRef="#br0" timeOffset="-167442.03">16871 18148 1436 0,'1'3'297'0,"2"-2"143"15,13 1-425-15,41 3-17 0,-35-9 6 16,-1 0-6-16,-9 2-7 16,1 0-16-16,-3-2-5 15,0 1-21-15,-2 0-6 16,-3-1-6-16,-3 0 14 16,-2-3 4-16,-1 5 19 15,-1-1 3-15,-1-1 10 16,-1-1 7-16,-14-4-1 0,-44-4 3 15,35 24 13-15,-2 6 11 16,1-1-1-16,6 9 5 16,9 3-1-16,11 1-6 15,10 0-12-15,18-1-12 16,8-7-28-16,21-8-330 16,-1-6-17-16,11-12-128 15</inkml:trace>
  <inkml:trace contextRef="#ctx0" brushRef="#br0" timeOffset="-167007.99">17403 17865 1416 0,'-2'-19'333'0,"7"1"135"15,2 9-400-15,3 2-9 0,0 1 0 16,0 0 10-16,-3 5-12 15,-2 2-10-15,1 4-18 16,-1 6-8-16,0 3-13 16,-2 11-6-16,0 4-1 15,-5 16-3-15,0 8 1 16,-1 9-1-16,-2-11 2 0,3 6 3 16,2-15 2-16,1-13 0 15,1-8-6-15,3-5-14 16,-3-9-8-16,1-9-13 15,-1-8-16-15,-5-8-27 16,-2-1-2-16,-10-6-22 16,-3 4 5-16,-9 0 11 15,0 7 27-15,-12 2 13 16,4 8 27-16,-8 4 6 16,6 8 8-16,-1 4 5 15,12 3 0-15,0 7 2 16,12 3 0-16,13 4-1 15,10-1-8-15,23-1-39 16,14-12-54-16,28-7-283 16,0-12 33-16</inkml:trace>
  <inkml:trace contextRef="#ctx0" brushRef="#br0" timeOffset="-166391.46">18179 17783 937 0,'-24'-10'276'0,"1"3"89"15,-2 5-213-15,1 1-29 16,-1 2 12-16,0 4-23 16,0 1-18-16,7 2-44 15,0 3-14-15,5 0-18 16,4 1-1-16,4 0-9 16,4 2-8-16,4-1-6 15,4 3-12-15,6-4-9 0,8 4-6 16,3-4 3-16,5 2 4 15,3-2 12-15,2 2 5 16,-4-2 7-16,-3 3 2 16,-8-1 1-16,-1 7 4 15,-8-2-5-15,-9 8 0 16,-6-2 1-16,-12-1 0 16,-9-4-3-16,-11 0 2 15,-3-10-3-15,-7-3-14 16,7-1-17-16,4-6-45 15,13-4-33-15,9-1 20 16,19-1-323-16,13-1 99 16</inkml:trace>
  <inkml:trace contextRef="#ctx0" brushRef="#br0" timeOffset="-166108.2">18390 18021 1135 0,'2'-21'325'0,"4"-1"91"16,3 5-266-16,0 8-41 15,-3-3 16-15,-1 2-9 0,0 1-7 16,-4 5-40-16,2 2-16 16,-1 7-27-16,-2-4-9 15,-1 2-12-15,0 27-6 16,-6 45 3-16,1-26-1 15,2-8-1-15,-1 3-30 16,1-14-15-16,1-10-72 16,5-8-57-16,5-3-357 15,0-9 62-15</inkml:trace>
  <inkml:trace contextRef="#ctx0" brushRef="#br0" timeOffset="-165972.96">18307 17718 1234 0,'-8'-17'305'0,"8"5"84"0,6 11-392 15,1 7-136-15,6 6-259 16,3 7 8-16</inkml:trace>
  <inkml:trace contextRef="#ctx0" brushRef="#br0" timeOffset="-165508.67">18714 18039 842 0,'-16'-20'325'0,"8"-4"15"15,1 9-201-15,5 3-80 16,2 4-31-16,3 1 3 16,0 1-7-16,6 2-7 15,1 3-10-15,3 2-3 16,-1 2-3-16,2 6-4 16,0 0 2-16,-1 6-2 15,-3 1 2-15,-3 12-3 0,-6 1 2 16,-4 6-1-16,-6-4 5 15,-4 5-3-15,-2-10 3 16,-2 0-1-16,4-6-1 16,2-1 0-16,5-7 4 15,1-2 1-15,3-7 0 16,2-1 0-16,0-2-3 16,0-1-2-16,0 0-1 15,0 0 1-15,3 0 0 0,5 0-7 16,13-2-8-16,41-9-53 15,-28 4-47-15,5 6-250 16,-8 3 23-16</inkml:trace>
  <inkml:trace contextRef="#ctx0" brushRef="#br0" timeOffset="-165315.7">18672 18117 1275 0,'-9'-22'309'0,"14"-3"103"15,3 12-372-15,10 5-14 0,5 1-15 16,8 3-3-16,-4 5-16 16,8 6-132-16,-2-2-278 15,4-7 33-15</inkml:trace>
  <inkml:trace contextRef="#ctx0" brushRef="#br0" timeOffset="-164942.08">19031 18107 1266 0,'43'27'256'0,"-33"-34"129"16,1 5-375-16,2 3-10 15,-2-5 3-15,0 3 2 16,-2 1-2-16,-3 3 2 16,3-3-4-16,3 3 3 15,-2-3-1-15,0-1-1 16,-5 1 0-16,-2-4 2 16,-1-4-3-16,-4-7 2 15,-1 4-2-15,-3-5 2 16,-3 3 5-16,-4 4 5 15,0 7 0-15,-7-1 5 16,3 8-3-16,-6 12 3 0,5 1-3 16,0 6 1-16,5 4-3 15,11 0 0-15,12-2-9 16,17 3 0-16,12-2 4 16,17-6-102-16,5-5-327 15,0-8 81-15</inkml:trace>
  <inkml:trace contextRef="#ctx0" brushRef="#br0" timeOffset="-163975.86">14208 18755 710 0,'-50'-12'242'16,"13"6"46"-16,5-1-155 15,11-2-37-15,5 5 19 16,10-2-10-16,8-2-3 16,8 1-25-16,10 2-16 15,7-2-22-15,17 2 1 0,4-3-3 16,16 5 7-16,1-3 0 16,12 3 6-1,-8 2-11-15,19 1 2 0,-7 0-13 16,11 1 1-16,-4-2-9 15,10 3-4-15,-8-3-3 16,15-1 2-16,-6 2 3 16,13-2 1-16,-4-1-4 0,19 1-2 15,-13-3-3-15,16-2-6 16,-11 4 3-16,23-6 8 16,-15 3 4-16,20 0 11 15,-9-3-1-15,22-2-2 16,-16 3-8-16,20-3-3 15,-16 4-7-15,22-2 1 16,-20 0 1-16,13-1-2 16,-24 1-1-16,18-4 2 15,-26 4-3-15,12 4-1 16,-10-1 5-16,11 3 0 16,-21 6 0-16,9 0-4 15,-20-2-4-15,4 1 0 16,-24-1 0-16,2 0-5 15,-26-2 2-15,-2 3 3 0,-23-2-2 16,-8-1-20-16,-18-1-25 16,-13-6-174-16,-14-9-333 15,-21-1 28-15</inkml:trace>
  <inkml:trace contextRef="#ctx0" brushRef="#br0" timeOffset="-68441.81">12346 5189 467 0,'-57'2'128'0,"-4"5"47"16,9 0-131-16,0 2 1 16,13-1-7-16,3-2-2 15,9 0-5-15,3-4 17 16,7 0 7-16,0-1 12 15,4-1 3-15,1-1 14 16,2 0-15-16,-2-1 57 0,4-4 3 16,-1 2-3-16,2 1 75 15,2-1-172 1,3 3-22-16,3 2-12 16,-1-1-8-16,1 0 3 15,2 0-2-15,12 0 3 16,50 3 8-16,-29-5 6 15,16 1-4-15,-5-1 7 0,16-1 2 16,1 1-1-16,16 2 5 16,-3-4 10-16,21 0-1 15,-3 0 0-15,22-2 5 16,-1 0-6-16,22 0-7 16,-4 4 1-16,20-2-7 15,-13-1-6-15,170 4 7 16,-147-1-12-1,-15 3 8-15,26 0-1 16,-25-3 5-16,27 1 0 16,-14 0 6-16,23-2-5 15,-18 1 8-15,25-3-8 16,-19-1 7-16,19 0 1 16,-27-3 7-16,20 2-11 15,-28 4 12-15,8-2-10 0,-28 4-5 16,8 0 1-16,-31-3 2 15,2 2-11-15,-28 1 13 16,-4 0-3-16,-27-1-7 16,-5 2 2-16,-18 0 2 15,-5 1-9-15,-11-1-1 0,-5 0-6 16,-5 0-27-16,2 1-170 16,-1-4-290-16,-6-13 17 15</inkml:trace>
  <inkml:trace contextRef="#ctx0" brushRef="#br0" timeOffset="-37863.85">17028 4618 574 0,'-4'0'219'0,"0"-1"16"15,-1 0-131-15,2 0-69 16,0 0-11-16,0 0-1 16,1 1-6-16,1 0-2 15,0 1 91-15,0 0 64 16,1 0-11-16,0 1-1 15,1 0-3-15,0 2-95 0,1-1-66 16,5 8 10-16,24 36-4 16,-19-26 3-16,-3-1-2 15,5-2 2-15,-5-5-1 16,2-3 7-16,0-5-1 16,4-1 13-16,0-5-1 15,5-4 8-15,0-3 1 16,10-8 0-16,1-6-13 0,19-14 1 15,7-9-14-15,28-18-25 16,7-12-47-16,31-29-113 16,-3 4-268-16,1-2 10 15</inkml:trace>
  <inkml:trace contextRef="#ctx0" brushRef="#br0" timeOffset="-29255.19">10714 11153 574 0,'-2'2'162'0,"-6"-1"42"15,-17 5-166-15,-39 9-1 16,36-8-7-16,-8-3 18 16,4 0 7-16,-4 0 26 15,3-4-4-15,0-1 4 16,8-1-20-16,-1 4-3 16,8-1-22-16,3 0 4 0,2-2-8 15,-1 2 24-15,6-3 3 16,0-1 1-16,1 0-13 15,4 2 2-15,2 1-27 16,0-1-12-16,1 0-3 16,0 0 9-16,0 0 7 15,2-1 13-15,3 2 6 16,27 0 2-16,45 6-3 16,-17-4-7-16,7-2-10 0,20 2 2 15,-4-4 1 1,18 5 5-16,-7-5-3 0,14 2 6 15,-14 0-7-15,14 5-4 16,-16-5-1-16,5 4-6 16,-16-1-11-16,3 1-1 15,-18-4 1-15,2 1-1 16,-15 2 4-16,1 0 6 16,-12-2-2-16,-4 3 0 15,-14-4-1-15,-2-1-4 16,-11-2 0-16,-6 2 4 15,-3 1-4-15,-2-1-45 16,0 0-84-16,-6 1-388 16,-19-1 53-16</inkml:trace>
  <inkml:trace contextRef="#ctx0" brushRef="#br0" timeOffset="-22371.22">13035 11243 687 0,'-9'-6'178'16,"1"1"56"-16,2 3-178 15,2 3-19-15,2-4 24 16,1 2 13-16,0 0 32 15,0 0 1-15,0 0 3 16,-1 1-28-16,2 0-17 16,0 0-38-16,0 0 24 15,0 0 9-15,3-1 5 16,1 0-5-16,34-2 5 16,43-3-45-16,-12 7-19 15,3 0-5-15,18 2 24 16,-6-2-3-16,19 0 8 15,-11-3 3-15,12 3 3 16,-13-1-17-16,13 0 3 16,-19-1-2-16,9-1-3 0,-15 1-7 15,4 0 4-15,-16-1-9 16,1-1 5-16,-15-1-7 16,-2-1 7-16,-12-2-5 15,-2 1 6-15,-14 5-5 16,-5-1 5-16,-9 0-3 15,-4 2 0-15,-4 0-2 0,1 2-69 16,-2-2-66-16,0 1-320 16,0 0-19-16,0-2-165 15</inkml:trace>
  <inkml:trace contextRef="#ctx0" brushRef="#br0" timeOffset="-21450.25">15895 11197 752 0,'-31'-16'167'0,"-2"3"71"16,6 8-219-16,-5-2-4 15,5 2 5-15,-2-2 22 16,6 2 10-16,-1 1 17 15,10 2-4-15,3 1-5 16,6 2-26-16,2 0-16 16,4-2-19-16,-1 1 24 15,0 0 36-15,4 0 5 16,-2 0 3-16,29-1 3 16,38 0-18-16,-17-2-31 15,5-3 2-15,16 2 9 16,-1 2 2-16,16 0-1 15,-4 2 6-15,16 0 12 0,-8 0-9 16,21 2-5-16,-10-2-2 16,18-1-7-16,-12 2-18 15,17 1 3-15,-18-2-1 16,12 1 7-16,-17 2-8 16,13-1 2-16,-19 0 0 15,13-2 3-15,-17 1-9 16,-1-2-2-16,-19-2 0 15,0 0-2-15,-20 0 2 0,1 1 3 16,-17 2-4-16,-3-1 0 16,-12 3 2-16,-7 0-6 15,-8-2-3-15,-5 0-24 16,-4 2-73-16,-1-2-385 16,-14-1 78-16</inkml:trace>
  <inkml:trace contextRef="#ctx0" brushRef="#br0" timeOffset="-10740.15">18912 10015 561 0,'29'-37'169'0,"-32"32"58"15,-1 4-149-15,-3 0 29 16,6 1-5-16,-1 0 18 15,-1 0-13-15,-1-1-6 16,-2 1-32-16,-13 0-11 16,-29 1-26-16,28-1-9 15,4 1-13-15,-3-1 1 16,5 0-1-16,2 1 10 16,3-2 3-16,-1 0 13 15,6 0 2-15,0 0 10 16,0 0-2-16,3 0 4 15,0 0-4-15,0 0 2 16,0 0-9-16,0 0 2 16,1 1-3-16,0 0 3 15,0 0-9-15,0-2 6 0,0 2-5 16,0 0-4-16,0 0-12 16,0 0-1-16,0 0-13 15,0 2-3-15,0 1-8 16,1 14 6-16,5 48-2 15,0-10 2-15,-4 3-1 16,4 14 7-16,-3-2-7 16,2 12 3-16,0-12 2 0,2 14 1 15,1-10-7-15,1 4 8 16,-3-13-4-16,1 6-2 16,-4-21 3-16,-1-5 2 15,-4-10-2-15,-1-2 4 16,-1-12-1-16,-3-3-9 15,3-5-7-15,1-2-43 16,3-6-50-16,0-1-92 16,0-4-41-16,2-1-241 15,0 0 16-15</inkml:trace>
  <inkml:trace contextRef="#ctx0" brushRef="#br0" timeOffset="-10423.07">18802 11084 1208 0,'-34'-12'268'0,"40"1"103"16,5 9-358-16,11-2-3 15,4-2-5-15,19 2 4 16,4 1 2-16,24 3-57 16,8 0-233-16,12-5-102 15,-11-4-104-15</inkml:trace>
  <inkml:trace contextRef="#ctx0" brushRef="#br0" timeOffset="-9451.78">19095 10563 967 0,'-6'-18'251'0,"14"3"88"16,-3 7-276-16,3 3 5 16,1 0-13-16,-1 5-8 15,-2 4-11-15,2 3-6 16,-1 1-11-16,3 6-2 15,-3 3-7-15,-1 7-2 16,-6 1 0-16,3 7-5 16,-4-5-2-16,1 3 4 15,-2-10-4-15,2-4-6 16,-4-9-7 0,2-1 7-16,-5-12 0 15,2 0-2-15,-1-10-6 16,2-2 3-16,2-11-7 15,3 2 4-15,3-5 3 0,5 7 12 16,5 3-4-16,2 7 1 16,-1 4-1-16,2 4 2 15,2 2-3-15,1 2 1 16,-1 1 2-16,-2 5 0 16,3 3 0-16,-5 6 0 15,0 12-3-15,-4 6 1 16,1 8 1-16,-4 2-1 15,-1-1-21-15,-4-13-7 0,0-5-18 16,-2-10-4-16,-2-8 4 16,-2-5 20-16,1-10 12 15,1-6 15-15,-2-14 6 16,6-2 5-16,-1-10 13 16,3 9 9-16,2 4 15 15,-1 11-2-15,2 4-5 16,1 10-14-16,1 2-6 15,-1 3-15-15,7 5-2 16,0 1 0-16,5 6-4 16,0 5-4-16,1 13 2 15,-5 3 3-15,-1 11-18 16,-5-1-24-16,-5 4-52 16,-6-9-268-16,1-10 43 15</inkml:trace>
  <inkml:trace contextRef="#ctx0" brushRef="#br0" timeOffset="-8935.53">19914 10557 1016 0,'7'-4'208'0,"-5"-1"104"16,-2 5-295-16,0 0 6 15,0 0 18-15,-1-1 19 16,0 0-5-16,-2 1-2 16,-1-1-17-16,-7 1-12 15,-11 0-22-15,-38 5 2 16,34-2 3-16,-2 3-4 16,6-1-1-16,4 1-14 15,8 3-7-15,3 5-22 16,5 1-6-16,4 5-15 15,4 0-1-15,0 1-16 16,5-5 10-16,3-1-4 0,3-7 17 16,-3-7 13-16,0-5 26 15,2-6 20-15,-4-4 21 16,0-7 22-16,-2 4 8 16,1 0 18-16,-4 2 3 15,1 3 7-15,-5 5-12 16,1 1 10-16,-3 2-11 15,1 3-5-15,-2 0-17 16,0 1-8-16,0 0-17 0,3 1-8 16,-1 1-12-16,5 4-3 15,10 14 0-15,37 42-40 16,-34-31-39-16,1 2 80 16,-8-7-408-16,-2-9 124 15</inkml:trace>
  <inkml:trace contextRef="#ctx0" brushRef="#br0" timeOffset="-8743.96">20095 10574 1403 0,'-5'-8'294'0,"6"1"129"15,3 8-423-15,2 5 5 16,3 1-5-16,5 8 4 0,4 6 3 15,8 10 5-15,1 2-26 16,5 7-83-16,0-7-55 16,1-7-277-16,-5-11-9 15</inkml:trace>
  <inkml:trace contextRef="#ctx0" brushRef="#br0" timeOffset="-8593.75">20329 10552 1249 0,'-23'3'274'0,"-4"13"117"16,-2 13-367-16,-5 16-14 16,6 7-2-16,-5 20-20 15,4-5-83-15,5-3-298 16,16-19 56-16</inkml:trace>
  <inkml:trace contextRef="#ctx0" brushRef="#br0" timeOffset="-8067.7">20563 10684 949 0,'-1'-4'300'0,"-1"-2"94"15,1 2-267-15,-2 0 1 16,2 0-24-16,-1 1-36 15,1 1-38-15,1 2-11 16,0 2-17-16,1 13-4 16,5 48 3-16,-8-30 2 15,-2-4 2-15,0-1-17 16,4-10-23-16,1-1-71 16,-3-12-43-16,1-6-278 15,2-13 22-15</inkml:trace>
  <inkml:trace contextRef="#ctx0" brushRef="#br0" timeOffset="-7926.98">20480 10436 989 0,'3'-10'423'16,"-1"3"-25"-16,-4 6-224 16,6 5-255-16,-4-4-39 15,0 3-70-15,3 1-208 16,13 15 51-16</inkml:trace>
  <inkml:trace contextRef="#ctx0" brushRef="#br0" timeOffset="-7335.78">20787 10616 1365 0,'-2'-2'302'0,"-1"0"111"15,2 10-398-15,0-7-22 16,1 2-6-16,-2 16 8 16,-2 39 8-16,0-31 1 15,2 0-3-15,-1 0 6 16,1-11-9-16,3-3-4 0,-1-7-1 16,1-5 3-16,1-4-1 15,-2 0 4-15,0 0 9 16,1-1 1-16,5-13-3 15,10-41 1-15,-9 37-4 16,0-2-1-16,3 6-3 16,3 2-4-16,2 8-4 15,2 1 1-15,2 5 1 16,0 6-1-16,-3 4 5 0,3 1-2 16,-4 7-3-16,-3 6-29 15,-4-2-12-15,-2 5-41 16,-4-4-16-16,-3-1-11 15,-1-8 24-15,-3-4 14 16,2-6 42-16,1-5 24 16,0-5 14-16,2 5 9 15,0-1 10-15,0-5 12 16,3-12 2-16,14-36 27 16,-9 37 0-16,0-3 5 15,1 8-12-15,1 2-1 16,-1 4-24-16,5 5-8 15,-1 5-15-15,3 8-2 16,1 3-9-16,-1 10-1 16,-3 2 1-16,0 9-5 15,-5-1-24-15,0 5-70 0,1-4-265 16,8-3 42-16</inkml:trace>
  <inkml:trace contextRef="#ctx0" brushRef="#br0" timeOffset="-6966.2">21269 10771 1340 0,'1'-5'282'0,"0"1"121"16,-1 1-394-16,0 0-3 15,0 2 8-15,0 1 5 16,1 1 3-16,0 2 3 15,1 0-16-15,1 1-6 16,7 7-2-16,29 37 0 16,-27-33-5-16,2-1-4 15,-1 1-12-15,0-2-15 16,-2-1-7-16,1-3-1 16,-2-4 4-16,3-6 16 15,-1-6 15-15,8-7 8 16,1-5 6-16,4-5 6 15,-5 1-3-15,-6-2 8 16,-5 5 4-16,-6 0 0 0,-5 5-6 16,-3 3-6-16,-1 4-27 15,-1 3-75-15,-2 5-43 16,5 5-269-16,5 2 10 16</inkml:trace>
  <inkml:trace contextRef="#ctx0" brushRef="#br0" timeOffset="-6452.66">21713 10714 1161 0,'0'-1'431'16,"-1"-2"23"-16,1 8-266 15,-1-5-182-15,0 2 6 16,0 6-10-16,-1 19 7 16,-7 37 7-16,8-27 1 15,0-3-10-15,2 0-8 16,3-8-10-16,2-8-9 15,-2-12-3-15,5-10 8 16,2-14 11-16,2-16-1 16,1-5 15-16,3-13 1 15,-5 3-10-15,-3 3 10 16,-2 15 6-16,-4 8-1 0,-2 16-7 16,1 7-7-16,-2 6-10 15,0 14-5 1,0 6-4-16,1 13 7 0,0 3 13 15,1 11-6-15,-1-7 9 16,4-3-26-16,0-12-8 16,0-6-12-16,0-16 0 15,6-12 7-15,0-10 22 0,7-18 5 16,2-7 14-16,6-14-1 16,-3 0-9-16,-1-1 24 15,-8 15 11-15,-5 5 12 16,-6 18 7-16,2 9-11 15,-3 9-20-15,-1 6-16 16,6 8-14-16,2 6-6 16,2 4 10-16,7 10 4 15,2 2 3-15,3 8-115 16,-1-8 241-16,4-4-583 16,-6-14 155-16</inkml:trace>
  <inkml:trace contextRef="#ctx0" brushRef="#br0" timeOffset="-5919.3">22650 10864 1119 0,'-4'-3'248'0,"1"-1"106"16,0 1-338-16,1 0-4 15,0-1-8-15,2 1-4 16,3-1-2-16,3-2 6 16,15-9-1-16,35-25 4 15,-40 24-3-15,-4-3 12 16,-6 4 3-16,-6-4 12 0,-6 6 1 15,-4 2 4-15,-5 6-14 16,-2 2-5-16,-2 7-13 16,-4 11-7-16,4 3-2 15,4 4-1-15,6 4-2 16,9 5-12-16,8-8-21 16,18 0-31-16,8-8-27 15,19-7-83-15,4-13-187 16,13-9 34-16</inkml:trace>
  <inkml:trace contextRef="#ctx0" brushRef="#br0" timeOffset="-5667.21">23057 10724 581 0,'9'-27'414'0,"-18"2"-33"16,-12 10-137-16,-7 5-34 15,-4 8-99-15,-4 4-24 16,8 7-42-16,8 6-13 16,9 3-20-16,8 6-8 15,13-2-8-15,7-1 2 16,9-2 4-16,12-4-7 15,-2-5 4-15,6-2-2 16,-9-1 0-16,-6-3 0 16,-12-1 0-16,-6 3-8 15,-11-2-4-15,-9 3 1 16,-8 1-3-16,-11 6 3 0,2-4-10 16,-2 1-57-16,10-2-39 15,6-9 80-15,15-1-362 16,11-10 127-16</inkml:trace>
  <inkml:trace contextRef="#ctx0" brushRef="#br0" timeOffset="-5336.44">23268 10531 1254 0,'0'-17'361'15,"-5"3"106"-15,0-1-317 16,4 3-24-16,-1-1 16 15,3 1-25-15,0-3-3 16,2 3-28-16,1-2-14 16,0 2-34-16,0-1-7 15,0 4-10-15,1 3-6 16,-5 2-13-16,4 3 0 16,-4 1-8-16,0 2-5 15,1 3 0-15,8 32 6 16,0 45-2-16,-7-10 4 15,-1 0-4-15,2 8-4 16,1-13-15-16,6-2-24 0,0-24-23 16,-3-11-84-16,-6-15-68 15,-8-11-307-15,-10-11-8 16,-6-19-140-16</inkml:trace>
  <inkml:trace contextRef="#ctx0" brushRef="#br0" timeOffset="-5189">23185 10682 1161 0,'0'0'231'0,"9"-1"120"16,32 0-357-16,48 0-47 16,-43 0-41-16,0-3-257 15,-8-7 25-15</inkml:trace>
  <inkml:trace contextRef="#ctx0" brushRef="#br0" timeOffset="-4950.46">23493 10636 1047 0,'-2'2'352'15,"1"-1"64"-15,-3-1-251 0,2 1-67 16,1 0 6-16,1 1-30 15,-2 0-16-15,1 2-20 16,-3 21-20-16,-5 43-20 16,3-27 7-16,-2-1-10 15,2 0-35-15,3-10-28 16,6-3-71-16,0-13-63 16,9-13-266-16,0-11 37 0</inkml:trace>
  <inkml:trace contextRef="#ctx0" brushRef="#br0" timeOffset="-4828.79">23483 10491 804 0,'3'3'279'16,"5"2"-20"-16,4 7-430 16,4-1-95-16</inkml:trace>
  <inkml:trace contextRef="#ctx0" brushRef="#br0" timeOffset="-4069.67">23666 10684 860 0,'-9'8'519'0,"0"2"-85"0,3 2-126 15,-1 6-270-15,5 5-31 16,-1 5 0-16,3-7-5 15,4 4 6-15,3-7-4 16,5-4-19-16,-1-7-9 16,7-6-6-16,1-11-6 15,0-7 2-15,-2-3 11 0,-1-3 9 16,-6 3 9-16,-3 3 8 16,-4 7 1-16,-3 7 2 15,0 1-9-15,-1 5-2 16,1-3-4-16,-1 2-3 15,1 2 0-15,0 17 9 16,5 31 1-16,3-35-1 16,4-4-2-16,2-8-2 15,5-7-2-15,4-10 1 16,-1-7 2-16,0-5 6 16,-5-6 20-1,-5 2 2-15,-4 7 2 16,-2 6-4-16,-4 12-15 15,-1 9-12-15,2 10-9 16,1 5 0-16,3 7-1 0,2-5 8 16,7 5-25-16,3-6-15 15,6-8-28-15,6-6-19 16,5-10-20-16,-2-10 24 16,1-9 20-16,-9 0 27 15,-4-4 41-15,-9 3 51 16,-6 2 38-16,-9 6 5 0,-6 3 6 15,-7 7-25-15,-5 8-22 16,-1 5-32-16,-3 6-8 16,4 2-6-16,4 1-6 15,8-3-19-15,8 3-35 16,9-4-13-16,8-1-16 16,4-5 7-16,9-5 18 15,-3-6 29-15,1-5 22 16,-7 0 26-16,-2 0 37 15,-10 2 15-15,0 3 23 16,-9 3-9-16,3 5-13 16,0 0-39-16,-3-4-17 15,2 1-18-15,4 6-19 16,5 10-26-16,48 30-70 16,-32-38-245-16,7-6 27 0</inkml:trace>
  <inkml:trace contextRef="#ctx0" brushRef="#br0" timeOffset="-3752.76">24461 10521 1253 0,'9'-9'336'0,"-10"3"120"15,3 2-351-15,0 0 28 16,-2 3-16-16,0 0-12 15,0 0-28-15,2-1-14 16,0 0-43-16,2 1-9 16,-1 1-8-16,0 1-1 15,3 3-4-15,9 25 0 16,9 48-4-16,-26-20 5 16,-1 0-3-16,-2 6 3 15,0-9-4-15,0-5 7 16,5-16-12-16,0-4-40 15,4-11-29-15,-1-11-99 16,4-13-64-16,1-5-282 16,0-7 19-16</inkml:trace>
  <inkml:trace contextRef="#ctx0" brushRef="#br0" timeOffset="-3617.25">24379 10756 1124 0,'7'-4'218'15,"10"3"107"-15,5 3-345 16,10-1-9-16,-1 3-12 0,9 0-64 16,-5-1-221-1,0-1 48-15</inkml:trace>
  <inkml:trace contextRef="#ctx0" brushRef="#br0" timeOffset="-3393.87">24636 10758 522 0,'3'-2'457'0,"1"1"-112"16,-2 0-18-16,0 0-233 16,0 0-21-16,-2 0 17 15,1 1-8-15,0 1-7 16,1 1-26-16,-1 2-22 16,2 13-21-16,4 40-5 15,-11-34 3-15,3 1-25 16,0-6-41-16,3-4-76 15,2-9-31-15,2-9-263 0,2-7 19 16</inkml:trace>
  <inkml:trace contextRef="#ctx0" brushRef="#br0" timeOffset="-3270.15">24706 10560 1173 0,'-3'-5'214'0,"1"8"38"16,2 5-402-16,1 5-207 15,2-1-26-15</inkml:trace>
  <inkml:trace contextRef="#ctx0" brushRef="#br0" timeOffset="-2634.17">24824 10767 1117 0,'-2'0'279'15,"-2"3"90"-15,-3-2-299 16,6-1-31-16,0 1 15 16,-1 1 5-16,0 0-7 15,0 1-11-15,0 12-15 16,4 31-23-16,6-32 1 0,1 0-7 16,5 0-16-16,-1-3-15 15,4-3-13-15,-7-5-10 16,6-6 11-16,-7-4 18 15,2-7 15-15,-5 0 15 16,-2-5 9-16,-8 3-4 16,-5-7-5-16,-6 4-3 15,-3-1 2-15,-1 5-2 16,3 3-1-16,4 7-4 0,6 1-50 16,7 8-31-16,10 1-22 15,5 0-11-15,16 4-5 16,3 0 50-16,4 0 33 15,-6-4 22-15,-7 1 36 16,-13-3 37-16,-6-1 53 16,-7 0 18-16,-3-1 20 15,2-1-17-15,0 0-8 16,-1 1-51-16,0 0-9 16,-1 1-28-16,-1 1 1 15,1 1-24-15,2-1-2 16,-2 0-6-16,2 0 4 15,2 1-2-15,2-2 7 16,0-1 2-16,15-1 0 16,31-14-3-16,-31-5 1 0,-6 2-7 15,-5-1 0-15,-3 9 0 16,-3 4 4-16,-1 3-9 16,0 5-6-16,0-3-5 15,-1 2-1-15,1 1-3 16,-3 16 4-16,-1 35 10 15,4-30-22-15,3-4-52 16,10-3-208-16,4-6-140 16,-1-12-71-16</inkml:trace>
  <inkml:trace contextRef="#ctx0" brushRef="#br0" timeOffset="-1865.76">25030 10349 1149 0,'-8'-10'304'16,"8"6"69"-16,5 7-304 15,2-2-79-15,7 6-3 16,3-1 16-16,10 1 1 16,-1-2 2-16,2 3-1 15,-3-4 3-15,-4 1-2 16,-7-3 6-16,-5-2 15 0,-7 1 14 15,-1-3 22-15,-1 2 13 16,-1-1 14-16,-1 1-10 16,2-1 4-16,0 0-19 15,0 1-8-15,0 0-11 16,0-1 4-16,3-1-13 16,1 2 7-16,-1 0-3 15,7 0-9-15,-2 0-10 0,33 14 0 16,-31-7-15-16,2 15-5 15,-1 3 0-15,0 14 6 16,-4 8-8-16,-2 25-1 16,-5-1 2-16,0 16 0 15,0-5-6-15,-1 4 2 16,-1-18 6-16,1 4 2 16,0-19-3-16,-1 0 6 15,-3-19-1-15,4-8-3 16,1-14-5-16,-3-4 4 15,3-9 1-15,2 3-1 16,-2-3 6-16,0 0 12 16,0-2-2-16,1 1-11 15,0-1 3-15,0-1-8 16,2-1-9-16,-1 1 3 0,-1 0 1 16,0 1-1-16,0 1 6 15,1 0-6-15,-2 1-2 16,0 0-5-16,-4 0 2 15,-38 4-6-15,-63 15-28 16,-9 5-200-16,-15-6-328 16,-6-32 10-16</inkml:trace>
  <inkml:trace contextRef="#ctx0" brushRef="#br0" timeOffset="344.58">10143 12330 644 0,'-11'-5'277'16,"5"4"10"-16,4 0-159 16,-1-1-43-16,2 2-23 0,1 0 42 15,0 0 3-15,0-1 24 16,0 0-8-16,0 0-5 16,0 0-42-16,0 0-14 15,1 0-33-15,3 0 3 16,4 0-12-16,18-4 2 15,32-3 1-15,-22 4 6 16,4 3-3-16,14-2 2 16,5 0-4-16,18 0 1 15,-6 0-3-15,17-1-1 16,-10-1-1-16,17 1 1 16,-14-3-11-16,14 3 8 15,-11 1-8-15,11-1 1 16,-11 2-4-16,8 2 5 15,2-1-4-15,-3 0-6 16,-7 1 5-16,-5 0-7 16,-17 0 11-16,-20 2-7 15,-8-2 5-15,-18 1-2 16,-4 2 11-16,-7-3 2 16,-3-2 9-16,-2 2-6 15,0 0 3-15,0-1-12 16,0 0-51-16,-1 1-103 0,-1 0-418 15,-2 0 61 1</inkml:trace>
  <inkml:trace contextRef="#ctx0" brushRef="#br0" timeOffset="16858.76">16472 12279 462 0,'-27'-6'186'15,"0"3"24"-15,-6-1-90 16,5 0-42-16,-7 1-5 16,-1 0 94-1,1-3-81-15,6 4-4 16,3-1 6-16,8 1 11 16,11-2-44-16,1 3-7 15,5 3-9-15,0-2-14 16,1 0-21-16,0 0-2 15,0 0 3-15,1 0 12 16,1 1 2-16,9 3 4 0,44 13 0 16,-20-15 0-1,1 2-3-15,14-3 3 0,0-4-4 16,12 1 6-16,-4 1-3 16,13 0-3-16,-5 2-1 15,9-3 6-15,-7 0-12 16,12 2 3-16,-9-1 4 15,12-1 1-15,-6 3-12 16,10 0 13-16,-9-3-6 0,15 2 3 16,-4-4-1-16,19 0 12 15,-8 1-6-15,25 2 5 16,-9-4-1-16,25 0 1 16,-17 3-8-16,28-5 4 15,-14 1-4-15,18-3-2 16,-21 5-7-16,20 1 4 15,-29 0-7-15,15 0-1 16,-21 4-1-16,17-3 3 16,-16 0-8-16,16 1 9 15,-19 0-7-15,15 1-1 16,-17-1-3-16,13 2 6 16,-16 3-10-16,8 0 8 15,-18-1 0-15,2 5 1 16,-14-5 0-16,3-1 4 0,-16 2-2 15,4-1 2 1,-11-3-3-16,-6 0 5 0,-15 1-2 16,-6-3 1-16,-18-3-4 15,-5 5 7-15,-12-1-2 16,-6-1 7-16,-2 2 2 16,2 1 4-16,-3-1-9 0,0 0-4 15,0 0-10-15,-3 0-8 16,2 0-24-16,0 0-110 15,0 0-91-15,0 0-308 16,-4-1-35-16</inkml:trace>
  <inkml:trace contextRef="#ctx0" brushRef="#br0" timeOffset="32974.04">10190 13305 745 0,'-34'-18'230'16,"31"16"47"-16,-1 4-194 15,-3-2-27-15,5-1 16 16,-1 0 90 0,-6 0-66-16,-11-3 7 15,-32-7-23-15,34 5-7 16,7 4-11-16,3-1 4 15,4 1-15-15,3 2 1 16,1 0-3-16,0 0-6 16,0 0-19-16,0 0 2 15,0 0-12-15,0 0 1 16,0 0-11-16,0 0 0 0,2 0-4 16,1 0 15-16,18 0-12 15,52-1 12-15,-31 1 5 16,15-5 1-16,2 1-9 15,16 3 8-15,-3-3-4 16,14 2-3-16,-7 3-5 16,13 0 6-16,-8-3-4 15,12 5 3-15,-5-5 2 0,14 1 1 16,-9 0-7-16,18 1 5 16,-12-1-7-16,10 0-1 15,-15-1-1-15,7 2 7 16,-19-2-8-16,-2-3 7 15,-17 3-1-15,-4 0 3 16,-18-5-4-16,-6 2 9 16,-10 4-5-16,-5-4 5 15,-9 4-7-15,0 2 2 16,-5-2-5-16,-1-2 0 16,-4 2-7-16,-1-1 9 15,-3 0-9-15,0 1 0 16,-1 0-29-16,-1 0-135 15,-1 1-129-15,-24-2-267 16,-62-12-87-16</inkml:trace>
  <inkml:trace contextRef="#ctx0" brushRef="#br0" timeOffset="44506.3">12761 13246 767 0,'-53'6'193'0,"39"-12"63"15,1 2-222-15,3 3-2 16,0 2 13-16,2-2 22 16,1 0 7-16,2 1 14 15,4 0-11-15,0-1-14 16,0 0-23-16,1 1-1 16,0 0-7-16,0 0 7 15,0 0-8-15,0 0 7 16,2 0-2-16,2 0 9 15,24 1-6-15,46-2 10 16,-29-2 1-16,9-2-4 16,14 4 40-1,1-3-55-15,-2 0 0 16,-2 2-2-16,-3 4-9 16,-20-4-12-16,-1 5 7 0,-9-1-6 15,-3 0-2-15,-9-4 1 16,1 5 0-16,-10-2-1 15,-1 4 2-15,-8-6-5 16,0 2-16-16,-6-4-53 16,1 3-426-16,-5-1 106 0</inkml:trace>
  <inkml:trace contextRef="#ctx0" brushRef="#br0" timeOffset="46622.34">14397 12392 1040 0,'-4'-15'345'0,"-3"9"46"15,-11 13-278-15,-17 17-52 16,-5 8-34-16,-17 28 21 16,-2 13 0-16,-10 25 4 15,13 0-8-15,3 31-5 16,21-12-16-16,15 6-15 15,26-23-17-15,26-3-44 16,18-31-49-16,25-14-348 16,14-27 55-16</inkml:trace>
  <inkml:trace contextRef="#ctx0" brushRef="#br0" timeOffset="47088.66">14459 12861 1011 0,'-1'-6'259'0,"0"2"79"16,0 6-277-16,-1-2-21 15,-1 1 6-15,1 1 42 16,-4 2 9-16,-18 13 0 16,-33 32-14-16,34-32-10 15,1-2-38-15,5-4-11 16,7-4-12-16,3-2-1 16,6-4-8-16,5-3-3 15,0 1-1-15,-1-1 6 16,-2 1-10-16,5 0 4 15,13 0 4-15,35 6-4 16,-37 3-7-16,3 9 7 16,-10 1-5-16,1 14-3 15,-6 1 2-15,-4 6-9 0,-2 0-7 16,-4 0 3-16,-3-11-4 16,-3-3-14-16,-2-13 5 15,-1-7-30-15,2-19-188 16,2-8-161-1,9-22 44-15</inkml:trace>
  <inkml:trace contextRef="#ctx0" brushRef="#br0" timeOffset="47404.58">14670 12960 1073 0,'-4'-9'336'16,"-7"-2"68"-16,2 2-221 16,3 2-103-16,0-1 32 15,2-1 9-15,0 4-4 16,4-1-41-16,-2 5-18 16,2 1-36-16,0 0-7 15,0 2-21-15,2 5 1 16,2 23 2-16,3 45 4 15,-11-32-4-15,2 6 5 0,-1-6-1 16,1-8-22-16,-1-14-27 16,2-9-85-16,1-18-82 15,0-27-303-15,0-10 13 16</inkml:trace>
  <inkml:trace contextRef="#ctx0" brushRef="#br0" timeOffset="47535.72">14620 12716 1334 0,'8'4'257'0,"3"4"95"15,1 4-460-15,1 1-220 16,-2 3-67-16,1 2-110 16</inkml:trace>
  <inkml:trace contextRef="#ctx0" brushRef="#br0" timeOffset="48055.83">14864 12931 1123 0,'-11'25'241'15,"3"-33"112"-15,3 5-311 16,-1-1 17-16,6 0 7 16,-3 3 20-16,3 0-5 15,0-1-14-15,0-1-27 16,3 1-13-16,0 0-17 16,7-1 1-16,5 0-10 0,38-1-3 15,-37 6 4-15,-1 3-4 16,-4 2-1-16,-1 4 1 15,-6 4-5-15,-10 6 3 16,-2 5-2-16,-5 4 1 16,-3 2 1-16,-1-1 9 15,4-7-5-15,-3-3 3 16,4-5 1-16,1-3-1 16,3-3 2-16,-2-3-2 15,5-3 4-15,0 0-2 16,3-1-4-16,2-3-2 15,0 0 0-15,1 1-3 16,0 0 0-16,3 0 4 16,6 1 0-16,17 2-2 15,34 0-19-15,-23-9-54 0,-1 2-33 16,5-2-78-16,-6 3-252 16,-6 1 46-16</inkml:trace>
  <inkml:trace contextRef="#ctx0" brushRef="#br0" timeOffset="48268.95">14829 13068 1176 0,'-4'-10'263'0,"6"3"118"16,5 4-332-16,3-1-18 15,9 1-2-15,13 0 7 16,4-1-18-16,12 3-48 16,4 1-76-16,5 0-292 15,-15 0 30-15</inkml:trace>
  <inkml:trace contextRef="#ctx0" brushRef="#br0" timeOffset="48622.74">15248 13041 686 0,'41'9'432'0,"-50"-17"-75"15,13 1-55-15,2 3-290 16,7-1-2-16,3-2 2 16,5 0-4-16,-2 3-3 15,5 0-1-15,-5-1-6 16,0 0 7-16,-7-1 1 0,-4-3 0 15,-5-1-2-15,-6-1 16 16,-3 0 3-16,-6-1 10 16,-1 3 3-16,-4-2 14 15,-1 4-10-15,-4 3 6 16,4 5-14-16,-8 6-2 16,3 6-13-16,0 8 0 15,7 5-11-15,3 9-1 16,13 1 0-16,17 10-5 15,9-8 4-15,21-6-78 16,14-12 104-16,15-30-474 16,-2-19 118-16</inkml:trace>
  <inkml:trace contextRef="#ctx0" brushRef="#br0" timeOffset="49254.71">16416 12968 1257 0,'-55'-37'265'0,"39"34"124"16,3 5-374-16,-6 2 4 0,5-1 14 15,-5 0 19-15,5 3-3 16,0 4 0-16,5-1-12 16,0 9-19-16,7 3-17 15,4 4-7-15,3 0 3 16,7 0-16-16,3-5-2 15,7-5-10-15,2-6 0 16,7-7 1-16,-4-5 11 0,4-7 8 16,-7-5 8-16,0-8 4 15,-10 0 1-15,-5-2 11 16,-9 2 2-16,-4 1 11 16,-11 7 0-16,-5 5 4 15,-2 3-14-15,-2 4-1 16,4 2-18-16,2 2-57 15,12 0-44-15,9 3-77 16,11-2-173-16,16 3-72 16,7-2-55-16</inkml:trace>
  <inkml:trace contextRef="#ctx0" brushRef="#br0" timeOffset="49672.29">16645 12959 960 0,'5'-1'340'0,"-7"0"97"16,2 2-236-16,0-1-65 0,-1 0-28 15,0 0 37-15,1 0-62 16,0 0-13-16,0 0-1 16,0 0-3-16,0 0-42 15,1 0-9-15,0 1-5 16,1 1-1-16,2 1-8 16,6 17 3-16,16 38-4 0,-22-26 3 15,0-2-4-15,-3 2 2 16,0-7-3-16,2-3 8 15,-3-10-8-15,0-3 9 16,0-9-4-16,0-6 9 16,-2-8-3-16,0-7 10 15,-4-6-8-15,-1-14 15 16,-1 0-10-16,-2-10 6 16,0 1-10-16,6-10 4 15,4 9-13-15,3-15 3 16,4 8-1-16,2-6 3 15,-1 12-8-15,-1 5 1 16,-2 16 1-16,-2 10-6 16,-1 11-8-16,-2 8-2 15,5 2-13-15,3 5-48 16,7 1-41-16,14 11-141 16,12 1-298-16,12-2 23 0</inkml:trace>
  <inkml:trace contextRef="#ctx0" brushRef="#br0" timeOffset="49886.63">16515 12892 1449 0,'-8'-11'356'0,"8"-1"95"15,8 10-408-15,15 2-51 16,12 1-12-16,27 1-31 16,14-1-74-16,27 7-329 15,-6-5 41-15</inkml:trace>
  <inkml:trace contextRef="#ctx0" brushRef="#br0" timeOffset="50603.93">17553 12939 903 0,'3'-46'259'0,"-3"36"79"16,-2 3-212-16,4 2-64 15,-2 0 26-15,3 0 11 16,-3 4-6-16,2 0-22 16,0 0-1-16,1 1-28 15,1 0-12-15,8 3-19 16,36 24 1-16,-35-10 0 16,-2 7-1-16,-3 3-1 0,-1 6-3 15,-5-2-2-15,0 3-5 16,-5-2 5-16,2-3-5 15,-3-8 5-15,1-5 0 16,-2-10 6-16,3-4 4 16,-3-6-3-16,2-9 5 15,-1-3-1-15,5-10-2 16,-1-7-12-16,5-5 8 16,6 3-8-16,7-6 1 15,4 12-2-15,5 5-2 16,-1 8-40-16,11 14 33 15,0 10-465-15,2 2 128 16</inkml:trace>
  <inkml:trace contextRef="#ctx0" brushRef="#br0" timeOffset="51071.66">18084 12625 953 0,'3'-24'290'0,"2"-4"105"15,0 8-232-15,6 3 4 16,6 4-13-16,9 4 43 16,2 8-52-16,9 19-17 0,1 13-42 15,0 34-8-15,-12 17-51 16,-8 43-2-16,-18 10-19 16,-24 26-73-16,-19-8-125 15,-37 24-370-15,-9-36 6 16</inkml:trace>
  <inkml:trace contextRef="#ctx0" brushRef="#br0" timeOffset="70301.59">4286 10333 1256 0,'-7'-23'265'0,"-3"10"122"16,3 5-369-16,3 6-16 15,-3 2 1-15,0 1 1 16,-6 4 6-16,-2 2-1 16,-4 8 8-16,-2 5-1 15,-3 15 3-15,2 4-13 0,-4 17 4 16,5 4-7-16,4 23-3 16,10-5-4-16,7 14 4 15,8-8-2-15,11 13 4 16,3-10-2-16,9 11 6 15,-5-10-4-15,5 15 2 16,-7-12-3-16,-6 10 6 16,-7-10-7-16,-11 6-10 15,-12-16-6-15,-14 3-6 16,-7-19-7-16,-16 0-9 16,-4-12 0-16,-12-6 2 15,5-20 2-15,-6-7 7 16,10-18 10-16,1-13 14 15,16-7 9-15,8-3 11 16,18-4-5-16,16 0 3 0,13 5-4 16,20 1-7-16,3 5-3 15,17 9 4-15,-3 9-3 16,10 17 7-16,-9 17 1 16,4 30 1-16,-15 14-6 15,-10 39 3-15,-14 10-3 16,-16 28-2-16,-15-7-3 15,-10 24 4-15,-5-25-5 16,-10 10 0-16,4-25 1 0,2 1 2 16,8-36-6-16,11-5 0 15,13-33-1-15,18-13-32 16,12-24-53-16,22-13-286 16,13-18 50-16</inkml:trace>
  <inkml:trace contextRef="#ctx0" brushRef="#br0" timeOffset="73020.4">673 10634 1218 0,'-5'-14'295'0,"2"5"98"16,2 7-350-16,2 5-26 15,1 9-14-15,0 14 2 16,0 10-2-16,3 16-6 0,-1 6 5 16,1 10 2-16,-1-8-4 15,3 1 1-15,-1-14 0 16,1-7 1-16,-2-16-1 15,0-6 7-15,-3-15 7 16,-2-13 12-16,-2-9 5 16,-2-15 2-16,2-9-3 0,-4-18 22 15,0 2-14-15,-2-10 1 16,3 7 8-16,-3-2 2 16,3 18-25-16,1 9 18 15,2 15-9-15,1 9-14 16,0 10-6-16,2 5-20 15,2 7-16-15,5 8 1 16,2 8-1-16,4 13-6 16,4 0 25-16,6 8-6 15,0-6-10-15,4 2 6 16,3-8-4-16,3-1-18 16,-7-9-3-16,3-7 4 15,-7-10-3-15,1-10 10 16,-11-8 13-16,3-12 13 15,-6-5 11-15,0-9 15 0,-5 1 13 16,1-8 4-16,-4 5 0 16,2-3 18-16,-4 10-7 15,0 7-8-15,1 11 0 16,0 5-3-16,-1 9-27 16,2 1-12-16,3 3-12 15,-5-3-9-15,1 2-2 0,7 21 2 16,19 51 7-16,-13-20 1 15,-2 3 8-15,1 6-1 16,-6-11 1-16,0 2-32 16,-1-12-33-16,4-1-141 15,1-16-288-15,3-22 17 16</inkml:trace>
  <inkml:trace contextRef="#ctx0" brushRef="#br0" timeOffset="73534.9">1482 10967 1107 0,'21'10'392'15,"-29"-18"28"-15,0 2-263 16,-7 2-125-16,2-1-10 16,-5 0 5-16,-4 1-3 15,-3 2 2-15,6 4-16 16,-2 3-7-16,2 2-21 16,4 3-30-16,5 0-20 0,3 3-19 15,7 1-8-15,9 6-14 16,1-2 18-1,5 1-1-15,1-5 23 0,3-6 8 16,-1-9 25-16,2-7 19 16,-5-5 23-16,2-8 19 15,-6 1 14-15,4-3 17 16,-8 3 2-16,2-2 10 16,-3 4-15-16,0 5 24 15,-4 4-11-15,0 5-5 16,-2 5-19-16,5 3-16 15,-5-4-35-15,2 3-6 16,0 0 1-16,6 13-17 16,44 42-21-16,-26-29-69 15,-1-5 228-15,6-9-500 16,-6-9 194-16</inkml:trace>
  <inkml:trace contextRef="#ctx0" brushRef="#br0" timeOffset="73720.91">1718 10859 1306 0,'-3'-15'279'16,"-1"9"112"-16,4 8-380 0,2 5-22 15,2 7-1-15,8 9 6 16,0 3 8 0,10 7-1-16,4 0 1 0,2 2-21 15,-2-9-16-15,4-3-69 16,-4-10-41-16,4-12-249 15,-2-14 24-15</inkml:trace>
  <inkml:trace contextRef="#ctx0" brushRef="#br0" timeOffset="73870.51">1942 10833 1222 0,'-21'-5'299'0,"-4"9"94"15,1 12-346-15,-8 13-40 16,5 4-4-16,-2 11-3 15,8 3-19-15,6 13-88 0,8-2 101 16,12-13-390 0,6-22 75-16</inkml:trace>
  <inkml:trace contextRef="#ctx0" brushRef="#br0" timeOffset="74151.31">2124 10873 1296 0,'2'-4'293'0,"-2"1"175"16,0 2-347-16,-2 0 15 16,2 1-5-16,0-1-4 15,0 1-61-15,0 0-39 16,0 0-25-16,0 1-7 15,2 2 0-15,-1 10-5 16,8 44-11-16,-10-28-66 16,-2-4-40-16,0-2-81 15,2-9-37-15,3-10-265 16,4-9 61-16</inkml:trace>
  <inkml:trace contextRef="#ctx0" brushRef="#br0" timeOffset="74284.47">2056 10690 1149 0,'-7'-4'313'16,"7"-4"-17"-16,3 9-306 15,4 5-164-15,6 5-224 16,10 3 65-16</inkml:trace>
  <inkml:trace contextRef="#ctx0" brushRef="#br0" timeOffset="74883.93">2351 10852 950 0,'4'-11'430'0,"-2"4"-24"16,-3 5-208-16,2 5-148 15,-1-3-36-15,0 3-5 16,0 0 9-16,3 20-5 15,10 34 3-15,-9-31-8 16,-1-6-2-16,1-4-5 16,-4-7 5-16,2-4-3 0,0-2 7 15,0-3 8-15,-2-1 0 16,-1-1-1-16,0-1-3 16,-1-1-1-16,2-12-13 15,-4-38 2-15,10 35-4 16,-1 3 3-16,2 0-4 15,0 4-4-15,1 3 2 16,5 6-4-16,0 3 1 16,1 7-3-16,2 2 5 0,-1 6-9 15,-4 1 9-15,-2 3-12 16,0 0-6-16,-1-2-24 16,-5-3-1-16,1-3-22 15,-4-5 0-15,1-4-6 16,-2-1 32-16,1-2 6 15,0 0 20-15,0 0 10 16,-2-1 19-16,2-2 0 16,0 0 24-16,0-3 21 15,0-1 4-15,2-1-3 16,11-33-4-16,-3 33-24 16,2 3-16-16,1-2-7 15,1 6-3-15,3 3-8 16,-2 7 1-16,-2 5-8 15,-1 3 3-15,-1 5-9 0,-4-2-8 16,0 4-90-16,3-4-273 16,0-8 49-16</inkml:trace>
  <inkml:trace contextRef="#ctx0" brushRef="#br0" timeOffset="75239.02">2849 10936 1307 0,'27'-46'292'15,"-28"42"122"-15,1 4-378 16,-2-1-14-16,1 1-9 16,-1 0 3-16,1 1-12 15,0 1-2-15,1 2-9 16,0 16 6-16,7 41-16 15,-5-34-2-15,5 1-28 16,4-4-6-16,6-4-19 16,3-11 10-16,7-10 6 15,-1-13 31-15,4-10 10 16,-6-3 19-16,0-7 29 16,-7 4 15-16,-7-2 15 0,-8 5 12 15,-4 1-5 1,-5 10-26-16,-4 1-20 0,-1 8-33 15,-2 4-65-15,2 9-39 16,0 5-308-16,13 9 43 16</inkml:trace>
  <inkml:trace contextRef="#ctx0" brushRef="#br0" timeOffset="75762.26">3214 10909 1293 0,'6'-10'334'0,"-6"4"87"15,1 9-369-15,0 3-28 16,-1-5-17-16,0 3 7 16,0 4 5-16,4 19 1 15,5 34-10-15,-4-28-2 16,-1-6-3-16,-2-2-6 16,0-6-10-16,3-9-1 15,-3-11-1-15,2-11-7 16,3-8 4-16,1-10 8 15,2-2 3-15,1-7 0 16,0 9 3-16,1 1 7 0,-4 10-1 16,0 7-2-1,-3 9 2-15,1 7-8 0,-3 6-8 16,2 7-1-16,-1 2 3 16,-1 12-3-16,1-1 10 15,2 8 0-15,-4-7 1 16,4-1-22-16,-1-11 4 15,-2-6 0-15,1-15 5 16,2-12 2-16,2-8 22 0,4-9-2 16,1-3 18-16,7-7 2 15,-4 7 0-15,1 0 22 16,-4 10 12-16,1 4-22 16,-3 12 2-16,4 8-7 15,1 9-22-15,5 6-10 16,2 4 3-16,7 6-14 15,-3-1 14-15,4 4-45 16,-11-1-103-16,-17-11-321 16,-13-4 34-16</inkml:trace>
  <inkml:trace contextRef="#ctx0" brushRef="#br0" timeOffset="76867.04">831 11623 1289 0,'-3'-29'320'0,"-2"3"131"16,1 16-365-16,2 2 24 15,1 4-10-15,2 4-6 16,-1 0-29-16,0 2-20 16,3 15-35-16,13 68-17 15,-7-25 10-15,1 15-8 0,-3-4-8 16,0 0-52-16,-1-18-38 15,-1-7-109-15,-2-20-38 16,-3-19-249-16,-6-22 23 16</inkml:trace>
  <inkml:trace contextRef="#ctx0" brushRef="#br0" timeOffset="77133.32">682 11432 1471 0,'-7'-18'355'0,"6"3"106"15,5 10-427-15,10 2-34 16,9 3-8-16,18 3-8 16,7 7 13-16,12 11 3 15,0 8 2-15,2 9-8 16,-18 4 7-16,-7 8-5 16,-16-4-3-16,-19 0-34 15,-15-8-2-15,-19-6-11 16,-10-10 5-16,-16-12-5 15,4-8 28-15,-3-11-28 16,17-7-23-16,7-5-85 16,26 4-237-16,15-12 29 0</inkml:trace>
  <inkml:trace contextRef="#ctx0" brushRef="#br0" timeOffset="78400.86">1365 11794 1269 0,'-15'16'255'0,"-1"-12"137"15,1 1-365-15,-2 1 27 16,3 1 15-16,-1-3 2 16,3 2-7-16,2-1-18 15,2 1-29-15,3 1-18 16,1 4-7-16,4 2-38 15,3 3-20-15,6 5-32 16,2-3-11-16,8 1-12 16,2-6 32-16,5-3 19 15,-2-8 34-15,-1-4 12 16,-7-7 14-16,-9-5 26 16,-6-3 15-16,-7-6 20 15,-5 2 4-15,-9-2 0 0,-3 4-16 16,-2 0-13-1,0 4-16-15,5 4-19 0,9 3-10 16,11 4-41-16,8 3-7 16,23 1-10-16,8 0 18 15,13 2 10-15,1 1 41 16,3 5 5-16,-17 2 4 16,-4 1 1-16,-13-2 3 15,-8 0 16-15,-8-3 13 0,-6 0 24 16,-3-1 9-16,-7 3 13 15,1-2-13-15,-3 2-8 16,-2-1-17-16,-1 0-9 16,3-3-12-16,2-1-3 15,3-2-5-15,6-1-11 16,6 0-1-16,-5 0-7 16,2 0 0-16,16 1 0 15,41 8 7-15,-29-1-2 16,-2 4 2-16,-5 7-3 15,-6 1-3-15,-7 5-5 16,-6-1-5-16,-10 3-5 16,-5-6 1-16,-6 0-5 15,-3-7 9-15,1-8 5 16,5-12 7-16,3-10-22 16,10-11 0-16,11-14-24 0,9-4-14 15,11-3-6-15,4 5 21 16,4 5 11-16,-6 15 18 15,0 7 16-15,-9 9 5 16,-1 3 3-16,-8 4 3 16,2 4 2-16,-7 0 0 15,-2 3 9-15,-5-1 3 16,-2 3 13-16,-6-2 17 0,-3-2 13 16,-3-1-1-16,-2 1 2 15,0-3-14-15,1-1-14 16,2-1-13-16,2 1-7 15,2-1-8-15,1 2-10 16,3 1-3-16,3-3-18 16,1 1 3-16,3 0 1 15,14 6 5-15,51 23 1 16,-30-15 17-16,0 2-5 16,-6 2 2-16,-4 7-5 15,-14-2-1-15,-7 2-4 16,-10-1 3-16,-7-2-5 15,-8-7 5-15,-8-3 2 16,-3-9 1-16,0-9-14 16,4-9-4-16,6-9-27 15,14-5-20-15,13-8-58 0,7-1-16 16,16-1-231-16,4 8 37 16,6 6-115-16,-5 10 52 15,3 7 424-15,-12 2 227 16,-1 4-40-16,-9 0 25 15,-4 0 42-15,-8-1-61 0,1 0 17 16,-5-2-39-16,-2 3 11 16,1-1-37-16,0 0-19 15,0-1-47-15,3-2-6 16,-3 1-31-16,1 0-14 16,1-1-16-16,-1 2-12 15,3 1-14-15,-3 2-8 16,2 3-6-16,13 24-3 15,8 46 5-15,-23-27-6 16,0-6 10-16,-2-3-52 16,2-15-49-16,0-10-112 15,0-14-85-15,-4-20-235 16,-4-7-11-16</inkml:trace>
  <inkml:trace contextRef="#ctx0" brushRef="#br0" timeOffset="78506.58">2123 11581 1172 0,'10'-12'18'16,"10"4"-18"-16,5 7-378 15</inkml:trace>
  <inkml:trace contextRef="#ctx0" brushRef="#br0" timeOffset="78966.2">2473 11645 1229 0,'2'31'381'16,"-4"-38"70"-16,-6 6-271 15,7 3-106-15,-2 2-2 16,3-4-3-16,0 2-12 16,1 5-39-16,9 24-7 15,19 33-6-15,-9-24-4 16,-3-4 4-16,-1 3-9 15,-5-9-3-15,-4-3-18 16,-5-9-10-16,-1-6-11 16,-4-8 10-16,-3-7 0 15,3-4 12-15,-1-4 8 16,2-2 9-16,2-5-6 0,2 2 5 16,6 0 1-16,3 4-2 15,3 2-4-15,4 4-6 16,6 8-8-16,-4 2 3 15,0 9-10-15,-2 5 5 16,-4 11-14-16,-6 3 2 16,-9 6-8-16,-10-2 11 0,-9 4-19 15,-6-12 17-15,-8-4-2 16,1-15 14-16,-2-14 2 16,8-15 23-16,1-10-14 15,13-10-13-15,11-6 112 16,15 8-435-16,14 0 159 15</inkml:trace>
  <inkml:trace contextRef="#ctx0" brushRef="#br0" timeOffset="79235">2828 11704 1402 0,'2'-31'347'0,"-4"-3"155"16,0 10-396-16,-1-2 15 15,3 5-6-15,0-1 4 16,0 7-42-16,4 6-17 0,1 7-31 16,2 6-15-16,0 8-15 15,2 13-5-15,-2 12 5 16,-5 20 0-16,0 3 0 16,-3 11-4-16,-1-4 8 15,-1 1-9-15,1-17 4 16,1-3-20-16,2-15-24 15,1-8-94-15,1-14-70 16,0-11-365-16,3-12 29 0</inkml:trace>
  <inkml:trace contextRef="#ctx0" brushRef="#br0" timeOffset="79550.16">3074 11924 898 0,'16'-3'324'16,"-2"-2"24"-16,5 1-188 16,0-1-151-16,-2-2 31 15,-9-1 11-15,0 0 12 16,-7 1 5-16,-2-3 5 16,-2 0-23-16,-4-2-6 15,-1 1-21-15,-3-1-15 0,1 5-5 16,-6 1-6-16,2 6-4 15,-2 4 0-15,-1 5 11 16,2 5-7-16,6 7 2 16,6 6 2-16,7 1 3 15,15 8-4-15,9-2 9 16,19 0 6-16,7-9-55 16,9-13-392-16,-3-16 120 0</inkml:trace>
  <inkml:trace contextRef="#ctx0" brushRef="#br0" timeOffset="80216.38">863 12611 1211 0,'-8'-33'299'15,"-2"10"110"-15,2 12-314 16,3 6-19-16,5 6-2 15,3 7-8-15,4 16-12 0,1 12-26 16,5 20-16-16,1 8-7 16,2 11 4-16,-5-6-5 15,0 4 3-15,-5-16-6 16,-3-7 2-16,2-14-5 16,-3-12-27-16,-6-18-12 15,-4-17-127-15,-5-18-106 16,-9-16-194-16,0-5-70 15</inkml:trace>
  <inkml:trace contextRef="#ctx0" brushRef="#br0" timeOffset="80342.04">813 12523 1011 0,'17'-11'278'16,"5"3"68"-16,15 5-264 16,8 1-72-16,13 1-2 15,-6 1 4-15,1 1-55 16,-14 5 21-16,-11 2-328 15,-17 3 67-15</inkml:trace>
  <inkml:trace contextRef="#ctx0" brushRef="#br0" timeOffset="80525.07">814 12813 1051 0,'13'-18'353'0,"2"8"36"16,12-1-244-16,5 1-141 16,10 7-3-16,3 2-3 15,1 6-120-15,-7 12-268 16,-1 11 45-16</inkml:trace>
  <inkml:trace contextRef="#ctx0" brushRef="#br0" timeOffset="80718.07">895 13045 1176 0,'-10'-3'228'0,"13"3"123"16,8 1-350-16,11 2-2 15,9-3 3-15,17 2 4 16,8-4-12-16,17-1-254 15,-7-5-95-15,5-5-60 16</inkml:trace>
  <inkml:trace contextRef="#ctx0" brushRef="#br0" timeOffset="81432.72">1434 12912 1309 0,'-20'-51'362'0,"11"36"84"15,-4 8-355-15,-2 4-56 16,2 0-1-16,1 3 3 16,-3 0-1-16,0 2-7 15,1 2-1-15,1 2-15 16,1-2-9-16,2 3 0 15,0-3 0-15,2 2-5 16,1-2-1-16,-1 2 3 16,2-1-6-16,5 3-10 15,1-1 2-15,8 4-10 16,8-1 0-16,14 0 4 16,5 1 9-16,7 3 0 15,-3-1 8-15,-2 8 0 16,-15 2 1-16,-3 3-18 0,-12-3-4 15,-8-1-14-15,-7-5-23 16,-3-6 2-16,-6-10 20 16,3-10-11-16,6-7 10 15,8-17-9-15,11-8-16 16,23-16-17-16,10 1 3 16,12-11-1-16,1 7 32 15,-4 1 30-15,-15 16 22 0,-12 3 33 16,-16 14 29-16,-13 3 28 15,-9 6-2-15,-9 3 10 16,-4 3-11-16,-3 4-5 16,5 2-28-16,1 1-5 15,9 3-16-15,2 2-9 16,6 3-15-16,2 4-6 16,5 4-6-16,2 10-5 15,0 6 5-15,3 15 0 16,-1 6-1-16,-3 17 4 15,-2-4 8-15,-1 13-8 16,0-6-1-16,1 3 3 16,3-15 4-16,3 0-11 15,-1-15 0-15,1-14-17 16,-5-16-37-16,-1-6-105 16,-3-14-55-16,-3-21-265 15,-2-4-11-15</inkml:trace>
  <inkml:trace contextRef="#ctx0" brushRef="#br0" timeOffset="81568.36">1536 12911 1021 0,'8'-9'261'0,"10"3"74"16,12 1-273-16,10 1-58 16,14 0-17-16,-3 3-26 0,4 2-95 15,-10 3-203-15,-4 3 4 16</inkml:trace>
  <inkml:trace contextRef="#ctx0" brushRef="#br0" timeOffset="81772.81">1882 12900 890 0,'-4'0'269'0,"0"0"89"16,0-1-234-16,-1-1 3 16,2 2-19-16,0 0-15 15,0 0-35-15,2 2-18 16,1 0-21-16,4 8-4 15,-1 14 0-15,10 41-2 16,-9-32 0-16,0 6-7 0,-1-9 0 16,0-5-57-1,2-10-54-15,0-15-328 0,-2-18 38 16</inkml:trace>
  <inkml:trace contextRef="#ctx0" brushRef="#br0" timeOffset="81897.48">1835 12721 988 0,'4'-13'228'0,"6"9"15"16,3 6-318-16,13 8-237 15,5 5-11-15</inkml:trace>
  <inkml:trace contextRef="#ctx0" brushRef="#br0" timeOffset="82450.61">2045 12890 1355 0,'4'1'281'0,"-6"5"130"16,1 7-396-16,3 2-22 15,0 2 8-15,3 10-3 16,0-1 8-16,2 2-6 15,0-1-4-15,0-6-20 0,-2-13-1 16,-2-9-15-16,-2-9 2 16,-2-8-8-16,1-6 21 15,-2-4 1-15,2 2 9 16,0 0 2-16,3 6 18 16,0 0 9-16,-2 6 7 15,5 2 9-15,-3 6 0 0,2 4-8 16,1 7-10-16,3 5-4 15,0 5-8-15,2 5 0 16,-2 4 0-16,1 7 0 16,-5-1 0-16,2 2-6 15,-2-7-13-15,1-5-28 16,2-12 1-16,0-11 1 16,-1-9 1-16,2-13 16 15,-2-4 31-15,0-6 12 16,-2 4 8-16,2-1 30 15,0 9 16-15,-3 1 18 16,0 9-2-16,2 3-4 16,-1 4-30-16,3 8-19 15,3 2-15-15,3 8-17 0,5 3-7 16,5 8 3-16,-1 0-9 16,4 8-66-16,-2-1-39 15,2 2 35-15,-3-7-358 16,9-9 96-16</inkml:trace>
  <inkml:trace contextRef="#ctx0" brushRef="#br0" timeOffset="82817.63">2734 12938 1151 0,'2'-5'327'0,"-4"-1"74"15,-1 5-291-15,1 1-12 16,-1 0 2-16,-1 0 9 15,-13 1-2-15,-41 13-26 16,38-6-44-16,-4 3-20 16,6 2-10-16,3 1-5 15,6-1-3-15,3-1-31 16,7-2-28-16,5-1-37 16,1-3-14-16,5-2-15 15,-2-1 25-15,2-4 23 16,-1-4 36-16,2-3 16 15,-3-2 16-15,2-1 21 16,-1 1 15-16,0 2 20 0,0 2 8 16,6 4 7-1,-3 4-7-15,7 5-9 0,-2 3-22 16,5 6-10-16,-2 5 0 16,-2 9-27-16,-8 3-66 15,-11 13-360-15,-11-10 83 16</inkml:trace>
  <inkml:trace contextRef="#ctx0" brushRef="#br0" timeOffset="83332.81">2953 12734 1032 0,'30'-81'348'0,"-30"62"73"15,2-1-218-15,1 1-60 16,3 2 15-16,1 4-15 16,0-1-17-16,-2 6-42 15,1 3-24-15,0 4-32 0,0 8-11 16,-1 5-15-16,1 17-6 15,0 13 0-15,-4 17-1 16,-4 7 7-16,-4 12 2 16,-1-6-5-16,-3 5 3 15,1-12 1-15,5-6-7 16,-1-14-6-16,4-12-49 16,0-16-31-16,-2-15-95 15,0-7-66-15,-7-19-291 16,0-5 33-16</inkml:trace>
  <inkml:trace contextRef="#ctx0" brushRef="#br0" timeOffset="83474.43">2828 12940 757 0,'15'-2'344'0,"2"0"-22"16,14-1-132-16,10-2-174 15,19 1-7-15,0-2-2 16,14 2-60-16,-11 4-190 15,-3 4-89-15,-17 1-95 16</inkml:trace>
  <inkml:trace contextRef="#ctx0" brushRef="#br0" timeOffset="83681.87">3274 12928 919 0,'-43'0'304'16,"34"-4"61"-16,4-1-196 15,2 3-61-15,3 1 18 16,0 1-15-16,0 0-18 15,1 0-33-15,2 1-21 16,0 2-30-16,7 13 4 16,18 45-7-16,-23-27 0 15,-2-3-1-15,-2-1-2 16,0-12-28-16,-2-9-86 16,0-13-71-16,-7-20-287 15,-5-9-14-15</inkml:trace>
  <inkml:trace contextRef="#ctx0" brushRef="#br0" timeOffset="83786.12">3185 12752 837 0,'11'-5'261'0,"2"9"-34"16,11 8-398-16,0 3-161 16</inkml:trace>
  <inkml:trace contextRef="#ctx0" brushRef="#br0" timeOffset="84443.95">3541 12923 1098 0,'-10'2'274'15,"-1"3"92"-15,-6 2-269 16,2 1-22-16,-5 0 23 16,4 0 1-16,-2 3-2 15,6 0-36-15,6 2-30 16,4-2-25-16,7 4 0 15,6-2-9-15,9 0-2 16,2-3-4-16,6 0-29 16,-5-3-14-16,1-3-16 15,-6-2 1-15,-5-6 6 16,-6-7 12 0,-7-3 47-16,-11-7 11 15,-4-1 2-15,-5-2 1 0,1 7 2 16,1 1 0-16,10 6-7 15,3 2-15-15,11 3-3 16,8 2-2-16,5 3 0 16,6 0 1-16,-2 2 9 15,1 3 8-15,-7 0 5 16,-3-1 28-16,-6 1 12 0,-3-1 28 16,-4-2 2-1,-2 2 16-15,1-4-15 0,-3 0-12 16,2 0-19-16,0 1-14 15,1 0-21-15,1 1-12 16,0 1 3-16,4 6-11 16,1 2 7-16,28 35-6 15,-26-36-1-15,-2-5-11 16,-2-1 7-16,0-5-2 16,-2-6 8-16,-2 5 1 15,2-2 3-15,-1-3 1 16,7-11-1-16,20-31 0 15,-16 38 3-15,1 1 6 16,0 5 6-16,0 1 5 16,1 7-2-16,4 5-2 15,-4 7-4-15,5 15-9 0,-6 9 0 16,-2 15-21-16,-11 9-109 16,-21 10-401-16,-14-19 76 15</inkml:trace>
  <inkml:trace contextRef="#ctx0" brushRef="#br0" timeOffset="84882.78">708 13394 1083 0,'-12'-19'535'0,"-4"11"-58"16,-7 18-166-16,-3 12-312 16,-10 20-8-16,4 10 22 15,-5 30 4-15,5 6-3 0,7 28-7 16,13 0 9-16,22 24-9 15,17-18 0-15,32 5-91 16,13-24-89-16,26-19-324 16,5-47-18-16</inkml:trace>
  <inkml:trace contextRef="#ctx0" brushRef="#br0" timeOffset="85465.65">875 13863 907 0,'-6'-11'416'0,"-17"5"-14"15,6 6-120-15,3 5-193 16,-2 4 18-16,-1 2 2 16,2 4-12-16,6 3-43 15,5 6-20-15,8 0-24 16,12 5-6-16,10-6 0 0,9-3-16 16,1-8 2-16,4-4-19 15,-8-7-1 1,-6-3 3-16,-8-5 11 0,-5-1 3 15,-11-3 18-15,-3 0-2 16,-1 0-2-16,-5 2 3 16,-1 2 9-16,3 6-10 15,-1 4 3-15,6 4-2 16,0 4 3-16,10 5-13 16,2-1 2-16,12-1 4 15,0-6 1-15,10-6-6 16,-1-5 9-16,6-5 3 15,-8-3-2-15,-4-6 2 16,-9-3 7-16,-3-9-4 16,-11-2-2-16,-5-8 3 0,-7 0 2 15,-7-5-7-15,-8 5-5 16,-4-2 0-16,2 10 0 16,3 4 0-16,9 8-11 15,8 15-128-15,11 10-68 16,16 18-294-16,5 7-58 15</inkml:trace>
  <inkml:trace contextRef="#ctx0" brushRef="#br0" timeOffset="86067.97">1445 13990 1119 0,'-16'-1'314'16,"0"-6"112"-16,-1 1-285 0,2 1-6 15,2-2-16-15,3 1 4 16,4 1-43-16,2 2-38 16,3 3-29-16,1 0-14 15,1 1-16-15,1 1-23 16,2 3-2-16,6 12-27 16,39 30 1-16,-32-35-3 15,-2-4 18-15,-1-6 2 16,-5-5 24-16,-5-8 0 0,-2-1 15 15,-2-7-2-15,-6-1 7 16,-3-4 2-16,-1 5 6 16,-4-4 2-16,0 3 6 15,0 0 0-15,7 6 1 16,5 0-9-16,7 4-3 16,13 2-6-16,9 3 7 15,6 2-7-15,1 3 8 0,0 1-3 16,-10 0 6-16,-6 3-3 15,-10 2 8-15,-2-1 13 16,-4 2 16-16,-2 0 11 16,0 0 10-16,0 0 8 15,1 0-10-15,0 2-3 16,1-3-8-16,2 6-9 16,3-2-14-16,2 8-2 15,-3 2-10-15,3 4-8 16,-3-6 2-16,-3 3 0 15,-1-8-2-15,0-4-1 16,-2-5 4-16,-1-4 0 16,0-2 4-16,1 0 4 15,-2-1-4-15,0-13-1 16,-5-46-10-16,14 26-19 0,4 5-20 16,4 4-49-16,5 9-62 15,6 15-356-15,-5 7 64 16</inkml:trace>
  <inkml:trace contextRef="#ctx0" brushRef="#br0" timeOffset="92481.78">2097 13857 987 0,'-2'-9'207'0,"0"4"116"0,-5 4-281 15,-4 3 24-15,-1 1 1 16,-3 4 11-16,2 1-18 16,1 2-12-16,-1-1-24 15,0 0 0-15,5-1-11 16,-5 0 3-16,4-1-5 16,5-1 0-16,0-2-7 0,4-2-3 15,0-2-4-15,0 0-2 16,4 1-2-16,-2 0 4 15,15 5 0-15,40 21 2 16,-33-13 1-16,-1 6-2 16,-8 1-6-16,-3 7-7 15,-11-1-3-15,-5 4 0 16,-5-6-2-16,-6-3-2 16,-3-11 1-16,0-8-18 15,3-12-15-15,3-9-34 16,11-5-23-16,8-9-68 15,12-2-158-15,15-3 23 16</inkml:trace>
  <inkml:trace contextRef="#ctx0" brushRef="#br0" timeOffset="92747.66">2363 13791 764 0,'7'-18'287'0,"-10"-1"41"16,-6-2-144-16,-2 4-78 15,-5-9 21-15,0 7-6 16,3-1 0-16,2 4-38 15,4-2 6-15,3 8-35 16,1 0-7-16,4 6-19 0,3 3-5 16,1 5-22-16,-5-2 6 15,4 9-6-15,20 63 5 16,-17-29-5-16,-4 18 6 16,-3-4-1-16,-2 7-3 15,-1-11-3-15,4 1 11 16,2-19-11-16,4-10-54 15,0-19-46-15,0-15-113 16,-3-15-273-16,-6-14 14 16</inkml:trace>
  <inkml:trace contextRef="#ctx0" brushRef="#br0" timeOffset="92856.5">2250 13833 913 0,'1'-5'354'16,"7"3"7"-16,17 2-193 15,11 2-161-15,22-2-93 0,13 3-273 16,12-2 61-16</inkml:trace>
  <inkml:trace contextRef="#ctx0" brushRef="#br0" timeOffset="93248.38">3094 13910 1014 0,'0'-9'343'0,"-2"-2"77"15,-18-30-270-15,2 37-21 16,2 2-31-16,-8 6-7 16,2 4-37-16,-10 8-10 15,9 2-22-15,0 9-16 0,11 0-8 16,13 6-10-16,17-4-28 15,16-2-65-15,13-8-30 16,20-11 81-16,1-10-410 16,21-11 156-16</inkml:trace>
  <inkml:trace contextRef="#ctx0" brushRef="#br0" timeOffset="93681.8">3440 13974 1152 0,'1'-4'319'15,"-1"-2"72"-15,-1 1-292 16,0 0-87-16,-1 1 18 16,-1 0 7-16,0-1 2 15,0 1-14-15,-1 0 1 16,-1 1-21-16,-3-1 0 16,-35-12-8-16,33 19 7 15,-4 0 0 1,-4 2-9-16,5 3 6 15,1 3-15-15,2 3-16 16,7 2-10-16,4 2-4 16,1 0-9-16,5-2 8 15,0-2 14-15,4-5 9 0,-1-4 8 16,3-8 11 0,-1-3 4-16,0-10 3 0,-3-2 10 15,2-6 19-15,-3 0 5 16,-2-4 11-16,2 9 3 15,-3 1-3-15,1 6-21 16,0 7-10-16,2 6-14 0,2 5-7 16,4 5-7-16,4 9-21 15,1 2-17-15,11 1-54 16,0-5-24-16,10-2-74 16,0-12-197-16,2-8 40 15</inkml:trace>
  <inkml:trace contextRef="#ctx0" brushRef="#br0" timeOffset="93963.56">3741 13933 760 0,'35'-59'350'0,"-53"46"-7"16,-1 2-189-16,-1 5-57 15,3 4-55-15,-4-1 15 16,4 4-14-16,1 1 2 16,5 1-15-16,2 0-11 15,7 3-21-15,7 1-3 16,2 3-5-16,9 2 1 0,1 1 3 15,7 4 8-15,-3-2 1 16,1 7 1-16,-6-1-6 16,-7 1-2-16,-5-4-1 15,-4 1-4-15,-8-8 1 16,-5-1 8-16,-1-5 2 16,-3-6 4-16,0-2-1 15,6-5-77-15,10-5-159 0,12-5-150 16,10 0-82-16</inkml:trace>
  <inkml:trace contextRef="#ctx0" brushRef="#br0" timeOffset="94282.81">3921 13966 1418 0,'37'-5'298'0,"-41"-2"148"15,0 4-420-15,6-2-1 16,8-1-9-16,7-3-5 15,10-1-7-15,7-2-3 16,-1-1-2-16,0 0 12 16,-13 1-5-16,-7-1 0 15,-9 1 5-15,-4-1 6 16,-4 3 3-16,-6-4 9 16,0 4-8-16,-5 2-4 0,0 3-6 15,-1 0-5-15,2 7-8 16,-1 6 2-16,2 4 0 15,0 8-3-15,4 6-7 16,5 9 3-16,7 0 1 16,15 2-7-16,10-7-8 15,19-9-105-15,5-16-238 0,15-17-107 16,-5-12-147-16</inkml:trace>
  <inkml:trace contextRef="#ctx0" brushRef="#br0" timeOffset="95230.93">4293 13474 1324 0,'-5'-31'356'0,"0"11"112"16,7 17-389-16,4 13-8 16,12 25 23-16,7 15-19 15,11 37 6-15,-1 16 3 16,-1 54-9-16,-18 11-41 15,-31 55-214-15,-41-9-370 16,-50 23 54-16</inkml:trace>
  <inkml:trace contextRef="#ctx0" brushRef="#br0" timeOffset="103812.66">5664 14998 504 0,'-5'-7'212'0,"-2"0"31"15,2 1-124-15,-4 1 16 16,1 1-30-16,2 1 0 16,1 1-18-16,1 1 1 15,3 0-26-15,0 1 6 16,0-1-12-16,0 1 11 15,1 0-7-15,0 0 13 16,0 0-6-16,0 0 8 16,0 0-15-16,0 0-16 15,0 0-19-15,0 0 4 0,3 0-6 16,10 0 5-16,48 3 2 16,-24-3 3-1,2 1-12-15,11-3-3 16,-3-1-5-16,9-1 4 0,-1 0-8 15,12-2 5-15,-7 3-1 16,7 0 0-16,-8 2-4 16,8 0 6-16,-10 2-5 15,7-1-3-15,-7 3-2 0,11 4 1 16,-6-1-6-16,7 0 5 16,-4-1-1-16,13-2-4 15,-7-4 3-15,16 0 0 16,-8 0 1-16,17 0 0 15,-9 0 2-15,8 1-1 16,-14 2-2-16,8 3-3 16,-13 1-3-16,4 2-1 15,-11-1 0-15,3 2 2 16,-12-3-2-16,11 0 4 16,-10-1 2-16,8-2 2 15,-8-1 0-15,9-5 4 16,-10-3-2-16,5 2 0 15,-10 0-3-15,6-2 1 16,-9 6-1-16,2 0 3 16,-7 0-3-16,6 0 4 0,-7 0-5 15,8-4 3-15,-6 0-2 16,7-1 0-16,-5 2-1 16,5-2 6-16,-8 3-2 15,3 0 1-15,-9 0 0 16,-2 1 1-16,-9 1-2 15,-3-3 0-15,-9 3 2 0,-1 0 0 16,-1-2-2-16,-7 1-1 16,-2 1 1-16,-2 0-5 15,-2-1-2-15,-3 1-17 16,0 0-25-16,-4 0-17 16,0 0-487-1,-16 1 206-15</inkml:trace>
  <inkml:trace contextRef="#ctx0" brushRef="#br0" timeOffset="104738.95">5914 15100 772 0,'-9'-11'239'0,"1"2"41"16,3 8-218-16,-1 0-21 16,4 2-25-16,0-2 20 0,1 0 14 15,0 0 19 1,0 1-1-16,0-1 5 16,1 1-20-16,0 0-7 0,0 1-18 15,2 0 6-15,2 1 2 16,15 6 15-16,41 14 4 15,-22-16 11-15,4 1-8 16,14 0 0-16,-8-4-10 16,17 2-8-16,-3-1-16 0,12 1 3 15,-3-5-7-15,22-1-8 16,-7-7-3-16,22-1 9 16,-5-2 0-16,14 1-3 15,-12 3 5-15,15 1 4 16,-15 4-8-16,15 0-3 15,-19 3 3-15,12 1-2 16,-17 2-8-16,12-3 6 16,-10 1-1-16,11-4 4 15,-14-2-4-15,8-2 6 16,-10-2-6-16,8-2 1 16,-14-1-3-16,5-1 8 15,-9 0-7-15,-1 1 3 16,-17 0-1-16,8 3 0 15,-7 1-7-15,5-2 7 16,-8 3-3-16,3-4-3 0,-13 1-4 16,0-2 2-16,-12 3-3 15,1-1 1-15,-15 4 4 16,-3 0 0-16,-9 3-2 16,-4-2-4-16,-6 4 7 15,-3-1-6-15,-2 1-2 16,-1 0 0-16,1 0-18 0,-1 0-75 15,0 0-77-15,-3 1-379 16,0 1 31-16</inkml:trace>
  <inkml:trace contextRef="#ctx0" brushRef="#br0" timeOffset="105295.88">7063 15148 1053 0,'-8'-9'248'16,"5"3"88"-16,5 6-314 16,4 2-14-16,1-1-7 0,-5-1-2 15,3 0-3-15,26 2 21 16,41 5 16-16,-17-5 8 15,1-6 2-15,17 1 17 16,0 0-16-16,13-5-7 16,-2 1-6-16,13-3 9 15,-5-2-7-15,18 0 8 16,-10 1-6-16,12 0-3 16,-13 2-8-16,9-1 3 15,-17 1 0-15,10 2 11 16,-17-3 2-16,7 1 0 15,-17 2 2-15,11-1-2 16,-13 1-7-16,10 1 1 16,-14 2-9-16,4 0-9 15,-15 0-7-15,-6-1 0 0,-19 2-32 16,-11 3-213-16,-21 3-273 16,-38 7-10-16</inkml:trace>
</inkml:ink>
</file>

<file path=ppt/ink/ink154.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33:26.366"/>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1-12-02T03:33:29.409"/>
    </inkml:context>
  </inkml:definitions>
  <inkml:trace contextRef="#ctx0" brushRef="#br0">11700 4163 483 0,'-13'-5'216'0,"2"0"-9"0,3 0-75 16,2 5-136-16,2-1 19 15,2-1 9-15,2 1 20 16,-1 0 10-16,-1 0 28 16,2 0 2-16,0 0-3 15,0 1-23-15,0 0-11 16,0 0-25-16,2 0 2 16,0 0 20-16,2 0 29 15,17 0-4-15,47-3 1 16,-30 3-17-16,15 0-21 15,0 2-24-15,11-2 2 16,-5 0-2-16,10 0 5 16,-8 1 0-16,14 2 2 15,-11 0 3-15,12 2-2 0,-8-2-6 16,7-2 1-16,-10-2-2 16,11 0 8-16,-9 1 9 15,12 1 11-15,-5 0-5 16,11 0 4-16,-11 1-13 15,15 0-1-15,-4 2-6 16,7-1 1-16,-7 0-9 16,15-1 1-16,-12 1-2 0,20-2-7 15,-9 0 5-15,17-4 2 16,-6-1 0-16,16 2 0 16,-19-4-2-16,13-2-1 15,-13 2 3-15,11 3 2 16,-18 0-1-16,10 2 6 15,-15 0-8-15,6 0 0 16,-13-2 1-16,8 2-1 16,-14 0-7-16,7 3 7 15,-10-2 2-15,3 3-7 16,-9-1 2-16,4 0 6 16,-8 1 0-16,1 3-11 15,-10-6 5-15,-5 2 3 16,-15-2-7-16,-12 0-2 15,-9-2 6-15,-7 2 9 0,-8-1-8 16,0-2 6-16,-2 0-13 16,-2 2-94-16,0-1-102 15,0-3-295-15,0-3-27 16</inkml:trace>
  <inkml:trace contextRef="#ctx0" brushRef="#br0" timeOffset="1015.52">11544 4182 779 0,'-4'-4'162'16,"1"0"81"-16,3 2-225 15,0 2 8-15,0 0 2 16,0 0 12-16,0 0 0 16,0 0 7-16,0 0-4 0,0 0 3 15,0 0-8-15,0 0 10 16,0 0 14-16,1 0 14 16,2 0-2-16,0 0 1 15,0 0-11-15,14 2-18 16,37 2-18-16,-23-4 4 15,4 1-1-15,12 1 8 16,2-1-3-16,15-1 9 16,1-1-4-16,11-1 13 15,-1 0-6-15,15-1 0 16,-7 0-9-16,14 3-5 16,-8 0-17-16,13 1-3 15,-8 1 1-15,14 1-6 16,-10-2 3-16,12 0 3 15,-6 0-1-15,17-1 1 16,-9-4 1-16,20-4 3 16,-8 0-1-16,19 0 1 0,-18 1-3 15,19 1 7-15,-17 2-6 16,18 2 3-16,-19 0-4 16,19 1-1-16,-17 2-2 15,17-1 2-15,-16 2-5 16,19 0-1-16,-18-1-2 0,17 0-3 15,-17 1-2-15,12 0 7 16,-18-2-7-16,8-1 6 16,-25 0 6-16,-1 1 3 15,-25 1-4-15,-10 2 4 16,-20 0-1-16,-9 0 2 16,-18-1-5-16,-4-2 2 15,-9 0-4-15,-3 0-12 16,-5-2-43-16,-2 4-189 15,-2-2-356-15,-3-3 22 16</inkml:trace>
  <inkml:trace contextRef="#ctx0" brushRef="#br0" timeOffset="3042.15">11628 4140 624 0,'-15'-7'187'0,"2"4"60"16,4 1-168-16,1 0-5 16,3 2-13-16,2-1-8 15,1 0-21-15,1 0-8 16,1 1-8-16,0 0 12 15,1 0 5-15,3 0 24 16,5-1 12-16,15 0 7 16,34-2-8-16,-21 1-1 15,1 2-20-15,15-2-3 0,4 4-7 16,14-2 0-16,0-3-4 16,21 0 2-16,-3 1-6 15,16 0 5-15,-5-2-1 16,17 3-1-16,-8-1-6 15,18 1-5-15,-7-2-8 0,13 1-1 16,-7 0-1-16,20 2 5 16,-19-2 5-16,27 4 7 15,-12 1 1-15,17-2-5 16,-12 1-3-16,27 0-4 16,-28-3-13-16,30 1-2 15,-18 0 3-15,17-3 5 16,-17 1-7-16,23-1 8 15,-30 0 0-15,22 1 9 16,-20 0-9-16,7-2 12 16,-23 3 3-16,6 2 3 15,-28-1-8-15,-8 4 0 16,-24-1-7-16,-11 0-6 16,-26-1-3-16,-12 1-4 15,-16-1-23-15,-13 1-143 16,-12 5 180-16,-12-10-541 0,-10-8 97 15</inkml:trace>
  <inkml:trace contextRef="#ctx1" brushRef="#br0">2329 16418 0,'0'0'0,"0"0"16,0 0-16,0 0 15,0 0-15,0 0 16</inkml:trace>
  <inkml:trace contextRef="#ctx0" brushRef="#br0" timeOffset="192483.19">12524 5064 619 0,'-22'-9'190'16,"8"4"57"-16,0 0-142 15,7 2-30-15,-1 0-2 16,5-1-17-16,-2 1-10 15,4 2-21-15,1 0 10 0,-3 1 6 16,2 0 1-16,0 0-5 16,1 0-3-16,0 0-17 15,1 0 0-15,3 0-3 16,2 1 17-16,23 5 3 16,48 7 7-16,-28-11-6 15,15 1 4-15,4-1-19 16,17 1-3-16,1-3-4 0,18-2 3 15,-7 0-6-15,21 1 9 16,-8-2 5-16,16 0 6 16,-8-1 1-16,24 1 2 15,-14-4-3-15,26 4-1 16,-11 1-7-16,22-1 1 16,-15 3-3-16,26-2-3 15,-20 0-9-15,24 0 0 16,-12 2-3-16,25-2-1 15,-17 1 4-15,29-1 1 16,-20-2-2-16,18-2 0 16,-19 2 5-16,21-1-7 15,-25 1 0-15,16 4 7 16,-23 2-2-16,9 0-2 16,-30 4 2-16,17 0 1 15,-28-4-4-15,17 5 4 0,-20-2-4 16,13-1 6-16,-19 0-7 15,18 4 2-15,-21-4-1 16,14 2 2-16,-17 1-12 16,9 1 6-16,-21-4 5 15,8 1-7-15,-24-2-3 16,2-1 12-16,-20-1 6 16,-4 0-3-16,-24 2 0 15,-7-1 6-15,-18-2-1 0,-8-1 1 16,-11-2-2-16,-5 1 3 15,-6 0-5-15,1 2-116 16,-1 0-97-16,-31 1-317 16,-47-6-39-16</inkml:trace>
  <inkml:trace contextRef="#ctx0" brushRef="#br0" timeOffset="-133186.15">9321 8367 1659 0,'6'6'19'0,"10"1"4"16,6 17 12-16,6-7-1 15,3 6-2-15,5 17-11 16,-7 9-6-16,0 25-6 15,-9-2-2-15,-4 5 1 16,-6-11 1-16,-7-9-4 0,-2-25-3 16,-5-13 13-16,-3-18 11 15,-4-15 5-15,2-10-1 16,0-21 5-16,5-9-10 16,6-16-9-16,7 5-11 15,10-6 4-15,4 15-5 16,4 7-3-16,4 17-6 15,9 6-19-15,-3 16-28 0,4 7-81 16,-1 13 24-16,-8 10-302 16,-15 0 49-16</inkml:trace>
  <inkml:trace contextRef="#ctx0" brushRef="#br0" timeOffset="-131462.75">10885 8373 1069 0,'-4'-14'261'0,"3"1"104"16,-1 8-305-16,3 0 7 15,0 1-11-15,-1 4-5 16,0 0-15-16,0 0-8 16,0 0-11-16,14 29-1 15,13 41 1-15,-22-14 1 16,-4 7-4-16,-3 21-4 15,-2-3-3-15,-1 7-1 16,2-15-3-16,2-7-1 16,1-26 2-16,0-8-1 15,1-17-1-15,-1-8 13 16,2-6 24-16,8-11 4 16,3-8-3-16,10-19 5 15,7-7-12-15,9-24-23 16,0-1-4-16,3-8 2 15,-3 10-6-15,6 2-1 0,-6 15-4 16,6 4 4-16,-8 13-4 16,-3 5 9-1,-8 8 0-15,0 5 13 0,-10 6-4 16,0 0 4-16,-1 5-1 16,-1-1 12-16,-9 1 1 15,2 1 11-15,-3 0 4 16,-6 0 2-16,2 3-15 0,0 0-3 15,-1 0-15-15,1 0-4 16,0 0-9-16,0 0 1 16,0 0-1-16,0 0 2 15,0 0-3-15,0 0 6 16,0 0-3-16,0 0-5 16,0 0 2-16,0 0 4 15,0 0-6-15,0 0-1 16,0 0-1-16,0 0 0 15,0 0-1-15,0 0 3 16,0 0-2-16,0 4 1 16,8 21 1-16,9 43-2 15,-9-29-2-15,1 12 4 16,-3-5 0-16,3 11 1 16,0-6-1-16,1-1 1 15,-3-8-1-15,2-5 1 0,-4-15 1 16,0-8-1-16,-3-5 1 15,-1-8 2-15,-2 0 1 16,1-1 2-16,-1 0-4 16,1 0 1-16,0 0 0 15,0 0-1-15,0 0-4 16,0 0 2-16,-1 0-1 0,0-1-4 16,1 1-1-16,0-1 2 15,0 1 2-15,0 0 0 16,0 0 6-16,0 0-3 15,0 0 1-15,-2 0 1 16,0 0 0-16,2 0-3 16,0 0 4-16,0-1 0 15,0 1 6-15,0 0-2 16,0 0-3-16,0 0 2 16,0 0 1-16,0 0-5 15,0 0 1-15,0 0 1 16,0 0-4-16,0 0-5 15,0 0 0-15,0 0 3 16,0 0-5-16,0 0 0 0,0 0 1 16,0 0-6-16,0 0 4 15,0 0-2-15,0 0 9 16,0 0 0-16,0 0 1 16,0 0-4-16,8 12 4 15,24 36-3-15,-24-32 0 16,-2-1 4-16,0-2 1 15,-2-2-2-15,-3-4 1 16,1-4-3-16,-2-2-1 0,0-1 6 16,0 0-1-16,0 0 1 15,0 0 0-15,0 0 1 16,-1 0 0-16,0 0 1 16,1 0 2-16,0 0-2 15,0 0-2-15,0 0-11 16,0 0-15-16,-1 0-61 15,0 0-82-15,0 0-391 16,-22 5 49-16</inkml:trace>
  <inkml:trace contextRef="#ctx0" brushRef="#br0" timeOffset="-130851.5">10870 8475 705 0,'-3'-12'252'16,"0"5"36"-16,1 3-137 16,1 1-42-16,1 2 13 15,0 0-2-15,0 1 0 16,0-1-38-16,0 1-12 15,0 0-26-15,0 0 12 16,0 0-5-16,0 0 5 16,19 10 1-16,41 21 6 15,-29-15-27-15,9 4 2 16,13 9 15 0,1 1-44-16,3 7 5 0,4 3-7 15,-1 7-1-15,-10-4-2 16,4 4 5-16,-6-10-4 15,3 2-5-15,-5-10 2 16,1 1-1-16,-10-10-2 16,3 0 3-16,-14-6 1 15,-5-5-2-15,-9-4 2 16,-4-1 0-16,-7-5 2 0,0 2 4 16,-2-2-4-16,0 1-28 15,-1-1-31-15,1 0-155 16,1 0 52-16,-2 0-355 15,-2-3 11-15</inkml:trace>
  <inkml:trace contextRef="#ctx0" brushRef="#br0" timeOffset="-130387.23">11518 8444 600 0,'-6'-10'342'0,"5"5"-36"0,2 2-55 16,-1 3-136-16,0-1 3 15,0 0-11-15,0 0 10 16,0 0-43-16,0 0-18 16,8-2-19-16,22-3-4 15,37-3-17-15,-13 5 0 16,5 0-5-16,16 1-1 15,0 1-6-15,4 0 4 16,-16 3-2-16,-7 0-1 16,-21 2 0-16,-12 2-1 15,-13-3-4-15,-9-1-21 16,-7 0-49-16,-12 1-127 16,0 7-252-16,-4-1-5 15</inkml:trace>
  <inkml:trace contextRef="#ctx0" brushRef="#br0" timeOffset="-129886.65">11618 9036 904 0,'-4'-4'211'0,"1"1"89"16,3 2-242-16,0 1 28 15,0-1 10-15,0 1 16 0,0 0-6 16,0 0-4-16,-1 0-46 16,1 0-16-16,0 0-18 15,0 0-7-15,0 0-10 16,5 0 9-16,26 0 3 15,50 1 3-15,-26 2-1 16,10-2-4-16,-6 0-6 16,5 1 3-16,-15 0-1 15,-5-2 0-15,-14 2-3 0,-9 0-20 16,-12 1-56-16,-7 0-174 16,-2-2-208-16,-2-8-39 15</inkml:trace>
  <inkml:trace contextRef="#ctx0" brushRef="#br0" timeOffset="-129119.85">13102 8525 960 0,'0'-12'226'0,"1"1"83"16,-2 7-270-16,1 1 3 0,0 2 1 15,0 0 0-15,0 1 0 16,0 0-8-16,0 0-7 16,-1 0-4-16,1 0-1 15,-2 0-3-15,0 0 1 16,-14 12-8-16,-33 31-3 16,34-35-3-16,2 0 0 0,4 0-6 15,0-5 0-15,5 2-5 16,1 1 2-16,3 0-2 15,0 1 0-15,4 4-2 16,-3-2 8-16,6 2-5 16,-2 0-2-16,5 1 2 15,1-2 1-15,11 2-5 16,1-5 8-16,4 5 2 16,2-1 0-16,6 2 2 15,-6 2-2-15,4 3-2 16,-7 1-2-16,-3 3-5 15,-10-1 4-15,-7 3-6 16,-13-3-2-16,-9 2 4 16,-8-4 3-16,-11-1-5 15,-4-6 5-15,-8-2 6 0,3-8-2 16,-4-7-12-16,8-3-2 16,2-8-30-16,13 0-18 15,10-3-72-15,15 5-222 16,18 1 44-16</inkml:trace>
  <inkml:trace contextRef="#ctx0" brushRef="#br0" timeOffset="-128840.56">13809 8710 1097 0,'0'-13'252'0,"-3"-3"116"15,-1 7-317-15,1 5 0 16,2 1-2-16,2 3 3 16,-1 0-29-16,0 0-6 15,0 0-15-15,5 2-15 16,18 7-16-16,41 17-61 15,-34-18-45-15,7-2-253 16,-5-2 10-16</inkml:trace>
  <inkml:trace contextRef="#ctx0" brushRef="#br0" timeOffset="-128529.76">13771 8911 1295 0,'14'-5'244'0,"21"-5"140"16,12 4-386-16,18 1-4 16,1-4-5-16,4 9-373 15,-19-1 118-15</inkml:trace>
  <inkml:trace contextRef="#ctx0" brushRef="#br0" timeOffset="-127102.48">14989 8486 792 0,'20'-50'309'0,"-18"35"52"0,-2 11-221 15,-2 1-27-15,-1 3-55 16,1 0-14-16,-1 0-39 15,-1 1 0-15,-14 8 0 16,-39 27 0-16,35-19 1 16,3 4 1-16,5-5-5 15,6-2-14-15,2-3-8 0,5-2-6 16,3-4-7-16,4-1 0 16,2 2 14-16,6-1 3 15,11 0-1 1,6 0 13-16,2 3 1 15,3 0 3-15,-1 5 1 16,-11 3-1-16,-2 4-10 16,-9 1 2-16,-9 9-7 15,-6-4-6-15,-13 3-14 16,-12 0-1-16,-10-1-17 16,-3-12 6-16,-6-2 0 15,6-9 17-15,2-9-13 16,14-7 61-16,13-14-290 15,16-8 95-15</inkml:trace>
  <inkml:trace contextRef="#ctx0" brushRef="#br0" timeOffset="-126836.59">15365 8476 1393 0,'-12'-12'283'15,"14"2"143"-15,-6 7-415 16,1 2-9-16,3 2 12 0,0-1-2 16,0 0-4-16,0 1 0 15,0 1 4-15,1 3-12 16,3 13-1-16,9 44 5 16,-11-35 0-16,1 8-7 15,0-4 7-15,-2 2-42 16,0-6-45-16,0-5-100 15,2-9-250-15,5-23 10 16</inkml:trace>
  <inkml:trace contextRef="#ctx0" brushRef="#br0" timeOffset="-126688.36">15280 8263 1419 0,'0'-28'295'0,"-2"2"125"0,2 14-469 15,1 6-84-15,3 6-15 16,2 5-66-16,7 10-190 16,8 3 32-16,7 1-49 15</inkml:trace>
  <inkml:trace contextRef="#ctx0" brushRef="#br0" timeOffset="-126236.13">15627 8546 1025 0,'0'-15'267'0,"2"-2"103"16,1 3-296-16,6 1-7 15,1 1-10-15,3 1-8 16,3 4-24-16,4 3-8 15,-1 7-7-15,2 2-8 16,-3 5-6-16,2 4-3 16,-6 4 0-16,-4 2-2 15,-1 1 1-15,-6 10-5 16,-6 0 1-16,-8 4-6 16,2-1-3-16,-8 1-4 0,4-9 1 15,1-6 4-15,3-9 9 16,-2-6 10-16,6-2 4 15,-2-4-1-15,3 2 4 16,0 0-5-16,3-1-2 16,1 0-2-16,0 0 3 15,1 0-5-15,1 2-1 0,2-1-1 16,21 4-6-16,52 5-26 16,-30-17-32-16,10 0-64 15,-7-4-218-15,-6-7 25 16</inkml:trace>
  <inkml:trace contextRef="#ctx0" brushRef="#br0" timeOffset="-126028.91">15693 8654 804 0,'4'-7'406'0,"-5"-5"-19"16,2 6-133-16,2 2-221 0,7 0-10 16,9 0-1-16,10 0-27 15,13 1-36-15,6 2-55 16,13 1-290-16,-6-2 40 16</inkml:trace>
  <inkml:trace contextRef="#ctx0" brushRef="#br0" timeOffset="-125668.61">16100 8631 1092 0,'31'30'233'0,"-33"-38"101"16,2 8-319-16,5-2-16 15,1 0 1-15,-4 1-1 16,1 0 4-16,18-2-1 15,40-7-3-15,-31 4-14 16,-7-1-2-16,-2-1-8 16,-6 0-3-16,-5-3 6 15,-6 1 9-15,-2-2-2 16,-8 1 4-16,-6-1-6 16,-3 1 1-16,-9 1 7 15,0 2 4-15,-7 5 5 16,3 3 13-16,-2 9 3 0,4 5 0 15,-1 8 3-15,9 4-4 16,8 16-8-16,13-1-5 16,15 5-4-16,16-5-2 15,31-6 194-15,13-23-505 16,14-42 234-16</inkml:trace>
  <inkml:trace contextRef="#ctx0" brushRef="#br0" timeOffset="-125087.59">16953 8504 730 0,'40'4'280'0,"-38"-5"60"15,-2 0-166-15,-1-1-23 16,1 1 23-16,-1 1-64 16,0-1-13-16,-1 1-33 0,0 0-15 15,-2 0-37-15,0 1-9 16,-6 3-4-16,0 3-1 16,-31 36-5-16,37-18-17 15,4-2-3-15,9 6-15 16,1 1-1-16,9-3-2 15,0-6 19-15,8-8 5 16,-4-14 14-16,6-11 7 16,-1-10 5-16,1-11 0 15,-5 0 3-15,-4-3 11 16,-10 1-2-16,-9 1-2 16,-10 5-5-16,-9 0-4 15,-8 9-15-15,-9 5-3 16,3 10-12-16,-6 10-59 15,9 6-52-15,11 8-262 16,15 1 9-16</inkml:trace>
  <inkml:trace contextRef="#ctx0" brushRef="#br0" timeOffset="-124654.22">17375 8572 994 0,'-1'-4'526'0,"7"-2"-48"0,-6 3-155 15,-2 1-285-15,2 2 30 16,0 0-30-16,0 0 4 16,0 0 1-16,0 0-5 15,0 2-28-15,2 0-12 16,-2 1 0-16,4 6 3 16,6 10 1-16,16 38-5 15,-19-32 0-15,-1-4-4 16,0-5-2-16,-3-3-6 15,1-9 7-15,-3-4 11 16,-1-3 6-16,-1 1 2 16,1-1 6-16,-4-13-2 15,-5-46-10-15,3 22-1 16,0 3-3-16,2-10 2 16,3 3-3-16,2-11 2 15,3 2-4-15,4-13 2 16,2 8-2-16,-1-3 1 0,-2 10 1 15,4 6-1-15,-3 18 0 16,-3 5-6-16,1 12-8 16,-1 4-71-16,2 8-41 15,7 9-99-15,9 6-29 16,6 7-253-16,6-2 46 0</inkml:trace>
  <inkml:trace contextRef="#ctx0" brushRef="#br0" timeOffset="-124436.04">17289 8536 905 0,'-11'-10'345'15,"22"-1"11"-15,2 4-201 16,13 6-140-16,19 0-4 0,11 2-29 16,33 6-338-16,8-2 108 15</inkml:trace>
  <inkml:trace contextRef="#ctx0" brushRef="#br0" timeOffset="-123837.71">18197 8459 1065 0,'0'-22'317'16,"1"3"73"-16,3 13-319 16,6 0-4-16,2 6-37 15,3 3-18-15,2 2-6 16,3 9 4-16,-4 6 0 16,0 9-2-16,-2 4-1 15,-3 9 1-15,-6-3-6 16,-1 6 0-16,0-11 3 0,-3-3 0 15,0-11-4-15,-2-7 10 16,1-13 7-16,-1-6 13 16,-3-4 3-16,1-11 7 15,0-4-7-15,0-6-10 16,3-1-11-16,2-5-7 16,2 6-5-16,5 0-3 15,3 6 1-15,7 2-27 16,6 7-46-16,13 7-215 15,-2 7-155-15,10-2-66 16</inkml:trace>
  <inkml:trace contextRef="#ctx0" brushRef="#br0" timeOffset="-122721.16">19110 8451 936 0,'3'-90'286'16,"-5"76"99"-16,0 5-248 16,-1 2 4-16,3 3 8 15,1 4-15-15,-1-1-47 16,0 1-9-16,0 0-46 15,1 3-24-15,0 1-13 0,10 27 11 16,10 39-11-16,-15-21 5 16,0 0 4-16,-4 13 2 15,2-7-4-15,0 1 3 16,2-11-5-16,-2-4-2 16,1-18 0-16,-2-9-2 15,1-7 2-15,-2-5 10 16,2-6 5-16,-4 3-1 15,0-2-2-15,9-14 1 16,29-58-7-16,-3 22-6 16,7-5 2-16,6-8 2 15,2 10-1-15,5-1 1 16,-9 13 2-16,-2-2 3 16,-12 11 4-16,-4 2 13 15,-11 8 4-15,-5 2 9 16,-6 12 1-16,1 2 1 0,-6 8-10 15,1 1-5-15,1 0-8 16,-3 0-8-16,0 0-5 16,0 0-2-16,0 0-3 15,0 0 1-15,0 1 4 16,0 1 0-16,0 2-1 16,3 4-1-16,1 10-3 15,12 41-2-15,-12-31 1 0,-3 13-1 16,2 5 3-16,-2 11 1 15,2 2 1-15,1 13-4 16,3-9 5-16,2 2-2 16,2-12 1-16,1-6-1 15,-2-19 3-15,-2-9-2 16,-5-11 2-16,0-2 2 16,-3-6 1-16,-3-4 1 15,2 3 2-15,-1-1-8 16,-3-2-8-16,-21-18-14 15,-45-47-9-15,8 18-21 16,-4-1 2-16,-17-3-9 16,4 9 13-16,0 0 11 15,19 10 21-15,7 1 10 16,22 6 8-16,5 5 3 16,13 8-4-16,3 4-6 0,10 8-14 15,4 3-75-15,3 5-43 16,-4-3 98-16,13 9-450 15,64 29 153-15</inkml:trace>
  <inkml:trace contextRef="#ctx0" brushRef="#br0" timeOffset="-122204.79">20328 8475 1198 0,'-4'-12'279'16,"0"6"105"-16,0 2-354 15,-1 4 3-15,-4 1 21 16,-1 2-8-16,-7 1 4 0,2 0 0 16,-4 4-14-16,3 0-29 15,1-1-5-15,1-1-2 16,2-2 0-16,4 1-4 16,0-1-20-16,4 2-5 15,1 1-19-15,1 2-2 16,8 1-3-16,0 0 18 15,9 1 7-15,3-3 18 0,8 3 3 16,3 0 8 0,2 6 2-16,-3-2 0 0,1 6-2 15,-6 0 1-15,-7 3-4 16,-4-2-3-16,-10 0-3 16,-8-5 0-16,-18 0-2 15,-10-3 4-15,-19-3-6 16,-1-4-14-16,-6-1-44 15,11-9-41-15,9-6-259 16,21-7 36-16</inkml:trace>
  <inkml:trace contextRef="#ctx0" brushRef="#br0" timeOffset="-121869.55">21104 8602 1099 0,'-4'-1'249'0,"0"-1"108"15,-1 0-320-15,1-1 13 16,-1 0 15-16,2 1 13 15,0 0-16-15,1 0-15 16,1 1-25-16,3 0-20 16,8 0-13-16,31-2 5 15,39 0 10-15,-22 2 1 16,-4 1-6-16,4 2-49 16,-9 1-33-16,-8 1-68 15,-13-1-37-15,-6-1-222 16,-18-3 41-16</inkml:trace>
  <inkml:trace contextRef="#ctx0" brushRef="#br0" timeOffset="-121472.46">21301 8496 953 0,'-5'-12'305'16,"1"0"101"-16,0 2-255 15,0 1 43-15,2 3-19 16,0 0 0-16,-1 3-45 15,3 2-17-15,-1 0-58 16,1 1-23-16,0 0-25 16,0 2-8-16,0 10-6 0,6 68 0 15,-2-14 6-15,1 25-32 16,-1 8-125-16,-2 12-377 16,2-13 50-16</inkml:trace>
  <inkml:trace contextRef="#ctx0" brushRef="#br0" timeOffset="-120671.77">15105 9784 990 0,'-5'-46'223'0,"7"39"80"16,-5 7-292-16,-6 8-15 16,-3 5-2-16,-8 4 7 0,-3-2 8 15,-4 5 4-15,4-5-3 16,0 1 0-16,5-2-3 16,1 0-5-16,1-4-9 15,4 0-3-15,5-5-7 16,-3 1-10-16,7-3 3 15,3 2 0-15,3-1 2 16,-2-4 4-16,2 1 6 16,17 5-1-16,45 11 12 0,-24-9 1 15,0 0 1-15,2 4 3 16,-6 2-3-16,-5 1 0 16,-11 1-1-16,-2 2-2 15,-16-5 2-15,-6 2 6 16,-10 0-1-16,-14 1-2 15,-8-5 0-15,-5 3-14 16,0-5-18-16,1-2-40 16,12-3-33-16,14-4-179 15,10-6 21-15</inkml:trace>
  <inkml:trace contextRef="#ctx0" brushRef="#br0" timeOffset="-120403.97">15481 9900 891 0,'-6'-12'424'15,"1"1"-22"-15,3 7-144 16,0 2-223-16,2 3 18 16,0-1 28-16,0 0-2 15,0 0-10-15,0 0-17 16,0 1-18-16,0 2-36 15,2 9-5-15,10 46 3 16,-11-21 6-16,1-1-14 0,0 2-24 16,-1-9-18-16,2-5-44 15,-1-11-38-15,-4-7-57 16,-2-8-242-16,2-19 48 16</inkml:trace>
  <inkml:trace contextRef="#ctx0" brushRef="#br0" timeOffset="-120262.96">15368 9645 1272 0,'-1'-7'273'16,"14"-3"56"-16,-5 8-448 16,2 6-121-16,8 2-178 15,3 0-7-15</inkml:trace>
  <inkml:trace contextRef="#ctx0" brushRef="#br0" timeOffset="-119786.83">15719 9917 948 0,'18'14'273'0,"-19"-31"74"16,2 4-248-16,2-3-25 16,3 4 1-16,2-1 3 15,3 2-12-15,2 0-14 16,6 8-17 0,5 2-32-16,3 5-9 15,-2 2 3-15,-1 5-4 16,-6-1 5-16,-5 3-4 15,-7 0 1-15,-5 6-5 16,-6 0 4-16,-9 5-2 16,-6 2 5-16,-5 6 2 0,0-3 6 15,-4 0-1-15,7-8 2 16,5-3-1-16,1-9-1 16,5-1-5-16,7-4 3 15,0 1-8-15,3-2 1 16,1-3-2-16,0 0 6 15,0 0-9-15,0 0 4 0,1 0 2 16,1 1 2-16,3 0-7 16,20 1 5-16,49 0-65 15,-28-5-53-15,6-4-273 16,-9-1 13-16</inkml:trace>
  <inkml:trace contextRef="#ctx0" brushRef="#br0" timeOffset="-119571.87">15658 10045 1203 0,'5'-9'262'0,"1"-1"102"16,5 7-348-16,13 1-17 15,5-1-11-15,12 0 8 0,5 2-27 16,16 1-267-16,-5-1-70 16,1-5-90-16</inkml:trace>
  <inkml:trace contextRef="#ctx0" brushRef="#br0" timeOffset="-119188.47">16099 10029 1174 0,'17'29'257'0,"-14"-38"93"15,5 6-336-15,5 1-24 16,2-3-7-16,7 0 14 16,2 1 11-16,2-1-5 15,-2 1-3-15,1-1 0 16,-6-1-4-16,-2-2 0 15,-6-1-2-15,-2-2 3 16,-8-1 8-16,-1-2 2 16,-3 1-7-16,-4-3 8 15,-2 4 2-15,-2 1-11 16,0 5 7-16,-2 2-2 16,0 2 0-16,-4 4-8 15,-1 6 10-15,-7 9-12 0,5 7 8 16,0 9-13-16,9 4 11 15,9 1-13-15,18-6 7 16,18-6-6-16,17-12-25 16,30-14-320-16,2-10 100 15</inkml:trace>
  <inkml:trace contextRef="#ctx0" brushRef="#br0" timeOffset="-118588.96">17165 9883 1101 0,'0'-3'293'0,"-2"0"96"15,0 0-310-15,0 0-33 16,-3-1 18-16,1 1-17 0,-1 0-15 16,-3 0 4-16,-1 1-13 15,-28 0-20-15,31 13-15 16,2 2 6-16,-1 7-11 16,3-1 3-16,2 6-23 15,4-4 0-15,5 0-8 16,7-5 6-16,13-5 6 15,2-8 19-15,7-10 1 16,-2-4 1-16,1-7-1 16,-13-1-1-16,0-4 0 15,-14 5 12-15,-5-3 4 16,-6 2 6-16,-7 1 3 16,-8 4 1-16,-5 0-8 15,-1 4 1-15,-4 9-13 0,4 3-31 16,0 6-72-16,10 6-44 15,13 6-211-15,16-2-6 16</inkml:trace>
  <inkml:trace contextRef="#ctx0" brushRef="#br0" timeOffset="-118187.97">17519 9917 1073 0,'4'-13'389'0,"-3"6"80"15,-1 4-261 1,0 1-83-16,0 1-14 15,-1 1 12-15,1 0-49 0,0 0-16 16,0 0-10-16,0 0-27 16,0 0-19-16,0 1-7 15,0 3 1-15,2 11 0 16,11 45 9-16,-8-29-8 16,-3-4 7-16,3-3-7 15,-4-9 8-15,1-4-6 16,-2-9 8-16,0-6 2 15,-2-8 11-15,-2-9-3 16,0-10 4-16,-3-11-2 16,1-6 4-16,0-18-4 15,1-2 4-15,-1-15-9 16,3 1 6-16,0-7-16 0,1 14 0 16,1-3-8-1,1 19 3-15,2 7-11 0,2 17 8 16,1 11-56-16,4 21-40 15,10 16-45-15,1 10-41 16,9 20-109-16,1 9-185 16,2 10 1-16,-2-10-125 15</inkml:trace>
  <inkml:trace contextRef="#ctx0" brushRef="#br0" timeOffset="-117980.38">17320 9741 1455 0,'-15'-26'330'0,"12"5"130"16,3 16-432-16,15-1-18 15,11 3-4-15,28 1-40 16,20 0-71-16,46-5-353 15,4-3 82-15</inkml:trace>
  <inkml:trace contextRef="#ctx0" brushRef="#br0" timeOffset="-117370.52">18725 9802 828 0,'-6'-10'213'0,"-17"-28"106"0,17 33-230 16,-12 3 21-16,1 1 2 15,-8 3 1-15,1 3-28 16,-7 5-13-16,9 2-25 16,-5 1-13-16,11 2-17 15,3-4-13-15,5-4-1 16,3-2-1-16,3-2 0 16,0 1-6-16,2-4 1 0,0 1-5 15,3 2 3-15,1 0 0 16,18 9 5-16,45 24 1 15,-34-23 5 1,3 4-5-16,-7-1 0 0,3 6-1 16,-11-1 3-16,-5 1-6 15,-5-3 1-15,-11-1-3 16,-9-2 2-16,-12 1-7 16,-10-3 3-16,-21-4-10 15,-1-4-24-15,-6-2-363 16,13-11 104-16</inkml:trace>
</inkml:ink>
</file>

<file path=ppt/ink/ink155.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46:31.588"/>
    </inkml:context>
    <inkml:brush xml:id="br0">
      <inkml:brushProperty name="width" value="0.05292" units="cm"/>
      <inkml:brushProperty name="height" value="0.05292" units="cm"/>
      <inkml:brushProperty name="color" value="#FF0000"/>
    </inkml:brush>
  </inkml:definitions>
  <inkml:trace contextRef="#ctx0" brushRef="#br0">3396 4153 611 0,'-33'-43'143'0,"33"35"52"15,0 5-180-15,0 1-3 16,0 2-10-16,0-1-2 16,0 1 1-16,0 0 5 15,0 0 10-15,0 0 19 16,-2 0 6-16,2 0 21 16,-1 0 28-16,-1 0 44 15,1 0-14-15,-4 0 9 16,0 0-16-16,-12 3-32 15,-31 10-51-15,32-6-2 16,-1-1-17-16,2 2 8 16,4-1 7-16,1 0 15 15,0-1 8-15,1 0 15 0,-1 1-12 16,-2 3-3-16,0-3-17 16,1 7-5-16,0-3-17 15,-2 6 4-15,2 3-7 16,0 5-2-16,0 0-8 15,0 7 11-15,3-4-6 16,2 2 2-16,1-4 0 16,2-1 7-16,2-3-7 15,0 2 7-15,2-2-1 16,1 7 0-16,2-2-3 0,2 7 3 16,0-2-3-16,4 9-1 15,0-4 6-15,3 9-4 16,0-5-2-16,2 6-2 15,-3-7-3-15,4 6-5 16,-3-10 4-16,0 9 0 16,-4-8 6-16,0 9-1 15,-5-5 3-15,-3 10-3 16,-2-5-3-16,-5 9-2 16,-3-4 1-16,-6 6-1 15,-5-9 1-15,-11 6 1 16,-2-8-7-16,-6 3-1 15,-3-8 3-15,-3 3 2 16,6-9 5-16,-4-1 4 0,9-10-2 16,3-2 0-16,7-10-4 15,4-6 1-15,9 0-1 16,2-4 6-16,5-3-4 16,4 2 9-16,0 2-4 15,0-4-3-15,0 0-2 16,0 0-1-16,0 0-6 0,0-1 0 15,0-1 1-15,1 1 2 16,1 0-1-16,2-1-4 16,13-3 7-16,43-2-2 15,-32 14-3-15,10 5 3 16,-4 2 0-16,6 8 0 16,-6 3-4-16,3 6 1 15,-7 1-3-15,-2 12 3 16,-6 1-3-16,0 12 3 15,-6 5 2-15,-2 14 2 16,-3-5-1-16,0 4 1 16,-7-8 4-16,-1 2 0 15,1-16 0-15,-2 4-3 16,-2-7-3-16,1 5-2 16,1-11-1-16,-1 4 3 0,1-4 4 15,-2 5 3-15,0-8-2 16,-4 9 1-16,2-6-7 15,-3 11 2-15,0-4-5 16,-2 5 0-16,3-6 2 16,0-3 3-16,0-9 0 15,2-2 2-15,0-9-1 0,0 1-2 16,1-2 2 0,2 0-3-16,1-6 0 0,3 3 10 15,3-5 1-15,6 1-5 16,3 1 2-16,5-1-1 15,1 1-3-15,12 2-3 16,0-3 3-16,12-2-4 16,2-4-4-16,22-11-27 15,1-9-66-15,35-15-398 16,-2-10 89-16</inkml:trace>
  <inkml:trace contextRef="#ctx0" brushRef="#br0" timeOffset="21910.36">7885 5717 452 0,'12'-73'124'16,"-13"59"75"-16,-2 3-110 15,-2 1 31-15,1 3 1 16,-3 0-7-16,1 4-37 15,-4 2-22-15,0 2-35 0,-2 1-6 16,-1 1-7-16,-3 3 3 16,0-1 0-16,0 1 10 15,3-2 6-15,-3 0 13 16,5-1 4-16,0-1 13 16,-1-1-6-16,1-1 1 15,2 0-8-15,-5-2 0 16,6 0-10-16,0 0-1 15,4 2-7-15,0-2-4 16,4 2-9-16,-1 0-4 16,0 0-2-16,0 0-1 15,0 0-2-15,1 1-1 16,0 0 0-16,0 2 5 16,1 0 1-16,0 5 7 15,2 7 4-15,14 38 5 0,-10-31-1 16,0 15 3-16,0 2-4 15,-2 14-3-15,2 0-5 16,-1 13 1-16,1-4-6 16,0 13 4-16,-1-4-1 15,-2 12 0-15,0-9-3 16,-1 8 7-16,-4-12 0 16,0 7 0-16,0-8-4 0,0 14 0 15,-2-8-5-15,1 11-7 16,0-13-2-16,-1 8 5 15,-1-13 0-15,1 2 3 16,1-11-1-16,-1 7-1 16,-1-12-3-16,1 2-1 15,0-12-4-15,-2 8 1 16,4-9 7-16,2 3 1 16,3-9-1-16,-1 0-4 15,2-13 3-15,0-4-3 16,-5-10 1-16,2-1 5 15,-2-7 6-15,0-1 3 16,2 0-1-16,-2-2-3 16,0 0-3-16,0 0-3 15,0 0-1-15,0 1-3 0,0-2 7 16,0 2-6-16,0 0 1 16,0 0-25-16,0 0-21 15,0 0-96-15,0 0-70 16,2 0-266-16,2 0-7 15</inkml:trace>
  <inkml:trace contextRef="#ctx0" brushRef="#br0" timeOffset="22515.59">7757 7807 483 0,'-1'-1'113'0,"-1"0"58"16,-1 0-126-16,0 1 42 15,0-1 41-15,0 0 25 16,-2 0-1-16,2 0-9 15,-1 0-51-15,1-1-29 0,-1 1-17 16,2 0 9 0,0 0 6-16,-1 0 23 0,1 0-9 15,0 1-10-15,0 0-23 16,1 0-5-16,0 0-15 16,1 0 1-16,-3 0 2 15,3 0-1-15,0 0-10 0,0 0 2 16,3 0 2-16,0 0 12 15,17 0 3-15,44-2 7 16,-28-2-6-16,2-3-7 16,-2 2-12-16,-1 2-5 15,-7 3-3-15,-4 0-2 16,-7 1-25-16,-13 5-149 16,-13 2 68-16,-17-3-388 15,-12-10 3-15</inkml:trace>
  <inkml:trace contextRef="#ctx0" brushRef="#br0" timeOffset="25954.25">4886 7049 1153 0,'-28'-60'261'0,"23"55"103"15,-4 5-337-15,1 5-25 0,-4 2-3 16,-3 8 0-16,-8-2-3 16,-1 5 3-16,0-1 2 15,4 0 0-15,5-7 1 16,4-3-1-16,7-2 1 15,4-3-17-15,0-2-4 0,0 0-5 16,2 0-2-16,0 0-4 16,2 0 21-16,14 3 3 15,33 12 5-15,-28-1-1 16,-7 0 8-16,-2 4-15 16,-6 5-4-16,-5 4-3 15,-10-4-5-15,-8 2-9 16,-4-4 4-16,-9-5 0 15,-1-6 2-15,0-5-33 16,3-8-6-16,3-13-240 16,10-11 44-16</inkml:trace>
  <inkml:trace contextRef="#ctx0" brushRef="#br0" timeOffset="26436.78">4948 7066 1126 0,'0'-5'248'16,"-2"2"103"-16,2 3-327 15,0 0 4-15,0 0-11 16,0 0-6-16,0 0 6 16,0 1-15-16,-2 1 2 0,2 2-1 15,0 2 2-15,0 11-5 16,5 32 1-16,-2-30-2 15,1-4-2-15,2 3-19 16,-1-5-2-16,2 0-20 16,0-2-7-16,4-1-9 15,-2-5 12-15,1-2 5 16,-1-4 24-16,2-5 7 16,-5-3 19-16,1-3 13 15,0-2 2-15,2-5 15 16,-2 2 3-16,2 0 15 15,-5 3 7-15,0 3 20 16,-3 3-13-16,1 4 5 16,0 1-18-16,-4 1-16 15,2 1-21-15,0 0-4 0,0 1-14 16,0 0-11-16,0 1-2 16,0 3-3-16,2 23 0 15,7 51-31-15,-2-29-23 16,4 3-69-16,3-13 161 15,10-8-431-15,4-28 163 16</inkml:trace>
  <inkml:trace contextRef="#ctx0" brushRef="#br0" timeOffset="26888.26">5259 6726 1384 0,'-13'-16'292'0,"0"4"129"15,4 15-414-15,6 14-10 16,3 6-4-16,-1 12-5 16,3 8 5-16,2 19-2 15,0-5 10-15,6 10-1 16,2-3 0-16,2 5-1 16,-2-16 6-16,0-4-6 15,-7-16 2-15,2-10-4 16,-6-14-3-16,0-9 2 0,0-5 3 15,2-13-18-15,2-8 0 16,3-8-4 0,1 2-5-16,-1-2 0 0,-1 13 16 15,-2 6 5 1,-1 10-1-16,3 6-2 0,2 8-4 16,4 9 2-16,0 5 1 15,2 14 1-15,-1 4-6 0,-2 8-14 16,-4-7-15-16,-5-3-17 15,-3-15-10-15,-7-12 6 16,-10-13 18-16,-10-13 16 16,-6-9 17-16,-7-9 22 15,1-3 4-15,2-4 2 16,13 8-3-16,7 3-53 16,16 11-59-16,15 5-203 15,14 3-5-15</inkml:trace>
  <inkml:trace contextRef="#ctx0" brushRef="#br0" timeOffset="27471.17">5791 7128 1029 0,'-2'-2'272'0,"0"-3"73"0,-3 2-271 15,4 2-39-15,0 1-1 16,0 0 5-16,-1 0 3 15,0 0-7-15,0 0-12 16,-2 0 0-16,0 0-13 16,0 1 0-16,-3 1 1 15,-6 2-11-15,-30 13 2 16,33-10-13-16,-2 2-12 0,2 1-15 16,5 2-9-16,-1 1-10 15,4-2 5-15,2 0 11 16,5-1 9-16,-1-1 9 15,0 0 14-15,5 0 4 16,-1-2 1-16,-1-4 16 16,0-2 15-16,4-5 28 15,-3-3 15-15,4-6 21 16,1 2 6-16,0-2 6 16,-4 3-17-16,-1 3 1 15,-1 4-24-15,-3-1-16 16,3 9-23-16,5 7-21 15,0 5-10-15,5 18-6 16,1 8 2-16,1 12 2 16,-2-2 8-16,-2 4-2 15,-2-9 5-15,2-3-5 0,-4-16-2 16,0 0 0-16,-3-13-3 16,-3-10 17-16,-5-10 8 15,-3-14 2-15,1-7-3 16,0-13 10-16,2-3-14 15,0-17-12-15,3 3 8 16,1-12-16-16,3 6-13 0,1 1-92 16,6 15-66-1,3 10-314-15,-1 18 4 16</inkml:trace>
  <inkml:trace contextRef="#ctx0" brushRef="#br0" timeOffset="28121.38">6199 7132 1245 0,'-15'-10'267'0,"11"1"121"16,4 9-372-16,-1 1-6 15,0-1-2-15,0 0-5 16,0 1-4-16,-1 1 1 15,1 2-1-15,-1 12-2 0,-2 37-1 16,5-33-1-16,4-1 1 16,4-3-17-1,-1-1-11-15,5-1-10 0,-3-2-7 16,2-2 2-16,-3-5 12 16,-1-1 16-16,-5-4 11 15,4-5 8-15,-2-1 5 16,2-3 1-16,2-2 2 0,1 1 4 15,-4-1 5-15,2 0 6 16,-2 5 14-16,-4 0 7 16,-1 3-6-16,1 2-7 15,-2 0-10-15,0 1-14 16,0 0-13-16,2 1-2 16,2 1 2-16,4 2-8 15,10 6 2-15,40 16-6 16,-33-19-3-16,4-7-2 15,-4-7 12-15,-1-2 0 16,-6-10 7-16,-2-5 10 16,-5 2 9-16,-4-2 12 15,-4 2 9-15,-3 2 6 16,-5 5-4-16,-1 2-8 16,-2 4-19-16,-3 2-9 0,0 6-15 15,-1 5-22-15,1 3-5 16,2 12-5-16,1 2-3 15,3 9 5-15,2 2 19 16,6 5 7-16,0-5 3 16,8 0 0-16,4-9 7 15,5-4-4-15,6-9-9 16,10-14-82-16,3-10-231 0,9-16 39 16</inkml:trace>
  <inkml:trace contextRef="#ctx0" brushRef="#br0" timeOffset="28453.4">6752 7106 906 0,'-6'-1'317'16,"6"-1"24"-16,1 2-209 15,-2 0-116-15,1 0-9 16,0 0-3-16,0 1 11 16,1 1-4-16,3 2 7 15,0 8-3-15,25 45 6 16,-21-35-14-16,-2 5 2 15,-1-4-7-15,-2 0 3 16,-3-9-1-16,3 0 3 16,-3-8 1-16,-3-6 5 0,2 0 22 15,0-1 38-15,0-2 8 16,1-3-7-16,0-19 3 16,8-47-24-16,-2 40-37 15,3-3-8-15,0 11-3 16,-3 4-8-16,3 11-16 15,2 2-63-15,2 4-23 0,5 3-85 16,3 5-263-16,-3-2 52 16</inkml:trace>
  <inkml:trace contextRef="#ctx0" brushRef="#br0" timeOffset="29147.75">7071 7144 1102 0,'-1'-3'293'0,"0"0"122"15,1 0-309-15,-3 0 0 16,2-1-5-16,0 1 0 16,0 1-48-16,1 0-15 15,-3-1-32-15,3 2-3 16,3 2-23-16,-1 3 3 16,15 10 0-16,45 44-20 15,-37-37-8-15,0-6 1 16,-6-5 10-16,-6-10 18 15,-2-7 42-15,1-7 31 16,-2-4 11-16,-2-9 23 16,-2 5 9-16,-2-2-6 15,-4 5-15-15,-1 2 3 16,1 6-21-16,0 2-14 16,-1 5-19-16,1 3-14 0,2 1-16 15,-2 1-15-15,0 1-6 16,0 28 4-16,-4 56-1 15,-7-1 7-15,-1 1 8 16,3 29-75-16,1-6-76 16,15 13-380-16,9-26-11 15,11-17-201-15</inkml:trace>
  <inkml:trace contextRef="#ctx0" brushRef="#br0" timeOffset="29717.7">5062 7703 903 0,'-18'-14'220'0,"4"5"104"15,6 5-261-15,2-1 12 16,4 4-2-16,-1 0-1 16,3 1-35-16,0 0-5 15,2 0-21-15,1 0 4 16,13 0 8-16,61 4 29 0,-21-3 13 15,25-5 16-15,1 1-8 16,37-5 10-16,6 1-20 16,31-2-3-16,-4 2-19 15,36-2-3-15,-19 0-17 16,25-1-3-16,-20 0-3 16,11 1-7-16,-30 7 2 15,-3 0-5-15,-42 3 2 0,-13 2-7 16,-37 0 0-16,-17-5 2 15,-24 5 0-15,-7-3-7 16,-10 0-15-16,-6-3-79 16,-1 0-89-16,2 2-311 15,0-1 0-15</inkml:trace>
  <inkml:trace contextRef="#ctx0" brushRef="#br0" timeOffset="30090.73">7491 7355 1391 0,'-2'-2'330'16,"1"-2"114"-16,-1 2-449 15,0 1-71-15,0 2 140 16,0 0-507-16</inkml:trace>
  <inkml:trace contextRef="#ctx0" brushRef="#br0" timeOffset="46755.88">8530 12512 704 0,'-21'-5'296'16,"4"-2"-5"-16,1 4-144 15,8 2-128-15,1 1 7 0,5-3 18 16,0 2 26 0,2 0 1-16,0 1 2 0,1-1-15 15,1 1-15-15,6 0-20 16,27 1 2-16,36 2-3 15,-21 0 2-15,5-2-2 16,12 0 5-16,-3 0-3 16,16 0-1-16,-2 2-5 15,19 0-2-15,-7-1-7 0,24 0-5 16,-5-1 3-16,22-3 1 16,-7 2-2-16,24 0 4 15,-16-2 1-15,23-1 7 16,-17 3-1-16,19-1 8 15,-18-1-5-15,24 2 0 16,-20 1-5-16,16-2 3 16,-18 2-5-16,20 1 2 15,-22 0-4-15,24 0-5 16,-20 0-4-16,21-1 1 16,-21 0-2-16,18 1 6 15,-24 0 3-15,13 3 5 16,-23 1-5-16,10 2 6 15,-23-2-3-15,3-1 3 0,-25-1-3 16,5-1 2 0,-23-1-5-16,-3-1 2 0,-19 0-4 15,-7-1-1-15,-19-1 7 16,-7-1-4-16,-12 2-1 16,-3-1-1-16,-2 1-2 15,-9 0-99-15,5 0-105 16,-5-1-303-16,-28-9-29 15</inkml:trace>
  <inkml:trace contextRef="#ctx0" brushRef="#br0" timeOffset="48661.3">17474 12428 677 0,'0'1'270'16,"-1"-1"2"-16,-2-1-137 16,-1-2-122-16,0 1 1 0,1 0 5 15,-1 0 16-15,2-1 3 16,1-1 12-16,2 1-7 16,2 0 1-16,14-4-14 15,51-7 0-15,-30 13-6 16,17 3 6-16,-3-1-7 15,13 0 1-15,-4 0-5 16,13 0-2-16,-6 1 1 0,19 0 26 16,-2 1-3-16,19-2 1 15,-4 1-3-15,25 2 2 16,-6-2-22-16,15 1 12 16,-12 0 2-16,14 3 1 15,-19-2-5-15,13 1 7 16,-12 0-11-16,16 1 1 15,-16-3-6-15,16 1 5 16,-19 2-8-16,15-3 3 16,-15-1-8-16,15 1 3 15,-13 2-9-15,10-4 1 16,-21 0 4-16,9-1 2 16,-18 2-3-16,3-2 2 15,-10 2 2-15,7-1-6 16,-11 3 1-16,6-2 0 15,-10 0 4-15,-1-1-7 0,-20 3-2 16,-3-3 5-16,-18 0 3 16,-8-1-4-16,-11-1 2 15,-2-2 3-15,-7 1-7 16,-4-1 5-16,-6 1-1 16,2 0 0-16,-4 2-6 15,0 0-30-15,0 0-53 16,0 1 12-16,-1 0-452 0,1 0 107 15</inkml:trace>
  <inkml:trace contextRef="#ctx0" brushRef="#br0" timeOffset="50073.91">5414 13378 677 0,'-5'-4'326'15,"4"2"-44"-15,0-1-142 16,1 2-101-16,0 1-41 16,1-1 13-16,1 0 24 15,1 0 4-15,6 0 1 0,13 0 6 16,36-2-9-16,-24 0 0 15,1 2-11-15,9-1-4 16,-1 1-2-16,8 1 2 16,-4 0-6-16,11 0 7 15,-4 0-5-15,7-2-2 16,-2 0-2-16,15-1 4 16,-6 1 1-16,18-2 5 15,-3 1 4-15,16-2 1 16,-7 2-6-16,16 0-5 15,-10 2-7-15,9-3-1 16,-11 4-4-16,14-2 1 16,-10 0-1-16,17 2 7 15,-10-1-2-15,27-2 5 16,-11-3 2-16,24 1 2 16,-9-1-4-16,22-2 0 0,-19 3-4 15,18 1 2-15,-18-2 0 16,14 2 2-16,-20 3-1 15,19 0 8-15,-22-1-2 16,15 1 1-16,-14 2 1 16,15-5 1-16,-25 0-11 0,16 3 0 15,-17 1 3-15,4-4-2 16,-23 9-6-16,0-2 5 16,-25-2-7-16,-6-1-6 15,-23 0 0-15,-9 0 2 16,-15 1 1-16,-9-1-1 15,-13 1-12-15,-3 0-104 16,-5 2-81-16,2-3-300 16,-5 0-29-16</inkml:trace>
  <inkml:trace contextRef="#ctx0" brushRef="#br0" timeOffset="51385">14840 13321 670 0,'-44'-7'238'0,"-39"-8"22"16,40 13-165-16,-7 3-46 15,12-1-9-15,1 0 22 16,6 0 2-16,0 0 18 16,10-3-12-16,2 3 4 15,6 0-20-15,3-1-4 16,8-1-18-16,2 3-11 16,5-1-13-16,-5 0 2 15,3 0 1-15,17 0 11 16,48 4 9-16,-12-5 12 15,3 2-2-15,23 1-6 16,3 2-12-16,19-1-8 0,-5 4-11 16,21-3-2-16,-7 1 6 15,18 1 7-15,-9-1-1 16,26 1 8-16,-14-2 3 16,18 2 3-16,-9-1-4 15,24-2 3-15,-17 0-1 16,26-2 1-16,-13-1-8 15,21 0 9-15,-16-1-3 0,19 0 6 16,-25 1-9-16,18 0 8 16,-25 0-6-16,18 3 2 15,-26-1-10-15,11 1 3 16,-23 2-6-16,11-3-3 16,-25-2 0-16,7 1 2 15,-19 0-2-15,3-1 6 16,-21 0-4-16,0 1 2 15,-23-1-4-15,-5 0-2 16,-19-1 0-16,-8 1-4 16,-13 0-3-16,-7 0-1 15,-9 1-25-15,-7 0-147 16,-9 6 29-16,-11-4-395 16,-9-9-1-16</inkml:trace>
  <inkml:trace contextRef="#ctx0" brushRef="#br0" timeOffset="55234.64">13081 14346 621 0,'-133'-12'235'15,"97"5"11"-15,-9 1-120 16,8 5-83-16,-4 0 20 16,9-1 13-16,1 1 25 15,12 1-6-15,4 0 2 16,7-1-24-16,5 2-13 15,4 0-28-15,-1-1-13 16,0 0-15-16,2 0 2 0,1 0 5 16,25 0 9-16,41 2 5 15,-17-1 12-15,3-1-4 16,18-2 4-16,-7 0-6 16,22-2 7-16,-4 1-14 15,17-1 10-15,-6-1 0 0,22 1 4 16,-7 0-10-16,21-2 11 15,-10 2-7-15,27 3 1 16,-10 0-5-16,26 1 5 16,-14 2-8-16,30 1 3 15,-22-2-15-15,27 0 3 16,-20 0-3-16,21 3 5 16,-20-2-3-16,10 2 11 15,-15 2-3-15,23 0 0 16,-27 0-6-16,15 0 1 15,-12 1-7-15,1-4 0 16,-28-1-2-16,14 1 6 16,-24-3-9-16,8-4 1 15,-22 2-1-15,6 2 5 16,-21 0-9-16,2-2 1 0,-21 0-1 16,0 1 6-16,-16-2-9 15,-5-1 0-15,-15 2 6 16,-3 1 0-16,-9-1-8 15,-5 0 4-15,-7 1 3 16,-2 0 2-16,-6 1-3 16,-3 0 2-16,-1-1-16 0,-3 1-67 15,-1 0-109 1,-2 1-375-16,-2 0 25 0</inkml:trace>
  <inkml:trace contextRef="#ctx0" brushRef="#br0" timeOffset="58080.29">5650 4805 236 0,'-38'4'189'0,"-2"-1"-24"16,12-3-29-16,4 3-42 15,8 0-27-15,5-1-5 16,11 0-13-16,3 2-1 16,1-3-15-16,-3-1 4 15,1 1-2-15,9 2 14 16,13 2-4-16,46 7 51 16,-32-9 1-16,11-3 16 0,1-2-13 15,17-1-7-15,-1 2-53 16,18-3-4-16,-2 0-14 15,12-1 8-15,-7-1 11 16,15-1 6-16,-14 1 1 16,14 3-2-16,-9 1-17 15,6 5-8-15,-15-3-7 16,2 2-8-16,-18 1-3 0,-4 0 1 16,-16-2 3-1,-4 4-1-15,-12-4 8 0,-8-1 3 16,-9 0 7-16,-5-1-1 15,-7 0-8-15,-3 0-13 16,3 0-54-16,-3 1-145 16,0 0-258-16,0-2-2 15</inkml:trace>
  <inkml:trace contextRef="#ctx0" brushRef="#br0" timeOffset="59169.56">5411 5582 555 0,'-17'-8'223'0,"9"2"7"15,0 4-117-15,6 3-94 0,0-1 5 16,2-1 1-16,-1 1 4 15,1 0 8-15,0-2 12 16,0 2 2-16,0 0 38 16,0 0 34-16,0-1 8 15,1 0-15-15,2-1-13 16,11-1-46-16,51-10-42 16,-25 12-17-16,7-1-4 15,2 2 3-15,13-1 2 16,1 1-1-16,13 0-1 15,-1-1 5-15,14-1-2 16,-6 2 0-16,10-2 8 16,-8 1 4-16,12 0 0 0,-12 0 9 15,14-1 0-15,-10 0-7 16,12 0 2-16,-10 1-5 16,13-1-3-16,-12-1 3 15,14 0-2 1,-17 0 1-16,6 0-5 0,-18-1 2 15,2 1-5-15,-19 2 9 16,0 2-2-16,-10 0 3 16,-8-1-5-16,-13 2 2 0,-4 0-6 15,-10-4 7-15,-4 2 0 16,-3 0 2-16,-2-1 8 16,-2 0-7-16,-2 0-8 15,-2 1 3-15,0-1-67 16,0 0-72-16,0 1-323 15,1 0 25-15</inkml:trace>
  <inkml:trace contextRef="#ctx0" brushRef="#br0" timeOffset="61321.83">8658 5122 854 0,'-3'-13'207'15,"1"-2"74"-15,0 5-246 0,3-5-1 16,5 0-12-16,7-5 5 16,4-3 12-16,8-9 92 15,0-2 1-15,10-8 6 16,0 1-10-16,20-7-16 15,3 4-96-15,26-2-3 16,4 5 0-16,20-1 11 16,-6 13-5-16,29 1-3 15,-19 10-3-15,24 2-7 16,-12 11-7-16,15 0 5 16,-19 10 7-16,17 5-9 15,-19 6-1-15,7 5-1 16,-19 2 0-16,4 8-5 15,-23 1 7-15,4 14-2 16,-21 4 0-16,1 15-4 0,-15-1 1 16,0 9 1-16,-14-4 1 15,3 23-1-15,-9-6 1 16,-1 16 0-16,-8-2-4 16,-1 20 4-16,-10-16 2 15,2 11 0-15,-6-17 1 0,-2 4 1 16,-4-27 6-16,1-6-2 15,-4-24 1-15,1-9 0 16,-2-17-5-16,-1-8 9 16,0-8 12-16,-1-2 29 15,-2 0 9-15,2-2 11 16,0 0-10-16,0-1-10 16,0 2-28-16,0 0-10 15,0 0-17-15,0-1-20 16,-1 0-16-16,1 0-41 15,-1 0-40-15,-1 0-137 16,1 0-204-16,0-2-39 16,-1-2-161-16</inkml:trace>
  <inkml:trace contextRef="#ctx0" brushRef="#br0" timeOffset="62279.13">11003 6073 971 0,'-7'-7'208'0,"11"3"87"15,-1 4-288-15,1 1-5 16,-3-1-1-16,2-1 145 15,-1 0 21-15,1-1-3 16,0 1-1-16,1 0 0 16,-1 0-145-16,0 0-15 15,4 0 5-15,6 1-1 16,33 5-6-16,-31 5 2 16,5 3-6-16,2 7 5 15,-1 2-1-15,2 5 3 16,0 4-4-16,0 2 1 15,-4-3-5-15,2 0-1 16,-6-6 0-16,-1-6 6 16,-7-7 1-16,0-5 22 15,-3-1 13-15,-2-9 27 0,3 0 8 16,-4 2 7-16,1-1-17 16,6-7-9-16,48-51-28 15,-26 25-8-15,0 1-9 16,2-4-6-16,-5 7 0 15,-3 3 4-15,-6 8 3 16,-5 2-1-16,-7 9 2 16,1-1 0-16,-3 3-8 15,1-1-4-15,-1 2 4 0,3 1-2 16,-7 1-1-16,3 3 4 16,-1-1-2-16,-2 2-2 15,0 0 2-15,0 1 0 16,0 0-3-16,0 0 5 15,0 0-2-15,0 0-3 16,0 0 4-16,0 0 0 16,0 0-5-16,0 0 8 15,0 0-4-15,0 0-5 16,0 0-1-16,0-2 8 16,0 2-6-16,0 0 8 15,-1 0-3-15,1 0 3 16,0 0-7-16,-1 0 4 15,1 0-5-15,-1 0 4 16,1 0-2-16,-1 0 2 0,0 0-1 16,-4-1 1-16,-6 0-7 15,-26 0 2-15,-40-2-1 16,17 4 2-16,-1 3-3 16,-17 2-26-16,7 2-23 15,-12-1-124-15,5 3 203 16,-2-13-583-16,20-32 172 0</inkml:trace>
  <inkml:trace contextRef="#ctx0" brushRef="#br0" timeOffset="67045.95">5896 6468 956 0,'-18'-9'213'0,"-2"6"87"16,5 5-284-16,-1 2-4 15,8 0 1-15,0-1 40 16,6 0 40-16,-2-3 56 15,4 0-1-15,0 0-11 0,0-1-46 16,3 0-40-16,1 0-54 16,26-2 9-16,40-3 18 15,-16 5 8-15,9 1 3 16,20 1 4-16,1 0-5 16,25 2-9-16,-5 1-1 15,21 2 1-15,-10-1-5 0,16-1-3 16,-15 1 1-16,15-5-1 15,-23-5 3 1,6 0 6-16,-20-1-2 0,-1 0-3 16,-23-1 0-16,-3 3-4 15,-17 4-5-15,-8 0 1 16,-15 1-29-16,-5 10-211 16,-18-1-315-16,-26-25 11 15</inkml:trace>
  <inkml:trace contextRef="#ctx0" brushRef="#br0" timeOffset="-190364.45">19077 7930 661 0,'-21'-9'152'0,"3"0"99"16,1 3-183-16,1-1 16 16,4 3-1-16,1 1 24 15,2 0-26-15,4 2 4 16,0 0-19-16,3 0 11 16,1 0-20-16,1 0 3 15,0 0-13-15,0 0 12 16,0 0-12-16,0 1-2 0,0 0-18 15,1 0 4-15,0 0-15 16,1 0 8-16,5 0-8 16,17 0 16-16,39-1-9 15,-26 1 13-15,-2-4-7 16,9 1 7-16,-2 2-10 16,7-2 11-16,-6-2-19 15,10 4 8-15,-7-2-6 0,10 3-1 16,-1 0-6-16,8-2 8 15,-3 4-5-15,10-2 7 16,-8-3-4-16,4 1 3 16,-6 4-3-16,3-5 3 15,-7 4-8-15,6-2 4 16,-10 1-5-16,7-2 3 16,-8-1-9-16,8 2 3 15,-8-2-3-15,15 0 0 16,-7 4-5-16,10-1 5 15,-9 2-3-15,10-1 6 16,-11-4-8-16,7 1 5 16,-6 0-4-16,7 0 1 15,-7 1-7-15,4 3 8 16,-6 0-7-16,10-1 6 16,-4 4-3-16,12-2 2 0,-5 5-2 15,7-4 4-15,-11-1-7 16,6-1 4-16,-16 2-2 15,3-6 2-15,-5 5-5 16,5-1 4-16,-4 0 0 0,10 0 4 16,-5-2-7-16,12 4 3 15,0-4 0-15,7 2 2 16,-6 0-7-16,9 2 8 16,-14-4-1-16,5 4-3 15,-16-3-3-15,3-1 8 16,-13 0-3-16,5 0 0 15,-10-2 3-15,5 0 2 16,-6 0-7-16,9 0 3 16,-4 2-1-16,9-1 1 15,-6 1-4-15,5 0 6 16,-7 3-6-16,7-3 9 16,-7-1-6-16,7 2 4 15,-5 0-3-15,6-2 5 16,-6 0-11-16,8-1 8 0,-4-2-3 15,1 3 4-15,-9-4-5 16,2 3 7-16,-11 1 5 16,2 0 13-16,-4-4-9 15,2 5 5-15,-4-2 4 16,1 4-7-16,-7 0-15 16,4 2 8-16,-6-1-7 15,2 3 0-15,-5-5-11 16,-2 2 7-16,-5-2 3 0,-5 0 1 15,-4-2-2-15,-2 0 6 16,-2 0-7-16,-2 1-1 16,0 0 6-16,0-1-4 15,0 1-6-15,-1 0-30 16,0 0-37-16,0 0-143 16,-2 1-95-16,-17 0-291 15,-57-13-35-15</inkml:trace>
  <inkml:trace contextRef="#ctx0" brushRef="#br0" timeOffset="-171375.22">19523 7168 766 0,'0'3'190'16,"1"-2"74"-16,0-1-194 16,0 0-14-16,3-1 19 0,-3-1 2 15,0-1 23-15,0-2-6 16,-1-7 6-16,-3-36-16 16,-15 28 5-16,1 3-32 15,-8-5-10-15,0 5-21 16,-13-7-2-16,1 2-8 15,-18-1-4-15,-4 0-8 16,-26-6 5-16,-5 0-8 0,-31-10-2 16,2-3 2-16,-28-7 5 15,7 5-10-15,-24-5 12 16,10 6-3-16,-31-3 2 16,11 9-1-16,-34-5 8 15,11 7-11-15,-38-4 4 16,18 3-3-16,-35-7-2 15,24 1 0-15,-36 2 6 16,27 6-1-16,-29 4 5 16,30 8-4-16,-30 5 1 15,31 3 4-15,-20 4 3 16,32 5-2-16,-18 10 13 16,34 4-11-16,-13 6-2 15,35 2-5-15,-5 6-4 16,35 0-7-16,0 8 5 15,31-5 0-15,1 6 4 0,26-4-11 16,4 0 7-16,22-7 0 16,-1 2-5-16,21-3 1 15,-1-2 12-15,12-5-11 16,4 4 4-16,11-6 5 16,5-4 1-16,12-2-3 15,1-1 6-15,5-4 3 16,2 0 1-16,0 0-2 15,-1-1 10-15,1 1 3 16,0 0 7-16,0-1-9 0,0 1 3 16,0 0-12-16,0 0-18 15,0 0-39-15,0 0-62 16,0 0-85-16,0 0-346 16,1-1 38-16</inkml:trace>
  <inkml:trace contextRef="#ctx0" brushRef="#br0" timeOffset="-170563.37">12672 6167 779 0,'0'-40'179'0,"-5"36"97"0,0 4-223 15,-6 7-4-15,-4 0 6 16,-13 9 29-16,-2 3-14 15,-11 20 10-15,0 4 0 16,-11 12-2-16,4 0-29 16,-2 6-16-16,6-16-10 0,4-2-4 15,15-13-8-15,5-2 4 16,8-12 3-16,4-3 3 16,3-7 0-16,2-1 14 15,3-5 3-15,0 0 26 16,0 0-1-16,0 0 14 15,0 0-6-15,0-1-1 16,0 0-23-16,0 0 0 16,0 1-14-16,0-1-9 15,0 1-8-15,0 0-7 16,0 0-7-16,0 0-2 16,0 0-1-16,0 0 2 15,0 0-3-15,0 0-3 16,0 0-3-16,0 0-3 15,2 0 3-15,2 1-1 16,23 3 2-16,44 6 3 16,-32-6 9-16,7 1-2 0,-6-2 2 15,5 2 3-15,-10-3 7 16,-3 0-13-16,-13-1 3 16,-3-1 1-16,-12-1 1 15,-4 2-8-15,-1-2-23 16,1 1-140-16,0 0-355 15</inkml:trace>
</inkml:ink>
</file>

<file path=ppt/ink/ink156.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53:31.092"/>
    </inkml:context>
    <inkml:brush xml:id="br0">
      <inkml:brushProperty name="width" value="0.05292" units="cm"/>
      <inkml:brushProperty name="height" value="0.05292" units="cm"/>
      <inkml:brushProperty name="color" value="#FF0000"/>
    </inkml:brush>
  </inkml:definitions>
  <inkml:trace contextRef="#ctx0" brushRef="#br0">22932 6973 489 0,'-11'-12'321'15,"2"1"-57"-15,5 2-29 16,3 5-175-16,5-2 9 16,5 1-2-16,15-1 5 15,7 0-15-15,21-2-11 16,5 0-12-16,13 4 9 16,-5 1-6-16,6 2 6 0,-15 3-5 15,-6 0 0-15,-17 2-11 16,-8 1 5-16,-14-2-9 15,-6 0 8-15,-3-1 1 16,-2-2 9-16,0 0-2 16,0 0 4-16,0 0-6 15,0 0 5-15,0 0-2 16,-1 0 10-16,0 0 2 0,0 0 1 16,1 0-8-16,-1 0-6 15,1 0-15-15,-1 0-11 16,-1 0-4-16,2 3-2 15,0 0-5-15,0 9-2 16,9 46 1-16,-3-22-4 16,-2 5-2-16,4 23 0 15,-2 2 1-15,2 22 3 16,-1-3-2-16,3 22 5 16,-2-12 1-16,1 22 0 15,-3-13-2-15,2 17 1 16,-5-12-4-16,0 18 1 15,-2-18 0-15,-5 11 4 16,-1-14-1-16,-3 13 3 16,0-21-2-16,-5 5 3 0,4-17 1 15,-1 5 0-15,2-21 2 16,2 10 0-16,1-12-3 16,-1 6-4-16,-2-13 1 15,2-2-3-15,0-12 3 16,-1-4 0-16,2-10 0 15,-1-5 0-15,0-6 0 16,0-8-3-16,4-6 4 16,2-2 1-16,1-2 0 15,0-4-5-15,-1 0-11 0,0 0-49 16,-1 0-47-16,0 0-157 16,-1 0-268-16,-2-1 5 15</inkml:trace>
  <inkml:trace contextRef="#ctx0" brushRef="#br0" timeOffset="456.14">23042 9649 1195 0,'-7'-5'297'0,"4"-6"87"16,-2 8-343-16,8 1-9 0,2 2-1 16,-3 0 19-16,8 0 12 15,32 3 13-15,51 4-17 16,-22-1-7-16,-2 0-20 16,1 2-5-16,-16 1-11 15,-4-2-118-15,-15 1-7 16,-11-17-360-16,-22 0 4 0</inkml:trace>
  <inkml:trace contextRef="#ctx0" brushRef="#br0" timeOffset="12351.15">3403 12051 1074 0,'2'-4'243'0,"-1"-1"97"16,-1 2-291-16,-2 1 19 0,-3 2 0 15,-22 15 5-15,-44 42 6 16,30-8-33-16,10 1-21 15,4 3-13-15,17-11-10 16,15-6-15-16,13-10-3 16,20-6-33-16,7-9-18 15,15-11-99-15,-1-4-240 16,4-10 35-16</inkml:trace>
  <inkml:trace contextRef="#ctx0" brushRef="#br0" timeOffset="12767.29">3669 12113 744 0,'2'-37'368'16,"-7"28"-14"-16,2 4-83 15,2 2-146-15,6 2-1 16,-5-1-7-16,1 2-7 16,0 0-48-16,2 3-36 0,5 5-4 15,33 62-15-15,-30-28-5 16,-2 6-4-16,-2-1 8 16,-4 0-8-16,0-10 9 15,-2-7-8-15,2-11 9 16,-5-9-6-16,1-14 0 15,-4-12-7-15,-1-6 11 16,1-12-12-16,3-5 2 16,2-19 3-16,4 4 2 15,7-3-5-15,0 11 5 0,3 4-5 16,4 23-6-16,5 7-62 16,-1 8-52-16,11 8-70 15,6 4-270-15,1 1 23 16</inkml:trace>
  <inkml:trace contextRef="#ctx0" brushRef="#br0" timeOffset="13119.22">4052 12252 1245 0,'7'0'231'0,"9"-7"136"0,6 0-372 16,8 0-6-16,2-4 17 16,6-3 1-16,-9 6-6 15,2-4 2-15,-7-1 2 16,-5-4-6-16,-14 1 3 16,-5-5-1-16,-9 1-1 15,-9-1-1-15,-4 7-1 0,-11 4 2 16,1 8 4-16,-4 10-6 15,7 7 8-15,0 16-1 16,14 3-3-16,10 11-3 16,14-3 2-16,17 1-24 15,8-7-10-15,18-4-64 16,6-16-30-16,14-3-242 16,-7-10 22-16</inkml:trace>
  <inkml:trace contextRef="#ctx0" brushRef="#br0" timeOffset="13550.46">4651 12097 1232 0,'-1'-4'253'0,"-2"0"149"0,3 5-345 16,-2-1 50-16,1 0 5 15,-3 0 3-15,0 0-31 16,-5 0-29-16,-11 4-37 15,-34 8-12-15,34-7-6 16,-1 3 2-16,4-3 1 16,-1 8-20-16,5 2-3 0,3 7-30 15,5 1-10-15,5 4-36 16,4-3-1-16,10-1-16 16,5-9 25-16,5-6 5 15,3-6 39-15,3-8 14 16,-6-6 20-16,0-13 18 15,-5 2 19-15,-6-10 29 16,-3 3 18-16,-2-1 25 16,-4 10 5-16,0 2-8 15,-1 11-30-15,3 4-19 16,0 6-26-16,6 11-12 16,2 9-9-16,5 13-3 15,0 4 2-15,1 6-77 16,-2-4-61-16,9-2-330 15,0-15 15-15</inkml:trace>
  <inkml:trace contextRef="#ctx0" brushRef="#br0" timeOffset="13849.38">4972 11810 1370 0,'-5'-24'310'0,"3"11"136"15,0 7-344-15,2 4 13 0,0 1 13 16,0 1-4-16,0 0-10 16,0 0-57-16,0 0-23 15,0 0-12-15,0 1-9 16,2 1 1-16,0 8-6 16,5 14 4-16,7 46-8 15,-12-24 1-15,-2 20-5 16,0 5 5-16,-3 8-5 15,4-8-7-15,1-5-30 16,0-22-15-16,-2-11-80 16,0-16-62-16,-5-10-115 15,1-7-230-15,-3-10 1 16</inkml:trace>
  <inkml:trace contextRef="#ctx0" brushRef="#br0" timeOffset="13999.75">4844 12123 1045 0,'4'0'298'16,"9"-7"59"-16,5 3-270 15,8 2-76-15,4-1-9 16,5 1-3-16,0 3-64 16,2-2-295-16,-8-3 63 15</inkml:trace>
  <inkml:trace contextRef="#ctx0" brushRef="#br0" timeOffset="14333.81">5091 12252 1063 0,'14'-1'303'15,"3"0"56"-15,8 2-266 16,4-4-102-16,8 0 4 15,-6-2 3-15,4 1-8 16,-7-5-14-16,0-1-15 16,-11-4-9-16,-4-4 4 15,-7-4 7-15,-7-1 13 16,-5 4 13-16,-5 3 15 0,-3 5 4 16,-7 5 18-16,0 6 8 15,-8 6 2-15,2 7-7 16,-3 13-1-16,5 5-14 15,5 10-6-15,11 1-6 16,19 7-2-16,16-9 1 16,27-3-59-16,15-12-297 0,14-15 88 15</inkml:trace>
  <inkml:trace contextRef="#ctx0" brushRef="#br0" timeOffset="14850.34">6251 11844 1089 0,'-8'-15'299'0,"3"-2"120"16,3 7-290-16,2 2 41 16,2 4-15-16,-4 0 0 15,2 3-40-15,0 1-29 16,0 0-51-16,0 2-6 16,0 3-16-16,6 35-3 15,4 38 0-15,-5-17-3 16,0 8-2-16,-5 12-4 15,-4-13 3-15,-3-1-33 16,-1-20-26-16,-4-12-67 16,4-22-52-16,-1-8-160 15,5-8-183-15,-3-20-8 16</inkml:trace>
  <inkml:trace contextRef="#ctx0" brushRef="#br0" timeOffset="15013.38">6005 12064 1292 0,'10'-10'261'15,"10"7"126"-15,13 4-373 16,18 0-5-16,7-1 6 16,22-2-4-16,-4 0-53 0,8-4-355 15,-13-1 88-15</inkml:trace>
  <inkml:trace contextRef="#ctx0" brushRef="#br0" timeOffset="15450.06">6620 12012 1229 0,'0'4'310'0,"0"-1"114"16,-3 2-338-16,0-1 21 15,-4 1-10-15,-12 9-1 16,-32 13-22-16,29-23-17 16,1 1-45-16,-3 1-6 15,4 1-7-15,-4-1 3 0,6 2-1 16,1 5-23-16,6 1-6 16,7 7-11-16,5 2 2 15,8 4-16-15,3-4 13 16,9-4-10-16,1-7 3 15,9-5-22-15,2-10 9 16,6-7-1-16,-4-6 13 0,0-12 9 16,-13-3 22-16,-6-3 11 15,-8 3 21-15,-6 1 28 16,-3 14 19-16,-1 4 7 16,-3 7 8-16,3 10-8 15,0 7-19-15,3 12-20 16,4 9-4-16,10 9-17 15,-1-2-12-15,9 0-119 16,4-11-74-16,10-9-276 16,0-12-44-16</inkml:trace>
  <inkml:trace contextRef="#ctx0" brushRef="#br0" timeOffset="15883.07">6884 11880 1485 0,'-12'-12'354'16,"1"3"168"-16,5 8-416 16,2 1-4-16,3 0-12 15,1 0-5-15,0 1-38 16,1 3-27-16,9 20-6 16,18 45-7-16,-15-33-6 15,3 11-2-15,-4-3-1 0,0 3-28 16,-5-12-3-16,-3-3-29 15,-1-13-12-15,-3-12-6 16,-1-13 20-16,5-9 2 16,0-9 27-16,1-10 15 15,5 3 8-15,1 2 6 16,1 6 2-16,4 9 1 16,-1 6-1-16,6 7-2 15,-3 8 2-15,3 9-1 16,-2 7-2-16,-4 16-1 15,-4 1 6-15,-4 5-11 16,-8-4 5-16,-7-3-11 16,-5-13-17-16,-10-7-18 15,-5-9-15-15,-10-11-50 16,1-8-5-16,-4-14-19 0,10-7-11 16,6-8-251-16,15-3 92 15</inkml:trace>
  <inkml:trace contextRef="#ctx0" brushRef="#br0" timeOffset="16183.66">7323 11916 1410 0,'-12'-23'374'0,"8"-1"110"15,-2 8-358-15,2 0-25 16,4 1 12-16,1 0 22 15,-1 0 2-15,3 7-37 16,1 1-36-16,-1 5-31 16,0 4-21-16,-3-2-19 15,1 1 1-15,0 3-3 16,5 12 11-16,6 53-13 16,-13-26 9-16,-5 11 0 15,0 2 6-15,0 10-35 16,2-12-23-16,6-2-88 15,5-12-64-15,6-8 64 16,7-16-440-16,3-12 141 16</inkml:trace>
  <inkml:trace contextRef="#ctx0" brushRef="#br0" timeOffset="16534.41">7608 12245 1234 0,'10'-6'301'0,"2"0"89"16,-2 4-334-16,4-2-59 15,5 2 3-15,3-6 4 16,-3 1 5-16,4-7-8 16,0-1 6-16,0-8-2 15,-5 1-1-15,-5-3 1 16,-9 4 3-16,-8 1-9 15,-5 5 0-15,-11 4 2 16,-4 7 3-16,-10 4 7 16,-4 5 11-16,-5 9 13 15,8 6 0-15,6 14 3 16,14 3-9-16,20 7-4 16,20-2-15-16,21-5 3 15,14-13-4-15,20-4-132 16,-10-10-325-16,-12-19 67 0</inkml:trace>
  <inkml:trace contextRef="#ctx0" brushRef="#br0" timeOffset="17300.05">8751 11718 789 0,'6'-31'411'0,"0"3"19"15,1 6-185-15,-3 7-11 16,1 5-84-16,-3 8-31 15,0 3-50-15,0 5-29 16,-2-5-28-16,0 4-1 16,1 30-6-16,3 49 1 0,-5-28 3 15,1 15-5-15,1-7 0 16,4 0 1-16,3-9-1 16,4 1-4-16,2-18-3 15,6-5-34-15,0-14-27 16,6-7-111-16,2-12-58 15,7-16-274-15,-4-8-8 16</inkml:trace>
  <inkml:trace contextRef="#ctx0" brushRef="#br0" timeOffset="17519.73">8610 12013 1309 0,'-8'-9'259'0,"6"-1"126"15,13 9-384-15,15-3-13 16,12-5 8-16,20-2 4 16,4-2 5-16,18-2-76 15,-7 7 115-15,2 0-434 16,-14 3 112-16</inkml:trace>
  <inkml:trace contextRef="#ctx0" brushRef="#br0" timeOffset="17955.15">9292 12055 1053 0,'-4'-4'421'0,"2"-5"35"16,0 4-214-16,0 1-114 16,1 2-3-16,1 2-2 15,0 0-27-15,0 1-31 16,0 2-30-16,6 17-24 15,14 60-10-15,-14-13-35 16,-1 11-172-16,-3-4-346 16,-9-21 24-16</inkml:trace>
  <inkml:trace contextRef="#ctx0" brushRef="#br0" timeOffset="19101.27">10397 11801 1050 0,'-2'-17'252'16,"-4"4"97"-16,-2 4-266 15,1 2-11-15,1 2 25 16,0-1 14-16,-1 3 5 0,0-1-36 16,-2 0-11-1,-2 1-33-15,-7 6-22 0,-3 2-13 16,-8 10-3-16,0 6-5 16,-5 10 2-16,7 1-4 15,1 10-34-15,12-3-15 16,10 1-24-16,9-8-8 15,11-6-9-15,3-14 27 16,5-9 11-16,3-10 24 0,3-13 10 16,-3-4 17-16,0-5 6 15,-6 0 21-15,-6 0 23 16,-6 10 9-16,-3 0 20 16,-3 8 6-16,-2 3-11 15,0 3-15-15,1 3-19 16,0 1-20-16,-2 1-15 15,1 0 0-15,3 1-13 16,-1 2 12-16,12 12-7 16,36 44 8-16,-35-21-59 15,-2-1-41-15,8-3-312 16,0-14 37-16</inkml:trace>
  <inkml:trace contextRef="#ctx0" brushRef="#br0" timeOffset="19565.79">10777 11825 1467 0,'-3'10'265'16,"-2"-9"163"-16,3 4-441 16,-1-5 7-16,2 0 14 15,0 0 6-15,0 0 0 0,-1 0-6 16,0 0 7-16,-1 1-10 15,1 0 0-15,0 0-2 16,-1 0 0-16,-1 1-5 16,1 0 5-16,0 1-6 15,-3 0 5-15,-1 1-1 16,0 1 0-16,-36 23 0 16,36-23 5-16,-1-1-8 15,1-1 4-15,0 0-1 16,-1 2 0-16,-1-2-4 15,3-1 8-15,1 2-7 16,2 0 0-16,2-1 1 16,1-3-1-16,0 1-9 15,1 2 13-15,1 0-7 16,7 5 3-16,54 43 0 16,-34-32 4-16,4 5-5 15,-2 3 3-15,-3 5 2 0,-9-1 0 16,-6 1-2-16,-13-2-21 15,-26 1-118-15,-14-12-303 16,-37-30 41-16</inkml:trace>
  <inkml:trace contextRef="#ctx0" brushRef="#br0" timeOffset="20365.61">5148 13088 1033 0,'-17'6'323'0,"-5"-3"46"16,-7 9-240-16,1 3-99 15,-3 4 31-15,3-1 4 16,0-1 6-16,7-5-12 0,4 0-11 15,7-7-32-15,5-1-3 16,3-1-8-16,4 0-7 16,-2-4-3-16,1 1 1 15,2 0-7-15,15 0 6 16,41 6 3-16,-28 1 5 16,-5 4-7-16,1 7 3 15,-7-1-6-15,-4 5-2 16,-9-2-10-16,-4 1 3 15,-8-7-3-15,-8-1 4 16,-5-5 1-16,-6-2 11 16,-1-3-5-16,0-3-22 15,6 0-39-15,4-2-86 16,9 1-264-16,12 1 28 16</inkml:trace>
  <inkml:trace contextRef="#ctx0" brushRef="#br0" timeOffset="20699.05">5326 13336 1196 0,'15'-8'230'0,"-3"-1"127"16,5-2-360-16,4-1 7 15,2 1-1-15,5-1 1 16,-3 2 0-16,-3 0-3 31,-5 1-1-31,-3-3 5 0,-11-1 0 0,-4 1-3 16,-6 4 1-16,-2-3 17 15,-7 5-2-15,-5 0-3 16,-1 5 3-16,-5 1 3 16,3 8-24-16,-1 3 4 15,6 5-1-15,4 8-3 16,8 5-4-16,9 6 1 15,11-2-7-15,16 4-23 16,10-10-31-16,15-9-307 16,-4-11 1-16,5-9-130 15</inkml:trace>
  <inkml:trace contextRef="#ctx0" brushRef="#br0" timeOffset="20949.45">5665 12952 1395 0,'-9'-11'369'16,"-1"-1"98"-16,-1 8-363 0,3 1-36 16,5 1 14-16,-2 1 10 15,4 0-1-15,0 0-11 16,1 1-59-16,0 0-9 16,1 1-16-16,0 4 5 15,8 20-3-15,13 52 9 16,-13-24-6-16,-2 18 3 15,-2 2-5-15,-6 10-68 16,-2-8-127-16,-9-9-360 16,3-23 8-16</inkml:trace>
  <inkml:trace contextRef="#ctx0" brushRef="#br0" timeOffset="21317.93">5832 13363 1351 0,'34'-24'272'0,"-28"22"125"16,6-2-386-16,3 0-32 0,3-5 8 15,0 2 7-15,5-4-18 16,-4 3-15-16,0-4-3 15,-7 0-3-15,-5-2 12 16,-7 0 28-16,-7-1 28 16,-6 1 12-16,-5 3 11 15,0 3-1-15,-6 1-2 16,1 4-21-16,-1 9-5 16,3 3-12-16,3 3-6 15,7 6-9-15,3 6 3 16,8 1-2-16,8 4-2 15,7 0-11-15,10-4-41 16,4-8-46-16,11-6-292 16,1-6 41-16</inkml:trace>
  <inkml:trace contextRef="#ctx0" brushRef="#br0" timeOffset="21616.44">6343 13222 657 0,'0'-11'383'0,"0"10"-50"15,1-4-23-15,-1 2-197 0,-1 2 33 16,0 0-5-16,0-1 1 16,0-1-58-16,-4 1-39 15,1 0-31-15,-7 0-10 16,-10 1-7-16,-39 7 5 15,37 7-1-15,0 6-3 16,7-3-2-16,8 7-19 16,12 3-20-16,13-1-31 15,7-7-29-15,21-1-103 16,7-5-242-16,8-8 37 16</inkml:trace>
  <inkml:trace contextRef="#ctx0" brushRef="#br0" timeOffset="21915.48">6547 12945 1488 0,'-11'-15'323'0,"-2"4"151"16,2 2-367-16,4 2 5 15,3-1 28-15,1 3 7 16,1-1-2-16,2 3-74 15,0 2-25-15,0 1-33 0,0 0-9 16,2 1-13-16,-1 1 4 16,1 3 0-16,8 27 6 15,6 45-5-15,-14-14 3 16,-2 0 1-16,0 9-31 16,0-11-43-16,3-8-88 15,0-19-70-15,1-9-16 16,-2-13-329-16,-7-7 85 15</inkml:trace>
  <inkml:trace contextRef="#ctx0" brushRef="#br0" timeOffset="22050.19">6376 13195 1023 0,'10'-7'380'0,"18"-5"14"16,11 3-236-16,23 3-138 0,8 1-74 15,19-8-337-15,-8 1 100 16</inkml:trace>
  <inkml:trace contextRef="#ctx0" brushRef="#br0" timeOffset="22512.75">7486 13160 932 0,'-38'-45'288'15,"30"31"82"-15,2 5-234 16,0 3 8-16,3 3 0 15,-1-3 12-15,4 6-33 16,-1 0-22-16,1 2-61 16,1 16-17-16,6 50-23 0,-4-23-2 15,0-5 1 1,-2 0-25-16,0-17-40 0,-1-4-80 16,1-11-56-16,-3-7-292 15,-2-10 26-15</inkml:trace>
  <inkml:trace contextRef="#ctx0" brushRef="#br0" timeOffset="22652.04">7307 12938 1317 0,'-2'-5'301'16,"5"2"96"-16,6 6-403 15,1 0-102-15,9 0-255 16,6 0-49-16,9-2-106 15</inkml:trace>
  <inkml:trace contextRef="#ctx0" brushRef="#br0" timeOffset="23066.3">7888 12874 1405 0,'-1'-9'333'16,"-1"4"122"-16,1 5-366 15,1 0 8-15,0 0-3 0,0 0 16 16,0 1-8-16,1 2-27 16,0 0-58-16,8 20-2 15,11 46-7-15,-17-12 5 16,-3 5-10-16,-4 14 9 16,-2-7-7-16,-3-6 4 15,4-22-14-15,-2-12 6 16,6-14-6-16,0-9-1 15,1-8-25-15,-2-12-23 16,-1-7-10-16,-5-9-10 16,-5-4 5-16,-6-3 14 15,-3 7 29-15,-6 3 5 16,0 11 6-16,-2 15-1 16,2 14 7-16,1 14-2 15,7 6 5-15,10 11 2 0,14-5 0 16,20 0-4-16,15-11-13 15,26-9-80-15,7-15-72 16,7-7-297-16,-8-9-2 16</inkml:trace>
  <inkml:trace contextRef="#ctx0" brushRef="#br0" timeOffset="23866.64">5281 14097 1324 0,'-5'-8'335'0,"1"-1"108"15,-20-21-362-15,22 37-10 16,2 4-11-16,4 14 3 0,1 5-8 15,2 12-14-15,3 1-32 16,1 8 1-16,1-12-6 16,-1-2-1-16,-3-12-1 15,-5-9 6-15,-3-11-5 16,-8-9 3-16,0-10-4 16,-7-14 4-16,3-9-1 15,-1-26 3-15,5-6-4 16,3-23 7-16,9 2-11 0,-4-10 3 15,5 22-1-15,0 4 5 16,-1 26-5-16,0 12 1 16,4 20-9-16,6 16-34 15,4 17-48-15,15 16-138 16,9 8-285-16,6 9 10 16</inkml:trace>
  <inkml:trace contextRef="#ctx0" brushRef="#br0" timeOffset="24099.09">5073 14054 1495 0,'-13'-3'336'0,"4"-12"124"15,12 13-420-15,10 1-47 16,18 1 4-16,15-1 3 16,24 0-16-16,5 1-74 15,14-1-285-15,-12 0-90 16,-12-6-133-16</inkml:trace>
  <inkml:trace contextRef="#ctx0" brushRef="#br0" timeOffset="24414.58">5543 14071 988 0,'-5'41'417'15,"-2"-54"-10"-15,1 23-178 16,5 4-218-16,3 8 32 16,0 3-3-16,4 6 7 15,0-2-9-15,1 6-7 16,0-5-28-16,-1-6 2 15,-1-9-6-15,-3-5 4 16,-1-8 6-16,-1-8-1 16,-1-6-10-16,1-7-3 0,0-6 3 15,2-8-9-15,1-1 3 16,4-4 6-16,0 6 3 16,7 1-9-16,3 11-16 15,9 3-91-15,2 11-57 16,7-3-277-16,3 2-11 15</inkml:trace>
  <inkml:trace contextRef="#ctx0" brushRef="#br0" timeOffset="24848.22">5986 14138 1487 0,'-55'34'311'0,"31"-43"142"16,9 14-428-16,1-5 21 15,1-2-4-15,4-3 2 16,4 4 2-16,1-2-15 16,4 4-30-16,0-1 7 15,0 2-10-15,0 1-22 16,0 7-14-16,2 16-22 0,5 29-29 15,-4-26-34-15,-1-3 2 16,8-2-13-16,1-8 16 16,8-7 16-16,3-7 37 15,5-12 19-15,-2-5 27 16,-4-6 11-16,-6-5 18 16,-6-3 28-16,-7 0 8 15,-8-2 23-15,-6 3-3 16,-9 0-5-16,0 7-29 0,-2 6-5 15,6 6-29-15,4 5-29 16,10 8-27-16,14 5-59 16,10-1-51-16,14-2-207 15,7-2 21-15</inkml:trace>
  <inkml:trace contextRef="#ctx0" brushRef="#br0" timeOffset="25316.48">6204 14151 624 0,'12'5'333'0,"-5"1"22"16,-7 0-132-16,0 0-13 15,0 5-51-15,0 1-8 16,2-1-51-16,-3 3-20 16,2-1-39-16,3 0-14 15,-2-1-18-15,3-1 2 16,1-1-12-16,1-4 3 16,-5-4-5-16,0-3-3 0,1-2-5 15,-6 1-6-15,2-1 1 16,0-2 3-16,0-12-2 15,0-42 6-15,1 34 3 16,4-3 6-16,2 6-7 16,3-1 15-16,3 8-10 15,5 3 9-15,0 8-11 0,2 5 9 16,3 7-8-16,2 11 4 16,-5 5-6-16,2 8 6 15,-6-1-10-15,-2 3-20 16,-6-7-23-1,-3-5-28-15,-4-7-11 0,0-4 1 16,-3-8 22-16,0-5 29 16,-2-6 26-16,-1-9 16 15,0-3 15-15,2-7 18 16,2-1 7-16,5-4 32 16,3 7 6-16,3 1 0 15,3 9-16-15,7 5-11 16,1 8-25-16,7 6-17 15,4 9-11-15,3 11-18 16,-4 7-64-16,-4 12-373 16,-11 3 91-16</inkml:trace>
  <inkml:trace contextRef="#ctx0" brushRef="#br0" timeOffset="25798.1">7539 13886 839 0,'-4'-22'388'0,"-4"3"16"15,0 5-182-15,1 3-63 16,2 1-37-16,2 2 14 0,2 4-27 15,0 2-6-15,1 2-49 16,0 0-6-16,1 1-31 16,2 4-8-16,11 28-11 15,13 52 9-15,-22-22-12 16,-2 16 8-16,-3-6-7 16,-2 3 8-16,1-15-8 15,0-10 8-15,0-20-38 16,0-9-83-16,0-19-56 0,-5-14-347 15,0-13 8-15</inkml:trace>
  <inkml:trace contextRef="#ctx0" brushRef="#br0" timeOffset="25958.13">7336 14039 1162 0,'0'2'214'0,"2"2"125"16,3-1-330-16,-5-3 29 15,2 0 30-15,17 3 10 16,51 0-3-16,-18-6-29 16,3-3-126-16,19-4-327 15,-5-1 48-15</inkml:trace>
  <inkml:trace contextRef="#ctx0" brushRef="#br0" timeOffset="26315.09">7743 14289 830 0,'-8'-13'461'15,"14"0"-65"-15,4 2-99 16,7 0-290-16,5-4 7 16,4-4 1-16,7-4 3 15,-8 4-5-15,-1-3 1 16,-5 4-9-16,-9 0 3 15,-8 4-8-15,-2-1 1 16,-10 3-5-16,-5-1 0 16,-3 4-7-16,-6 3 9 15,-2 6-4-15,-2 5 2 16,2 6-6-16,2 9 7 16,8 9-7-16,5 6 4 15,8 4-2-15,10 3 7 16,8-6-5-16,15-3-4 15,6-10-42-15,19-5-198 0,1-14-153 16,23-10-54-16</inkml:trace>
  <inkml:trace contextRef="#ctx0" brushRef="#br0" timeOffset="26715.64">8335 14067 1391 0,'-2'-5'286'15,"2"2"151"-15,-4 5-391 0,3-4 20 16,-1 1-7-16,-3 0 13 16,-2 0-16-16,-7 0-25 15,-33 0-23-15,33 4 6 16,4 2-12-16,-3 3 0 16,0 0-8-16,2 7 2 15,3 1-6-15,4 9-13 16,5-1-3-16,5 4-12 15,4-5-13-15,6 0-1 16,0-8 8-16,4-5 8 16,-4-7 14-16,3-5 20 15,-5-5 8-15,1-5 4 16,-5-4 2-16,0-6 10 16,-3 4-1-16,-3-3 7 15,-1 4 7-15,-1 3 3 0,3 6-6 16,0 2-9-16,2 8-8 15,4 6-4-15,0 7-11 16,7 6-6-16,3 7 14 16,4 6-139-16,-1 2-353 15,5-8 85-15</inkml:trace>
  <inkml:trace contextRef="#ctx0" brushRef="#br0" timeOffset="27081.04">8878 14178 1027 0,'-37'-50'276'0,"31"34"81"15,-1 11-273-15,-4-2-5 16,-1 3 8-16,-8 1 21 0,-1 4-5 16,-3 4-7-16,-2 7-48 15,-1 7-12-15,5 0-27 16,5 10-2-16,6-4-21 15,14-2-24-15,11-4-36 16,19-6-72-16,12-9-55 0,13-6-250 16,3-7 26-16</inkml:trace>
  <inkml:trace contextRef="#ctx0" brushRef="#br0" timeOffset="27498.74">9057 13877 1102 0,'-12'-28'328'0,"-5"1"103"16,4 8-301-16,0 1 24 15,3 3-22-15,4 0 27 16,0 4-36-16,4 2 1 16,2 7-53-16,1 1-16 15,2 4-39-15,0-2-6 16,-2 3-19-16,14 26 7 0,17 49-5 15,-18-18 6-15,-3 3 3 16,0 8-5-16,-2-9-20 16,4-5-12-16,-2-19-8 15,-5-10-13-15,-1-17 4 16,-3-10 27-16,-2-10 10 16,0-11 7-16,1-9 10 15,2-8 6-15,-1-2-13 16,1 4 4-16,0 12-2 0,1 5-4 15,2 12-14-15,5 8 0 16,1 5 6-16,4 9 1 16,1 9-3-16,5 9 16 15,-5 1-36-15,6 5-126 16,-3-4 443-16,4 0-767 16,-3-16 276-16</inkml:trace>
  <inkml:trace contextRef="#ctx0" brushRef="#br0" timeOffset="27814.47">9509 14194 868 0,'5'-3'432'16,"-5"-2"-44"-16,3 2-128 15,-3 2-263-15,2 0 1 0,2-1 0 16,14-6-11-16,33-15-15 15,-33 12-26-15,-5 1 2 16,-6-1-3-16,-5-1 9 16,-9-2 18-16,-4 2 30 15,-12 1 7-15,-3 7 6 16,-8 4 2-16,4 10-2 16,-1 10-9-16,9 10-11 15,9 7 2-15,13 2-7 0,15 1-1 16,11-9-16-16,22-12-49 15,7-10-1-15,13-10-260 16,-5-10 38-16</inkml:trace>
  <inkml:trace contextRef="#ctx0" brushRef="#br0" timeOffset="28065.17">9940 14052 973 0,'0'-16'360'0,"-7"5"36"15,-3 7-259-15,-4 1-45 16,-4 4-44-16,-2 3-1 15,-2 1-18-15,1 0 5 16,8 1-19-16,3 1-2 16,10 0-14-16,9 3 0 15,6 1-2-15,11 5 1 0,15 8 4 32,0 1 0-32,-6 3-4 0,-2-2 1 15,-12 0-1-15,-14-7-3 16,-7-4 0-16,-5-2 2 15,-8 1 1-15,-8-7-71 16,-18 4-352-16,1-4 97 0</inkml:trace>
  <inkml:trace contextRef="#ctx0" brushRef="#br0" timeOffset="29249.55">5003 15052 1243 0,'-22'-73'273'16,"17"58"134"-16,3 11-341 15,1 3 5-15,1-2-2 16,0 3-8-16,1 1-20 0,4 2-25 16,10 9-18-1,48 56 2-15,-33-30 5 0,-1 4-5 16,-6-9 2-16,-4-4 4 16,-7-15-11-16,-2-8 4 15,-3-9 6-15,-4-11-3 16,-2-7-5-16,-3-8 8 15,-2-4-1-15,-2-4-1 16,2 6 1-16,0 4 0 16,4 11-2-16,3 5-5 15,2 9 2-15,4 6-7 16,4 2 3-16,9 12-2 16,3 5 2-16,6 11-2 15,-1 3 3-15,4 6-5 16,-6-8 4-16,-2-1 2 0,-7-15 1 15,-3-6 2 1,-5-8 7-16,-2-10 7 0,-1-10 5 16,-1-13-1-1,2-9-3-15,0-16-4 0,-1-4-12 16,0-2-61-16,0 15-37 16,-2 9-361-16,1 17 53 15</inkml:trace>
  <inkml:trace contextRef="#ctx0" brushRef="#br0" timeOffset="29683.26">5584 14876 1414 0,'33'-15'314'0,"-39"4"147"15,1 7-396-15,1 0 10 16,3 3 2-16,1 1-1 15,0 0-17-15,0 1-21 16,1 2-32-16,2 5-6 16,9 23-1-16,12 48 0 15,-16-30 1-15,-2 14 1 16,0-8-11-16,-2 1-20 16,1-14-20-16,-1-8-25 0,-2-17-7 15,1-7 10-15,-1-11 20 16,-1-10 16-16,-2-5 27 15,2-14 7-15,-1-2 2 16,2-5 3-16,0 4 0 16,4-1 1-16,-2 14-1 15,4 2-7-15,-2 6-6 16,6 7 0-16,1 3-3 0,6 6 1 16,-4 6 6-16,2 7-4 15,-2 6 1-15,-2 6-5 16,-5-1-36-16,0 6-102 15,-2-2-212-15,6-2-52 16,5-11-152-16</inkml:trace>
  <inkml:trace contextRef="#ctx0" brushRef="#br0" timeOffset="30031.36">5998 15150 1306 0,'-1'-5'252'0,"1"-1"136"16,4 5-393-16,-4 0-2 0,3 0 5 15,11-2 3-15,45-12 0 16,-27 4-17-16,-6 1-8 16,-4-3-2-16,-8-2-4 15,-8-3-3-15,-10-1 19 16,-4-1 8-16,-3 4 3 15,-8-1 3-15,-2 7 1 16,-3 3 1-16,0 4-2 0,-1 6 4 16,4 3 0-16,4 10-2 15,7 3-5-15,8 13-2 16,8-1-1-16,12 5-3 16,7-5 9-16,12-4 1 15,5-8-25-15,3-11 4 16,3-9-332-16,3-16 81 15</inkml:trace>
  <inkml:trace contextRef="#ctx0" brushRef="#br0" timeOffset="30363.6">6265 14968 1334 0,'-7'-6'335'15,"9"0"101"-15,-4 5-350 16,3 2-55-16,-1-1 7 0,1 0 13 15,2 1-2-15,4 4-19 16,11 11-10-16,31 44-8 16,-33-22-10-16,-8-3 0 15,0 0 0-15,-4-8 0 16,-4-5 0-16,-2-11 1 16,-1-3 4-16,-2-10 3 15,-2-9 6-15,4-3 1 16,-4-13-2-16,5-8-5 0,8-12-4 15,5 2-2-15,5-3-8 16,3 11 2-16,6 7-1 16,-5 15-2-16,4 5-73 15,-1 9-65-15,5 6-359 16,-8 3 27-16</inkml:trace>
  <inkml:trace contextRef="#ctx0" brushRef="#br0" timeOffset="30746.95">6648 15031 1083 0,'18'21'255'15,"-18"-35"95"-15,2 7-315 16,7 1-19-16,3 1-7 15,6 2 2-15,-1 1-7 16,6 0 1-16,-6 0 1 16,-4-3-3-16,-3 0 3 0,-2-2 9 15,-4-2 4-15,-3-4 7 16,-2 0 6-16,-5-2 8 16,-3 2 5-16,-5 1 11 15,1 4-7-15,-7 4 3 16,-3 2-14-16,-3 5-6 15,2 5-15-15,-4 12-3 16,8 9-9-16,6 18-1 16,8 4-6-16,15 8-1 15,14-8 0-15,15-6-15 16,7-20-41-16,11-9-384 16,-8-27 97-16</inkml:trace>
  <inkml:trace contextRef="#ctx0" brushRef="#br0" timeOffset="32281.4">7649 15025 1158 0,'-10'-47'311'16,"-2"35"80"-16,4 5-311 15,6 4-35-15,2 3-15 16,4 3-1-16,-2-3-6 16,1 2-16-16,21 13-8 15,44 28-1-15,-27-17-17 16,-5-2-13-16,3-1-39 16,-7-9-18-16,2-8-12 0,-7-9 19 15,-1-8 20-15,-7-8 44 16,-3-4 44-16,-8 2 30 15,-6-4 74-15,-2 4 5 16,-3 0 6-16,-4 5-14 16,-2 1 1-16,2 6-69 15,-3 9-12-15,-1 10-10 16,-3 24-11-16,-2 15-22 16,-8 30-5-16,1 6-7 15,-5 24-101-15,4-10-87 0,3 12-306 16,7-29-29-16</inkml:trace>
  <inkml:trace contextRef="#ctx0" brushRef="#br0" timeOffset="32730.11">8226 15064 1137 0,'-21'-11'262'0,"-1"3"100"0,8 7-332 16,3 0 12-16,5 1-2 15,7 2-8-15,7-2-5 16,8 2 2-16,6 0-30 15,10-4-3-15,2-3 3 16,-1-3 4-16,-9-2-1 0,-4-1 11 16,-13 1-4-16,-5-1 0 15,-7 3-1-15,-4-3 3 16,-4 0-8-16,-3 1 3 16,-1 3 2-16,-2 2 2 15,2 3-8-15,1 4-1 16,2 6-2-16,2 7-5 15,4 8-3-15,3 13-1 16,8 5 6-16,8 6-7 16,6-4-17-16,12-3-60 15,6-14-47-15,12-9-267 16,-1-13 19-16</inkml:trace>
  <inkml:trace contextRef="#ctx0" brushRef="#br0" timeOffset="33213.87">8721 15043 1265 0,'-7'-2'325'0,"14"-5"83"15,-10 2-331-15,2 0-84 16,-4 0 14-16,4 4 15 16,1-2 9-16,-3 0-3 15,-1-1 7-15,1-1-8 0,0 0 5 16,-4-3-8-16,-32-33-5 15,26 34-8-15,0 3-12 16,3 3-9-16,-1 4-4 16,1 2-1-16,0 9 0 15,-1 3 6-15,-2 12-3 16,4 0 1-16,2 9-24 16,6-4-10-16,7-1-13 15,6-11-5-15,4-1-9 16,3-14 23-16,1-4 7 15,-4-9 15-15,2-6 10 16,-5-6 13-16,-2-5 7 16,-4-4 8-16,2 0 17 15,-6 4 5-15,-2 3 21 0,3 9 4 16,-2 3-1-16,-2 6-23 16,3 5-8-16,5 5-23 15,0 7-8-15,3 3-6 16,5 6 8-16,0 3 1 15,3-1-43-15,-3-6-23 16,3-1-72-16,-1-10-32 16,3-9-247-16,-1-11 43 15</inkml:trace>
  <inkml:trace contextRef="#ctx0" brushRef="#br0" timeOffset="33496.73">8973 15012 1013 0,'1'-16'310'0,"3"3"75"16,-3 7-272-16,1 2-4 15,2 3-27-15,-4 1-12 16,0 1-23-16,0 2-17 16,6 20-28-16,12 49-4 15,-13-32 4-15,3 2 0 16,-1-4 2-16,-1-5-2 16,-1-14 0-16,1-6 4 15,-3-6 8-15,-3-11 9 16,-2-7 4-16,4-10 2 15,-2-4 22-15,0-16-5 16,1-2-9-16,5-7-5 16,-3 2-3-16,7 1-30 0,3 13-2 15,7 5-42-15,3 15-54 16,10 10-395-16,-1 5 75 16</inkml:trace>
  <inkml:trace contextRef="#ctx0" brushRef="#br0" timeOffset="33830.66">9555 15042 1156 0,'2'-5'306'0,"-4"-2"79"16,2 5-328-16,0 0-22 15,0 1-22-15,2 0 0 0,6-1-1 16,17-5-8-16,35-7-69 16,-27 9-332-16,-8 0 86 15</inkml:trace>
  <inkml:trace contextRef="#ctx0" brushRef="#br0" timeOffset="33998.32">9539 15155 941 0,'5'12'478'16,"-8"-7"-76"-16,14 1-123 15,9-1-332-15,19-1-59 16,9-5 112-16,14-11-402 16,-4-4 106-16</inkml:trace>
  <inkml:trace contextRef="#ctx0" brushRef="#br0" timeOffset="34564.01">10196 14983 1001 0,'-35'-51'265'16,"37"36"70"-16,5 1-250 15,1 4-45-15,5-1 14 16,1 3 2-16,3 3-5 16,0 4-21-16,1 6-16 15,-5 4-19-15,-1 10-3 16,-7 4 4-16,-7 15 2 15,-7 3-1-15,-8 13 4 16,0-5 5-16,-3 0-2 0,3-15-2 16,2-7 9-16,8-15 0 15,1-5 0-15,5-6 7 16,-1-2 4-16,2-1-7 16,0 1-5-16,2 0-4 15,-1 0-7-15,9-1-4 16,25-2 5-16,36-1 2 15,-18 3-77-15,-1 6-157 0,11-6-171 16,-8-4-74-16</inkml:trace>
  <inkml:trace contextRef="#ctx0" brushRef="#br0" timeOffset="35030.03">10547 14964 1218 0,'-13'-8'316'16,"2"1"89"-16,0 0-289 15,1 4-58-15,-1-2 9 16,5 1 1-16,-1 1 0 15,2 1-41-15,-1 1-8 0,5 2-12 16,0-1-3-16,0 1-8 16,0 1 5-16,1 1-9 15,-3 21 4-15,-3 36-6 16,10-22-13-16,3-2-13 16,6 0-9-16,5-9-7 15,6-5-4-15,0-12 11 0,6-9 2 16,-1-8 15-16,2-13 7 15,-6-4 12-15,0-7 10 16,-9-1 5-16,-10-4-1 16,-8 7-2-16,-11-4-5 15,-11 6-5-15,-12 6 4 16,1 6 3-16,-7 3 0 16,9 7 2-16,3 4-15 15,15 2-39-15,6 7-87 16,13 4-261-16,18 3 22 15</inkml:trace>
  <inkml:trace contextRef="#ctx0" brushRef="#br0" timeOffset="35429.55">10915 15009 1432 0,'4'-8'317'16,"-11"-7"130"-16,-3 8-412 15,0-1 6-15,2 0 13 16,-2-3 26-16,3 2 2 16,-2 3 1-16,5 0-31 0,1 3-16 15,-1 0-26-15,4 2-4 16,-2-1-3-16,1 2-5 16,0 0-3-16,0 2 0 15,0 0-3-15,1 9-5 16,-3 13-2-16,1 44-20 15,11-36-12-15,7 2-14 16,-1-6-5-16,8-7-4 16,-1-15 27-16,3-7 16 15,-3-8 20-15,-1-9 14 16,-8-7 13-16,-2-9-1 16,-9 0-6-16,-5-4-6 15,-8 7-10-15,-8 2-7 16,-3 13-16-16,-5 3-100 15,3 7-56-15,2 6-280 0,10 2-24 16</inkml:trace>
  <inkml:trace contextRef="#ctx0" brushRef="#br0" timeOffset="35763.54">11027 14908 885 0,'5'-2'365'15,"-2"1"1"-15,-3-2-210 16,0 3-73-16,0-1-43 15,2 1-6-15,3 0-5 0,28-2-8 16,41 0-18-16,-24 1-3 16,-4-2 7-16,-1 1 24 15,-16 2 17-15,-6-1 34 16,-9 2 15-16,-8-4 35 16,-6 1-10-16,0-1 3 15,-2 2-23-15,1 0-10 16,0 0-33-16,-1 0-15 15,-1 0-24-15,1 1-16 16,0 0 3-16,-1 4-10 16,-12 34-3-16,-12 66 11 15,8-24 0-15,-7 24-27 16,-1-5-36-16,-5 11-114 16,1-19-97-16,2-1-323 15,8-26-20-15</inkml:trace>
  <inkml:trace contextRef="#ctx0" brushRef="#br0" timeOffset="36083.08">11564 15005 1655 0,'-3'-8'376'16,"2"0"142"-16,2 8-452 15,-1-1-70-15,-1 0 2 16,0 1 15-16,0 0-36 16,0 0-76-16,1 1-429 0,-3 0 94 15</inkml:trace>
  <inkml:trace contextRef="#ctx0" brushRef="#br0" timeOffset="36295.56">11467 15376 1188 0,'6'5'575'0,"0"5"-55"16,-9 7-227-16,-12 10-398 15,-13 4 315-15,-13-2-731 16,-11-6 242-16</inkml:trace>
  <inkml:trace contextRef="#ctx0" brushRef="#br0" timeOffset="46904.08">8674 12655 692 0,'-18'-3'240'0,"-3"-2"67"16,6 0-169-16,-8 0 16 15,4-2-10-15,2 1 26 16,3-2-32-16,0 3 5 16,9 2-35-16,1 1-10 15,2 1-39-15,2 0-8 16,0 1-38-16,2-1 3 0,0 1-14 16,20-1 6-16,51 0 3 15,-13-1 9 1,4-1-14-16,21 3 10 0,-3 1-13 15,15-1 2-15,-9 2-2 16,12-1 6-16,-18-1-7 16,5 1 5-16,-15 0-7 15,-2-1 5-15,-17 0-7 16,-2-1 6-16,-16-3-6 0,-7 1-15 16,-19 2-126-16,-21-7-369 15,-31 5 62-15</inkml:trace>
  <inkml:trace contextRef="#ctx0" brushRef="#br0" timeOffset="51511.71">13590 11679 1257 0,'-9'-17'287'0,"2"2"126"16,4 13-377-16,2 1 20 15,2 4 4-15,-1-3 19 16,1 2-3-16,1 6 20 15,8 21-17-15,13 49 1 16,-11-24-19-16,1 28-5 16,-2 14-17-16,0 36 2 15,-3 26-16-15,-5 56 1 16,-6 12-12-16,-3 40 0 0,-1-5-12 16,-2 22 4-16,5-31-9 15,-1 13 4-15,3-36-3 16,0 11 5-16,2-39-2 15,-1 0-1-15,2-48 3 16,-2-10 1-16,1-34 0 16,-4-12-1-16,-1-29 1 15,-3-4-2-15,1-18 1 16,-1-9-23-16,-1-16-25 0,4-8-168 16,4-10-352-16,0-30 34 15</inkml:trace>
  <inkml:trace contextRef="#ctx0" brushRef="#br0" timeOffset="53043.52">14862 11982 848 0,'-2'-3'252'0,"0"0"75"16,-2 2-220-16,0 1-25 0,-2 3-8 15,-11 6 13-15,-39 31-20 16,31-18-10-16,0-4-13 16,-6 4-9-16,1-2-16 15,7-2-6-15,4-9-5 16,8-3 0-16,5-4 3 16,9-2-9-16,2-1-1 15,-3 1 0-15,3 0-1 16,28 1-4-16,34 6 9 15,-26 2-4-15,-8 7 1 0,0 2-4 16,-9 1 0-16,-2 5-1 16,-6-2 1-16,-3 4-5 15,-8-3 1-15,-8 2-3 16,-5-5 0-16,-13-3-1 16,-5-9 4-16,-11-4-15 15,-1-9-7-15,0-3-39 16,5-6-34-16,8 2-296 15,13 4 67-15</inkml:trace>
  <inkml:trace contextRef="#ctx0" brushRef="#br0" timeOffset="53411.58">15156 12245 1217 0,'-8'-11'263'16,"-1"3"118"-16,4 6-358 16,3 0-19-16,4 1 2 15,-1 1-6-15,1 0-2 16,1 0 0-16,9-1 4 0,6 0-2 16,30-9 3-16,-32-1 2 15,-5 0 0-15,-4-3 1 16,-5-1 4-16,-6 1-1 15,-8 2-4-15,-8 4-1 16,-6 3 0-16,-9 5-5 16,2 4 4-16,0 6-1 15,7 0-1-15,9 10-6 16,13 2 2-16,13 7-8 16,10 0 3-16,20 5-17 15,9-9-11-15,18-4-85 16,2-12-261-16,13-5 43 15</inkml:trace>
  <inkml:trace contextRef="#ctx0" brushRef="#br0" timeOffset="53695.01">15487 11868 920 0,'-15'-14'495'15,"2"1"-8"-15,4 8-127 16,2 1-234-16,4 2 2 0,2 1 29 16,2 1-56-16,-1-1-18 15,0 1-23-15,0 0-28 16,0 1-30-16,1 2-2 16,6 19 6-16,13 57-9 15,-16-25-4-15,2 24 6 16,-4 1 7-16,-1 3-38 15,-1-12-24-15,2-4-88 16,2-26-82-16,5-9-367 16,4-18 33-16</inkml:trace>
  <inkml:trace contextRef="#ctx0" brushRef="#br0" timeOffset="54076.39">15688 12277 740 0,'47'-2'232'0,"-42"-3"39"16,10 1-165-16,1-6-63 0,5-1 3 15,-1 1-4-15,5-5-2 16,-7-1-16-16,1 0-12 15,-7 1 3-15,-3-3 24 16,-8 4 15-16,-8 0 17 16,-4 3 7-16,-8 3-6 15,-5 5-24-15,-7 3-17 16,-1 4-19-16,0 4-4 16,9 3-4-16,6 6 0 15,10 5 1-15,11 5-5 16,9-2-2-16,10 1 3 15,9-5 2-15,3-7-53 16,3-7-58-16,8 0-290 16,-6-8 23-16</inkml:trace>
  <inkml:trace contextRef="#ctx0" brushRef="#br0" timeOffset="54377.06">16204 12145 1116 0,'1'-4'245'16,"-3"-4"120"-16,-2 5-310 0,3 3 21 15,0 0 22-15,0-1 16 16,0 0-19-16,-2 1-12 16,-1 0-40-16,-1 1-22 15,-6 1-22-15,-43 21-1 16,33-10 2-16,0 3-10 15,1 2 4-15,3 2-14 16,8-1-2-16,4 3-14 16,7-2 1-16,10-4-28 15,8 0-3-15,14-6-59 16,9-8-35-16,16-7-261 16,3-2 40-16</inkml:trace>
  <inkml:trace contextRef="#ctx0" brushRef="#br0" timeOffset="54664.95">16503 11934 1389 0,'-18'-19'300'16,"-1"1"174"-16,6 10-392 16,3-2 43-16,7 2 24 15,1 0 6-15,0 0-17 16,4 1-13-16,0 3-47 0,1 1-25 15,-3 3-24-15,2 0-13 16,0 1-12-16,1 2-5 16,10 17 6-16,18 54-1 15,-27-27-8-15,-3 16 2 16,-3-2 11-16,-3 4-8 16,0-14-3-16,1-4-47 15,4-17-31-15,2-10-111 16,4-14-74-16,1-6-360 15,0-9 41-15</inkml:trace>
  <inkml:trace contextRef="#ctx0" brushRef="#br0" timeOffset="54834.08">16367 12090 1033 0,'-9'5'474'0,"12"-6"-20"16,10 2-202-16,16-1-218 0,7-2-18 15,21 2-11-15,7-2-120 16,23-8-337-16,-4 1 62 16</inkml:trace>
  <inkml:trace contextRef="#ctx0" brushRef="#br0" timeOffset="55444.07">17556 12063 1067 0,'68'-30'303'16,"-64"14"104"-16,-1 6-296 0,0 6-17 15,0 3-20-15,0 3 11 16,-3-2-41-16,2 2-1 16,-1 2-21-16,5 22 1 15,10 34-20-15,-11-28 6 16,1-3-12-16,-1-5 9 16,-3-7-7-16,1-10 9 15,1-8-8-15,-3-11 7 16,2-1 1-16,4-8 2 15,-1-2-9-15,3-1 3 16,2 3 0-16,3 1-5 16,-1 3 1-16,5 1 4 0,-2 3-5 15,2-1 4-15,-3 6-2 16,2 0 11-16,-5 8-14 16,-1 5 14-16,-3 5-6 15,0 9 6-15,-4 4-8 16,-1 11 5-16,-3 2-8 15,0 7-14-15,1-8-51 0,6 0-103 16,6-13-312-16,9-20 24 16</inkml:trace>
  <inkml:trace contextRef="#ctx0" brushRef="#br0" timeOffset="55927.37">18327 12072 947 0,'-4'-4'331'0,"2"-3"65"15,-3 1-223-15,1 1-62 16,-5-2-6-16,-4-1 39 16,-4 0-44-16,-3 0-8 15,-8 3-36-15,-8 0-14 16,3 5-37-16,-7 5-3 0,5 1-4 15,1 10-13-15,7 1-23 16,7 14-20-16,9 2-17 16,7 9-24-16,11-2-1 15,11 0-9-15,7-13 11 16,11-8 8-16,0-13 24 16,6-7 14-16,-7-10 25 15,-4-9 15-15,-7-5 16 0,-4-10 36 16,-7 1 27-16,-2-6 10 15,-4 10 5-15,-2 0 9 16,-1 12-29-16,-3 2-17 16,0 11-14-16,-1 3-5 15,0 7-19-15,0-4-4 16,0 2-8-16,2 26 5 16,7 40-3-16,1-25 7 15,-2-7-4-15,6-2-35 16,0-13-38-16,9-7-99 15,-5-10-269-15,8-2 20 16</inkml:trace>
  <inkml:trace contextRef="#ctx0" brushRef="#br0" timeOffset="56493.52">18477 12066 1078 0,'-2'-4'322'15,"-1"-3"72"-15,2 7-285 16,1 0-62-16,0 1 1 15,1 2 29-15,1 1-11 16,7 21 4-16,10 38-19 16,-11-27-16-16,-3-1-25 15,0-5-9-15,-4-9-4 0,1-5 5 16,-2-10-7-16,0-6-6 16,0-9-4-16,1-3 0 15,1-4 4-15,0-9 8 16,0-6-2-16,1-1 7 15,4 3 2-15,-1 1-4 16,-3 9 0-16,7 6 4 16,-3 6 2-16,1 1-5 15,-1 4 2-15,4 3-3 16,-1 2 1-16,1 1-1 16,-2 3-6-16,2 3 0 15,-4 6 0-15,-1 7 1 16,-2 1-4-16,-2 4 12 0,-2-1-7 15,-2-5 2-15,-2-6-6 16,2-3 4 0,-5-6-11-16,4-8 10 0,6-4-1 15,-3 3 8-15,0-2 0 16,7-14 12-16,15-41-5 16,-12 26 10-16,1 6 5 15,4 2 3-15,-2 8-7 16,0 3 12-16,0 7-17 0,0 6-8 15,-2 5-3-15,4 11-5 16,-5 7-5-16,2 12 4 16,0 2 2-16,-1 7-36 15,-2-8-39-15,2-3 392 16,0-7-786-16,2-7 348 16</inkml:trace>
  <inkml:trace contextRef="#ctx0" brushRef="#br0" timeOffset="56793.17">19008 12220 1078 0,'7'-3'313'16,"-5"-4"58"-16,11-2-270 16,6 4-97-16,6-6 8 15,-2-3-3-15,2 1 9 0,-5 3-7 16,0-5 6-16,-11 1-3 15,0 0 16-15,-4 0 0 16,-10 1 8-16,-4 1-6 16,-4 1-5-16,-5 4-14 15,-11 4-4-15,1 6-9 16,-9 7 1-16,1 5 1 16,4 14 0-16,11 4-4 0,11 9 5 15,18-4-6-15,21 1 11 16,15-15-47-16,33-2-386 15,3-16 120-15</inkml:trace>
  <inkml:trace contextRef="#ctx0" brushRef="#br0" timeOffset="57509.38">14804 13131 1230 0,'-3'-13'309'16,"-10"-4"150"-16,3 13-331 15,0 3-10-15,3 1 8 16,2 3 8-16,3 5-52 0,2 6-17 15,1 3-30-15,1 11-15 16,2 2-15-16,-1 8-3 16,-5-5-3-16,0 2 2 15,0-10 0-15,-1-6-2 16,0-10-2-16,0-8 0 16,4-11-1-16,1-18-1 15,0-9 6-15,2-25 5 16,2-8 2-16,-1-16 2 15,2 5 2-15,-2-13 2 16,2 17-1-16,-5-4 1 16,2 20-5-16,-4 4-3 15,-2 25-5-15,4 12-39 16,0 20-31-16,9 22-103 16,6 13-76-16,21 21-308 0,5 2 7 15</inkml:trace>
  <inkml:trace contextRef="#ctx0" brushRef="#br0" timeOffset="57743.72">14483 13142 1540 0,'-26'-8'343'15,"18"0"134"-15,15 2-441 16,16-1-42-16,22 0 7 16,15-1 2-16,24 0 7 15,2 2-26-15,12 1-156 16,-12 1 23-16,-7-3-334 16,-25 1-37-16</inkml:trace>
  <inkml:trace contextRef="#ctx0" brushRef="#br0" timeOffset="58060.32">15042 13106 1328 0,'-44'15'282'0,"35"-23"170"0,7 10-389 16,1 5-1-16,4 3 1 15,2 11-3-15,0 7-41 16,2 9-7-16,2 2-4 15,-1 0-6-15,-1-8 0 16,-1-7-2-16,0-11 3 16,-5-6 7-16,-2-9 5 0,1-7 0 15,-2-7 3-15,-1-10 2 16,3-7-14-16,5-10 2 16,1 3-2-16,7-4-9 15,5 9-6-15,7 8-4 16,4 11-50-16,5 7-118 15,-3 9-305-15,7 0 21 16</inkml:trace>
  <inkml:trace contextRef="#ctx0" brushRef="#br0" timeOffset="58413.67">15497 13226 1462 0,'-14'-9'336'0,"-1"3"141"0,0 6-411 16,1 2-28-16,1 1 8 15,-2 2 6-15,2 0-13 16,1 1-9-16,4 1-17 16,2 5-10-16,5 1-22 15,7 5-37-15,3 1-17 16,5-2-43-16,3 1-11 0,3-1-19 15,2-5 25 1,-2-1 20-16,-5-5 41 16,-4-4 17-16,-3-3 43 0,-4-7 50 15,-3-4 17-15,-2-8 31 16,-1-2 13-16,-4-6 1 16,-1 0-37-16,-5 2-16 15,-3 8-35-15,1 1-89 16,2 11-66-16,6 2-332 15,12 5 15-15</inkml:trace>
  <inkml:trace contextRef="#ctx0" brushRef="#br0" timeOffset="58926.79">15769 13204 1538 0,'6'2'316'15,"-16"-1"173"-15,3-2-456 16,5 4 1-16,-2 3 3 15,0 6-14-15,1 1-17 16,1 7-3-16,3 2-5 16,2-1-14-16,4-6-4 15,-1-1-16-15,2-7-3 16,-2-6 2-16,1-4 12 0,-4-7 7 16,1-4 19-16,-1-5 0 15,-5-1-3-15,1-2 6 16,2 3 6-16,2 0-5 15,2 5 6-15,2 2-1 16,6 3-5-16,0 7-12 16,0 2 0-16,4 5-5 15,-2 6-1-15,-1 5-5 16,-5 1 6-16,-1 5-1 16,-4 0 1-16,1 0 6 15,-3-4 5-15,2-2-7 16,-2-6 2-16,4-7 0 15,0-3-3-15,3-6 4 16,-1-4 5-16,1-6 0 16,-3-1 11-16,-2-6 27 15,0 2 0-15,3 1 15 0,1 5 5 16,4-2 0-16,6 6-21 16,8 6-2-16,4 6-16 15,11 9-5-15,-1 12-9 16,6 12-5-16,-8 2 5 15,-6 8-100-15,-16 0-417 16,-21-1 113-16</inkml:trace>
  <inkml:trace contextRef="#ctx0" brushRef="#br0" timeOffset="59949.85">6097 6503 540 0,'-16'-3'183'0,"1"-3"47"16,6 3-146-16,2 2 2 15,6 1-18-15,-1-1 7 16,2 1-16-16,0 0 26 0,2 0-1 16,0 1 31-16,7 2-1 15,26 8 14-15,40 9-29 16,-8-16-6-16,5 1-37 15,27-3-6-15,5 0-19 16,27 0-2-16,-3 2-5 16,30 2-2-16,-11-3-10 0,24-1 4 15,-17 1-12-15,18-2 1 16,-18-3 2-16,18 2 9 16,-23-3-5-16,9 2 13 15,-21 1-8-15,1 0 5 16,-25-2-12-16,-6 1-4 15,-23-1 0-15,-7-2-33 16,-27 6-126-16,-23-7-325 16,-25-9 33-16</inkml:trace>
  <inkml:trace contextRef="#ctx0" brushRef="#br0" timeOffset="60807.49">17714 13155 983 0,'3'-9'322'16,"-4"3"77"-16,2 0-229 16,-1 5-46-16,0 1-9 15,0 0-35-15,0 1-24 16,1 1-39-16,1 8-12 16,8 27-3-1,11 38-2-15,-14-36-10 16,-4-7-23-16,-2-9-60 15,-2-18-13-15,-5-12-91 0,-2-9-246 16,-9-9 70-16</inkml:trace>
  <inkml:trace contextRef="#ctx0" brushRef="#br0" timeOffset="60935.34">17596 12943 1144 0,'5'-8'294'16,"-1"0"80"-16,5 4-322 15,7 1-71-15,2 3-67 0,14 5-289 16,3-1 49-16</inkml:trace>
  <inkml:trace contextRef="#ctx0" brushRef="#br0" timeOffset="61325.36">18006 13111 1232 0,'-1'6'308'0,"-1"-8"97"16,-1 7-341-16,2-4-44 15,-1 1 6-15,1 2 5 16,-1 17-4-16,-3 45 0 16,7-35-10-16,2 0-7 0,2-5-8 15,0-8 3-15,0-9-3 16,-1-4 12-16,-4-7 3 15,2-7 3-15,0-5-7 16,-2-9 4-16,2-3-10 16,3-5-2-16,-2 1 0 15,5 0 2-15,1 8-2 16,4 0-5-16,-1 9-1 0,9 4 2 16,-2 6-4-1,3 5-3-15,-4 7 6 0,3 10-4 16,-9 4-5-16,-1 10-50 15,-7-1-48-15,-6 10 191 16,2-6-537-16,9-4 194 16</inkml:trace>
  <inkml:trace contextRef="#ctx0" brushRef="#br0" timeOffset="61742.5">18541 13191 1281 0,'-7'-11'292'0,"-6"7"135"16,-3 3-356-16,-3 1-6 15,6-3 20-15,-3 6 19 16,8-3-22-16,1 2-14 0,4 0-30 16,0 2-15-16,0-3-25 15,2-1 2-15,0 0 2 16,0 0-5-16,0 0-6 15,1 2 0-15,-3-2-5 16,0 0-2-16,0 0-2 16,-1 0-1-16,-1 0 4 0,1 0-3 15,0 0 4-15,0 0 1 16,2 1-5-16,2 1-1 16,2 0 9-16,15 10 6 15,41 23-3-15,-29-16 12 16,-6-3 4-16,-2 7-4 15,-7-3-8-15,-3 2 0 16,-8-7-9-16,-10 0-30 16,-6-4-23-16,-11-3-62 15,-4-3-35-15,-7-5-63 16,3-6-169-16,1-3-11 16,12-4-60-16</inkml:trace>
  <inkml:trace contextRef="#ctx0" brushRef="#br0" timeOffset="62058.8">18759 12981 1401 0,'11'-17'360'16,"-13"2"151"-16,1 6-392 15,-1-2 49-15,1 1-5 16,0 2-15-16,3-1-36 15,0 1-22-15,1 3-51 0,1 1-18 16,-1 2-13-16,-3 2-7 16,1 1-4-16,1 3-5 15,8 16 4-15,13 61 1 16,-22-24 8-16,-5 17-3 16,-4-1 4-16,1 4-22 15,3-14-20-15,8-2-85 16,3-20-42-16,9-9-158 15,2-19-193-15,-3-14-73 16,-8-17-114-16</inkml:trace>
  <inkml:trace contextRef="#ctx0" brushRef="#br0" timeOffset="62237.17">18630 13271 1347 0,'-4'7'267'15,"22"-17"141"-15,9 3-401 16,13 1-4-16,4 2 7 16,9 1 2-16,-5 2-12 15,1 4-104-15,-10 2-63 16,-6 3-245-16,-15 3-47 0</inkml:trace>
  <inkml:trace contextRef="#ctx0" brushRef="#br0" timeOffset="62541.93">18987 13279 1001 0,'-1'-3'403'16,"0"1"5"-16,0 1-195 15,0 0-189-15,0 1 34 16,0 2 7-16,0 4-3 16,0 16-5-16,-5 39-18 15,4-33-32-15,0 4-6 16,3-7 2-16,0-2 1 15,1-8-2-15,0-4 8 16,2-13 7-16,0-12 1 16,0-7-3-16,1-11 3 0,0-6-14 15,3-11-8-15,0 9-6 16,-2-1 1-16,1 11 1 16,3 7-27-16,2 17-24 15,1 5-70-15,1 10-62 16,13 10-287-16,1 3 36 15</inkml:trace>
  <inkml:trace contextRef="#ctx0" brushRef="#br0" timeOffset="62993.02">19324 13301 1282 0,'1'-3'332'0,"-1"1"141"15,-2 0-352-15,-2-1-30 16,1 0 14-16,0 1-6 16,-1 1-46-16,1 0-9 15,1 1-29-15,1 1-17 16,1 1-8-16,1 2-15 16,4 12 0-16,17 37-18 15,-15-38-10-15,-3-2-13 16,0-3 10-16,-2-3-2 15,2-3 18-15,4-3 13 0,2-5 17 16,7-3 5-16,2-3 10 16,2-6 4-16,-3 0 2 15,0-2 14-15,-4-2 5 16,-3-2 8-16,-1 7 2 16,0-5 9-16,-2 7-12 15,-1-1 6-15,0 5-11 0,-3 0-6 16,0 7-14-16,1 1-10 15,-1 5-10-15,-4-3-9 16,2 2 6-16,3 9-2 16,21 48 2-16,-13-27-6 15,0-3-17-15,5 1-168 16,7-11-295-16,13-10 20 16</inkml:trace>
  <inkml:trace contextRef="#ctx0" brushRef="#br0" timeOffset="63291.67">19911 13287 1120 0,'3'-9'320'16,"-2"10"104"-16,1-2-252 0,-2-2-52 15,0 2 27-15,0 0-26 16,-1-1-23-16,0 0-46 15,0 0-22-15,-2-1-25 16,-1 0-5-16,-1 0 0 16,-8-3 0-16,-33-6 3 15,36 18-5-15,2 1-4 16,4 10-5-16,3 1-8 0,5 5-26 16,6-1-9-16,6 0-59 15,4-8-40-15,11-1-196 16,4-8-132-16,17-9-42 15</inkml:trace>
  <inkml:trace contextRef="#ctx0" brushRef="#br0" timeOffset="63625.62">20215 13020 1424 0,'-6'-25'369'0,"-2"1"156"16,5 7-404-16,0-2 39 0,6 4-17 16,-2 1-15-16,1 2-41 15,0 5-15-15,-1 3-39 16,0 3-8-16,-2 1-28 16,1 0 3-16,0 2-13 15,1 5-4-15,5 27 8 16,2 53 2-16,-10-25 7 15,-3 12-1-15,0-4-1 0,-2-1-5 16,1-13 12-16,4-4-20 16,3-17-23-16,0-6-64 15,4-9-36-15,-2-11-104 16,-2-13-41-16,-2-6-284 16,-1-8 51-16</inkml:trace>
  <inkml:trace contextRef="#ctx0" brushRef="#br0" timeOffset="63770.39">20015 13286 823 0,'3'-7'385'15,"1"1"-20"-15,12 3-132 16,6 1-218-16,20-3 0 16,11 0-1-16,13 0-83 15,-1 3-54-15,2 8-247 16,-20 1-10-16</inkml:trace>
  <inkml:trace contextRef="#ctx0" brushRef="#br0" timeOffset="64158.33">20479 13294 1027 0,'32'5'288'0,"-37"-10"96"16,-1-1-226-16,-3 1-39 15,1-3 40-15,-1 1 6 16,0 1-14-16,3 3-46 0,0 0-26 15,5 2-42-15,0-1-20 16,-1 2-13-16,1 0-3 16,0 0-3-16,0 0-3 15,0 2 1-15,-1 0-3 16,1 2 0-16,-8 18 0 16,-4 31-6-16,13-35-18 15,4-4-1-15,8-3-8 16,7-5 2-16,8-5 0 15,6-3 9-15,1-7 6 16,-4-6 10-16,-6-5 2 16,-15-5 10-16,-13-3 4 15,-9 5-5-15,-11 1-2 16,-4 7-6-16,-2 7-2 16,4 5-19-16,3 1-97 0,14 9-46 15,17-2-174-15,16 2-122 16,15 1-40-16</inkml:trace>
  <inkml:trace contextRef="#ctx0" brushRef="#br0" timeOffset="64486.79">20705 13250 760 0,'9'-2'451'0,"-4"0"7"15,-3-3-126-15,-3 1-97 0,0 3-8 16,0 0-63-16,1-1-12 16,0-1-45-16,0 1-21 15,0 0-33-15,0 1-27 16,0 1-31-16,1 2 1 15,0 3 6-15,6 24-15 16,8 36 12-16,-10-25 8 16,-2-8-7-16,1 1-6 15,-3-8 10-15,0-4-6 16,-1-11-3-16,0-2 9 16,0-5 3-16,0-10 8 15,1-2-1-15,4-13 0 16,1-4 0-16,4-12-3 15,3-1-4-15,5-7 0 16,0 10-2-16,7 0-6 0,1 11-25 16,9 9-84-16,-6 20-132 15,-4-1-384-15,-15 7 10 16</inkml:trace>
  <inkml:trace contextRef="#ctx0" brushRef="#br0" timeOffset="66794.05">21269 13494 1481 0,'32'-30'277'0,"-32"38"156"15,-3 10-445-15,-2 6 4 16,-3 1-17-16,-8 5-394 15,-7-8-14-15,-17-9-151 16</inkml:trace>
  <inkml:trace contextRef="#ctx0" brushRef="#br0" timeOffset="67359.16">21845 12951 1439 0,'5'-22'313'0,"-5"4"162"0,0 8-414 16,0 3 12-16,1 6 13 15,0 5-8-15,-1-4-29 16,3 3-4-16,-1 11-27 16,19 64-9-16,-11-26-10 15,0 16 11-15,-1-2-12 16,-1 3 5-16,-2-15-4 15,-2-9 6-15,-1-16-8 0,0-3 10 16,0-12-15-16,2-1-40 16,2-6-23-16,9-1-95 15,7-7-84-15,18-4-275 16,2-2 14-16</inkml:trace>
  <inkml:trace contextRef="#ctx0" brushRef="#br0" timeOffset="67593.87">21701 13191 1292 0,'-4'-4'290'0,"1"-2"140"0,6 5-376 15,-2 1 1-15,3 0 9 16,38 6-9-16,44 3-14 16,-11-2-90-16,2 0-122 15,8-9-288-15,-16-7-37 16</inkml:trace>
  <inkml:trace contextRef="#ctx0" brushRef="#br0" timeOffset="68122.98">22335 13366 990 0,'34'-4'335'0,"-34"-6"106"16,-2 0-191-16,4 4-51 15,-4-1 32-15,2 5-39 16,0 1-31-16,0 1-60 0,0 0-30 16,0 1-31-1,2 1-15-15,-1 10-15 0,15 67-1 16,-15-23-30-16,-10 32-211 16,-9 4-376-16,-8-13 20 15</inkml:trace>
  <inkml:trace contextRef="#ctx0" brushRef="#br0" timeOffset="69742.37">14630 14154 854 0,'19'-40'336'0,"-21"33"10"0,0 4-194 15,-3 4-41-15,-2 3-24 16,-2 8 13-16,-1 5 0 15,-3 10-17-15,5 0-41 16,1 5-11-16,7-3-12 16,2-4-12-16,7-6-7 15,8-5-17-15,1-8-7 16,7-6-12-16,-3-7-1 0,3-4 0 16,-7-3 18-16,-2 0 2 15,-5 2 11-15,-4 0 15 16,-4 3 7-16,-1 6 8 15,-2 0-1-15,1 5-3 16,-2-2-12-16,1 1-2 16,0 0-12-16,1 1 1 15,2 1 1-15,3 3 7 16,12 4-4-16,40 31 6 16,-33-36-5-16,5-3-4 15,-4-3-7-15,0-6 3 16,-6-2-4-16,-3-4 10 15,-5-2 5-15,-3-8 2 16,-6-3 4-16,-7-8 4 16,-1 1-10-16,-7-3-4 15,-3 8-3-15,-2 5-29 0,1 9-34 16,2 5-94-16,8 5-270 16,12-7 32-16</inkml:trace>
  <inkml:trace contextRef="#ctx0" brushRef="#br0" timeOffset="70175.36">15147 13948 918 0,'8'-4'522'0,"-10"-3"-79"0,-1 3-66 16,1 2-306-16,1 1 41 16,0 0 10-16,1 0 13 15,-2 0-37-15,0 0-33 16,2 1-47-16,0 1-12 15,2 2-11-15,3 25-8 16,9 48 5-16,-8-20 4 16,-2-2-13-16,2 4-17 15,-3-10-6-15,2-6-20 16,1-15-5-16,-1-7 5 16,0-9 18-16,-1-10 13 15,0-7 17-15,-2-6 10 16,1-2 5-16,-1-9 0 0,1 0-1 15,2-2 4 1,2 4-7-16,1 0-1 0,1 10 6 16,0 4-10-16,-1 2-3 15,1 6 5-15,2 3-7 16,4 1-6-16,7 13-2 16,3 5 11-1,0-2 10-15,-1 4-9 0,-2-2-63 16,-9-8-54-16,2-2-345 15,0-2-22-15,4-2-152 16</inkml:trace>
  <inkml:trace contextRef="#ctx0" brushRef="#br0" timeOffset="70541.28">15583 14327 1162 0,'72'-29'332'0,"-69"23"64"16,-1 2-315-16,5 0-59 16,3-3-17-16,6 0 2 15,2 0 2-15,2-2-2 16,0 5-3-16,-3-5-1 0,-6 0 3 16,-4-3-3-16,-4 1 2 15,-8-4-3-15,-5 5-1 16,-3 2-7-16,-2 2-1 15,-6 4 2-15,0 5-5 16,-2 5 0-16,2 4 7 16,2 6-2-16,5 3-3 15,1 3 3-15,12 0 2 16,9 4-6-16,7-5 3 0,13 0 3 16,5-7-23-16,13-7-91 15,3-9 99-15,10-9-373 16,-8-5 63-16</inkml:trace>
  <inkml:trace contextRef="#ctx0" brushRef="#br0" timeOffset="70857.13">15978 14202 1347 0,'-5'-7'320'16,"1"4"118"-16,2 4-339 15,1-2-36-15,1 1 15 16,0 0 7-16,0 1-6 15,1 1-40-15,1 2-15 16,6 9-16-16,24 47-4 16,-22-35 0-16,-3 2-3 0,-1-5 3 15,-3-2 1-15,-2-9-4 16,-1-4 3-16,-3-7 4 16,-2-7 6-16,0-5 0 15,1-10 2-15,-2-2-3 16,5-7-7-16,3-2-5 15,5 1 2-15,0 4-4 16,7 0-2-16,-1 7-7 16,4 5-42-16,-1 2-45 15,7 12-139-15,-2 0-297 0,0-1 19 16</inkml:trace>
  <inkml:trace contextRef="#ctx0" brushRef="#br0" timeOffset="71243.67">16380 14287 1074 0,'-12'-14'349'16,"5"2"43"-16,3 4-234 15,5 2-119-15,3-2 12 16,2 0-3-16,7 3 1 0,2-3-27 15,3 2-9-15,1-1-17 16,1-1 2-16,-3 4-2 16,-3 0 8-16,-4-3 0 15,-4 1 9-15,-2-4 4 16,-5-5 10-16,-5 1-7 16,-6 1 0-16,-4 0-2 15,-8 1-3-15,-2 5-6 0,-2 5 11 16,2 0 1-16,2 7 1 15,8 4 1-15,1 10-2 16,11 3-7-16,7 11 2 16,10-4-1-16,11 5-3 15,8-10-1-15,7-3-3 16,0-12-38-16,2-8-473 16,-10-7 145-16</inkml:trace>
  <inkml:trace contextRef="#ctx0" brushRef="#br0" timeOffset="79975.11">17780 14086 1314 0,'0'-2'366'16,"-2"-2"107"-16,1 1-336 16,1 0-74-16,-2 0 6 15,1 2-17-15,0 1-18 16,1 4-25-16,0 23 4 15,4 42-11-15,0-31 2 16,-3-8-17-16,2-4-28 16,0-14-29-16,-1-4-82 15,0-8-71-15,5-16-272 16,-1-18 24-16</inkml:trace>
  <inkml:trace contextRef="#ctx0" brushRef="#br0" timeOffset="80110.86">17686 13864 1196 0,'4'-6'356'0,"-13"-2"36"15,11 6-351-15,4 1-225 16,11 1-251-16,4 1 26 16</inkml:trace>
  <inkml:trace contextRef="#ctx0" brushRef="#br0" timeOffset="80523.89">18045 14101 1217 0,'-4'10'457'15,"-4"-29"11"-15,0 25-246 16,-1 0-243-16,5 9 11 15,0 0 0-15,4 8 4 16,4 0 1-16,2 4-10 16,-1-8-8-16,0 0-4 15,-2-9-4-15,0-3 2 16,-4-5 7-16,-1 0 13 16,0-2 6-16,1-1 3 15,0 0 2-15,0-1-4 16,0-2 1-16,-1-19 3 0,-1-38-4 15,9 29 6-15,2 1 4 16,3 2 6-16,-5 11-6 16,1 4 1-16,-1 11-8 15,4 8-10-15,2 7-9 16,2 10 4-16,1 6-2 0,-1 7-10 16,-1 1-27-16,0 1-108 15,3-8-266-15,5-7 18 16</inkml:trace>
  <inkml:trace contextRef="#ctx0" brushRef="#br0" timeOffset="80974.58">18489 14080 886 0,'2'9'390'0,"-3"-1"-17"15,-1-6-171-15,-2 1-123 16,2-2-4-16,0-1 33 16,1 0 5-16,-1 0-3 0,0 0-39 15,-2 0-15-15,-2 0-31 16,-9 0 0-16,-35 7-8 16,33-7-1-16,-2 2-11 15,1 2 4-15,2 2-8 16,2 3 0-16,3-1-7 15,2-2 10-15,5-1-8 0,1-2 2 16,3 0-3-16,0-3 5 16,1 1-13-16,1 0 8 15,7 3-2-15,19 11-2 16,37 13-11-16,-28-17 7 16,-4 3-1-16,-1 3 0 15,-8-4-5-15,-9 4 7 16,-9-2-2-16,-12-1-3 15,-7-3-7-15,-13-1 13 16,-3-5-12-16,-7-4-37 16,5-3-34-16,7-7-96 15,11-2-51-15,14-12-213 16,14-4-3-16</inkml:trace>
  <inkml:trace contextRef="#ctx0" brushRef="#br0" timeOffset="81273.64">18751 13966 1501 0,'-3'-15'370'0,"-1"1"144"15,1 2-386-15,1 2-19 16,0-2 40-16,1 2-14 16,-1 0-8-16,2 4-46 15,2-1-23-15,-1 5-39 16,-1 1-19-16,0 1-7 0,1 1 6 15,0 2-16-15,5 19 2 16,11 49 7-16,-12-16-2 16,-4 2 3-16,3 7 10 15,-2-9-5-15,-2-1-4 16,0-18-23-16,3-6-62 16,-2-14-38-16,1-7-67 15,-2-14-66-15,3-9-335 16,-2-8 87-16</inkml:trace>
  <inkml:trace contextRef="#ctx0" brushRef="#br0" timeOffset="81423.63">18650 14131 1274 0,'5'6'312'0,"7"-7"102"0,4 1-342 15,16-2-74-15,5-2 5 16,12-3-37-16,-1 5-77 15,7-3-304-15,-14 0 30 16</inkml:trace>
  <inkml:trace contextRef="#ctx0" brushRef="#br0" timeOffset="81723.3">18975 14140 886 0,'33'28'476'15,"-35"-37"-41"-15,0 4-70 16,2 1-287-16,1 2 24 15,-1 2-8-15,0 1-18 16,0 1-43-16,1 6-17 16,6 18-21-16,10 41 4 15,-9-33-2-15,-2 0 2 16,-2-10-3-16,-2-4 4 16,0-10 3-16,-2-8 13 15,-1-10 1-15,-1-8 5 16,1-6-4-16,-3-9 4 15,6-3-13-15,3 1-4 16,5 4-13-16,3 6-40 0,3 10-44 16,10 11-122-16,4 4-20 15,15 5-289-15,-1-1 10 16</inkml:trace>
  <inkml:trace contextRef="#ctx0" brushRef="#br0" timeOffset="82156.99">19399 14199 727 0,'13'26'556'0,"-37"-32"-127"15,2 4-30-15,2 4-308 16,6-2-17-16,3 0 29 16,6-1-13-16,1 3-11 15,4 2-48-15,0-4-13 16,0 2-27-16,0 1 9 15,1 4-10-15,4 7 4 16,18 31-10-16,-12-33-1 16,0-2-15-16,1 0-1 15,-1-3 5-15,2 1-1 16,-4-4 8-16,2-1 16 16,-3-3 4-16,4-4 9 15,-5-1-1-15,4-7 10 0,-2 1-6 16,4-3 16-16,-3-3 0 15,0 2 20-15,-2 2-12 16,-1 1 19-16,-3 1-13 16,-1 3-1-16,0 4-15 15,-1 4-4-15,2 2-22 16,-4-1 0-16,0 1-11 0,2 2 6 16,9 14-9-16,24 44-59 15,-23-36-82-15,6 1-386 16,8-8 35-16</inkml:trace>
  <inkml:trace contextRef="#ctx0" brushRef="#br0" timeOffset="82472.56">19864 14215 963 0,'-4'0'508'0,"2"-2"-50"15,1 0-154-15,1 2-253 16,0 0-11-16,0-2 18 16,0 1-8-16,1 0 1 15,0-1-17-15,0 0 1 16,0 0-11-16,0-2 4 0,1 2-4 16,-1-1 1-16,-1 0-20 15,-1-1-11-15,-3 2-8 16,0 1 0-16,-11 1 3 15,-40 24 5-15,39-1-6 16,4 1-26-16,11 1-7 16,12 0-27-16,13-9-29 15,21-5-121-15,7-4-260 0,29-14 28 16</inkml:trace>
  <inkml:trace contextRef="#ctx0" brushRef="#br0" timeOffset="82973.75">20200 13990 453 0,'-12'-17'348'0,"3"0"-36"16,2 2 37-16,3 1-158 15,-1-3 46-15,0 5-13 0,2 0 8 16,3 4-68 0,-2 0-4-16,4 5-50 0,0-1-13 15,-2 3-38-15,-1 0-10 16,1 1-27-16,0 1-10 16,1 3-24-16,7 20 5 15,13 55 4-15,-18-12 1 16,-3 4-9-16,0 14 12 15,-3-12 3-15,0 0-17 16,3-23-25-16,7-8-37 16,-2-19-30-16,3-9-106 15,0-14-44-15,0-14-309 16,-1-6 37-16</inkml:trace>
  <inkml:trace contextRef="#ctx0" brushRef="#br0" timeOffset="83124.87">20002 14182 1196 0,'-2'-3'231'16,"11"7"132"-16,4-1-348 15,19 0-2-15,11-6 5 16,23 7 10-16,3-8-64 0,15-2-333 16,-11-3 88-16</inkml:trace>
  <inkml:trace contextRef="#ctx0" brushRef="#br0" timeOffset="83772.23">20526 14202 909 0,'1'30'390'0,"-13"-30"8"16,-3-1-170-16,2 1-115 16,2-1-2-16,2 2 41 15,4-2-18-15,1 1-12 16,3 0-48-16,0-1-22 15,1 0-37-15,0 1-7 16,0 0-11-16,0 0 2 16,1 1-7-16,0 1 3 0,0 4-2 15,5 18-10-15,9 33-12 16,-5-28-5-16,3-4-16 16,6-5 3-16,-2-8 10 15,3-9 13-15,-1-10 16 16,2-12 22-16,-5-5-1 15,-3-9 11-15,-6 4-4 16,-9-5-2-16,-7 9-14 0,-9 3-1 16,-2 7-25-1,2 0-18-15,7 10-50 16,6 2-20-16,19 0-6 16,11 6 5-16,14 0 23 15,1-2 53-15,1 0 22 16,-8 1 19-16,-7-2 57 15,-13 0 23-15,-5-1 39 16,-6 2 14-16,1-1 13 16,-5 0-42-16,2 0-11 15,0 1-40-15,0 1-8 16,0 2-26-16,3 7-3 16,1 12-22-16,12 44 8 15,-8-32-7-15,2 4 4 16,-1-5-9-16,-1-3 14 15,-1-12-9-15,0-6 3 16,-5-9 7-16,-2-5 14 0,-1-6-8 16,0 4 8-16,0-5 0 15,1-30-7-15,-3-37-15 16,12 28 1-16,0 8-2 16,6 4-26-16,4 12-36 15,7 10-162-15,1 9-375 16,17 0 32-16</inkml:trace>
  <inkml:trace contextRef="#ctx0" brushRef="#br0" timeOffset="84248.05">21250 14401 1085 0,'-3'0'510'0,"-1"-1"8"16,1 0-224-16,1 0-153 16,0 0-40-16,0 0 14 15,0 0-55-15,1-1-42 16,1 1-80-16,1 0-211 16,3 0-311-16,5 0-8 15</inkml:trace>
  <inkml:trace contextRef="#ctx0" brushRef="#br0" timeOffset="84590.28">21707 14225 1394 0,'-4'5'353'15,"0"-16"162"-15,-3 5-388 16,1-3 26-16,1 6 8 0,1-2-13 16,3 5-46-16,1-1-6 15,0 1-56-15,-1 0-15 16,1 0-22-16,0 1 2 16,0 2-23-16,0 4 11 15,4 22-1-15,1 41 4 16,-9-34-1-16,0 2 8 15,1-6-1-15,-4-7-43 16,7-11-26-16,-3-6-87 16,3-7-47-16,5-16 103 15,6-6-480-15,-2-15 189 16</inkml:trace>
  <inkml:trace contextRef="#ctx0" brushRef="#br0" timeOffset="84734.34">21565 13918 1389 0,'-4'-2'319'16,"5"0"102"-16,2 4-420 15,-2-2-132-15,3 0-56 16,23 1-248-16,44 2 0 16</inkml:trace>
  <inkml:trace contextRef="#ctx0" brushRef="#br0" timeOffset="85157.15">22111 13973 1430 0,'-10'0'382'0,"8"-4"145"16,0 2-378-16,-1 2-33 15,3-1 14-15,0 1-5 16,0 0-44-16,1 1-12 15,2 2-45-15,3 8-17 16,25 56-18-16,-28-12 3 16,-4 3 2-16,-11 11 9 15,0-5-8-15,-4-2 10 16,1-18-6-16,5-7 0 16,6-15 1-16,1-8 5 0,4-9-2 15,0-6 2-15,-4-8-21 16,2-11-27-16,-4-7-5 15,-7-11-13-15,1-1-10 16,-5 0 6-16,-3 8 10 16,-1 9-3-16,5 13 7 15,-2 9 13-15,3 8 5 0,1 10 8 16,3 6 8-16,6 7-20 16,8 2-25-16,15 5-23 15,7-10-23-15,23-5-97 16,11-12-251-16,13-10 55 15</inkml:trace>
  <inkml:trace contextRef="#ctx0" brushRef="#br0" timeOffset="85390.76">22638 14245 1288 0,'-2'2'397'0,"-1"0"108"0,1-1-323 16,1 0-81-16,-1 0-6 15,2-1-11-15,2 0-48 16,9 0-14-16,17-1-60 16,35-1-108-16,-38 3-91 15,-8 4-305-15,-10 8-25 16</inkml:trace>
  <inkml:trace contextRef="#ctx0" brushRef="#br0" timeOffset="85538.83">22611 14419 1023 0,'7'1'469'0,"11"-7"-26"16,10 2-199-16,10-2-198 15,0 2-117-15,-5 2-368 16,-13-4 101-16</inkml:trace>
  <inkml:trace contextRef="#ctx0" brushRef="#br0" timeOffset="86505.1">23324 13952 1210 0,'10'-15'340'0,"-2"2"132"16,-4 6-321-16,-2 3 6 16,0 4-19-16,1 2-23 15,-3-2-50-15,0 2-26 16,1 12-25-16,6 62-11 15,-4-26 8-15,-3 16-4 0,2-6-4 16,-1 8 1-16,4-13 1 16,0-4-6-16,3-15-1 15,0-5-48-15,1-14-26 16,1-5-91-16,-3-8-61 16,7-6-315-16,-3-4 40 15</inkml:trace>
  <inkml:trace contextRef="#ctx0" brushRef="#br0" timeOffset="86723.72">23265 14263 1057 0,'-23'-9'328'16,"7"6"96"-16,4-1-243 15,6 2-59-15,13-2 10 16,11 3-42-16,22-1-24 16,11 1-43-16,21-2-20 15,1 1-77-15,7 7-413 0,-22 0 103 16</inkml:trace>
  <inkml:trace contextRef="#ctx0" brushRef="#br0" timeOffset="87004.74">23757 14396 1722 0,'-2'-17'372'0,"-3"2"190"16,2 9-483-16,1 2 4 15,2 1 23-15,0 2-2 16,0 1-29-16,0 0-24 16,1 2-41-16,0 4-24 15,4 24 13-15,4 52-57 16,-11-27-34-16,-2 13-209 16,-3-6-321-16,-1-8-16 15</inkml:trace>
  <inkml:trace contextRef="#ctx0" brushRef="#br0" timeOffset="87276.34">23988 14425 1324 0,'7'-36'568'0,"10"30"-7"0,-17 2-222 16,1 4-288-16,-1 0 8 16,0 0 1-16,0 0-65 15,0 0-71-15,2 0-521 16,1 0 92-16</inkml:trace>
  <inkml:trace contextRef="#ctx0" brushRef="#br0" timeOffset="88966.96">7297 13612 688 0,'-15'-2'257'16,"4"1"44"-16,2 1-140 15,2-1-30-15,4 1 27 16,0-1-19-16,2 0-12 15,1 0-39-15,1 1-14 16,2 0-35-16,15 1 6 16,50 8 1-16,-18-6 14 0,2-5 0 15,20-4 3-15,-2 1-9 16,15-2-3-16,-7 0-13 16,8 2-3-16,-14 4-16 15,0 0-8-15,-23 3-3 16,-5 3-3-16,-17-2-3 15,-9 0 0-15,-13 1 1 16,-8-1-24-16,-7-3-66 0,-12-9-447 16,1-6 105-16</inkml:trace>
  <inkml:trace contextRef="#ctx0" brushRef="#br0" timeOffset="89942.01">24359 14214 1244 0,'36'-32'308'0,"-35"19"96"0,-1 3-344 15,0 6-8-15,-1 2 21 16,2 2 5-16,-1 1 0 16,0 2 5-16,1 12-42 15,7 53-25-15,-8-26-5 16,-3 3 5-16,-4-6-7 15,1-4-27-15,0-14-49 0,9-12 289 16,2-17-719 0,6-20 282-16</inkml:trace>
  <inkml:trace contextRef="#ctx0" brushRef="#br0" timeOffset="90090.17">24372 13874 1600 0,'-12'-8'312'0,"12"2"109"16,2 4-528-16,7 0-108 15,9-2-268-15,12 2 19 16</inkml:trace>
  <inkml:trace contextRef="#ctx0" brushRef="#br0" timeOffset="90522.3">24970 13921 1746 0,'-10'-1'387'0,"15"-4"155"16,-9 3-490-16,3 2-12 0,1-1 30 15,0 1-9-15,0 0 2 16,0 1-20-16,0 7-24 15,-1 29-25-15,-10 52 2 16,1-28 3-16,-3 4 4 16,4-8-2-16,1-2-1 15,3-22 3 1,1-7-20-16,6-13 7 0,-3-9 0 16,2-11-20-16,-3-6-24 15,-2-7 4-15,-6-5-22 16,2 0-12-16,-8 0-8 15,-1 4 20-15,-9 9-8 16,-4 5 14-16,-10 15 17 16,-1 6 20-16,3 6 8 15,8-2 19-15,11 4-6 0,15-6-2 16,18-2 1-16,9-4 2 16,18 0-66-16,10-8-51 15,20 0-323-15,-3-2 24 16</inkml:trace>
  <inkml:trace contextRef="#ctx0" brushRef="#br0" timeOffset="90717.46">25108 14269 1249 0,'23'-42'615'15,"-26"51"-64"-15,3-11-197 16,1-2-348-16,1 1-14 16,-2 3-30-16,1 0-181 15,1 1-336-15,2 1 11 16</inkml:trace>
  <inkml:trace contextRef="#ctx0" brushRef="#br0" timeOffset="90870.02">25236 14418 1031 0,'8'14'692'0,"-17"-2"-144"15,4 15-65-15,-8 9-527 16,-20 11-512-16,-9 1 165 16</inkml:trace>
  <inkml:trace contextRef="#ctx0" brushRef="#br0" timeOffset="119334.76">19205 13788 751 0,'-71'-13'225'0,"13"3"41"15,-6 4-188-15,9 5-68 0,0 2 18 16,12-2 0 0,5 1 40-16,12-4 19 0,8 3 33 15,11-5-7-15,11 4-6 16,9-1-37-16,18 0-13 16,11 1-33-16,25 2 1 15,8-1 7-15,27 1 18 16,7 3-11-16,35-2 11 15,0 1-6-15,39 3-4 16,-7-4-14-16,36 3 4 16,-17 0-16-16,25 0-1 15,-24 3 2-15,23 3 1 16,-25-1 3-16,16-2 11 16,-28-1-7-16,13-4-2 15,-32-1-3-15,0-2-6 0,-31-2-6 16,2-2 6-16,-35-1-10 15,-13-3 6-15,-27 4-4 16,-14 0-13-16,-23 2-46 16,-10 12-166-16,-16 6-299 15,-31 2 0-15</inkml:trace>
  <inkml:trace contextRef="#ctx0" brushRef="#br0" timeOffset="120220.62">19002 14977 1014 0,'-116'-45'219'16,"75"34"94"-16,7 9-299 0,3 1-5 16,8 0-1-16,7-1 16 15,8 0 6-15,8 0 6 16,10 1 7-16,17 0 13 15,11-1-10-15,28 0 12 16,15-1-2-16,31-2 10 16,10 0-9-16,33 0 3 15,-1 2-8-15,31 2 3 16,-9 2-20-16,37 3 0 16,-18 0-13-16,36 2-6 15,-18-2-3-15,37 1 8 16,-25-3-4-16,30 3 10 15,-25-2-6-15,35 0 0 16,-37-2 1-16,26 0 2 16,-26-4-10-16,26 2 10 0,-36-2-7 15,21 2 2-15,-28 0-9 16,24 1 8-16,-34 1-12 16,14 1 3-16,-32-1-13 15,5 3 10-15,-35 2-9 16,1-1 3-16,-29 2 0 15,-2 0 9-15,-32-1-15 0,-17-1-120 16,-34 0-83-16,-42-11-314 16,-28-10-51-16</inkml:trace>
  <inkml:trace contextRef="#ctx0" brushRef="#br0" timeOffset="128050.27">9534 5863 956 0,'-52'-43'230'0,"31"12"94"16,5 11-275-16,-2-3-3 0,7 7-11 15,3-5 4-15,4 0-12 16,6-6 2-16,6-5 1 16,8-3 9-16,5-1 27 15,11-8 7-15,6 1-5 16,18-10-4-16,6-8-12 16,29-14-33-16,4 4-5 15,20-6 9-15,-6 9-2 0,25 0 2 16,-13 15-5-16,23-12 1 15,-12 9-11-15,22 2 3 16,-21 8-5-16,14 4 1 16,-18 15-3-16,18 6-5 15,-19 5-4-15,22 6 10 16,-14 7-2-16,15 5-6 16,-17 5 2-16,22 9 6 15,-17 1-8-15,16 8 8 16,-13 4-3-16,19 11-3 15,-22 0 2-15,24 9 4 16,-15-2-9-16,13 6 6 16,-16-3 0-16,19 7-4 15,-24-3-1-15,16 16 3 16,-18-2 1-16,9 9 1 0,-23-7-1 16,11 12 1-1,-23-10-2-15,4 15 4 0,-21-7-3 16,1 15 0-16,-17-7-2 15,2 16 3-15,-16-4-3 16,4 18 9-16,-10-4 6 16,2 20 12-16,-13-10 4 15,-1 8 0-15,-7-20-10 16,-1 0-7-16,-11-18-11 0,-4-2 1 16,-6-19-5-16,-2-2 7 15,-7-15 2-15,-2-12-3 16,-4-13 1-16,-1-11 9 15,-2-10 1-15,0-4 11 16,-2-2 8-16,4-3 1 16,-2-1-8-16,0 0-4 15,0 0-9-15,0 0-8 16,0 0-5-16,0 0 3 16,0 0-2-16,0 0-3 15,-2 0-2-15,2 0-24 16,0-1-34-16,2-1-112 15,0 1-76-15,9 0-285 16,14-1-18-16</inkml:trace>
  <inkml:trace contextRef="#ctx0" brushRef="#br0" timeOffset="128760.26">15385 7344 953 0,'-19'-24'172'16,"9"9"111"-16,-1-4-266 15,5 8 24-15,4-2 6 16,7 5-1-16,-1-6 11 15,6 5-5-15,2-2 19 16,0 3 7-16,-1-2 33 16,-2 4-1-16,-3 0 1 15,-2 2-16-15,-1 2-6 16,-3 2-32-16,0 0-20 16,1 1-20-16,1 3-11 15,8 11-9-15,38 51-2 0,-20-31 5 16,7 6-5-16,-1-4 2 15,3 1 3-15,-6-11 2 16,-3-5-1-16,-12-11 8 16,-3-5 14-16,-9-4 13 15,-2-4 29-15,-2-1 8 16,0 1-3-16,1-1-20 16,7-16-13-16,28-50-24 15,-9 12-13-15,6 0-2 0,4-11 10 16,-3 9-3-16,-3 1-2 15,-5 19 2-15,-7 11-1 16,-12 14-6-16,-4 8-72 16,-6 13-118-16,-13 17-375 15,-12 0 15-15</inkml:trace>
</inkml:ink>
</file>

<file path=ppt/ink/ink157.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48:10.299"/>
    </inkml:context>
    <inkml:brush xml:id="br0">
      <inkml:brushProperty name="width" value="0.05292" units="cm"/>
      <inkml:brushProperty name="height" value="0.05292" units="cm"/>
      <inkml:brushProperty name="color" value="#FF0000"/>
    </inkml:brush>
  </inkml:definitions>
  <inkml:trace contextRef="#ctx0" brushRef="#br0">12411 4086 461 0,'-14'-2'166'15,"-2"-3"38"-15,4 4-121 16,2 0 5-16,3 0-17 16,3 0 3-16,3 2-19 15,1-2-2-15,0 1-14 16,0 0-1-16,0 0-16 15,0 0-1-15,0 0-3 16,1 0 4-16,1 1-3 0,2 0 17 16,16 4 23-16,38 6 18 15,-29-11-5-15,9 1-3 16,1-1-17-16,11 0-16 16,3 0-20-16,13 2 0 15,-4 1-4-15,13-1 5 16,-3-1-11-16,12-1 0 15,-6-3-4-15,20 0 11 16,-7-2 4-16,15 1 7 16,-9 1 0-16,16 2 6 15,-12 1-9-15,13 0-2 16,-16 1-10-16,15 2-2 16,-13 0-5-16,12-2 3 15,-14 2-6-15,13-2 8 16,-12-1-3-16,13-1 5 15,-10 0 0-15,14-3 4 0,-13 2-5 16,17-1 9-16,-15-1-4 16,15 0 3-16,-13 0-2 15,22 0 6-15,-14-1-3 16,21 0 1-16,-13 2-7 16,15 0 6-16,-18 0-16 15,8 2 1-15,-14 0 0 0,15-3 2 16,-20 1-6-16,8-1 10 15,-20-2-2-15,8 0 3 16,-20 0-6-16,10 0 5 16,-18-1-2-16,7 1 1 15,-22-1-2-15,0-2 6 16,-15 2 0-16,0 1 1 16,-11 3 0-16,3 2-3 15,-10-1-2-15,-1 0-4 16,-9 2-1-16,-3-3-3 15,-8-1 6 1,-1 5-4-16,-2-1-44 16,-6-1-63-16,-1 1-375 15,-6 1 58-15</inkml:trace>
  <inkml:trace contextRef="#ctx0" brushRef="#br0" timeOffset="2372.71">5584 5235 842 0,'-4'-9'175'15,"2"2"75"-15,3 5-242 16,1-1-15-16,-2 2 3 16,1 0 7-16,1 0 13 15,2 0 4-15,0-1 19 0,8 1 3 16,40-3 10-16,-31 1-7 15,6 1-6-15,-1-1-14 16,7 1 18-16,-5-1-8 16,7-3 7-16,-2 2 3 15,12 0-7-15,-6-2-20 16,11 3-2-16,-2 2-6 0,11 0-2 16,-8 1 4-16,12 0 4 15,-5-1 1-15,10-3 4 16,-7 0 2-16,16 1 5 15,-3 0-5-15,13 0 2 16,-6 0-2-16,9 0-8 16,-11 0-5-16,14 2 1 15,-12 2-6-15,13 1-2 16,-10 0 1-16,16 0 1 16,-13-1-4-16,13 0 2 15,-11-1-4-15,8 2 2 16,-18-1-2-16,9-1 6 15,-9 1-2-15,5-1 3 16,-10-1-1-16,15-2 10 16,-9 0-1-16,17-4 7 0,-5 1 5 15,19-1 2-15,-16 4-10 16,21 1-7-16,-13 1-1 16,15-1-12-16,-14 4-1 15,19-1 4-15,-20 2 4 16,12-1-5-16,-12 1 2 15,14 0 3-15,-11-1-6 0,13-2 1 16,-15-1 1-16,12 0 3 16,-13-1-4-16,8 1 0 15,-14 1-3-15,10-1 4 16,-19 2 0 0,11 0-2-16,-16 3 3 0,9-3-2 15,-10 2 0-15,10-2 0 16,-14-1-1-16,11-2 3 15,-9 0 1-15,5-3-2 16,-13 2-2-16,9-1-2 16,-11-2 4-16,9 2 1 15,-7 3 0-15,11-2 1 16,-9 1 5-16,6 1-4 16,-8-1 0-16,13 0 0 15,-10-1-1-15,10 2-2 0,-5-2-1 16,9 2 0-16,-8-1-7 15,10 1 4-15,-8 0 1 16,15 1 1-16,-12-1 4 16,12 2 3-16,-12-2-1 15,14 1-2-15,-15 0-3 16,13-1-4-16,-17 2 1 0,12-2 7 16,-11 1-1-16,12 0 4 15,-8 0-2-15,14 0 0 16,-11 1-5-16,17-1 0 15,-13 1 3-15,15 0 0 16,-12 0 2-16,16 0 3 16,-16 0-7-16,12-1 0 15,-13-2 2-15,10 2 2 16,-15-2-1-16,11 0 4 16,-11 0 2-16,13-1 6 15,-12 0-6-15,16 0 2 16,-12 0 0-16,14-2-5 15,-10 3-2-15,11 0-2 16,-13 2 0-16,12-2 4 16,-16 0 1-16,7 1-10 15,-14 0 3-15,12 0-5 16,-19 0 0-16,15 0 1 0,-6 0 12 16,10 0-2-16,-9 1-1 15,17 0-5-15,-12 2 0 16,11 1-9-16,-11 1 6 15,12 0 4-15,-13-1-2 16,7 1-1-16,-14-1 9 16,8 0-9-16,-13-2-3 15,8 1 4-15,-6 2 7 0,9-3-11 16,-11 1 11-16,11 1-6 16,-9-1 4-16,13 3-2 15,-9-2-3-15,14 1 2 16,-10-1-1-16,6-1-1 15,-15 1-4-15,12 2 12 16,-13-3-7-16,12 1 2 16,-12-1-2-16,14 1 2 15,-15 1-3-15,11-1 9 16,-12-1 1-16,10 2 3 16,-12-1-1-16,5 1 2 15,-13 1-6-15,11-1 1 16,-10-1-2-16,9-1 0 15,-4-1-1-15,6 3 0 16,-15 1-2-16,1 2 2 0,-14-2-2 16,0 2-4-16,-14-4 2 15,0 0 0-15,-10 1 1 16,1-2 0-16,-10-1 3 16,1 0-4-16,-5 0 1 15,0-2-1-15,-4 0 2 16,-4 3-6-16,-1 0-17 15,-5 5-117-15,-8 3-89 0,-21-12-294 16,-13-3-45-16</inkml:trace>
  <inkml:trace contextRef="#ctx0" brushRef="#br0" timeOffset="5041.18">5912 6267 387 0,'-44'-5'181'16,"8"-3"19"-16,-3 1-71 0,11 0-37 16,1 2 5-16,6-1-23 15,5 3 2-15,4 2-12 16,5-1-3-16,3-1-26 15,5 3-5-15,-1 0-18 16,2 0-9-16,0 0-3 16,1 0 13-16,12 3-3 0,42 5 17 15,-33-9 6-15,10 1 8 16,-3 1 0-16,10-2 4 16,-2 1-14-16,9 1-5 15,-1 3-12-15,10-3-1 16,-6 1 2-16,9-2-2 15,-8 0-2-15,10-4 9 16,-5-2-7-16,14 1 0 16,-3-1 0-16,10 1 0 15,-11-1-5-15,12 1 3 16,-12 1-3-16,11 1 1 16,-8 0-3-16,14 3 0 15,-5 1 0-15,12-2 0 16,-10 0-4-16,14 2 5 15,-8-1-3-15,10-1 2 16,-9 1-3-16,12 0 1 0,-14-2-3 16,14 0 2-16,-12 1-4 15,11 1 2-15,-10-2-1 16,9 1 0-16,-10 1 4 16,13-1-1-16,-8 0-3 15,13 1 6-15,-11 0-2 16,15 0-2-16,-12-2-3 0,16 0 5 15,-13-1-3-15,16 2 1 16,-16-2-4-16,14-1 7 16,-19 0-5-16,17 1 0 15,-16-1 2-15,14-2 5 16,-13 2-4-16,12 2 2 16,-13-3-1-16,11 3-1 15,-11-1-1-15,14-1 1 16,-11 0 0-16,14 1 1 15,-14-1 0-15,16 1 1 16,-13 2 0-16,16 1-1 16,-13-2-1-16,11 1 1 15,-13 0-3-15,17 2 3 16,-16 0 0-16,12 0-1 16,-11 1-1-16,15 3 1 15,-16-2-2-15,15 0-2 16,-16-2 0-16,17 1 1 0,-17 0-1 15,14-2 1-15,-15-3-1 16,11 1 4-16,-15 1 3 16,12-2 4-16,-15-2 1 15,11 3 5-15,-11 2-4 16,12-2 0-16,-8 2-4 16,13-2 5-16,-8-1-7 15,13-1 7-15,-10 1-1 0,12-3 6 16,-16 2-7-16,17 1 11 15,-17 2-6-15,14-4 1 16,-16 4-4-16,14 2 2 16,-14 2-3-16,16-3-1 15,-11 2 0-15,14 1-4 16,-7 0 2-16,16 2-9 16,-11-2 3-16,23 4 2 15,-12-3-4-15,17 1 0 16,-16-1 2-16,19 2 7 15,-20-2-8-15,16-2 12 16,-20 1-8-16,12 1 9 16,-19-3-9-16,12 1 3 15,-17 2-2-15,16-1 11 0,-15-3-4 16,9 0 4-16,-17 1 1 16,9-1 2-16,-21 0-4 15,9-1-4-15,-15 1 0 16,4 0-2-16,-16 1-2 15,4-1-3-15,-13 1 0 16,2 2 2-16,-9-2-3 16,4-2 4-16,-11 1-1 15,2 0 0-15,-4 1 1 16,-5 0-8-16,-12 1 1 16,-5 0-1-16,-12-1 5 15,-8-1-5-15,-6 0 2 16,0 0-2-16,-4 1-2 15,0-2-31-15,-1 1-146 16,-2 0-316-16,-5-2-32 16</inkml:trace>
  <inkml:trace contextRef="#ctx0" brushRef="#br0" timeOffset="36808.54">6055 10462 789 0,'-31'-13'178'16,"12"5"72"-16,2 2-221 15,6 1-5-15,5 1 25 16,5 2 9-16,0-3 20 15,1 4-7-15,1 0 3 16,1 0-19-16,8-2 7 16,24-3-19-16,56-4 11 0,-26 8-9 15,23-2 4-15,2 2-16 16,22 0 4-16,-7-1-7 16,21-2 6-16,-8 1-7 15,25 1-2-15,-11-1-3 16,22-1 0-16,-8 4-5 15,24 0-1-15,-17-2 2 16,22 1-3-16,-20 3-10 0,19-3-4 16,-23-1-3-1,26 1 1-15,-23 0-1 0,21-3 11 16,-18 2 5-16,19 1 10 16,-25 0 0-16,17 3-2 15,-26 0-4-15,17-2 0 16,-23 1-13-16,13 0-2 15,-25-5 0-15,12-3 2 16,-31 1-7-16,-4-4 3 16,-28 2-1-16,-11 1 3 15,-24 2-1-15,-11 2 6 16,-11 1-18-16,-8 3-101 16,-11 2-85-16,-4 7-294 15,-5-6-33-15</inkml:trace>
  <inkml:trace contextRef="#ctx0" brushRef="#br0" timeOffset="39225.73">6752 11273 509 0,'-20'-7'128'15,"8"6"44"-15,4 0-130 16,3 1-16-16,4-3 9 15,6 3 11-15,-5-1 20 16,1 0 0-16,2 0 18 16,4 0 0-16,15 0-2 15,33 0-19-15,-26 0-9 16,1 0-23-16,9 1-7 16,1-5-9-16,8 4-1 15,2 1-6-15,13-2 17 16,-2 0-3-16,17 2 9 15,-5-5-7-15,17 1 6 16,-6 0-7-16,18-1 2 0,-9 0-12 16,18 1 6-16,-8 1 0 15,14 1-12-15,-13 3 3 16,19 1-4-16,-12 0 0 16,15 2-3-16,-12-5 3 15,19 2-3-15,-12-1 4 16,15-2-1-16,-16 0 0 15,18 5-1-15,-17-3 0 0,13-3-1 16,-15 2 4-16,11 2-5 16,-15-2 4-16,16 1-4 15,-19 4 0-15,19 0-4 16,-14-2 2-16,11 5-1 16,-14-8 0-16,19 2 4 15,-16 0-4-15,13 0 0 16,-13-4 3-16,19 10-1 15,-17-1-4-15,15-3 0 16,-14 0 5-16,20 4-5 16,-15-7 0-16,15 2 4 15,-11-2 0-15,16 1-3 16,-19-2-2-16,15 2 2 16,-17-1 2-16,15 2 0 15,-19 0-2-15,19 1 3 16,-19-1 0-16,16-2-6 0,-18 1 4 15,18 2 0-15,-17 0-3 16,17 0-1-16,-17 2 7 16,17 1-5-16,-16-4 0 15,11 2 4-15,-15-3 3 16,15 1-7-16,-21-1 5 16,15 1 0-16,-14-1 0 15,15 2-3-15,-17-2 1 0,15-2-2 16,-19-1 3-16,14 2 0 15,-15-1-2-15,15 0 3 16,-14 1 2-16,10 2-3 16,-16-3 0-16,15 0-1 15,-16 2 7-15,15-3-6 16,-15 1 4-16,17 2-1 16,6-2 10-1,2 1-9-15,-1 0 0 16,1-1 1-16,-3-1-6 15,-23 2 4-15,12-1-2 16,-9 2-2-16,12 3 0 16,-11-4 4-16,20 0-3 15,-12 0-1-15,17 2 2 16,-11-2 2-16,16 5-3 16,-12 0-2-16,9 1 0 0,-23 1-6 15,7 0-2-15,-20-3 4 16,4 0 2-16,-13 0 2 15,9-2 2-15,-11-3 5 16,15-2-6-16,-11 2 0 16,12-3-3-16,-11 1 6 15,9 1-6-15,-16-1 3 0,8 1 0 16,-14 2 4-16,7-1-1 16,-10-1-1-16,3 0 0 15,-12 3-1-15,2 0-1 16,-16-1 0-16,-1 3-13 15,-13-1-36-15,-7 3-352 16,-15-3 91-16</inkml:trace>
  <inkml:trace contextRef="#ctx0" brushRef="#br0" timeOffset="40541.61">3387 8979 921 0,'-22'-26'205'0,"3"-2"84"16,-1 13-273-16,-2 4-9 15,6 10-2-15,-3 2 1 16,3 5 8-16,-4 3 9 16,1 5 6-16,-5 3 3 0,5 4 1 15,-3 4-2-15,2 2-4 16,1 10-4-16,8-1-4 16,4 13-4-16,6 3-10 15,8 12-3-15,5-4 3 16,8 10-1-16,1-4-2 15,6 20 3-15,-4-9 0 16,-1 14-3-16,-9-11-1 0,-3 2 3 16,-10-23-1-16,-6-3 4 15,-8-17 0-15,-4-5-3 16,-2-16-1-16,-6-4 4 16,1-9-3-16,-6-5-1 15,8-2 5-15,-4-6 6 16,10 0-6-16,4 0-1 15,5 0-4-15,2 1-3 16,6 4-13-16,2 2-6 16,-2 1 2-16,2 1-2 15,1 1 5-15,20 6 4 16,35 59 5-16,-22-14-2 16,-7 8 4-16,0 21 0 15,-10 1 6-15,-4 26-1 16,-10-5 0-16,-7 17 2 0,-6-15-4 15,0 14 0-15,2-27 0 16,-2-4 1-16,3-22 1 16,5-3-2-16,3-25-11 15,9-7-21-15,8-13-19 16,16-10-252-16,8-11-40 16,15-26-78-16</inkml:trace>
  <inkml:trace contextRef="#ctx0" brushRef="#br0" timeOffset="40959.9">1699 10142 1213 0,'-7'-34'263'0,"8"22"104"16,5 11-364-16,4 2-3 0,4 2-9 15,8 7 6-15,1 6 4 16,11 14 2-16,3 6 2 15,6 6 2-15,-3 0-7 16,4-3 2-16,-8-15 0 16,-2-11 5-16,-7-11 2 15,4-19 24-15,-6-17 1 0,8-24 3 16,-3-10-7-16,6-17-5 16,-4 5-18-16,5 1-17 15,-11 14-32-15,3 14-71 16,-11 21-49-16,-10 17-248 15,-13 26 11-15</inkml:trace>
  <inkml:trace contextRef="#ctx0" brushRef="#br0" timeOffset="41291.62">2108 9930 1136 0,'-8'-13'245'0,"3"4"96"0,5 9-335 15,2 7-6-15,5 3-10 16,4 12 14-16,1 4 11 16,9 14 6-16,3 5-6 15,10 18 8-15,1-6-10 16,8 1-2-16,-4-11-7 15,3-8 8-15,-10-25 5 0,5-13 31 16,-7-17 7 0,14-33 1-16,5-20-6 0,22-25-14 15,6-11-64-15,20-23-120 16,-3 16-275-16,0 2 22 16</inkml:trace>
</inkml:ink>
</file>

<file path=ppt/ink/ink158.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49:19.685"/>
    </inkml:context>
    <inkml:brush xml:id="br0">
      <inkml:brushProperty name="width" value="0.05292" units="cm"/>
      <inkml:brushProperty name="height" value="0.05292" units="cm"/>
      <inkml:brushProperty name="color" value="#FF0000"/>
    </inkml:brush>
  </inkml:definitions>
  <inkml:trace contextRef="#ctx0" brushRef="#br0">6433 4145 690 0,'1'-4'151'0,"-1"-1"61"15,-1 2-201-15,0 1-7 16,-1 1-3-16,-1 2 2 15,0 0 8-15,-1 1 58 16,-1 0 61-16,-3 2 31 16,-5 0 0-16,-35 9-6 15,36-13-62-15,-1 0-59 16,1 0-30-16,5-1 1 16,0-1-2-16,0 1 15 15,2-1-2-15,4 3 5 16,0-2 1-16,0 1 9 0,0-2-1 15,-1 2 8-15,1-1-1 16,0 1 2-16,0 0 0 16,1 0 6-16,0 0-12 15,-1 0 5-15,0 0-4 16,1 0 1-16,0 0-21 16,0 0 10-16,0 0-8 0,0 0-2 15,0 0-6 1,0 1 5-16,0 1 0 0,0 0 4 15,0 2-3-15,-1 15 2 16,-1 37-1-16,4-21-1 16,-2 2-5-16,3 9 6 15,-1-2-7-15,3 6 4 16,-3-5-4-16,0 6 3 16,-1-6-5-16,1 13 6 15,-2-3-8-15,-1 13 3 16,0-6-2-16,-3 13 5 15,1-9-5-15,-2 6 4 16,3-10-2-16,2 12 0 16,1-5-3-16,-2 8 6 15,4-9-6-15,-3 6 5 0,-1-14-3 16,1 4 7-16,2-12-9 16,-1 13 5-16,3-8-6 15,-4 5 7-15,0-7-14 16,1 7 9-16,-1-11 0 15,-1 6-3-15,0-8-2 16,0 11 8-16,-3-5-7 16,-1 5 1-16,-1-8 2 15,1 6-3-15,-3-9-2 0,-1 3 10 16,3-8-7-16,-3 7 3 16,5-6-2-16,-2 8 2 15,3-5-3-15,0 4 6 16,-1-5-6-16,2 1 0 15,0-14 2-15,2 2-3 16,-2-6-3-16,0-1 7 16,-1-5-1-16,1 1-4 15,0-7 1-15,0 3 3 16,0-1-3-16,-2 4 2 16,1-2 2-16,0 7 1 15,-1-2 0-15,3 0 4 16,0-6-9-16,1 2 4 15,0-10-1-15,-1 0-5 16,0-5 1-16,1 2 6 0,-3-6-9 16,4 1 4-16,-3 0 3 15,2-5 2-15,0 1-5 16,0 0 8-16,0 0-6 16,0 1-3-16,0 0 4 15,0 1 0-15,0-1 0 16,0 0 6-16,0 0-5 15,0-1 3-15,0 0-3 16,0 0-27-16,0 1-50 0,1-6-513 16,17-32 125-16</inkml:trace>
  <inkml:trace contextRef="#ctx0" brushRef="#br0" timeOffset="1785.89">6176 7365 442 0,'-7'-5'144'0,"0"-1"42"16,3 4-109-16,0 1 16 15,1-2 1-15,2 3 10 16,1 0-11-16,0 0 1 16,0-1-30-16,1 0 6 0,1 0-16 15,0 0 65-15,0 0 16 16,0 0 26-16,0 0-16 16,1 0-5-16,-1 0-71 15,0-1-33-15,-1 1-31 16,0 0 16-16,0 1 4 15,0-1-1-15,0 1-3 0,0 0 8 16,1 0-19-16,-1 0-3 16,-1 0 4-16,1 0 5 15,-1 0-12-15,0 0 3 16,0 0 1-16,0-1-2 16,0 1 4-16,0 0 5 15,0 0-1-15,1 0 1 16,0 0-2-16,-1 0 2 15,0 0 0-15,0 0 1 16,0 0 2-16,0 0 1 16,0 0-8-16,0 0 1 15,0 0-3-15,0 0-4 16,0 0-2-16,0 0-5 16,0 1-2-16,0 0-1 15,1 3-1-15,0 10 1 0,7 43 5 16,-11-28 3-16,-1-2-3 15,1 0 1-15,1-4 2 16,-3 4-3-16,1-7-3 16,2 4 6-16,-3-5-1 15,2-2-3-15,2-5 5 16,1 0 0-16,-2-8-1 16,1 0-1-16,3-2 2 15,-3-3-3-15,0 0 5 0,1 1-3 16,0-1 3-16,0 1-1 15,0 0 2-15,0 0-4 16,0 0 5-16,0 0-1 16,0 0 3-16,0 0 1 15,0 0 0-15,0 0-6 16,0 0 4-16,0 0 1 16,0 0-11-16,0 0 1 15,-1 0 3-15,1 0-8 16,0 0 6-16,0 0-2 15,0 0 4-15,0 0-2 16,0 0-1-16,0 0-2 16,0 0 2-16,0-1-4 15,0 1 5-15,0 0 1 16,0 0-5-16,0 0 0 0,0 0-3 16,1 0-2-16,1 0 5 15,7 0-1-15,15 2 5 16,45 0 4-16,-33-3 4 15,9-3-5-15,-4 0 0 16,9 1 2-16,-10 3 3 16,2-1-4-16,-7 1 2 15,-2 2 9-15,-10-1 2 0,-4-1 12 16,-3 0 14-16,-3-2 12 16,-6 0-3-16,-1 1 11 15,-2 0-14-15,-4 0-6 16,0 0-15-16,0 0-6 15,0-1-11-15,0 2 1 16,0 0-12-16,0 0 0 16,0 0-9-16,0 0-91 15,0-1-100-15,-3-1-458 16,-14-11 36-16</inkml:trace>
  <inkml:trace contextRef="#ctx0" brushRef="#br0" timeOffset="16704.98">17400 5659 542 0,'-52'-11'162'16,"33"1"36"-16,1 3-156 15,-2 1 20-15,6-1-9 16,1-1 25-16,3 2-2 16,1 0 13-16,4 3-21 15,0 2-5-15,2 0-22 16,2 1-4-16,0 0-20 16,1 0-2-16,0 0-5 15,1 1 16-15,2 0 7 0,22 6 20 16,42 1-3-16,-19-8 10 15,1-1-11-15,7 1-1 16,-5 0-7-16,7 6 6 16,-9-3-14-16,-2 3 0 15,-11-1-7-15,-1 2 1 16,-10-5-8-16,-7 0 9 16,-6 0-8-16,-3-1 7 15,-5-1-10-15,-4 1 8 16,1-1-6-16,-2 0 11 15,1-1-14-15,0 1 12 16,0 0-4-16,-2 0 2 16,2 0-2-16,0 0 8 0,0 0-13 15,0 0 1-15,0 0-10 16,0 0-2-16,0 0-5 16,0 0 3-16,0 0-2 15,0 0 6-15,0 0-7 16,0 1 7-16,0 0 1 15,0 1-2-15,2 0-4 0,-2 0 6 16,1 1-6 0,1 1 0-16,2 4-4 0,2 10 7 15,13 32-10-15,-13-26 4 16,-2 3-2-16,-1 4 2 16,1 0-2-16,1 7 7 15,-1-4-6-15,1 7 5 16,0-4-7-16,-1 9 6 15,-3-2-7-15,0 11 9 16,-1-1-11-16,-2 11 12 16,2-10-9-16,-4 6 6 15,1-10-6-15,1 4 8 16,0-11-6-16,0 4 2 16,1-6-1-16,-3 7 0 15,2-5-3-15,-1 7 1 16,0-5 0-16,0 8 0 0,1-8-4 15,-1 2 4-15,0-8-2 16,2 6 2-16,-1-9-5 16,1 11 10-16,0-6-7 15,1 7 7-15,-1-4-6 16,1 1 6-16,1-7-6 16,-1 2 4-16,1-7-6 15,-1 0 5-15,-1-4-2 0,-2 4 1 16,2-1 0-16,-2 7 0 15,0-2-5-15,3 6 7 16,-1-6-6-16,2 4 5 16,1-9-4-16,2 1 5 15,-4-9-4-15,4-1 6 16,-4-9-6-16,1-1 5 16,-1-4-7-16,2-2 5 15,-3-4-3-15,2 2 3 16,-2-1-1-16,1-5 4 15,0 1-6-15,0 1 3 16,0 2-3-16,1 2 1 16,1 6 1-16,5 33 1 15,-7-34-1-15,1 0 0 16,0-3 0-16,0 1-1 16,0-6 2-16,0 0 1 15,-2-2 2-15,1-1-3 0,0-1-14 16,0 0-96-16,-1 0-94 15,1 0-329-15,0 0-12 16</inkml:trace>
  <inkml:trace contextRef="#ctx0" brushRef="#br0" timeOffset="17523.9">17539 8097 636 0,'-70'5'234'0,"59"-10"14"15,5 3-148-15,-4 1-64 16,5-1-5-16,-2 0 97 15,0-3 30-15,-1 2 2 16,1-1-21-16,2 0 4 16,3 3-82-16,1 1-19 15,1-1 1-15,0 1 16 16,0 0-12-16,0 0-5 16,0 0-11-16,0 0-1 15,0 0-12-15,0 0 5 16,0 0-13-16,0 0 2 0,0 0-2 15,0-1 7-15,2 0 2 16,2 0 6-16,18-1-1 16,45-4-1-16,-30 4-8 15,12 1 0-15,-6 1-5 16,7 1 0-16,-6 0 3 16,0 0-1-16,-9 3-2 15,-1-3 5-15,-10 1-2 16,2-1-4-16,-9 2 1 0,3-2-2 15,-7 2-4-15,1-2 0 16,-5 1 0-16,-4-2-50 16,-4-2-111-16,-1-3-383 15,-1 3 41-15</inkml:trace>
  <inkml:trace contextRef="#ctx0" brushRef="#br0" timeOffset="19997.55">18882 6724 1242 0,'-3'-28'260'0,"2"19"114"16,-2 8-376-16,-5 4-2 15,-2 4 5 1,-11 8 2-16,-4 5 3 0,-8 8 9 16,5 0-5-16,-1 1-5 15,9-7-4-15,4-1 1 16,7-11-1-16,4 1 0 15,4-7-5-15,3 0 1 16,5 1 0-16,6-1 0 16,3-1-5-16,7 3 7 15,0-2 1-15,5 4 1 16,-5-1-4-16,1 6 4 16,-6 0-2-16,-1 8-7 15,-10-2-9-15,-9 7-1 16,-7-6-12-16,-12 4-21 0,-10-6 2 15,-13-3-16 1,-1-7-3-16,-4-6-8 0,4-8 4 16,10-8-250-16,17-3 83 15</inkml:trace>
  <inkml:trace contextRef="#ctx0" brushRef="#br0" timeOffset="20430.71">19119 6812 1270 0,'-14'-11'333'15,"4"-2"95"-15,1 8-332 16,4 3-53-16,1 2 35 16,5 1-13-16,-2-1-4 15,0 0-18-15,0 2-19 16,0 2-38-16,1 15 6 15,7 42-6-15,2-27-17 16,2-3-20-16,7 3-26 16,-3-3-14-16,4-6-15 15,-5-8 20-15,6-6 13 16,-3-10 33-16,4-8 21 16,-3-8 14-16,4-8 25 15,-7-5 18-15,0-5 19 0,-5 5 6 16,0 2 29-16,-7 6-11 15,0 4-2-15,-3 7-24 16,0 1-8-16,0 4-24 16,-2 5-19-16,2-1-16 15,0 2 2-15,0 1 2 16,6 25-5-16,12 40 8 16,1-28-72-16,3-6-48 0,13-5-316 15,3-13-28-15,10-17-138 16</inkml:trace>
  <inkml:trace contextRef="#ctx0" brushRef="#br0" timeOffset="20864.29">19614 6533 1130 0,'-18'-25'438'0,"5"4"33"16,3 10-255-16,6 4-174 15,2 5-8-15,2 5-5 16,0-2-26-16,-1 2 8 15,1 18-3-15,0 54 1 16,3-25-12-16,1 14 12 16,4-4-6-16,4 3-3 0,-1-8 0 15,3-9 7-15,-2-17-15 16,-2-7 4-16,-5-13-4 16,0-8 8-16,-1-8-9 15,4-6 8-15,0-5 2 16,4-2 1-16,2 1-5 15,0 4 1-15,-1 8-5 0,3 2 3 16,-1 8-8-16,1 5-10 16,-2 8 1-16,0 6-11 15,-2 4-8-15,-9 8-2 16,-5-2 5-16,-6 0-12 16,-5-4 7-16,-11-7-4 15,0-10 10-15,-9-9 6 16,0-9 6-16,-3-9-12 15,0-5-3-15,9-5-27 16,10 1-43-16,17 3-270 16,16 2 71-16</inkml:trace>
  <inkml:trace contextRef="#ctx0" brushRef="#br0" timeOffset="21414.01">20092 6920 1460 0,'-10'-12'313'0,"0"3"157"0,2 5-430 16,-1 1 9-16,3 4 15 15,-5-1-1-15,-2 2-19 16,-3 5 0-16,2 2-30 16,-1 3-28-16,3 2-28 15,2 2-63-15,2-1-28 16,5 3-70-16,6-2-10 0,7 1-4 15,3-4 54-15,6 1 28 16,2-5 68-16,-3-3 27 16,-7-3 39-16,-2-2 68 15,-6-2 49-15,-2 0 80 16,-2 1 20-16,1 0 33 16,0-2-54-16,0 2-23 15,0 0-71-15,0 0-19 16,0 0-39-16,0 0-8 15,0 0-28-15,1 0-20 16,1 0-1-16,3 3-1 16,17 10-3-16,42 48 1 15,-31-13 12-15,-3 17-25 16,-7 0-9-16,-2 0-5 16,-7-14-4-16,-2-10 5 0,-7-19 15 15,-1-9 18-15,-2-13 31 16,-4-12 16-16,2-9-1 15,-2-16 13-15,4-4-8 16,0-20-13-16,2-1-9 16,5-8-4-16,2 10-23 15,4-9-43-15,2 18-35 16,1 5-113-16,1 18-60 0,-2 14-253 16,-3 14 1-16</inkml:trace>
  <inkml:trace contextRef="#ctx0" brushRef="#br0" timeOffset="21963.98">20608 7013 880 0,'-15'-10'515'0,"3"1"-57"16,4 2-107-16,4 5-293 15,3 1-2-15,-4 0 2 16,4 1-23-16,0 0-11 15,1 1-11-15,0 2-20 16,1 5-5-16,6 7-28 0,21 31-8 16,-8-34-39-1,0-3-10-15,2-4-17 0,-2 1 23 16,0-7 19-16,-6 0 34 16,0-5 32-16,-7 0 37 15,0 0 43-15,-5 1 9 16,-1 2 14-16,0 1-19 15,-1 2-23-15,0 0-40 0,0 0-12 16,2 0-17-16,1 0-2 16,12 3-1-16,48 7-13 15,-32-10-7-15,4-2 1 16,-3-1 4-16,-4-6 11 16,-5-4 12-16,-2-5 13 15,-4 0-1-15,-8-4 12 16,-4 1-2-16,-4 2 10 15,-3 6-13-15,-5 0 7 16,-2 6-17-16,1 2-5 16,-1 5-10-16,-5 5 3 15,3 8-3-15,-2 7 4 16,3 5 1-16,4 5 4 16,6 2-2-16,6 1 2 15,6-4-1-15,7 2-11 0,4-7-19 16,6-7-45-16,2-10-45 15,8-12-281-15,-1-11 43 16</inkml:trace>
  <inkml:trace contextRef="#ctx0" brushRef="#br0" timeOffset="22297.15">21246 6954 1186 0,'-4'-11'313'0,"4"6"93"16,0 4-337-16,4 2 2 15,-4-1-6-15,1 0-1 16,1 1-7-16,-1 2 6 16,7 9-44-16,29 46-3 15,-29-35-11-15,-3 2-2 16,-3-2-6-16,-1-3 7 16,-2-3-4-16,-1-4 2 15,2-5 5-15,-2-4 9 16,2-4-1-16,2-10 5 15,0-5 2-15,9-8-3 16,2-8-11-16,6-10 2 16,3 5-8-16,3-2 1 0,-2 8-5 15,4 7-4-15,-5 10-30 16,3 4-101-16,1 12-65 16,-4 5-288-16,-1 4-20 15</inkml:trace>
  <inkml:trace contextRef="#ctx0" brushRef="#br0" timeOffset="22482.8">21627 6933 1353 0,'2'-1'318'0,"0"0"115"15,0 0-395-15,2 0-2 16,2 0-14-16,12 1-4 15,34 12-3-15,-27 0-92 16,1 3-59-16,4 3-65 16,-1-4-248-16,0 0 14 15</inkml:trace>
  <inkml:trace contextRef="#ctx0" brushRef="#br0" timeOffset="22875.19">21907 6992 1060 0,'26'-31'436'0,"-29"15"47"16,0 4-281-16,-3 4-25 15,5 3-65-15,-1 6-28 16,-1 3-43-16,2-3-17 0,-4 2-26 16,-8 35-8-16,-53 52-1 15,22-1 7-15,2 9 0 16,-7 20 6-16,8-6-3 16,7 8 4-16,10-27-6 15,9-11-10-15,7-24-34 16,1-15-126-16,1-20 379 0,-18-11-722 15,-9-22 254-15</inkml:trace>
  <inkml:trace contextRef="#ctx0" brushRef="#br0" timeOffset="23436.92">18720 7698 1271 0,'-23'-11'391'16,"25"-6"70"-16,-5 8-317 15,4 5-111-15,9-2 26 16,7 0-1-16,16 1-5 16,12-3-3-16,31 4-2 15,9 3-22-15,35-3 11 16,2 3-1-16,36 6 10 15,-5-4-3-15,32 4-4 16,-7 4-9-16,39 2 7 16,-15-1-11-16,30 1-7 15,-17-4 4-15,22 2-1 16,-35-3-17-16,7-2 3 0,-36 0-2 16,-2 1 0-16,-45-4-5 15,-4 0 11-15,-32-2 0 16,-4 0-3-16,-30 0-2 15,-3 2 3-15,-21 1-10 16,-6 1 2-16,-13 2-27 16,-7-4-144-16,-14-4-221 0,-13-11-215 15</inkml:trace>
  <inkml:trace contextRef="#ctx0" brushRef="#br0" timeOffset="42969.51">10285 8557 488 0,'-38'-4'135'0,"31"2"45"15,-1 3-124-15,-2-1 6 16,-1 1 4-16,-1 0 26 15,3 0-4-15,2 0 13 16,0 2-16-16,4-5 18 16,2 2-21-16,0-1 7 15,1 0-19-15,0 0-3 16,2 0-22-16,1-1 7 16,21-4-14-16,46-8 7 15,-27 9-1-15,13 0 2 16,2 3-12-16,8 0 9 15,-9 1-17-15,2-1 6 0,-12-2-2 16,-2 2 3-16,-14 1-17 16,-1 0 3-16,-10 1-8 15,-9 2-44-15,-15 3-92 16,-14-4-82-16,-21-8-248 16</inkml:trace>
  <inkml:trace contextRef="#ctx0" brushRef="#br0" timeOffset="47588.33">12362 9383 206 0,'-10'-1'181'16,"-2"0"-29"-16,0-2 21 16,1 1-93-16,0 0 13 15,-1-2-2-15,1 1 12 16,2 2-15-16,1-3 10 16,1 0-10-16,0 1 4 15,3-2-11-15,-1 0-7 16,0 3-14-16,3-2-1 15,1 3-15-15,1 0-7 0,0-1-4 16,0 0-8-16,0 0-4 16,1-1-1-16,1 2-7 15,0 0 2-15,2 0 3 16,1 0-4-16,6-2 4 16,38-6 4-16,-32 6 1 15,0-2 3-15,-1 0-1 16,-1 3 2-16,-3-3 0 0,1 1-8 15,-2 0-3-15,2 1-6 16,3 2-2-16,4 0-5 16,3 3 1-16,8 3-4 15,3-3 2-15,7 0 0 16,-3 0 1-16,8-2 0 16,-5 2 2-16,5 2-2 15,-7-4 3-15,5 2 1 16,-8-1-1-16,4 0 2 15,-6-3 1-15,1 1 0 16,-4-1-2-16,2 1 5 16,-9-2-5-16,0 2 1 15,-4 3 1-15,-4 1-2 16,-4-3 4-16,-2 1-6 16,-5-1 7-16,-1 1-7 15,-3-3 10-15,-1 2-10 0,0 0 8 16,0 0-3-16,0 0-4 15,0 0-7-15,0 0-5 16,0 0-99-16,-1 1-85 16,-1-1-286-16,-3-4-29 15</inkml:trace>
  <inkml:trace contextRef="#ctx0" brushRef="#br0" timeOffset="53391.28">15617 6933 383 0,'-34'-5'140'16,"30"-1"37"-16,2 2-55 16,2 0-11-16,-1 3 39 15,1-1-5-15,0 1 13 16,0 0-34-16,0 0-25 15,0 1-43-15,0 0-19 16,0 0-32-16,0 1-6 0,0 1 4 16,0 2-3-16,0 0 4 15,0 3-1-15,1-2-1 16,0 3 3-16,0-4 6 16,1 1 8-16,0-1 1 15,0 0 11-15,2 1-1 16,5 3 9-16,38 23-5 15,-27-29 1-15,2 2-8 0,5-2-1 16,2-1-9 0,8-1-1-16,-2-2-3 0,5-4 2 15,0 0-4-15,-1-3 1 16,-6-2-4-16,3 0 0 16,-5 1-2-16,2-3 4 15,-5 0-2-15,2-4 1 16,-2 2 3-16,3-2 3 15,-7 0-3-15,2-4 9 16,-6-1 0-16,0-6 4 16,-5 0-8-16,4-5 3 15,-2 3-6-15,0 1 0 16,-4 6-10-16,2-7 7 0,-4 6-4 16,-1-6-5-16,-2 1 2 15,-4-3 4-15,-4 3-6 16,-2-1-1-16,-6 2 3 15,-4-2-9-15,-2-1 3 16,-4-3-1-16,1 1-1 16,-7-1 2-16,2 6 2 15,-4 3-5-15,0 5 0 16,-4-1 5-16,2 4-3 0,-5-1 8 16,4 0-6-1,-3 1 2-15,5 4-3 0,-3 2 0 16,8 2-2-16,-4 5 3 15,3 2-2-15,-1 2 2 16,2 0 2-16,-6 3-6 16,7 2 5-16,-4 0-3 15,4 0-3-15,-3 2 3 16,4-4 3-16,-3 3-4 16,4-1 3-16,-4 2-1 15,4 0 0-15,-4 3 2 16,3 0-1-16,-3 3-1 15,4 0 1-15,-4 6 2 16,2 0-3-16,-3 7 4 16,2 2-1-16,-2 7-1 15,4-3-5-15,-2 5 7 0,4-5 3 16,1 2 5-16,5-4-6 16,1 6 4-16,5-2 0 15,3 4 0-15,4-3 1 16,7 8 7-16,3-2 0 15,12 10-6-15,6-4-1 16,15 4-1-16,3-7 1 16,18 4 4-16,-5-7-30 0,12-1-329 15,-7-9-134-15</inkml:trace>
  <inkml:trace contextRef="#ctx0" brushRef="#br0" timeOffset="55675.65">16036 7681 433 0,'-89'30'169'16,"73"-33"37"-16,6-1-104 16,-1 1 5-16,2 1-14 15,3 0 1-15,-1-2-17 16,1 4 1-16,0 1-11 16,3-1 1-16,2 0-15 15,0 0-4-15,1 0-13 0,0 0-13 16,0 0-12-16,0 0 14 15,1 0 6-15,1 0 10 16,10 3 10-16,56 8 10 16,-31-11-11-16,14 0 2 15,-2 1-12-15,9-3 2 16,-6 3-2-16,9 1-5 16,-10-1-3-16,7 0-5 15,-10 0-1-15,1 1-8 16,-12-1-2-16,0 2-7 15,-13-5 8-15,-1 6-8 16,-8-4 2-16,-1-1 0 16,-7 1 0-16,0 1-10 15,-5-5 5-15,1 6-1 16,-3-2 0-16,0 0-30 16,0 0-35-16,-2 0-106 0,0 0-45 15,-2 0-259-15,-17-3-2 16</inkml:trace>
  <inkml:trace contextRef="#ctx0" brushRef="#br0" timeOffset="56174.95">15808 7843 632 0,'-10'-5'158'15,"5"2"61"-15,3 0-131 16,-1-1-9-16,3 3 21 15,0 1 7-15,0-1 0 16,0 1-31-16,0 0 5 16,0 0-14-16,0 0-9 0,0 0-10 15,1 0 4-15,2 0-13 16,7 0 12-16,18 1 7 16,48 2 11-16,-30-3-11 15,16-2-6-15,5 2-13 16,7 1 2-16,-6-1-11 15,8 1 6-15,-15-1-4 0,2-3 1 16,-13-1-6 0,-1 0 1-16,-11 0-11 15,0 1-4-15,-9 2-2 0,1 4-4 16,-10-5 0-16,-5 4-3 16,-7 4-30-16,-10 3-180 15,-19 4-299-15,-19-12 8 16</inkml:trace>
  <inkml:trace contextRef="#ctx0" brushRef="#br0" timeOffset="58557.92">10373 10770 86 0,'-3'0'45'0,"-1"-1"43"16,-14 1 26-16,-32 4 14 0,31-4 23 15,4 1-17-15,-6 2-19 16,2-2-44-16,-2 2-4 16,2-2-12-16,-2 1 12 15,6-2-6-15,-1 0 13 16,5 1-6-16,3 0 9 16,1 0-14-16,3-2 0 15,0 1-12-15,4 0-1 16,0-1-17-16,0 1-3 15,0-1-5-15,0 0 9 16,4 1-3-16,13-1 10 16,48-3 2-16,-17 2 2 15,5-1-13-15,14-1 1 16,-4 0-6-16,12 1-1 16,-9 2-4-16,7 1 1 0,-14-3-6 15,3 1 2-15,-11 1-5 16,3-1 2-16,-12-3-4 15,-1 1 1-15,-8 0-8 16,-7 2 5-16,-8 0-6 16,-5 3 5-16,-5-1 1 15,-7 0-16 1,-2 0-37-16,0 0-39 0,-2 0-67 16,-1 1-40-16,-18 7-243 15,-45 16 36-15</inkml:trace>
  <inkml:trace contextRef="#ctx0" brushRef="#br0" timeOffset="58924.84">10096 10936 623 0,'-11'-4'168'0,"2"0"58"15,6 3-135-15,2 1-14 16,1-1 26-16,-2 0 2 16,2 0-2-16,0 0-35 15,2 0-1-15,2-1-22 16,29-6 0-16,38-8-6 15,-15 7 3-15,5-1-10 0,17 2-4 16,-8 1-1 0,13 1-4-16,-11 2-2 15,2 0-3-15,-11 1-2 0,4 3-9 16,-13 0-1-16,1 2-2 16,-14 2-36-16,-2 8-365 15,-21-6 111-15</inkml:trace>
  <inkml:trace contextRef="#ctx0" brushRef="#br0" timeOffset="101433.15">12039 9737 1442 0,'-20'-21'318'0,"-2"12"128"16,-4 21-426-16,-12 26-12 16,-4 12-6-16,-15 38-1 15,-1 21 8-15,2 33 2 16,19 0-2-16,25 26-5 15,33-23 1-15,33-9-41 16,24-37-47-16,33-12-120 16,-4-48-251-16,15-28-1 15</inkml:trace>
  <inkml:trace contextRef="#ctx0" brushRef="#br0" timeOffset="102001.08">12254 10325 1459 0,'-10'-81'312'15,"1"43"147"-15,-1 6-412 16,2 15-6-16,8 15-7 0,0 4-4 16,-1 6-12-1,1-6-13-15,0 13-8 0,6 63 3 16,-6-28 10-16,2 12-4 15,-3-5-5-15,0 0-18 16,-1-10-39-16,-1-6-115 16,2-16-61-16,5-21-252 15,0-15-27-15</inkml:trace>
  <inkml:trace contextRef="#ctx0" brushRef="#br0" timeOffset="102233.67">12179 10115 1439 0,'7'-11'294'0,"9"-2"133"15,5 12-424-15,10 5-15 0,1 1-1 16,6 16 4 0,-8 8 8-16,-1 10-5 15,-11 5 0-15,-7 7 1 0,-12-5-8 16,-10-1-58-1,-7-11-15-15,-9-7-44 0,0-15-17 16,-5-14-55-16,4-7-154 16,1-6 50-16</inkml:trace>
  <inkml:trace contextRef="#ctx0" brushRef="#br0" timeOffset="102685.14">12456 10539 1382 0,'41'-26'288'0,"-41"18"135"15,-1 7-401-15,3 2 0 0,0-1 0 16,-2 0-7-16,0 1-3 16,1 0-14-16,1 1 4 15,5 10-11-15,19 43 5 16,-24-27 4-16,-3 3 4 16,-1 6-12-16,-2-7 9 15,-1 0-14-15,-1-9-10 16,0-5-12-16,3-9 7 15,0-1-7-15,-2-7 18 0,6-1 9 16,-2 1 13-16,0 0 4 16,0 0 10-16,0 0-10 15,0 0-2-15,1 0-1 16,2 0-6-16,13 0-8 16,57-8-27-16,-19 2-116 15,4 7-261-15,0-16 15 16</inkml:trace>
  <inkml:trace contextRef="#ctx0" brushRef="#br0" timeOffset="102985.18">12700 9957 1583 0,'-14'-28'325'16,"2"7"160"-16,4 12-467 16,3 2 26-16,2 0 8 0,0 3 24 15,2 2 1 1,1 2-14-16,0 0-26 0,0 0-21 15,0 1-27-15,0 3-4 16,-2 29-23-16,-8 65-201 16,4-17-309-16,1-1 13 15</inkml:trace>
  <inkml:trace contextRef="#ctx0" brushRef="#br0" timeOffset="103499.24">13469 10349 1183 0,'-18'-56'277'16,"9"38"124"-16,7 10-323 16,-3 1 13-16,5 3 4 15,0 2-9-15,-1 1-28 0,1 2-26 16,0 1-29-16,0 9-9 15,2 16-3-15,4 42 4 16,-8-37-33-16,5 0-112 16,1-11-60-16,8-9-245 15,5-14-44-15</inkml:trace>
  <inkml:trace contextRef="#ctx0" brushRef="#br0" timeOffset="103633.5">13357 10029 1366 0,'5'-10'207'0,"-5"0"36"15,2 8-465-15,5 6-193 16,2-1-54-16</inkml:trace>
  <inkml:trace contextRef="#ctx0" brushRef="#br0" timeOffset="104067.56">13804 10284 1522 0,'-6'-7'338'0,"-10"4"139"15,3 4-437-15,-1 5-41 16,1-3 3-16,-3 7 2 16,-2-1-2-16,0 2 6 15,2-2-3-15,3 1 4 16,3-6-5-16,3 2 1 16,5-3-2-16,2-1-3 15,0-2-11-15,0 0-2 16,0 0-8-16,0 0-9 15,0 0 3-15,1 0 2 16,0 1 7-16,3 1 6 16,9 4 2-16,43 24 3 15,-36-15 9-15,6 3-3 0,-4 2 1 16,-3 2 4-16,-5-5-5 16,-6 0-32-16,-8-6-23 15,-12-4-59-15,-11-5-62 16,-14-7-270-16,-3-4 40 15</inkml:trace>
  <inkml:trace contextRef="#ctx0" brushRef="#br0" timeOffset="104583.66">14646 10046 1323 0,'-7'-25'309'0,"-1"-1"135"15,3 9-348-15,2 7-22 16,4 2 18-16,2 3 7 0,-2 0 1 15,-1 4-35-15,0 1-13 16,0 0-22-16,0 3-17 16,2 11-23-16,9 60 5 15,-8-19 0-15,-6 18 4 16,1-3 2-16,0 3 4 16,-1-12-10-16,1-11-34 15,3-19-28-15,-3-9-89 16,-3-16-50-16,-5-11-326 15,-2-7 44-15</inkml:trace>
  <inkml:trace contextRef="#ctx0" brushRef="#br0" timeOffset="104750.03">14273 10324 1269 0,'4'-7'307'16,"12"1"98"-16,6 2-348 15,24-2-45-15,12-4-5 16,24 3 10-16,4 1-31 16,18-1-135-16,-7 4-268 15,1-14 14-15</inkml:trace>
  <inkml:trace contextRef="#ctx0" brushRef="#br0" timeOffset="105134.3">14895 10068 1558 0,'-25'-16'326'0,"6"-4"196"15,5 10-457-15,-2 2 0 16,9 1 18-16,-3 3 25 16,5 1-56-16,4 6-2 15,4 5-18-15,3 13-18 16,1 6-24-16,3 25 10 15,-4 8-8-15,0 11 1 16,-2-4-19-16,-4 4-19 16,1-23-17-16,0-9 0 0,2-15-4 15,-4-9 21-15,3-13 23 16,-1-12 11-16,1-9 2 16,2-6 11-16,3-1-7 15,0-6 0-15,-2 10 3 16,3 3 0-16,-1 9-2 15,4 6-1-15,-1 7-11 16,4 5-12-16,3 8-5 0,1 3-52 16,2 3-37-16,5 6-103 15,2-4-247-15,5-7 17 16</inkml:trace>
  <inkml:trace contextRef="#ctx0" brushRef="#br0" timeOffset="105436.58">15161 10442 1063 0,'58'-43'358'15,"-55"38"19"-15,11 2-218 16,3 1-188-16,4-3 10 16,-2 2 23-16,4 0 5 15,-6-1-10-15,-2 1 5 16,-1-1-1-16,-6-4 5 0,-9 0-7 15,-3-4 4-15,-4 2-3 16,-4 2-3-16,-3 3-2 16,-3 1 7-16,-1 6-5 15,-1 1 2-15,3 5 1 16,1 5-4-16,5 8-3 16,6 7 2-16,7 7-7 15,15 5 2-15,14-8-3 0,31-7-375 16,12-16 126-16</inkml:trace>
  <inkml:trace contextRef="#ctx0" brushRef="#br0" timeOffset="105840.57">16295 10284 1381 0,'-16'2'283'0,"-14"1"137"16,1 10-412-16,-2 6 3 16,4-1-6-16,1 11 2 15,10-2-4-15,11 4-3 16,10-5-11-16,21 0-51 15,10-11-53-15,24-10-307 16,6-13 32-16</inkml:trace>
  <inkml:trace contextRef="#ctx0" brushRef="#br0" timeOffset="106583.94">16569 10367 1387 0,'-23'6'284'0,"-1"-5"177"16,4 4-399-16,2-1 24 16,3 0 10-16,3-1 19 0,4 1-45 15,1 0-18-15,5-1-19 16,2 0-15-16,0-3-19 16,0 0 1-16,0 1-5 15,0 0-12-15,0 0-10 16,0 1-13-16,0 1-8 15,0 0-10-15,2 7-4 0,3 7-9 16,19 30 0-16,0-31-10 16,6-8 6-16,14-5 13 15,4-7 15-15,5-8 18 16,-9-3 17-16,-1-6 8 16,-18-1 3-16,-13-5-4 15,-14 5-3-15,-20-2 4 16,-13 6 0-16,-10 3 0 15,-1 6 4-15,1 4-1 16,19 4-25-16,14 2-52 16,22-1-25-16,22 1-32 15,15 1 3-15,14 0 24 16,-2 0 55-16,1 4 67 16,-14-3 54-16,-8 4 41 15,-17 1 23-15,-8 1 48 0,-9 1-22 16,-8 3 3-16,-2 0-33 15,-2 2-12-15,2 0-48 16,2 4-15-16,4-2-23 16,1 1-5-16,5-3-13 15,7-2-5-15,-3-3-6 16,3-5-15-16,0-5-18 16,0-5-2-16,-4-5-1 0,1-9-8 15,0-5 12-15,-3-6 9 16,1 0 7-16,3-2 4 15,-3 8 3-15,0-1 7 16,2 6 6-16,-2 3 8 16,1 5 6-16,1 1 15 15,-3 9-8-15,5 9 9 16,-3 5-14-16,3 8-6 16,0 6-5-16,0 14 0 15,-2 0-6-15,2 6-23 16,-1-4-86-16,2-7-397 15,6-19 79-15</inkml:trace>
  <inkml:trace contextRef="#ctx0" brushRef="#br0" timeOffset="107051.76">17545 10030 1345 0,'5'-14'402'16,"1"-3"102"-16,-1 5-347 16,3 3-103-16,2 2 1 0,2 0 45 15,-1 0-37 1,1 2 8-16,1 2-9 0,-2 2-11 16,-2 2-42-16,-1 6 1 15,-1 5-6-15,-4 10-1 16,-5 6-9-16,-1 21 9 15,-7 9-3-15,-3 13 5 16,3-2-3-16,-3 5 8 16,7-14-8-16,3-11 6 15,3-16-9-15,3-9-2 16,-1-18-1-16,-3-12-16 16,-5-13-21-16,-6-12-20 15,-6-4-5-15,-8-9-16 16,-4 7 15-16,-8 1 13 15,5 11 19-15,-5 7 4 0,7 12 10 16,3 11 0 0,10 12 0-16,4 11 0 0,12 2 4 15,9 10 0-15,9-4 6 16,13 1-4-16,4-10-24 16,9-4-113-16,0-12 124 15,1-9-434-15,-7-8 78 16</inkml:trace>
  <inkml:trace contextRef="#ctx0" brushRef="#br0" timeOffset="107288.04">17751 10359 1347 0,'26'-37'330'0,"-30"32"121"16,4 4-383-16,4 2 45 15,-4-1-9-15,0 0-9 16,3 1-9-16,1 2-17 16,-1 0-56-16,5 12-8 15,30 42-6-15,-38-27-28 16,-3-5-37-16,-3-1-92 16,-1-9-67-16,0-7-310 15,2-11 14-15</inkml:trace>
  <inkml:trace contextRef="#ctx0" brushRef="#br0" timeOffset="107409.56">17754 10058 1154 0,'-3'-18'320'16,"10"1"53"-16,-4 10-354 0,8 6-175 16,7 5-234-1,11 2-5-15</inkml:trace>
  <inkml:trace contextRef="#ctx0" brushRef="#br0" timeOffset="107718.47">18064 9990 936 0,'30'-54'489'15,"-51"36"-21"-15,20 4-119 16,4 8-214-16,2-2 27 15,1 4-40-15,0-2 0 16,0 5-48-16,3 3-21 16,-1 4-38-16,2 7-9 0,0 9-10 15,-5 14 3-15,-3 7 3 16,-9 20 4-16,-3 5-2 16,-10 14-3-16,0-5 1 15,-1 4-4-15,8-16 4 16,7-9-12-16,6-20-28 15,6-14-75-15,5-19-90 16,-2-14-388-16,-8-12 34 16</inkml:trace>
  <inkml:trace contextRef="#ctx0" brushRef="#br0" timeOffset="107882.53">17938 10339 1356 0,'3'7'280'0,"6"-9"135"16,8 2-401-16,17-4 0 16,6 0-8-16,19 0-59 15,3 0-87-15,5 2-279 16,-11 3-2-16</inkml:trace>
  <inkml:trace contextRef="#ctx0" brushRef="#br0" timeOffset="108123.45">18331 10329 1136 0,'0'0'311'0,"0"0"101"15,0-1-257-15,0 0-15 16,2 0 30-16,-1 0-30 16,1 0-3-16,0 1-65 15,1 1-30-15,1 1-28 0,0 7-6 16,0 14-13-16,-6 38 3 15,-12-36-4-15,-1 3-33 16,3-11-44-16,7-9-137 16,8-11-120-16,12-13-200 15,3-11-83-15</inkml:trace>
  <inkml:trace contextRef="#ctx0" brushRef="#br0" timeOffset="108256.14">18363 10007 1425 0,'0'-18'352'0,"0"0"116"16,2 14-418-16,4 3-20 16,3 3-22-16,3 8-146 15,3 7 202-15,4 4-533 16,0 0 114-16</inkml:trace>
  <inkml:trace contextRef="#ctx0" brushRef="#br0" timeOffset="108600.88">18598 10327 961 0,'-10'-4'505'16,"0"-2"-49"-16,0 6-172 0,-2 4-220 16,4 1-26-16,2 3 6 15,1-2-7-15,2 4 9 16,2 1-33-16,5 4-1 15,1 2-28-15,4 3-29 16,-1-2-21-16,5 4-22 16,-2-4-20-16,1-3 11 15,2-5 29-15,1-4 19 16,-4-7 29-16,4-5 16 16,-1-4 7-16,0-8 3 15,-2 0-3-15,-5-4 1 16,-5 3-6-16,-5 2-1 15,-6 5-9-15,-4 1-58 16,2 2-46-16,8 3-263 16,16 3 13-16</inkml:trace>
  <inkml:trace contextRef="#ctx0" brushRef="#br0" timeOffset="109100.94">18959 10337 1411 0,'-1'-4'384'16,"-5"4"105"-16,-1 4-402 15,-3 5-4-15,0 1-11 0,-3 5-7 16,2 3-7-16,4 7 4 16,4 0-42-16,3 7-8 15,3-4-9-15,4-4-16 16,1-8-16-16,0-7-1 16,-1-9 0-16,6-11 0 15,0-8 16-15,6-15 15 16,1-5 6-16,4-8 2 15,-2 7 4-15,1 3 18 16,-5 14-1-16,2 5 13 16,-6 10-1-16,1 7-5 15,-1 8-14-15,1 6 2 16,2 10-14-16,11 16-5 16,2 5 7-16,8 17-112 15,-2-11-480-15,-5-8 131 0</inkml:trace>
  <inkml:trace contextRef="#ctx0" brushRef="#br0" timeOffset="110016.59">20018 10299 1370 0,'7'-12'281'16,"-27"6"138"-16,3 7-397 15,2 0 27-15,2 5 9 16,-1 3-12-16,2-1-3 0,-1 7-15 15,4 2-28-15,4 12-7 16,1 1 3-16,9 11-6 16,5-5-20-16,9 0-35 15,4-10-20-15,15-10-30 16,-3-13-3-16,5-10 15 16,-6-11 39-16,-3-14 18 15,-13-2 44-15,-8-9 46 16,-8 3 25-16,-15 3 13 15,-9 9 4-15,-11 7-10 16,-5 13-37-16,-11 8-16 16,4 11-19-16,4 8-42 15,13 3-49-15,19 5-26 16,20-3-306-16,22-6 44 16</inkml:trace>
  <inkml:trace contextRef="#ctx0" brushRef="#br0" timeOffset="110384.24">20367 10345 1579 0,'7'-11'363'0,"-5"9"130"16,-1 3-461-16,0-2 3 0,-1 1-6 16,0 0 7-16,1 1 3 15,3 2-2-15,2 11-24 16,18 42-10-16,-15-30-4 15,-5-4 2-15,2-2-13 16,-1-8-9-16,0-3-6 16,-2-6-2-16,-1-6-3 15,2-5 16-15,-4 6 7 16,1-2 6-16,2-9-2 16,19-39 6-16,-9 33-5 15,0 6 1-15,-3 0-4 16,1 6 10-16,0 5-16 15,0 1 0-15,2 6 5 16,0 3 4-16,2 10-12 0,0 2 13 16,-2 8-40-1,-4 0-43-15,-7 4 373 0,-7-9-771 16,-3-9 338-16</inkml:trace>
  <inkml:trace contextRef="#ctx0" brushRef="#br0" timeOffset="110650.54">20831 10034 1794 0,'-9'-17'366'0,"3"4"178"16,3 11-532-16,1 1 32 15,1 2-4-15,1-1-3 16,0 1-2-16,0 1-6 15,3 6-32-15,7 27 3 16,12 42 3-16,-15-15-4 16,0 2 2-16,-5 12-10 15,-1-7-25-15,2-2-87 16,-1-16-86-16,6-10-374 16,3-26 20-16</inkml:trace>
  <inkml:trace contextRef="#ctx0" brushRef="#br0" timeOffset="110817.47">20963 10356 1134 0,'10'-6'573'16,"1"3"-75"-16,1 9-169 16,13 5-328-16,5 3-17 15,8 1-22-15,5 1-50 16,5-3-138-16,-5 2-279 0,-3-5-7 15</inkml:trace>
  <inkml:trace contextRef="#ctx0" brushRef="#br0" timeOffset="110982.57">21323 10386 1262 0,'29'-45'569'0,"-38"48"-36"16,-4 8-249-16,-8 14-252 15,0 9-31-15,-5 16 3 16,0 10 3-16,-13 25 0 15,7 0-6-15,-7 15-171 16,5-7 188-16,-8-17-557 16,11-28 76-16</inkml:trace>
  <inkml:trace contextRef="#ctx0" brushRef="#br0" timeOffset="111550.75">21999 10443 1345 0,'10'-110'280'15,"-1"93"130"-15,2 11-403 16,5 0 12-16,2 6-6 0,-1 2 7 16,-2 6-5-1,-1 4 3-15,-6 8-14 0,-1 7 6 16,-3 4-7-16,-4 7 6 16,0-4 0-16,0-2-2 15,1-10-2-15,0-5 1 16,1-10-1-16,-4-4 15 15,2-6 0-15,-1 2-1 16,1-2 5-16,0-3-1 16,8-85-8-1,3 62-9-15,2-2-4 16,5 9-10-16,6 0-38 16,2 11-48-16,8 2-109 15,1 8-260-15,-1 6 16 16</inkml:trace>
  <inkml:trace contextRef="#ctx0" brushRef="#br0" timeOffset="111900.06">22439 10483 1338 0,'5'-15'279'16,"1"3"125"-16,2 6-398 0,1-1-6 15,4 2-3-15,2 0-8 16,-3 1-3-16,0 0-4 16,-4 1-3-16,0-1 5 15,-6 0 7-15,-3-2 7 16,0-3 2-16,-2-1 2 16,-3-4-10-16,-3 1 6 15,2 3-5-15,-2 2 1 16,1 2-7-16,-3 6 5 15,0 2-2-15,-1 8 4 16,1 10 0-16,2 9 4 16,6 5-6-16,11 6-14 15,8-5-13-15,17-6-41 16,9-14-30-16,16-11-259 16,0-10 49-16</inkml:trace>
  <inkml:trace contextRef="#ctx0" brushRef="#br0" timeOffset="112133.8">22836 10148 1168 0,'-19'-55'390'0,"-5"16"69"16,1 11-268-16,8 9-66 15,3 6 14-15,5 6-28 16,3 3-8-16,4 1-39 16,-1 4-25-16,0-2-28 0,1 1-5 15,0 0-9-15,0 1 3 16,0 2 3-16,2 17-4 15,6 52-1-15,-8-9 2 16,0 5-1-16,-5 16 0 16,-2-5-28-16,-1 4-109 15,3-15-113-15,4-8-308 16,6-29-50-16</inkml:trace>
  <inkml:trace contextRef="#ctx0" brushRef="#br0" timeOffset="112500.3">22940 10471 1521 0,'7'-16'310'16,"0"1"112"-16,5 8-453 15,3 1-10-15,3 1-4 16,6 2 10-16,-2 3 26 15,-1-1-8-15,-4 1-4 0,-1-1 2 16,-12 0 1-16,-4-5 4 16,-2 1 12-16,-6-5 0 15,-3 1 0-15,-3-4 0 16,-4 3-4-16,2 2 4 16,-2 2-1-16,3 3 1 15,4 6-2-15,2 6 0 16,3 5-6-16,4 12 5 15,-1 5-6-15,6 7 4 16,3-3 3-16,6 4-49 16,2-11-46-16,11-9-67 15,1-15-221-15,8-10 5 16</inkml:trace>
  <inkml:trace contextRef="#ctx0" brushRef="#br0" timeOffset="112766.56">23202 10401 1045 0,'1'-21'407'0,"-2"3"42"15,2 8-281-15,2 3-44 0,-1 3-62 16,1 3-15-16,-3 1-25 16,1 1-5-16,2 3-14 15,2 18 0-15,43 41 3 16,-28-27-1-16,-6-4-6 16,3-1 4-16,-4-8-2 15,-3-8 1-15,-3-9 0 0,4-9 19 16,-1-10-3-1,3-13 10-15,3-7 1 0,-2-10 0 16,-1 3-15-16,0-2-1 16,-3 14-5-16,1 7-35 15,-4 12-73-15,2 7-137 16,0 14-268-16,13 4-28 16</inkml:trace>
  <inkml:trace contextRef="#ctx0" brushRef="#br0" timeOffset="113134.48">23666 10391 1561 0,'23'-1'388'16,"-35"-5"117"-16,-1 5-418 0,3 1-56 16,-1 0 22-16,2 2-2 15,-1 2 4-15,3 0-15 16,-1 4-25-16,2 1-36 15,3 7-50-15,0-1-31 16,6 5-74-16,4-2-30 16,1 2-15-16,6-6 36 15,-1 0 31-15,-2-8 74 16,-3 0 71-16,-3-6 64 0,-1-5 41 16,1-2 9-16,0-4 11 15,1-1-31-15,2-2-26 16,0 3-30-16,-1 2 0 15,-2 3-10-15,1 3 4 16,-2 2-13-16,-2 5 0 16,-2-4-12-16,1 2-2 15,2 3-66-15,5 9-368 16,26 32 101-16</inkml:trace>
  <inkml:trace contextRef="#ctx0" brushRef="#br0" timeOffset="113498.8">23848 10462 901 0,'34'-64'606'0,"-33"50"-118"0,-6 10-81 15,4 2-358-15,2 3-12 16,-1-1 1-16,0 1-4 16,0 1 0-16,2 3-22 15,2 22-9-15,7 33-4 16,-8-34 1-16,-1-6-4 15,0-5-5-15,-1-5-8 16,3-7 0-16,-4-1 2 0,4-7 4 16,-4 4 12-16,0-2 4 15,0-6 4-15,5-17-1 16,5-31 0-16,-3 35 2 16,-1 7-2-16,-1 1-3 15,0 8-5-15,4 3-4 16,0 3-9-16,5 3 0 15,0 4 2-15,4 8-8 16,-4 3-24-16,-1 11-72 16,-2-1-58-16,-1 2-334 15,0-8 24-15</inkml:trace>
  <inkml:trace contextRef="#ctx0" brushRef="#br0" timeOffset="113832.26">24252 10209 1343 0,'4'-38'374'15,"-2"4"141"-15,-2 6-353 16,0 0 11-16,0 7 1 0,2-4 21 16,0 4-45-1,1 1-7-15,0 7-67 0,2 3-17 16,0 7-34-1,-1 3-9-15,5 4-20 0,2 10 0 16,1 6-3-16,0 13 2 16,2 11-5-16,-3 18 6 15,-3 2 2-15,0 7 1 16,-5-5-7-16,-2-3-34 16,-2-19-29-16,0-4-83 15,1-17-59-15,-2-10-151 16,0-13-237-16,-9-15-2 15,-5-10-155-15</inkml:trace>
  <inkml:trace contextRef="#ctx0" brushRef="#br0" timeOffset="113955.52">24265 10256 1440 0,'29'-11'396'15,"6"2"99"-15,16-2-351 0,4 1-108 16,13 8 9-16,-12 1 4 15,1 1-544-15,-17-9 162 16</inkml:trace>
  <inkml:trace contextRef="#ctx0" brushRef="#br0" timeOffset="114766.08">17328 11235 1250 0,'-5'-21'352'0,"-2"-1"110"16,4 4-342-16,1-2 37 16,1 4-25-16,1 0 15 15,2 4-25-15,-1 0-10 16,1 6-45-16,0 2-5 16,1 2-26-16,-3 2-7 0,2 2-16 15,-1 8-11-15,10 26-2 16,9 48-5-16,-12-32 7 15,-1 6-3 1,-4-10 7-16,2-2-13 0,-2-8 5 16,-1-8-50-16,2-9-37 15,-4-7-124-15,-2-10-78 16,0-10-318-16,0-6-1 16</inkml:trace>
  <inkml:trace contextRef="#ctx0" brushRef="#br0" timeOffset="114931.95">17035 11420 1239 0,'6'-6'339'0,"11"1"74"16,10 2-321-16,23-1-96 16,9-4 5-16,21 2-12 15,2 1-49-15,11 5-357 16,-12 1 92-16</inkml:trace>
  <inkml:trace contextRef="#ctx0" brushRef="#br0" timeOffset="115265.52">17690 11389 1284 0,'-50'2'300'0,"33"-5"112"15,2 4-345-15,4-1-2 16,3 0 37-16,4 2-6 15,-1-2-4-15,4 0-22 0,1 0-30 16,0 1-40-16,0 0 0 16,0 1 1-16,1 5-6 15,4 12 6-15,13 44-5 16,-9-35-6-16,6 2-8 16,0-6-6-16,5-9-7 15,4-12 0-15,3-12-9 16,-2-14 11-16,1-11 2 15,-10-3-3-15,-15-3 2 16,-16 5 14-16,-17 4-15 16,-12 13-14-16,-16 7-100 15,4 11 167-15,5 12-467 16,18 2 121-16</inkml:trace>
  <inkml:trace contextRef="#ctx0" brushRef="#br0" timeOffset="115783.55">18485 11323 875 0,'-11'-15'439'0,"-21"-37"22"16,26 39-185-16,2 0-79 15,1 4-14-15,3-2-5 16,0 3-31-16,1 1-6 16,0 1-45-16,0 3-37 15,0 4-29-15,-1-1-23 16,0 0-8-16,0 2-3 0,3 2 4 16,3 35-6-16,7 39 13 15,-8-22-12-15,-3 4 9 16,0 8-2-16,-1-14 0 15,2 4-1-15,-2-19 4 16,3-6-1-16,-3-19-4 16,1-4 5-16,-2-10 1 15,1-6-27-15,1-4-35 0,-1-5-116 16,-1-6-101 0,0-5-356-16,-1 3 1 0</inkml:trace>
  <inkml:trace contextRef="#ctx0" brushRef="#br0" timeOffset="115958.45">18455 11616 1351 0,'-24'33'311'0,"15"-40"145"16,5 7-385-16,8-3 36 15,5 1 10-15,16-3-17 16,13 6-19-16,23-2-15 15,9 3-113-15,18-3-488 16,-13-3 136-16</inkml:trace>
  <inkml:trace contextRef="#ctx0" brushRef="#br0" timeOffset="116533.38">18885 11563 515 0,'0'-8'283'16,"1"-12"47"-16,1-29-96 0,-5 31-4 16,-2 6-17-16,3 1 11 15,0 4-54-15,4 0-5 16,0 2-49-16,3 0-17 16,5 3-39-16,6 0-11 15,1 1-17-15,6 3-3 16,-1 2-10-16,0 7-8 15,-4 1-2-15,-6 8-4 16,-8 13-18 0,-7 5 16-16,-15 9-8 15,-7 5 1-15,-11 5 10 16,0-12 1-16,-4-6-7 16,10-13 5-16,5-7 4 0,9-14-8 15,4-6 4-15,7-4 4 16,2-3 10-16,5-4 1 15,5 0 12-15,4-1 1 16,12 1-7-16,6 2-11 16,20 2-4-16,7 7-17 15,22 9-102-15,-1 4 265 16,12 2-750-16,-17-20 236 0</inkml:trace>
  <inkml:trace contextRef="#ctx0" brushRef="#br0" timeOffset="116882.5">19258 11138 1458 0,'5'-33'435'0,"-6"11"124"15,-2 14-418-15,6 6 31 16,1 5-66-16,12 20-29 15,7 18-27-15,11 32-15 16,3 24-38-16,-6 57 14 0,-18 0-9 16,-34 52-64-16,-37-6-113 15,-57 8-431-15,-29-36 49 16</inkml:trace>
  <inkml:trace contextRef="#ctx0" brushRef="#br0" timeOffset="123336.48">6594 11048 890 0,'-4'-24'319'0,"-5"-4"53"16,-3 14-252-16,-2 3 0 15,-3 1-50-15,-3-1 2 16,0 4-14-16,-8-2 17 16,4 2-8-16,-1 1 3 15,2 1-15-15,-1 1-15 0,5 1-23 16,-1-1-3-16,6 3-6 15,-1-2 5-15,5 3 4 16,1 0 14-16,4 1-5 16,-3 0-1-16,6 0-6 15,-1 2-1-15,2-3-15 16,-1 0-1-16,2 1 3 16,0 2-3-16,0 10-4 15,6 53 2-15,-2-27 3 16,5 23-2-16,1 6 2 0,3 23-1 15,0 1 5-15,3 28-3 16,-5-10-2-16,-3 16 1 16,-1-5 2-16,-1 33 19 15,-6-11 8-15,2 13-2 16,1-8 1-16,0 5-2 16,0-34-23-16,1-7-7 15,-2-17 1-15,-4-6-1 16,-1-16 6-16,-1-5-2 15,1-16 0-15,-2-9 5 16,2-17-2-16,0-8-2 16,3-10 5-16,-1-4 11 15,1-5-2-15,1 1 10 0,-1-1 8 16,0 1 0-16,0 0-15 16,0 0 3-1,0 0-4-15,0 0-10 0,0 0-9 16,0-2 7-16,0 2-1 15,0 0-9-15,0 0-4 16,1 0 9-16,1 0-1 0,-2 0-1 16,2 0 3-16,1 0 1 15,0 0-8-15,14 0-7 16,47 2 0-16,0-6-45 16,22-2 50-16,20-33-584 15</inkml:trace>
  <inkml:trace contextRef="#ctx0" brushRef="#br0" timeOffset="124564.52">8561 12488 587 0,'-13'-9'137'16,"-1"1"52"-16,-1 1-154 16,1 0 5-16,-1 1 29 15,4 0 9-15,-4 1 31 16,4 1-6-16,2 1 2 16,-2 1-24-16,-1 2 7 15,3 0-23-15,2 0 13 16,3 1-5-16,1-2 18 15,2 0-8-15,-1 0-1 0,1 0-21 16,1 0-12-16,1-1-24 16,2 1-9-16,5 0-1 15,27-1 3-15,43 1-1 16,-17 2 9-16,4 0 0 16,17-1-4-16,-3-2-7 15,14 0 4-15,-6 0-7 0,13-4-2 16,-10 1 2-16,11-3-1 15,-14 1-5-15,6 2-4 16,-21 3 3-16,3 3-5 16,-18 2 4-16,-6 2 1 15,-19-1-1-15,-5 2-8 16,-13 0 1-16,-7-1-9 16,-9-1-7-16,-8 2-53 15,-6 1-48-15,-11 1 125 16,1 0-489-16,-14-3 163 15</inkml:trace>
  <inkml:trace contextRef="#ctx0" brushRef="#br0" timeOffset="124963.82">8564 12509 797 0,'-19'-5'264'0,"2"0"37"0,2 2-180 16,6 0-63-16,1 0 28 15,4 0 10-15,2 1 21 16,2 1-19-16,0-1-7 15,2 2-35-15,11 0-7 16,57 3-29-16,-11-9 10 16,6 1 3-16,23-3 6 15,0 1-7-15,15 2 5 16,-10 3-14-16,10 1-3 16,-14 2-15-16,8 0 0 15,-14 1-6-15,5-2 5 16,-16 2-7-16,-5 0 2 15,-23 0-41-15,-16 5-431 16,-25 2-4-16,-52-2-179 16</inkml:trace>
  <inkml:trace contextRef="#ctx0" brushRef="#br0" timeOffset="131229.7">7975 5559 795 0,'-3'-6'280'16,"-1"1"21"-16,2 2-193 15,1 2-82-15,1 1-24 0,0 0 6 16,0-1 1-16,1 1 4 16,1 0 15-16,1 0 21 15,1 0 8-15,2 0 8 16,8 2-4-16,38 11-6 15,-33-7-13-15,8 2-9 16,1 0-7-16,3-3-1 16,0 0-2-16,5-1 8 15,-2 0-1-15,9 2 11 16,-2 0-2-16,10 1 1 16,-5 0-11-16,7-3 4 15,-3-2-17-15,3-2 6 16,-4-5-9-16,6-2 3 15,-9-2-5-15,0-3 11 16,-6 2-10-16,-4 1 10 0,-12-1-8 16,-1 1 0-16,-9 3-6 15,-3 1 6-15,-3 1-4 16,0-2 16-16,1-6 3 16,6-11-5-16,0-5-6 15,5-9 9-15,-3-1-13 16,-3-2 1-16,-5 8 5 15,-2-3 6-15,-6 6-12 0,-4-2-4 16,-2 5 1-16,-4-4-8 16,0 6-2-16,-3-4-1 15,1 5 1-15,-4-5-6 16,4 6 11-16,-2-3-7 16,2 2 1-16,-2 0-2 15,2 6 2-15,-3 0-8 16,1 5 8-16,-1 2-1 15,0 0 2-15,-3 0-1 16,3 4 3-16,-6-1-9 16,0 0 7-16,-3 2-3 15,2 1 0-15,-3-2 1 16,5-2 3-16,-4-1-5 16,-1 1 3-16,2-1-1 15,3 0 1-15,-4 4-1 16,7 2 1-16,-4-1-1 15,0 2 1-15,-1 1 0 0,3-1-1 16,-3-1-1-16,3 3 3 16,-1-2-5-16,2 4 6 15,-3 1-2-15,1 0 0 16,-3-2-1-16,2 3 5 16,-4-3-5-16,3 0 2 0,1 0-3 15,3 3 6-15,1-1-4 16,4 3 0-16,0 1-2 15,4-1 8-15,-5 0-10 16,1 1 5-16,0 6-4 16,-3-1 7-16,-3 8-8 15,-1 2 4-15,-3 4-1 16,-2 2 3-16,-4 8-6 16,1-2 4-16,-3 10 0 15,4-4 3-15,-1 4-5 16,10-6 5-16,5 4-5 15,12-10 2-15,15 3-7 16,12-5 9-16,31 6-50 16,20-2-105-16,30 5-380 15,10-15 51-15</inkml:trace>
  <inkml:trace contextRef="#ctx0" brushRef="#br0" timeOffset="138011.49">8706 6456 726 0,'-15'-6'223'0,"-1"2"55"16,4 0-176-16,1 1-17 16,3 2-8-16,4-2 14 15,4 3-14-15,-1 0-3 16,1 0-17-16,0-1 13 16,0 1-10-16,0-1 1 15,0 1-17-15,-2 0-4 16,2 0-22-16,0 0-10 15,0 0-7-15,2 0 12 16,1 0 0-16,14 0 9 16,51 1 13-16,-17-2 14 0,6 0-8 15,14-1 1-15,1 2-7 16,10-3-6-16,-10 4-12 16,4 1-3-16,-18 0-11 15,-3-1 4-15,-17 0-3 16,-7-2 1-16,-15-2-3 15,-2 0 11-15,-10 1 0 0,-3 2 2 16,1 0-4-16,-2 0-38 16,-2 0-49-16,1 0-134 15,1 0 196-15,-1 1-484 16,-2 0 138-16</inkml:trace>
  <inkml:trace contextRef="#ctx0" brushRef="#br0" timeOffset="138428.49">8614 6584 600 0,'-11'-2'342'0,"2"-4"-51"15,4 6-72-15,4-1-212 16,2 0-4-16,-1 1 7 16,1 0 33-16,0 0 23 15,3 0 39-15,6 0 11 16,16-1 9-16,41-7-27 0,-20 2-12 16,1-1-37-16,18 4-5 15,0 3-14 1,13 0 0-16,-3 0-9 0,13 2 3 15,-12-3 4-15,11 1 13 16,-14 0-7-16,0 0 2 16,-17 2-2-16,-9 0-12 15,-21-2-11-15,-8 0 3 16,-14 0-2-16,-7-5-51 16,-13-1-101-16,-28 3-366 15,-14-1 37-15</inkml:trace>
  <inkml:trace contextRef="#ctx0" brushRef="#br0" timeOffset="140282.93">10878 13296 704 0,'-10'-3'200'15,"3"2"59"-15,0 0-155 16,3 0-17-16,2 1 41 16,1 0 6-16,1 0 13 15,-2 0-27-15,2 0-15 16,0 0-42-16,0 0-18 15,0-2-26-15,2 2-7 16,-1 0-3-16,14 2 10 16,49 6 10-16,-17-3 12 15,4-3 3-15,8-2 1 16,-5-1-9-16,9 0-2 0,-6-1-8 16,9 2-5-16,-6 0-4 15,7-3-2-15,-10-2-1 16,0 2-6-16,-12-2 2 15,-7 3-1-15,-12 0-3 16,-5 2-2-16,-8 0 1 16,-3-1 0-16,-7-1-3 15,-1 0-8-15,-2 2-23 0,0 0-102 16,-1 0-70-16,-1 0-111 16,-1 2-185-16,0 0-18 15</inkml:trace>
  <inkml:trace contextRef="#ctx0" brushRef="#br0" timeOffset="140684.62">10856 13392 1034 0,'-2'-5'277'0,"-4"4"71"15,5 0-247-15,1 1-32 16,0 0 42-16,0 0-5 16,1-1-2-16,2 0-27 15,3 0-13-15,27-1-41 16,51-2 5-16,-24 2 3 15,16 0-8-15,0 1-17 16,15-1 1-16,-9 2 0 0,8 2-1 16,-13-1 5-16,1 1 0 15,-23-2-6-15,-7 1-3 16,-21 0-22-16,-12-1-102 16,-22 1-208-16,-17 2-158 15,-25-6-118-15</inkml:trace>
  <inkml:trace contextRef="#ctx0" brushRef="#br0" timeOffset="162165.85">3689 13610 1016 0,'-6'-44'268'16,"4"7"88"-16,1 18-285 16,1 3 6-16,1 10-25 15,3 6-7-15,3 7-16 0,7 13-14 16,4 6-16-16,10 20 1 16,6 9 8-16,9 7-3 15,-1-7-1-15,7-2 0 16,-4-22 6-16,7-24 49 15,4-20 20-15,27-41 12 16,6-21 1-16,36-32-6 16,6-11-53-16,37-32-14 15,-8 19-13-15,35-3-62 16,-16 34-120-16,11 17-309 16,-32 39 1-16</inkml:trace>
  <inkml:trace contextRef="#ctx0" brushRef="#br0" timeOffset="163307.04">12232 14251 619 0,'-56'-21'246'0,"30"20"17"16,7 1-153-1,-2 3-19-15,6 2-30 0,1-1 20 16,5-2-4-16,2 3 6 16,4-3-18-16,3 0 5 15,0-2-15-15,3 0 9 16,13 1-12-16,59 8 3 15,-21-8-8-15,19-3-1 16,4 2-16-16,14-1 5 16,-8-1-1-16,8 1 4 15,-18-1-7-15,50 2 26 16,-79 3-40 0,-21 0-11-16,-14 1-57 15,-15 1-74-15,-25 6-340 16,-10-4 32-16</inkml:trace>
  <inkml:trace contextRef="#ctx0" brushRef="#br0" timeOffset="164607.71">17129 14181 833 0,'-25'-8'222'0,"0"4"65"15,7 3-229-15,3 3 5 16,8-4-3-16,3 3 27 0,4-2 4 15,0 0 3-15,0 0-17 16,1 1 5-16,2 0-26 16,24 0 1-16,39 2-7 15,-20 1 2-15,4-2-13 16,17 0 7 0,-1-2-9-16,16 0 2 0,-2-1-1 15,18 2-1-15,-11-1-14 16,22 4 4-16,-10-4-5 0,25 3-9 15,27-3 18 1,6 6-20-16,10-4-2 16,4 1 2-16,8-1 0 15,-31 0-4-15,25-2 4 16,-17 1 0-16,20 0-1 16,-18 1 0-16,24-2 5 15,-21 2-1-15,25-5 4 16,-15 4-5-16,19-3 2 15,-23 1-3-15,24-1-1 16,-28-1-6-16,20-3 4 16,-28 2-3-16,9 1 5 15,-30 2 2-15,4 2 4 16,-28 1-3-16,1-1-3 16,-23 1-2-16,-4 1 1 0,-24 3-8 15,-10-2 1-15,-18 1 2 16,-13-2-3-16,-10-2-24 15,-5-4-64 1,-8 1-90-16,-11-1-391 0,-12-6 33 16</inkml:trace>
  <inkml:trace contextRef="#ctx0" brushRef="#br0" timeOffset="165457.31">5122 14812 1097 0,'-15'-14'287'0,"2"5"78"0,4 6-300 16,7 3-61-16,3 0-2 16,4 0 5-16,-5 0 20 15,4 0 15-15,32 2 26 16,45 3 13-16,-9-4-1 16,5 0-10-16,24 0-18 15,-3 2-11-15,26-3-4 16,-6 2-7-16,29 2-5 15,-6-2 8-15,23 1-11 16,-14 0-11-16,20-3-1 16,-22-1 3-16,13 0-5 15,-31 0 0-15,5-3 4 16,-29 3-1-16,-6-1-6 16,-28 1 3-16,-6 0-2 15,-24 0 0-15,-10 0 0 0,-12 0 0 16,-14-2-51-16,-14 3-95 15,-26 14-369-15,-11-1 40 16</inkml:trace>
  <inkml:trace contextRef="#ctx0" brushRef="#br0" timeOffset="169874">3660 15535 952 0,'-43'-58'263'16,"7"-3"85"-16,3 15-215 15,16 19-22-15,6 7 20 16,5 11-22-16,14 6-20 16,7 8-50-16,13 8-22 15,7 6-25-15,15 15 4 16,3 5 4-16,7 8 1 16,-6-1 2-16,0-7 1 15,-14-15 4-15,-2-13 36 16,-9-22 14-16,14-35 4 0,5-18-1 15,30-35-4-15,12-20-31 16,39-30-33-16,12 10-45 16,45-13-172-16,-10 27-278 15,22 26-8-15</inkml:trace>
  <inkml:trace contextRef="#ctx0" brushRef="#br0" timeOffset="175822.83">7935 16566 668 0,'-29'-11'231'16,"8"0"24"-16,4 4-165 16,3 3-58-16,6 0 6 15,7 1 1-15,1-1 15 16,6 0 7-16,-6 3 23 15,3-1-18-15,17-4 5 16,43-8-16-16,-21 13-3 16,3 1-19-16,14 1 7 15,-1-1-11-15,19-2 6 16,-4-1-6-16,18 1 1 16,-3 1-8-16,24 0 4 0,-8 2-9 15,25 2 1-15,-8-2-2 16,27 2 7-16,-11 2-7 15,25 0 8-15,-18 1-1 16,32 1-1-16,-15 1-7 16,27 3 1-16,-15 0-2 15,33-2 1-15,-24 1 4 0,27 1 0 16,-23 0 5-16,26 1-4 16,-22 3 2-1,24 1-4-15,26 5 8 16,-3-2-17-16,-6 3-4 15,-3-3 1-15,-11-1-2 16,-58-7 2-16,12-1 2 16,-26-3-1-16,5-3 6 15,-28 0-5-15,2-1 3 16,-32-4 3-16,-4-3 5 16,-23 3-12-16,-6-2 7 15,-22-1-9-15,-6 5-48 16,-16 8-106-16,-11 9-359 15,-18 1 43-15</inkml:trace>
  <inkml:trace contextRef="#ctx0" brushRef="#br0" timeOffset="178455.87">16084 15891 791 0,'-93'-15'250'15,"18"3"38"-15,-7 1-202 0,13 6-60 16,0-2 23-16,16 1 13 15,9-1 28-15,18 4 5 16,9 0-1-16,12 3-33 16,6 1-23-16,7 1-29 15,-5-2 0-15,10 2-5 16,67 12 11-16,-21-8 4 16,21-3 7-16,1-3-1 15,25-2 3-15,-2-1-3 0,21-5 13 16,-9 1-6-16,27 3 6 15,-14 0 1-15,24 0 4 16,-11 6-11-16,25 1-2 16,-18-2-11-16,28 3-5 15,-17-2-8-15,23 0 2 16,-16 2-4-16,25-5 11 16,-22 0 3-16,24-1-4 15,-23 0-5-15,21 2 4 16,-24 2-7-16,23-2-2 15,-27 3 3-15,17-1 2 16,-28-2 4-16,7 3 1 16,-26 0-5-16,7 1 3 15,-23-1-1-15,7-1-4 0,-28-1 1 16,-6-2 3-16,-24-1-5 16,-12 0 2-16,-27-1-9 15,-9 0-112-15,-16 7 236 16,-29 2-641-16,-22 3 183 15</inkml:trace>
  <inkml:trace contextRef="#ctx0" brushRef="#br0" timeOffset="179388.77">18285 15067 1223 0,'-13'-16'232'15,"17"-10"112"-15,12 6-364 0,21-12 9 16,14-7 11-16,26-11 53 16,12 0 16-16,20-5 11 15,3 9-7-15,14 2-8 16,-16 12-37-16,-2 8-4 15,-23 14-16-15,-16 5-11 16,-29 7-21-16,-11 6-56 16,-22 3-30-16,-14 2-67 15,-12 0 176-15,-6-2-412 16,-2-6 190-16</inkml:trace>
  <inkml:trace contextRef="#ctx0" brushRef="#br0" timeOffset="179621.56">19120 14488 1277 0,'2'-8'286'0,"4"-1"111"0,0 9-380 15,7 5 6-15,5-1-13 16,9 7 26-16,1 0-5 16,4 6 4-16,1 4-16 15,-2 4 1-15,-10-3-18 16,-4 7 6-16,-10-4-7 15,-14 8 3-15,-9 3-5 0,-20 17-47 16,-8-1-89-16,-14 9-295 16,1-15 21-16</inkml:trace>
  <inkml:trace contextRef="#ctx0" brushRef="#br0" timeOffset="180170.68">20026 14516 1155 0,'-1'-5'247'0,"1"-1"116"16,-3 2-322-16,2-1 29 16,0 2-2-16,0 1 6 15,1 1-6-15,0 2-17 16,2 11-31-16,13 68 3 15,-5-11 11 1,-1 4-18-16,-4 3-6 16,-1-1-10-16,-6-10 7 15,-6-23-3-15,-2-7-3 16,-5-16-5-16,-15-7-78 16,-5-12-75-16,-15-13-294 0,-2-10-8 15</inkml:trace>
  <inkml:trace contextRef="#ctx0" brushRef="#br0" timeOffset="180339.46">19936 14334 1458 0,'13'-15'270'0,"-3"5"108"16,-2 13-452-16,0 2-111 15,2 0 76-15,-5 8-301 16,-3-2 67-16</inkml:trace>
  <inkml:trace contextRef="#ctx0" brushRef="#br0" timeOffset="180971.43">20287 14505 791 0,'-8'12'527'0,"-1"0"-104"0,4-3-66 15,0 7-345-15,1 0-18 16,0-1 12-16,1-4-6 16,1 1 7-16,2-2-9 15,1 0 7-15,3-3-4 16,3 4 2-16,-1-1-3 0,5 2-5 15,1 1-10-15,5-2-17 16,-1 0-7-16,4-3-17 16,2-4 0-16,1-1 1 15,-2-4 19-15,-2-6 5 16,-3-2 19-16,-7-7 11 16,-8-2 3-16,-11-6-7 15,-10 2-4-15,-12-5-9 16,-2 5-7-16,-5-1-8 15,7 4-9-15,6 4-21 16,13 6-3-16,9 0-18 16,15 4 11-16,18 1 15 15,8 0 30-15,15 0 35 16,-1 2 38-16,5 3 46 16,-11 1 14-16,-8 2 36 0,-13 0-8 15,-5 0 10-15,-12-2-37 16,-3-1 15-16,-3-1-37 15,-1 0 0-15,0 0-23 16,0 0-1-16,0 0-30 16,2 0 0-16,-2 0-19 15,2 0-5-15,0 1-9 16,2 3 3-16,8 11-7 16,18 52 6-16,-25-30-1 15,-1 8 6-15,-3-4-3 0,-1-2-10 16,-1-12-32-16,-3-7-115 15,-2-16-60-15,-2-12-294 16,-3-17-23-16</inkml:trace>
  <inkml:trace contextRef="#ctx0" brushRef="#br0" timeOffset="181086.24">20608 14282 719 0,'22'-8'336'15,"-4"7"-67"-15,5 10-377 16,-3 4-164-16</inkml:trace>
  <inkml:trace contextRef="#ctx0" brushRef="#br0" timeOffset="181405.69">20822 14497 1002 0,'4'18'420'0,"3"-9"-10"16,3 15-177-16,-1 3-221 16,4 4 8-16,-4-4-4 15,1 2 3-15,-2-4-13 0,1-6 0 16,-3-7-8-16,4-6 7 16,-6-9-9-16,5-14 5 15,0-2-4-15,3-10 4 16,1-2-1-16,3 2 7 15,-7 6-7-15,3 8 4 16,-4 8-3-16,4 10 0 16,-1 6-5-16,9 11 10 15,-2 3-4-15,8 10 5 16,-7 0-24-16,5 7 290 16,-4-5-708-16,3-10 312 15</inkml:trace>
  <inkml:trace contextRef="#ctx0" brushRef="#br0" timeOffset="181746.49">21837 14472 940 0,'-2'4'369'0,"0"-2"4"16,1-1-214-16,-1 1-96 15,1 0-15-15,-1 0 21 16,0 2 3-16,-5 11-6 15,-15 41-32-15,12-19-11 16,1 0-13-16,5 4-51 16,6-8-39-16,9 0-104 15,8-15-261-15,10-4 7 16</inkml:trace>
  <inkml:trace contextRef="#ctx0" brushRef="#br0" timeOffset="182438">22135 14585 1172 0,'-3'-5'311'16,"-1"-1"86"-16,4 7-327 16,-2-1 14-16,1 0-25 15,0 0 9-15,0 0-8 16,0 1-9-16,-3 2-42 0,2 0-1 16,1 2-10-1,-1 7-26-15,1 32-21 0,11-36-23 16,3-7-9-16,3-2-1 15,3-6 28-15,4-5 14 16,-4 0 30-16,-3-1 8 16,-5 3 5-16,-5-1 5 15,-8 4 3-15,-4 0 4 16,-5 0-2-16,-7 1 1 16,-3 1-9-16,-5 2 1 15,0 2-6-15,0 1 4 16,6 1-5-16,5-1-14 15,8 1-17-15,7 0-11 16,7 4-12-16,7-3 4 16,3 0 18-16,11 1 14 15,1 0 10-15,8-3 12 16,0 0 0-16,5 1 13 0,-6-1 6 16,2 2 27-16,-8 2 8 15,-2 2 16-15,-10 1-9 16,0 5 5-16,-7-1-18 15,-2 6-7-15,-3 1-20 16,2 5-1-16,-5-2-12 16,1 4-5-16,-1-5-2 0,1-2 4 15,-2-7-6-15,-1-4 6 16,2-6 0-16,0-2 1 16,-3 0 2-16,0-1 3 15,1-2-5-15,8-15 4 16,17-41-10-16,-17 31-3 15,1 8 3-15,-2 3 1 16,0 10-13-16,-1 6 8 16,1 7 2-16,1 8-4 15,1 3-2-15,1 7 9 16,1 3-4-16,2 6 2 16,-2-5 3-16,2 1-24 15,2-7-91-15,5 0-346 16,-1-14 59-16</inkml:trace>
  <inkml:trace contextRef="#ctx0" brushRef="#br0" timeOffset="183004.33">23105 14384 737 0,'0'-17'438'16,"0"5"-42"-16,2 1-67 15,-1 5-197-15,3 0 4 16,-4 3-19-16,0 2-14 16,0 0-54-16,0 1-10 15,1 1-29-15,0 2-10 16,3 13-9-16,12 58 8 0,-16-27-2 16,-3 14 5-16,-1-2-7 15,2-3 13-15,-4-12-2 16,3-11 2-16,1-17-10 15,1-8 18-15,0-8-10 16,-6-7-16-16,1-4-17 16,-13-9-19-16,-3-6-26 15,-8-2-11-15,0 1 16 0,-5 0 12 16,3 12 21-16,-1 13 18 16,4 11 9-16,0 11 3 15,6 9-4-15,9 6 3 16,11-2-3-16,7 0 1 15,12-8-3-15,19-4 6 16,7-10-18-16,19-10-41 16,5-9-42-16,9-7-303 15,-13-4 41-15</inkml:trace>
  <inkml:trace contextRef="#ctx0" brushRef="#br0" timeOffset="183232.47">23263 14551 1141 0,'-1'-1'278'0,"-4"-3"90"0,5 5-323 15,0-1 0-15,0 0 6 16,0 0 25-16,1 1-1 16,3 1 4-16,-3 2-33 15,8 14-11-15,11 38-28 16,-21-27 1-16,-2 1-2 15,-2 0-10-15,-1-5-30 16,1-4-64-16,2-9-58 0,2-7-299 16,2-9 19-16</inkml:trace>
  <inkml:trace contextRef="#ctx0" brushRef="#br0" timeOffset="183366.77">23298 14242 1078 0,'5'-11'276'16,"-2"8"66"-16,3 7-346 16,2 6-115-16,6 10-242 15,-2 1 21-15</inkml:trace>
  <inkml:trace contextRef="#ctx0" brushRef="#br0" timeOffset="184022.71">23481 14320 1305 0,'2'-3'309'15,"-1"0"153"-15,0-1-369 16,0 1 12-16,3 1-6 16,-3 0-10-16,1-1-38 15,1 2-16-15,4 1-26 0,4 5-3 16,32 30-6-16,-34-1-1 15,-4 4 0-15,-4 16 3 16,-4 3-4-16,-1 9 5 16,-2-4 0-16,-1 0 1 15,4-18 0-15,-1-11-12 16,2-17-22-16,1-9-34 16,-4-13-57-16,-6-9-97 15,-1-8-17-15,-5-12-26 16,3-4 79-16,-2-10-214 15,6 9 155-15,-1-1-132 16,6 16 121-16,0 5 534 16,6 15-36-16,3 2-10 15,6 6-112-15,8-1-46 16,6 2-46-16,10-1-8 0,2-2-15 16,9 0 0-16,-2 0-8 15,3-1 6-15,-10 0-4 16,-1-1 1-16,-11 0-8 15,-7-3 2-15,-8 1-8 16,-3 0 0-16,-6 0 4 16,-3-2 28-16,2 4 13 0,0 0 36 15,0 0 15-15,0 0 30 16,0 1-16-16,0 0 17 16,0 0-27-16,1 0 2 15,0 0-28-15,0 1-1 16,1 1-24-16,1 6-4 15,5 17-13-15,3 42-4 16,-10-34-4-16,-2 2-7 16,0-7 3-16,-2-5-44 15,-1-10-42-15,2-4-95 16,-1-10 298-16,-2-14-575 16,1-17 239-16</inkml:trace>
  <inkml:trace contextRef="#ctx0" brushRef="#br0" timeOffset="184149.32">23844 14295 1269 0,'0'-2'86'16,"6"6"-86"-16,-4 8-366 16</inkml:trace>
  <inkml:trace contextRef="#ctx0" brushRef="#br0" timeOffset="185087.5">24108 14596 671 0,'-4'-1'194'0,"2"-2"81"15,2 0-166-15,0 2 22 16,-2 0-4-16,0 0 26 16,1-1-33-16,0 0-1 15,0 0-43-15,1-1 0 16,-2 1-27-16,0 0-10 0,0 1-21 15,-1 0-2-15,1 0-18 16,-1 2 0-16,0 1-2 16,-1 1 0-16,-3 10-4 15,-16 42 6-15,23-35-5 16,3 0-8-16,6-4-6 16,5-3-14-16,2-5-1 15,6-6 6-15,-4-3 11 0,-1-8 11 16,-1-4 15-16,-4-8 18 15,-5 3 0-15,-4-8 6 16,-5 5-4-16,-4-6 1 16,-3 8-11-16,-3-2-7 15,2 7-6-15,3 1 2 16,1 8-11-16,5 1-25 16,5 4-6-16,-1 0-1 15,-1 0-3-15,22 2 11 16,38 10 21-16,-31-4 26 15,-7 0 10-15,-4-1 21 16,-9 1 1-16,-3-2 23 16,-4 2-8-16,1-1 7 15,0 4-13-15,-2 1 4 16,1-1-20-16,3 5-9 0,-1-3-17 16,2 1-5-16,0 0-11 15,3 5 5-15,1-4-10 16,0 2 2-16,-2-3-4 15,1 0-9-15,-3-4-8 16,-1-3 3-16,-4-4-1 16,-1-1 5-16,-1-3 10 0,-1 0 6 15,0 0 9-15,2-2 0 16,0-2 0-16,2-3 7 16,6-11-3-16,21-36 5 15,-25 36 2-15,4 0 3 16,0 0-3-16,1 3 10 15,-1 5-14-15,0 2 1 16,-1 6-5-16,0 5-3 16,-1 3-12-16,0 11 4 15,-2 6-7-15,-1 7 5 16,-2 3-3-16,2 8 4 16,-1-6-2-16,5 0 6 15,5-10-6-15,9-5-12 16,3-12-34-16,17-18-134 15,5-13-126-15,26-41-224 16,-10-8-88-16</inkml:trace>
</inkml:ink>
</file>

<file path=ppt/ink/ink159.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2-02T03:55:56.371"/>
    </inkml:context>
    <inkml:brush xml:id="br0">
      <inkml:brushProperty name="width" value="0.05292" units="cm"/>
      <inkml:brushProperty name="height" value="0.05292" units="cm"/>
      <inkml:brushProperty name="color" value="#FF0000"/>
    </inkml:brush>
  </inkml:definitions>
  <inkml:trace contextRef="#ctx0" brushRef="#br0">14247 11219 549 0,'-51'-8'139'0,"-8"0"62"16,7 0-147-16,-8 1 18 16,9 3 7-16,-11-2 3 15,5 3-9-15,-11 3 15 16,5-1-18-16,-7 1 12 16,9-1 3-16,1 1-3 15,13-4-23-15,-2 4-2 16,12-3-17-16,1 0-1 15,10-2 1-15,2 4 7 16,10-1 0-16,6 1 3 16,6 0-16-16,-1 1-8 15,3-1-14-15,0 0-16 16,0 0-11-16,3 1 9 16,-2 0 3-16,5 1 6 0,23 5 8 15,45 7 6-15,-28-9-5 16,10-3 7-16,1-3-3 15,12-3 6-15,-3 2-4 16,5-4 5-16,-3 1-3 16,9 0 2-16,-6 4-8 15,13-3-2-15,-4 2-2 0,13 0 4 16,-5 0-11-16,12-4 7 16,-4 4 7-1,19-1 7-15,-7-3-2 16,22-1 17-16,-5 6-8 0,21-6 1 15,-14 1-4-15,24 3-2 16,-18 1-10-16,18-3 7 16,-15 4-6-16,17-2-1 15,-16-1-5-15,19 0-1 16,-17 2-4-16,19-1 1 16,-19 2-4-16,13 1 5 15,-20-2-2-15,6 1-2 16,-24 3 2-16,6 0 3 15,-26 0-3-15,0 2 3 16,-20-1 6-16,-5-1-3 16,-23-1-6-16,-7-3-1 15,-17 2 4-15,-7-2-6 0,-10 2-1 16,-5-1-7-16,-3 3-26 16,-7 0-200-16,3-1-321 15,-16 0 16-15</inkml:trace>
  <inkml:trace contextRef="#ctx0" brushRef="#br0" timeOffset="5193.14">11651 10385 423 0,'-17'-3'148'0,"0"1"44"16,5 1-103-16,0-4 14 0,6 3-4 16,-1-1 14-16,4 0-15 15,-2-1 3-15,3 3-27 16,2 0-11-16,0 0-13 16,0 0-5-16,0 1-10 15,1-1 3-15,3 0-4 16,19-2-1-16,47-3-4 15,-20 0-4-15,4 1-2 0,18-1 0 16,-5-1 2-16,9-3-4 16,-4 1-6-16,9 2-2 15,-6-1 3-15,16 3-6 16,-2 2 0-16,19 1 0 16,-3-2 2-16,20 0-4 15,-7 2 2-15,23 0-1 16,-14 1 1-16,17 2 1 15,-16 2 2-15,14 1-3 16,-19-3 3-16,13 3-1 16,-23-3 4-16,18 0-4 15,-17-2 7-15,12 1-5 16,-20-2 6-16,14 0-10 16,-24 4 9-16,4-1-7 15,-21 1-2-15,1-1-2 0,-21 3 2 16,-8-6-10-16,-17 1 10 15,-9 2 0-15,-13 2-4 16,-5-2 5-16,-4-1 0 16,-5 2-33-16,1-2-47 15,-1 1-382-15,-3 1 82 16</inkml:trace>
  <inkml:trace contextRef="#ctx0" brushRef="#br0" timeOffset="6203.53">18495 10453 582 0,'-66'-20'150'16,"27"13"50"-16,5 3-164 15,-3 4 3-15,11-1-3 16,0-2 28-16,7 1 9 0,5-1 22 15,6 0-5-15,4 2-9 16,5 2-26-16,0-1-16 16,1 0-22-16,8 0-4 15,18 0 8-15,45-1 6 16,-27 0 1-16,14-1 7 16,5 1 2-16,20-1 3 15,2 1-3-15,13 0 7 16,-5 1-9-16,16 2 0 15,-10 3-8-15,18-1-3 16,-6 1-2-16,21-2 5 16,-13-1 0-16,20 1 5 15,-13 2 3-15,13-3-2 16,-21 2-11-16,13 0-6 16,-22 0-2-16,5 0-8 0,-25-1-4 15,-3-2 5-15,-21 1 2 16,-7-4-7-16,-21 0 11 15,-6 0 1-15,-13-1-5 16,-4 1 8-16,-10 1-3 16,-1 0-8-16,-3 1-9 15,-2 0-110-15,-3 0-68 0,-1 1-277 16,-19 4-35-16</inkml:trace>
  <inkml:trace contextRef="#ctx0" brushRef="#br0" timeOffset="11831.76">2351 4613 1006 0,'-63'1'290'0,"46"-12"57"16,12 7-260-16,4 6-97 15,7 5 4-15,3 3-1 16,8 12-1-16,3 5 7 0,10 13 5 16,0 2 0-16,4 6-3 15,-4-9 6-15,4-5 1 16,-4-13 0-16,8-17 48 15,0-18 18-15,22-31 11 16,9-13-2-16,29-35 4 16,2-9-54-16,30-27-52 15,-8 12-63-15,18-10-112 16,-15 24-244-16,7 4 2 16</inkml:trace>
  <inkml:trace contextRef="#ctx0" brushRef="#br0" timeOffset="12336.29">2822 4430 1577 0,'-25'-23'296'0,"5"10"117"16,14 20-483-16,7 11-1 15,7 7 8-15,5 16 2 16,4 4 50-16,11 9 13 16,-2 0-6-16,11 2 4 15,-4-12-5-15,8-10 1 16,-6-22-2-16,15-27 34 15,3-18 1-15,23-31 9 16,7-11-1-16,23-28 3 16,-2 9-36-16,31-14-140 15,-14 18-298-15,-3-22 45 16</inkml:trace>
  <inkml:trace contextRef="#ctx0" brushRef="#br0" timeOffset="18272.66">7595 5282 534 0,'-14'-8'159'0,"2"5"44"16,-2 2-133-16,3 0-18 16,3-1 8-16,1 3-12 15,2 0 4-15,-1-6-8 0,4 5 6 16,1 0-4-16,0 0 12 15,0 0 2-15,0 0 11 16,0 0 1-16,-1-1 10 16,1 0-12-16,0 0-5 15,0 1-9-15,1-1-9 16,-2 0-12-16,1 1 0 16,1-1-2-16,0 0-5 15,0 1-4-15,1 0-4 16,1 0-6-16,3 0-4 15,19 2-1-15,51 3 4 16,-28-5-2-16,20 0 4 16,3 1 0-16,20-1 4 15,-1-1-5-15,20 0 5 16,-4 0-1-16,21 0 2 0,-7-2-4 16,17-1-2-16,-12 0 1 15,19 1-10-15,-23-4 6 16,7 1-3-16,-25 0 4 15,2 3 0-15,-28 2 4 16,-4 0-7-16,-21 2 8 16,-5 1-6-16,-15 1-4 15,-8-3 3-15,-12-1 4 0,-2 1-8 16,-6 0 7-16,1-1-8 16,-2 0-22-16,-2 1-169 15,-2 0-305-15,-2-2 24 16</inkml:trace>
</inkml:ink>
</file>

<file path=ppt/ink/ink16.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1-25T03:42:09.375"/>
    </inkml:context>
    <inkml:brush xml:id="br0">
      <inkml:brushProperty name="width" value="0.05292" units="cm"/>
      <inkml:brushProperty name="height" value="0.05292" units="cm"/>
      <inkml:brushProperty name="color" value="#0070C0"/>
    </inkml:brush>
  </inkml:definitions>
  <inkml:trace contextRef="#ctx0" brushRef="#br0">15961 10853 883 0,'-14'-48'257'16,"21"39"50"-16,0 5-222 16,2 4-52-16,6 1 7 0,-1 3-2 15,3 7 9-15,-1 4-12 16,-2 12-8-16,-4 3-14 16,-1 11-7-16,-9-2-9 15,0 12 5-15,-3-8 2 16,1-3-5-16,0-10 4 15,2-5 5-15,0-16-5 16,-3-5 19-16,-1-5 10 0,-2-9-1 16,-6-7-10-16,-1-10 0 15,0-5-27-15,4-8-12 16,4 1 2-16,4-1 2 16,5 10 2-16,1 4 5 15,2 8 4-15,4 4 6 16,-3 3 0-16,7 0 1 15,1 0 4-15,7 3 7 16,0 2-1-16,7 3 7 16,-2 3 4-16,5 0 14 15,-6 0-2-15,1 1 12 16,-5 0 1-16,-7-1 9 16,-4 0-4-16,-3-2 6 15,-4 3-8-15,-4-1 4 16,2 0-10-16,-3 0-16 15,0 1-13-15,-3 1 5 0,2 1-8 16,0 27-1-16,-5 38 1 16,1-25 0-16,2 0-9 15,-1 5-6-15,3-12-3 16,2 1 4-16,-1-11 1 16,3-4 2-16,-3-11 1 15,0-2-6-15,0-7-9 16,1-1-36-16,-2-6-27 0,-1 4-83 15,1-3-42-15,-2-2-308 16,-3-22 42-16</inkml:trace>
  <inkml:trace contextRef="#ctx0" brushRef="#br0" timeOffset="475.95">16367 11107 1124 0,'1'3'206'0,"0"-1"122"0,0 1-330 16,0-1 13-16,0-1 6 15,0 0 5-15,0 0-2 16,2 0-6-16,0 0-11 16,0 0 0-16,2 2-5 15,4 4 6-15,32 47 1 16,-33-21 14-16,-3-2 2 0,0 5 1 16,-4-9-6-16,1-2 1 15,-2-12-14-15,0-4 4 16,0-8 3-16,0-1 33 15,-1-1 20-15,1 0 38 16,0-1 0-16,0-3-12 16,0-13-36-16,4-53-23 15,-2 33-36-15,0 4 4 16,1 11 6-16,0 6 4 16,0 7-7-16,5 0-18 15,2-1-24-15,7 0-62 16,3 2-48-16,5 3-314 15,-3 2 41-15</inkml:trace>
  <inkml:trace contextRef="#ctx0" brushRef="#br0" timeOffset="790.97">17013 11013 1207 0,'-21'-36'307'16,"16"31"82"-16,2 3-298 16,3 2-74-16,0 0 14 15,0 0 11-15,0-1-3 16,2 0-20-16,1 0-8 15,10-3-11-15,53-10 0 16,-35 5-20-16,9 1-59 16,-9 4-41-16,-6 2-299 15,-8 7-11-15,-9 4-110 16</inkml:trace>
  <inkml:trace contextRef="#ctx0" brushRef="#br0" timeOffset="976.09">16991 11133 1063 0,'1'-1'246'0,"-1"-1"98"16,1-1-282-16,-1 2-15 16,1-1-2-16,2 1-8 0,13-3-8 15,52-7-47-15,-20 7-234 16,9-3-126-16,13-6-54 15</inkml:trace>
  <inkml:trace contextRef="#ctx0" brushRef="#br0" timeOffset="1341.32">17706 10845 1375 0,'-10'-80'281'0,"7"61"158"15,1 10-388-15,1-5 25 16,-3 0 15-16,6 2 10 0,-1 6-10 16,1-4-18-16,0 9-26 15,2 0-12-15,-1 0-10 16,-3 1-13-16,0 0-5 15,0 1-7-15,1 2-2 16,4 22 3-16,7 47 1 16,-8-19 1-16,-6 2 1 0,-2 9 1 15,0-2-8-15,-2-3-58 16,6-11-39-16,6-1-98 16,5-22-32-16,4-17-309 15,5-20 53-15</inkml:trace>
  <inkml:trace contextRef="#ctx0" brushRef="#br0" timeOffset="1840.78">17891 10840 1064 0,'27'-53'366'0,"-33"51"34"15,2-4-217-15,0 4-130 16,3 1 27-16,0 0-3 16,0 0 4-16,1 0-31 15,0 0-10-15,0 0-33 16,-2 1 1-16,2 0-7 0,0 1-4 15,0 0-3 1,0 2 1-16,0 2-4 0,0 15 4 16,2 35 0-16,-4-24 2 15,1-2 0-15,1 4-7 16,3-3-6-16,4-2-11 16,4-6-4-16,5-3 0 15,3-7 6-15,4-10 10 16,1-7 14-16,4-10 2 15,1-4 2-15,-4-11 3 16,-5 0-2-16,-5-7 1 16,-12 2-1-16,-7-5 2 15,-8 7-6-15,-10 2-9 16,-3 11-2-16,-8 6-16 16,2 10-19-16,2 5-35 15,5 4-19-15,8 4-73 0,9 1-248 16,12 4 55-16</inkml:trace>
  <inkml:trace contextRef="#ctx0" brushRef="#br0" timeOffset="2357.79">18190 10792 1103 0,'7'-11'720'16,"-6"2"-608"-16,-1 2 3 15,-1 0-3-15,1 0 13 16,-2 4-13-16,2-2 1 15,0 4-33-15,0 0-16 16,0 0-18-16,0 0-17 16,0 0-18-16,0 1-10 15,0 1-3-15,1 1-6 16,1 1 7-16,3 6-7 16,5 8 2-16,20 36 0 15,-24-34 6-15,4 3-15 16,-5-7 3-16,1-1-5 15,0-5-2-15,-1-4-12 16,-1-5 18-16,3-4-1 16,-7 3 6-16,0-1-2 15,3-1 11-15,3-1-1 0,7-4 2 16,35-26 0-16,-34 28-1 16,0 2 1-16,-1 3-2 15,0 2-2-15,-3 1-4 16,0 3 1-16,-3 4-2 15,1 4-7-15,-5 4 5 16,-3 7-10-16,-4 0-2 0,-7 4-21 16,-5-1-3-16,-1 2-26 15,-3-3 0-15,-1-2-14 16,3-7 17-16,-3-2-2 16,1-6 20-16,2-5 1 15,0-3 13-15,-2-6-31 16,6-2-16-16,0-3-301 15,4-1 69-15</inkml:trace>
  <inkml:trace contextRef="#ctx0" brushRef="#br0" timeOffset="2626.15">18179 10738 1132 0,'-6'-18'280'0,"4"5"111"16,3 0-288-16,5 4-18 15,11-2 10-15,1-2-5 16,17-2-5-16,6 4-34 16,15-2-7-16,-4 5-11 15,11 6-8-15,-10 2-13 16,-2 3-4-16,-15 3-14 0,-6 0-84 15,-19 0-58-15,-22 1-339 16,-16-2 14-16</inkml:trace>
  <inkml:trace contextRef="#ctx0" brushRef="#br0" timeOffset="3707.55">16158 12073 1270 0,'1'-10'369'0,"-11"-3"69"15,7 5-307-15,0 5-99 16,2 3 6-16,1 0 0 16,0 0 3-16,0 0-25 15,0 1-6-15,0 1-7 0,5 15-8 16,11 46-3-16,-10-28 8 15,1 2-1-15,-1-2-4 16,-6-14 5-16,0-4 7 16,1-7-8-16,-2-8 11 15,1-2 9-15,-2-6-3 16,0 4 0-16,1-2 4 16,-4-19-11-16,-10-57 2 15,9 26-3-15,4-14-7 16,2 2 3-16,0-3 4 15,3 9-10-15,8-9 1 16,2 12 1-16,4-1-2 16,-2 10-10-16,0 10 0 15,-7 18-8-15,5 11-54 16,-3 10-28-16,5 10-73 16,6 2-29-16,14 4-271 15,-6-4 60-15</inkml:trace>
  <inkml:trace contextRef="#ctx0" brushRef="#br0" timeOffset="3978.51">15958 12112 981 0,'-11'0'357'16,"8"-6"19"-16,2-1-211 15,14-2-119 1,5 0-19-16,9-4 1 16,7 3-6-16,13 0-12 15,-2 3-17-15,5 3-65 16,-4 2-46-16,8-3-286 15,-12 1 17-15</inkml:trace>
  <inkml:trace contextRef="#ctx0" brushRef="#br0" timeOffset="4440.39">16349 12225 1064 0,'-2'-3'323'0,"1"1"42"15,1 2-299-15,-1 0-23 16,1 0-30-16,0 0 4 16,0 0 6-16,1 1 4 15,0 1-19-15,1 2-8 16,6 9-1-16,25 42 5 15,-27-36-6-15,1 5 7 16,-4-3 2-16,1-3 6 16,-3-5-5-16,0-5 4 15,-1-6 3-15,-1-2 36 16,0-1 10-16,1 0 35 16,-3-1-3-16,2-1-9 15,0-2-37-15,0-11-6 16,-3-36-39-16,4 32 0 0,0 4-1 15,4 2 5-15,2 2-12 16,1 1-9-16,5 2-10 16,8-4-25-16,0-1-21 15,6 1-42-15,-1 2-15 16,4 2-116-16,-9 7-202 16,0-5 23-16</inkml:trace>
  <inkml:trace contextRef="#ctx0" brushRef="#br0" timeOffset="4758.13">17143 12064 1228 0,'20'-23'235'0,"-22"21"150"16,0 2-355-16,2 0 19 16,0 0 9-16,0-1 0 0,0 0-24 15,2 0-10-15,2 0-23 16,14-2-4-16,34-5-1 15,-27 2-17-15,-3 4-36 16,1-2-85-16,0 0-277 16,1 2 33-16</inkml:trace>
  <inkml:trace contextRef="#ctx0" brushRef="#br0" timeOffset="4965.96">17163 12285 1022 0,'3'-8'455'0,"1"4"-37"16,-2 3-223-16,0 2-163 16,-2-2-45-16,2 1 14 15,1-1 5-15,27-2-73 16,41-4-356-16,-19-2 88 15</inkml:trace>
  <inkml:trace contextRef="#ctx0" brushRef="#br0" timeOffset="5923.07">18048 11950 1110 0,'21'-44'291'0,"-22"33"128"16,-2 3-298-16,2 1 13 16,1 1 11-16,0 2-3 15,-2 3-45-15,2 1-16 16,0 0-47-16,-1 0-18 16,1 0-20-16,0 0-3 15,0 0-3-15,0 1 1 16,0 0-7-16,0 2 4 15,0 2 7-15,3 22-4 16,4 35 13-16,-7-26-27 16,0-3-45-16,3 5-103 0,0-6 101 15,-3-4-441-15,-2-12 108 16</inkml:trace>
  <inkml:trace contextRef="#ctx0" brushRef="#br0" timeOffset="6541.32">18433 11888 1051 0,'-6'-9'245'0,"-1"1"109"0,0 5-291 16,-2-1 3-16,1 0 11 16,2 1 13-16,-1 1-15 15,0-1-10-15,4 0-28 16,0 5-15-16,2-4-14 0,0 2-3 16,-2 0-4-16,1 2-4 15,-1 0 1-15,-4 6-2 16,-7 17 0-16,-19 40 4 15,26-34-1-15,0 3 0 16,3-5-1-16,6 3-3 16,4-8 1-16,4-1-5 15,3-4-4-15,6-5-2 16,1-7-1-16,5-11 1 16,-1-5 7-16,2-8 2 15,-3-3 4-15,1-1 6 16,-7 2 1-16,-4-2 0 15,-5 1 2-15,-4-6 5 16,-5 2-5-16,-7-6-2 16,-4 3-1-16,-12 0-12 0,-7 10-34 15,-15 13-378-15,-3 9 106 16</inkml:trace>
  <inkml:trace contextRef="#ctx0" brushRef="#br0" timeOffset="8672.06">10547 13550 1511 0,'-3'-9'359'0,"0"2"110"16,1 2-430-16,0 4-36 15,2 1-4-15,0 0 11 16,0 0 0-16,0 0-15 16,0 1-10-16,2 3-8 15,6 22 1-15,10 57 10 16,-9-26 12-16,-3 7 5 15,2-6 1-15,-3-6 1 16,-1-19-6-16,-1-7 9 16,0-10-1-16,-3-5-4 15,1-7-1-15,-1-3 8 0,2-3-4 16,-4 1-5-16,2-1-3 16,0-3-15-16,2-8-6 15,8-45-4-15,0 36 3 16,4 1 2-16,1 6 11 15,2 2-1-15,2 7-1 16,1 2 1-16,-3 2 3 0,5 5-5 16,3 13-14-1,1 3 3-15,-6 12-8 16,-2 5-3-16,-7 8-28 16,-13-6 4-16,-5 2-1 15,-9-10 6-15,-10-3 9 16,-3-12 31-16,-11-9 3 15,2-11 8-15,-4-10 6 16,7-8-3-16,2-6 0 16,11 6 3-16,5 2-9 15,10 9-40-15,8 12-319 16,16 6 84-16</inkml:trace>
  <inkml:trace contextRef="#ctx0" brushRef="#br0" timeOffset="9139.67">10978 14051 982 0,'2'-3'257'15,"-1"0"82"-15,0 0-241 16,1 0-37-16,-2 0 23 16,0 1 5-16,1 0-3 15,0 0-27-15,1 0-17 16,1 1-24-16,-2 1-10 16,2 1-6-16,4 3 2 15,3 16 3-15,33 50-3 16,-35-33 6-16,-1 5-2 15,-1-8-1-15,-4-7-1 16,2-13 2-16,-4-4 6 16,1-7 4-16,-2-5 25 15,1-2 2-15,-2 2-2 16,-1-3-7-16,-2-23-6 16,-4-42-25-16,10 25 0 0,6 3 2 15,5-7-2-15,6 8-2 16,10 0-13-16,1 8-21 15,8 3-59-15,0 13-44 16,-3 6-354-16,-9 11 62 16</inkml:trace>
  <inkml:trace contextRef="#ctx0" brushRef="#br0" timeOffset="9426.92">11786 13816 828 0,'5'-7'490'0,"-4"2"-85"15,-1 4-139-15,2-1-204 16,-2 1-37-16,0 0 19 15,1 0 6-15,2 0-5 16,4 0-14-16,20-3-17 0,35-2-28 16,-28 3-46-16,-7 1-23 15,-1 7-75-15,-13 0-167 16,-2 14-114-16,-11 0-43 16</inkml:trace>
  <inkml:trace contextRef="#ctx0" brushRef="#br0" timeOffset="9591.23">11802 13986 712 0,'0'-1'549'15,"-2"-3"-139"-15,4 0-18 16,-2 3-390-16,3 0-1 16,12-2 7-16,64-11 7 15,-23 7-30-15,17 4-397 16,-7 1 115-16</inkml:trace>
  <inkml:trace contextRef="#ctx0" brushRef="#br0" timeOffset="10139.44">13159 13309 1164 0,'-4'-15'412'15,"2"6"33"-15,-2 2-246 16,3 7-144-16,-1-5 10 16,1 4 8-16,0 0-1 15,0 0-26-15,1 1-13 0,0 0-16 16,0 1-20-16,1 1-4 16,0 3 4-16,7 22-5 15,5 51 1-15,-12-27 8 16,-1 14-12-16,0-4-33 15,0 1-102-15,2-16-60 16,1-7-305-16,4-26-9 16</inkml:trace>
  <inkml:trace contextRef="#ctx0" brushRef="#br0" timeOffset="10606.39">13460 13368 1319 0,'-9'-8'308'0,"-2"-1"127"15,-3 2-360-15,1 1 7 16,1 1 5-16,0 1 6 15,2 0-18-15,2 2-19 0,1 4-40 16,0 3-10-16,0 4-5 16,-1 4-6-16,3 2-2 15,-2 10-12-15,3 5-9 16,4 14-13-16,0 3-1 16,5 11-15-16,3-5 4 15,6-1-12-15,1-16 7 16,6-5 2-16,-3-17 20 0,4-8 9 15,-4-12 22-15,3-15 7 16,-7-10 9-16,-1-14-2 16,-6-5-1-16,-5-9 3 15,-7 8 4-15,-8 2-4 16,-4 10 1-16,-6 4-4 16,0 13-4-16,-2 8-14 15,6 7-15-15,3 9-55 16,5 5-28-16,8 7-320 15,3 3 47-15</inkml:trace>
  <inkml:trace contextRef="#ctx0" brushRef="#br0" timeOffset="11088.88">13683 13380 1235 0,'4'-9'354'0,"-6"2"96"16,-3 0-270-16,2 4-71 15,-2-2 26-15,0 1 6 16,1 1-21-16,3 2-52 16,0 1-27-16,1 0-30 15,0 1-10-15,0 1-2 0,1 3-3 16,5 18 2-16,13 47-8 16,-12-32-8-1,-1 6-23-15,1-7-13 0,-3-2-6 16,2-16 7-16,0-4-3 15,0-12 21-15,-1-3 13 16,2-5 10-16,0-5-2 16,1-5 13-16,3-2 3 15,2 0-1-15,6-1-2 16,-1 3 4-16,5 2-5 16,0 5 0-16,5 5 3 15,-4 2 0-15,2 5-8 16,-3 6 2-16,-2 4 2 15,-6 2-1-15,-2 9-10 16,-9 0 8-16,-7 8 0 16,-3 0-7-16,-6 3-14 0,-3-10 8 15,-5-2-3-15,-3-11-6 16,-5-3-26-16,1-9-19 16,-6 1-50-16,7-2-32 15,-4-1-298-15,7-2 69 16</inkml:trace>
  <inkml:trace contextRef="#ctx0" brushRef="#br0" timeOffset="11336.84">13695 13354 1245 0,'-6'-12'302'15,"4"3"98"-15,0 4-326 16,6-1-38-16,14-1 20 16,7-5 4-16,19-1 3 15,7-2-22-15,15 3-6 16,-5 6-24-16,2 4-11 16,-18 2-29-16,-6 5-108 15,-19 9-74-15,-13 7-255 16,-13 1-42-16</inkml:trace>
  <inkml:trace contextRef="#ctx0" brushRef="#br0" timeOffset="11874.41">13175 14104 1175 0,'-20'-12'292'0,"1"1"89"16,9 7-332-16,2 1 11 16,5 3-3-16,2-1 24 0,6-2 2 15,-4 2-13-15,2 0-34 16,33-5-13-16,46-5-18 15,-12 2-4-15,5 0 6 16,22-4 3-16,0 3 1 16,17 0-5-16,-13 4 3 15,12 1-1-15,-20 5-1 0,4 4-10 16,-23-2 3-16,-3 0 4 16,-21 0 1-16,-11 3-34 15,-19-5-12-15,-6 2-34 16,-14-2-28-16,-11 1-71 15,-11-1-176-15,-18 2-79 16,-10 0-73-16</inkml:trace>
  <inkml:trace contextRef="#ctx0" brushRef="#br0" timeOffset="12190.66">13601 14365 1537 0,'-2'-9'312'16,"0"4"155"-16,1 3-424 15,1 2 6-15,0-2 22 16,0 2 12-16,0 0-12 0,0 0-18 15,0 0-50 1,0 0-19-16,0 0-3 0,0 3 4 16,0 4 5-16,5 33-4 15,0 41 7-15,-6-16-75 16,-3 2-55-16,-1 8 30 16,2-12-414-16,3-10 100 15</inkml:trace>
  <inkml:trace contextRef="#ctx0" brushRef="#br0" timeOffset="12655.26">13905 14476 1503 0,'-7'-7'360'0,"5"-1"111"16,-3 2-395-16,-1 0-70 15,2 2 20-15,-2 0 25 16,2 0 2-16,2 3-17 16,1 0-9-16,0 0-22 0,0 0-6 15,-1 1-3-15,1 0-7 16,-1 0 1-16,0 1-3 15,0 2 11-15,-5 17-9 16,-11 47 12-16,14-22-8 16,3 2 6-16,7 1-16 15,5-10 4-15,1-4-16 16,6-12 5-16,11-7-17 16,-4-12 6-16,6-9 5 15,-3-10 11-15,-2-9-1 16,-7-6 20-16,-8-5 2 15,-8-1-3-15,-10-7-15 16,-11 6-29-16,-17 8-80 16,-13 11 20-16,-29 10-360 15,-2 14 67-15</inkml:trace>
  <inkml:trace contextRef="#ctx0" brushRef="#br0" timeOffset="13355.45">15345 13748 888 0,'-3'-52'319'0,"-10"37"21"16,1-1-213-16,0 3-47 15,5 6-12-15,5-1 30 16,2 2 2-16,6 2-12 16,5-2-32-16,12-1-16 15,5-1-30-15,11-2-4 16,2 1 0-16,8 3-8 16,-5 0-15-16,-2 4-57 15,-8 1-33-15,-3 4-85 16,-17 3-249-16,-12 2 36 15</inkml:trace>
  <inkml:trace contextRef="#ctx0" brushRef="#br0" timeOffset="13547.85">15329 13856 1165 0,'0'-7'273'0,"-4"2"98"15,5 0-307-15,-1 4-26 16,3 0 19-16,-2-1 3 16,16-5 1-16,49-12-26 15,-22 11-54-15,1 1-64 0,9 7-346 16,-4 5 57-16</inkml:trace>
  <inkml:trace contextRef="#ctx0" brushRef="#br0" timeOffset="13938.71">16079 13489 1159 0,'1'-18'328'15,"-3"1"72"-15,2 3-259 16,-4 4-72-16,4 0 38 0,0 0 9 16,2 1 13-16,-4 4-37 15,6 0-5-15,-4 3-36 16,0 1 4-16,0 0-13 16,0 0-6-16,0 0-8 15,1 1-5-15,0 0-13 16,0 2-5-16,2 1-4 15,6 31 3-15,1 42-4 16,-10-15-2-16,-2-1 4 0,2 7-26 16,0-13-28-16,3-3-84 15,-1-17-56-15,1-9-233 16,-3-10-126-16,-3-14-57 16</inkml:trace>
  <inkml:trace contextRef="#ctx0" brushRef="#br0" timeOffset="14456.59">16371 13504 1182 0,'-7'-7'297'15,"-1"-3"99"-15,1 3-320 16,0 2 11-16,-3 1 11 16,3 0 26-16,1 0-4 15,0 0-16-15,6 2-45 16,0 2-23-16,0 0-25 16,0 0-10-16,0 0 3 15,-1 0 0-15,1 1-9 0,0 1 1 16,0 3 5-16,4 25-12 15,7 39 1-15,-6-21 12 16,-4-2-6-16,8 4-2 16,-4-12 6-16,8-5-2 15,4-13 1-15,5-5-4 16,-2-12-9-16,10-5-10 16,-7-9 3-16,5-11-8 15,-3-5 2-15,-4-12 9 16,-10-2 10-16,-7-4 1 15,-12 6 6-15,-11-3 1 16,-5 11-4-16,-7 5-2 16,1 10 4-16,-5 7-9 15,9 8-6-15,4 3-48 16,6 6-31-16,8 3-72 0,8 0 24 16,13-2-320-16,5-2 100 15</inkml:trace>
  <inkml:trace contextRef="#ctx0" brushRef="#br0" timeOffset="14637.61">16690 13517 1015 0,'11'-7'488'15,"-25"-4"-41"-15,14 2-164 16,0 7-266-16,0 1-9 15,0-3-2-15,0 4-66 16,0 0-59-16,0 1-336 16,1 1 27-16</inkml:trace>
  <inkml:trace contextRef="#ctx0" brushRef="#br0" timeOffset="15154.96">16869 13443 1391 0,'23'-14'380'0,"-28"6"87"15,0 4-336-15,2 2-71 16,0 1 15-16,2 1 5 16,1-1 3-16,0 1-32 15,0 0-28-15,0 0-20 16,0 1-1-16,1 2-2 15,0 0-4-15,1 5 6 16,4 16-4-16,7 34-1 0,-11-28-13 16,0-2-6-16,3 0-18 15,-1-9 2-15,-1-4 2 16,4-6 9-16,3-3 6 16,-4-3 15-16,3-4 5 15,2-2-1-15,3-3 5 16,-1-4 1-16,7 0 3 15,-2 5-6-15,4 0 0 16,-4 4-2-16,2 3-1 16,-3 3-1-16,1 6 2 15,-6 3-4-15,-2 7 2 16,-4 3 0-16,-6 5-3 16,-3-5 2-16,-6 4 5 0,-3-6-3 15,-6-1-1 1,-1-8 2-16,-3 1-9 0,1-7-6 15,-4-3-36-15,2-4-32 16,-4-4-88-16,2-5-117 16,2-1-200-16,3-9-22 15</inkml:trace>
  <inkml:trace contextRef="#ctx0" brushRef="#br0" timeOffset="15342.27">16911 13424 1469 0,'0'-13'342'0,"3"1"138"15,3 9-398-15,7-3-8 16,5 1-7-16,13-4-6 16,9 2-11-16,12 1-28 15,-2 2-53-15,-1 4-177 16,-21 5-321-16,-35-2 18 15</inkml:trace>
  <inkml:trace contextRef="#ctx0" brushRef="#br0" timeOffset="19185.98">17987 13635 1211 0,'-14'-8'292'0,"-37"-40"100"16,39 39-354-16,3 2 2 15,5 5-11-15,4 0 3 16,4 1-3-16,-3 0 1 16,1 0-8-16,9 0-4 15,17-2-9-15,42-2-53 16,-32 4-44-16,5-1-172 16,-7 2-175-16,-2-3-35 15</inkml:trace>
  <inkml:trace contextRef="#ctx0" brushRef="#br0" timeOffset="19381.32">17895 13735 1032 0,'-9'2'205'0,"4"3"100"15,0 0-300-15,4-4-13 16,1-1 9-16,0 0 9 0,3 0 2 15,21 2-2-15,53 2-68 16,-31-5-255-16,12 0 60 16</inkml:trace>
  <inkml:trace contextRef="#ctx0" brushRef="#br0" timeOffset="19787.88">18513 13521 1287 0,'4'-84'272'15,"-8"70"137"-15,4 9-366 16,0-1 16-16,0 1 11 16,1-1 33-16,2 3 4 15,-3 2-13-15,0 0-22 16,0 0-12-16,1 0-36 16,1-1-16-16,-1 1-3 0,1 2-2 15,1 2-2-15,7 16-1 16,14 53-3-16,-23-19 4 15,1 2 1-15,-1 10-8 16,1-12-18-16,2 2-106 16,4-14-72-16,-7-4-323 15,-2-19-14-15</inkml:trace>
  <inkml:trace contextRef="#ctx0" brushRef="#br0" timeOffset="20320.38">18810 13572 1270 0,'24'-35'307'0,"-29"26"104"0,-1 3-336 15,3 4-37-15,1-1 19 16,1 2 8-16,0 0 15 16,-1 0-9-16,1 0 3 15,1 0-19-15,-2 0-15 16,1 0-13-16,0 0-25 15,0-1-10-15,1 2-10 16,-1 2 10-16,1 1-10 16,0 20 9-16,1 55 3 15,0-32 4-15,4 7-4 16,2-7 6-16,6 0-1 16,4-16-2-16,4-4-2 15,0-12 4-15,7-5 3 0,-4-11 1 16,5-7 5-16,-5-7 4 15,2-7-4-15,-9-4-2 16,-4-9 2-16,-6-4-5 16,-5-6-4-16,-9 2 0 15,-7-3-8-15,-7 6-18 16,-13 11-68-16,-8 8-58 16,-12 12-351-16,-2 11 37 0</inkml:trace>
  <inkml:trace contextRef="#ctx0" brushRef="#br0" timeOffset="33153.33">12497 13265 747 0,'-1'-24'287'0,"1"5"42"16,0 4-169-1,1 6-69-15,-1 5-18 0,1 2-1 16,0 0-27-16,-1 2-14 15,0 0 19-15,1 1 8 16,0 1-6-16,7 17 9 16,14 57 9-16,-18 0-14 15,-1 16-9-15,-3 26 6 16,-1-3-7-16,2 25-5 16,1-15-18-16,5 5-4 15,1-26-5-15,8 4-6 16,-1-35-2-16,5-3 4 15,0-16 1-15,0 2-7 16,-6-12-23-16,-5-2-75 16,-7-12-37-16,-9-8-76 0,-3-11-286 15,-2-24 60-15</inkml:trace>
  <inkml:trace contextRef="#ctx0" brushRef="#br0" timeOffset="33535.71">12571 13322 970 0,'-98'-44'276'0,"72"33"61"16,2 6-261-16,2 5-56 15,6-1-6-15,5 1 14 16,4 0 8-16,5-1 8 15,9-1-5-15,-6 1 10 0,2-1-9 16,32-8-9-16,45-13-10 16,-14 4-65-16,6 5-57 15,18-4-301-15,-1 2 16 16</inkml:trace>
  <inkml:trace contextRef="#ctx0" brushRef="#br0" timeOffset="34586.42">14566 13094 797 0,'-74'-15'203'0,"51"9"85"16,3 2-219-16,-3 4 5 15,7-1 5-15,-1-1 3 16,6 2-19-16,2 1-6 16,3-1-22-16,6 0-12 15,2 1-5-15,-1-2 3 16,3 0-2-16,19-2 0 15,46-10-2-15,-21 5-9 16,-2 1-6-16,-3 1-2 0,-8 3-1 16,-3 2 11-1,-14-1 2-15,0 5 11 0,-11-3 5 16,0 3 11-16,-5-2 3 16,1 1 20-16,-3-2-1 15,0 0 21-15,0 0 2 16,-1 0-4-16,0 0-17 15,0 0-1-15,1 0-17 0,0 0-4 16,0 0 0-16,0 0-2 16,0 0-7-16,-1 1-3 15,0 0-5-15,0 2-5 16,0 1-1-16,1 20-1 16,3 37-1-16,-1-20-1 15,-1 2 0-15,1 12 4 16,-1 0-3-16,-2 17 2 15,0-1-4-15,2 21 0 16,0-5 1-16,2 15-1 16,1-10-5-16,7 16-1 15,-2-18-1-15,3 10-6 16,-3-9-9-16,-14 19-140 16,-15 1-54-16,-19 16-401 0,-15-23-22 15</inkml:trace>
  <inkml:trace contextRef="#ctx0" brushRef="#br0" timeOffset="38451.07">15726 13360 736 0,'36'-43'182'0,"-39"34"86"16,0 3-206-16,1 1 28 0,-1 1 0 15,3 3 16-15,-1 0-19 16,1 0 1-16,0-1-26 15,0 1 26-15,0 0 1 16,0 0 6-16,0 1-16 16,0 0-2-16,0 0-39 15,1 0-16-15,0 1-5 0,2 3 22 16,3 12-1-16,18 62 18 16,-18-24-4-16,0 29-3 15,-5 2-20-15,1 15 6 16,2-10-15-16,-1 1-1 15,1-22-7-15,2 2 1 16,1-17-9-16,-1-1 0 16,-5-16-4-16,2-1 6 15,-6-13-23-15,0-5-49 16,1-11-43-16,0-1-71 16,-3-9-51-16,3-8-282 15,0-19 64-15</inkml:trace>
  <inkml:trace contextRef="#ctx0" brushRef="#br0" timeOffset="38760.25">15768 13368 903 0,'-8'-6'230'0,"4"1"74"16,4 3-257-16,-1 1-8 15,1 1-13-15,0 0 17 16,2-1-2-16,7 0 6 15,26-5-13-15,52-11-2 16,-24 3-36-16,29-2-341 16,4 0 98-16</inkml:trace>
  <inkml:trace contextRef="#ctx0" brushRef="#br0" timeOffset="39537.37">17580 13221 808 0,'-63'-10'182'0,"44"5"74"16,2 8-232-16,-5-6 2 16,2 9 7-16,-2-2 22 15,2-3 4-15,1 3-1 16,4 0-16-16,1-2 1 0,6 0-21 16,2 1-1-16,3-3-8 15,3 0-2-15,0 0-13 16,0 0 3-16,1 1-5 15,1 0 10-15,1 0 0 16,7 1 4-16,9 1-6 16,34 2 1-16,-33-6 0 0,1-4 9 15,-4 3 0-15,0-1 32 16,-5-1 9-16,-1 3 26 16,-5 1 0-16,-2-2 24 15,-2 2-16-15,-2 0 14 16,0 0-23-16,0 0 14 15,0 0-15-15,0 0-1 16,-2 0-19-16,2 0 4 16,-1 0-21-16,1 0-5 15,-2 0-12-15,2 0 0 16,-1 0-13-16,1 1-1 16,0 1-7-16,-1 15 2 15,-3 53-2-15,2-4 11 16,-5 10-3-16,3 34 6 0,2 0-4 15,3 32-2 1,4-9-10-16,8 20-94 0,-5-21-123 16,-9 27-378-16,-11-21-6 15</inkml:trace>
  <inkml:trace contextRef="#ctx0" brushRef="#br0" timeOffset="40784.51">19302 13209 871 0,'-4'-4'336'16,"3"1"20"-16,-1 0-209 16,2 3-62-16,-3 1-22 0,0 3 53 15,-11 29 1-15,-63 60 11 16,22-15-13-16,-25 36-13 15,-5 5-55-15,-15 26-15 16,4-7-32-16,-3 4-65 16,16-29-45-16,1-3-230 15,23-30-166-15,5-21-52 16</inkml:trace>
  <inkml:trace contextRef="#ctx0" brushRef="#br0" timeOffset="41501.31">19921 13474 1051 0,'-7'-11'272'0,"0"0"97"16,2 4-279-16,2 4 11 15,2 2-6-15,-1 0 29 16,2 1 1-16,0 0 21 0,0 0-24 15,0 0-11-15,0 0-25 16,0 0-30-16,0 0-41 16,0 0-18-16,0 1 1 15,0 1 0-15,0 10 2 16,5 58-1-16,-11-25 4 16,1 10-1-16,-1-7-1 15,1 1 5-15,1-12-6 16,-2-6-37-16,5-11-33 0,1-4-100 15,-2-8-48-15,2 2-335 16,0-8 34-16</inkml:trace>
  <inkml:trace contextRef="#ctx0" brushRef="#br0" timeOffset="41901.25">20146 13445 1164 0,'9'-2'289'0,"-11"1"105"16,1 0-318-16,1 1-4 0,0 0 24 15,0-1 43-15,0-1 1 16,0 1-12-16,0 0-27 15,0 0-34-15,0 0-47 16,0 0-1-16,-2 0 2 16,2 0 18-16,0 1 1 15,0 0 0-15,0 0-18 0,0 1-2 16,2 0-20-16,-1 3-4 16,4 20 0-16,7 48 7 15,-7-26-6-15,-8 8 6 16,6-5 1-16,-7 2 1 15,5-7-5-15,-4 1-54 16,2-10-82-16,-6 5-443 16,2-10 62-16</inkml:trace>
  <inkml:trace contextRef="#ctx0" brushRef="#br0" timeOffset="43050.95">20446 13291 851 0,'-10'-17'201'16,"-4"3"71"-16,-1 2-248 15,-3-1 4-15,2 2 1 16,-4 0 20-16,-2-2 4 16,-4 4 8-16,0 1-13 15,-9 2-6-15,0-1-17 16,-5 3 22-16,6-3 2 0,-4 5 12 16,8-3 0-16,-1 5 2 15,4 2-24-15,-3 5-9 16,2 4-14-16,-2 7 7 15,1 2-5-15,-3 7 6 16,4 0-1-16,-4 10 2 16,4-6-9-16,0 8 5 15,1-2-5-15,-2 11 16 16,9-5 2-16,-1 7 7 16,-1-1-11-16,8 5 7 15,4-10-21-15,0 5 2 16,7-7-6-16,4 6 12 15,-1-9-4-15,7 6 4 16,2-4-7-16,2 0 3 16,7-1-12-16,2 3-2 0,2-7-6 15,8 2 5-15,2-3-3 16,0-8 1-16,-1-7 1 16,13 1 1-16,-4-8-8 15,12-1 6-15,-2-1 1 16,14-3-3-16,-9-5 2 15,7-4 9-15,-8-2-9 16,7-8 0-16,-11-2-2 16,6-7 11-16,-3-1-8 0,2-16 0 15,-8-5-3-15,2-17 4 16,-9 0-12-16,-1-18 6 16,-13 10 1-16,-4-9 9 15,-10 7-1-15,-10-10 20 16,-9 9-1-16,-10-7 5 15,-4 14-6-15,-18-5-1 16,-8 13-19-16,-22 0-6 16,-6 13-18-16,-21 0-67 15,1 17-58-15,-15 15-411 16,17 18 54-16</inkml:trace>
</inkml:ink>
</file>

<file path=ppt/ink/ink17.xml><?xml version="1.0" encoding="utf-8"?>
<inkml:ink xmlns:inkml="http://www.w3.org/2003/InkML">
  <inkml:definitions>
    <inkml:context xml:id="ctx0">
      <inkml:inkSource xml:id="inkSrc0">
        <inkml:traceFormat>
          <inkml:channel name="X" type="integer" max="30940" units="cm"/>
          <inkml:channel name="Y" type="integer" max="17395" units="cm"/>
          <inkml:channel name="F" type="integer" max="4095" units="dev"/>
          <inkml:channel name="T" type="integer" max="2.14748E9" units="dev"/>
        </inkml:traceFormat>
        <inkml:channelProperties>
          <inkml:channelProperty channel="X" name="resolution" value="1000" units="1/cm"/>
          <inkml:channelProperty channel="Y" name="resolution" value="1000.28754" units="1/cm"/>
          <inkml:channelProperty channel="F" name="resolution" value="0" units="1/dev"/>
          <inkml:channelProperty channel="T" name="resolution" value="1" units="1/dev"/>
        </inkml:channelProperties>
      </inkml:inkSource>
      <inkml:timestamp xml:id="ts0" timeString="2021-11-25T03:43:24.790"/>
    </inkml:context>
    <inkml:brush xml:id="br0">
      <inkml:brushProperty name="width" value="0.05292" units="cm"/>
      <inkml:brushProperty name="height" value="0.05292" units="cm"/>
      <inkml:brushProperty name="color" value="#0070C0"/>
    </inkml:brush>
  </inkml:definitions>
  <inkml:trace contextRef="#ctx0" brushRef="#br0">2178 3824 652 0,'14'-32'-87'16,"-6"-1"120"-16,-1-6-51 16,-4 4 35-16,-5-1 86 15,-6 9 132-15,-3-2 59 16,0 8-117-16,2 3 18 16,2 6-5-16,1 2-4 15,4 4-55-15,4 3-27 16,3 3-56-16,-4 0-25 0,1 1-21 15,5 4 5-15,11 9 3 16,38 64 5-16,-36-27 6 16,6 10 6-16,-1-5-7 15,3-2 12-15,-2-22 11 16,4-19 39-16,-7-21 10 16,12-37 16-16,7-23-16 0,32-46-17 15,19-26-46-15,44-44-49 16,18 1-44-16,39-23-156 15,5 35-370-15,34-15 47 16</inkml:trace>
  <inkml:trace contextRef="#ctx0" brushRef="#br0" timeOffset="1197.48">2451 14462 1279 0,'-2'-83'417'0,"-3"61"44"15,4 11-327-15,4 8-127 16,1 9-17-16,7 5 8 15,1 5 14-15,5 9 11 16,-1 10 2-16,8 23 1 16,-8 9-2-16,0 16-9 15,-9-3-12-15,-6 0 4 16,-7-22 4-16,-6-11-6 16,-4-23-3-16,-5-11 8 15,-4-17 6-15,-10-13-19 16,0-11 1-16,-7-16-3 15,4-4-5-15,1-17-9 16,13-2 16-16,11-6-5 16,16 11 10-16,19-2-8 15,17 14 5-15,26 1-5 16,12 12 5-16,29-2-9 16,3 11 6-16,13 2-3 0,-15 12 2 15,-5 5-7-15,-30 7 4 16,-20 11-54-16,-31 4-44 15,-29 16-368-15,-17-1 57 16</inkml:trace>
  <inkml:trace contextRef="#ctx0" brushRef="#br0" timeOffset="2047.22">2956 14860 1268 0,'-1'-24'327'0,"1"6"119"15,-1 12-364-15,0 3-14 16,0 4-16-16,1-1 0 16,0 1-16-16,0 2 11 15,3 15-10-15,11 56 3 16,-11-25-7-16,2 15-9 15,-3-5-19-15,0 2 3 16,-1-15-8-16,-1-9 2 16,1-17 1-16,1-7 0 0,-4-12-6 15,-2-10-18 1,-3-10-19-16,-6-13-13 16,-3-6-3-16,-4-8-1 0,0 4 15 15,-5 4 13-15,2 15 10 16,-5 10 2-16,3 13 3 15,-3 11-2-15,8 5 4 16,2 9 1-16,5 4 3 16,4 5-11-16,9-2-1 0,6 1-14 15,8-6-9-15,12-3-5 16,7-8 3-16,7-6-30 16,2-10-21-16,7-2-287 15,-6-11 58-15</inkml:trace>
  <inkml:trace contextRef="#ctx0" brushRef="#br0" timeOffset="2430.64">3091 15186 1111 0,'31'-10'248'0,"-30"3"97"0,6 6-331 15,5-3-11-15,2 0-6 16,5-3 4-16,0 1-4 16,0-1 3-16,-2 1-1 15,-1-2-3-15,-5 0-1 16,-2-3 4-16,-9-1 1 16,-3 0 6-16,-5 1-2 15,-5-1 2-15,-5 4-1 0,-3 0 3 16,1 2-7-16,0 4 0 15,6 3-2-15,-2 4-2 16,10 2-4-16,2 9 0 16,6 1 0-16,3 8 2 15,9 3 3-15,3 7 2 16,1-6 0-16,5 4 5 16,-1-5-2-16,0-5-15 15,-1-12-21-15,2-5-212 16,-4-9-100-16,-2-9-56 15</inkml:trace>
  <inkml:trace contextRef="#ctx0" brushRef="#br0" timeOffset="2714.48">3396 15098 1355 0,'-4'-7'293'15,"-1"2"143"-15,4 3-384 16,0 4 32-16,1-2 8 15,-1 0 17-15,0 0-18 16,1 1-10-16,0 0-48 16,0 2-14-16,3 13-15 15,15 51 3-15,-14-26-6 16,1 10 3-16,-5 5 0 16,0 12-1-16,-3-10-9 0,1 2-14 15,0-13-19-15,1-8-41 16,0-18-37-16,2-14-79 15,-2-19-188-15,5-22-112 16,-1-9-65-16</inkml:trace>
  <inkml:trace contextRef="#ctx0" brushRef="#br0" timeOffset="2946.16">3348 15136 1243 0,'0'-13'332'0,"10"2"74"15,2 4-356-15,8 5-46 16,4 0-22-16,7 5 3 16,-2 4 5-16,4 7 2 0,-6 6 0 15,-1 7-1-15,-5 0-2 16,-8 4 1-16,-9-1-1 16,-15-5-3-16,-7-6 0 15,-9-2-11-15,-2-7-19 16,-7-10-43-16,7-8-41 15,1-10-248-15,11-9 37 16</inkml:trace>
  <inkml:trace contextRef="#ctx0" brushRef="#br0" timeOffset="3329.94">3683 14911 1128 0,'0'-8'302'0,"1"0"95"15,1 4-310-15,3-2 28 16,-1 0 4-16,3 0 34 16,-3 0-16-16,2-1 1 15,-3 4-53-15,-2-1-16 16,-1 3-32-16,0 0 2 15,0 1-16-15,0 0-7 0,0 1-14 16,1 3-2-16,3 12-9 16,10 57 7-16,-11-27 0 15,0 14 3-15,-1-4-3 16,4 5 7-16,-1-19-17 16,-1-4-36-16,-1-19-27 0,0-4-54 15,-4-12-28-15,-6-9-72 16,0-6 61-16,-7-13-326 15,-6-10 98 1</inkml:trace>
  <inkml:trace contextRef="#ctx0" brushRef="#br0" timeOffset="3468.53">3592 15053 1252 0,'1'0'290'0,"7"-5"110"16,5 5-359-16,12-2-35 15,6 0-3-15,14 0-65 16,3-3-301-16,16-9-34 16,-6 0-159-16</inkml:trace>
  <inkml:trace contextRef="#ctx0" brushRef="#br0" timeOffset="3788.65">3997 15308 1309 0,'-8'-3'292'16,"-2"-4"122"-16,6 7-377 0,1-1-2 15,3-1 1-15,0 1 2 16,3 0-8-16,11-1-10 16,51-5-20-16,-15 4-3 15,0 0-7-15,6 2-4 16,-12 0-2-16,-9 2-27 16,-15 0-31-16,-16 2-59 15,-24 1-298-15,-17 4 60 16</inkml:trace>
  <inkml:trace contextRef="#ctx0" brushRef="#br0" timeOffset="4514.74">4473 15054 1195 0,'1'-8'272'0,"0"2"106"0,2 4-341 15,3 5-6-15,-6-3 7 16,1 1 13-16,1 0-1 16,1 3-1-16,10 18-25 15,16 43-8-15,-24-36-11 16,0 6-1-16,-3-12-9 16,0-1-14-16,0-13-7 15,-2-1 3-15,0-10-1 0,-2-4 3 16,0-8 9-16,0-6 7 15,-1-5-4-15,3-5 5 16,4 2 4-16,2-3 11 16,4 7-3-16,6-2 2 15,-1 7-6-15,5 1 5 16,-3 3 0-16,4 4 16 16,-6 6-1-16,1 3 8 15,-4 5-6-15,0 7 2 16,-4 5-13-16,-4 9 5 15,0 4-5-15,-1 11 1 16,-3-5-8-16,4 4 1 16,-2-9-6-16,2-4 2 0,-3-11-16 15,6-4-45 1,-5-12-53-16,10-6-347 16,-2-19 50-16</inkml:trace>
  <inkml:trace contextRef="#ctx0" brushRef="#br0" timeOffset="5063.39">5039 15035 893 0,'2'-1'246'0,"-3"-2"99"16,0 1-238-16,0 1 12 15,0-1 3-15,0 0 11 16,-2 0-27-16,0-1-6 16,-1-1-38-16,-3 1-15 15,-7-3-25-15,-39-11-5 16,35 19-15-16,-4 4 5 16,4 2-6-16,-1 4-4 15,2 0-10-15,5 6-19 16,2 2-14-16,6 7-14 15,8 2-4-15,5 4-7 0,5-5 11 16,8 2-5-16,-2-13 13 16,-2 0 4-16,-1-13 10 15,-1-4 13-15,-9-5 15 16,2-6 9-16,-5-1 9 16,-2-5 16-16,-2-5 0 15,0-4 14-15,0 4 1 16,-1-1 10-16,2 9-11 0,0 5 1 15,0 7-15-15,2 3-8 16,1 0-13-16,-4-1-1 16,2 2-4-16,0 3 2 15,12 13-2-15,21 44-2 16,-24-36-13-16,2 1-30 16,-2-4-17-16,4-4-48 15,-1-11-182-15,2-5-98 16,-6-12-46-16</inkml:trace>
  <inkml:trace contextRef="#ctx0" brushRef="#br0" timeOffset="5631.07">5190 15049 1283 0,'1'-4'307'0,"-1"0"105"16,-1 4-368-16,1 0-15 0,0 1-1 15,1 1 6-15,1 2-1 16,6 23 1-16,7 33-19 15,-8-25-4-15,-6-6-6 16,3 0-2-16,-2-10-7 16,1-4-2-16,-6-11-8 15,3-3 2-15,-3-5 2 16,2 2 2-16,1-1 1 16,-2-3 3-16,1-14-3 0,-2-39 6 15,0 35 3-15,6 0 5 16,-1 5-1-16,3 2 4 15,3 7-9-15,4 0 3 16,0 4-8-16,4 4 2 16,0 5-6-16,0 4 2 15,-3 4-5-15,0 7 6 16,-3 5-4-16,-1 2-7 16,-3-1-7-16,-1 1-22 15,-2-4-13-15,1-4-12 16,-3-7 6-16,0-3 10 15,-1-5 23-15,-2-4 18 16,-1 1 18-16,2-1 26 16,-1-3 7-16,-1-4 14 0,-2-10-3 15,-4-39 3-15,12 37-23 16,3-4-4-16,3 3-13 16,2 3-3-16,2 7-3 15,2 4 0-15,-3 2-4 16,2 5 4-16,-1 4-5 15,-1 4 2-15,-2 4-5 16,1 11 5-16,-5 3-6 0,1 8-4 16,-2 0-21-16,2 3-49 15,-2-8-55 1,5 0-288-16,2-12 33 0</inkml:trace>
  <inkml:trace contextRef="#ctx0" brushRef="#br0" timeOffset="6029.55">5721 15173 1102 0,'2'-3'139'0,"14"1"146"15,0-3-327-15,0 1-4 16,-1 1 40-16,-1-2 11 0,-3 0 2 15,1 2 8-15,0 0-1 16,-2-1 19-16,-4-3 10 16,-3 0 22-16,-3-3-3 15,-3-3 10-15,-1 1-18 16,-1-4-13-16,-3 3-23 16,-1-2-2-16,-2 5-17 15,-2 1-1-15,0 5 0 0,-4 6 1 16,0 4-6-16,1 4-2 15,-1 7 0-15,4 8-2 16,1 1-3-16,8 11 2 16,2-1 4-16,11 1 1 15,7-4-1-15,13-3-6 16,8-11-40-16,18-5-302 16,0-12 77-16</inkml:trace>
  <inkml:trace contextRef="#ctx0" brushRef="#br0" timeOffset="6491.57">6180 15091 949 0,'-6'-2'371'0,"2"-4"27"16,0 2-227-16,3 0-79 15,1 3-36-15,1-1-1 16,2 1-15-16,15-3-13 15,40-7-13-15,-31 6-5 16,-2 1-13-16,-2 1-41 16,-5 0-36-16,-5 0-101 15,0 3-255-15,-4-3 22 16</inkml:trace>
  <inkml:trace contextRef="#ctx0" brushRef="#br0" timeOffset="6656.23">6147 15190 931 0,'1'3'385'0,"0"3"-10"15,6-4-173-15,-6-2-195 16,2 0 16-16,10 0 8 16,56 3-56-16,-27 2-354 15,7-4 91-15</inkml:trace>
  <inkml:trace contextRef="#ctx0" brushRef="#br0" timeOffset="7160.2">6653 14861 1143 0,'-2'-9'299'0,"-3"-1"113"15,2 4-308-15,1 0 4 16,1 4 7-16,-1 0 10 16,1 1-27-16,1 1-20 15,0 0-48-15,0 1-15 16,0 2-22-16,-1 16-80 16,-13 51-86-16,-3-29-328 15,-3-13 1-15</inkml:trace>
  <inkml:trace contextRef="#ctx0" brushRef="#br0" timeOffset="7580.24">7083 14956 846 0,'-1'-8'274'15,"-5"-2"76"-15,-1 1-200 16,1 2-25-16,-1 2 19 15,2 1-29-15,-3 0 2 16,-1 1-21-16,-1 2-11 16,0 0-22-16,-6 1-11 15,-1 1-26-15,-5 4-9 16,-2 4-6-16,-3 4-5 16,6 4-5-16,5 7-28 15,6-1-24-15,11 6-39 16,9 2-28-16,14 6-56 15,9-7-9-15,14-5-262 0,4-14 63 16</inkml:trace>
  <inkml:trace contextRef="#ctx0" brushRef="#br0" timeOffset="8097.27">7397 14950 1168 0,'-3'-31'290'0,"-20"34"133"16,2 4-319-16,-6 3 18 15,5-1 15-15,2-2-5 16,2 0-25-16,1-1-14 15,6-1-43-15,2-2-23 16,2 0-12-16,1 0-15 16,3-1-1-16,1-1-10 15,1-1 1-15,0 0-22 16,1 0 0-16,0 0-14 16,0 1 5-16,0 1-1 0,0 0 21 15,1 2-1-15,0-1 11 16,4 1 0-16,-1 1 3 15,14 0-1-15,35 35 8 16,-29-36-3-16,0 0 5 16,4 3 2-16,-2-1 2 15,0 3-2-15,-7 0 6 16,-6 8-10-16,-10-1-4 0,-7 1 1 16,-9-1-4-16,-8 3-16 15,-3-5 7-15,-1-2-15 16,2-7-11-16,0 3-49 15,5-8-11-15,3-6-66 16,7-4-272-16,13-10 57 16</inkml:trace>
  <inkml:trace contextRef="#ctx0" brushRef="#br0" timeOffset="8446.04">7610 14911 1310 0,'-4'-8'308'0,"2"0"148"0,2 4-358 16,1 0 4-16,-1 3 18 16,0 0 11-16,1-1-30 15,0 0-16-15,0 0-37 16,1 1-22-16,-2-1-17 15,1 2-7-15,1 0-3 16,2 3 0-16,-2 0 6 0,10 25-4 16,8 42 4-16,-19-18 0 15,0-1 0-15,2 3-3 16,2-8 2-16,0-8-30 16,1-14-15-16,1-6-56 15,2-8-40-15,-5-12-99 16,-1-8-121-16,-3-20-164 15,-7-5-35-15</inkml:trace>
  <inkml:trace contextRef="#ctx0" brushRef="#br0" timeOffset="8625.42">7640 14899 1042 0,'5'-4'348'0,"3"1"58"0,-9-1-277 16,5 3-36-16,-4 0-18 15,2 0 7-15,2 0-18 16,19-2-12-16,37-4-21 16,-27 4-67-16,-4 3-49 15,-1 0-101-15,-9 2-280 16,-2 4 26-16</inkml:trace>
  <inkml:trace contextRef="#ctx0" brushRef="#br0" timeOffset="8829.12">7611 15106 1095 0,'12'-4'296'0,"-1"-8"83"16,7 2-301-16,5-1-25 15,1 0-7-15,5 1-2 16,-2 5-13-16,0 3-56 15,-4 5-67-15,-2 4-321 16,-6-1 39-16</inkml:trace>
  <inkml:trace contextRef="#ctx0" brushRef="#br0" timeOffset="9023.35">7584 15311 994 0,'-4'-2'241'16,"14"-1"106"-16,5-1-271 16,10-1-5-16,3-2 7 0,15 2-5 15,-3-2-22-15,8 2-66 16,-4 4-78-16,2 2-301 16,-10 2 24-16</inkml:trace>
  <inkml:trace contextRef="#ctx0" brushRef="#br0" timeOffset="9307.27">8129 14872 1309 0,'-8'-9'317'0,"6"2"140"0,4 2-361 16,-1 4 3-16,-1 0 7 15,0 1 1-15,0 0-25 16,0 0-23-16,0 0-33 16,0 1-23-16,0 1-9 15,0 3-74-15,-3 23-84 16,-15 35-368-16,-4-40 34 15</inkml:trace>
  <inkml:trace contextRef="#ctx0" brushRef="#br0" timeOffset="10030.02">9093 13862 1374 0,'-11'-18'308'16,"-9"3"120"-16,-7 10-385 15,-5 6-34-15,-12 11 41 16,-7 10 17-16,-15 21 27 15,3 13-2-15,-5 28-4 16,10 7-40-16,10 23-9 16,23 1-28-16,25 18-11 15,22-16-15-15,32 7-33 16,16-16-59-16,27-7-318 16,5-33-102-16,11-30-114 15</inkml:trace>
  <inkml:trace contextRef="#ctx0" brushRef="#br0" timeOffset="10580.26">9091 14298 1025 0,'-16'0'223'0,"-7"2"123"15,0 5-288-15,-8 2 33 16,2 1 19-16,1 1 19 16,3-2-9-16,1 2 4 15,7-4-28-15,1-1-16 16,6-3-23-16,3-2-16 16,4-1-21-16,3 1-16 15,0-1-4-15,2 0-1 16,-1 1-1-16,12 4 0 15,49 23 4-15,-26-15 2 16,-1-1-3-16,3 2 5 16,-5-1-4-16,-6 4-3 15,-4 0-4-15,-5 4-9 16,-8-1-1-16,-6 0-3 0,-5-4 1 16,-9-5-8-16,-5-5 8 15,-14 0-15-15,-1-4-12 16,-12-4-60-16,4-1-19 15,-2-8-62-15,14-4-276 16,9-5 63 0</inkml:trace>
  <inkml:trace contextRef="#ctx0" brushRef="#br0" timeOffset="10961.92">9305 14223 1247 0,'-12'-23'354'15,"3"17"108"-15,2-6-305 16,3 0-48-16,1 1 27 16,3-1-9-16,2 1-8 15,0-1-30-15,1 5-18 16,1-1-28-16,3 3-10 15,-3 2-12-15,2 5-6 16,-1-2-6-16,4 17 1 0,-2 3-9 16,-1 16 1-16,-1 1 8 15,-5 18-7-15,-5-3 4 16,0 11-4-16,1-7-2 16,2 8-21-16,6-11-6 15,1-7-55-15,4-14-23 16,-2-6-96-16,-3-17-17 15,-9-11-141-15,-3-10-169 16,-10-16 16-16</inkml:trace>
  <inkml:trace contextRef="#ctx0" brushRef="#br0" timeOffset="11110.78">9130 14443 1182 0,'8'-2'295'0,"7"-3"87"15,5 3-332-15,11 0-54 16,4-2-11-16,5-2-40 16,2-1-38-16,4 3-286 15,-9 1 44-15</inkml:trace>
  <inkml:trace contextRef="#ctx0" brushRef="#br0" timeOffset="11495.67">9520 14419 497 0,'24'14'486'0,"-33"-16"-111"0,2 1 13 16,-1 1-243-16,0-2-23 15,4 1 40-15,1-1-23 16,2 1-9-16,0 0-35 16,-1 0-30-16,1 1-43 15,1 0-7-15,0 1-12 0,1 1-6 16,2 1 6-16,7 15-3 15,18 39-6-15,-15-25-15 16,-2-2-5-16,1 1-17 16,0-11 3-16,1-5-7 15,-3-13 16-15,4-6 2 16,3-10 13-16,-1-14-13 16,-1-5 8-16,-6-4-1 15,-1 3 3-15,-5-3-3 16,-4 13 18-16,-5 3-9 15,-4 7-8-15,3 5-34 16,2 8-26-16,4 3-74 16,7 5-246-16,15-1-33 15,5 2-106-15</inkml:trace>
  <inkml:trace contextRef="#ctx0" brushRef="#br0" timeOffset="11963.07">10046 14248 1334 0,'1'-23'399'0,"-1"-2"108"15,1 7-356 1,0-3-9-16,3 5-10 0,0-3-1 16,-1 4-23-16,0 2-11 15,-1 7-31-15,1 0-22 16,-2 5-25-16,-1 1-2 15,0 1-9-15,0 1-11 16,1 4 7-16,5 32-7 16,0 36-2-16,-7-16-3 15,-1 1 3-15,-4 4 1 16,5-8 4-16,-2-3 1 16,2-16 2-16,-2-7-9 15,3-13-2-15,-2-8-14 16,4-7-6-16,-5-5 0 15,2 1-10-15,0-1-36 0,0-15 15 16,-20-44-10-16,7 32-4 16,-6 2 2-16,0 9 27 15,-3 5-24-15,4 7 8 16,-6 8-1-16,7 10 9 16,-1 5-1-16,5 3 17 15,3 8-13-15,8 1-6 16,6 4-29-16,9-4-6 15,12 0-44-15,5-13-24 16,14-12-251-16,-1-13 57 0</inkml:trace>
  <inkml:trace contextRef="#ctx0" brushRef="#br0" timeOffset="12345.39">10196 14474 1071 0,'2'-2'233'0,"2"0"106"15,3 0-319-15,6-2-4 16,34-14 0-16,-23 14-10 16,-4 0-1-16,3 2-1 15,-4-2-8-15,-1-2 1 0,-7 0 9 16,-5-4 0-16,-9-2 9 15,-3-1 13-15,-5 1 2 16,-6-1-1-16,3 3-4 16,-8 2-6-16,3 4-10 15,-4 3-6-15,5 3-3 16,-2 6-3-16,7 2 3 16,5 10-6-16,1 3 0 0,5 7-1 15,5-2 0-15,9 9-10 16,1-7 0-16,9-3-39 15,3-7-24-15,7-12-284 16,-2-16 55-16</inkml:trace>
  <inkml:trace contextRef="#ctx0" brushRef="#br0" timeOffset="12712.3">10501 14384 1050 0,'-3'-7'338'0,"1"2"80"16,-1 3-295-16,0 5-10 15,3-3-31-15,-1 1-6 16,1 1-30-16,0 7-7 16,0 10-12-16,5 44-14 15,0-35-12-15,1 4 3 0,-1-7-2 16,-1 0-9-16,0-10 3 16,-4-8 0-16,2-7 0 15,0-8-6-15,1-9 4 16,-3-11 5-16,7 0 1 15,-3-1-6-15,4-1 5 16,-1-1 1-16,4 10-5 0,1-1 0 16,-5 4 4-1,6 8-2-15,-1 7 4 16,1 4 5-16,0 4 3 0,4 5-1 16,-1 6 2-16,-2 5 0 15,-2 0-4-15,-2 7-16 16,-3-2-13-16,-2 0-58 15,-1-1-34-15,-3-4-220 16,2-10-121-16,6-13-46 16</inkml:trace>
  <inkml:trace contextRef="#ctx0" brushRef="#br0" timeOffset="13112.66">10834 14270 1182 0,'-4'-18'340'16,"-1"5"116"-16,1 2-318 16,2-1 1-16,2-1-4 15,3 1 20-15,0-2-33 16,3 2-4-16,1 1-31 16,-1 2-18-16,-2 0-24 15,2 5-4-15,-3-1-7 0,1 2 7 16,-4 2-11-16,0 0-4 15,0 0-10-15,0 1-11 16,0 0-10-16,0 2 7 16,0 1-3-16,4 25 3 15,4 40 3-15,-7-21-9 16,-1-2-2-16,-1 6 0 16,-1-7 0-16,2 7 6 15,0-10 6-15,3-3 1 16,-1-9-1-16,0-3-43 15,0-16-30-15,-1-3-55 16,-3-8-29-16,-2-10-107 16,-4-8-16-16,-4-10-295 15,-1-6 32-15</inkml:trace>
  <inkml:trace contextRef="#ctx0" brushRef="#br0" timeOffset="13258.78">10728 14347 1100 0,'-2'-3'329'0,"6"0"71"16,7 1-287-16,3-2-58 16,12 2 3-16,3-2-21 15,9 3-44-15,0 2-64 16,6 2-351-16,-3 0 44 0</inkml:trace>
  <inkml:trace contextRef="#ctx0" brushRef="#br0" timeOffset="13544.59">11028 13977 1378 0,'4'-22'367'0,"7"3"132"16,3 10-385-16,2 5 18 15,6 8-11-15,3 19-6 16,0 16-18-16,-2 40 14 16,-5 20-29-16,-5 37-13 15,-11 5-15-15,-11 21-7 0,-7-16-41 16,-18 16-159-16,-23-25-138 16,-36-15-350-16,-28-35-81 15</inkml:trace>
  <inkml:trace contextRef="#ctx0" brushRef="#br0" timeOffset="31660.57">13852 14028 1564 0,'19'-41'295'15,"-16"43"139"-15,5 9-458 16,2 6-28-16,3 11 7 16,-3 6 40-16,1 14 13 15,-2-3-3-15,-5 6 7 16,-2-11-10-16,-1-7 4 16,-1-17-6-16,0-4 11 15,1-10-1-15,0-8 11 16,4-5-3-16,1-13-2 0,2-8-9 15,4-16 0 1,0 0-8-16,3-4 6 0,2 10 4 16,0 6 7-16,0 16-1 15,4 2 3-15,-4 8-3 16,4 5 9-16,-1 2-5 16,4 4 3-16,-2 4 0 15,3 6 4-15,-1 3-5 0,3 11 5 16,-6 3-4-16,1 15 6 15,-7 3-2-15,0 7 1 16,-7 0-8-16,-1 2 5 16,-4-10-9-16,-1-6 3 15,-2-12-6-15,4-6 3 16,-5-12-9-16,3-6-34 16,-1-4-72-16,-7-1-449 15,4 1 91-15</inkml:trace>
  <inkml:trace contextRef="#ctx0" brushRef="#br0" timeOffset="32308.65">14707 14396 939 0,'1'-5'420'0,"-1"3"-19"16,-4 2-212-16,3 0-130 15,-1 0-32-15,-1 1 30 16,-3 1 6-16,-18 12 20 15,-33 18-10-15,32-17-5 16,3-4-32-16,1 2-4 0,7-3-23 16,3-3-3-16,6-1-6 15,0-2-7-15,5-4-11 16,1-1 2-16,-1 1-7 16,0 0 1-16,2 0 6 15,0 0 13-15,7 0 2 16,19 4 5-16,36 9-2 15,-25 1 2-15,-4 1-8 16,1 8 8-16,-8-1-5 0,-4 4 2 16,-12-4-1-16,-8 3 2 15,-11-5-7-15,-13 3 7 16,-11-9-1-16,-10 3-1 16,-1-10-9-16,-4-6-27 15,11-7-31-15,5-10-81 16,15-8-325-16,13-16 61 15</inkml:trace>
  <inkml:trace contextRef="#ctx0" brushRef="#br0" timeOffset="32675.06">14908 14409 1386 0,'19'-47'393'16,"-27"31"86"-16,3 8-373 16,2 1-19-16,3 3-6 15,0-1 27-15,0 4 1 16,0 0 3-16,0 0-48 16,0-1-13-16,0 0-26 0,0 1-2 15,0-1-15-15,0 1 7 16,0 1-11-16,2 1-2 15,-1 2-4-15,4 11-1 16,17 48 0-16,-19-16 6 16,-1 5-4-16,0 8 2 15,-1-7 0-15,1 2-29 16,1-18-21-16,1-7-50 16,0-13-40-16,-1-7-70 15,-3-11-20-15,1-15-334 16,-1-8 87-16</inkml:trace>
  <inkml:trace contextRef="#ctx0" brushRef="#br0" timeOffset="32839.01">14835 14502 1403 0,'-4'-2'297'15,"13"-2"126"-15,2 3-409 16,17-3-29-16,4-3-14 15,18 0-58-15,0-1-49 16,11 3-286-16,-9 0 15 16</inkml:trace>
  <inkml:trace contextRef="#ctx0" brushRef="#br0" timeOffset="33208.37">15173 14472 1182 0,'1'4'285'15,"-2"-2"112"-15,0-1-317 0,-2 0 19 16,1 0 10-16,-2 0 25 16,2-1-16-16,0 0-13 15,0 1-58-15,1 0-16 16,0-1-29-16,-1 1 0 16,1 2-7-16,1 0 4 15,1 13-2-15,6 50 2 16,-2-31-3-16,2 6-1 15,0-7-14-15,2-2-13 16,5-10-8-16,6-10 4 0,6-12-1 16,4-15 18-16,1-11 11 15,-1-16 9-15,-11-3 0 16,-7-6 3-16,-7 9-4 16,-9 3 7-16,0 9-9 15,-4 5-6-15,1 11-31 16,0 2-88-16,4 5 56 0,6 9-405 15,10 2 78-15</inkml:trace>
  <inkml:trace contextRef="#ctx0" brushRef="#br0" timeOffset="33643.81">15683 14320 1205 0,'-7'-17'480'15,"-15"8"2"-15,15 3-217 16,1 3-212-16,1 2 34 16,5 1-4-16,0-1 6 15,0 1-30-15,1 0-20 16,3 1-36-16,-2 2 2 16,6 15-5-16,38 46 3 15,-37-32-5-15,-2 11 4 0,-5 2-4 16,-3 11 2-1,-2-9-3-15,0 4 7 0,1-10-7 16,2-12-3-16,2-16-15 16,0-6-4-16,-1-13-13 15,-2-13-8-15,-3-8-4 16,-5-6 11-16,-6-6 1 16,-7-5 5-16,-1 8 10 15,-4 7 3-15,2 9-5 0,1 9 3 16,3 11-6-16,0 11-3 15,6 9 1-15,3 14 5 16,6 1-4-16,10 13 7 16,7-5-1-16,12-2-25 15,3-11-22-15,14-3-52 16,2-17-30-16,14-7-292 16,-1-9 61-16</inkml:trace>
  <inkml:trace contextRef="#ctx0" brushRef="#br0" timeOffset="33992.37">15945 14627 1237 0,'33'5'261'16,"-29"-4"112"-16,3-2-354 15,5-1-31-15,0-1 6 16,5-3 11-16,-1-3 0 15,3 3 1-15,-6-2-4 16,0-4 1-16,-4 1-4 16,-6-4 1-16,-3 0 0 15,-6-3-1-15,-3 3-2 0,-7 2 8 16,-2 6 0-16,-6 3 2 16,-3 4-1-16,0 8 0 15,3 4-3-15,2 6-1 16,8 3-4-16,7 8 2 15,8-1-5-15,10 3-3 16,7-2-5-16,7-2-12 16,3-8-20-16,7-7-59 15,-3-8-273-15,4-6 55 16</inkml:trace>
  <inkml:trace contextRef="#ctx0" brushRef="#br0" timeOffset="34358.75">16208 14553 1227 0,'1'-3'342'16,"-2"-2"77"-16,1 6-336 16,0-1-50-16,0 1-11 15,0 2 17-15,4 15-3 16,14 42 1-16,-15-32-14 16,-1 3-5-16,-3-4-15 15,0-3 0-15,0-9 0 0,0-7-6 16,0-4-3-16,1-11-3 15,1-7-6-15,-1-12 3 16,3-6 2-16,4-11 2 16,1 4 2-16,0-2 13 15,3 12-2-15,0 3 6 16,-1 13 0-16,2 3 4 16,0 7-8-16,5 5 2 15,-1 6-5-15,3 6 4 16,-3 2-2-16,3 9 6 15,-6-1-4-15,-1 5-1 16,-6 1-19-16,0 2-52 16,-4-8-47-16,1 0-357 15,2-7 55-15</inkml:trace>
  <inkml:trace contextRef="#ctx0" brushRef="#br0" timeOffset="34708.01">16541 14294 1108 0,'-7'-28'427'0,"0"12"16"15,0 1-184-15,3 5-186 16,-1-1 56-16,2 1 11 0,2 1 12 16,1 6-41-16,0 0-13 15,0 2-51-15,0 1-7 16,0 0-22-16,0 0 1 15,0 1-15-15,0 2 4 16,2 5-13-16,7 21 10 16,7 40-8-16,-15-23 8 15,-2 5-11-15,0 13 7 16,-2-5-4-16,0 3 9 16,3-14-11-16,1-3-27 15,2-20-28-15,0-8-67 16,3-11-53-16,-4-12-97 15,-1-11-44-15,-3-19-232 16,-4-10 24-16</inkml:trace>
  <inkml:trace contextRef="#ctx0" brushRef="#br0" timeOffset="34856.08">16473 14377 1368 0,'11'-8'349'0,"7"2"107"16,14 0-364-16,9 3-73 15,15 0-46-15,3 5-93 0,4 2-336 16,-9-6 22-16</inkml:trace>
  <inkml:trace contextRef="#ctx0" brushRef="#br0" timeOffset="35885.61">13212 15482 806 0,'-7'-21'559'0,"-2"-1"-116"15,3 6-80-15,5 5-292 16,4 5-29-16,5 5 24 15,4 1 0-15,7 10 10 16,4 4-24-16,9 15-5 0,-2 5-27 16,3 14 3-16,-5 0-16 15,2 8 3-15,-8-10-10 16,2 0 5-16,-8-15-8 16,-2-6 6-16,-5-15 2 15,0-6 45-15,-4-11 6 16,3-18 16-16,0-10-4 0,3-17 1 15,0-8-43-15,2-7-18 16,0 12-32-16,0 8-150 16,7 26-316-16,-2 16-115 15,-2 19-206-15</inkml:trace>
  <inkml:trace contextRef="#ctx0" brushRef="#br0" timeOffset="36343.39">14237 15034 909 0,'-3'-6'649'0,"-6"3"-158"16,-8 3-68-16,-6 19-411 16,0 13-21-16,-10 27 23 0,2 8 15 15,-5 27 3-15,13 3 7 16,9 25-14-16,17-12-14 15,22 24-19-15,14-9-41 16,29 11-155-16,9-25-322 16,18-17 19-16</inkml:trace>
  <inkml:trace contextRef="#ctx0" brushRef="#br0" timeOffset="37175.67">14499 15284 1457 0,'-3'-2'336'0,"1"-6"142"16,3 7-405-16,-2 1 2 16,1 0 3-16,0 1-10 15,0 0-9-15,0 3-18 16,1 24-27-16,5 55-4 16,-1-29 2-16,2 15-6 15,-2-8 1-15,2-1-3 16,-2-17-1-16,1-9-3 0,-4-18 3 15,0-4-6-15,-2-11 2 16,-6-14-19-16,-5-3-10 16,-6-14-18-16,-3-6-2 15,-6-9-10-15,2 9 7 16,-7-1 4-16,7 13 14 16,-1 11-2-16,3 13 12 15,4 11 4-15,6 12 7 0,4 14 3 16,8 1 8-16,11 8-11 15,8-2 7 1,9-5-1-16,7-12 0 0,15-8-12 16,1-12 1-16,12-15-22 15,-6-9-8-15,7-11-11 16,-12-7 14-16,-3-10-2 16,-17 5 28-16,-10-3 16 15,-11 7 24-15,-9 7 26 16,-7 9 20-16,-7 6 5 15,-3 9-3-15,-7 5-5 16,-1 7-21-16,0 6-16 16,4 3-8-16,6 7-5 15,7 1-15-15,14 9-32 16,7 0-21-16,14 3-36 0,4-5-4 16,9-1-23-16,0-13 18 15,5-7-37-15,-7-8-244 16,2-8 66-16</inkml:trace>
  <inkml:trace contextRef="#ctx0" brushRef="#br0" timeOffset="37442.65">15079 15549 1437 0,'-9'-32'369'16,"2"31"112"-16,1-1-392 0,4 4-9 15,2-1 6-15,0-1 16 16,0 0-6-16,0 0-10 16,0 1-37-16,1 2-21 15,6 17-15-15,14 55-5 16,-17-30-3-16,-4 17-7 16,-5 3 0-16,-1 11-22 15,-2-7-22-15,2 2-99 16,1-15-56-16,6-13-213 15,4-23-149-15,0-37-46 16</inkml:trace>
  <inkml:trace contextRef="#ctx0" brushRef="#br0" timeOffset="37675.83">14976 15506 1427 0,'-8'-4'378'16,"15"-3"84"-16,6 6-395 15,10 4-61-15,6 4-20 0,8 5 6 16,-4 7 12-16,1 7-14 16,-6 3 4-16,-5 6-14 15,-11-6-5-15,-10 2-4 16,-9-6 11-16,-14-3-25 16,-5-11-12-16,-11-4-61 15,2-13-32-15,1-23-291 16,11-11 46-16</inkml:trace>
  <inkml:trace contextRef="#ctx0" brushRef="#br0" timeOffset="38041.21">15365 15342 1487 0,'-17'-17'392'0,"8"3"120"0,0 2-398 16,1-1-21-16,3 3-2 16,0-1 17-16,2 0-9 15,3 4-9-15,0 0-36 16,2 0-18-16,3 5-20 16,-5 2-4-16,0-1-13 0,1 1 4 15,0 1 4 1,0 3-12-16,3 14 4 15,13 61-3-15,-17-24-3 0,4 21 7 16,-4-2 10-16,1 2-10 16,2-15 5-16,3-8 4 15,-2-21-23-15,0-9-61 16,-1-11-36-16,-1-6-82 16,-1-12-62-16,-2-11-356 15,-1-15 83-15</inkml:trace>
  <inkml:trace contextRef="#ctx0" brushRef="#br0" timeOffset="38168.71">15224 15492 1544 0,'0'1'312'0,"24"0"155"0,7-3-453 16,23-4-60-16,8-2-72 15,13-1-347-15,-13-1 45 16</inkml:trace>
  <inkml:trace contextRef="#ctx0" brushRef="#br0" timeOffset="38626.44">15552 15744 1399 0,'-11'0'306'0,"7"-5"132"15,4 5-407-15,8-1 4 16,11 1 13-16,14 0 16 0,6-2-7 15,18 4 1-15,-1 0-28 16,2 0-14-16,-13 0-26 16,-4 0-48-16,-19-3-44 15,-8 1-90-15,-9 3-305 16,-8-3 39-16</inkml:trace>
  <inkml:trace contextRef="#ctx0" brushRef="#br0" timeOffset="39040.91">15966 15502 1554 0,'-1'-6'393'0,"1"0"124"16,1 4-426-16,-1 2-42 15,0 0-5-15,-1 0 1 16,0 2-8-16,0 8-11 15,-1 22-22-15,-4 44-8 16,6-36-13-16,0-4-14 16,0-15-12-16,2-4-11 15,-1-13-3-15,2-4 12 16,0-10 13-16,1-8 9 16,-1-12 16-16,4-9 3 0,0-5-1 15,4-2 2-15,0 9 7 16,4 4-1-16,-1 10 10 15,3 6 2-15,-3 11-3 16,1 7 2-16,-1 6-4 16,1 12 3-16,-3 6-8 15,-1 14 4-15,-2 2-6 16,-1 8 3-16,-1-7-25 0,0 1-75 16,3-13-82-16,7-7-331 15,3-15 0-15</inkml:trace>
  <inkml:trace contextRef="#ctx0" brushRef="#br0" timeOffset="39557.53">16531 15424 1482 0,'2'0'346'15,"-2"1"120"-15,0-1-412 16,0 0-44-16,0 0 29 15,0 0 14-15,0-1 8 16,-2 1 1-16,1-1-17 16,-1 0-23-16,-1 0-12 0,-2 0-9 15,-12-2-2-15,-37-2-12 16,28 9-16-16,2 3-9 16,-6 5-26-16,6 2-8 15,0 8-19-15,6-1 8 16,7 1-7-16,6 0 20 15,11 3-7-15,7-5 24 16,11-4 4-16,3-5 8 0,10-7-9 16,-2-6 5-16,0-4 1 15,-7-3 2-15,-3-2 9 16,-9 2 16-16,-8-4 16 16,-6 1 10-16,-5-3 19 15,-4 1 11-15,-3-2 23 16,2 3 8-16,0 2 13 15,4 4-7-15,-1 3-8 16,4 3-25-16,1 4-12 16,0-3-21-16,0 2-4 15,1 3-5-15,9 22 0 16,19 33 2-16,-12-27-8 16,2-5-35-16,3-1-65 15,-2-7-100-15,2-5-233 16,-5-16-12-16</inkml:trace>
  <inkml:trace contextRef="#ctx0" brushRef="#br0" timeOffset="40141.78">16704 15437 1547 0,'-16'-9'337'0,"12"2"141"16,3 6-445-16,2 3-6 15,-1-2 20-15,0 2 5 16,2 2 8-16,2 22-7 15,10 38-21-15,-8-29-18 16,-3-3-9-16,1-4-21 16,1-6-13-16,-3-4-26 15,1-10-13-15,-5-10 6 16,-2-6 7-16,-2-12 7 16,2-5 26-16,-2-10 13 15,7 2-10-15,3 0 17 16,-2 7 12-16,5 3 3 15,0 7 5-15,2 7 11 16,4 2-4-16,0 6-2 16,-3 3-3-16,7 8-1 15,-1 5-7-15,1 10-5 0,0 3-2 16,-2 6-4-16,-3-1-9 16,-2 1-21-16,-5-8-15 15,0 0-31-15,-4-8-20 16,-1-8-6-16,-1-10 17 15,1-7 7-15,-2-13 27 16,2-9 21-16,0-3 20 16,2-5 31-16,-1 2 19 15,2 4 25-15,2 7 14 0,1 1 7 16,3 5-19-16,3 3-4 16,2 4-25-16,4 1-12 15,-2 6-15-15,6 3-6 16,2 4-11-16,-2 7 8 15,-2 3-8-15,1 12 0 16,-8 2-2-16,-3 10 6 16,-4 0-7-16,-4 8-15 15,-1-7-31-15,5-1-97 16,2-5-325-16,7-4 46 16</inkml:trace>
  <inkml:trace contextRef="#ctx0" brushRef="#br0" timeOffset="40558.46">17339 15606 1072 0,'32'-32'399'0,"-29"31"13"15,3 0-237-15,1 0-170 16,6 0-5-16,0 0-1 0,1-3 1 15,5 2 1-15,-4-1-1 16,-1-1 0-16,0 1 5 16,-5-2 0-16,-2-4 2 15,-2-2 2-15,-5-5 4 16,0-2 5-16,-4-5 13 16,-3 2-2-16,-2-3 4 15,-2 3-7-15,-3 3-3 16,-2 4-11-16,-1 4 0 15,0 6-6-15,-3 7 0 16,6 6-4-16,2 12-5 16,2 7 1-16,8 13-2 15,4 5 4-15,8 8-7 16,3-6 6-16,8 0-4 16,2-11-9-16,6-8-58 15,-1-13-37-15,7-5-347 0,-7-13 46 16</inkml:trace>
  <inkml:trace contextRef="#ctx0" brushRef="#br0" timeOffset="40723.37">17862 15551 1391 0,'2'8'430'15,"1"-4"66"-15,0 6-309 16,-1 1-150-16,-1 9 8 15,-5 5 4-15,-7 9-65 16,-4 0-134-16,-8 6-384 16,-2-12 25-16</inkml:trace>
  <inkml:trace contextRef="#ctx0" brushRef="#br0" timeOffset="41473.58">18463 15416 1014 0,'-40'-43'294'16,"34"37"85"-16,-2 3-241 15,3 1-42-15,-1 0 15 16,1 2-11-16,4 0-10 0,-1 0-31 15,-2 0 3-15,1 2-15 16,-3-1 17-16,-4 1-7 16,-42 14 3-16,37-14-21 15,-2 1-7-15,3 0-17 16,2-2-4-16,9 0-7 16,-1 0-10-16,4-2-16 15,0 1-16-15,0 0 0 0,3 1-5 16,-3 1 10-16,2 2 13 15,2 0 16-15,9 8-3 16,37 34 10-16,-27-32-3 16,0 1 5-16,2 1-7 15,-2 0 4-15,-2 5-6 16,-4-2 1-16,-3 4-15 16,-5-8 1-16,-7 5-13 15,-9-5 4-15,-14 2-15 16,-8-9-3-16,-10 8-31 15,-2-9-4-15,-2-5-36 16,8-9-9-16,2-13-311 16,12-8 101-16</inkml:trace>
  <inkml:trace contextRef="#ctx0" brushRef="#br0" timeOffset="41823.81">18676 15072 1506 0,'-21'-16'361'0,"5"1"144"16,-1 3-377-16,7 2-30 0,2 4 34 16,3 2-4-16,5 3-22 15,3-1-48-15,-3 2-23 16,1 0-33-16,1 1 3 15,2 1 4-15,11 10-3 16,31 55 4-16,-36-17 0 16,-7 6-16-16,-6 17 2 15,-7-3 0-15,3 10 0 16,1-11 1-16,6 6-21 16,7-17-31-16,9-9-68 15,-3-21-49-15,-1-12-110 16,-7-17-307-16,-11-19 28 15,-14-12-150-15</inkml:trace>
  <inkml:trace contextRef="#ctx0" brushRef="#br0" timeOffset="41961.48">18450 15415 1294 0,'14'-7'312'15,"10"-2"98"-15,8 3-366 16,12 0-60-16,3 1-17 15,10 2-61-15,-5 0-46 16,5 4-267-16,-12 1 22 0</inkml:trace>
  <inkml:trace contextRef="#ctx0" brushRef="#br0" timeOffset="42308.28">18882 15383 910 0,'26'0'375'0,"-32"-1"33"15,-2-1-221-15,3 1-30 16,3 0-27-16,0 1 14 15,2 0-26-15,-3 0-2 16,2 0-37-16,0 0-19 16,1 0-29-16,0 0-5 15,0 0-10-15,0 0-6 16,0 1-5-16,1 2-2 16,4 18 1-16,13 48-3 15,-13-33 1-15,3 5-26 16,2-5-10-16,3-2-24 0,-1-14-3 15,10-6-16-15,0-9 21 16,6-16 3 0,-1-9 30-16,-1-11 2 0,-7-5 16 15,-5-11 8-15,-7 8 11 16,-5 1-9-16,-5 11 0 16,-1 5-22-16,0 9-27 0,2 5-96 15,2 8-335-15,7 2-4 16,12 3-182-16</inkml:trace>
  <inkml:trace contextRef="#ctx0" brushRef="#br0" timeOffset="42790.51">19544 15166 1163 0,'-7'-36'544'0,"0"5"-9"15,-3 7-227-15,3 6-163 16,4 8-35-16,1 3 33 16,1 1-26-16,2 4-15 15,1 2-43-15,-2 0-25 0,0 0-32 16,0 1-4-16,1 2-3 16,8 25-4-16,10 43 12 15,-13-17-3-15,-2 2 5 16,-6 10 1-16,-2-7 3 15,0 8-7-15,2-13 0 16,1-7-4-16,1-12-2 0,2-8-2 16,3-14 3-16,-4-6 3 15,1-7-9-15,-5-14-18 16,-4-7-15-16,-6-11-17 16,-5-5-9-16,-1-5-16 15,-1 10 9-15,0 3-5 16,3 12 8-16,3 7-9 15,-1 12 22-15,1 11 9 16,1 6 23-16,1 9 4 16,2 3 17-16,6 6-9 15,5-3-12-15,9 0-46 16,6-8-16-16,16-5-63 16,3-12-18-16,15-10-302 15,2-14 74-15</inkml:trace>
  <inkml:trace contextRef="#ctx0" brushRef="#br0" timeOffset="43173.87">19724 15537 1173 0,'29'-8'368'0,"-30"4"56"15,0-1-285-15,3 3-120 16,-2 1 7-16,1 0-2 15,2-1-9-15,0 0-3 16,3-2-2-16,6-1-10 0,33-17 0 16,-37 14 5-16,-3-4-1 15,-3 0 3-15,-4-4-4 16,-2-1 1-16,-6-1-6 16,0 3-2-16,-4 1-9 15,-4 4-3-15,-2 5-10 16,1 3 2-16,0 4-6 15,6 2 1-15,4 11 1 16,6 2 7-16,1 9 3 16,5 4 5-16,5 5 4 15,4-1 4-15,8 2-9 16,2-10-12-16,8-4-31 16,2-9-25-16,7-10-209 15,-5-13-96-15,0-6-47 0</inkml:trace>
  <inkml:trace contextRef="#ctx0" brushRef="#br0" timeOffset="43540.68">19957 15529 529 0,'31'-71'508'0,"-33"56"-96"16,0 0 16-16,0 4-253 15,1 4-8-15,1 2-46 16,1 4-17-16,-1 1-39 16,0 0-9-16,1 1-25 15,0 3-7-15,1 3-7 0,5 24-3 16,5 34-2-16,-12-24-6 15,0-6-7-15,0-1-2 16,1-14-1-16,-1-6-2 16,-1-11 2-16,1-8 6 15,-2-10 3-15,2-9-3 16,0-8 0-16,2-12-1 16,7 2-5-16,2-3-3 15,3 8 7-15,1 4-2 16,2 13-1-16,-2 4-6 15,-3 12 5-15,-1 4-7 16,-1 3 6-16,2 9-4 16,-1 2 6-16,0 11 0 15,1 2 6-15,1 10-6 0,-3-4 4 16,3 3-46-16,-3-4-47 16,3-6-106-16,0-9-323 15,6-20 26-15</inkml:trace>
  <inkml:trace contextRef="#ctx0" brushRef="#br0" timeOffset="43907.39">20394 15179 1333 0,'4'-30'360'0,"0"7"153"15,-3 9-343-15,3-4 12 16,-2 6 2-16,-2 1 6 15,0 3-47-15,0-1-17 16,0 7-55-16,0 2-9 16,0-3-23-16,0 3-6 15,0 0-19-15,0 0-5 16,0 0-5-16,1 2-2 16,0 1-9-16,7 15 1 15,15 51 6-15,-13-18-1 16,-4 2-3-16,0 9 5 15,-3-9 0-15,-2 2 0 0,0-11-2 16,1-1 2-16,-2-13-11 16,1-7-46-16,-1-11-25 15,-1-6-50-15,-2-10-32 16,-5-12-91-16,-1-7-8 16,-6-12-342-16,-1-3 53 15</inkml:trace>
  <inkml:trace contextRef="#ctx0" brushRef="#br0" timeOffset="44040.51">20265 15322 1007 0,'7'-6'379'0,"7"3"10"15,8-1-250-15,12 1-93 16,4-1-34-16,12 3-5 16,-3 1-12-16,4-1-86 15,-5 3-307-15,4 3 53 16</inkml:trace>
  <inkml:trace contextRef="#ctx0" brushRef="#br0" timeOffset="44323.83">20630 14904 1654 0,'7'-13'396'16,"-5"3"138"-16,4 7-464 16,10 4-12-16,6 4 4 15,6 12 22-15,3 12-2 16,2 28-1-16,-7 13-34 16,-4 26-3-16,-13 7-21 0,-13 22-1 15,-11-11-2-15,-18 14-25 16,-11-17-65-16,-31 7-270 15,-14-30-298-15,-34-12-51 16</inkml:trace>
  <inkml:trace contextRef="#ctx0" brushRef="#br0" timeOffset="52232.75">2769 15678 813 0,'-20'-2'224'15,"6"1"72"-15,-2 1-203 16,3 0-18-16,0-4 24 0,3 4-4 16,-3-4 13-16,5 2-9 15,1-1-2-15,2 3-24 16,4-3-6-16,1 3-25 16,0-1-20-16,0 1-14 15,2-1 2-15,3 0 5 16,23 0 13-16,41-2 12 15,-15 3 2-15,1-6-3 0,15-1-8 16,-1-1-9-16,15-1-5 16,-8-3 3-16,12 6 1 15,-12 1 2-15,8 6-6 16,-13-2-1-16,7 4-12 16,-11-1-1-16,10 0-7 15,-12 1 5-15,11-1-1 16,-8-4 8-16,12 3-10 15,-7-4 6-15,10-3-5 16,-7 3 4-16,6 0-4 16,-7-4 14-16,7 3-10 15,-9-4 6-15,13-1-4 16,-8 3 4-16,15-3-9 16,-10 3 7-16,12-1-5 15,-12 0 1-15,10 0-1 16,-11-1 2-16,11 1-5 0,-14 1 2 15,10-1-4-15,-10 2 2 16,9 1-1-16,-9-2 7 16,13-1-5-16,-8 2 3 15,9 0-5-15,-14-1 5 16,10 2-6-16,-10-1 5 16,8 0-6-16,-11-1 6 15,13 1-1-15,-13-1 3 0,9 1-1 16,-9 1 9-16,12-5-4 15,-10 1-2-15,14-1 1 16,-16 1 0-16,9-1-4 16,-12 1 1-16,5 2 3 15,-11-1 2-15,4 0-3 16,-12 3 4-16,3 1-3 16,-12 1-2-16,0-1 0 15,-8 1-1-15,1 0-2 16,-13-1 4-16,-1 1-5 15,-8-2 3-15,-6 2-2 16,-6 0 0-16,-5 1-28 16,-2 1-40-16,-7 4-485 15,4-4 123-15</inkml:trace>
  <inkml:trace contextRef="#ctx0" brushRef="#br0" timeOffset="53357.53">5051 15878 1087 0,'2'-6'264'0,"-1"-1"98"16,10-28-305-16,-15 33-5 15,-2 2 9-15,-4 1 15 16,-2 1-6-16,-3 4 6 16,-1 3-28-16,-3 3-10 15,5 0-23-15,-3 6 2 16,5 1-14-16,1 5 3 16,4 0-3-16,-2 11 1 15,5 0-6-15,4 11 1 0,4-2 3 16,5 3-3-16,4-11 0 15,7-1-5-15,1-13 0 16,9-4-16-16,-2-11 0 16,5-7-10-16,-1-8 9 15,0-10 3-15,-4-8 10 16,-1-17 7-16,-9-2 11 0,-2-14 4 16,-10 1 5-16,-9-10 11 15,-4 12 4-15,-5 4 9 16,-3 10 0-16,-3 6-2 15,2 16-8-15,-4 5-12 16,3 8-11-16,-5 6-9 16,0 7-7-16,-5 7-3 15,1 3 4-15,-2 12-1 16,4 3 6-16,1 10-3 16,5-3-1-16,6 8-2 15,7-7 0-15,7 2 0 16,6-8 3-16,8-3-4 15,4-12 1-15,9-6-7 16,3-13-13-16,12-8-63 16,0-3-39-16,4-11-321 0,-5 1 36 15</inkml:trace>
  <inkml:trace contextRef="#ctx0" brushRef="#br0" timeOffset="53879.12">5396 16130 797 0,'1'3'479'0,"1"-3"-58"16,-1-2-114-16,0 0-167 15,0 0-28-15,1 0 31 16,-1 1-8-16,0 0-12 16,0 0-37-16,0-1-26 15,-1 1-30-15,1 2-4 16,0 2-9-16,2 11 2 15,9 47-5-15,-9-18 3 0,-1 3-29 16,2 8-190-16,1-8-387 16,-8-3 47-16</inkml:trace>
  <inkml:trace contextRef="#ctx0" brushRef="#br0" timeOffset="65604.6">2868 17152 1244 0,'24'-5'320'16,"-32"4"103"-16,-7 3-330 15,-2 4-34-15,-6 3 5 16,-2 0 3-16,-6-2-2 16,5 0-13-16,2 0-19 15,5 0-9-15,3 0-14 16,4 1-4-16,4-3-12 16,4 0 5-16,2 1-15 15,5-2 5-15,-3-4-5 0,1 1 9 16,2 2-7-16,9 3 15 15,47 24-4-15,-31-24 4 16,6 3-5-16,-4 0 8 16,2 1-2-16,-8 0 8 15,-4 4-7-15,-8 3 6 16,-8 7-5-16,-5 6 2 0,-9 6-11 16,-8-2 8-16,-12 4-14 15,0-8-2-15,-12-3-32 16,3-11-11-16,0-8-48 15,8-13 1-15,7-11-34 16,9-11 12-16,14-9-268 16,12 0 12-16,13 5-92 15</inkml:trace>
  <inkml:trace contextRef="#ctx0" brushRef="#br0" timeOffset="66071.67">3110 17394 1098 0,'4'-12'264'16,"4"-1"93"-16,6 5-308 15,3 1-20-15,1-1 0 16,1 2-1-16,-2 1 2 0,-1 1-6 16,-3-1-4-16,-1 3-5 15,-1-1-2-15,-4-2-4 16,-3 3 3-16,-4-3-3 16,2-3 2-16,-5-2-4 15,0 0 1-15,-4-5-8 16,-3 3 0-16,-2 1-4 15,-1 4 4-15,-3 4 0 16,3 9 4-16,-4 2-3 16,2 7 3-16,-2 4-1 15,8 5 7-15,1 11 4 16,5 2 6-16,8 9 1 16,7-5 0-16,9 5-9 15,3-12-5-15,12-5-32 16,1-18-36-16,12-12-365 15,-2-15 84-15</inkml:trace>
  <inkml:trace contextRef="#ctx0" brushRef="#br0" timeOffset="66487.07">3483 17094 1232 0,'-16'-28'365'16,"5"7"90"-16,4 1-290 16,3 10-68-16,3-1 25 15,-1 0 3-15,-1-1-4 16,1 5-19-16,-1-3-14 16,1 5-30-16,1 2-2 15,2 3-7-15,-2 0-22 16,1 0-2-16,0 3-13 15,1 19-8-15,5 63-9 16,-4-24 8-16,0 11 0 16,3-5 8-16,3 11-1 15,0-15-21-15,3 13-145 0,-2-2 77 16,-5-7-547 0,-15-25 63-16</inkml:trace>
  <inkml:trace contextRef="#ctx0" brushRef="#br0" timeOffset="67502.78">3617 17417 1173 0,'-28'-1'257'0,"41"-8"109"16,6 1-342-16,6-2-13 16,0-1 0-16,4 1-5 15,-6 2 3-15,-2 3-7 16,-6 0 4-16,-3 2 6 15,-7-2 10-15,-3 0 9 16,-3 0 4-16,-2-2 2 16,-6 2-7-16,-6 0-11 15,0 1-7-15,-7 2-4 16,0 1-3-16,-5 2-3 0,8 1 5 16,-2 3-10-16,6 4 4 15,4 5-1-15,4 4 1 16,5 6-5-16,5 3 6 15,7 5-3-15,5-1 1 16,5-2-3-16,3-7 5 16,8-2-31-16,1-8-38 15,9-12-349-15,1-10 75 0</inkml:trace>
  <inkml:trace contextRef="#ctx0" brushRef="#br0" timeOffset="67821.31">4164 17386 1120 0,'-7'-9'288'0,"-1"-2"94"15,1 5-308-15,0 3-6 16,4 2-2-16,-3-1 5 15,-1 1-7-15,7-1-4 0,-3 2-19 16,-1 0-10-16,0 0-4 16,-8 3-1-16,-40 20-11 15,33-3-1-15,0 5-9 16,3 7-4-16,3-1-4 16,3 7-4-16,9-6-13 15,10 1-18-15,7-10-12 16,16-4-50-16,9-12-23 15,22-12-331-15,5-15 77 0</inkml:trace>
  <inkml:trace contextRef="#ctx0" brushRef="#br0" timeOffset="68220.69">4480 17098 1468 0,'-7'-16'318'0,"-1"-7"154"16,4 11-415-16,0 1 14 16,0 2 12-16,2 5 14 0,2 2-15 15,0 1-18-15,-2 0-24 16,2 1-16-16,0 0-19 15,0 0-6-15,0 0 7 16,0 2-8-16,3 11 1 16,11 57 1-16,-12-25 6 15,0 10-9-15,-2-3 8 16,-4 11-3-16,2-6 3 16,2 4-5-16,0-10 2 0,1-2-5 15,0-17 5-15,-1-5-11 16,-1-14-7-16,0-1-44 15,-5-10-53-15,0-3-121 16,1-9-319-16,3-16 25 16</inkml:trace>
  <inkml:trace contextRef="#ctx0" brushRef="#br0" timeOffset="68433.58">4320 17412 1361 0,'-2'-6'273'0,"3"1"132"15,7 4-398-15,5 0 2 0,5-1 9 16,8-2 1-16,5-3 5 16,11 1-7-16,5-1-13 15,10 1-48-15,-2-1-30 16,9 6-356-16,-13-1 68 15</inkml:trace>
  <inkml:trace contextRef="#ctx0" brushRef="#br0" timeOffset="68720.37">4738 17358 837 0,'-38'0'481'0,"37"-9"-63"16,0 4-130-16,2 0-164 15,2 3-34-15,-3 1 21 16,0 0 6-16,0 0-15 16,0 0-36-16,0 0-21 15,0 1-20-15,0 0-20 16,1 2 0-16,1 3-8 16,1 23 8-16,7 40-10 15,-9-32 12-15,0 2-7 16,1-10-6-16,3-1-46 15,-3-11-32-15,0-5-96 0,0-12-47 16,-4-13-308-16,-7-12 41 16</inkml:trace>
  <inkml:trace contextRef="#ctx0" brushRef="#br0" timeOffset="68850.64">4709 17141 1379 0,'16'-24'392'0,"-2"8"17"16,0 3-443-16,6 6-401 16,-1 0 3-16</inkml:trace>
  <inkml:trace contextRef="#ctx0" brushRef="#br0" timeOffset="70054.06">4935 17385 1083 0,'-41'-30'322'0,"36"14"89"16,4 8-301-16,-1 3-24 15,0 3-25-15,6 1 1 16,-4 1-33-16,0 0 0 16,2 1-16-16,2 2 3 0,3 8-14 15,44 51 7-15,-38-34-5 16,4 7 8-16,-4-9-12 15,0 1 9-15,-3-12-7 16,-6-5 8-16,0-9 4 16,-1-6 18-16,1-6-3 15,1-10 6-15,0-2-7 16,1-7-7-16,0 3-12 0,3-2-24 16,1 9-29-16,5 0-75 15,-2 6-55-15,3 10-318 16,-3 5 38-16</inkml:trace>
  <inkml:trace contextRef="#ctx0" brushRef="#br0" timeOffset="70312.35">5298 17392 1505 0,'0'0'378'0,"0"-1"116"16,-1-1-433-16,1 1-30 16,-1-1-12-16,1 1 17 0,0 0-5 15,0 0-2-15,0 1-16 16,0 1-5-16,1 1-20 16,1 8 8-16,1 19-3 15,1 42-56-15,-5-34-52 16,3 0-201-16,4-18-205 15,0-21-47-15</inkml:trace>
  <inkml:trace contextRef="#ctx0" brushRef="#br0" timeOffset="70472.48">5244 17032 1402 0,'-5'-19'298'15,"2"4"108"-15,13 8-477 16,1 6-75-16,17 4-287 16,4-2 17-16</inkml:trace>
  <inkml:trace contextRef="#ctx0" brushRef="#br0" timeOffset="70785.28">5606 16975 1569 0,'14'-57'369'15,"-16"37"156"-15,1 12-452 16,2 5 6-16,0 2-6 16,-1 0 6-16,0 0-25 15,0 1-5-15,1 1-32 0,3 3-5 16,7 31-14-16,7 57 8 15,-16-23-4-15,-5 16 4 16,-3-2-3-16,-3 10 5 16,2-19-12-16,2-3 3 15,5-19-13-15,3-10-31 16,0-19-38-16,0-11-96 16,-2-11-43-16,-6-16-350 15,-6-15 37-15</inkml:trace>
  <inkml:trace contextRef="#ctx0" brushRef="#br0" timeOffset="70963.69">5467 17327 1305 0,'1'-5'338'0,"7"3"90"15,12-2-356-15,4 2-71 16,14 0-25-16,4-1-27 15,7 2-75-15,-5 1-32 16,4 3-269-16,-13 1 24 16</inkml:trace>
  <inkml:trace contextRef="#ctx0" brushRef="#br0" timeOffset="71546.39">5788 17316 914 0,'2'1'384'0,"-1"1"47"16,-1-1-238-16,0 0-8 15,-1 0-55-15,0 0 6 16,0 0-47-16,1 0 4 15,-1-1-39-15,1 1-10 16,0-1-27-16,0 1 4 16,1 0-15-16,1 2 0 15,1-1-3-15,3 1 7 16,3 5-10-16,36 34-4 16,-33-24-10-16,1 7-22 15,1-3-19-15,2 1-36 16,1-3-13-16,3-5-10 15,-2-7 15-15,3-9 22 16,-1-7 38-16,-3-9 46 16,-4-6 36-16,0-7 54 0,-6 1 4 15,-3-2 38-15,-1 8-18 16,-3 1 4-16,-1 8-36 16,-1-1 11-16,0 5-35 15,1 2 9-15,0 2-14 16,0 1-1-16,1 4-16 15,-1 0-1-15,0 1-23 0,1 1-10 16,-1 2-8-16,-4 31-7 16,-6 60 0-16,0-2 4 15,-2 12-15-15,4 28-156 16,3-2-81-16,0 2-397 16,2-32-53-16</inkml:trace>
  <inkml:trace contextRef="#ctx0" brushRef="#br0" timeOffset="72002.09">6852 16589 1390 0,'-52'-36'343'0,"24"37"121"16,-7 18-375-16,-1 14-45 15,-6 24 27-15,4 10 4 16,-4 41 6-16,10 11-14 15,13 31-10-15,17 2-29 16,27 27-12-16,18-31-48 0,32 5-130 16,11-21 35-16,22-20-417 15,2-43 20-15</inkml:trace>
  <inkml:trace contextRef="#ctx0" brushRef="#br0" timeOffset="72836.58">7296 16927 1104 0,'-18'-10'277'16,"3"2"94"-16,4 6-308 0,-5 6-7 15,0 3-1-15,-4 8 3 16,-1 5-3-16,-9 8-6 16,3 7-13-16,-6 15-14 15,7-3-6-15,-3 7-7 16,9-4-3-16,5-3-4 15,10-10 3-15,7 4-9 16,9-11-5-16,13-3-15 16,10-9-3-16,12-9-12 15,1-15 6-15,8-10 7 16,-8-5 16-16,-1-5 5 16,-13 2 16-16,-3-7 18 0,-13 5 9 15,-6-11 3-15,-10-2 5 16,-8-9 4-16,-4 1-14 15,-6-3-5-15,-3 9-4 16,-3 3-6-16,-2 12-9 16,-5 7-6-16,5 11-6 15,-7 9-6-15,1 8 1 0,-3 13-3 16,4 6 0-16,-4 15 6 16,6 4 6-16,1 8-6 15,9-5 7-15,7-1-14 16,11-15-11-16,18-8-18 15,15-12-15-15,24-8-85 16,12-4-317-16,14-2 72 16</inkml:trace>
  <inkml:trace contextRef="#ctx0" brushRef="#br0" timeOffset="73252.47">7559 17348 1357 0,'-1'-2'349'0,"1"0"132"15,0 0-359-15,0-1-13 16,0 1 8-16,0 0 8 16,0 0-20-16,0 0-18 15,0 1-37-15,0-1-15 16,0 1-19-16,0 1-12 15,0 1-3-15,0 3-5 16,2 22 0-16,2 55-18 16,-6-28-31-16,0 15-173 15,-4-10-363-15,-5-14 29 16</inkml:trace>
  <inkml:trace contextRef="#ctx0" brushRef="#br0" timeOffset="73686.2">7679 16736 1255 0,'-6'-12'359'0,"2"1"117"16,2 5-346-16,3 3-2 15,8 1-21-15,4 4-13 16,2 4-29-16,11 9-17 16,5 11-21-16,9 27-11 15,-2 17 0-15,1 35-3 16,-13 8-1-16,-8 22-1 0,-12-5 3 16,-12 5-13-16,-8-29-14 15,-10 6-95-15,-3-27-74 16,-2-17-376-16,2-29 13 15</inkml:trace>
  <inkml:trace contextRef="#ctx0" brushRef="#br0" timeOffset="74091.7">8209 17055 1265 0,'-6'-11'389'0,"3"5"99"15,3 4-321-15,4 2-53 16,-4-1-2-16,1 0-31 16,3-1-19-16,17-5-19 15,44-12-17-15,-32 12-11 16,0 0-33-16,-5 2-28 0,-1 1-100 15,-6 4-41-15,-6 4-183 16,-4 2-158-16,-10 0-15 16</inkml:trace>
  <inkml:trace contextRef="#ctx0" brushRef="#br0" timeOffset="74296.2">8255 17277 958 0,'-5'-6'643'0,"6"2"-126"15,7 3-154-15,7 1-229 16,3-1-88-16,11-1 4 16,4 1-2-16,7 1-38 0,0 0-101 15,-9 6-467 1,-17 1 89-16</inkml:trace>
  <inkml:trace contextRef="#ctx0" brushRef="#br0" timeOffset="82706.64">10259 16448 1345 0,'31'-50'328'0,"-34"36"131"0,2 3-353 16,-2 3-4-16,2 3 12 15,-1 0 17-15,3 3-10 16,-1 1-26-16,0-1-34 15,0 2-20-15,0 0-25 16,0 2-18-16,0 0-2 16,0 2-6-16,0 21 5 15,-3 55 2-15,1-28 14 0,0 4-5 16,2-5 2-16,-3-8-1 16,3-19 1-16,-1-8-8 15,2-9 12-15,-3-6-6 16,0-1-18-16,1-1-81 15,0 0-85-15,0 0-419 16,0 0 36-16</inkml:trace>
  <inkml:trace contextRef="#ctx0" brushRef="#br0" timeOffset="83433.64">9206 17162 663 0,'-70'-8'345'16,"13"4"-21"-16,2 1-80 16,16 3-174-16,6-3 37 0,16 6 16 15,11-7-4-15,12 2-21 16,17 2-19-16,11-2-37 15,24-8-15-15,11 2 0 16,28-1 4-16,1-3 12 16,30-3-7-16,-6 4 1 15,38-3-3-15,-3-2 4 16,41-2-6-16,-14 2 5 16,36-2-10-16,-25 4-3 0,24-1-15 15,-30 2 2-15,21-1-2 16,-29 5 6-16,14-1-5 15,-33 3 9-15,9 1-10 16,-33 2-2-16,1 1-9 16,-34 1 7-16,-5 0-6 15,-33-1 3-15,-15 1 1 16,-27 0 7-16,-7-2-13 16,-16 1-11-16,-9-1-80 15,-7 1-57-15,-10 3-395 16,-8 2 40-16</inkml:trace>
  <inkml:trace contextRef="#ctx0" brushRef="#br0" timeOffset="84120.7">9325 17575 606 0,'-13'-20'503'16,"5"0"-94"-16,2 4-3 15,3 5-273-15,0 3-6 16,4 4-13-16,-2 3-6 15,1 0-30-15,0 0-20 0,1 1-19 16,3 1-15-16,-1 2-15 16,20 18 3-16,38 47 0 15,-25-24-2-15,-3-4-3 16,1 1 3-16,-4-12-8 16,-2-7 4-16,-9-9 5 15,1-9 23-15,-7-11 13 0,4-16 10 16,-1-9-3-16,2-20-3 15,0-3-23-15,-2-11-9 16,-2 7-8-16,1 1-52 16,-2 17-46-16,-1 9-167 15,3 20-346-15,-1 6 15 16</inkml:trace>
  <inkml:trace contextRef="#ctx0" brushRef="#br0" timeOffset="84466.71">10346 17204 1199 0,'-17'-10'277'0,"-1"6"117"16,-7 9-303-16,2 1-17 16,-5 9 43-16,0-2 1 15,-5 9 4-15,0 1-36 0,-5 13-19 16,4 5-41-16,-1 21-7 16,10 3-14-16,7 20-4 15,15-5 3-15,16 11-23 16,14-16-32-16,20 6-102 15,9-14-31-15,12-22-340 16,-5-29 27-16</inkml:trace>
  <inkml:trace contextRef="#ctx0" brushRef="#br0" timeOffset="85118.86">10472 17293 1291 0,'-1'-17'346'0,"0"6"111"16,3 4-347-16,2 6-27 16,-2 3 11-16,-2-2-13 15,0 2 2-15,1-1-11 16,1 2-17-16,1 11-13 0,14 54-13 15,-14-27-10-15,-1 14-9 16,-3 2-1-16,-2 11-5 16,1-12 0-16,0-7-1 15,2-16-1-15,1-11 2 16,0-15-2-16,-3-12-9 16,-2-6-11-16,-5-14-10 15,0-7-10-15,-13-11-5 16,1 2 4-16,-7-5-12 15,-3 11 6-15,-4 7 6 16,6 13 5-16,-4 10 6 16,8 13 20-16,2 10 0 15,6 7 4-15,7 15-4 16,6 1 0-16,12 7-12 16,8-8 1-16,14-2-25 15,5-15-2-15,15-8-27 0,0-11-5 16,13-7-17-16,-5-10 13 15,8-13 4-15,-15-2 27 16,2-12 22-16,-16 3 25 16,-6-1 23-16,-14 9 18 15,-8 4 24-15,-10 9 7 16,-13 6 17-16,-5 6-4 0,-8 6 7 16,-5 3-25-16,-1 7-4 15,4 3-18-15,3 8-9 16,10-3-20-16,8 6-8 15,6-3-11-15,15 3-47 16,10-6-28-16,11-4-56 16,4-3-19-16,10-6-211 15,-4-6-63-15,1-3-35 16</inkml:trace>
  <inkml:trace contextRef="#ctx0" brushRef="#br0" timeOffset="85382.68">10933 17519 843 0,'-19'-9'522'16,"1"-2"-55"-16,1 5-66 15,8 5-276-15,4 2 11 0,3-1-13 16,3 1-15-16,-1-1-36 16,0 0-9-16,1 1-24 15,1 1-15-15,1 9-9 16,29 60-1-16,-22-27-12 15,-2 12-1-15,-3 0-3 16,-5 5-42-16,0-11-30 16,0-2-79-16,0-17-47 15,0-9-72-15,-2-17-30 0,-2-17-217 16,-7-10 62-16</inkml:trace>
  <inkml:trace contextRef="#ctx0" brushRef="#br0" timeOffset="85591.14">10864 17511 1142 0,'12'-24'293'0,"9"6"105"16,2 11-318-16,5 6 0 15,0 6-10-15,-1 11 2 16,-7 5-20-16,2 13-8 16,-8 1-27-16,-4 6-2 15,-6-2-13-15,-7-1 1 16,-8-10-9-16,-6-3-1 15,-1-9-17-15,-9-11-34 16,6-6-33-16,-2-12-358 0,5-12 78 16</inkml:trace>
  <inkml:trace contextRef="#ctx0" brushRef="#br0" timeOffset="85918.26">11258 17280 1218 0,'-4'-14'344'0,"0"4"106"16,0 2-336-16,1 3 8 15,1 1-17-15,0-2 22 16,1 5-25-16,1 0-3 16,-2-1-31-16,1 0-23 15,1 0-23-15,0 2-10 16,1 2-9-16,1 1-2 15,5 22 8-15,6 55 1 16,-13-30 2-16,-2 18-2 16,-1-1-1-16,0 3-4 15,2-15-2-15,0-8-11 16,3-21-20-16,1-8-63 16,-2-13-48-16,0-11-120 0,3-5-311 15,-5-19 39-15</inkml:trace>
  <inkml:trace contextRef="#ctx0" brushRef="#br0" timeOffset="86053.93">11131 17458 705 0,'-4'1'550'0,"16"-6"-132"0,12-1-24 16,9 3-374-16,16-3-53 15,5 2-60-15,11-8-325 16,2 5 52-16</inkml:trace>
  <inkml:trace contextRef="#ctx0" brushRef="#br0" timeOffset="86601.88">11443 17742 935 0,'-16'-3'265'0,"3"4"86"16,1 0-217-16,5 0-30 15,6 0 11-15,4 1-14 16,-2-4-5-16,3 1-28 16,27 0-11-16,40-4-8 15,-21 2 2-15,-5-1-14 16,-2 2-9-16,-11 2-8 0,-6-1-12 15,-10 1-21-15,-5 1-91 16,-10-1-57-16,-2 3-326 16,-6 2 7-16</inkml:trace>
  <inkml:trace contextRef="#ctx0" brushRef="#br0" timeOffset="87017.36">11865 17463 1496 0,'-1'-11'359'0,"2"-1"121"15,-3 11-422-15,2 2-45 16,-2 4 1-16,1-4-5 16,0 2 3-16,-1 14-6 0,-7 46 1 15,6-32-8-15,4-7 1 16,1-4-7-16,3-5 2 15,1-9-16-15,3-5 4 16,1-9-13-16,0-6 5 16,1-10-1-16,-1-1 17 15,1-3-4-15,-3 4 16 16,3 1-3-16,0 7 7 0,3 2-7 16,-3 4 5-16,3 2-2 15,-4 5 7-15,1 4-2 16,-3 3 4-16,0 5 1 15,-2 6-3-15,2 5-6 16,-3 3 2-16,2 14-7 16,0-2-20-16,-1 2-96 15,3-4 105-15,10 1-466 16,0-20 95-16</inkml:trace>
  <inkml:trace contextRef="#ctx0" brushRef="#br0" timeOffset="87484.15">12390 17423 1239 0,'4'-8'305'0,"-4"-2"119"0,0 7-339 16,-5-3-3-16,0 0 2 15,-6-3 11-15,-1 2-13 16,-8 1-6-16,2 0-35 15,-5 5-12-15,-2 3-13 16,-2 5-9-16,2 4-4 0,-3 4-6 16,5 3 2-16,3 6-18 15,5-1-8-15,6 5-32 16,6 1-3-16,6 4-25 16,5-8 6-16,10 5-13 15,0-7 24-15,7-5-3 16,0-12 28-16,-3-5 6 15,-5-7 27-15,3-8 11 16,-6-5 17-16,-1 0 15 16,-2 1 9-16,0-7 9 15,-4 6 6-15,-2 1-1 16,-1 5-7-16,-2 1 1 16,-1 7-2-16,-1 2-14 15,1 2-7-15,-1 1-12 0,0 0-3 16,0 1-15-16,2 2 5 15,5 15-3-15,20 44-11 16,-8-27-70-16,-1 0-40 16,5-2-348-16,4-9 37 15</inkml:trace>
  <inkml:trace contextRef="#ctx0" brushRef="#br0" timeOffset="88066.75">12576 17482 688 0,'-8'-13'603'0,"2"3"-162"16,5 1-25-16,0 8-335 16,2 2-41-16,-1 3 10 15,0-3 4-15,0 3-8 16,0 9-3-16,1 53-27 16,-1-34-10-16,0 2-13 15,0-6-4-15,0-5-22 16,0-14 8-16,0-4-8 15,1-7 11-15,3-11-7 16,-4-8 23-16,0-10-7 16,2 1 13-16,-3-7-5 15,1 7 22-15,0 2-3 16,1 11 11-16,1 0 1 0,0 8 3 16,1 2-16-16,1 5 0 15,4 5-10-15,0 5-4 16,5 6-6-16,1 4 6 15,1 6 2-15,-4 2-4 16,0 0-19-16,-6-1-5 16,3 1-20-16,-6-6-8 15,0-9-3-15,-1-1 20 16,2-8 7-16,-4-8 20 0,-1-6 9 16,1-1 12-16,-2-8 6 15,0-1 4-15,-1-2 6 16,3-1 0-16,4-2 1 15,1 5-6-15,5-1 0 16,1 5-9-16,5 0-2 16,-1 8 1-16,4 4-7 15,-2 6 0-15,1 5-4 16,-1 8 2-16,-1 8-8 16,-4 3 5-16,0 14-8 15,-5 1-9-15,-3 5-80 16,-2-3-53-16,2-1-316 15,2-13 14-15</inkml:trace>
  <inkml:trace contextRef="#ctx0" brushRef="#br0" timeOffset="88434.27">12998 17522 1272 0,'-4'-8'328'15,"9"-5"89"-15,3 6-362 0,6 4-37 16,0-3-15-16,2 2-3 16,-4-1 5-16,0 3-2 15,-3-1-3-15,-3 0-2 16,0-2 4-16,-3 0 0 16,-1-5 3-16,-2-4-1 15,-3-3 7-15,-4-3-9 16,1 1 3-16,-4 1-5 15,-2 5 3-15,-2 4-11 16,-3 5 2-16,-1 5-7 16,3 3 8-16,-2 11-7 15,4 4 7-15,2 12 2 16,4 0 2-16,7 11-7 16,7 1 6-16,10 5-8 15,10-7-22-15,9-2-84 0,4-7-294 16,3-12 46-16</inkml:trace>
  <inkml:trace contextRef="#ctx0" brushRef="#br0" timeOffset="88585.04">13313 17510 1313 0,'1'11'368'0,"-5"7"91"16,1 7-360-1,-1 11-61-15,-6-1-60 0,-9 10-426 16,-3-11 116-16</inkml:trace>
  <inkml:trace contextRef="#ctx0" brushRef="#br0" timeOffset="89232.38">13683 17320 1079 0,'-6'0'277'0,"-15"1"114"16,-31 9-298-16,32-6 10 15,4 0 0-15,-1-1 1 16,3-1-17-16,-1-1-19 16,4 2-21-16,-2-1-14 15,1 2-15-15,0 1-13 16,4 1 5-16,-3-1-12 15,7 3 4-15,6 0-9 16,9 2 10-16,8 1-11 0,8-1 7 16,8-1-7-16,3 0 6 15,5 1-8-15,-5 0 12 16,1 6-5-16,-8 4 8 16,-3-1-6-16,-14 2 3 15,-5 6-6-15,-14-2 4 16,-8 1-8-16,-8-3 5 15,-12-2-29-15,0-8-15 0,-4-9-52 16,8-7-29-16,5-12-344 16,13-14 78-16</inkml:trace>
  <inkml:trace contextRef="#ctx0" brushRef="#br0" timeOffset="89568.42">13987 17169 1327 0,'-16'-30'366'0,"6"3"113"16,3 8-376-16,1 1 7 16,4 4-13-16,4-1 10 0,-2 3-15 15,3 2-1-15,0 5-25 16,2 5-23-16,0 4-14 15,3 13-10-15,-2 5-12 16,3 18 4-16,-6 5-1 16,0 15 2-16,-7-3 0 15,1 16 2-15,-6-6-1 16,2 11 1-16,1-13 0 16,5-1-8-16,1-18 1 0,6-11-41 15,1-17-34-15,1-9-125 16,-2-9-55-16,0-7-362 15,-5-6 15-15</inkml:trace>
  <inkml:trace contextRef="#ctx0" brushRef="#br0" timeOffset="89734.43">13771 17395 1082 0,'22'-14'251'0,"9"1"91"15,7 8-312-15,8 3-34 16,-2 1-6-16,3 1-44 16,-6 1-28-16,-1 0-259 15,-6 0 44-15</inkml:trace>
  <inkml:trace contextRef="#ctx0" brushRef="#br0" timeOffset="90059.43">14184 17362 831 0,'42'-4'350'16,"-53"0"49"-16,0-1-207 15,-1 1-9-15,2 2-46 0,-5 3-1 16,4 0-31-16,0 1-3 16,3 0-22-16,0 3-7 15,4-2-19-15,3 6-15 16,1-1-15-16,3 9-11 16,1 3-3-16,1 8-6 15,2 2 3-15,-1 10-6 16,1-4 2-16,3 6-10 15,-1-10-2-15,0-2-7 16,2-14 6-16,2-8-3 16,5-15 12-16,5-11-7 15,1-10-1-15,2-11-26 16,-6 1-2-16,-4-5-27 16,-8 7-1-16,-5 1-14 15,-2 10 8-15,-3 3-47 16,0 10-12-16,2 7-335 0,3 6 71 15</inkml:trace>
  <inkml:trace contextRef="#ctx0" brushRef="#br0" timeOffset="90782.09">14684 17183 1299 0,'4'-32'350'16,"1"10"118"-16,6 5-335 16,-1 6-27-16,1-2 30 15,0 6-19-15,0 0-6 16,-5 6-24-16,0 3-22 16,0 4-32-16,-1 11-12 15,0 4-9-15,-3 16-5 16,-3 5 9-16,-6 14-7 15,-2 0 5-15,-4 12-6 16,2-10-1-16,1 4-8 16,6-15 10-16,1-6-9 15,2-18 0-15,1-9 5 16,0-13 3-16,-4-11-13 0,0-6-2 16,-9-9-18-16,-3-4-11 15,-8-7-18-15,-4 5-4 16,-4-1-13-16,4 6 17 15,-4 7 4-15,7 8 14 16,-1 7 3-16,7 12 21 16,1 8 0-16,8 6 5 15,5 9-13-15,7 0-1 16,8 6-33-16,6-1-11 0,15-3-13 16,6-9 9-16,17-8 3 15,1-11 28-15,12-14 4 16,-9-11 16-16,1-6 1 15,-13-3 9-15,-6-11 2 16,-11 5 11-16,-10-1 4 16,-5 4 13-16,-9 1 11 15,-5 13 11-15,-10 0 1 16,-3 11 4-16,-6 1-9 16,3 6-7-16,-6 0-4 15,6 6-7-15,4 0-12 16,4 4-3-16,7 7-7 15,5 1-3-15,12 10-9 16,-1 1-3-16,9 7-24 0,-3-2-7 16,4 6-20-1,-6-9-1-15,1-4-25 0,-1-11 5 16,1-12-38-16,-4-12 26 16,1-13-307-16,-4-9 94 15</inkml:trace>
  <inkml:trace contextRef="#ctx0" brushRef="#br0" timeOffset="91150.74">15095 17407 1017 0,'-4'-6'381'16,"2"1"42"-16,1 4-230 15,1 1-89-15,0 0 5 16,0 1-19-16,0 2-5 16,1 0-19-16,2 11-22 15,9 43-20-15,-10-27-14 16,-2-2-4-16,-2-1-1 15,1-5 4-15,-2-5-7 16,-1-8 5-16,2-7-6 16,2-3 4-16,-2-13-11 15,-1-1 6-15,3-8-6 16,-1-1 4-16,3-10-4 16,2 7 9-16,6-5-1 15,2 8 5-15,6-1-11 16,0 10 4-16,3 3-2 0,0 8 2 15,3 3-6-15,-3 5 10 16,2 6-9-16,-2 3 7 16,-4 9-9-16,-4 2 11 15,-2 8-4-15,-3-2 2 16,-4 4-77-16,-1-7-46 16,1 0-397-16,5-10 46 15</inkml:trace>
  <inkml:trace contextRef="#ctx0" brushRef="#br0" timeOffset="91515.17">15470 17257 1296 0,'4'-22'353'0,"1"0"134"15,-1 7-351-15,0 0 18 16,-1 3-5-16,-2 3-4 15,0 2-29-15,-1 3-18 16,-1 4-23-16,1-1-19 16,0 0-13-16,0 0-14 15,0 1-8-15,0 0-19 16,0 1 3-16,1 1-11 16,0 7 7-16,1 15-5 0,1 37 11 15,-7-24-4-15,2 3 5 16,-1 11-2-16,-1-6 9 15,4 6-9-15,1-8 1 16,3 1-2-16,-1-17-14 16,1-6-44-16,0-9-22 0,-4-7-67 15,-5-13-67-15,-5-6-102 16,-2-4-282-16,-3-10 28 16</inkml:trace>
  <inkml:trace contextRef="#ctx0" brushRef="#br0" timeOffset="91674.78">15333 17343 1144 0,'6'-7'336'0,"8"-1"93"15,8 3-319-15,12 2-13 16,3-1-31-16,10 1-18 16,-3 3-39-16,5 1-95 15,-10 0-58-15,3 4-310 16,-11-4 4-16</inkml:trace>
  <inkml:trace contextRef="#ctx0" brushRef="#br0" timeOffset="91900.63">15767 17062 1105 0,'12'-14'403'16,"9"2"60"-16,5 10-275 15,8 11-30-15,-1 13-41 0,-2 18 7 16,-5 10-24-16,-12 19-23 16,-11 9-27-16,-9 25-15 15,-11-4-15-15,-8 10-19 16,-1-11-32-16,-8 0-156 16,-1-26-382-16,-9-21 45 15</inkml:trace>
  <inkml:trace contextRef="#ctx0" brushRef="#br0" timeOffset="92650.43">12421 16882 998 0,'-15'-6'271'16,"3"4"81"-16,5 3-285 0,9 1-2 15,7-2 1 1,13 2 24-16,12-4-6 16,16-2 22-16,6-3-23 0,24 2-2 15,0-2-19-15,23 1 8 16,0-1-16-16,21 3 10 15,-4 2-15-15,23-1 2 16,-13 6-16-16,23 4-1 16,-13 1-16-16,20 0 5 15,-15-2-12-15,18-2 9 16,-18-4-12-16,17-1 7 16,-20-3-7-16,17-4 3 15,-19 2-11-15,18-1 6 16,-23-2-5-16,14 4 2 15,-18 3-5-15,14 2 5 16,-21 2-2-16,10 6 1 0,-24 0-2 16,-3 2 2-16,-34-1-5 15,-11-1 5-15,-30-4-29 16,-29-4-144-16,-29-1-393 16,-25-7 58-16</inkml:trace>
  <inkml:trace contextRef="#ctx0" brushRef="#br0" timeOffset="182348.04">17145 16993 1030 0,'3'-4'605'0,"1"-2"-117"15,-3 1-151-15,2 1-329 16,4-1-36-16,6 2 12 15,35 2 4-15,-30 9-94 16,3 1-61-16,18-4-314 16,-1-5-25-16</inkml:trace>
  <inkml:trace contextRef="#ctx0" brushRef="#br0" timeOffset="182523.62">17747 16958 1681 0,'17'-27'284'0,"-12"13"158"0,-12 8-494 15,0 3-23-15,0-4-110 16,-4 3-238-16,-11-6-20 16,-7-2-206-16</inkml:trace>
  <inkml:trace contextRef="#ctx0" brushRef="#br0" timeOffset="182678">17211 16467 1851 0,'-12'-21'386'16,"4"1"156"-16,22 6-572 15,3 9-99-15,5 5-284 16,6 2-144-16,-8 0-106 15</inkml:trace>
  <inkml:trace contextRef="#ctx0" brushRef="#br0" timeOffset="184834.98">18229 16705 1453 0,'-5'-4'336'16,"2"0"121"-16,0 0-417 0,0 1-23 16,1 0-2-16,1-1-5 15,1 1 5-15,2-1-5 16,5-2 0-16,18-6-16 16,28-36 7-16,-36 30-6 15,-6-1 1-15,-2-3-4 16,-5 3 15-16,-3 0-5 15,-3 4 6-15,-3 2 5 16,-4 2 3-16,-8 5-8 16,1 3 4-16,-7 5-4 15,1 4-4-15,-4 11-6 16,6 8 4-16,0 10-12 16,7 0 4-16,13 3-5 15,11-6-7-15,17-1-30 0,8-13-12 16,13-5-59-16,-4-10-28 15,8-10-77-15,-14-9-211 16,1-9 39-16</inkml:trace>
  <inkml:trace contextRef="#ctx0" brushRef="#br0" timeOffset="185168.8">18521 16619 588 0,'42'-54'495'16,"-42"40"-51"-16,-2 7-82 16,0 3-113-16,-1 2-77 15,2 1-17-15,0 1-54 0,0 0-17 16,1 0-26-16,-2 0-21 15,-1 0-24-15,1 0-2 16,0 0-5-16,1 1-6 16,0 0 3-16,0 0-6 15,0 0-2-15,1 0-14 16,0 0 0-16,1 0-17 16,1 2 7-16,1-1-1 15,4 0 10-15,7 4-2 16,34 19 14-16,-31-15 1 15,-1 1 0-15,2 6 2 16,-4 1 8-16,0 1-10 16,-4-2 4-16,-5 1-1 15,-6-3-5-15,-5 1-8 16,-6-4 6-16,-5-3-57 16,-1-4-33-16,-7-6-81 0,4-3-257 15,0-10-57-15,7-14-100 16</inkml:trace>
  <inkml:trace contextRef="#ctx0" brushRef="#br0" timeOffset="185485.84">18997 16245 1784 0,'-16'-1'368'0,"1"-8"199"16,7 5-506-16,0 2 22 15,4 0 7-15,2 0 1 16,-1 0-18-16,2 1-27 16,1 1-34-16,0 0-1 15,0 0-8-15,0 0-9 16,0 1 1-16,1 3 7 16,5 26-2-16,5 60-1 15,-8-23 6-15,0 20-5 16,1-11-4-16,2 4-19 15,4-16-9-15,3-11-44 0,-1-20-21 16,0-5-103-16,-4-16-31 16,-6-7-72-16,-10-6-260 15,-10-9 52-15</inkml:trace>
  <inkml:trace contextRef="#ctx0" brushRef="#br0" timeOffset="185650.43">18755 16620 1612 0,'-1'-5'335'0,"6"2"142"16,8 3-461-16,15-4-40 15,7-5 12-15,21 2 6 16,2 2-39-16,14-3-104 16,-5 6-333-16,8-3 28 15</inkml:trace>
  <inkml:trace contextRef="#ctx0" brushRef="#br0" timeOffset="185869.84">19254 16550 1575 0,'-5'1'351'0,"0"-1"155"16,0 0-425-16,1 0-15 0,1 0 8 15,-1 0-3-15,2 0-15 16,1 1-33-16,0 2-19 15,2 16-10-15,12 45 0 16,-6-23-45-16,-3-2-29 16,-1 1-94-16,-1-12-45 15,0-2-337-15,-1-16 51 16</inkml:trace>
  <inkml:trace contextRef="#ctx0" brushRef="#br0" timeOffset="186003.48">19165 16281 1545 0,'-5'-17'374'16,"3"7"102"-16,2 8-448 0,2 1-138 15,3 5-55-15,-4-3-331 16,2 4 22-16</inkml:trace>
  <inkml:trace contextRef="#ctx0" brushRef="#br0" timeOffset="186583.87">19376 16612 1532 0,'1'0'312'16,"2"2"137"-16,-3 1-433 15,0-3-53-15,0 1 19 16,1 2 19-16,1 5 6 15,5 11-3-15,13 33-1 16,-13-34-2-16,-3-8 2 16,1-1-4-16,-4-8 5 15,-1 0-3-15,2-4 8 0,-2 2-9 16,0-1 4-16,0-3-3 16,0-8 1-16,10-38-5 15,-4 35 6-15,2-1 1 16,1 6 3-16,3 5-2 15,-2 0 0-15,3 4-3 16,0 5 1-16,3 6-4 16,1 4 4-16,-3 7-6 15,0 3 0-15,2 5-19 16,-7 3-17-16,0-2-38 16,0-2-10-16,-3-6-20 15,-3-6 10-15,-1-8 11 16,-2-7 52-16,-2-8 13 15,2-7 33-15,-1-5 37 0,-1-7 30 16,2 0 21-16,-3 4 17 16,2-1 15-16,1 6-24 15,7 5-17-15,-1 0-35 16,5 0-16-16,2 5-28 16,4 4-8-16,-4-1-6 15,7 6-8-15,-2 8 0 0,3 10-55 16,-5 3-51-1,3 18-391-15,-5 3 63 0</inkml:trace>
  <inkml:trace contextRef="#ctx0" brushRef="#br0" timeOffset="187034.79">20169 16686 1677 0,'-14'-23'392'0,"7"9"125"16,-3 2-479-16,2 5-10 15,0-1-14-15,-2 3 21 16,-3-2 12-16,-3 5-14 0,-2 1-16 16,-7 4-14-1,0 2-1-15,-7 8-36 0,1-4-19 16,2 8-73-16,5-4-28 15,3 4-54-15,8-1 10 16,4 2-20-16,7-2 56 16,3-1 14-16,4-4 49 15,6-3 32-15,2-3 59 16,4-3 63-16,-2-3 41 0,3-2 47 16,-6-1 17-16,3-6 27 15,-2-1-25-15,3-5 5 16,-1 2-31-16,-2-2-15 15,-3 2-36-15,1 0-18 16,-6 7-23-16,2 5-17 16,-6 2-13-16,6 4-13 15,-1 5-1-15,8 6-33 16,1 3-23-16,4 13-104 16,0 2-49-16,10 4-348 15,-1-8 20-15</inkml:trace>
  <inkml:trace contextRef="#ctx0" brushRef="#br0" timeOffset="187352.65">20332 16323 1238 0,'-12'-28'691'16,"1"5"-97"-16,5 8-193 15,2 8-306-15,4 7-35 16,2 0 18-16,-2-1 2 15,0 1-10-15,0 0-31 0,0 0-23 16,0 0-15-16,0 0-6 16,0 0 6-16,0 1-10 15,1 1 6-15,2 7-9 16,7 25 3-16,5 61-8 16,-13-26 9-16,-2 19-1 15,-1-6 3-15,2 2-37 16,4-26-18-16,0-9-57 15,5-21-36-15,-3-10-99 16,-3-11 4-16,-10-12-96 16,-4-7-196-16,-10-12 50 15</inkml:trace>
  <inkml:trace contextRef="#ctx0" brushRef="#br0" timeOffset="187485.57">20129 16536 1238 0,'-4'-5'443'0,"5"1"37"15,8 1-331-15,14-2-66 0,7 0-57 16,14-1-21-16,6 2-61 16,9 6-310-16,-9 1-120 15,-2 3-119-15</inkml:trace>
  <inkml:trace contextRef="#ctx0" brushRef="#br0" timeOffset="187850.79">20528 16732 1670 0,'1'-6'320'15,"3"6"144"-15,0 0-466 16,-4-1-74-16,2 0 17 16,5-1 58-16,13-6-10 15,32-11 5-15,-33 7-8 16,-8 1 1-16,-3-2 3 15,-5-3 11-15,-4-4 7 16,-4 2 7-16,-3-2 0 16,-2 0-1-16,-6 4-1 15,-2 5-5-15,-2 3-4 16,-2 7-4-16,-1 6-1 0,4 6-6 16,2 12-8-16,4 4 3 15,4 9-1-15,11 0 1 16,12 10 1-16,13-8-6 15,13-4-90-15,9-14-43 16,17-10-303-16,-6-20 0 16</inkml:trace>
  <inkml:trace contextRef="#ctx0" brushRef="#br0" timeOffset="188266.8">21021 16221 1759 0,'-5'-11'457'0,"5"9"133"16,1 1-482-16,0 2-14 16,-1-1-10-16,0 0 8 15,0 0-4-15,0 0-21 16,0 0-37-16,0 0-19 16,0 1-17-16,0 2-1 15,1 20 3-15,-1 61-6 16,-4-20 6-16,-7 23-2 15,2-6-3-15,-4 5-22 0,3-17 2 16,1-8-25-16,6-26-2 16,1-9-8-16,-1-17 15 15,1-6-3-15,-3-11 23 16,-6-10-13-16,-5-5 8 16,-4-9 0-16,-6-3 9 15,-1 1-4-15,3 7 22 16,1 6 0-16,4 8 3 0,7 7-10 15,5 8 1-15,0 13-8 16,5 2-2-16,8 16-25 16,8 3-12-16,15 10-94 15,14-10-51-15,23-4-328 16,12-14 23-16</inkml:trace>
  <inkml:trace contextRef="#ctx0" brushRef="#br0" timeOffset="188799.72">21640 16519 1505 0,'-10'3'424'0,"7"-5"90"16,-2 2-376-16,3 1-105 0,2-1 15 15,-2 0 5-15,1 0-1 16,-1 0-15-16,1 0-19 15,-3 0-12-15,2 1-8 16,-1-1-7-16,1 2-32 16,-2 0-12-16,1 0-31 15,0 1-6-15,-1 2-5 16,0 4 33-16,-8 36 13 16,16-34 31-16,4 2 1 15,1-1 14-15,7 2 0 16,1-3 6-16,0 3-6 15,1-3 10-15,-1 2-2 16,-5-3 5-16,-1 0-10 16,-5-4 6-16,-6 5-10 15,-8-1 2-15,-11 7-2 16,-5 2 4-16,-4 0-21 0,-4-5-6 16,4-3-53-16,8-12-43 15,7-5-341-15,2-7 69 16</inkml:trace>
  <inkml:trace contextRef="#ctx0" brushRef="#br0" timeOffset="189052.04">21834 16539 1140 0,'2'-3'625'15,"-5"-6"-83"-15,2 8-108 16,-1 0-358-16,2 2 14 15,0-1 12-15,0 0-3 16,0 0-42-16,0 0-23 16,0 0-21-16,0 0-18 15,0 0 0-15,0 1-16 16,2 2-10-16,2 19-33 16,8 41-11-16,-9-22-78 15,-3-5-41-15,0-3-91 16,-4-7-296-16,-1-11 40 15</inkml:trace>
  <inkml:trace contextRef="#ctx0" brushRef="#br0" timeOffset="189201.64">21731 16307 1792 0,'0'-10'391'15,"1"3"149"-15,1 6-518 16,6-2-120-16,2 0-49 0,6 7-217 15,2 5-176-15,1 6-61 16</inkml:trace>
  <inkml:trace contextRef="#ctx0" brushRef="#br0" timeOffset="189570.44">21968 16439 1489 0,'40'24'364'0,"-26"-35"111"15,4 0-402-15,5 0-55 16,0 5 4-16,1 0-3 0,-5 5 5 16,1 3-14-1,-6 4-16-15,-2 7-5 0,-4 6 0 16,-6 11-8-16,-6 5 6 15,-8 9-12-15,-2-2-5 16,-6 2-9-16,1-8 1 16,2-1-15-16,6-11 10 15,1-3-11-15,7-10 12 16,2-5-2-16,4-8 14 0,10 0 6 16,6-4 19-16,7 1-4 15,2-3 6-15,10-1-40 16,-7 2-34-16,2 5-324 15,-12 3 60-15</inkml:trace>
  <inkml:trace contextRef="#ctx0" brushRef="#br0" timeOffset="189763.46">22019 16666 1668 0,'0'-3'371'0,"5"1"135"16,2 1-470-16,-5 0-60 0,11-2 8 15,63-10-35-15,-30 5-73 16,8-1-383-16,-8 0 54 16</inkml:trace>
  <inkml:trace contextRef="#ctx0" brushRef="#br0" timeOffset="190150.47">22468 16614 1563 0,'2'0'305'16,"0"0"139"-16,-1 0-432 15,1 0-73-15,1-1 13 16,0 0 42-16,2-1-22 15,6-3-5-15,38-20-3 16,-39 17 5-16,-2-3 7 16,-1 1 26-16,-4-1 19 15,-5-2 11-15,2-1 2 16,-3-1 1-16,-6 2-3 16,1 3-14-16,-4 2-12 15,-1 2-5-15,-1 3-3 16,2 5-3-16,-3 5-8 0,7 4 6 15,1 9-8 1,5 6 3-16,6 12-3 0,7-1 8 16,5 4-3-16,4-7 13 15,13 1-12-15,-1-12-26 16,13-9 62-16,-1-5-457 16,5-7 140-16</inkml:trace>
  <inkml:trace contextRef="#ctx0" brushRef="#br0" timeOffset="190329.99">23001 16509 1575 0,'-9'4'445'16,"12"-4"81"-16,-2 0-408 15,-1-2-136-15,2 1-10 16,9 0 10-16,18-2-87 15,35-8-58-15,-35 6-360 16,-9 1 12-16</inkml:trace>
  <inkml:trace contextRef="#ctx0" brushRef="#br0" timeOffset="190468.62">22953 16645 1602 0,'8'-1'406'0,"7"-1"113"15,19-4-430-15,12 2-96 16,16-7-140-16,-4-2-370 16,-9-1 84-16</inkml:trace>
  <inkml:trace contextRef="#ctx0" brushRef="#br0" timeOffset="191433.22">18243 17575 1514 0,'3'-1'374'16,"0"0"111"-16,1 1-411 15,-4 1-77-15,-3 1 17 16,-1 1 15-16,-10 10 2 16,-39 37 3-16,34-36-6 15,5-2-14-15,7-3-16 16,3-4-19-16,7 0-45 16,3-2-19-16,14 4-38 15,4 0 0-15,9 2 9 16,0-2 42-16,5 2 17 15,-9-2 39-15,-1 4 8 16,-9-1 15-16,-4 1 6 16,-8 0 8-16,-7 3 11 15,-9 0 14-15,-8 2 5 16,-3 2-2-16,-10 3-2 0,1-6-8 16,-3-3-13-16,4-2-24 15,4-6-64-15,7-7-45 16,8-3-346-16,13-7 40 15</inkml:trace>
  <inkml:trace contextRef="#ctx0" brushRef="#br0" timeOffset="191816.75">18379 17766 1470 0,'-3'-5'330'0,"3"1"123"15,1 1-428-15,-1 2-34 16,2 0-13-16,2 0-28 16,7-2-8-16,41-9-22 15,-33 6 6-15,-4-2 6 16,-4 1 34-16,-4 0 20 16,-4-4 36-16,-4-1 20 15,-3 4 19-15,-3-5 11 16,-4-2-3-16,-4 5-10 15,-3 1-19-15,-1 0-20 16,-1 6-13-16,1 6-6 0,3 2-4 16,2 10-2-16,4 2 1 15,5 5-11-15,8 2 6 16,8 9-9-16,4-2-2 16,11 7 0-16,3-3 6 15,11-2-34-15,1-10-18 16,7-11-41-16,0-13-319 15,9-16 67-15</inkml:trace>
  <inkml:trace contextRef="#ctx0" brushRef="#br0" timeOffset="192083.04">18650 17416 1558 0,'-20'-24'367'15,"7"6"145"-15,6 7-387 16,3 9-25-16,2 0 19 15,2 3 18-15,-1-1-21 16,1 0-52-16,0-1-23 16,0 1-17-16,0 0-17 15,0 0-2-15,1 1-1 16,0 2-8-16,8 22-6 16,14 48 1-16,-15-8 8 0,-6 0-6 15,1 15-50-15,-6-5-40 16,4 2-128-1,2-20-68-15,7-7-336 0,-1-24 17 16</inkml:trace>
  <inkml:trace contextRef="#ctx0" brushRef="#br0" timeOffset="192449.06">18892 17780 1568 0,'0'-10'382'0,"1"4"87"16,4 2-444-16,2 1-53 15,1 0-24-15,3-1 5 16,0 1 11-16,-1-3-41 16,1 2-4-16,-3-5-24 15,0 0 6-15,-1-3 4 16,-5-4 40-16,-5-2 8 15,-3 1 30-15,-4-4 9 16,-5 7 12-16,-7 6 2 16,-1 5 8-16,-4 9 8 15,-2 11 4-15,3 4 8 0,4 4 1 16,6 12 2-16,9 1-8 16,9 5-4-16,11-1-6 15,11-1-8-15,7-9-22 16,11-8-8-16,-2-17-373 15,1-12 103-15</inkml:trace>
  <inkml:trace contextRef="#ctx0" brushRef="#br0" timeOffset="192734.31">19193 17713 1221 0,'1'-6'296'0,"3"4"92"16,-3 2-344-16,-1 0-15 16,0 0 8-16,0 0 41 15,0-1 16-15,0 1 14 16,-1-1-23-16,1 0-19 16,-4 0-32-16,1 0-23 15,-1-2-18-15,-5 2-21 16,-3 0-6-16,-35 2-18 15,35 10 2-15,1 7-12 0,7 3 9 16,4 6-28-16,9-1-6 16,18 1-262-16,12-9-81 15,15-8-72-15</inkml:trace>
  <inkml:trace contextRef="#ctx0" brushRef="#br0" timeOffset="193082.89">19412 17340 1760 0,'-13'-13'398'0,"0"3"192"16,10 8-494-16,2 0-18 15,2 3 1-15,-1-1 4 16,0 0-27-16,0 0-22 15,0 0-10-15,0 0-12 16,0 0-9-16,1 1-14 16,1 3 5-16,5 21-5 15,10 55 8-15,-11-7 5 16,-3 0 3-16,-3 7-6 16,0-13-13-16,1-1-30 0,5-24-21 15,2-5-60-15,1-12-37 16,1-9-102-16,-2-8-6 15,-10-15-306-15,-5-5 44 16</inkml:trace>
  <inkml:trace contextRef="#ctx0" brushRef="#br0" timeOffset="193228.5">19249 17712 932 0,'-4'-7'558'0,"13"-1"-99"16,7 3-167-16,14-3-224 15,6-2-76-15,14 1-40 16,-4 0-29-16,8-1-85 16,-6 8-297-16,2-1 37 15</inkml:trace>
  <inkml:trace contextRef="#ctx0" brushRef="#br0" timeOffset="193462.87">19636 17634 1450 0,'1'0'365'16,"0"0"119"-16,-1 0-371 15,0 0-47-15,0 0 9 0,0 0 5 16,0 1-8-16,2 1-29 16,-2 5-20-16,7 17-10 15,8 38-11-15,-11-36-9 16,1 2-46-16,-1-6-36 0,-2-5-104 15,3-7-37-15,-1-10-319 16,-3-8 38-16</inkml:trace>
  <inkml:trace contextRef="#ctx0" brushRef="#br0" timeOffset="193598.51">19593 17414 1401 0,'7'-1'326'15,"-1"2"93"-15,4 1-448 16,3 2-119-16,13 10-308 16,1 1 47-16</inkml:trace>
  <inkml:trace contextRef="#ctx0" brushRef="#br0" timeOffset="193883.74">19786 17629 1569 0,'13'45'346'16,"-11"-42"126"-16,-2-2-459 15,3 1-36-15,-3-2-3 16,2 1 8-16,2 1 14 16,0 5-1-16,11 11 7 15,34 34-19-15,-38-39-8 0,-1-2-4 16,-4-7 8-1,-1-1 9-15,-3-7 30 0,-2 3 9 16,2-2 8-16,-2-3-12 16,8-15-25-16,16-44-69 15,-17 39-33-15,3 2-73 16,0 8-288-16,-1 9 62 16</inkml:trace>
  <inkml:trace contextRef="#ctx0" brushRef="#br0" timeOffset="194133.6">20096 17657 1193 0,'27'3'482'0,"-28"-3"-4"0,2-2-285 16,-2 2-118-1,1 0-48-15,0 0 16 0,0 0 4 16,0 0-11-16,0 0-12 15,0 0-12-15,0 1-16 16,0 2-5-16,0 11-2 16,2 45-57-16,-3-34-25 0,1-3-79 15,1-7-50 1,6-7-290-16,4-8 60 0</inkml:trace>
  <inkml:trace contextRef="#ctx0" brushRef="#br0" timeOffset="194267.24">20020 17365 1548 0,'-5'-7'153'0,"16"-1"148"16,5 1-682-16,16 2-90 16,4 5-49-16</inkml:trace>
  <inkml:trace contextRef="#ctx0" brushRef="#br0" timeOffset="194551.48">20331 17314 1679 0,'32'-17'420'0,"-32"17"129"15,-2 0-448-15,4 0-67 16,-2 0 8-16,0 0 2 0,0 0-2 15,0 0-19-15,0 1-10 16,0 2-12-16,7 29-2 16,6 49 5-16,-10-13-4 15,0 3-3-15,-2 3-24 16,-1-17-17-16,3-6-62 16,0-20-33-16,-2-6-95 15,-2-12-139-15,-8-5-174 16,-2-9-31-16</inkml:trace>
  <inkml:trace contextRef="#ctx0" brushRef="#br0" timeOffset="195050.15">20211 17566 1384 0,'-5'-5'405'0,"6"1"71"15,4 2-386-15,-4 1-33 0,3 1-33 16,25-1 2-16,38-1 3 15,-25 5-12-15,-3 3-29 16,-3 2-39-16,-7 4-16 16,-1 0-8-16,-11-3 8 15,-1-3 14-15,-9-1 35 16,-1-2 12-16,-5-2 22 0,-2 2 31 16,1-3 17-16,0-1 8 15,0 1 5-15,-3 0-11 16,3 0-38-1,0 0-19-15,0 1-14 0,3 1-14 16,-2 2-6-16,8 13-7 16,21 33 0-16,-18-36-6 15,-3-5 11-15,1-4 4 16,-2-3 19-16,4-6 28 16,-4-3 24-16,4-3 16 15,-3-1 12-15,1-7 23 16,-6 2-7-16,1 2 1 15,-3-2 2-15,-2 4 4 16,2 7-21-16,-2 3-11 16,-3 1-14-16,2 1-29 0,0 1-20 15,0 2-17-15,-6 25-3 16,-16 76-5-16,4-8 12 16,-5 32-51-16,1-2-41 15,8 15-158-15,4-28-377 16,4-26 22-16</inkml:trace>
  <inkml:trace contextRef="#ctx0" brushRef="#br0" timeOffset="195515.6">21128 17243 1344 0,'-9'-9'415'16,"5"7"66"-16,-2 2-327 15,0 6-139-15,-3 11 1 0,-4 8 2 16,-5 31-3-16,2 17-5 16,3 28-4-16,4 7-23 15,12 23-95-15,8-9-55 16,14 0-329-16,3-30 1 16</inkml:trace>
  <inkml:trace contextRef="#ctx0" brushRef="#br0" timeOffset="196067.29">21269 17469 1517 0,'-7'-8'361'0,"0"1"138"16,4 6-425-16,0 0-18 16,3 1-2-16,-2 0-1 15,1 0-8-15,-2 0-13 16,2 1-27-16,-2 1-6 0,0 2-13 16,-5 13-23-16,-7 42-2 15,16-21-16-15,3-2-7 16,6 4-17-16,4-8 14 15,4-2 0-15,4-11 19 16,4-6 10-16,-3-9 27 16,7-5 3-16,-3-7 8 0,4-8 6 15,-5-5 2 1,-2-7 9-16,-3 3 6 16,-5-11 2-16,-9 4-3 0,-7 1 1 15,-3 2-15-15,-13-4-8 16,-5 9-2-16,-8 0-2 15,-5 5-9-15,-9 5-8 16,6 7 2-16,-1 5-28 16,8 4-11-16,4 4-6 15,9 2 3-15,5 5 2 16,7 3 23-16,5 10 8 16,4-1 14-16,7 11 5 15,4-3 6-15,15 5-2 16,3-8 1-16,21-3-58 15,6-8-324-15,15-8 86 0</inkml:trace>
  <inkml:trace contextRef="#ctx0" brushRef="#br0" timeOffset="196398.89">21715 17669 1147 0,'3'0'522'15,"-1"0"-18"-15,0 0-200 16,-1 0-217-16,0-1-4 16,0 0 5-16,0 0 4 15,0 0-23-15,1 0-12 16,0-1-20-16,-2 2-12 15,0 0-17-15,0 0-7 16,0 2-6-16,0 0-8 16,0 1-1-16,0 21-24 15,-2 44-32-15,-4-20-123 16,3-3-58-16,4-5-341 16,7-20-7-16</inkml:trace>
  <inkml:trace contextRef="#ctx0" brushRef="#br0" timeOffset="196648.05">21704 17233 1712 0,'-2'-22'502'15,"4"10"83"-15,8 7-496 0,8 0-47 16,5 4-54-16,12 10 4 15,2 5 8-15,5 21 6 16,-6 15-2-16,0 30-5 16,-11 4 0-16,-6 22-6 15,-18-5-20-15,-13 15-108 16,-11-8-79-16,-17 6-368 16,-1-16-6-16</inkml:trace>
  <inkml:trace contextRef="#ctx0" brushRef="#br0" timeOffset="197181.83">22302 17500 1524 0,'-1'-4'425'16,"0"1"92"-16,6 1-420 0,-5 0-42 16,2 1-13-16,14 1 3 15,50 12 10-15,-24 4-6 16,-3 7-20-16,7 8-14 16,-9 1-11-16,-1 4-53 15,-7-5-41-15,-2-3-135 16,-8-3-346-16,-4-2 32 15</inkml:trace>
  <inkml:trace contextRef="#ctx0" brushRef="#br0" timeOffset="197357.1">22600 17505 1862 0,'10'-19'432'0,"-12"15"164"0,1 3-534 15,0 3-55-15,0-1-5 16,-9 14-27-16,-46 69-80 16,-14 4-492-16,-2 5 121 15</inkml:trace>
  <inkml:trace contextRef="#ctx0" brushRef="#br0" timeOffset="199064.69">23070 17335 957 0,'-36'-39'334'0,"33"31"66"16,3 2-255-16,1 1-12 15,2 1-41-15,3 1-7 16,1 2-29-16,3-1-21 0,0 3-18 16,2 4-11-16,1 1-9 15,0 12-9-15,-1 4 6 16,1 13-5-16,-6 3 2 16,-4 11-8-16,-2-7 3 15,-2-2-6-15,-1-14 0 16,1-8-1-16,-2-11 9 15,1-6 4-15,2-3 3 16,-2-1-13-16,2 0-7 0,-3-14 0 16,0-50-1-1,6 22 7-15,4 3 22 0,4 2 16 16,1 10 5-16,2 5 4 16,0 9-3-16,4-1 2 15,0 4-2-15,2 0 17 16,-2 3 0-16,3 5 18 15,-1 2-2-15,2 3 8 16,-2 6-19-16,-2 3 0 16,0 0-19-16,2 9-8 15,-5 4-10-15,-1 11 3 16,-2 7-8-16,-2 13-3 16,-3 1 6-16,-3 8-4 15,3-8-2-15,1-3-61 0,2-14-59 16,9-3-402-16,5-15 49 15</inkml:trace>
  <inkml:trace contextRef="#ctx0" brushRef="#br0" timeOffset="199648.27">23730 17652 1198 0,'30'-26'407'0,"-35"26"38"15,1-2-322-15,-1 5-50 16,4-3-38-16,0 0 15 16,-3 2 2-16,1-1 5 0,-1 1-18 15,-5 1-12-15,-4 5-13 16,-35 22-10-16,33-24-18 15,1 4-21-15,3 0-10 16,2-1-22-16,5 2-3 16,5 5-6-16,3-2 22 0,7 0 4 15,0 0 18 1,6 2 9-16,1-4 17 0,4-2 0 16,-1-2 6-16,2 1 1 15,-1 0 1-15,-1 2-1 16,-6 0 0-16,-3-2-2 15,-6-1-1-15,-7 2-5 16,-7-1-1-16,-12 3 0 16,-6 0 1-16,-9 2-8 15,-3-3-4-15,-2-1-28 16,7-5-23-16,7-5-333 16,14-5 84-16</inkml:trace>
  <inkml:trace contextRef="#ctx0" brushRef="#br0" timeOffset="199982.55">23976 17602 1385 0,'-12'-19'379'15,"3"3"87"-15,3 5-381 16,-1 1 8-16,4 5-30 0,-1 1 26 15,1-1 11 1,1 1-9-16,1 3-29 0,0 1-11 16,1-1-19-16,-2-1-18 15,2 2-16-15,0 0-4 16,0 2-1-16,2 2-5 16,3 28 8-16,6 50 4 15,-6-24-2-15,1 13 3 16,-3-9 2-16,5 1-13 15,2-13-24-15,-1-9-74 16,-3-16-51-16,1-4-99 16,-7-12-309-16,-11-19 48 15</inkml:trace>
  <inkml:trace contextRef="#ctx0" brushRef="#br0" timeOffset="200133.83">23759 17745 1336 0,'2'-3'318'16,"11"1"103"-16,7 2-378 16,15-1-43-16,10-1-11 15,10 1-40-15,-3-1-42 16,5 4-329-16,-12 0 45 16</inkml:trace>
  <inkml:trace contextRef="#ctx0" brushRef="#br0" timeOffset="200452.53">24103 17741 1321 0,'-7'-1'342'0,"-2"0"102"15,4 0-348-15,-31-3-32 16,36 4-1-16,-1 1 19 16,1 0-12-16,0-1-21 15,0 1-24-15,0 1-11 16,1 2-14-16,7 18-4 15,18 38-15-15,-9-31-32 16,1-3-21-16,2 0-27 16,-6-8-1-16,2-6 12 0,-3-7 34 15,3-11 21-15,-3-7 28 16,3-10 8-16,-3-4 3 16,-3-8 3-16,-3 2 0 15,-6 2-2-15,-5 6-3 16,-1 3-12-16,-1 10-28 15,0 2-11-15,5 10-371 16,4 7 98-16</inkml:trace>
  <inkml:trace contextRef="#ctx0" brushRef="#br0" timeOffset="201065.66">24519 17526 1675 0,'-11'-21'432'16,"7"7"136"-16,1 5-437 16,5 5-73-16,-5 4 6 15,4 0 0-15,-1 0-9 16,0 0-34-16,0 0-9 16,0 2-12-16,0 4 1 15,5 27-5-15,-1 51 5 16,-7-26-8-16,-4 11-17 15,3-10-14-15,1-2-16 0,3-18-4 16,2-10 1-16,0-14 12 16,0-8 5-16,-2-8 11 15,-2-9-19-15,-2-5-4 16,-3-10-25-16,-3-5-5 16,-6-4-13-16,-3 8 16 15,-5 4 2-15,2 10 25 16,-8 9 10-16,5 7 17 0,-1 9 8 15,6 6 15-15,4 8 0 16,9 1 1-16,14 4-1 16,14-3 1-16,13-5-19 15,8-9-12-15,11-6-26 16,-4-12-4-16,2-10-8 16,-11-6 20-16,-5-5 24 15,-12-1 43-15,-6-4 45 16,-15 2 26-16,-2 1 37 15,-6 3-1-15,-3 3-4 16,-5 4-39-16,-1 5-14 16,-1 4-35-16,-3 3-12 15,4 3-7-15,-1 3-6 16,4 4-10-16,8 4-23 16,1 2-11-16,8 6-43 15,7 1-20-15,10 6-42 16,5-6 6-16,9 2-62 0,-5-7-227 15,3-3 73 1</inkml:trace>
  <inkml:trace contextRef="#ctx0" brushRef="#br0" timeOffset="201432.5">24718 17850 637 0,'23'-46'443'0,"-30"33"-40"0,1 1-54 16,3 7-176-16,0 2-13 15,4 2-64-15,-2 1-13 16,1 0-43-16,0 0-16 15,0 0-17-15,1 2-1 16,0 1-9-16,5 15 6 16,12 37 2-16,-13-29-23 15,-3-9-8-15,0-1-38 16,-1-9-22-16,1-1-17 16,-2-8 18-16,3-8 1 15,2-6 33-15,0-7 10 16,-2-2 24-16,3-4 26 15,-2 5 25-15,3 3 31 16,-5 9 18-16,2 2 8 16,-2 5-20-16,2 2-17 0,2 5-24 15,-5-2-14-15,1 1-12 16,1 2-5-16,1 0 9 16,7 8-4-16,32 39-18 15,-32-29-68-15,-5-3-47 16,8-1-339-16,0-7 31 15</inkml:trace>
  <inkml:trace contextRef="#ctx0" brushRef="#br0" timeOffset="201764.1">24977 17545 1504 0,'-12'-36'427'0,"5"4"122"16,6 12-413-16,4 0-11 15,5 3-27-15,-4 4 31 16,3 3-14-16,-3 4-12 16,-2 4-21-16,-2 2-18 15,0 0-37-15,0 0-16 16,0 0-10-16,0 1-9 16,0 2 3-16,6 28 1 15,5 52 3-15,-10-13 3 16,-6 3 3-16,-1 11-5 0,2-11 2 15,-2-6-1-15,6-17-7 16,3-8-24-16,0-18-20 16,0-9-59-16,0-10-36 15,-3-6-83-15,-3-9-39 16,1-13-353-16,1-7 74 16</inkml:trace>
  <inkml:trace contextRef="#ctx0" brushRef="#br0" timeOffset="201884.79">24844 17653 1436 0,'13'-14'447'16,"9"5"68"-16,30-3-370 15,13 1-120-15,26 4-147 16,-4 6-391-16,-13-3 87 16</inkml:trace>
  <inkml:trace contextRef="#ctx0" brushRef="#br0" timeOffset="210422.22">5581 4953 574 0,'-42'-26'229'0,"35"27"56"16,0-5-140-16,2 4-2 0,-2-1-22 16,3 0-6-16,3-1-37 15,-1 2-3-15,2 0-15 16,-2 0-2-16,1 0-15 16,1 0 0-16,0 0-12 15,0 0-8-15,0 0-8 16,0 0-3-16,-1 0-6 15,1-1-1-15,0 1 2 16,0 0 6-16,0 0 6 0,1 0 10 16,0 0 2-16,1 0 0 15,1-1-4-15,1 0-4 16,-2 0-7-16,9 0-6 16,1 1 0-16,36 3 4 15,-32 1 0-15,2-3 3 16,1-1 2-16,3-4 3 15,2 7 0-15,3-6 2 16,0 4-6-16,1 2 6 16,3-2-9-16,-1-3 2 15,1 3-2-15,4-1-4 16,-1 0-6-16,4 1 10 16,-1 0-14-16,5 0 5 15,-4-2 3-15,6 4-5 16,-5 0-7-16,2-1 10 15,-6 1-8-15,5 0 2 0,-8-2 5 16,5 0 5-16,-2 1-11 16,1-2 6-16,-4 3 4 15,4-2-1-15,-4 0-7 16,3 0 5-16,-5 2-1 16,4-2-6-16,-5 0 3 15,3-1 2-15,-5 5 3 16,1-5-2-16,-1 1 5 15,0 2-7-15,-2-2 7 0,7-1-3 16,1 0-2-16,3 0-3 16,0-2 4-16,9 3-2 15,-3-3 3-15,3 3 3 16,-2 0 2-16,7 1 2 16,-11-3-2-16,3 0 3 15,-11-2-4-15,4 1 5 16,-9-2-4-16,3 3 0 15,-4 1-5-15,7 0 0 16,-4 0-5-16,3-1 0 16,-1 0 3-16,2 1-2 15,-6 2 2-15,1-3-1 16,-3 1 1-16,-5 0 3 16,-5 4-1-16,-1-6 0 15,-6 6 0-15,-4-3 3 0,4 2-1 16,-3-5 2-16,-4 1 4 15,1 0-3-15,1 0 2 16,4 0-6-16,11-1-1 16,38 1 2-16,-36-1-2 15,4 2-4-15,-6-1 2 16,5 1 8-16,-7-2-11 0,-1 1 9 16,-2-1 2-16,1-2 8 15,-4 1-12-15,3 4 7 16,-1-2-2-16,-1-1 3 15,-1 4-4-15,1-2 6 16,-1 0-9-16,-1 1 1 16,-2 0-8-16,-2-2 3 15,0 1-5-15,-4 0 9 16,0 0 1-16,0-1 0 16,0 1-1-16,0 0 5 15,0 0 0-15,0 0-2 16,0 0 9-16,0 0-6 15,0-1-2-15,0 1-6 16,0-1-1-16,0 1-84 0,0-1-79 16,-2 1-524-1,-3-4 77-15</inkml:trace>
  <inkml:trace contextRef="#ctx0" brushRef="#br0" timeOffset="213542.61">20272 4418 1124 0,'-35'-12'346'0,"33"8"93"15,2 0-302-15,0 3 3 16,0 0-42-16,0 1-12 16,0 0-42-16,0 0-20 15,0 0-37-15,1 1 0 16,2 1-3-16,-1 3 11 16,9 11 1-16,42 37 14 0,-36-35 6 15,4 2 14-15,-3-6 5 16,-1-4 34-1,-4-5 6-15,-2-2 26 0,-4-4-3 16,0-6 5-16,2-2-37 16,24-19-2-16,15-17-38 15,44-36-81-15,32-19-141 16,55-60-421-16,2-11 20 16</inkml:trace>
  <inkml:trace contextRef="#ctx0" brushRef="#br0" timeOffset="-205216.88">6260 3909 609 0,'2'-17'198'16,"-2"-5"70"-16,1 4-162 15,0-2 31-15,-2 0-15 0,0 0 0 16,1 7-29-16,0 3 3 15,0 6-27-15,1 0-3 16,0 4-24-16,-1-1-3 16,0 1-25-16,0 0-4 15,0 0-11-15,0 0-1 16,0 0-4-16,0 1 3 16,0 0-4-16,1 2 11 15,3 6-1-15,4 15 6 16,13 36-3-16,-10-29 12 15,1-3-7-15,1-4 10 16,1-4-6-16,0-5 12 16,-5-7-5-16,-1-1 36 15,-3-7 3-15,-1-2 37 16,-1-7-3-16,7-3 3 0,7-10-39 16,22-18-11-1,10-8-37-15,40-16-42 0,22-7-77 16,73-12-419-16,3-16 80 15</inkml:trace>
  <inkml:trace contextRef="#ctx0" brushRef="#br0" timeOffset="-193404.12">19696 9692 1417 0,'-5'-21'341'0,"3"1"119"15,4 12-426-15,2 7-5 16,1 4-26-16,6 10-4 15,4 10-2-15,3 19 17 16,-4 11 0-16,1 25-2 16,-8 5 5-16,-3 22-3 15,-10-9-15-15,-5 0-2 16,-2-21 9-16,-6-12-9 0,-2-30 9 16,-7-14 8-16,-7-21 10 15,-14-14-5-15,-2-12-1 16,-10-26-4-16,3-9-10 15,6-22-9-15,15 0 2 16,15-13 6-16,16 17-7 16,23-8 3-16,15 24 2 15,30 1-7-15,9 18-1 0,23 3-1 16,3 18 4-16,25 7-10 16,-15 10 9-16,12 3-6 15,-20 6 9-15,-2 2-6 16,-31 1 13-16,-12-2-11 15,-26 0-23-15,-14 0-121 16,-19 4-325-16,-14-1 39 16</inkml:trace>
  <inkml:trace contextRef="#ctx0" brushRef="#br0" timeOffset="-192643.59">20129 10553 941 0,'-3'-6'362'0,"2"0"17"15,0 0-200-15,0 2-144 16,0 1 14-16,1-1-16 0,0 3 3 16,0 1-3-16,0 2-1 15,7 19-17-15,10 54 4 16,-14-35-6-16,1 3-2 15,-4-10-10-15,-1-8-31 16,-1-11-34-16,0-9-48 16,-1-15-318-16,1-28 62 15</inkml:trace>
  <inkml:trace contextRef="#ctx0" brushRef="#br0" timeOffset="-192509.72">19993 10309 1168 0,'5'-7'255'0,"-1"4"49"16,8 4-533-16,5 1-155 15,7 1-77-15</inkml:trace>
  <inkml:trace contextRef="#ctx0" brushRef="#br0" timeOffset="-192052.96">20501 10382 1466 0,'5'-4'372'16,"-11"2"119"-16,4 2-373 16,2 0-36-16,-1 0 35 15,1 0-19-15,0 0 5 16,0 0-44-16,0 2-24 15,1 1-35-15,4 12 5 16,15 50-9-16,-16-19 6 16,-1 2-2-16,0 10 2 15,-2-7-5-15,-2 1 5 16,2-15-4-16,0-7 1 16,-1-17-8-16,-2-8 0 15,2-5-4-15,-6-5 3 0,-1-4-16 16,-11-13-12-16,-1 0-6 15,-9-9-13-15,-1-1-8 16,-1 1-1-16,4 15 0 16,0 3-15-16,10 14 0 15,1 12-3-15,7 8 13 16,6 7 15-16,4 2 15 16,9 3 18-16,7-4 8 15,8 0-1-15,3-8-2 16,8-2-26-16,3-9-31 0,14-11-338 15,-5-7 80-15</inkml:trace>
  <inkml:trace contextRef="#ctx0" brushRef="#br0" timeOffset="-191867.34">20760 10623 1097 0,'-8'6'359'0,"6"-3"38"15,3-6-288-15,3 5-72 16,-4-2-22-16,2-2 7 16,5 1 0-16,20-1-27 15,32-4-56-15,-29 2-326 0,-6 1-33 16,-9 1-137-16</inkml:trace>
  <inkml:trace contextRef="#ctx0" brushRef="#br0" timeOffset="-191718.54">20781 10810 1160 0,'1'1'265'0,"8"1"97"0,10 0-321 16,6-7-55-16,19 5-289 16,5-3-60-16,13-10-88 15</inkml:trace>
  <inkml:trace contextRef="#ctx0" brushRef="#br0" timeOffset="-191140.99">21191 10439 1129 0,'-35'-58'318'0,"32"48"104"0,4 7-318 16,-4 1-17-16,3 3-27 15,0-1-22-15,0 0-33 16,0 2-3-16,0 7-40 16,4 25-399-16,7 35 134 15</inkml:trace>
  <inkml:trace contextRef="#ctx0" brushRef="#br0" timeOffset="-190788.04">21377 10667 1083 0,'16'45'441'15,"-14"-43"-46"-15,2-4-281 16,0-2-147-16,-4 3-69 15,3 0-296-15,1-1 4 16,19-9-88-16</inkml:trace>
  <inkml:trace contextRef="#ctx0" brushRef="#br0" timeOffset="-190629.06">21666 10632 1027 0,'31'37'294'0,"-27"-36"-23"15,7-5-539-15,8-6-37 16</inkml:trace>
  <inkml:trace contextRef="#ctx0" brushRef="#br0" timeOffset="-190455.51">21921 10648 963 0,'6'4'259'15,"1"-4"-259"-15,3-4-149 0</inkml:trace>
  <inkml:trace contextRef="#ctx0" brushRef="#br0" timeOffset="-190286.91">22109 10600 1091 0,'23'14'358'0,"-26"-14"17"16,2-3-305-16,2 3-123 15,-1 0-45-15,1-1-295 16,2 0 87-16</inkml:trace>
  <inkml:trace contextRef="#ctx0" brushRef="#br0" timeOffset="-190050.57">22434 10408 1413 0,'-11'-5'345'15,"11"1"118"-15,-1 3-406 0,1 2-20 16,-2-1-13-16,2 0-4 16,0 3-13-16,2 13-62 15,0 52 73-15,-10-33-495 16,5-3 134-16</inkml:trace>
  <inkml:trace contextRef="#ctx0" brushRef="#br0" timeOffset="-189521.94">23115 9075 1337 0,'-19'-34'284'15,"-11"13"124"-15,-18 14-385 16,9 28-14-16,-7 25 2 16,1 18 15-16,-2 31 17 15,10 12-1-15,6 42-14 16,18-6 3-16,16 19 0 15,20-7-16-15,23 0-56 16,12-40-35-16,20-8-378 16,1-41 51-16</inkml:trace>
  <inkml:trace contextRef="#ctx0" brushRef="#br0" timeOffset="-189004.3">23082 9760 1400 0,'-41'10'351'15,"30"-11"102"-15,3 4-383 0,-4 6-42 16,0-2 15-16,-5 7 3 16,3-2 14-16,-4-3-10 15,7-2-19-15,1 1-21 16,3-5-2-16,1 0-13 16,1-1 6-16,2 0-2 15,2-2 10-15,0 0-10 16,0 0 4-16,1 1-6 15,0 0 7-15,0 1-18 16,0 0 10-16,1 1-5 16,1 1-1-16,3 0-7 15,16 5 14-15,43 35-4 16,-34-36 10-16,3 3-3 0,-5-1-4 16,-4 0-18-16,-13 0-2 15,-6 2-17-15,-10-3 6 16,-8 3 1-16,-6-1 1 15,-10 1-23-15,3-2 0 16,1-3-33-16,5-5-12 16,5-3-55-16,14-7-262 15,10-8 68-15</inkml:trace>
  <inkml:trace contextRef="#ctx0" brushRef="#br0" timeOffset="-188655.29">23323 9569 1208 0,'0'-16'454'15,"-13"-1"28"-15,7 7-240 16,4 5-163-16,1 2 22 16,1 2 16-16,0 0-10 15,0 0-22-15,0 1-30 16,0 0-32-16,0 0-19 0,0 0 3 15,0 1-16-15,0 0 9 16,1 2-9-16,11 24 6 16,12 50-6-16,-16-28 16 15,-1 11-8-15,-4-6 8 16,0 0-3-16,-3-11 0 16,0-4-9-16,1-8 0 15,0-5-33-15,-1-8-22 0,0-4-56 16,-2-8-24-16,-8-8-63 15,-7-3-18-15,-13-3-310 16,-4-3 84-16</inkml:trace>
  <inkml:trace contextRef="#ctx0" brushRef="#br0" timeOffset="-188509.97">23118 9853 1198 0,'7'-11'321'0,"14"-5"62"15,10 2-340-15,17-1-63 16,5 3-27-16,10 1-72 16,-10 8-174-16,-1 8-84 15,-18 0-93-15</inkml:trace>
  <inkml:trace contextRef="#ctx0" brushRef="#br0" timeOffset="-188154.44">23494 9793 972 0,'2'3'347'0,"-1"-1"45"15,0 0-225-15,0 1-76 16,0-1 4-16,2-1-8 16,-3 0 7-16,0 0-7 15,0 0-6-15,0-1-17 16,0 1-16-16,0 0-17 0,1 0-15 16,-1 1-11-16,1-1-7 15,0 1 2-15,0 1-7 16,2 4 4-16,7 12 2 15,14 37 1-15,-14-29-2 16,-2-6 5-16,2 4-28 16,-2-10-7-16,2-4-10 15,0-8 0-15,3-9 0 16,3-9 29-16,2-5 0 16,1-5 14-16,-5-3 0 15,-5 1-2-15,-7-2-5 16,-4 9 11-16,-1 2-10 15,-2 7-2-15,3 6-61 16,1 4-45-16,2 7-361 16,-1-6 49-16</inkml:trace>
  <inkml:trace contextRef="#ctx0" brushRef="#br0" timeOffset="-187438.14">23958 9593 1419 0,'-15'-9'422'0,"8"-2"106"16,4 3-369-1,3 5-34-15,-2 3-19 0,1 0 19 16,1 0-30-16,0 0-16 16,-1 0-46-16,1 0-15 15,0 0-26-15,0 1-8 16,0 1-2-16,1 12 5 15,9 60 6-15,-7-15 8 16,-2 4 7-16,-3 11-2 16,-1-12-2-16,-2-3-6 15,2-19 3-15,0-6-5 16,0-19 3-16,0-3 8 16,3-9 5-16,-1-6-7 15,-2-9-4-15,-1-10-29 0,-2-8-15 16,-8-8-18-1,-2-1 2-15,-3-3-8 0,-1 10 24 16,-3 2 0-16,8 12 9 16,-3 6-29-16,3 15 2 15,-5 9-24-15,2 9 0 16,0 5-30-16,6 3 27 16,4 4 6-16,11-3 28 0,13 3 4 15,7-5 40-15,11-3 2 16,6-10 9-16,7-9-4 15,3-11 8-15,7-6-7 16,-10-9 0-16,-1-3-6 16,-6 0 5-16,-10-4-3 15,-13 3 10-15,0 0 11 16,-7 3 10-16,-5 5 10 16,-2 4 14-16,-1 2 4 15,-4 3-5-15,0 5-13 16,1 2-14-16,0 0-17 15,0 0-10-15,0 0-13 16,0 0 6-16,0 0-4 16,-1 0 5-16,0 1-6 15,0 3 5-15,-3 4-7 0,-7 13 4 16,-18 35-11-16,26-35 1 16,4 3-3-16,4-5 4 15,10-3-29-15,6-6-15 16,13-9-337-16,-1-7 80 15</inkml:trace>
  <inkml:trace contextRef="#ctx0" brushRef="#br0" timeOffset="-187038.73">24317 9858 1468 0,'3'-1'331'0,"-2"2"117"16,3 3-407-16,-4-4-64 15,1 1 16-15,1 1 1 16,1 0 11-16,-1 2 0 16,1 0 1-16,4 6-14 15,12 30 1-15,-18-32-22 16,-1-5-3-16,-1-2-7 16,1-2 10-16,0 0-5 15,0-1 22-15,0 0 1 16,0-2 8-16,0 0-3 15,0-1 11-15,0-5-1 0,3 1 0 16,14-30-6-16,-13 31 4 16,7 2-8-16,3 5 6 15,3 1-8-15,2 1 4 16,1 7-4-16,-4 0 0 16,0 2-10-16,-8 2 5 15,-2 4-1-15,0-1 8 16,-4 5-33-16,-1-2-21 15,6-1-335-15,4-5 69 16</inkml:trace>
  <inkml:trace contextRef="#ctx0" brushRef="#br0" timeOffset="-186672.9">24692 9535 1459 0,'-1'-21'353'0,"0"-2"169"16,0 10-390-16,2 3 17 16,0 1 17-16,1 2 5 15,1 1-31-15,0-1-21 16,-2 3-45-16,1 1-22 16,-2 2-22-16,0 0-19 15,0 1-13-15,0 0-10 0,0 0-7 16,0 0-9-16,0 1 6 15,1 4 4-15,6 22 9 16,11 53 0-16,-11-24 13 16,-1 14-3-16,0-5 3 15,-4-3-3-15,2-15 7 16,-2-10-19-16,1-16-15 16,-1-8-53-16,-2-7-23 15,0-4-53-15,-2-3-15 0,1 0-83 16,-3-2 12-16,-1-3-314 15,-21-21 54-15</inkml:trace>
  <inkml:trace contextRef="#ctx0" brushRef="#br0" timeOffset="-186542.96">24539 9690 740 0,'-3'2'493'16,"6"-2"-79"-16,5-1-80 15,8 0-254-15,14-7-22 16,9-1-19-16,16 2-29 15,0 0-55-15,17-6-388 16,-6 2 85-16</inkml:trace>
  <inkml:trace contextRef="#ctx0" brushRef="#br0" timeOffset="-186137.85">24886 9304 1114 0,'-11'-23'502'0,"10"5"-7"0,7 3-206 15,6 10-231-15,7 4 15 16,6 5 0-16,8 11-6 16,2 10-4-16,3 19-12 15,-3 9-23-15,-7 38-8 16,-15 14-7-16,-13 30-2 15,-19 3-28-15,-32 43-162 16,-22-25-392-16,-28-8 46 16</inkml:trace>
  <inkml:trace contextRef="#ctx0" brushRef="#br0" timeOffset="-184399.9">20952 11910 1154 0,'-12'-8'312'0,"2"-1"95"16,1 5-308-16,6 2 2 16,2 2 3-16,2-1 6 15,-1-1-24-15,2 1-14 16,4 0-45-16,29-2-21 15,40-8-7-15,-23 4-42 16,-6 1-42-16,4 3-94 0,-11 3-317 16,-11 5 33-16</inkml:trace>
  <inkml:trace contextRef="#ctx0" brushRef="#br0" timeOffset="-184059.44">20874 12119 1497 0,'7'-20'298'0,"13"18"150"16,11 0-440-16,21-7-43 16,15-3-68-16,10-6-345 15,-9-2 62-15</inkml:trace>
  <inkml:trace contextRef="#ctx0" brushRef="#br0" timeOffset="-181371.8">22636 11553 1275 0,'-4'-9'355'15,"3"0"101"-15,0 4-361 16,-1 2 2-16,2 2-21 0,-1 1 20 15,-1 0-18-15,2 0 4 16,0 0-28-16,0 0-13 16,0 1-20-16,2 2 11 15,-1 0-10-15,7 24 9 16,9 43-3-16,-13-20 5 16,-2-3-18-16,-2 4-2 15,-2-7-9-15,1 0 7 16,-2-8-11-16,1-1 5 15,2-9-2-15,0-3 5 16,0-12-18-16,0-6-17 16,-1-12-33-16,-2-12-120 15,1-8-64-15,3-12-334 16,3-11-4-16</inkml:trace>
  <inkml:trace contextRef="#ctx0" brushRef="#br0" timeOffset="-181178.47">22677 11537 1082 0,'-25'-33'252'16,"12"38"92"-16,-2 1-317 0,-2 5-15 15,3 0-11-15,-5 6-28 16,0-2-48-16,3 2-268 15,3-4 41-15</inkml:trace>
  <inkml:trace contextRef="#ctx0" brushRef="#br0" timeOffset="-180844.41">22493 12052 1017 0,'-2'1'272'16,"1"-1"77"-16,2 1-269 15,-1-1 11-15,0 0 2 0,0 0 22 16,2-1-8-16,-1 0-3 16,2 0-47-16,14-1-9 15,43-10-24-15,-17 3-21 16,3-2-67-16,14-4-410 16,0 0 89-16</inkml:trace>
  <inkml:trace contextRef="#ctx0" brushRef="#br0" timeOffset="-180254.15">22712 11260 1200 0,'-32'-3'261'0,"-4"-8"116"16,4 4-348-16,-5 6 21 16,5 5 1-16,-9 4 12 15,0 2-4-15,-5 12-2 16,1 4-33-16,-6 13-1 16,10 7-15-16,-4 26 1 15,9 9-7-15,3 22 9 16,14 2-5-16,9 13 7 15,12-11-2-15,16 3 7 16,11-21-7-16,19-4 10 16,5-18 0-16,20-11 6 15,1-19-8-15,13-10 6 16,-7-19-15-16,10-20 7 16,-11-12-5-16,4-16 5 0,-13-6-6 15,-2-29 12-15,-15-4-10 16,-7-28 2-16,-21-2-7 15,-20-31 2-15,-20 19-6 16,-30-7-7-16,-22 25-6 16,-40 5-48-16,-14 39-70 15,-47 19-383-15,-1 24 59 16</inkml:trace>
  <inkml:trace contextRef="#ctx0" brushRef="#br0" timeOffset="-174176.95">16309 5846 744 0,'-30'-12'255'0,"3"1"45"15,9 4-199-15,4 4 6 16,5-1-31-16,6 1-11 15,1 1-14-15,4 1-10 0,-2 1-19 16,1 0 12-16,2 0 5 16,11 0 7-16,44 2 9 15,-21-10 10-15,1 2-6 16,17 1 8-16,1-2-5 16,14 3-2-16,2 3-14 15,14 1-5-15,-6 1-15 16,14 0-5-16,-9 1-4 15,10 1 4-15,-7 1-3 0,12 0 5 16,-12-2 1-16,13 1 2 16,-11-3 3-16,10-4 10 15,-15 0 3-15,12-1 3 16,-12-4 0-16,7 4-8 16,-6 2-7-16,12-3-4 15,-11 2-2-15,11-1-5 16,-6 2 2-16,4 0-6 15,-11 1 1-15,8 0-8 16,-15-2 0-16,6 1-3 16,-18 0 8-16,-1-2-4 15,-21 3 14-15,-7 0 1 16,-17 0 3-16,-6 0 16 16,-8 2 11-16,-1-3 1 0,-8 3-1 15,3-1-7-15,-1 1-17 16,0 0-18-16,-1-1-7 15,2 1-27-15,0 0-29 16,0 0-178-16,-5 0-149 16,-30 1-288-16</inkml:trace>
  <inkml:trace contextRef="#ctx0" brushRef="#br0" timeOffset="-172333.73">19982 5259 1140 0,'-34'31'302'16,"33"-35"81"-16,1 4-307 15,0-3-51-15,0 3-2 16,0 0 1-16,0 0-5 16,0-1 2-16,0 1-6 15,0 0 5-15,0 0 8 16,0 1 7-16,0 0 4 0,1 0 2 15,0 1-4-15,1 2-3 16,5 5 8-16,27 43-4 16,-17-29 0-16,2-3-2 15,5 2-6-15,-4-9-5 16,4 1 4-16,-5-7 5 16,2-2 2-16,-7-5 6 15,-1 0 5-15,-6-5 2 16,1-4-2-16,-3-2 4 0,6-12-9 15,4-5-16-15,13-13-13 16,11-8-3-16,45-20-95 16,26-5-123-16,61-55-370 15</inkml:trace>
  <inkml:trace contextRef="#ctx0" brushRef="#br0" timeOffset="-166892.84">2152 6398 1136 0,'0'-33'278'0,"-4"31"163"16,5 4-300-16,0-2-2 0,-1-1-22 15,0 0-7-15,0 0-66 16,0 0-29-16,0 1-7 16,0 0 11-16,0 0 6 15,0 1-4-15,2 0-7 16,-1 2 4-16,5 1-5 16,8 13 5-16,37 34 2 15,-28-25 2-15,-3-3 7 16,2 2 8-16,-3-8-1 0,-1 1 8 15,-4-7-2-15,-3-4 2 16,-1-2-14-16,-2-1 3 16,0-1-6-16,-3-1-8 15,1-1-10-15,-1 0 9 16,-5-2-13-16,0 1-2 16,1-1 4-16,0 1 11 15,1-2-2-15,1 1 17 16,-1-1 5-16,2-2 6 15,14-24-11-15,53-63 2 16,-16 16-14-16,56-50-12 16,28-19-27-16,94-58-192 15,41-25-440-15</inkml:trace>
  <inkml:trace contextRef="#ctx0" brushRef="#br0" timeOffset="-159642.86">12837 10557 1118 0,'-9'-61'347'15,"9"47"80"-15,2 9-322 16,-1 5-18-16,-2 0-39 15,1-1 38-15,0 1-10 16,1 2-5-16,2 3 4 16,12 36-8-16,25 48-57 15,-10-27-8-15,-1-6 4 16,4 0-7-16,-3-21 13 0,1-11 2 16,-7-17 12-16,9-16 11 15,-2-17 4-15,15-30-4 16,5-10-2-16,20-22-13 15,2-3-21-15,13-12-59 16,-6 16-68-16,3 5-236 16,-21 26-190-16,-20 9-74 15</inkml:trace>
  <inkml:trace contextRef="#ctx0" brushRef="#br0" timeOffset="-159168.46">13145 10440 1592 0,'-2'-14'336'0,"1"2"142"16,6 13-464-16,7 8 0 0,1 5 0 16,10 12 2-16,0 3 7 15,9 19 8-15,-1 5-14 16,4 8 3-16,-6-7-4 16,1 6 4-16,-4-18-14 15,-1-8 15-15,-5-13 5 16,4-9 38-16,1-14 12 0,14-23 12 15,10-20-18-15,36-32-11 16,21-20-50-16,46-29-88 16,15 0-113-16,33-5-417 15,-12 15 36-15</inkml:trace>
  <inkml:trace contextRef="#ctx0" brushRef="#br0" timeOffset="-81984.91">7784 11511 868 0,'-10'-5'244'15,"1"-2"67"-15,-2 3-238 0,4 1 7 16,1 1-3 0,-3 0 16-16,4 1-2 0,2 0-1 15,3 0-22-15,0 0-19 16,0 1-20-16,0 0-10 15,0 0-9-15,1 0-8 16,1 0 3-16,-1 0-2 16,7 0 8-16,26 1 7 15,35 1 6-15,-13-3 8 16,4 0 2-16,15 2 4 16,0-2-4-16,12 3-4 15,-8-2-2-15,11 3-8 16,-6-1-4-16,10 2-6 15,-7-4 4-15,13-1-12 16,-11-2 8-16,16 1-7 16,-10 0 3-16,14 0-1 0,-7 1 7 15,15 2-5-15,-13-2 8 16,16 1-12-16,-11 0-4 16,10 3 0-16,-13-4 1 15,11 2-7-15,-16 1 10 16,15 2-4-16,-16-3 3 15,9 0 0-15,-12-1 0 0,9-1 0 16,-13 1 7-16,8-3-6 16,-14 0 2-16,5 0-3 15,-16-2 5-15,1 1-12 16,-16 2 10-16,5 2-7 16,-13 1 7-16,5-1-8 15,-6 1 11-15,6-3-9 16,-9 0 7-16,3-3-5 15,-9 1 3-15,1 1-4 16,-11 2 7-16,-2-2-13 16,-10 2 6-16,-3 0 5 15,-6 0-2-15,-3-1-2 16,-4 0 13-16,1 1 1 16,-2-2-7-16,-4 2 2 15,0 0 1-15,3 0-2 16,-2 0-2-16,2-1-6 0,3 0 2 15,10-4 0-15,33-10-2 16,-29 8 3-16,0 0 13 16,7-5-4-16,1-4 2 15,10-13 0-15,-4 1-7 16,6-12-8-16,-7-1-20 16,-2 1-178-16,-15 6-342 0,-11 6 34 15</inkml:trace>
  <inkml:trace contextRef="#ctx0" brushRef="#br0" timeOffset="-81329.95">7458 11280 1269 0,'-3'-18'297'0,"2"7"106"16,3 10-376-16,4 5-2 15,5 2-4-15,9 2 28 16,6 7 11-16,15 4-2 16,3 6-9-16,9 10-110 15,-2 8-392-15,-8 5 80 16</inkml:trace>
  <inkml:trace contextRef="#ctx0" brushRef="#br0" timeOffset="-80489.56">8832 11690 1160 0,'22'-32'338'0,"-32"31"60"15,-6 1-296 1,3 3-104-16,-5 1 17 0,2 1 6 16,-2-1 6-16,6-2 4 15,-2 1 0-15,4-2-17 16,3-2-5-16,2-1-3 15,2 1-9-15,2 0-4 0,1 1-16 16,0 0-3-16,1 1-3 16,1 2 6-16,1 0 6 15,6 8 12-15,42 39 4 16,-33-30 1-16,2 1 0 16,0-4-3-16,-6 0-2 15,-2-5-2-15,-4-4-6 16,-6-3-1-16,-4-1-4 15,-6-2 0-15,5-2-6 16,-4 0-9-16,-26 5-22 16,-31 5-6-16,32-7-27 15,9-2-143-15,10 1-127 16,18 1-11-16</inkml:trace>
  <inkml:trace contextRef="#ctx0" brushRef="#br0" timeOffset="-80106.61">9006 11803 1202 0,'-3'5'239'16,"1"-8"113"-16,2 1-359 0,0 1 12 15,0 0 6-15,0 0 0 16,1 0 10-16,2-1-1 15,11-1-14-15,40-11-4 16,-35 8 2-16,-3-4 0 16,-6 1 6-16,-4-4-2 15,-4 2 6-15,-4-5-6 16,-1 3 2-16,-5-4-5 16,-3 4-1-16,-6-3-8 15,1 5 1-15,-6 5-1 16,3 5 0-16,2 7 2 15,4 3-1-15,3 11-1 16,7 2 2-16,3 9-5 16,6-1-2-16,7 4-6 15,6-4-9-15,14-5-54 16,3-11-297-16,18-7 72 0</inkml:trace>
  <inkml:trace contextRef="#ctx0" brushRef="#br0" timeOffset="-79839.4">9275 11481 1475 0,'-2'-6'304'0,"1"2"140"16,-1 4-440-16,1 0 16 15,1 0 12-15,0 0 12 16,0 0-3-16,0 0-7 15,0 2-21-15,0 2-14 16,4 21-12-16,7 52 8 16,-10-30 5-16,1 13 3 15,0-7 1-15,0 3-17 16,-1-19-27-16,4-2-95 16,1-18-104-16,3-6-244 15,2-12-29-15</inkml:trace>
  <inkml:trace contextRef="#ctx0" brushRef="#br0" timeOffset="-79456.39">9393 11798 1307 0,'42'-3'278'16,"-30"-5"118"-16,1 7-391 0,2-2-11 15,-1-2-2-15,5-1 1 16,0 1 5-16,-2-1 3 16,-3 1-2-16,1 2-1 15,-4 2 1-15,-5-7 1 16,-5 2 2-16,-2-3 0 16,-3 1-1-16,-5-2 2 15,-4 3-6-15,-6 0 1 16,2 5-6-16,-6 1 1 15,4 4-4-15,2 3-2 16,3 1-2-16,6 6 7 16,3 5 0-16,6 4 5 15,4 3 0-15,7 4-10 16,2-5-17-16,11-2-25 16,4-4-39-16,9-7-282 15,6-6 69-15</inkml:trace>
  <inkml:trace contextRef="#ctx0" brushRef="#br0" timeOffset="-79172.04">9791 11769 1166 0,'34'-18'295'0,"-37"16"86"0,2 4-314 16,-1-2-39-16,1-1 35 15,-1 0 8-15,-1 0 8 16,-2-1-8-16,-7 2-17 16,-34 5-37-16,32 0-16 15,3 3-2-15,0 1-7 16,2 1-10-16,3 4-15 16,5-2-3-16,2 4-23 15,3 2-6-15,9 4-23 16,5-4-2-16,8-1-52 15,7-8-257-15,8-4 66 16</inkml:trace>
  <inkml:trace contextRef="#ctx0" brushRef="#br0" timeOffset="-78854.64">10037 11616 1313 0,'-10'-10'287'16,"8"4"128"-16,1 5-371 0,0-2 56 16,0 2 2-16,1 0 15 15,0 0-4-15,-1 1-21 16,1 0-57-16,0 0-10 16,0 0-22-16,0 0-2 15,0 1-3-15,1 3-3 16,3 15-1-16,8 54 6 15,-12-32 3-15,-3 11 4 16,-4-6-5-16,0 2 1 16,2-14-7-16,1 1-41 15,2-13-31-15,1-6-77 16,-1-14-39-16,-2-10-331 16,-3-11 56-16</inkml:trace>
  <inkml:trace contextRef="#ctx0" brushRef="#br0" timeOffset="-78676.63">9857 11782 1364 0,'5'-5'295'16,"6"5"123"-16,5 2-394 16,10 4-26-16,2-3-1 15,10 1 4-15,2-1-4 0,6 2-62 16,-5-6-43-16,6 8-311 15,-11-3 29-15</inkml:trace>
  <inkml:trace contextRef="#ctx0" brushRef="#br0" timeOffset="-78437.45">10187 11806 1295 0,'-28'-5'261'0,"25"3"125"16,4 3-378-16,1 0 36 16,-2-1 15-16,0 0 3 15,0 1 3-15,0 2-8 16,0 1-40-16,2 21-11 16,2 34-5-16,-6-31-36 15,1-5-23-15,-1-6-53 0,2-12-25 16,10-13-316-16,4-10 84 15</inkml:trace>
  <inkml:trace contextRef="#ctx0" brushRef="#br0" timeOffset="-78287.4">10080 11638 1294 0,'0'-6'279'0,"5"2"117"0,3 3-374 16,4 3-23-16,4 3-20 15,1 2-33-15,7 8-341 16,1 7 78-16</inkml:trace>
  <inkml:trace contextRef="#ctx0" brushRef="#br0" timeOffset="-77955.43">10263 11803 1375 0,'20'26'316'16,"-18"-32"121"-16,2 2-388 0,1 4-34 15,1-1 14-15,0 1-8 16,1 5-3-16,1 2-3 16,4 4-4-16,-1 5-13 15,2 3 2-15,-1-2 2 16,0 0 1-16,-4-5-3 15,1-4 3-15,-3-4 1 0,-1-5 3 16,1-7 5-16,0-6-2 16,0-3 5-1,2-5-2-15,0-2-4 0,1-5-10 16,2 5-1-16,-2 0-40 16,2 4-45-16,-1 8-321 15,1 12-63-15,2 6-125 16</inkml:trace>
  <inkml:trace contextRef="#ctx0" brushRef="#br0" timeOffset="-77676.7">10645 11808 1309 0,'33'-7'270'0,"-32"2"125"0,-2 6-390 16,1-2 28-16,0 1 1 16,0 0 1-16,0 1 3 15,0 1 0-15,0 1-29 16,2 7-5-16,2 8 0 16,7 35-4-16,-9-37-4 0,-2 1-31 15,0-8-22-15,0-2-42 16,-3-9-33-16,2-1-298 15,0 2 77-15</inkml:trace>
  <inkml:trace contextRef="#ctx0" brushRef="#br0" timeOffset="-77523">10574 11610 1292 0,'13'-8'264'0,"1"4"113"15,1 5-399-15,5 2-46 16,0 2-41-16,2 1-280 16,-3-1 54-16</inkml:trace>
  <inkml:trace contextRef="#ctx0" brushRef="#br0" timeOffset="-77190.29">10893 11655 1127 0,'1'-7'409'0,"-6"-11"37"16,4 11-229-16,0 2-144 15,2 3 51-15,-1 1 0 0,0 0 1 16,0 0-23-16,1 0-27 16,0 0-51-16,0 0-15 15,1 0-12-15,1 1-1 16,0 1 1-16,2 2-4 15,3 16 2-15,28 49 1 16,-33-27-1-16,-7 7 0 16,-4-1 6-16,1 4 0 15,-2-10 0-15,5-3-10 16,-1-11-11-16,5-7-42 16,-1-13-14-16,1-15-103 15,1-11-47-15,-2-11-317 16,-5-3 27-16</inkml:trace>
  <inkml:trace contextRef="#ctx0" brushRef="#br0" timeOffset="-76705.61">10816 11792 1201 0,'5'2'257'16,"5"1"120"-16,2 0-352 15,8 0 17-15,-1 1-2 16,8-1 3-16,-4 1-8 15,5 0-6-15,-4 1-19 0,-2-2-4 16,-4-1-5-16,-4-5 4 16,-7-1 4-16,0-4 10 15,-4 0 13-15,-1-2 16 16,0 0 10-16,-2 5 16 16,-2 0-10-16,2 3-6 15,-2 1-20-15,2 1-15 16,0 1-17-16,0 0-3 15,0 2-13-15,5 6 7 16,6 6-2-16,38 35-10 16,-25-37-14-16,5-1-1 15,-7-8-8-15,5-6 3 16,-5-6 12-16,0-8 15 16,-4-4 13-16,-1-5 23 15,-8 0 12-15,-3-3 23 0,-6 8 13 16,-5-2 17-16,0 7-5 15,2 7-5-15,-1 8-22 16,-3 13-12-16,2 15-15 16,-3 24 0-16,-4 15-5 15,-4 40 4-15,1 9-3 16,-8 38-61-16,-2 8-116 16,-20 25-464-16,-16-31 56 15</inkml:trace>
  <inkml:trace contextRef="#ctx0" brushRef="#br0" timeOffset="-72057.71">6891 11064 897 0,'-39'14'225'0,"37"-16"76"15,2 1-248-15,-2 1 9 16,2 0 5-16,0 0 22 16,-2 0-8-16,2 0-5 15,0 0 0-15,0 0 14 16,0 0-27-16,0 0-4 0,0 0-7 16,2-1-29-16,1 0-29 15,22-6 5-15,47-11 4 16,-12 10-89-16,8 4-356 15,11-3 88-15</inkml:trace>
  <inkml:trace contextRef="#ctx0" brushRef="#br0" timeOffset="-22693.77">21934 13741 396 0,'8'-12'292'0,"-5"0"-208"16,0-1-92-16,-2 0-255 15</inkml:trace>
  <inkml:trace contextRef="#ctx0" brushRef="#br0" timeOffset="-22449.82">21949 13683 444 0,'0'-2'261'0,"0"0"-7"0,0 1-98 16,0 0-12-16,0 0-38 16,-3 0 14-16,-13 1-15 15,-103 16-2-15,-7 4-23 16,-120 22-18-16,-57 6-41 0,-136 38-380 15,-16 6 108-15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08.440"/>
    </inkml:context>
    <inkml:brush xml:id="br0">
      <inkml:brushProperty name="width" value="0.1" units="cm"/>
      <inkml:brushProperty name="height" value="0.1" units="cm"/>
    </inkml:brush>
  </inkml:definitions>
  <inkml:trace contextRef="#ctx0" brushRef="#br0">143 210 8914,'-4'-7'834,"2"4"-456,0 0 0,0-1 0,0 1 0,1 0 0,-1-1 1,1 1-1,-1-1 0,1 1 0,0-1 0,1 0 0,-1 1 0,1-1 0,-1 0 0,1-4 0,3 8-339,-1 1 0,0 0-1,1 0 1,-1 0 0,0 0-1,0 0 1,0 0 0,0 1-1,0-1 1,0 1 0,0-1-1,3 4 1,14 12-16,-1 0-1,-1 2 0,0 0 1,-1 1-1,21 35 1,-12-11 12,-2 1 0,30 85-1,-46-107-23,0-1 0,-2 1 0,-1 0-1,-1 1 1,0-1 0,-2 1 0,-1-1-1,-3 32 1,2-49-8,0 0-1,0 0 1,-1-1-1,1 1 1,-1 0-1,-1-1 1,1 1-1,-1-1 1,0 0 0,0 0-1,0 0 1,-1 0-1,0-1 1,0 1-1,0-1 1,0 0-1,-1 0 1,1 0-1,-1-1 1,0 0-1,0 0 1,0 0 0,-1 0-1,-5 1 1,3-1-14,-1-1 0,1-1 1,-1 1-1,1-1 1,-1-1-1,0 1 1,1-2-1,-1 1 1,1-1-1,-1 0 0,1-1 1,-1 0-1,1 0 1,0-1-1,0 0 1,-10-5-1,8 2-38,-1 0 1,1 0-1,0-1 0,1 0 0,0-1 0,0 0 1,0-1-1,1 1 0,1-2 0,-1 1 0,2-1 1,-1 0-1,-7-16 0,8 11-14,0-1 0,1 1 0,1-1 0,0 0 0,1 0 0,1-1 0,0 1 0,1-1 0,2-17 0,1 8 38,1 0 0,1 1 0,2-1-1,0 1 1,2 0 0,0 0 0,2 1 0,1 0 0,1 1-1,1 0 1,0 1 0,24-28 0,-19 32 57,0 0-1,1 2 1,1 0 0,1 1 0,0 1 0,1 0 0,0 2-1,1 1 1,1 1 0,-1 1 0,32-8 0,4 2 26,0 3-1,1 3 1,96-3 0,-139 11-72,57 1 37,-68 0-91,0 1 1,0 0 0,0 0 0,-1 0-1,1 1 1,0 0 0,-1 0 0,1 0-1,8 6 1,-13-8-26,0 1 0,0-1 1,-1 1-1,1-1 0,0 1 0,-1-1 0,1 1 0,0 0 1,-1-1-1,1 1 0,-1 0 0,1-1 0,-1 1 0,1 0 1,-1 0-1,0-1 0,1 1 0,-1 0 0,0 0 0,0 0 1,0 0-1,1 0 0,-1-1 0,0 1 0,0 0 0,0 0 1,0 0-1,0 0 0,-1 0 0,1-1 0,0 1 0,0 0 1,-1 0-1,1 0 0,0 0 0,-1-1 0,1 1 0,-1 0 1,1 0-1,-2 0 0,-16 12-2766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09.804"/>
    </inkml:context>
    <inkml:brush xml:id="br0">
      <inkml:brushProperty name="width" value="0.1" units="cm"/>
      <inkml:brushProperty name="height" value="0.1" units="cm"/>
    </inkml:brush>
  </inkml:definitions>
  <inkml:trace contextRef="#ctx0" brushRef="#br0">108 20 8298,'35'-19'4697,"-38"22"-4417,-2 8-160,-7 13-56,-2 7-64,-4 12-32,-2 1 0,-2 11 8,5-4-96,2 3-144,4-9-160,5-6-2241,10-18 529</inkml:trace>
</inkml:ink>
</file>

<file path=ppt/ink/ink2.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1:45.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13569 13568 0,'24'0'282,"51"0"-282,49-25 15,-25 25-15,0 0 16,174 0 0,-50 25-1,-49-25 1,-100 0-1,1 0 1,-26 0 0,-24 0-1,0 0 1,49 0 0,-24 0-1,49 0 1,-49 0-16,-1 0 15,26 25 1,-50-25 15,49 0-15,0 0 0,50 25-1,-99-25 1,25 0-1,24 25 1,-24-25 0,-25 0-1,49 0 1,-49 0 0,0 0 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0.176"/>
    </inkml:context>
    <inkml:brush xml:id="br0">
      <inkml:brushProperty name="width" value="0.1" units="cm"/>
      <inkml:brushProperty name="height" value="0.1" units="cm"/>
    </inkml:brush>
  </inkml:definitions>
  <inkml:trace contextRef="#ctx0" brushRef="#br0">0 27 7626,'4'-26'10543,"-4"26"-10410,26 18 1042,-24-17-1279,17 16 78,0 1-1,-1 0 0,0 1 0,-2 1 0,0 1 0,-2 0 1,21 41-1,-5 16-538,2 3-4062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0.563"/>
    </inkml:context>
    <inkml:brush xml:id="br0">
      <inkml:brushProperty name="width" value="0.1" units="cm"/>
      <inkml:brushProperty name="height" value="0.1" units="cm"/>
    </inkml:brush>
  </inkml:definitions>
  <inkml:trace contextRef="#ctx0" brushRef="#br0">1 59 9978,'5'-7'2353,"11"-4"847,8 6-2912,21-4-136,10 0-104,10 2-400,-2 5-768,6-2-2073,-16 0-7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0.890"/>
    </inkml:context>
    <inkml:brush xml:id="br0">
      <inkml:brushProperty name="width" value="0.1" units="cm"/>
      <inkml:brushProperty name="height" value="0.1" units="cm"/>
    </inkml:brush>
  </inkml:definitions>
  <inkml:trace contextRef="#ctx0" brushRef="#br0">71 87 8106,'-13'-14'854,"8"10"-339,1 0 0,0 0 0,0 0 0,0 0 0,0-1 1,1 0-1,-1 0 0,1 0 0,0 0 0,1 0 0,-1 0 1,-2-10-1,6 15-477,0-1 0,0 1 0,0-1 0,0 1 0,0 0 0,0 0 0,0 0 0,1-1 0,-1 1 0,0 0 1,0 0-1,0 1 0,0-1 0,0 0 0,0 0 0,0 0 0,0 1 0,0-1 0,0 0 0,2 2 0,-3-2-36,47 15 19,-2 3 0,45 23-1,-8-3 26,-75-33-71,-15 2-48,-8 6 25,-25 26-529,1 1 1,-47 64 0,65-74-1373,1 1 0,-27 53-1,26-33-2004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1.326"/>
    </inkml:context>
    <inkml:brush xml:id="br0">
      <inkml:brushProperty name="width" value="0.1" units="cm"/>
      <inkml:brushProperty name="height" value="0.1" units="cm"/>
    </inkml:brush>
  </inkml:definitions>
  <inkml:trace contextRef="#ctx0" brushRef="#br0">143 0 8538,'67'0'5057,"-70"1"-4681,-1 2-80,3-3-80,-4 2-32,-10 13 16,-58 68-336,36-22-384,-4 8-2497,11-17 385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2.009"/>
    </inkml:context>
    <inkml:brush xml:id="br0">
      <inkml:brushProperty name="width" value="0.1" units="cm"/>
      <inkml:brushProperty name="height" value="0.1" units="cm"/>
    </inkml:brush>
  </inkml:definitions>
  <inkml:trace contextRef="#ctx0" brushRef="#br0">40 224 7290,'-12'-22'981,"-12"-30"1213,23 48-1717,0 1-1,0 0 0,1-1 0,-1 1 0,1-1 0,0 1 1,0-1-1,1 1 0,0-5 0,-1 7-422,0 1 0,1-1-1,-1 1 1,1-1 0,-1 1-1,0-1 1,1 1-1,-1 0 1,1-1 0,-1 1-1,1-1 1,-1 1 0,1 0-1,0-1 1,-1 1 0,1 0-1,-1 0 1,1 0 0,0-1-1,-1 1 1,1 0 0,-1 0-1,1 0 1,0 0 0,-1 0-1,1 0 1,0 0 0,-1 0-1,1 0 1,0 0-1,-1 1 1,1-1 0,-1 0-1,1 0 1,0 1 0,-1-1-1,1 0 1,-1 1 0,2 0-1,30 15-144,2 9 115,-1 0 0,-1 3 0,31 34 0,26 23 132,-88-87-37,1 0 0,-1 0 0,1 0 1,-1-1-1,0 1 0,0 0 0,0 0 0,0-1 0,0 1 0,0-1 0,0-3 0,23-109 1084,-10 39-2145,6 0-3670,-1 27 802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2.541"/>
    </inkml:context>
    <inkml:brush xml:id="br0">
      <inkml:brushProperty name="width" value="0.1" units="cm"/>
      <inkml:brushProperty name="height" value="0.1" units="cm"/>
    </inkml:brush>
  </inkml:definitions>
  <inkml:trace contextRef="#ctx0" brushRef="#br0">505 142 9762,'-17'-89'2226,"16"87"-2145,1-1 0,0 1 0,-1 0-1,1-1 1,-1 1 0,0 0 0,0-1 0,0 1 0,0 0 0,0 0-1,0 0 1,-1 0 0,1 0 0,0 0 0,-1 0 0,0 0 0,0 1 0,1-1-1,-1 1 1,0-1 0,0 1 0,0 0 0,0 0 0,-1-1 0,1 2 0,0-1-1,0 0 1,-1 0 0,1 1 0,0-1 0,-1 1 0,1 0 0,-1-1-1,1 1 1,0 0 0,-1 1 0,1-1 0,-1 0 0,1 1 0,-3 0 0,-5 3-95,-1 0 1,1 1 0,0 0 0,0 1 0,0 0-1,-13 11 1,-4 6 44,1 1-1,1 1 1,1 1-1,1 1 1,1 1 0,2 1-1,1 1 1,1 1-1,2 0 1,-15 40-1,15-28-20,1 1 1,2 1-1,2 1 0,2 0 0,2 0 0,2 0 0,2 55 1,4-74-28,1 1 0,1-1 1,2 0-1,0 0 0,2 0 0,1-1 1,2 0-1,0 0 0,22 38 1,-22-47-110,0-2 0,1 1 1,1-2-1,0 0 1,1 0-1,1-1 0,0 0 1,0-1-1,1-1 1,1-1-1,0 0 0,1-1 1,-1 0-1,34 11 1,-25-13-752,0-1 0,36 5 1,48-7-1878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3.073"/>
    </inkml:context>
    <inkml:brush xml:id="br0">
      <inkml:brushProperty name="width" value="0.1" units="cm"/>
      <inkml:brushProperty name="height" value="0.1" units="cm"/>
    </inkml:brush>
  </inkml:definitions>
  <inkml:trace contextRef="#ctx0" brushRef="#br0">45 185 5457,'0'-1'22,"-8"-10"844,1 1 1,1-1-1,0-1 1,-6-16 0,11 26-704,0 0-1,0 0 1,1 0 0,-1 0 0,1 0 0,-1 0 0,1-1 0,0 1 0,0 0-1,0 0 1,0 0 0,0 0 0,0 0 0,0-1 0,1 1 0,-1 0 0,1 0-1,0 0 1,-1 0 0,1 0 0,0 0 0,0 0 0,0 0 0,1 1 0,-1-1-1,0 0 1,1 1 0,-1-1 0,1 1 0,-1-1 0,1 1 0,0-1 0,0 1-1,-1 0 1,1 0 0,3-1 0,-3 2-140,0-1 0,0 1-1,0 0 1,0 0 0,0 0-1,0 0 1,0 0 0,0 1 0,0-1-1,0 1 1,0-1 0,0 1 0,0 0-1,0 0 1,0-1 0,0 1 0,-1 1-1,1-1 1,0 0 0,-1 0 0,1 1-1,-1-1 1,1 0 0,-1 1 0,0 0-1,1-1 1,-1 1 0,0 0-1,1 2 1,4 6-27,0 0-1,0 0 1,7 20-1,37 146 294,-49-171-260,-6-25 139,0-1 0,2 0 0,0 0 0,2 0 0,0-24 0,2 39-297,-1-1 0,1 1-1,0-1 1,0 1-1,1-1 1,0 1 0,0 0-1,1-1 1,-1 1-1,1 1 1,1-1 0,-1 0-1,1 1 1,0-1 0,0 1-1,0 0 1,1 1-1,0-1 1,0 1 0,8-6-1,26-9-2885,9 1-23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3.602"/>
    </inkml:context>
    <inkml:brush xml:id="br0">
      <inkml:brushProperty name="width" value="0.1" units="cm"/>
      <inkml:brushProperty name="height" value="0.1" units="cm"/>
    </inkml:brush>
  </inkml:definitions>
  <inkml:trace contextRef="#ctx0" brushRef="#br0">0 86 6897,'26'-53'3233,"-22"39"-136,5 3-1313,0 5-1360,8 5 56,1 3-104,10 13 145,2 10 31,5 21 8,-4 27-136,-10 44-80,-14 16-216,-20 62-1224,-23-1-1209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19.837"/>
    </inkml:context>
    <inkml:brush xml:id="br0">
      <inkml:brushProperty name="width" value="0.1" units="cm"/>
      <inkml:brushProperty name="height" value="0.1" units="cm"/>
      <inkml:brushProperty name="color" value="#E71224"/>
    </inkml:brush>
  </inkml:definitions>
  <inkml:trace contextRef="#ctx0" brushRef="#br0">111 157 5969,'-35'-11'2578,"27"10"-2130,1-1 1,-1 0 0,1 0 0,0-1-1,0 1 1,0-2 0,0 1 0,-10-8-1,33 11 470,1566-77 1694,-1175 49-2382,-77 17-460,-350 17-3618,-18-3 1007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0.581"/>
    </inkml:context>
    <inkml:brush xml:id="br0">
      <inkml:brushProperty name="width" value="0.1" units="cm"/>
      <inkml:brushProperty name="height" value="0.1" units="cm"/>
      <inkml:brushProperty name="color" value="#E71224"/>
    </inkml:brush>
  </inkml:definitions>
  <inkml:trace contextRef="#ctx0" brushRef="#br0">285 130 8586,'-38'2'1986,"30"-2"-1698,1 0 0,-1 0 1,0 1-1,0 0 0,0 1 0,1-1 0,-1 2 0,0-1 0,-12 6 1,9 0-280,0 0 1,0 0 0,0 1 0,1 1-1,1 0 1,-1 0 0,2 0 0,-1 1 0,2 1-1,-1 0 1,1 0 0,1 0 0,0 0 0,-4 17-1,5-14-3,0 1 0,1 1 0,1-1 0,1 0 0,0 1 0,1-1-1,0 1 1,2 0 0,0-1 0,1 1 0,6 23 0,-8-36-11,2 1-1,-1-1 1,0 0 0,1 1 0,0-1-1,0 0 1,0 0 0,0 0-1,1 0 1,-1-1 0,1 1 0,0-1-1,0 0 1,1 1 0,-1-1 0,1 0-1,-1-1 1,1 1 0,0-1-1,0 0 1,0 0 0,0 0 0,0 0-1,1-1 1,-1 1 0,0-1 0,1 0-1,-1-1 1,1 1 0,-1-1-1,1 0 1,5 0 0,3-2-56,0 0 0,-1 0 0,1-1 0,-1-1 0,0 0 0,0-1 0,0 0 0,-1-1 0,0 0-1,12-9 1,0-1-58,-1-2 0,0-1-1,-1-1 1,-1 0 0,-1-2-1,24-35 1,-33 43 121,-1-1 0,-1 1 0,0-2 0,-1 1 0,-1-1 1,0 0-1,-1-1 0,-1 1 0,0-1 0,-1 0 0,-1 0 0,0-18 0,-3 28 23,1-1 0,-1 1 0,0-1 0,0 1 0,-1 0 0,0-1 0,0 1-1,-1 0 1,0 0 0,0 0 0,-1 1 0,1-1 0,-1 1 0,-1 0 0,1 0 0,-1 0 0,0 1 0,-1-1-1,1 1 1,-1 0 0,0 1 0,-10-6 0,7 5-18,0 1-1,0 1 1,0 0 0,-1 0 0,1 1-1,-1 0 1,0 0 0,1 1-1,-1 1 1,0-1 0,0 2 0,0-1-1,1 1 1,-1 1 0,0 0-1,-16 5 1,11-1-23,0 0 1,0 0-1,1 1 0,0 1 1,0 0-1,1 1 0,0 1 1,1 0-1,0 1 1,0 0-1,1 1 0,0 0 1,-15 23-1,21-27 12,1 0 1,0 1-1,0-1 1,0 1-1,1 0 1,1 0-1,-1 0 1,1 0-1,1 0 1,0 1-1,0-1 1,1 0-1,0 1 1,1-1-1,0 0 1,0 1-1,1-1 1,0 0-1,1 0 1,-1 0-1,2 0 1,0-1-1,0 1 1,9 12-1,-8-13-155,0 0-1,1-1 0,0 0 1,0 0-1,1 0 1,0-1-1,0 0 0,0-1 1,1 1-1,0-1 0,0-1 1,0 0-1,1 0 1,-1 0-1,1-1 0,0 0 1,0-1-1,0 0 0,0 0 1,0-1-1,1-1 1,-1 1-1,0-1 0,1-1 1,14-2-1,45-19-2534</inkml:trace>
</inkml:ink>
</file>

<file path=ppt/ink/ink3.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2:00.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9674 10517 0,'50'0'172,"24"0"-156,-24 0-16,49 0 15,-49 0-15,24 0 16,0 0 0,100-25-1,-75 1 1,-24-1-16,-26 25 16,51-25-1,-51 25 1,26 0-1,-1 0 1,-24 0 0,24 0-1,0 0 1,26 0 15,-26 0-15,0 0-1,51 0 1,-1 0 0,-25 0-1,-25 0 1,1 0 0,-1 0-1,50 0 1,-74 0-1,24 25 1,-49-25 31,0 0-31,-1 0-1,1 0 1,25 0-16,-25 0 31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1.082"/>
    </inkml:context>
    <inkml:brush xml:id="br0">
      <inkml:brushProperty name="width" value="0.1" units="cm"/>
      <inkml:brushProperty name="height" value="0.1" units="cm"/>
      <inkml:brushProperty name="color" value="#E71224"/>
    </inkml:brush>
  </inkml:definitions>
  <inkml:trace contextRef="#ctx0" brushRef="#br0">13 49 8842,'-2'-13'2048,"-2"1"849,2 3-2585,1 7-16,1-4 216,-1-1 1865,1 8-2121,1 3-136,5 24-120,3 61-576,-11-26-625,-3 8-2335,-7-9 39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2.481"/>
    </inkml:context>
    <inkml:brush xml:id="br0">
      <inkml:brushProperty name="width" value="0.1" units="cm"/>
      <inkml:brushProperty name="height" value="0.1" units="cm"/>
      <inkml:brushProperty name="color" value="#E71224"/>
    </inkml:brush>
  </inkml:definitions>
  <inkml:trace contextRef="#ctx0" brushRef="#br0">271 40 7570,'35'-40'4757,"-35"40"-4711,-14 3 493,-16 8-607,-231 90 815,261-101-746,0 0 0,0 0 1,0 0-1,0 0 0,1 1 0,-1-1 0,0 0 1,0 0-1,0 0 0,0 0 0,0 0 1,0 0-1,0 0 0,0 0 0,0 1 1,0-1-1,0 0 0,0 0 0,0 0 0,0 0 1,0 0-1,0 0 0,0 0 0,0 1 1,0-1-1,0 0 0,0 0 0,0 0 0,0 0 1,0 0-1,0 0 0,0 0 0,0 1 1,0-1-1,0 0 0,0 0 0,0 0 0,0 0 1,0 0-1,0 0 0,0 0 0,0 0 1,-1 1-1,1-1 0,0 0 0,0 0 1,0 0-1,0 0 0,0 0 0,0 0 0,0 0 1,0 0-1,-1 0 0,1 0 0,0 0 1,20 4-7,27-2-40,-22-2 36,-1 1 0,0 1 1,27 5-1,-41-5-10,-2 0 0,1 1-1,0 0 1,0 0-1,-1 1 1,0 0 0,0 0-1,0 1 1,0 0 0,-1 0-1,11 10 1,-17-14 14,0-1-1,0 1 1,0 0 0,0 0 0,0 1 0,0-1-1,0 0 1,-1 0 0,1 0 0,0 0 0,-1 1-1,1-1 1,0 0 0,-1 1 0,0-1 0,1 1-1,-1-1 1,0 0 0,0 1 0,0-1-1,0 1 1,0-1 0,0 1 0,0-1 0,0 0-1,0 1 1,-1-1 0,1 1 0,-2 2 0,0-2-3,0 1 1,0-1 0,-1 1-1,1-1 1,-1 0 0,0 0-1,1 0 1,-1 0 0,0 0 0,0-1-1,0 1 1,-4 0 0,-10 4-30,0-1 1,1 0 0,-35 3 0,31-7-97,0 0 1,-1-1 0,-22-3-1,2-7-2453,29 4 493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2.855"/>
    </inkml:context>
    <inkml:brush xml:id="br0">
      <inkml:brushProperty name="width" value="0.1" units="cm"/>
      <inkml:brushProperty name="height" value="0.1" units="cm"/>
      <inkml:brushProperty name="color" value="#E71224"/>
    </inkml:brush>
  </inkml:definitions>
  <inkml:trace contextRef="#ctx0" brushRef="#br0">58 158 9370,'64'-13'3363,"-41"6"-3529,-1 0-1,-1-1 1,1-1 0,32-19-1,-53 28 149,0-1-1,0 1 1,0-1-1,1 0 1,-1 1-1,0-1 0,0 0 1,0 0-1,0 0 1,0 1-1,-1-1 1,1 0-1,0 0 1,0-1-1,0 1 1,-1 0-1,1 0 1,-1 0-1,1 0 1,-1-1-1,1 1 0,-1 0 1,0 0-1,1-1 1,-1 1-1,0 0 1,0 0-1,0-1 1,0 0-1,-1-1 15,0 1-1,-1 0 1,1 1 0,0-1-1,-1 0 1,1 0 0,-1 1-1,0-1 1,1 0 0,-1 1-1,0 0 1,0-1 0,0 1-1,-4-2 1,-5-2 35,0 0 1,-1 1 0,0 0-1,1 1 1,-14-2-1,14 4-22,1 0 0,-1 1 1,0 0-1,1 1 0,-1 1 0,0-1 0,1 2 0,0-1 1,-19 9-1,26-10-10,0 0 1,0 0-1,0 1 1,0 0-1,1-1 1,-1 1-1,0 0 1,1 0-1,0 1 1,-1-1-1,1 0 1,0 1-1,0-1 1,1 1-1,-1 0 1,0 0-1,1 0 1,0 0-1,-1 0 1,1 0-1,0 0 1,1 0-1,-1 0 1,0 0-1,1 0 1,0 1-1,0-1 1,0 0-1,0 0 1,0 0-1,1 1 0,-1-1 1,1 0-1,0 0 1,2 5-1,0 0-35,1 0-1,0-1 1,0 1 0,0-1-1,1 0 1,0 0-1,1 0 1,-1-1-1,1 0 1,1 0-1,-1 0 1,1-1-1,0 0 1,0 0-1,10 4 1,-9-5-333,1 0 0,0 0 1,0-1-1,0 0 0,1-1 0,-1 0 1,1-1-1,12 1 0,40-6-2190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3.213"/>
    </inkml:context>
    <inkml:brush xml:id="br0">
      <inkml:brushProperty name="width" value="0.1" units="cm"/>
      <inkml:brushProperty name="height" value="0.1" units="cm"/>
      <inkml:brushProperty name="color" value="#E71224"/>
    </inkml:brush>
  </inkml:definitions>
  <inkml:trace contextRef="#ctx0" brushRef="#br0">101 64 12019,'-9'-15'1998,"7"10"-1454,0 1 1,-1-1-1,0 1 0,0 0 0,0 0 0,0 0 0,-1 0 0,1 0 1,-1 0-1,-5-3 0,9 7-529,0 0 1,-1 0-1,1 0 0,0 0 1,0 1-1,0-1 0,-1 0 1,1 0-1,0 0 0,0 0 1,0 0-1,0 0 0,0 0 1,-1 0-1,1 1 1,0-1-1,0 0 0,0 0 1,0 0-1,0 0 0,0 0 1,-1 1-1,1-1 0,0 0 1,0 0-1,0 0 0,0 1 1,0-1-1,0 0 0,0 0 1,0 0-1,0 1 0,0-1 1,0 0-1,0 0 1,0 0-1,0 0 0,0 1 1,0-1-1,0 0 0,0 0 1,0 0-1,1 1 0,-1-1 1,0 0-1,0 0 0,0 0 1,0 0-1,0 0 0,0 1 1,0-1-1,1 0 0,-1 4 48,3 56-198,-2 1 0,-8 66 0,-25 125-4382,22-179 1068,4-19-937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3.571"/>
    </inkml:context>
    <inkml:brush xml:id="br0">
      <inkml:brushProperty name="width" value="0.1" units="cm"/>
      <inkml:brushProperty name="height" value="0.1" units="cm"/>
      <inkml:brushProperty name="color" value="#E71224"/>
    </inkml:brush>
  </inkml:definitions>
  <inkml:trace contextRef="#ctx0" brushRef="#br0">40 174 9426,'3'0'178,"0"0"0,0 0 0,0 0 0,0 0-1,0 0 1,0 0 0,0-1 0,0 0 0,0 0 0,0 0 0,0 0 0,0 0 0,0 0-1,0-1 1,-1 1 0,1-1 0,0 0 0,-1 0 0,0 0 0,1 0 0,-1 0 0,2-3-1,20-15-641,-5 8 481,-11 7-24,-1 1-1,0-1 1,0-1-1,0 1 1,-1-1 0,9-9-1,-15 14 7,1-1-1,0 1 1,-1 0 0,1 0-1,0 0 1,-1 0 0,0-1-1,1 1 1,-1 0 0,0-1-1,1 1 1,-1 0 0,0 0-1,0-1 1,0 1-1,0 0 1,0-1 0,-1 1-1,1-2 1,-1 1 2,0 0 0,-1-1 0,1 1-1,0 0 1,-1 0 0,0 1 0,1-1 0,-1 0 0,0 0 0,0 1 0,0-1-1,0 1 1,0-1 0,-2 0 0,-2-1 12,0 1 0,0 0 0,0 0 1,0 1-1,0-1 0,0 1 0,0 1 0,0-1 0,0 1 0,-1 0 0,1 1 0,0-1 1,0 1-1,0 0 0,0 1 0,0-1 0,0 1 0,0 0 0,-9 5 0,12-5-13,0-1 0,0 0 0,0 1 1,0 0-1,0 0 0,0 0 0,0 0 0,0 0 0,1 1 0,-1-1 0,1 1 0,0 0 0,0 0 0,0 0 0,0 0 0,0 0 0,1 0 0,-1 0 0,1 0 0,0 1 0,0-1 0,0 0 0,0 1 1,1-1-1,-1 1 0,1-1 0,0 1 0,0-1 0,0 1 0,0-1 0,1 1 0,0-1 0,-1 1 0,1-1 0,2 5 0,1-1-147,1 1-1,0-1 1,0 1 0,1-1-1,0-1 1,0 1 0,0-1-1,1 0 1,0-1 0,0 1-1,1-1 1,-1-1-1,1 1 1,0-1 0,0-1-1,0 0 1,1 0 0,0 0-1,9 1 1,46 4-1924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3.957"/>
    </inkml:context>
    <inkml:brush xml:id="br0">
      <inkml:brushProperty name="width" value="0.1" units="cm"/>
      <inkml:brushProperty name="height" value="0.1" units="cm"/>
      <inkml:brushProperty name="color" value="#E71224"/>
    </inkml:brush>
  </inkml:definitions>
  <inkml:trace contextRef="#ctx0" brushRef="#br0">175 86 9914,'-1'-4'570,"1"1"-1,-1 0 1,0 0 0,0 0-1,0 1 1,0-1 0,-1 0-1,1 0 1,-3-3 0,-23-21 1559,23 24-2178,0 0 1,0 0-1,0 1 0,-1 0 0,1-1 0,-1 2 0,1-1 1,-1 0-1,1 1 0,-1 0 0,0 0 0,0 0 1,1 1-1,-1 0 0,0 0 0,0 0 0,0 0 1,0 1-1,1 0 0,-1 0 0,-8 3 0,11-3 25,0 0 0,0 0 0,1 1 0,-1-1 0,0 1 0,1-1 0,-1 1 0,1 0 0,0-1 0,-1 1 0,1 0 0,0 0 0,0 0 0,0 0 0,0 0 0,1 0 0,-1 0 0,0 0 0,1 0 0,0 1 0,-1-1 0,1 0 0,0 0 0,0 0 0,0 1 0,0-1 0,1 0 0,-1 0 0,1 0 0,-1 1 0,1-1 0,0 0 0,1 2 0,0 1-19,0 1-1,0-1 1,1 0-1,0 0 1,0 0-1,1 0 1,-1-1 0,1 1-1,0-1 1,0 0-1,9 7 1,-5-6-329,1-1-1,0 0 1,-1 0 0,1-1 0,0 0 0,1-1 0,-1 0 0,0 0 0,11 0 0,56 0-2346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4.297"/>
    </inkml:context>
    <inkml:brush xml:id="br0">
      <inkml:brushProperty name="width" value="0.1" units="cm"/>
      <inkml:brushProperty name="height" value="0.1" units="cm"/>
      <inkml:brushProperty name="color" value="#E71224"/>
    </inkml:brush>
  </inkml:definitions>
  <inkml:trace contextRef="#ctx0" brushRef="#br0">183 91 10482,'-13'-23'4331,"-18"-44"-1,38 90-3778,-2 1 0,0-1 1,2 44-1,0 91-929,-6-131 528,-1 79-367,4 64-2217,-4-168 2173,0 1 0,0-1 0,0 1 0,0-1 0,1 1 0,-1-1-1,1 1 1,-1-1 0,1 0 0,0 0 0,0 1 0,0-1 0,0 0 0,1 0 0,-1 0-1,0 0 1,1 0 0,0 0 0,-1 0 0,1-1 0,2 3 0,16-3-3509</inkml:trace>
  <inkml:trace contextRef="#ctx0" brushRef="#br0" timeOffset="1">2 436 10930,'-1'-11'2681,"5"1"848,8 9-3145,15 0-304,9 1-72,14-5-264,3 2-224,11-1-649,-7 1-2375,4-7 319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4.655"/>
    </inkml:context>
    <inkml:brush xml:id="br0">
      <inkml:brushProperty name="width" value="0.1" units="cm"/>
      <inkml:brushProperty name="height" value="0.1" units="cm"/>
      <inkml:brushProperty name="color" value="#E71224"/>
    </inkml:brush>
  </inkml:definitions>
  <inkml:trace contextRef="#ctx0" brushRef="#br0">47 230 10066,'7'3'6458,"-6"-3"-6250,0 0-136,0 0 104,0 0-56,1 1-24,0 3 0,5 12 16,19 45-88,-19-30-168,-4-2-136,0-5-393,-2-9-183,-2-5-392,-11-27-4865</inkml:trace>
  <inkml:trace contextRef="#ctx0" brushRef="#br0" timeOffset="1">1 32 9274,'-1'-13'2288,"5"1"713,5 6-2689,7 6-672,4 7-400,3 7-2257,-3 6 233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5.028"/>
    </inkml:context>
    <inkml:brush xml:id="br0">
      <inkml:brushProperty name="width" value="0.1" units="cm"/>
      <inkml:brushProperty name="height" value="0.1" units="cm"/>
      <inkml:brushProperty name="color" value="#E71224"/>
    </inkml:brush>
  </inkml:definitions>
  <inkml:trace contextRef="#ctx0" brushRef="#br0">1 41 11050,'0'1'219,"1"0"-1,0 0 0,-1 0 0,1-1 0,0 1 0,0 0 0,0 0 1,0 0-1,0-1 0,0 1 0,0 0 0,0-1 0,0 1 0,0-1 1,0 1-1,0-1 0,1 0 0,-1 1 0,0-1 0,0 0 0,0 0 1,1 0-1,-1 0 0,0 0 0,0 0 0,2 0 0,0-1-174,0 1 0,0 0 0,0 1 0,0-1 0,1 0 0,-1 1 0,0 0 0,0-1 0,3 3 0,1 1-72,0 0 1,-1 1-1,1-1 1,-1 1-1,-1 1 1,1-1-1,-1 1 1,0 0-1,0 1 1,0-1 0,-1 1-1,0 0 1,5 10-1,26 38 37,-35-55-5,1 1 0,-1-1 0,0 0 1,0 0-1,1 0 0,-1 1 1,0-1-1,0 0 0,1 0 0,-1 0 1,0 1-1,1-1 0,-1 0 1,0 0-1,1 0 0,-1 0 0,0 0 1,1 0-1,-1 0 0,0 0 1,1 0-1,-1 0 0,0 0 0,1 0 1,-1 0-1,0 0 0,1 0 1,-1 0-1,0 0 0,1 0 0,-1-1 1,0 1-1,1 0 0,-1 0 1,0 0-1,1-1 0,11-14 113,7-26 40,-17 36-131,12-45-39,-12 40-368,1 1 1,0-1-1,0 0 1,1 1 0,0-1-1,8-11 1,-2 11-2627,2 7-130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5.387"/>
    </inkml:context>
    <inkml:brush xml:id="br0">
      <inkml:brushProperty name="width" value="0.1" units="cm"/>
      <inkml:brushProperty name="height" value="0.1" units="cm"/>
      <inkml:brushProperty name="color" value="#E71224"/>
    </inkml:brush>
  </inkml:definitions>
  <inkml:trace contextRef="#ctx0" brushRef="#br0">51 376 11947,'50'26'6329,"-51"-25"-6137,2-1-312,-2 1-232,-1 1 200,1 1 40,0 17 24,0 50-448,0-34-265,-3-2-2727,-3-14 319</inkml:trace>
  <inkml:trace contextRef="#ctx0" brushRef="#br0" timeOffset="1">0 10 11843,'3'-10'1752,"8"13"-1752,0 7-2785</inkml:trace>
</inkml:ink>
</file>

<file path=ppt/ink/ink4.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4:01.7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12552 8310 0,'24'0'125,"1"24"-110,25-24-15,24 0 16,-24 0-16,-1 25 15,51-25 1,24 0 0,0 0-1,-50 0 1,0 0-16,50 0 16,25 0-1,-25 0 16,0 0-15,-24 0 0,-51 0-1,1 0 1,-1 0 0,1 0-1,24 0 1,1 0-1,-1 0 1,-49 0-16,49 0 16,1 0-1,-1 0 1,-49 0 0,25 0 15,-25 0-16,-1 0 1,1 0 15,0 0-15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5.823"/>
    </inkml:context>
    <inkml:brush xml:id="br0">
      <inkml:brushProperty name="width" value="0.1" units="cm"/>
      <inkml:brushProperty name="height" value="0.1" units="cm"/>
      <inkml:brushProperty name="color" value="#E71224"/>
    </inkml:brush>
  </inkml:definitions>
  <inkml:trace contextRef="#ctx0" brushRef="#br0">12 44 9330,'-11'-43'9227,"22"77"-9260,-2 0 0,0 0 0,-3 1 0,3 43 0,-2 150-334,-5-116-893,-2-108 980,0-3 124,0 0 0,1-1 1,-1 1-1,0 0 0,0 0 0,0-1 1,0 1-1,0 0 0,0 0 0,0-1 1,0 1-1,0 0 0,0 0 0,-1-1 1,1 1-1,0 0 0,0-1 0,-1 1 1,1 0-1,0-1 0,-1 1 0,1 0 1,-1-1-1,1 1 0,-1-1 0,1 1 1,-2 0-1,-6-4-3094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6.377"/>
    </inkml:context>
    <inkml:brush xml:id="br0">
      <inkml:brushProperty name="width" value="0.1" units="cm"/>
      <inkml:brushProperty name="height" value="0.1" units="cm"/>
      <inkml:brushProperty name="color" value="#E71224"/>
    </inkml:brush>
  </inkml:definitions>
  <inkml:trace contextRef="#ctx0" brushRef="#br0">1 169 9730,'8'-8'5177,"-8"8"-4961,1 0 0,-1 0 0,1 0-1,-1 0 1,1 0 0,0 0-1,21-5 653,57-8-1163,38-7-2051,210-9 1,-327 29 2469,0-1 0,1 1 0,-1 0 0,0-1 0,0 1 0,0-1 0,0 1 0,0-1 0,0 1 0,0-1 0,0 1 0,0 0 0,0-1 0,0 1 0,0-1 0,-1 1 0,1-1 0,0 1 0,0 0 0,0-1 0,-1 1 0,1-1 0,0 1 0,0 0 0,-1-1 0,1 1 1,0 0-1,-1-1 0,1 1 0,0 0 0,-1 0 0,1-1 0,-1 1 0,-4-3 1487,10 17-2118,7 5 408,2 0 0,0-1 0,1 0 0,0-1 0,2-1 0,18 15 0,-16-14-223,-17-15 282,1 1-1,0 0 1,0-1 0,0 0-1,0 0 1,0 0 0,0 0-1,0 0 1,1-1 0,-1 0 0,1 1-1,-1-1 1,1 0 0,0-1-1,-1 1 1,1-1 0,0 1-1,0-1 1,-1 0 0,1-1 0,4 0-1,-3 0 80,0-1 0,0 0 0,0-1 0,0 0 0,0 1 0,0-1 0,-1-1 0,0 1 0,1-1 0,-1 0 0,-1 0 0,1 0 0,6-9-1,0-1 347,0-2 0,0 1-1,-2-2 1,0 1-1,-1-1 1,0 0-1,-2 0 1,0-1-1,-1 0 1,0 0-1,0-19 1,-6 64-292,-1 0-1,-9 35 1,1-3-124,-57 434-814,36-164-4358,18-151 1136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6.873"/>
    </inkml:context>
    <inkml:brush xml:id="br0">
      <inkml:brushProperty name="width" value="0.1" units="cm"/>
      <inkml:brushProperty name="height" value="0.1" units="cm"/>
      <inkml:brushProperty name="color" value="#E71224"/>
    </inkml:brush>
  </inkml:definitions>
  <inkml:trace contextRef="#ctx0" brushRef="#br0">301 52 9946,'1'-51'1953,"-23"53"1015,-5 19-2968,-10 20-32,-4 7 64,-7 21-40,8 14 48,0 35-32,10 3 40,14 36-24,17 1-8,15 17-544,17-35-240,25-13-2249,4-48 153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7.419"/>
    </inkml:context>
    <inkml:brush xml:id="br0">
      <inkml:brushProperty name="width" value="0.1" units="cm"/>
      <inkml:brushProperty name="height" value="0.1" units="cm"/>
      <inkml:brushProperty name="color" value="#E71224"/>
    </inkml:brush>
  </inkml:definitions>
  <inkml:trace contextRef="#ctx0" brushRef="#br0">201 210 10370,'-43'-36'4252,"27"21"-2054,14 14-2182,1 0 0,0 0 1,-1 0-1,1 0 1,-1 1-1,1-1 0,-1 0 1,0 1-1,1 0 1,-1-1-1,1 1 0,-1 0 1,0 0-1,1 0 1,-1 0-1,0 0 0,0 0 1,1 0-1,-1 0 1,1 1-1,-1-1 0,0 1 1,1-1-1,-1 1 1,1 0-1,-1-1 0,1 1 1,-3 2-1,-2 1-35,1 0 1,0 0-1,0 0 0,0 0 0,-7 10 0,5-4-11,0 1-1,1 0 1,1 0 0,0 0-1,0 0 1,1 1-1,0 0 1,1 0-1,1 0 1,-2 17-1,3-13-59,0 0-1,1 0 0,0 1 1,1-1-1,1 0 0,1-1 1,6 22-1,-8-32 51,1-1 0,-1 1-1,1-1 1,0 1 0,0-1 0,1 0-1,-1 0 1,1 0 0,0 0 0,0-1-1,0 1 1,0-1 0,1 1 0,0-1-1,-1 0 1,1-1 0,0 1 0,0-1-1,1 1 1,-1-1 0,0-1 0,1 1-1,-1 0 1,1-1 0,0 0-1,-1 0 1,1-1 0,0 1 0,0-1-1,-1 0 1,1 0 0,0-1 0,0 1-1,-1-1 1,7-2 0,3 0-41,0-2 0,-1 1 0,1-2 0,-1 0 0,0-1 0,0 0 0,-1-1 0,0 0 0,0-1 0,17-16 0,-14 8 71,-1 0 0,-1 0 0,0-1 1,-1-1-1,-1 0 0,0-1 0,-2 0 1,12-34-1,-18 42 42,0 0 1,0 0-1,-2 0 1,1 0-1,-1 0 1,-1 0-1,-2-21 0,1 26-6,-1-1 0,1 0 0,-2 1 0,1 0 0,-1-1 0,0 1 0,0 0 0,-1 0 0,0 1 0,0-1 0,-1 1 0,-10-11 0,8 11-23,-1 0-1,1 0 1,-1 1-1,0 0 1,-1 1-1,1 0 1,-1 0-1,1 1 1,-1 0 0,0 1-1,-1 0 1,1 0-1,0 1 1,-1 0-1,1 0 1,-15 2-1,7 0-5,0 0-1,1 1 1,-1 1-1,1 1 1,0 0 0,0 2-1,0-1 1,-19 11-1,31-14-4,-1 0 0,1 1 0,0-1 0,0 1 0,0 0 0,1-1 0,-1 2 0,1-1 0,0 0 0,-1 1-1,1 0 1,1-1 0,-1 1 0,1 0 0,-1 0 0,1 1 0,0-1 0,1 0 0,-1 1 0,1-1 0,0 1 0,0 0 0,0-1 0,1 1 0,-1 8 0,2-7-4,1 1 0,-1-1-1,1 0 1,0 0 0,1-1 0,-1 1 0,1 0 0,0-1 0,1 1 0,-1-1 0,1 0 0,0 0 0,1-1 0,-1 1 0,1-1 0,0 0-1,0 0 1,7 4 0,2 1-388,1-2 0,-1 1 0,1-2 0,1 0 0,-1-1 0,19 4 0,35 1-1710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7.777"/>
    </inkml:context>
    <inkml:brush xml:id="br0">
      <inkml:brushProperty name="width" value="0.1" units="cm"/>
      <inkml:brushProperty name="height" value="0.1" units="cm"/>
      <inkml:brushProperty name="color" value="#E71224"/>
    </inkml:brush>
  </inkml:definitions>
  <inkml:trace contextRef="#ctx0" brushRef="#br0">0 5 10666,'40'7'2593,"-25"-6"976,-15-5-3041,0 2-288,0-5 2216,0 9-2240,1 0-144,1 10-88,5 27-256,2 42-296,-13-26-824,-2 1-1785,2-9-880,5-25-936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8.133"/>
    </inkml:context>
    <inkml:brush xml:id="br0">
      <inkml:brushProperty name="width" value="0.1" units="cm"/>
      <inkml:brushProperty name="height" value="0.1" units="cm"/>
      <inkml:brushProperty name="color" value="#E71224"/>
    </inkml:brush>
  </inkml:definitions>
  <inkml:trace contextRef="#ctx0" brushRef="#br0">0 152 8978,'28'-82'2272,"-23"55"857,-4 8-2521,0 6-192,2 5 0,2 6 96,4 3-183,7 10-1,5 13-112,8 23-64,3 15-144,-3 57 40,-14 21-56,-20 55-312,-21 11-473,-40 30-2663,-11-24 383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9.112"/>
    </inkml:context>
    <inkml:brush xml:id="br0">
      <inkml:brushProperty name="width" value="0.1" units="cm"/>
      <inkml:brushProperty name="height" value="0.1" units="cm"/>
      <inkml:brushProperty name="color" value="#E71224"/>
    </inkml:brush>
  </inkml:definitions>
  <inkml:trace contextRef="#ctx0" brushRef="#br0">90 71 9314,'-55'2'2368,"38"-22"865,8 9-2601,2 2-128,6 7-7,4-3 79,7 2-128,13-4-144,8 1-32,20 0-392,2 3-384,6 4-657,-12 5-1663,-3 0-849,-20-1-640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29.483"/>
    </inkml:context>
    <inkml:brush xml:id="br0">
      <inkml:brushProperty name="width" value="0.1" units="cm"/>
      <inkml:brushProperty name="height" value="0.1" units="cm"/>
      <inkml:brushProperty name="color" value="#E71224"/>
    </inkml:brush>
  </inkml:definitions>
  <inkml:trace contextRef="#ctx0" brushRef="#br0">1 39 11074,'16'-16'2521,"19"6"984,27 1-3273,18 5-456,21 6-3257,-7 3 936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2.803"/>
    </inkml:context>
    <inkml:brush xml:id="br0">
      <inkml:brushProperty name="width" value="0.1" units="cm"/>
      <inkml:brushProperty name="height" value="0.1" units="cm"/>
      <inkml:brushProperty name="color" value="#E71224"/>
    </inkml:brush>
  </inkml:definitions>
  <inkml:trace contextRef="#ctx0" brushRef="#br0">1 84 8746,'46'-14'2102,"-44"14"-1945,1 0 0,0 0 1,-1 0-1,1 0 0,0 0 1,0 0-1,-1 1 0,1-1 1,-1 1-1,1 0 1,0 0-1,-1 0 0,1 0 1,-1 0-1,0 1 0,1-1 1,-1 1-1,2 1 0,29 31-411,-27-26 270,0 1 0,-1 0 1,0 0-1,-1 1 0,0-1 0,-1 1 0,1 0 1,1 14-1,-3-18-18,-1 0 1,0 1 0,-1-1 0,1 1-1,-1 0 1,-1-1 0,1 1 0,-1-1-1,0 1 1,0-1 0,-1 0-1,0 1 1,0-1 0,-4 8 0,0-12-238,2-13-3,0-18-399,5 8 17,1 1 1,1-1-1,1 1 0,9-31 0,-8 33 952,2 1-1,0 1 0,9-17 0,-15 32-251,0 0 0,0 0 0,0 0-1,0-1 1,0 1 0,0 0 0,0 0 0,0 1-1,0-1 1,0 0 0,0 0 0,1 1 0,-1-1-1,0 0 1,1 1 0,-1-1 0,1 1-1,-1 0 1,0-1 0,1 1 0,2 0 0,1 0 1,-1 0 1,1 1 0,0 0 0,-1-1-1,1 2 1,8 2 0,0 1-23,0 1 0,0 1 0,17 11-1,-22-11-39,-1 0-1,1 1 1,-1-1-1,0 1 1,-1 1-1,0 0 1,0-1-1,-1 2 1,0-1-1,-1 1 1,0-1-1,5 19 1,-5-14-64,-1-1-1,0 1 1,-1-1-1,0 1 1,-1 0 0,-1 0-1,0 0 1,-1-1-1,-3 18 1,4-30 25,0 0-1,0 1 1,0-1-1,-1 0 1,1 0 0,0 0-1,0 0 1,-1 1-1,1-1 1,-1 0-1,1 0 1,-1 0 0,0 0-1,1 0 1,-1 0-1,0 0 1,0 0 0,0-1-1,0 1 1,0 0-1,1 0 1,-1-1-1,-2 2 1,2-2 7,0 0 1,0-1-1,0 1 0,0 0 1,0 0-1,0-1 0,0 1 0,0-1 1,0 1-1,0-1 0,0 0 1,1 1-1,-1-1 0,0 0 1,0 1-1,1-1 0,-1 0 1,0 0-1,1 0 0,-2-1 0,-2-5-6,0 0-1,0-1 0,0 1 1,1-1-1,-3-10 0,4 4 77,0 0 1,1 0-1,1-1 0,0 1 0,1 0 1,1 0-1,0 0 0,1 0 0,0 0 1,1 1-1,1-1 0,0 1 0,13-24 1,-14 29-6,0 0 0,1 1 0,0-1 0,0 1 0,0 1 0,1-1 0,0 1 1,0 0-1,1 0 0,0 0 0,0 1 0,0 0 0,1 1 0,-1 0 0,1 0 1,0 0-1,0 1 0,1 0 0,-1 1 0,0 0 0,1 0 0,0 1 0,15-1 1,-20 2-15,1 0 0,0 1 0,0 0 0,-1-1 0,1 2 1,0-1-1,-1 0 0,1 1 0,-1 0 0,0 0 0,0 0 1,0 0-1,0 1 0,0 0 0,0 0 0,0 0 0,-1 0 1,1 0-1,-1 1 0,0 0 0,0-1 0,-1 1 0,1 0 1,-1 1-1,0-1 0,0 0 0,0 1 0,0-1 0,-1 1 1,0-1-1,1 9 0,2 12 34,-3 0 1,0 1-1,-1-1 1,-7 46-1,3-26-70,4-42-104,-1 32 157,1-34-160,0 0 0,0 0 1,0 0-1,0-1 1,0 1-1,0 0 0,0 0 1,0 0-1,1 0 0,-1 0 1,0 0-1,1 0 1,-1-1-1,0 1 0,1 0 1,-1 0-1,1 0 1,-1-1-1,1 1 0,-1 0 1,1 0-1,0-1 1,-1 1-1,1-1 0,0 1 1,-1-1-1,1 1 0,0-1 1,2 2-1,9-9-2342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3.331"/>
    </inkml:context>
    <inkml:brush xml:id="br0">
      <inkml:brushProperty name="width" value="0.1" units="cm"/>
      <inkml:brushProperty name="height" value="0.1" units="cm"/>
      <inkml:brushProperty name="color" value="#E71224"/>
    </inkml:brush>
  </inkml:definitions>
  <inkml:trace contextRef="#ctx0" brushRef="#br0">394 84 8114,'-12'-9'1328,"0"0"1,-1 0-1,0 1 0,-21-9 1,20 11-987,0 0 1,0 2 0,-1 0 0,-27-4-1,34 6-377,-1 1-1,0 1 0,1 0 1,-1 0-1,1 0 0,-1 1 1,1 1-1,-1-1 0,1 1 1,0 1-1,-1-1 0,1 2 1,0-1-1,1 1 0,-1 0 1,1 0-1,0 1 0,0 0 1,0 1-1,1-1 0,-7 8 1,10-9-21,-1 0 1,1 0-1,0 1 1,1 0-1,-1-1 1,1 1-1,0 0 1,0 0-1,0 0 1,1 0-1,0 1 1,0-1-1,0 0 1,1 0-1,0 1 1,-1-1-1,2 1 0,-1-1 1,1 0-1,0 0 1,0 1-1,0-1 1,1 0-1,0 0 1,0 0-1,0 0 1,0 0-1,1-1 1,0 1-1,4 5 1,-2-4-111,0 0 0,0 0 0,1 0 0,-1 0 0,1-1 0,1 0 0,-1-1 0,0 1 0,1-1 0,0 0 0,0-1 0,1 1 0,-1-2 0,0 1 0,1-1 0,0 0 0,-1 0 0,1-1 0,14 0 0,-16-1 53,1 0 0,0-1 0,0 0 0,-1 0 0,1 0 0,-1-1 0,1 0 0,-1-1 0,1 1 0,-1-1-1,0 0 1,-1-1 0,1 1 0,0-1 0,-1-1 0,0 1 0,0-1 0,0 1 0,8-12 0,-8 8 422,-1-1 0,0 1 0,0-1 0,0 0-1,-1 0 1,-1 0 0,0-1 0,0 1 0,0-1-1,-1 1 1,-1-1 0,0 1 0,-1-15 0,-4-3 374,3 23-476,1-1 0,0 1 0,0-1 0,1 0 0,-1 1 0,1-1 0,1-8 0,-1 12-83,4 10-104,32 81-64,-23-53-462,3 0 0,19 36 0,-6-37-2052,4-13-158</inkml:trace>
</inkml:ink>
</file>

<file path=ppt/ink/ink5.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5:53.3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15057 1017 0,'25'50'94,"-1"49"-79,-24-50-15,25 51 16,0-26-16,0-24 15,0 98 1,-25 1 0,0-124-1,0 25 1,0-100 140,-25-24-140,25 49-1,-25-50-15,25 26 16,0-1-16,0 1 16,0-1-16,0 0 15,0 1 1,0 24 0,74 0 218,26 25-218,24 0-16,0 0 15,74 0-15,273 25 16,-49 0 15,-25 0-15,0-1-1,0 1 1,-248-25-16,123 25 16,1 0-1,25-25 1,-50 0-1,25 25 1,0-25 0,-25 0-1,-50 0 1,-49 0 0,25 0-1,-50 24 1,74-24 15,-74 0-31,124 25 16,0 0-1,0-25 1,-25 25 0,-49-25-1,-25 0 1,-50 25-1,0-25 1,25 0 0,-24 0-1,-1 0 1,25 0 0,-75 0-16,51 0 15,-1 0 1,25 0 15,-50 0-15,1 0-1,-1 0 1,-49 0 0,25 0-1,-26 0 1,26 0-1,24 0 1,-24-25 0,-25 25-16,24 0 15,51 0 1,-76 0 0,1 0-1,25 0 1,-25 0 15,-25-75 94,0 51-109,0-26-1,0 25-15,0-24 16,0 24-16,-25 0 16,25-25-1,-75 26 126,51 24-110,-26 0-31,0 24 16,26-24-1,-51 25-15,-74 25 16,-74-1 0,-50 1-1,-99 0 1,-49-50 15,197 0-31,-173 0 16,25 0-1,-74 0 1,-1-25 0,51 25-1,73-25 1,-49 0-1,74 25 1,50 0 0,0 0-1,25 0 1,25 0 0,49 0-16,-75-25 15,26 25 1,24-24 15,26 24-15,24 0-1,-25 0 1,0 24 0,50-24-1,-1 25 1,-24-25-1,-24 0 1,-1 25 0,-50 0-1,100-25 1,-25 0 0,25 0-1,49 25 16,-24-25-15,49 0 0,0 24-1,0-24 1,25 25 109,0 25-125,0-1 16,0-24-16,0 0 15,0 0-15,0 74 16,0-74 15,25-25 219,50 0-234,-1 0-16,75-25 15,0 25-15,0-25 16,272 1 0,51-1-1,24-25 1,-50 25-1,-74 0 1,0 25 0,-124 0-1,0 0 1,-24-24 0,24 24-1,-124-25-15,124 0 31,-25-25-15,75 50 0,-100 0-1,0-24 1,1 24 0,49 0-1,-124 0 1,50 0-1,-26 0 1,1 0 0,99 0-1,-49 0 1,-1 24 0,-74-24-1,0 0 1,-74 0 15,24 25-15,-24-25-1,49 0 1,0 25 0,-24-25-1,-1 0 1,1 0-1,-51 0 1,1 0 0,0 0-1,25 0 1,-1 0 0,1 0-1,-1 25 1,51-25 15,-26 0-15,0 0-1,-98-50 188,24 1-203,0 24 16,-25-50-16,0 51 16,25-51-1,-25 1 1,0 24 0,1 50 155,-26 0-171,-24 0 16,24 0-16,-49 0 16,-149 0-1,-50 0 1,50 0 0,-50 0-1,-24 0 1,74 0-1,-25 0 1,50 0 0,0 0-1,74 0-15,-124 0 16,50 0 0,-75 0-1,50-25 1,0 25 15,25 0-15,-1 0-1,51 0 1,-1 0 0,-24 0-1,24 0 1,-74 0-1,74-24 1,-24 24 0,49 0-1,0 0 1,-24 0 0,49 0-1,-50-25 16,-24 25-15,-1-25 0,25 25-1,1 0 1,-1 0 0,25-25-1,50 25 1,0 0-1,25 0 1,24 0 0,0 0 15,1-25-15,-1 25-1,-24 0 1,-1 0-1,26 0 17,24 0-32,-50 0 15,51 0 1,-76 0 0,26 0-1,0 0 1,49 0-1,-25 0 1,-24 0 0,24 0 15,25 0-15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3.689"/>
    </inkml:context>
    <inkml:brush xml:id="br0">
      <inkml:brushProperty name="width" value="0.1" units="cm"/>
      <inkml:brushProperty name="height" value="0.1" units="cm"/>
      <inkml:brushProperty name="color" value="#E71224"/>
    </inkml:brush>
  </inkml:definitions>
  <inkml:trace contextRef="#ctx0" brushRef="#br0">0 10 10162,'0'-10'5025,"9"15"-5033,6 2-8,4 1 0,7 5 96,0 0-8,6 10 16,-1 3-8,5 7-24,-4 1-184,2 0-424,-5-9-304,-3-8-2265,-6-14 281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4.031"/>
    </inkml:context>
    <inkml:brush xml:id="br0">
      <inkml:brushProperty name="width" value="0.1" units="cm"/>
      <inkml:brushProperty name="height" value="0.1" units="cm"/>
      <inkml:brushProperty name="color" value="#E71224"/>
    </inkml:brush>
  </inkml:definitions>
  <inkml:trace contextRef="#ctx0" brushRef="#br0">146 11 10450,'-16'-8'2185,"4"5"999,-1 9-3120,0 7-16,-1 6-24,-4 12-40,1 10-208,-5 13-2968,2-6 895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4.389"/>
    </inkml:context>
    <inkml:brush xml:id="br0">
      <inkml:brushProperty name="width" value="0.1" units="cm"/>
      <inkml:brushProperty name="height" value="0.1" units="cm"/>
      <inkml:brushProperty name="color" value="#E71224"/>
    </inkml:brush>
  </inkml:definitions>
  <inkml:trace contextRef="#ctx0" brushRef="#br0">283 78 9298,'-3'-6'487,"0"-2"131,-1-1 0,0 2 0,-1-1 0,1 1 0,-10-11 0,13 17-593,0-1 1,0 1-1,-1 0 1,1 0-1,0 0 1,-1 0-1,1 0 1,-1 0-1,1 0 1,-1 1-1,1-1 0,-1 0 1,0 1-1,1 0 1,-1-1-1,0 1 1,1 0-1,-1 0 1,0-1-1,1 1 1,-1 1-1,0-1 1,0 0-1,1 0 1,-1 1-1,0-1 0,1 1 1,-1-1-1,1 1 1,-1 0-1,0 0 1,1-1-1,0 1 1,-1 0-1,1 0 1,-2 2-1,-6 5 13,0 0 0,1 1 1,0 0-1,1 0 0,-1 1 0,2 0 0,-10 18 1,0 7 163,-16 45 1,16-34-100,2 0 1,3 1-1,1 1 0,2 0 0,3 0 1,2 0-1,1 0 0,10 86 1,-4-102-185,2 0 0,1-1 0,1 0 0,2 0 0,2 0 0,0-2 0,2 1 0,1-2 0,1 0 0,2 0 0,0-2 0,2 0 0,1-2 0,27 25 0,-25-28-1256,44 30 0,18-5-1440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4.747"/>
    </inkml:context>
    <inkml:brush xml:id="br0">
      <inkml:brushProperty name="width" value="0.1" units="cm"/>
      <inkml:brushProperty name="height" value="0.1" units="cm"/>
      <inkml:brushProperty name="color" value="#E71224"/>
    </inkml:brush>
  </inkml:definitions>
  <inkml:trace contextRef="#ctx0" brushRef="#br0">153 29 9514,'0'-18'2465,"-1"10"767,-1 6-2672,0 8-400,-4 9-8,-6 7-136,-5 13 8,-5 6-8,-6 14 56,2-1-40,5 1-304,9-12-256,9-5-432,6-19-1825,8-15-463,2-18-593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5.119"/>
    </inkml:context>
    <inkml:brush xml:id="br0">
      <inkml:brushProperty name="width" value="0.1" units="cm"/>
      <inkml:brushProperty name="height" value="0.1" units="cm"/>
      <inkml:brushProperty name="color" value="#E71224"/>
    </inkml:brush>
  </inkml:definitions>
  <inkml:trace contextRef="#ctx0" brushRef="#br0">0 98 11090,'4'-27'3056,"-3"21"-2381,0 0-1,0 1 1,0-1-1,0 0 1,1 0 0,0 0-1,4-8 1,-5 13-607,1-1 0,-1 1 0,0 0 0,0 0 0,1 0 0,-1 0 0,1 0 0,-1 0 0,1 0 0,-1 0 0,1 0 0,0 1 0,-1-1 0,1 1 0,0-1 0,-1 1 0,1 0 0,0-1 0,0 1 0,-1 0 0,1 0 0,0 0 0,0 1 0,-1-1 0,1 0 0,0 1 0,0-1 0,-1 1 0,1-1 0,0 1 0,1 1 0,4 1-61,-1 1-1,1 0 1,-1 0-1,0 0 1,0 0-1,-1 1 1,1 0 0,-1 1-1,0-1 1,-1 1-1,1 0 1,-1 0-1,0 0 1,-1 1-1,5 8 1,5 15-20,19 63 0,-28-83 24,59 270-268,-41-170-1922,-24-103-912,-6-16 464,-11-21-1943,0-6 270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5.486"/>
    </inkml:context>
    <inkml:brush xml:id="br0">
      <inkml:brushProperty name="width" value="0.1" units="cm"/>
      <inkml:brushProperty name="height" value="0.1" units="cm"/>
      <inkml:brushProperty name="color" value="#E71224"/>
    </inkml:brush>
  </inkml:definitions>
  <inkml:trace contextRef="#ctx0" brushRef="#br0">0 18 9290,'7'-1'5833,"1"-1"-5033,-6 2-776,9 0 32,59-2-56,-22-2-648,8 1-2552,5-2 583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5.857"/>
    </inkml:context>
    <inkml:brush xml:id="br0">
      <inkml:brushProperty name="width" value="0.1" units="cm"/>
      <inkml:brushProperty name="height" value="0.1" units="cm"/>
      <inkml:brushProperty name="color" value="#E71224"/>
    </inkml:brush>
  </inkml:definitions>
  <inkml:trace contextRef="#ctx0" brushRef="#br0">0 37 7890,'48'-31'5745,"-48"26"-3689,0 6-2032,0 1-48,-1 9-56,-4 24-440,-13 38-2592,2-40 687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6.371"/>
    </inkml:context>
    <inkml:brush xml:id="br0">
      <inkml:brushProperty name="width" value="0.1" units="cm"/>
      <inkml:brushProperty name="height" value="0.1" units="cm"/>
      <inkml:brushProperty name="color" value="#E71224"/>
    </inkml:brush>
  </inkml:definitions>
  <inkml:trace contextRef="#ctx0" brushRef="#br0">1 143 4673,'50'-86'9378,"-50"86"-9270,0-1 0,1 0 1,-1 0-1,1 1 0,-1-1 0,1 0 1,-1 1-1,1-1 0,-1 1 0,1-1 1,0 0-1,-1 1 0,1-1 0,0 1 1,-1 0-1,1-1 0,0 1 0,0-1 1,-1 1-1,1 0 0,0 0 0,0-1 1,0 1-1,-1 0 0,1 0 0,0 0 1,0 0-1,1 0 0,1 1-57,-1 0 1,1 1-1,0-1 0,-1 1 0,1-1 0,-1 1 0,0 0 1,1 0-1,-1 0 0,2 3 0,11 13-49,-1 2 0,-1 0 1,-1 0-1,-1 1 0,0 0 0,-2 1 0,12 41 0,-19-57-23,6 20 194,-15-44 313,4 12-558,-4-12 144,1 0 0,1-1 1,0 0-1,1 0 0,-2-30 1,6 44-236,0 0 0,0 1 0,1-1 0,0 0 0,0 0 0,0 0-1,0 0 1,1 0 0,-1 1 0,1-1 0,1 1 0,-1-1 0,1 1 0,-1 0 0,1 0 0,0 0 0,1 0 0,-1 1 0,1-1 0,-1 1 0,1 0 0,0 0 0,0 0 0,1 1 0,-1-1-1,0 1 1,9-3 0,26-8-3449,8 3-507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6.729"/>
    </inkml:context>
    <inkml:brush xml:id="br0">
      <inkml:brushProperty name="width" value="0.1" units="cm"/>
      <inkml:brushProperty name="height" value="0.1" units="cm"/>
      <inkml:brushProperty name="color" value="#E71224"/>
    </inkml:brush>
  </inkml:definitions>
  <inkml:trace contextRef="#ctx0" brushRef="#br0">1 59 9658,'1'-23'2505,"8"4"847,6 6-2864,15 10 121,7 9-137,18 15 40,0 8-120,2 32 56,-11 12-168,-14 47-48,-21 9-176,-26 40 0,-20 5-416,-23 25-1928,-6-38-1545,-6-18-472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7.629"/>
    </inkml:context>
    <inkml:brush xml:id="br0">
      <inkml:brushProperty name="width" value="0.1" units="cm"/>
      <inkml:brushProperty name="height" value="0.1" units="cm"/>
      <inkml:brushProperty name="color" value="#E71224"/>
    </inkml:brush>
  </inkml:definitions>
  <inkml:trace contextRef="#ctx0" brushRef="#br0">93 69 9138,'-68'-20'2180,"45"10"1156,21 4-1183,34-2-1339,101-6-721,232 3 1,-357 15-1737,-15 3-1590,-7 2 39</inkml:trace>
</inkml:ink>
</file>

<file path=ppt/ink/ink6.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6:47.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9352 695 0,'-25'74'79,"0"-24"-64,25-1-15,0 100 16,0-75-16,0 26 15,25 73 1,0 1 0,0-50-1,-25-25 1,0-124 140,0-74-140,0 49-16,0-24 15,0 0-15,24-26 16,1 1 0,-25 0-1,25 0 1,0 74-16,-25-25 16,25 26-1,-25-1 1,24 0 31,1 0-32,99-24 1,50 24 0,24-25-1,1 25 1,-1 1-1,75 24 1,-124-25-16,198 0 16,-24 25-1,24 0 1,-25 0 0,50 25-1,-99 24 16,50 1-15,24-25 0,-49-25-1,49 25 1,25-1 0,149 1-1,-199 0 1,50 25-1,-24 24 1,24-49 0,25 0-1,-100-1 1,-24 1 0,-50 0-1,-49-25 1,0 0 15,-100 0-15,0 0-1,75 0 1,-50 0 0,25 0-1,-24 0 1,-125 25 124,0-25-108,25 49-32,-25-49 15,25 50-15,-25 0 16,25 74 0,0 0-1,25-25 1,0-25-1,-25-49 1,0 0 15,25 0 1,-50-25 108,-74 49-124,0-49-16,-1 0 15,-48 25-15,73-25 16,-98 25-16,-51-25 16,1 0-1,25 0 1,-50 0 0,-25 0-1,25 0 16,-75-25-15,26 0 0,-76-24-1,26-1 1,50 50 0,-100-25-1,173 25 1,26 0-1,-50 0 1,-25 0 0,-49 25-1,49-25 1,50-25 0,-1 25-1,26-24 1,-125 24 15,125-25-15,-50-25-1,149 25-15,-149 25 16,49 0 0,-49 0-1,75 0 1,49 0-1,-25 0 1,-25 0 0,25 0-1,25 0 1,0-25 0,50 25-1,-50-24 1,99 24-1,-25 0 1,1 0 0,49-50 109,25 0-125,-25 1 15,0 24-15,24-49 16,-24 49-16,0 0 16,0-49-16,0 24 15,25 50 16,-25-25-15,50 25 15,49-25-15,25 25 0,174-24-1,49 24 1,50 0-1,-100 0 1,-49-25 0,-148 25-16,148 0 15,-75 0 1,100 0 0,74 25-1,1-1 16,24-24-15,50 25 0,-125-25-1,26 25 1,-51-25 0,-23 0-1,-101 25-15,200 0 16,-51-25-1,75 49 1,-74-24 0,0-25-1,-25 25 1,-25 0 0,-75-1-1,-74-24 1,-74 0 15,0 25 172,49 0-203,-24-25 16,49 25-16,-24 0 15,24-25 1,50 0 0,-50 0-1,-173 49 157,-1-24-172,1-25 16,-26 50-16,-24-50 15,-24 24-15,-200-24 32,-49 0-17,-74-24 1,-75-26 0,-24-24-1,124 49 1,73 0-1,1 25 1,199 0-16,-150 0 16,1 0-1,-25 0 1,-1 0 0,-73 0-1,49-50 1,99 26 15,49-1-15,26 25-1,24 0 1,26 49 0,48-49-1,51 0-15,-51 25 16,1-25-1,74 0 1,-24 0 0,74 0 93,-1 0-93,26 0-16,0 0 15,24 0-15,25-25 16,174 25 0,-25 0-1,99 0 1,100 0-1,-50 0 1,74 25 0,0-25-1,-24 25 1,74 0 0,-50 24-1,25-24 1,-124 25 15,-149-50-31,150 49 16,-101-49-1,-24 0 1,-74 0 0,-25 0-1,0 25 1,24-25-1,26 0 1,-50 25 0,-25-25-1,-50 25 1,-24-25 0,-25 0-16,-1 0 15,26-25 1,24 0 15,-49 0-15,50 25-1,-26-24 1,1-1 0,-1 0-1,26 0 1,-50 0-1,24 1 1,1-1 0,49 0 15,25 25-15,-50 0-1,-24 0 1,-25 0 15,-50 0 125,-25 0-140,26-25 0,-1 25-16,0-25 15,0 25-15,-24-24 16,24-1-1,-25-25 17,1 1-17,-1 24 1,50 0-16,-50-25 16,26 26-1,-1-51 1,0 26-1,-25-26 1,26 26 0,-26-26-1,50 26 1,-25 49 0,25-50-1,-25 50 1,25-50 15,-49 50 172,-26 25-187,1 0-16,0-25 15,-1 25 1,-148 0 0,0-25-1,-1 24 1,51 1 0,-26 0-1,26 0 1,24-25-1,-50 0 1,1 0 0,124 0-16,-125 0 15,-24 0 1,74 0 0,-25 0-1,26 0 1,-76 0-1,1 0 17,0 0-17,-100 0 1,26-25 0,-1 0-1,50-24 1,74 49-16,-74-50 15,-25 50 1,75-25 0,-75-24-1,75 24 1,24 25 0,25 0-1,25 0 1,25 0 15,-25 0-15,0-25-1,-25 25 1,-74-25 0,49 0-1,1 25 1,-1-25-1,25 1 1,0 24 0,1 0-1,-1 0 1,50 0 0,-1 0-1,-24 0 1,25 0-1,-50 24 17,100-24-17,24 0 1,25 25 15,0 0-15,0 74-1,0-49 1,25 49 0,-25-24-1,0 24 1,0-25 0,0 50-1,0-74-15,0 74 16,0-25-1,0 0 17,0 0-17,-25-49 1,25 25 0,0-26-1,0-24 16,0 0 63,49-25-78,1 0-1,-25 0-15,49-25 16,-24 0 0,123-49-1,51 24 1,49 25 0,-50-24-1,-74 49 1,-75 0-16,0-25 15,-148 0 157,24 0-172,1 0 16,-26 1-16,1-1 16,-124-25-1,-1 1 1,-49-1-1,25 0 1,49 26 0,100 24-1,49 0 1,50 0 46,24 0-46,-24 0-16,0 0 16,74 0-1,50 0 1,50-25 0,123 25-1,0 0 1,-98 0-1,-51 0 1,-98 0 0,-100 0 124,0 0-124,-24 0-16,-1 0 0,-49 0 16,-25 0-1,-174 0 1,75 25-1,-75-1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8.283"/>
    </inkml:context>
    <inkml:brush xml:id="br0">
      <inkml:brushProperty name="width" value="0.1" units="cm"/>
      <inkml:brushProperty name="height" value="0.1" units="cm"/>
      <inkml:brushProperty name="color" value="#E71224"/>
    </inkml:brush>
  </inkml:definitions>
  <inkml:trace contextRef="#ctx0" brushRef="#br0">42 222 10362,'-1'-22'207,"2"8"492,-1-1 1,-1 1-1,0 0 1,-1 0-1,-1 0 0,0 0 1,-1 0-1,0 1 1,-1-1-1,-8-16 1,12 30-635,1 0 0,-1-1 1,1 1-1,0-1 1,-1 1-1,1 0 0,0-1 1,0 1-1,-1-1 0,1 1 1,0 0-1,0-1 1,-1 1-1,1-1 0,0 1 1,0-1-1,0 1 1,0-1-1,0 1 0,0-1 1,0 1-1,0-1 0,0 1 1,0-1-1,0 1 1,0-1-1,0 1 0,1-1 1,-1 0-1,26 18 137,8 19-194,-1 2 1,-2 1 0,-1 1 0,25 47-1,-21-32 29,3-2-1,47 54 0,-82-105-45,29 25 101,-19-28 189,-4-18 203,11-192 923,-15 136-1893,16-91 0,-20 165 466,0-1-295,0 0 0,1 0 0,-1 0 0,0 0 0,1-1 0,0 1 0,-1 0 0,1 0 0,0 0 0,0 0 0,0 1 0,0-1 0,0 0 0,1 0 0,-1 1 1,1-1-1,-1 1 0,3-3 0,10-2-4236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39.419"/>
    </inkml:context>
    <inkml:brush xml:id="br0">
      <inkml:brushProperty name="width" value="0.1" units="cm"/>
      <inkml:brushProperty name="height" value="0.1" units="cm"/>
      <inkml:brushProperty name="color" value="#E71224"/>
    </inkml:brush>
  </inkml:definitions>
  <inkml:trace contextRef="#ctx0" brushRef="#br0">0 133 6657,'0'-1'171,"0"0"-1,1 1 1,-1-1 0,0 0-1,0 1 1,0-1-1,1 0 1,-1 0-1,0 1 1,1-1-1,-1 0 1,0 1-1,1-1 1,-1 1-1,1-1 1,-1 1-1,1-1 1,-1 1-1,1-1 1,-1 1-1,1-1 1,0 1-1,-1-1 1,1 1-1,0 0 1,-1-1-1,1 1 1,0 0 0,-1 0-1,1 0 1,0 0-1,0-1 1,1 1-1,28-6 192,386-48 376,164 5 672,1 43-1149,-452 6-253,466 2 136,1873 17 147,-1808-14 139,-55-2-220,350-19-261,-938 17-157,10-1-309,-64-13-8679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0.782"/>
    </inkml:context>
    <inkml:brush xml:id="br0">
      <inkml:brushProperty name="width" value="0.1" units="cm"/>
      <inkml:brushProperty name="height" value="0.1" units="cm"/>
      <inkml:brushProperty name="color" value="#E71224"/>
    </inkml:brush>
  </inkml:definitions>
  <inkml:trace contextRef="#ctx0" brushRef="#br0">0 124 10354,'1'-6'2394,"2"-8"274,6 4-2723,14 16-113,-18-2 127,1 1 0,0-1 0,-1 1 0,0 0 0,0 0 0,0 1 0,-1-1 0,0 1 0,0 0 0,0 0 0,-1 0 0,0 1 0,0-1 0,0 1 0,-1 0 1,0 0-1,-1 0 0,1 0 0,0 10 0,-1 10-352,1 3-1446,1-30 946,3-19 358,0-3 842,0-1 0,2 1 0,0 0 1,1 1-1,1 0 0,2 0 0,14-21 0,-24 39-273,0 1 1,0-1-1,0 1 0,1 0 1,-1 0-1,0 0 1,1 0-1,-1 0 1,1 0-1,0 1 0,0-1 1,0 1-1,-1 0 1,1 0-1,0 0 0,0 0 1,1 1-1,-1-1 1,0 1-1,5-1 1,-4 2-12,-1 0 0,1 0 0,-1 0 1,1 1-1,-1-1 0,1 1 0,-1 0 1,0 0-1,0 0 0,0 0 0,0 0 1,0 1-1,-1-1 0,5 6 1,5 7 7,-2 1 1,0 0 0,-1 1 0,0 0 0,8 24 0,8 29-772,-34-89 290,7 16 553,0 1-1,0-1 1,0 0-1,1 0 1,-1-1 0,1 1-1,0 0 1,0 0-1,0-1 1,0 1 0,1 0-1,-1-6 1,2 1 65,1 1-1,0 0 1,0 0 0,0 0 0,1 0-1,0 1 1,0-1 0,1 1 0,0-1-1,0 1 1,8-9 0,3-1-50,0-1-1,27-20 1,-37 33-90,1-1-1,0 1 1,0 0 0,0 1 0,0-1 0,0 1 0,1 0 0,-1 1 0,1 0 0,10-2 0,-14 3-23,0 1 0,0 0 0,0 0 1,0 0-1,0 1 0,0-1 0,0 1 1,0-1-1,0 1 0,0 0 0,0 0 0,0 0 1,0 1-1,-1-1 0,1 1 0,-1-1 1,1 1-1,-1 0 0,1 0 0,-1 0 0,0 0 1,0 1-1,0-1 0,0 0 0,0 1 0,2 4 1,3 7-21,-1 1 0,0-1 0,-1 1 0,5 23 0,-7-23-320,1-1 0,0 1 1,1-1-1,1 0 0,9 15 1,-1-14-2611,1-9-121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1.312"/>
    </inkml:context>
    <inkml:brush xml:id="br0">
      <inkml:brushProperty name="width" value="0.1" units="cm"/>
      <inkml:brushProperty name="height" value="0.1" units="cm"/>
      <inkml:brushProperty name="color" value="#E71224"/>
    </inkml:brush>
  </inkml:definitions>
  <inkml:trace contextRef="#ctx0" brushRef="#br0">270 74 9082,'0'-2'288,"0"0"-1,0 0 1,0-1 0,0 1 0,0 0-1,-1 0 1,1-1 0,-1 1 0,1 0-1,-1 0 1,0 0 0,0 0 0,0 0 0,0 0-1,0 0 1,-1 0 0,1 0 0,-1 0-1,1 1 1,-1-1 0,-2-2 0,-1 1-69,1 0 0,-1 0 0,0 1 1,0 0-1,0 0 0,0 0 1,-1 0-1,-9-1 0,2 1-161,0 0 0,-1 1 0,1 1 0,0 0 0,0 1 0,0 1 0,-14 2 0,23-3-116,0 0 0,0 1-1,1-1 1,-1 1-1,0-1 1,0 1 0,1 0-1,-1 1 1,1-1-1,-1 1 1,1-1-1,0 1 1,0 0 0,1 0-1,-1 1 1,0-1-1,1 0 1,0 1 0,0-1-1,0 1 1,0 0-1,0 0 1,1 0-1,0 0 1,0 0 0,0 0-1,0 5 1,0-1-81,1 0 1,1-1-1,-1 1 1,1 0-1,0-1 1,1 1-1,0-1 1,0 1 0,1-1-1,0 0 1,0 0-1,1 0 1,0 0-1,5 7 1,-7-11 110,0 0 0,0 1 0,1-1 0,-1 0 0,1 0 0,0 0 1,0-1-1,0 1 0,0-1 0,0 1 0,0-1 0,1 0 0,0 0 1,-1-1-1,1 1 0,0-1 0,-1 0 0,5 1 0,-4-2 43,-1 0-1,1-1 1,-1 1-1,0-1 1,1 0-1,-1 0 1,0 0 0,0-1-1,0 1 1,0-1-1,0 0 1,0 1-1,0-1 1,0-1-1,-1 1 1,1 0-1,-1-1 1,1 1 0,-1-1-1,3-5 1,9-12 122,-1 0 0,0-1 0,-2-1 1,12-31-1,7-16 908,-30 69-1028,1 0 1,-1-1 0,0 1-1,0 0 1,0-1 0,1 1-1,-1 0 1,0-1 0,0 1-1,1 0 1,-1-1 0,0 1-1,1 0 1,-1 0 0,0-1-1,1 1 1,-1 0 0,0 0-1,1 0 1,-1-1 0,1 1-1,-1 0 1,0 0 0,1 0-1,-1 0 1,1 0 0,-1 0-1,1 0 1,-1 0 0,0 0-1,1 0 1,-1 0-1,1 0 1,0 0 0,14 12 146,12 23-253,-25-32 122,11 18-140,3 2-511,31 37 0,-41-52-104,1-2 0,0 1 0,1-1 0,0 0 0,9 5 0,18 4-2556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1.670"/>
    </inkml:context>
    <inkml:brush xml:id="br0">
      <inkml:brushProperty name="width" value="0.1" units="cm"/>
      <inkml:brushProperty name="height" value="0.1" units="cm"/>
      <inkml:brushProperty name="color" value="#E71224"/>
    </inkml:brush>
  </inkml:definitions>
  <inkml:trace contextRef="#ctx0" brushRef="#br0">1 41 5577,'0'-27'10738,"12"33"-10682,7 4-64,8 5 24,7 4 9,-1 0-25,5 5 24,-4-3-161,3 4-567,-9-5-1728,-3-3-849,-10-10-864</inkml:trace>
  <inkml:trace contextRef="#ctx0" brushRef="#br0" timeOffset="1">294 99 10866,'-24'-95'2609,"12"92"864,-3 9-3073,-1 10-408,-3 10 0,-5 8-80,-7 10-704,4 9-2665,6-3 608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2.122"/>
    </inkml:context>
    <inkml:brush xml:id="br0">
      <inkml:brushProperty name="width" value="0.1" units="cm"/>
      <inkml:brushProperty name="height" value="0.1" units="cm"/>
      <inkml:brushProperty name="color" value="#E71224"/>
    </inkml:brush>
  </inkml:definitions>
  <inkml:trace contextRef="#ctx0" brushRef="#br0">230 25 10266,'5'-14'2137,"-15"4"999,-5 15-3144,-9 9 48,0 8-64,-12 20 136,2 12 64,-4 31 152,10 7-15,8 27 39,15-4-160,14 20-72,17-19-256,17 1-400,8-31-241,22-10-2647,-2-35 431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2.510"/>
    </inkml:context>
    <inkml:brush xml:id="br0">
      <inkml:brushProperty name="width" value="0.1" units="cm"/>
      <inkml:brushProperty name="height" value="0.1" units="cm"/>
      <inkml:brushProperty name="color" value="#E71224"/>
    </inkml:brush>
  </inkml:definitions>
  <inkml:trace contextRef="#ctx0" brushRef="#br0">154 21 12299,'-17'-21'6081,"11"34"-6193,-7 16 0,-1 12-32,-8 18 64,0 4 32,-1 14-376,8-9-352,0 7-2801,8-15 400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2.888"/>
    </inkml:context>
    <inkml:brush xml:id="br0">
      <inkml:brushProperty name="width" value="0.1" units="cm"/>
      <inkml:brushProperty name="height" value="0.1" units="cm"/>
      <inkml:brushProperty name="color" value="#E71224"/>
    </inkml:brush>
  </inkml:definitions>
  <inkml:trace contextRef="#ctx0" brushRef="#br0">60 77 8778,'2'-11'1788,"-2"6"-991,1-1 0,0 1 0,0 0 0,0 0 0,0 0 1,1 0-1,0 0 0,4-8 0,-5 12-731,1 0 0,-1 0 0,1 0-1,-1 0 1,1 0 0,-1 0 0,1 0 0,-1 0 0,1 1 0,0-1 0,-1 1-1,1-1 1,0 1 0,0 0 0,-1 0 0,1-1 0,0 1 0,0 0 0,-1 1 0,1-1-1,0 0 1,0 0 0,-1 1 0,1-1 0,0 1 0,-1 0 0,1-1 0,0 1 0,-1 0-1,1 0 1,1 1 0,4 2 10,-1 0-1,1 1 1,0 0 0,-1 0-1,0 0 1,-1 1 0,1 0-1,-1 0 1,0 0-1,0 1 1,-1-1 0,7 15-1,4 11-22,17 51 0,-30-79-44,36 133 87,-25-87-1532,1 0 0,22 49 0,-31-92-359,0-25-4822</inkml:trace>
  <inkml:trace contextRef="#ctx0" brushRef="#br0" timeOffset="1">1 382 9530,'1'-12'6241,"5"10"-5552,-5 0-385,4 1-312,34 0 56,44-1-24,-22-3-529,-1 3-559,4 4-2296,-12-1 31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3.232"/>
    </inkml:context>
    <inkml:brush xml:id="br0">
      <inkml:brushProperty name="width" value="0.1" units="cm"/>
      <inkml:brushProperty name="height" value="0.1" units="cm"/>
      <inkml:brushProperty name="color" value="#E71224"/>
    </inkml:brush>
  </inkml:definitions>
  <inkml:trace contextRef="#ctx0" brushRef="#br0">0 20 8882,'5'-20'7057,"4"20"-5352,-2 11-1713,4 6-72,-2 3-8,-2 6-8,-8 2-184,1 6-505,-5-6-367,-1-5-2288,4-12 135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3.602"/>
    </inkml:context>
    <inkml:brush xml:id="br0">
      <inkml:brushProperty name="width" value="0.1" units="cm"/>
      <inkml:brushProperty name="height" value="0.1" units="cm"/>
      <inkml:brushProperty name="color" value="#E71224"/>
    </inkml:brush>
  </inkml:definitions>
  <inkml:trace contextRef="#ctx0" brushRef="#br0">1 53 11034,'0'-3'534,"0"-1"0,1 1 0,-1 0 0,1 0 0,0-1 0,0 1 0,0 0 0,0 0-1,1 0 1,-1 0 0,1 1 0,3-6 0,-4 8-466,-1-1-1,1 0 1,-1 1-1,1-1 0,0 1 1,-1-1-1,1 1 1,0-1-1,-1 1 1,1 0-1,0-1 1,-1 1-1,1 0 1,0 0-1,0-1 1,-1 1-1,1 0 1,0 0-1,0 0 0,0 0 1,-1 0-1,2 0 1,-1 0-36,1 1 1,-1 0-1,0-1 1,1 1-1,-1 0 1,0 0-1,0 0 0,0-1 1,0 1-1,0 0 1,0 1-1,0-1 1,0 0-1,0 0 1,-1 0-1,1 0 1,0 3-1,13 27 31,-3 1 0,-1 0 0,-1 1 0,-1 0 1,5 63-1,-16-117 54,1-1 0,1 1 0,2-1 0,2-29 0,-1 43-183,-1 1 0,1 0-1,0 0 1,0 0 0,1 1 0,-1-1 0,2 0 0,-1 1 0,6-8 0,-7 11-85,1 0 1,0 0-1,0 0 1,0 1-1,0-1 1,0 1-1,1-1 0,-1 1 1,1 0-1,0 1 1,-1-1-1,1 0 1,0 1-1,0 0 0,0 0 1,0 0-1,0 1 1,5-1-1,77 8-7411,-33-3 2820</inkml:trace>
</inkml:ink>
</file>

<file path=ppt/ink/ink7.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6:58.1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6574 4589 0,'24'0'63,"76"0"-48,-26 0-15,25 0 16,25 25-16,-25-25 16,199 24-1,25 1 1,-175 0-16,249-25 15,-25 25 1,-49-25 15,24 25-15,-49-25 0,-75 0-1,25 24 1,-50 1-1,51 0 1,-1 0 0,74 25-1,199-1 1,-174 1 0,25-25-1,-74-1 1,24 1-1,-123 0 1,-1-25 15,-123 0-15,-26 0 0,-24 0 15,25 0-16,-25 0-15,49 0 16,-49 0 0,24 0-1,-49-50 173,0 1-188,0 24 15,0 0-15,0 0 16,0-49 0,0 49-1,0 0 1,0-49 78,0 49-47,-49 25 124,-26 0-155,1 0-16,24 0 16,-49 0-1,-50 0 1,50 0 0,0 0-1,24 0 1,-49 25-1,0-25 1,25 25 0,-25-25-1,-25 0 1,75 0-16,-125 0 16,1 0-1,0 0 1,-26 0-1,75 0 1,1 0 15,-1 0-15,0 0 0,25 0-1,-25 0 1,0 0-1,-24 0 1,-51 0 0,26 0-1,49 0 1,-74 24 0,-75-24-1,50 0 1,-49-49-1,73 24 17,-49 0-17,25 0 1,50 1 0,49 24-1,75 0-15,-50-25 16,0 25-1,24 0 1,1 0 0,-25 0-1,50 0 1,-25 0 0,49 0-1,-49 0 1,74 25-1,-25-25 1,50 49 328,-24 26-344,24-51 15,-25 26-15,25 0 16,0-1 0,0-24 202,99-25-218,-25 0 16,-24 0-16,49 0 16,100 0-1,98 0 1,-73 0 0,73 0-1,-49 0 1,0 0-1,-24 25 1,24 0 15,-75-25-15,26 0 0,-1 0-1,1 0 1,-75 0-16,99 0 15,-25 25 1,-24-25 0,24 24-1,26 1 1,-1-25 0,0 0-1,0 0 1,50 0-1,-74 0 1,24 0 15,50 0-15,-100 0 0,-24 0-1,50 0 1,24 0-1,-50 0 1,-49 0 0,0 0-1,-99 0 1,50-25 0,-1 25-1,1 0 1,49-49-1,-50 49 1,-49-25 172,-25 0-188,0 0 15,-25-24-15,0 24 16,0 0-16,1-99 15,24 0 1,-25 25 15,0 49-15,25 1 0,-25 49 187,-24 24-203,-26-24 15,26 0-15,-51 25 16,26 0 0,-75-25-1,0 50 1,75-50-16,-25 24 15,24-24 1,-49 0 0,-25 0-1,-24-24 1,-75 24 0,24-50-1,1 25 1,0 25-1,0-25 1,74 25 15,-124 0-15,149 25 0,-25-25-1,-49 0 1,24 0-1,-24-25 1,24 1 0,25-1-1,0 0 1,1 0 0,-51 0-1,-49 25 1,-124-24-1,99 24 1,50 0 15,24-25-15,75 25 0,25 0-1,0-25 1,25 25-1,-26 0 1,51 0 0,-1 0-1,25 0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3.980"/>
    </inkml:context>
    <inkml:brush xml:id="br0">
      <inkml:brushProperty name="width" value="0.1" units="cm"/>
      <inkml:brushProperty name="height" value="0.1" units="cm"/>
      <inkml:brushProperty name="color" value="#E71224"/>
    </inkml:brush>
  </inkml:definitions>
  <inkml:trace contextRef="#ctx0" brushRef="#br0">8 82 12211,'-8'-22'2720,"17"0"1081,7 2-3521,3 10-304,11 3 136,1 6 56,7 11 56,-6 12 0,1 22 8,-6 19-128,-8 34-8,-14 8-88,-13 27-80,-12 3-208,-14 10-888,1-23-2529,6-9-328,13-40-1504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4.333"/>
    </inkml:context>
    <inkml:brush xml:id="br0">
      <inkml:brushProperty name="width" value="0.1" units="cm"/>
      <inkml:brushProperty name="height" value="0.1" units="cm"/>
      <inkml:brushProperty name="color" value="#E71224"/>
    </inkml:brush>
  </inkml:definitions>
  <inkml:trace contextRef="#ctx0" brushRef="#br0">55 37 8634,'-7'-3'935,"-34"-15"2895,34 10-1447,27 5 419,99 0-2608,121 2-428,-237 1 183,11 2-1023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4.847"/>
    </inkml:context>
    <inkml:brush xml:id="br0">
      <inkml:brushProperty name="width" value="0.1" units="cm"/>
      <inkml:brushProperty name="height" value="0.1" units="cm"/>
      <inkml:brushProperty name="color" value="#E71224"/>
    </inkml:brush>
  </inkml:definitions>
  <inkml:trace contextRef="#ctx0" brushRef="#br0">0 65 10194,'5'-22'6562,"-1"40"-4613,-2-4-2311,7 55 508,-1 95 1,-7-208-117,6-54 1,-5 84-25,1 0 0,0 0 0,0-1 0,2 2 0,0-1 0,0 0 0,15-23 0,-19 35-10,0 0-1,0 0 0,1 0 0,-1 0 0,1 0 1,-1 0-1,1 0 0,0 1 0,0-1 1,0 1-1,0 0 0,0-1 0,0 1 0,0 0 1,0 0-1,0 0 0,1 0 0,-1 1 0,0-1 1,1 1-1,-1-1 0,0 1 0,4 0 1,-2 0-16,0 1 0,-1 0 1,1 0-1,0 1 0,-1-1 1,1 1-1,-1-1 0,0 1 1,1 0-1,-1 1 0,0-1 1,0 1-1,3 2 0,4 6-68,0 1 0,0-1-1,-1 2 1,-1-1 0,0 1-1,8 18 1,-10-17-198,-1 0 0,0 0-1,-1 0 1,0 0 0,-1 1-1,-1-1 1,0 1 0,-1 23 0,-3-48-354,5-25 658,0 23 17,1-1-1,1 1 0,-1 1 1,2-1-1,0 1 1,0 0-1,1 0 1,15-17-1,-20 25-33,1 0 0,0 0 0,0 0 0,1 0 0,-1 0 1,0 1-1,1 0 0,0 0 0,-1 0 0,1 0 0,0 0 0,0 1 0,0-1 1,0 1-1,1 0 0,-1 1 0,0-1 0,0 1 0,1-1 0,-1 1 0,0 1 0,0-1 1,0 1-1,1-1 0,-1 1 0,0 0 0,0 1 0,0-1 0,0 1 0,0 0 0,5 3 1,-3-2 7,-1 1 0,0 0 1,0 0-1,0 1 1,0-1-1,-1 1 1,1 0-1,-1 0 1,-1 1-1,1-1 0,-1 1 1,0 0-1,4 10 1,-1 0-785,-1 1 0,-1-1 0,4 34 0,-3-7-1508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5.219"/>
    </inkml:context>
    <inkml:brush xml:id="br0">
      <inkml:brushProperty name="width" value="0.1" units="cm"/>
      <inkml:brushProperty name="height" value="0.1" units="cm"/>
      <inkml:brushProperty name="color" value="#E71224"/>
    </inkml:brush>
  </inkml:definitions>
  <inkml:trace contextRef="#ctx0" brushRef="#br0">1 43 11819,'4'-20'2592,"-4"7"1081,0 6-3401,-4 5-176,4 3 120,-1-1 184,1 1-312,0 3 24,1 14-128,6 58 16,-8-31-88,0 7-448,0-7-280,1-8-472,2-13-2585,1-13 536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5.578"/>
    </inkml:context>
    <inkml:brush xml:id="br0">
      <inkml:brushProperty name="width" value="0.1" units="cm"/>
      <inkml:brushProperty name="height" value="0.1" units="cm"/>
      <inkml:brushProperty name="color" value="#E71224"/>
    </inkml:brush>
  </inkml:definitions>
  <inkml:trace contextRef="#ctx0" brushRef="#br0">1 40 10442,'-1'-18'3497,"6"2"184,3 11-2761,11 6-1376,2 2-448,10 8-489,0 5-1599,0 7-601,-3 0-408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5.935"/>
    </inkml:context>
    <inkml:brush xml:id="br0">
      <inkml:brushProperty name="width" value="0.1" units="cm"/>
      <inkml:brushProperty name="height" value="0.1" units="cm"/>
      <inkml:brushProperty name="color" value="#E71224"/>
    </inkml:brush>
  </inkml:definitions>
  <inkml:trace contextRef="#ctx0" brushRef="#br0">13 61 10778,'-3'5'857,"1"1"0,0 0 0,1 0 0,-1 0 0,1 0-1,0 0 1,0 6 0,6 77-1626,-3-69 1319,-2-14-538,1 0-1,-1 0 0,1 0 0,1 0 1,-1 0-1,1 0 0,0 0 1,0-1-1,1 1 0,5 9 0,-7-16 19,0 0-1,0 0 0,-1 0 1,1 0-1,0 0 1,-1 0-1,1 0 0,-1 0 1,1 0-1,-1 0 0,1 0 1,-1-1-1,0 1 0,0 0 1,1 0-1,-1 0 1,0 0-1,0-3 0,3-9 16,5-17-9,26-84-15,-31 104-39,1 1-1,0 0 0,0 1 1,1-1-1,0 1 0,1 0 1,0 0-1,0 0 0,14-12 1,-17 18 8,0-1 1,0 1-1,0 0 0,0 1 1,0-1-1,1 1 1,-1-1-1,1 1 0,-1 0 1,1 0-1,-1 0 1,1 1-1,0 0 0,-1-1 1,1 1-1,0 0 0,-1 1 1,1-1-1,-1 1 1,1-1-1,0 1 0,-1 0 1,1 0-1,-1 1 1,0-1-1,1 1 0,-1 0 1,0-1-1,0 1 1,0 1-1,0-1 0,0 0 1,4 6-1,0 0-68,1 0 0,-1 1-1,-1 0 1,1 0 0,-2 1 0,1 0 0,-1 0 0,-1 0-1,0 0 1,4 15 0,13 114-3930,-12-70 1049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6.341"/>
    </inkml:context>
    <inkml:brush xml:id="br0">
      <inkml:brushProperty name="width" value="0.1" units="cm"/>
      <inkml:brushProperty name="height" value="0.1" units="cm"/>
      <inkml:brushProperty name="color" value="#E71224"/>
    </inkml:brush>
  </inkml:definitions>
  <inkml:trace contextRef="#ctx0" brushRef="#br0">236 19 10546,'-16'-11'2241,"-1"3"959,-7 19-3144,-2 17-80,-7 16-16,2 10 48,-3 24 72,5 3 88,10 33-15,12 3-1,15 17-8,16-12-24,19 10-272,5-34-209,11-12-1063,0-25-1953,-1-28 97</inkml:trace>
  <inkml:trace contextRef="#ctx0" brushRef="#br0" timeOffset="1">581 280 11050,'0'-5'5746,"-4"15"-5570,-5 12-224,-4 5 32,-6 16-16,-3 5 72,-2 14-168,3-3-64,-4 4-449,6-10-119,5-6-2624,6-18 543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6.684"/>
    </inkml:context>
    <inkml:brush xml:id="br0">
      <inkml:brushProperty name="width" value="0.1" units="cm"/>
      <inkml:brushProperty name="height" value="0.1" units="cm"/>
      <inkml:brushProperty name="color" value="#E71224"/>
    </inkml:brush>
  </inkml:definitions>
  <inkml:trace contextRef="#ctx0" brushRef="#br0">1 82 9082,'1'-5'677,"1"-1"-1,0 0 1,0 1-1,0-1 1,1 1 0,0 0-1,0 0 1,0 0-1,1 0 1,-1 1-1,8-7 1,-9 9-607,0 1 1,1-1-1,-1 1 1,0 0-1,1 0 0,-1 0 1,0 0-1,1 0 1,-1 0-1,1 1 0,-1-1 1,1 1-1,0 0 0,-1 0 1,1 0-1,-1 0 1,1 0-1,-1 1 0,1-1 1,0 1-1,-1-1 0,0 1 1,1 0-1,-1 0 1,1 0-1,-1 0 0,0 1 1,0-1-1,0 1 0,3 1 1,0 2 10,1 0 1,-1 0 0,0 1-1,0 0 1,0 0-1,-1 0 1,0 0 0,0 1-1,-1-1 1,1 1-1,-2 0 1,1 0 0,2 11-1,3 14-32,5 56 0,-10-66-32,5 41-386,15 103-641,0-58-4115,-21-96 1625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7.011"/>
    </inkml:context>
    <inkml:brush xml:id="br0">
      <inkml:brushProperty name="width" value="0.1" units="cm"/>
      <inkml:brushProperty name="height" value="0.1" units="cm"/>
      <inkml:brushProperty name="color" value="#E71224"/>
    </inkml:brush>
  </inkml:definitions>
  <inkml:trace contextRef="#ctx0" brushRef="#br0">0 49 10210,'21'6'2545,"2"-7"759,12-4-2815,8 3-441,14-5-441,-5-1-311,5-6-2608,-12-4 343</inkml:trace>
  <inkml:trace contextRef="#ctx0" brushRef="#br0" timeOffset="1">602 85 11074,'9'3'6154,"1"5"-5794,-1 5-384,2 5-88,-6-2 64,-2 5-136,-11-2-240,-4 8-1841,-5-3-1200,8-6-455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7.383"/>
    </inkml:context>
    <inkml:brush xml:id="br0">
      <inkml:brushProperty name="width" value="0.1" units="cm"/>
      <inkml:brushProperty name="height" value="0.1" units="cm"/>
      <inkml:brushProperty name="color" value="#E71224"/>
    </inkml:brush>
  </inkml:definitions>
  <inkml:trace contextRef="#ctx0" brushRef="#br0">1 37 11578,'0'-3'363,"0"1"0,1 0-1,-1 0 1,1 0-1,-1 0 1,1 0-1,0 0 1,0 0-1,0 1 1,0-1-1,0 0 1,0 0-1,0 1 1,3-4-1,-3 5-297,0-1 1,-1 1-1,1-1 0,0 1 1,0-1-1,0 1 0,0 0 0,0-1 1,0 1-1,0 0 0,0 0 1,0 0-1,0-1 0,0 1 0,0 0 1,0 1-1,0-1 0,0 0 0,0 0 1,0 0-1,2 1 0,0 0-53,-1 1-1,1-1 0,0 1 0,-1 0 0,1 0 1,-1 0-1,0 0 0,0 0 0,1 0 0,-1 1 1,-1-1-1,1 1 0,0-1 0,-1 1 0,1 0 1,-1 0-1,0 0 0,1 3 0,9 38 28,-3 0-1,-2 1 1,2 54-1,-2-10-160,-14-153 252,3 44-117,2 1 0,0-1 1,2 0-1,0 0 0,1 0 1,1 0-1,1 1 0,1-1 1,6-24-1,-8 41-52,1-1 0,0 0 0,-1 0 0,1 1 0,1-1 0,-1 1 0,0-1 0,1 1 0,0 0 0,0 0 0,0 0 0,0 0 1,0 1-1,0-1 0,1 1 0,-1 0 0,1 0 0,0 0 0,0 1 0,4-3 0,1 2-533,-1 0-1,1 1 1,0 0 0,0 0 0,-1 1 0,1 0-1,0 1 1,13 2 0,29 6-2938</inkml:trace>
</inkml:ink>
</file>

<file path=ppt/ink/ink8.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7:43.7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6127 13295 0,'25'0'94,"49"0"-78,1 0-16,-26 0 15,26 0 1,-1 0-16,25 0 16,-24 0-16,49 0 15,-50 0 1,-123-49 218,24-1-218,0 25-16,25-24 16,-25-1-16,0-74 15,25 25 1,0 0-1,0 74 17,-24 25 93,-1 0-110,0 0 1,-25 25-16,26-1 16,-26 1-16,0 0 15,-24 0 1,24-25-16,26 25 15,-1-1 17,0-24-17,0 0 17,0 0-17,1 25 16,-1-25 63,0 0-94,0 25 16,25 0 78,0 24-79,25 26 1,-25-26-16,25 26 0,-25-1 15,25-49 1,-1 50 0,1-51-16,50-24 218,24 0-202,0-24-16,25 24 16,-25 0-16,25 0 15,50 0 1,-125 24 0,-24-24-1,-50 0 157,25-24-172,-24-1 16,-1 0-16,0 0 15,-25-74 1,1 49 0,24 1-1,0 24 1,25 0 15,-25 0 63,1 25-94,24-25 15,-25 25-15,-25-24 16,-24-1 0,24 25-16,-49 0 15,25 0 1,-1 0 0,50 0-16,-49 25 15,0-1 1,49-24-1,0 0 17,0 0-1,0 25-15,0-25-1,1 0 1,-1 25-1,0-25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7.758"/>
    </inkml:context>
    <inkml:brush xml:id="br0">
      <inkml:brushProperty name="width" value="0.1" units="cm"/>
      <inkml:brushProperty name="height" value="0.1" units="cm"/>
      <inkml:brushProperty name="color" value="#E71224"/>
    </inkml:brush>
  </inkml:definitions>
  <inkml:trace contextRef="#ctx0" brushRef="#br0">5 31 13235,'4'-26'2800,"12"22"1137,5 13-3849,6 17-256,4 9 64,6 24 152,-11 14 224,-14 33 32,-14 10 72,-24 31-128,-15-2-576,-16 34-3888,4-28 975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8.446"/>
    </inkml:context>
    <inkml:brush xml:id="br0">
      <inkml:brushProperty name="width" value="0.1" units="cm"/>
      <inkml:brushProperty name="height" value="0.1" units="cm"/>
      <inkml:brushProperty name="color" value="#E71224"/>
    </inkml:brush>
  </inkml:definitions>
  <inkml:trace contextRef="#ctx0" brushRef="#br0">2 0 12195,'-2'23'6049,"4"-25"-6313,2 2-552,42-1-7546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8.818"/>
    </inkml:context>
    <inkml:brush xml:id="br0">
      <inkml:brushProperty name="width" value="0.1" units="cm"/>
      <inkml:brushProperty name="height" value="0.1" units="cm"/>
      <inkml:brushProperty name="color" value="#E71224"/>
    </inkml:brush>
  </inkml:definitions>
  <inkml:trace contextRef="#ctx0" brushRef="#br0">458 460 13267,'1'-4'2320,"-21"-1"985</inkml:trace>
  <inkml:trace contextRef="#ctx0" brushRef="#br0" timeOffset="1">0 14 13283,'12'-2'1656,"4"-6"-1656,9 4-3321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9.330"/>
    </inkml:context>
    <inkml:brush xml:id="br0">
      <inkml:brushProperty name="width" value="0.1" units="cm"/>
      <inkml:brushProperty name="height" value="0.1" units="cm"/>
      <inkml:brushProperty name="color" value="#E71224"/>
    </inkml:brush>
  </inkml:definitions>
  <inkml:trace contextRef="#ctx0" brushRef="#br0">14 20 9962,'-11'-16'6442,"10"14"-5618,1 0-320,-1 2-264,1 2-152,0 0-184,0 26-8,2 58 136,-1-12 56,-1 5 40,2 3-64,-1-20-168,4-6-504,-1-23-280,0-13-2785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49.704"/>
    </inkml:context>
    <inkml:brush xml:id="br0">
      <inkml:brushProperty name="width" value="0.1" units="cm"/>
      <inkml:brushProperty name="height" value="0.1" units="cm"/>
      <inkml:brushProperty name="color" value="#E71224"/>
    </inkml:brush>
  </inkml:definitions>
  <inkml:trace contextRef="#ctx0" brushRef="#br0">9 35 11290,'-7'-6'2505,"9"-2"1032,-5 6-3305,5 3-216,-2-2-56,3 1-8,8-1-40,30-1-168,54-5-673,-32 4-1935,2 1-609,-9-2-1104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0.046"/>
    </inkml:context>
    <inkml:brush xml:id="br0">
      <inkml:brushProperty name="width" value="0.1" units="cm"/>
      <inkml:brushProperty name="height" value="0.1" units="cm"/>
      <inkml:brushProperty name="color" value="#E71224"/>
    </inkml:brush>
  </inkml:definitions>
  <inkml:trace contextRef="#ctx0" brushRef="#br0">73 22 8498,'-17'6'3040,"2"-10"1225,12 1-3969,7 4-264,-3-2-8,3 1 48,28 0-8,50 0-16,-20-2-832,-1-3-2472,9-9 487</inkml:trace>
  <inkml:trace contextRef="#ctx0" brushRef="#br0" timeOffset="1">14 275 12203,'-13'-5'6769,"13"4"-6505,12 2-464,5 1-104,18 0 104,13 1 96,29 1-544,10-3-480,22-4-2561,-6 0 64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0.437"/>
    </inkml:context>
    <inkml:brush xml:id="br0">
      <inkml:brushProperty name="width" value="0.1" units="cm"/>
      <inkml:brushProperty name="height" value="0.1" units="cm"/>
      <inkml:brushProperty name="color" value="#E71224"/>
    </inkml:brush>
  </inkml:definitions>
  <inkml:trace contextRef="#ctx0" brushRef="#br0">156 0 11098,'-15'2'8117,"9"-1"-8053,1-1 0,0 0 0,0 1 1,0 0-1,-1 1 0,-6 2 0,7-2 125,-7 3-546,0 2-1,0-1 0,-18 15 1,28-20 280,0 0 1,0 0-1,1 0 0,-1 1 1,1-1-1,-1 0 1,1 1-1,-1-1 1,1 1-1,0 0 0,0-1 1,0 1-1,0 0 1,0 0-1,0 0 1,0 0-1,0 0 1,1-1-1,-1 1 0,1 1 1,0-1-1,-1 0 1,1 0-1,0 0 1,0 0-1,0 0 1,1 0-1,-1 0 0,0 0 1,1 0-1,-1 0 1,1 0-1,0 0 1,0 0-1,0-1 1,1 3-1,2 0 59,1 0 0,0 0 0,1 0 0,-1-1 0,0 0 0,1 0 1,0-1-1,0 1 0,-1-1 0,11 2 0,15 7 28,-28-10-7,7 3-5,0 0 0,-1 0 0,0 1-1,0 0 1,0 1 0,-1 0 0,1 0 0,-1 1 0,7 8 0,-15-15-3,1 1 1,-1 0-1,0 0 1,0-1-1,1 1 1,-1 0-1,0 0 1,0 0-1,0 0 1,0 0-1,0-1 1,0 1-1,0 0 1,0 0-1,0 0 0,0 0 1,0 0-1,-1-1 1,1 1-1,0 0 1,0 0-1,-1 0 1,1-1-1,-1 1 1,1 0-1,-1 0 1,1-1-1,-1 1 1,1-1-1,-1 1 1,0 0-1,1-1 1,-1 1-1,0-1 1,0 1-1,1-1 1,-2 1-1,-31 16-87,33-17 88,-62 22-213,57-20-59,1-1-1,-1 0 0,1 0 0,-1-1 0,0 1 0,1-1 0,-1 0 0,0 0 0,1-1 0,-1 0 0,-7-1 0,12 2 167,-1-1 1,1 1-1,-1 0 0,1 0 1,-1-1-1,1 1 0,-1 0 1,1-1-1,-1 1 0,1 0 1,-1-1-1,1 1 0,0 0 0,-1-1 1,1 1-1,0-1 0,0 1 1,-1-1-1,1 1 0,0-1 1,0 1-1,-1-1 0,1 1 1,0-1-1,0 0 0,0 1 1,0-1-1,5-21-3491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0.819"/>
    </inkml:context>
    <inkml:brush xml:id="br0">
      <inkml:brushProperty name="width" value="0.1" units="cm"/>
      <inkml:brushProperty name="height" value="0.1" units="cm"/>
      <inkml:brushProperty name="color" value="#E71224"/>
    </inkml:brush>
  </inkml:definitions>
  <inkml:trace contextRef="#ctx0" brushRef="#br0">51 90 12371,'-24'-34'5790,"-2"-21"-1311,38 88-4420,-1 1 1,-1 0 0,-2 0 0,-1 1-1,2 41 1,-1 72-160,-5-66-1365,15 88-1,-8-131-533,-1-20-733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1.180"/>
    </inkml:context>
    <inkml:brush xml:id="br0">
      <inkml:brushProperty name="width" value="0.1" units="cm"/>
      <inkml:brushProperty name="height" value="0.1" units="cm"/>
      <inkml:brushProperty name="color" value="#E71224"/>
    </inkml:brush>
  </inkml:definitions>
  <inkml:trace contextRef="#ctx0" brushRef="#br0">2 86 10554,'-2'-11'2633,"9"3"768,9 3-2977,14-2-440,14-2-120,23-5-272,2 0-217,11 5-2767,-8 1 591</inkml:trace>
  <inkml:trace contextRef="#ctx0" brushRef="#br0" timeOffset="1">495 15 11242,'-27'22'2489,"22"-33"1136,1 10-3257,4 3-288,3 5 64,-3-4 136,1 1-72,7 31-40,8 40 72,-4-27-32,-5-8-232,3-5-568,-5-15-200,6-11-585,1-39-5832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1.584"/>
    </inkml:context>
    <inkml:brush xml:id="br0">
      <inkml:brushProperty name="width" value="0.1" units="cm"/>
      <inkml:brushProperty name="height" value="0.1" units="cm"/>
      <inkml:brushProperty name="color" value="#E71224"/>
    </inkml:brush>
  </inkml:definitions>
  <inkml:trace contextRef="#ctx0" brushRef="#br0">1 13 8546,'6'-7'2720,"2"2"233,10 6-2561,9 6-3024,9 4-489,3-2-920</inkml:trace>
</inkml:ink>
</file>

<file path=ppt/ink/ink9.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1-11-25T03:27:46.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7690 11237 0,'0'74'78,"25"-49"-78,-25 24 15,0 26-15,24-75 16,-24 49 0,25 51-1,0-51 1,-25-24-1,0-99 173,-25 24-172,25 25-16,0 0 15,0-24-15,25-1 16,0 1-1,0-26 1,-1 50 0,26 1-1,-25-1 1,24 0 0,-24 25-1,0 0 1,25 0-1,24 0 1,-49 0 15,25 0-15,-1 0 0,-24 0-16,-25 50 171,0-26-171,0 51 0,0-26 16,0-24 0,0 74-1,0-24 1,-50-75 234,-24 0-234,-1 0-16,51 0 15,-26 0 1,-49 0-1,24 0 1,1 25 0,-25-25-1,74 24-15,-25-24 16,26 25 0,48-25 280,1 0-296,0 0 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1.972"/>
    </inkml:context>
    <inkml:brush xml:id="br0">
      <inkml:brushProperty name="width" value="0.1" units="cm"/>
      <inkml:brushProperty name="height" value="0.1" units="cm"/>
      <inkml:brushProperty name="color" value="#E71224"/>
    </inkml:brush>
  </inkml:definitions>
  <inkml:trace contextRef="#ctx0" brushRef="#br0">9 0 11242,'-2'7'765,"1"0"0,0 0 0,0 0 0,0 1 0,1-1 0,0 0 0,2 9 0,2 6-1084,1 0-1,12 33 1,-6-22 440,-13-33-684,-7-8 352,-9-19 37,15 20 130,1 0-1,0 0 1,0 0 0,1 0 0,0 0 0,0 0 0,1-1 0,0-7 0,0 13 29,0-1 1,0 1 0,0 0-1,0-1 1,1 1-1,0 0 1,-1-1-1,1 1 1,0 0-1,0 0 1,0 0-1,0 0 1,0 0 0,0 0-1,1 0 1,-1 0-1,1 0 1,0 1-1,-1-1 1,1 0-1,0 1 1,0 0-1,0-1 1,0 1 0,0 0-1,0 0 1,0 0-1,0 0 1,0 0-1,1 1 1,-1-1-1,0 1 1,4-1-1,-1 1 3,-1 1 0,1-1 0,-1 1 0,0 0 0,1 0 0,-1 0 0,0 1 0,0 0 0,1-1 0,-1 1 0,-1 1-1,1-1 1,0 1 0,-1-1 0,1 1 0,-1 0 0,0 0 0,0 1 0,0-1 0,0 1 0,0-1 0,-1 1-1,4 7 1,1 2-342,0 0 0,-1 0 0,0 1 0,-1 0-1,6 27 1,-10-22-946,-6-21 2226,-9-36 1235,13 33-2074,0-1 0,1 1-1,-1-1 1,1 1-1,0 0 1,1-1 0,-1 1-1,1-1 1,0 1-1,0 0 1,1-1 0,2-4-1,-3 6-52,1 1-1,0 0 1,0 0 0,0 0-1,1 0 1,-1 0-1,1 1 1,0-1-1,-1 1 1,1-1 0,0 1-1,1 0 1,-1 0-1,0 1 1,0-1-1,1 1 1,-1-1 0,1 1-1,-1 0 1,8-1-1,-7 2-33,1-1-1,-1 1 0,1 0 0,-1 0 1,1 0-1,-1 0 0,1 1 1,-1 0-1,0 0 0,1 0 0,-1 1 1,0-1-1,0 1 0,0 0 0,0 0 1,0 0-1,0 1 0,0-1 1,-1 1-1,1 0 0,-1 0 0,5 7 1,4 4-610,-1 1 0,-1 1 1,-1 0-1,9 21 0,-11-25-432,15 30-1644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2.333"/>
    </inkml:context>
    <inkml:brush xml:id="br0">
      <inkml:brushProperty name="width" value="0.1" units="cm"/>
      <inkml:brushProperty name="height" value="0.1" units="cm"/>
      <inkml:brushProperty name="color" value="#E71224"/>
    </inkml:brush>
  </inkml:definitions>
  <inkml:trace contextRef="#ctx0" brushRef="#br0">282 36 12659,'-5'-15'2865,"-4"-2"1917,7 16-4763,0 1-1,0-1 1,0 1 0,0-1 0,0 1 0,0 0 0,0 0 0,0 0-1,0 0 1,0 0 0,0 0 0,0 1 0,-3 0 0,-8 1-429,0 1 0,0 1 0,0 0 1,1 1-1,0 0 0,0 1 0,0 0 0,1 1 1,0 0-1,-18 16 0,21-16 108,0 0 1,0 1-1,1 0 0,0 0 1,1 1-1,0 0 0,0 0 1,1 1-1,0-1 0,1 1 1,0 0-1,0 0 0,-3 17 1,7-26 291,0 0 1,-1 0 0,1 1 0,0-1 0,0 0 0,0 1 0,0-1-1,1 0 1,-1 0 0,0 1 0,0-1 0,1 0 0,-1 0 0,0 0 0,1 1-1,0-1 1,-1 0 0,1 0 0,0 0 0,-1 0 0,1 0 0,0 0 0,0 0-1,0 0 1,0 0 0,0-1 0,0 1 0,0 0 0,0 0 0,0-1-1,0 1 1,0-1 0,1 1 0,-1-1 0,0 1 0,0-1 0,0 0 0,1 0-1,-1 0 1,0 0 0,1 0 0,-1 0 0,0 0 0,0 0 0,1 0-1,-1 0 1,0-1 0,0 1 0,1 0 0,-1-1 0,0 1 0,2-2 0,9-2 240,-1-1 1,1 0 0,19-13 0,-30 17-217,21-15 904,0 0 0,-1-2 0,-1-1 0,-1 0 0,32-42-1,-50 60-894,-1 1-1,0-1 0,1 1 0,-1-1 0,1 1 0,-1-1 0,1 1 0,-1-1 1,1 1-1,0 0 0,-1-1 0,1 1 0,-1 0 0,1-1 0,0 1 1,-1 0-1,1 0 0,0 0 0,-1 0 0,1 0 0,0-1 0,-1 1 0,1 0 1,0 0-1,-1 1 0,1-1 0,0 0 0,-1 0 0,1 0 0,0 0 0,-1 1 1,2-1-1,19 21-106,10 41-1596,-28-54 1218,17 34-2745,5-3-113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2.736"/>
    </inkml:context>
    <inkml:brush xml:id="br0">
      <inkml:brushProperty name="width" value="0.1" units="cm"/>
      <inkml:brushProperty name="height" value="0.1" units="cm"/>
      <inkml:brushProperty name="color" value="#E71224"/>
    </inkml:brush>
  </inkml:definitions>
  <inkml:trace contextRef="#ctx0" brushRef="#br0">31 86 9602,'-13'-34'3418,"11"28"-2575,-1 0 0,1 1 0,0-1 0,1 0 0,-1-1 0,0-9 658,2 21-710,13 84-594,3 139 1,-20 85-1188,0-180-1456,1-119 472,-6-17-1662,-4-12 143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3.079"/>
    </inkml:context>
    <inkml:brush xml:id="br0">
      <inkml:brushProperty name="width" value="0.1" units="cm"/>
      <inkml:brushProperty name="height" value="0.1" units="cm"/>
      <inkml:brushProperty name="color" value="#E71224"/>
    </inkml:brush>
  </inkml:definitions>
  <inkml:trace contextRef="#ctx0" brushRef="#br0">1 95 8490,'7'-18'3489,"14"5"-65,23-4-1703,14 5-1817,21-2-120,0 1-192,9 6-697,-16 10-2295,-5 1 431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3.434"/>
    </inkml:context>
    <inkml:brush xml:id="br0">
      <inkml:brushProperty name="width" value="0.1" units="cm"/>
      <inkml:brushProperty name="height" value="0.1" units="cm"/>
      <inkml:brushProperty name="color" value="#E71224"/>
    </inkml:brush>
  </inkml:definitions>
  <inkml:trace contextRef="#ctx0" brushRef="#br0">6 225 5489,'-6'2'8125,"13"6"-5789,16 6-3148,-15-13 731,-1 0 1,1-1-1,-1 0 0,1 0 1,-1-1-1,0 0 0,1 0 1,-1-1-1,0 0 0,0 0 1,1-1-1,-2 1 0,1-2 1,0 1-1,-1-1 0,12-8 1,-9 6-14,-1 0 1,0 0-1,0-1 1,0 0-1,-1-1 0,0 1 1,0-1-1,-1-1 1,0 1-1,-1-1 1,8-16-1,-12 22 97,0 0 0,-1 0 0,1 0 0,-1 0 0,0 0 0,0-1 0,0 1 0,0 0 0,0 0 0,-1 0 0,0 0 0,1 0 0,-1 0 0,0 0 0,0 0 0,-1 0 0,1 1 0,-1-1 0,1 0 0,-1 1 0,0-1 0,0 1 0,0-1 0,0 1 0,0 0 0,-1 0 0,1 0 0,-1 0 0,1 1 0,-1-1 0,0 0 0,1 1 0,-1 0 0,-3-1 0,-2-2 51,1 1 1,-1 1 0,0-1-1,0 1 1,1 0 0,-1 1-1,0 0 1,-1 0-1,1 1 1,0 0 0,-15 2-1,18-1-48,0 0 0,1 0 0,-1 1 0,1-1 0,-1 1 0,1 0 0,-1 1 0,1-1 0,0 1 0,0-1 0,0 1 0,0 1 0,1-1 0,-1 0 0,1 1 0,0 0 0,0-1 0,0 1 0,1 0 0,-1 1 0,1-1 0,0 0 1,0 1-1,0-1 0,1 1 0,0 0 0,0 0 0,0-1 0,0 1 0,1 0 0,-1 0 0,1 0 0,1 0 0,-1-1 0,1 1 0,-1 0 0,4 9 0,-1-4-47,0 1 1,1-1-1,0 0 1,0 0-1,1 0 1,0-1-1,1 0 1,0 0-1,1 0 1,0-1-1,0 0 1,1 0-1,-1 0 1,2-1-1,-1-1 1,16 10-1,-13-11-397,1 0-1,1 0 1,-1-1-1,17 3 1,57 2-1664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3.778"/>
    </inkml:context>
    <inkml:brush xml:id="br0">
      <inkml:brushProperty name="width" value="0.1" units="cm"/>
      <inkml:brushProperty name="height" value="0.1" units="cm"/>
      <inkml:brushProperty name="color" value="#E71224"/>
    </inkml:brush>
  </inkml:definitions>
  <inkml:trace contextRef="#ctx0" brushRef="#br0">333 148 9754,'-28'-70'7450,"27"66"-7208,0 1 1,0-1-1,0 0 1,0 1-1,1-1 1,-1 0-1,1 0 1,0 0-1,0 0 1,1 1-1,-1-1 1,1 0-1,-1 0 1,1 1-1,1-1 1,-1 0-1,3-4 1,-4 7-221,0 1 1,1 0 0,-1-1-1,0 1 1,0 0-1,1-1 1,-1 1 0,0 0-1,0 0 1,1-1 0,-1 1-1,0 0 1,1 0 0,-1 0-1,1 0 1,-1-1 0,0 1-1,1 0 1,-1 0-1,0 0 1,1 0 0,-1 0-1,1 0 1,-1 0 0,0 0-1,1 0 1,-1 0 0,1 0-1,-1 0 1,0 0 0,1 0-1,-1 1 1,0-1-1,1 0 1,-1 0 0,1 0-1,-1 1 1,1-1 0,14 18 151,7 28-263,-9-8 80,-2 0-1,-1 0 1,-2 1 0,-1 1 0,1 49 0,-7-25 19,-2 0 0,-15 95-1,3-100-71,13-58 55,0-1 1,0 0 0,0 0-1,0 0 1,0 0 0,-1 0-1,1 0 1,0 1 0,0-1-1,0 0 1,0 0 0,0 0-1,0 0 1,0 0 0,0 0-1,0 0 1,0 0 0,-1 1-1,1-1 1,0 0 0,0 0-1,0 0 1,0 0 0,0 0-1,0 0 1,-1 0 0,1 0-1,0 0 1,0 0 0,0 0-1,0 0 1,0 0 0,-1 0-1,1 0 1,0 0-1,0 0 1,0 0 0,0 0-1,0 0 1,0 0 0,-1 0-1,1 0 1,0 0 0,0 0-1,0 0 1,0 0 0,0-1-1,0 1 1,-1 0 0,1 0-1,0 0 1,0 0 0,0 0-1,0 0 1,0 0 0,0-1-1,-10-11-376,-8-20-526,16 29 748,-13-26-878,-2 1 1,-1 1 0,-33-39-1,44 58 922,1 1-1,-1 0 1,0 0-1,-1 1 1,0 0-1,0 0 1,0 1-1,0 0 1,-1 0-1,0 1 1,0 0-1,0 1 1,-1 0 0,1 0-1,-1 1 1,-13-2-1,19 4 110,1 0 1,-1 0-1,0 1 0,0-1 0,0 1 1,1 0-1,-1 0 0,0 0 0,1 0 1,-1 1-1,1-1 0,-1 1 0,1 0 1,0 0-1,0 0 0,0 1 0,0-1 1,0 1-1,0 0 0,1-1 1,-1 1-1,1 0 0,0 1 0,0-1 1,0 0-1,-3 7 0,4-5 21,-1 1 0,0-1-1,1 0 1,0 0 0,1 1 0,-1-1 0,1 1-1,0-1 1,0 0 0,1 1 0,-1-1-1,1 1 1,0-1 0,1 0 0,-1 0 0,1 0-1,0 0 1,1 0 0,2 6 0,3-1-179,-1-1 0,1 0-1,1-1 1,0 0 0,0 0 0,0 0 0,1-1 0,0-1 0,0 0 0,1 0-1,0-1 1,0 0 0,0-1 0,1 0 0,12 2 0,63 11-1984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4.307"/>
    </inkml:context>
    <inkml:brush xml:id="br0">
      <inkml:brushProperty name="width" value="0.1" units="cm"/>
      <inkml:brushProperty name="height" value="0.1" units="cm"/>
      <inkml:brushProperty name="color" value="#E71224"/>
    </inkml:brush>
  </inkml:definitions>
  <inkml:trace contextRef="#ctx0" brushRef="#br0">380 6 9610,'-9'-2'778,"-1"1"-1,0-1 1,1 2 0,-1-1-1,0 2 1,0-1-1,-13 3 1,-72 20-615,36-8 880,54-14-985,-44 12 484,48-12-551,0-1-1,-1 0 1,1 1-1,-1-1 1,1 1 0,0-1-1,-1 1 1,1-1-1,0 1 1,0 0-1,-1 0 1,1 0 0,0 0-1,0 0 1,0 0-1,0 0 1,0 0-1,0 0 1,1 1-1,-1-1 1,0 0 0,0 0-1,1 1 1,-1-1-1,1 0 1,-1 1-1,1 1 1,0-1-23,1 0 0,0-1 0,0 1 1,0-1-1,0 1 0,0-1 0,0 0 0,0 1 0,0-1 0,0 0 1,1 0-1,-1 0 0,0 1 0,1-1 0,-1-1 0,4 3 0,31 13-76,-25-12 74,37 16 17,-15-6 14,0 0 0,0 3 1,33 22-1,-57-33 3,-1 0 0,0 1 0,0 0-1,0 0 1,-1 0 0,0 1 0,-1 1 0,0-1-1,0 1 1,-1 0 0,0 0 0,0 1 0,-1-1 0,-1 1-1,5 15 1,-7-21-2,-1 0 0,1 0-1,-1 0 1,1 0-1,-1 0 1,0-1 0,0 1-1,-1 0 1,1 0 0,-1 0-1,0 0 1,0 0 0,0 0-1,-1-1 1,1 1-1,-1-1 1,0 1 0,-4 5-1,2-4-12,0-1-1,-1 0 0,1 0 0,-1 0 1,0 0-1,0-1 0,0 0 1,-1 0-1,1 0 0,-1-1 0,-6 2 1,-8 2-152,0-2 0,0 0 0,0-1 0,0-1 0,-1-1 0,-26-3 1,34 2-232,0-1 0,1 0 0,-1-1 0,0 0 0,1-1 0,0-1 0,0 0 0,0-1 0,0 0 0,0 0 0,-12-10 0,-4-16-2177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4.664"/>
    </inkml:context>
    <inkml:brush xml:id="br0">
      <inkml:brushProperty name="width" value="0.1" units="cm"/>
      <inkml:brushProperty name="height" value="0.1" units="cm"/>
      <inkml:brushProperty name="color" value="#E71224"/>
    </inkml:brush>
  </inkml:definitions>
  <inkml:trace contextRef="#ctx0" brushRef="#br0">1 31 10034,'0'-8'6378,"3"-6"-4314,3 5-1835,3 19 648,6 22-882,-8-19-88,-1 0 0,0 1 1,0 0-1,-2 0 0,0 1 0,0-1 1,-1 1-1,-1-1 0,0 20 0,-2-32-45,-1 35-1505,1-36 1296,0 0 0,0 1 1,0-1-1,0 1 0,0-1 0,0 1 1,-1-1-1,1 0 0,0 1 0,-1-1 1,0 0-1,1 1 0,-1-1 0,1 0 1,-1 0-1,0 1 0,0-1 0,-2 2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5.038"/>
    </inkml:context>
    <inkml:brush xml:id="br0">
      <inkml:brushProperty name="width" value="0.1" units="cm"/>
      <inkml:brushProperty name="height" value="0.1" units="cm"/>
      <inkml:brushProperty name="color" value="#E71224"/>
    </inkml:brush>
  </inkml:definitions>
  <inkml:trace contextRef="#ctx0" brushRef="#br0">0 18 11058,'0'-17'5794,"12"38"-12996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5T03:51:55.415"/>
    </inkml:context>
    <inkml:brush xml:id="br0">
      <inkml:brushProperty name="width" value="0.1" units="cm"/>
      <inkml:brushProperty name="height" value="0.1" units="cm"/>
      <inkml:brushProperty name="color" value="#E71224"/>
    </inkml:brush>
  </inkml:definitions>
  <inkml:trace contextRef="#ctx0" brushRef="#br0">0 42 10434,'1'1'138,"0"-1"-1,0 1 1,-1-1 0,1 1-1,0-1 1,0 0-1,0 0 1,0 1 0,0-1-1,0 0 1,0 0-1,0 0 1,0 0-1,0 0 1,0 0 0,-1 0-1,1-1 1,0 1-1,0 0 1,0 0 0,0-1-1,0 1 1,0-1-1,0 1 1,-1-1 0,1 1-1,0-1 1,0 1-1,-1-1 1,1 1-1,0-1 1,-1 0 0,1 0-1,-1 1 1,1-1-1,0-1 1,26-18 492,-20 18-590,0-1-1,0 1 0,0 0 0,0 1 1,0-1-1,0 1 0,1 1 0,-1 0 1,0 0-1,1 0 0,-1 1 0,0 0 1,0 0-1,14 4 0,-17-3-35,0 0 0,0 0 1,-1 0-1,1 1 0,-1-1 0,1 1 0,-1-1 0,0 1 1,0 0-1,0 1 0,-1-1 0,1 0 0,-1 1 0,1-1 1,-1 1-1,-1 0 0,1 0 0,0 0 0,-1 0 1,0 0-1,0 0 0,0 0 0,0 0 0,-1 1 0,1-1 1,-1 0-1,-1 5 0,1 7-14,-1-1 0,-1 1 0,-1-1 0,0 0 0,-1 0 1,-7 17-1,7-23-42,0 1 1,0 0-1,-1-1 1,-1 0-1,1 0 0,-1 0 1,-1-1-1,0 0 1,0 0-1,-10 7 1,17-14 47,0-1 0,0 0 0,0 0 0,0 0 1,0 1-1,0-1 0,0 0 0,0 0 0,0 0 0,0 1 1,0-1-1,0 0 0,0 0 0,0 0 0,0 0 0,0 1 0,0-1 1,0 0-1,0 0 0,1 0 0,-1 0 0,0 1 0,0-1 1,0 0-1,0 0 0,0 0 0,0 0 0,1 0 0,-1 1 0,0-1 1,0 0-1,0 0 0,0 0 0,1 0 0,-1 0 0,0 0 1,0 0-1,0 0 0,1 0 0,-1 0 0,0 0 0,0 0 0,0 0 1,0 0-1,1 0 0,-1 0 0,0 0 0,0 0 0,0 0 1,1 0-1,22 6-101,28 1-112,-49-7 193,88 6-3682,-48-4 987</inkml:trace>
  <inkml:trace contextRef="#ctx0" brushRef="#br0" timeOffset="1">9 274 8794,'12'-7'3209,"10"-7"151,2 3-2263,13 0-713,9 1-416,12 0-593,-2 2-1319,6-7-1425,-13-2-568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50BAA-701C-4CB3-9561-4022C6CE96CC}"/>
              </a:ext>
            </a:extLst>
          </p:cNvPr>
          <p:cNvSpPr>
            <a:spLocks noGrp="1" noChangeArrowheads="1"/>
          </p:cNvSpPr>
          <p:nvPr>
            <p:ph type="hdr" sz="quarter"/>
          </p:nvPr>
        </p:nvSpPr>
        <p:spPr bwMode="auto">
          <a:xfrm>
            <a:off x="0" y="0"/>
            <a:ext cx="4276725" cy="339725"/>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372D4CAA-5838-40F5-B0E4-5FB7D65D7145}"/>
              </a:ext>
            </a:extLst>
          </p:cNvPr>
          <p:cNvSpPr>
            <a:spLocks noGrp="1" noChangeArrowheads="1"/>
          </p:cNvSpPr>
          <p:nvPr>
            <p:ph type="dt" idx="1"/>
          </p:nvPr>
        </p:nvSpPr>
        <p:spPr bwMode="auto">
          <a:xfrm>
            <a:off x="5597525" y="0"/>
            <a:ext cx="4276725" cy="339725"/>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86020" name="Rectangle 4">
            <a:extLst>
              <a:ext uri="{FF2B5EF4-FFF2-40B4-BE49-F238E27FC236}">
                <a16:creationId xmlns:a16="http://schemas.microsoft.com/office/drawing/2014/main" id="{F85C5313-0445-48EC-AE69-6CAF75979A7E}"/>
              </a:ext>
            </a:extLst>
          </p:cNvPr>
          <p:cNvSpPr>
            <a:spLocks noGrp="1" noRot="1" noChangeAspect="1" noChangeArrowheads="1" noTextEdit="1"/>
          </p:cNvSpPr>
          <p:nvPr>
            <p:ph type="sldImg" idx="2"/>
          </p:nvPr>
        </p:nvSpPr>
        <p:spPr bwMode="auto">
          <a:xfrm>
            <a:off x="3236913" y="509588"/>
            <a:ext cx="3398837"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E1E2A753-AE07-4971-B716-0B030CC7245C}"/>
              </a:ext>
            </a:extLst>
          </p:cNvPr>
          <p:cNvSpPr>
            <a:spLocks noGrp="1" noChangeArrowheads="1"/>
          </p:cNvSpPr>
          <p:nvPr>
            <p:ph type="body" sz="quarter" idx="3"/>
          </p:nvPr>
        </p:nvSpPr>
        <p:spPr bwMode="auto">
          <a:xfrm>
            <a:off x="1314450" y="3227388"/>
            <a:ext cx="7245350" cy="30607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8D747892-12CF-4B31-8207-95997C3D4045}"/>
              </a:ext>
            </a:extLst>
          </p:cNvPr>
          <p:cNvSpPr>
            <a:spLocks noGrp="1" noChangeArrowheads="1"/>
          </p:cNvSpPr>
          <p:nvPr>
            <p:ph type="ftr" sz="quarter" idx="4"/>
          </p:nvPr>
        </p:nvSpPr>
        <p:spPr bwMode="auto">
          <a:xfrm>
            <a:off x="0" y="6457950"/>
            <a:ext cx="4276725" cy="339725"/>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981C40E6-3C54-4C71-9F4A-3681C8A444C0}"/>
              </a:ext>
            </a:extLst>
          </p:cNvPr>
          <p:cNvSpPr>
            <a:spLocks noGrp="1" noChangeArrowheads="1"/>
          </p:cNvSpPr>
          <p:nvPr>
            <p:ph type="sldNum" sz="quarter" idx="5"/>
          </p:nvPr>
        </p:nvSpPr>
        <p:spPr bwMode="auto">
          <a:xfrm>
            <a:off x="5597525" y="6457950"/>
            <a:ext cx="4276725" cy="339725"/>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a:latin typeface="Times New Roman" panose="02020603050405020304" pitchFamily="18" charset="0"/>
              </a:defRPr>
            </a:lvl1pPr>
          </a:lstStyle>
          <a:p>
            <a:fld id="{398F4302-C14D-4E0F-B36D-11C39176322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64D8F8C-F914-491F-818C-B758BB54BA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4DA641B-54DA-4DB4-8687-B9F5ADDCA228}"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87043" name="Rectangle 2">
            <a:extLst>
              <a:ext uri="{FF2B5EF4-FFF2-40B4-BE49-F238E27FC236}">
                <a16:creationId xmlns:a16="http://schemas.microsoft.com/office/drawing/2014/main" id="{AC2B7E83-C896-4E7B-86B7-B9F854DBAAC3}"/>
              </a:ext>
            </a:extLst>
          </p:cNvPr>
          <p:cNvSpPr>
            <a:spLocks noGrp="1" noRot="1" noChangeAspect="1" noChangeArrowheads="1" noTextEdit="1"/>
          </p:cNvSpPr>
          <p:nvPr>
            <p:ph type="sldImg"/>
          </p:nvPr>
        </p:nvSpPr>
        <p:spPr>
          <a:xfrm>
            <a:off x="3236913" y="509588"/>
            <a:ext cx="3400425" cy="2549525"/>
          </a:xfrm>
          <a:ln/>
        </p:spPr>
      </p:sp>
      <p:sp>
        <p:nvSpPr>
          <p:cNvPr id="87044" name="Rectangle 3">
            <a:extLst>
              <a:ext uri="{FF2B5EF4-FFF2-40B4-BE49-F238E27FC236}">
                <a16:creationId xmlns:a16="http://schemas.microsoft.com/office/drawing/2014/main" id="{8C1B9C7F-F127-4D79-9FEA-1244A507DF2D}"/>
              </a:ext>
            </a:extLst>
          </p:cNvPr>
          <p:cNvSpPr>
            <a:spLocks noGrp="1" noChangeArrowheads="1"/>
          </p:cNvSpPr>
          <p:nvPr>
            <p:ph type="body" idx="1"/>
          </p:nvPr>
        </p:nvSpPr>
        <p:spPr>
          <a:xfrm>
            <a:off x="1314450" y="3228975"/>
            <a:ext cx="7245350" cy="3059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DB38958-8E32-4C86-8228-6C9E9293EB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1884A9C-3DA2-4662-B299-2530EE13EBC1}"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96259" name="Rectangle 2">
            <a:extLst>
              <a:ext uri="{FF2B5EF4-FFF2-40B4-BE49-F238E27FC236}">
                <a16:creationId xmlns:a16="http://schemas.microsoft.com/office/drawing/2014/main" id="{08493461-23BB-4367-9D46-A08259F0B50A}"/>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8AD7385-185A-413B-9DED-98A44866F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E8C00E0-6E9B-4506-BDCB-D49B4CAD7B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4A13B7F-0E85-4EC8-9799-3BA623C7FD9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97283" name="Rectangle 2">
            <a:extLst>
              <a:ext uri="{FF2B5EF4-FFF2-40B4-BE49-F238E27FC236}">
                <a16:creationId xmlns:a16="http://schemas.microsoft.com/office/drawing/2014/main" id="{E1664453-D3BE-45AD-AA24-F31D4902A31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4EEEE0D1-A45D-4841-B270-E4D129FD3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F091B97-FC4F-48DE-B355-DCC9817A5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073C13D-55AD-4506-8D50-D5DA3B78DC45}"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98307" name="Rectangle 2">
            <a:extLst>
              <a:ext uri="{FF2B5EF4-FFF2-40B4-BE49-F238E27FC236}">
                <a16:creationId xmlns:a16="http://schemas.microsoft.com/office/drawing/2014/main" id="{3DD896C0-1CB6-4DEC-A497-35B126AB6A4C}"/>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23F0435-403B-44BE-A3EA-7A0B0CE36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9F85A54-88D0-4FBF-A5F8-A7E7BB55B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5D24355-5D0A-4611-84FD-4C3772911660}"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ADE7B4BA-566E-4846-AF20-DB00F68FB21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C15FC4D8-F0D6-4E4D-9899-19A00DAA3B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6BA9F368-D5B1-4998-A7F8-C77D70884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1DDA59C-39BB-45D8-A160-6399CC938253}"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00355" name="Rectangle 2">
            <a:extLst>
              <a:ext uri="{FF2B5EF4-FFF2-40B4-BE49-F238E27FC236}">
                <a16:creationId xmlns:a16="http://schemas.microsoft.com/office/drawing/2014/main" id="{A87FCC78-E6E2-4870-8A88-BA5DE8D675B1}"/>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76B12F3-DB4E-41AF-9AD8-3F8E8FFAA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E594FCA-C9EB-4E30-A0CC-26D332C8A4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A05B306-BACF-4539-900C-641BB144F478}"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01379" name="Rectangle 2">
            <a:extLst>
              <a:ext uri="{FF2B5EF4-FFF2-40B4-BE49-F238E27FC236}">
                <a16:creationId xmlns:a16="http://schemas.microsoft.com/office/drawing/2014/main" id="{B0815C85-BB0C-4D1D-AFDD-017935A66DEE}"/>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730918A-7269-4573-BBA0-5A6F98353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EF37FFF-45E5-4BF1-A056-54EC36B7E9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9C6D984-7430-4792-AE71-CE283B24BCFE}"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02403" name="Rectangle 2">
            <a:extLst>
              <a:ext uri="{FF2B5EF4-FFF2-40B4-BE49-F238E27FC236}">
                <a16:creationId xmlns:a16="http://schemas.microsoft.com/office/drawing/2014/main" id="{5B7263D9-36D9-414A-B092-D8C7C640B84B}"/>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A72DCD80-2A7B-477C-A08B-9F9F7B6C11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5AA1E4A-744A-40E8-A394-D2FABC5FF6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2C1B74A-D2E2-487B-A071-CA650A6310BA}"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03427" name="Rectangle 2">
            <a:extLst>
              <a:ext uri="{FF2B5EF4-FFF2-40B4-BE49-F238E27FC236}">
                <a16:creationId xmlns:a16="http://schemas.microsoft.com/office/drawing/2014/main" id="{4E8C846D-4546-46D5-821F-257373E2795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0F7E3DF5-4A54-417D-AAEE-3FC251E785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087F372E-551A-40F4-A807-EAB0307AF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7EC969A-8D82-4B04-B5BA-7143E554FD07}"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04451" name="Rectangle 2">
            <a:extLst>
              <a:ext uri="{FF2B5EF4-FFF2-40B4-BE49-F238E27FC236}">
                <a16:creationId xmlns:a16="http://schemas.microsoft.com/office/drawing/2014/main" id="{E4B4D37B-032F-4C6B-8C97-FE1653BC1CF1}"/>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5BA56A8F-AFA3-4C86-B2FB-01EB81C941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AAE8FD5C-598F-414F-A149-0FDD64111A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EC38780-9107-44A5-9685-CA069DCD25BC}"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05475" name="Rectangle 2">
            <a:extLst>
              <a:ext uri="{FF2B5EF4-FFF2-40B4-BE49-F238E27FC236}">
                <a16:creationId xmlns:a16="http://schemas.microsoft.com/office/drawing/2014/main" id="{AC7805A3-4002-4986-91C6-906D24E1893E}"/>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7949F19-FAB4-4815-8985-85335C094C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07980D7-FD88-47C6-BDCE-C0E96D4056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9816CE-7722-4248-9B3B-BB6541A766D0}"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88067" name="Rectangle 2">
            <a:extLst>
              <a:ext uri="{FF2B5EF4-FFF2-40B4-BE49-F238E27FC236}">
                <a16:creationId xmlns:a16="http://schemas.microsoft.com/office/drawing/2014/main" id="{4E6903FA-9E86-47C8-99EF-5CF276DBBC7B}"/>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AADEA75E-B727-40AE-B31F-FC1D50FF2D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DA6D037-1156-4249-AEE1-8C2D0B3431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B27FFA-24A1-44D4-8107-F56591D66B18}"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06499" name="Rectangle 2">
            <a:extLst>
              <a:ext uri="{FF2B5EF4-FFF2-40B4-BE49-F238E27FC236}">
                <a16:creationId xmlns:a16="http://schemas.microsoft.com/office/drawing/2014/main" id="{7A35E60A-3860-4F32-8622-749844E9B361}"/>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6C70183D-963E-4009-8F71-2C9CC9E07C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EDEF022-CF53-42D9-A34E-6DC6361AE7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FDE30B-EB3A-4E54-8BDF-FC9EBC3AEF16}"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07523" name="Rectangle 2">
            <a:extLst>
              <a:ext uri="{FF2B5EF4-FFF2-40B4-BE49-F238E27FC236}">
                <a16:creationId xmlns:a16="http://schemas.microsoft.com/office/drawing/2014/main" id="{367C45AD-D9F1-438D-9B49-0CEBCC06ADD7}"/>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4F1516E5-965F-4762-B175-AA05F3FBB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0813503-E58C-4A70-A5CF-E594468FD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6D2403F-6E83-4855-97F0-86D5EDA0483B}"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08547" name="Rectangle 2">
            <a:extLst>
              <a:ext uri="{FF2B5EF4-FFF2-40B4-BE49-F238E27FC236}">
                <a16:creationId xmlns:a16="http://schemas.microsoft.com/office/drawing/2014/main" id="{28F697FA-6B9A-4D56-9534-AC4C2438F9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A6D821D1-E6A0-475E-ABA3-27D6E6540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E56E96B-84EC-444B-BE1A-3D247671D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B4D8A2-B0CA-4331-AAE1-3AFF4A654AE1}"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09571" name="Rectangle 2">
            <a:extLst>
              <a:ext uri="{FF2B5EF4-FFF2-40B4-BE49-F238E27FC236}">
                <a16:creationId xmlns:a16="http://schemas.microsoft.com/office/drawing/2014/main" id="{6FD2E913-57A5-4BB5-BD4C-6AD8E1D36D2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B959A22C-F0A5-498D-8758-FF8AED9DC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92829EC-8013-42B4-8187-6AC4F61FC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12CCD7F-9063-4D10-BCD5-E455E8E67AC5}"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0595" name="Rectangle 2">
            <a:extLst>
              <a:ext uri="{FF2B5EF4-FFF2-40B4-BE49-F238E27FC236}">
                <a16:creationId xmlns:a16="http://schemas.microsoft.com/office/drawing/2014/main" id="{3DC0B87D-0844-4E6E-80DB-E8B27169F2BB}"/>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A6D5588-930E-45B1-A0E4-FB47947DD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EB3AEA97-F4B8-4497-8AF8-BE48FBFE4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F35B41-841C-48E3-8EFD-F650BB998774}"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1619" name="Rectangle 2">
            <a:extLst>
              <a:ext uri="{FF2B5EF4-FFF2-40B4-BE49-F238E27FC236}">
                <a16:creationId xmlns:a16="http://schemas.microsoft.com/office/drawing/2014/main" id="{470893C0-482E-4244-9521-782B0FF17FF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DD993B04-83B0-4BD3-A79F-94AB7897C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E316A9E-0628-4838-9061-94A1A21F89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B154CC8-E296-4428-B231-5697233750F3}"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12643" name="Rectangle 2">
            <a:extLst>
              <a:ext uri="{FF2B5EF4-FFF2-40B4-BE49-F238E27FC236}">
                <a16:creationId xmlns:a16="http://schemas.microsoft.com/office/drawing/2014/main" id="{2C23333A-4301-4BBE-BA4A-FAFC6C3ACC2B}"/>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9620FD4-FC27-46CC-8AE8-8997A9937B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376B59B-01E8-415D-94B6-FA87F6238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97385E9-AE0F-4098-B671-977496081FE8}"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13667" name="Rectangle 2">
            <a:extLst>
              <a:ext uri="{FF2B5EF4-FFF2-40B4-BE49-F238E27FC236}">
                <a16:creationId xmlns:a16="http://schemas.microsoft.com/office/drawing/2014/main" id="{1B93467F-70EA-47A7-ADB4-95937419CD45}"/>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67862DE0-A3F0-4E55-BB15-B81105FC8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AAA23E90-1CEE-46B0-B620-71528A52B5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7A3F572-617F-4D20-8FF8-46B268BE245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14691" name="Rectangle 2">
            <a:extLst>
              <a:ext uri="{FF2B5EF4-FFF2-40B4-BE49-F238E27FC236}">
                <a16:creationId xmlns:a16="http://schemas.microsoft.com/office/drawing/2014/main" id="{F70B49CD-7F4C-497F-AFB5-361986C365C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DC63B67B-DE2B-488C-94DD-9788BA242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5991193E-AFF4-4683-B7C6-B0CC46E7F7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A6D88B-C700-4295-B3C9-4A687F8FFCA6}"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15715" name="Rectangle 2">
            <a:extLst>
              <a:ext uri="{FF2B5EF4-FFF2-40B4-BE49-F238E27FC236}">
                <a16:creationId xmlns:a16="http://schemas.microsoft.com/office/drawing/2014/main" id="{B7E63CD3-9CBD-4E60-B987-AB886A89DB05}"/>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C1FDD542-3BD8-478E-83D7-AD686356A8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88C59427-A40A-489E-8E53-51274F58C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0D65A06-4E78-4508-B25A-002C625C3E68}"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89091" name="Rectangle 2">
            <a:extLst>
              <a:ext uri="{FF2B5EF4-FFF2-40B4-BE49-F238E27FC236}">
                <a16:creationId xmlns:a16="http://schemas.microsoft.com/office/drawing/2014/main" id="{A58F98CA-17B4-48EA-9BF5-86A47980AD81}"/>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B5A4060-7053-4CEB-8076-16424E9064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C56FF622-92FC-4F65-AAD5-B6A3CAE76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064D5F6-89DC-45E8-AD58-ABB6642298EF}"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16739" name="Rectangle 2">
            <a:extLst>
              <a:ext uri="{FF2B5EF4-FFF2-40B4-BE49-F238E27FC236}">
                <a16:creationId xmlns:a16="http://schemas.microsoft.com/office/drawing/2014/main" id="{0D916434-CA1A-4ED5-9D1E-F3C159ECC11A}"/>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A36890FE-D5E8-4F0B-9948-383CF238FE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8CBBE7F-EF01-4042-BB3D-C91CBDE3B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E9E1A91-EB2C-46BB-8A82-9095C9EC4153}"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17763" name="Rectangle 2">
            <a:extLst>
              <a:ext uri="{FF2B5EF4-FFF2-40B4-BE49-F238E27FC236}">
                <a16:creationId xmlns:a16="http://schemas.microsoft.com/office/drawing/2014/main" id="{E85E2143-3272-4085-80FF-78146B01BA14}"/>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90F8339-309F-46D8-9378-73DA8B13C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A81CE0D-7ADE-4156-9F57-9DFAFB2E8D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F0B09F0-6949-4FF4-B60F-EC8377F875D9}"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18787" name="Rectangle 2">
            <a:extLst>
              <a:ext uri="{FF2B5EF4-FFF2-40B4-BE49-F238E27FC236}">
                <a16:creationId xmlns:a16="http://schemas.microsoft.com/office/drawing/2014/main" id="{4D0FA814-5D85-4F7B-A345-9E2008AA3493}"/>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0538FDC7-5560-4B00-91B1-D06472D8E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05C5C48F-1408-4B45-BB69-9B1AD4E75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D1441A6-9BEE-40A2-BD97-89FADA5A2F90}"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19811" name="Rectangle 2">
            <a:extLst>
              <a:ext uri="{FF2B5EF4-FFF2-40B4-BE49-F238E27FC236}">
                <a16:creationId xmlns:a16="http://schemas.microsoft.com/office/drawing/2014/main" id="{DEEDCA54-92B3-4E75-8BDB-D70D9DF739A6}"/>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0B34AE4-3626-468B-9525-C426F29415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6C820E17-FB22-4ADA-9365-CE2BEF793F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64017D-F1D5-41AC-B85A-034BEC84E789}"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0835" name="Rectangle 2">
            <a:extLst>
              <a:ext uri="{FF2B5EF4-FFF2-40B4-BE49-F238E27FC236}">
                <a16:creationId xmlns:a16="http://schemas.microsoft.com/office/drawing/2014/main" id="{3630AA03-7C3C-4D6E-B528-B05CAB50D52C}"/>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2CB90731-4208-4F42-A208-9B3142799E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DBF1EE2A-BE25-44D5-9CD0-21F14E86CB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A0D4807-6B1B-4894-B6EF-D4F8222C44EC}"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21859" name="Rectangle 2">
            <a:extLst>
              <a:ext uri="{FF2B5EF4-FFF2-40B4-BE49-F238E27FC236}">
                <a16:creationId xmlns:a16="http://schemas.microsoft.com/office/drawing/2014/main" id="{588F2089-DCE8-4C47-B67C-2045DAE51965}"/>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B6242EB6-7A90-43D8-A1E6-DC48AD556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BB2228E2-56A8-4DFD-B494-166951392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2CC130-E5D5-40CE-9760-14FA9C1D0125}"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22883" name="Rectangle 2">
            <a:extLst>
              <a:ext uri="{FF2B5EF4-FFF2-40B4-BE49-F238E27FC236}">
                <a16:creationId xmlns:a16="http://schemas.microsoft.com/office/drawing/2014/main" id="{B6666182-3630-46E7-A62F-6A46BFA3724A}"/>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2475A7F7-B605-41CF-B4F0-8723287B03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3042549-F6AD-4FA0-97C2-7DAD0FAADF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1130E22-A0BC-461A-AFBB-98A0BB22ECC2}"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23907" name="Rectangle 2">
            <a:extLst>
              <a:ext uri="{FF2B5EF4-FFF2-40B4-BE49-F238E27FC236}">
                <a16:creationId xmlns:a16="http://schemas.microsoft.com/office/drawing/2014/main" id="{6AF31BA8-411F-4E6B-8CEA-95248AB9E84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5CAC31D-8B43-4F77-B91D-4FF4B40BD6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982B1F0-DAE9-4AD2-916F-E502759C62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0A6990E-CEB3-4182-A5C7-4FF1F5945F3A}"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24931" name="Rectangle 2">
            <a:extLst>
              <a:ext uri="{FF2B5EF4-FFF2-40B4-BE49-F238E27FC236}">
                <a16:creationId xmlns:a16="http://schemas.microsoft.com/office/drawing/2014/main" id="{9B984716-0015-4BC7-9F52-953106AF7139}"/>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DFEFE82-95A7-41FB-92FE-2390EE1D7C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3AB24DAD-8BCB-46D7-849F-D25FB7EF5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2CC471-CFC6-4C54-B6C2-CE4482ED981F}"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F1BAE1BA-F9E9-4B44-952B-026966A93906}"/>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8667C6CE-2A4A-4FC6-B5CD-3CA1E25B7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775A019C-23D8-4ADA-B62A-03C53CE23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7958C0-0E17-4E23-BEF7-81152ECDE2DC}"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90115" name="Rectangle 2">
            <a:extLst>
              <a:ext uri="{FF2B5EF4-FFF2-40B4-BE49-F238E27FC236}">
                <a16:creationId xmlns:a16="http://schemas.microsoft.com/office/drawing/2014/main" id="{19B503E7-72F8-496F-8D7D-85448781787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BE53A248-3E17-4A55-A6B0-7DD1C8F586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C38A3AD4-E5A2-4B3B-BC3C-A307C28848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23897E-A21B-4F2F-8DAD-EE97A610BE8B}"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99FE9FD9-FB3C-4D91-8D23-C9E404F95971}"/>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6E0247-A60E-4942-B638-5F0C5884C9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6A4FA95C-118B-45BC-B49E-DE28E4AF1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98CBEA9-0F5C-4F1C-B537-44F584C057BB}"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28003" name="Rectangle 2">
            <a:extLst>
              <a:ext uri="{FF2B5EF4-FFF2-40B4-BE49-F238E27FC236}">
                <a16:creationId xmlns:a16="http://schemas.microsoft.com/office/drawing/2014/main" id="{AB798052-5824-41AA-A5C8-4223AA59D726}"/>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09977C81-D195-4B9D-91DA-AE28F3A712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D2B314A-C953-4902-91EA-F767F353CC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3289025-9FC9-405D-A754-428487D1CD39}"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29027" name="Rectangle 2">
            <a:extLst>
              <a:ext uri="{FF2B5EF4-FFF2-40B4-BE49-F238E27FC236}">
                <a16:creationId xmlns:a16="http://schemas.microsoft.com/office/drawing/2014/main" id="{A3095F7E-52B9-47FB-963F-4FA21FB1BACA}"/>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8E62D10F-C6AE-410D-9E1A-97A8EBB13D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4016809-22A4-43B8-9D87-D5106A9D8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4F42926-640C-40D0-B86B-4F55B659E791}"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0051" name="Rectangle 2">
            <a:extLst>
              <a:ext uri="{FF2B5EF4-FFF2-40B4-BE49-F238E27FC236}">
                <a16:creationId xmlns:a16="http://schemas.microsoft.com/office/drawing/2014/main" id="{F735DD5A-5C5D-45CA-9092-0078BE123BDD}"/>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CF5C1D8-024E-420D-8001-E78FA06B26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E93E94C3-2241-4A30-BCF6-1F552A2563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23E4E44-49F5-4ED7-BEA8-7BFB45BE37DD}"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1075" name="Rectangle 2">
            <a:extLst>
              <a:ext uri="{FF2B5EF4-FFF2-40B4-BE49-F238E27FC236}">
                <a16:creationId xmlns:a16="http://schemas.microsoft.com/office/drawing/2014/main" id="{2D1B4062-359E-4484-919D-C943324894F2}"/>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0C3FA5F7-E0CB-4327-ABE5-7324F69A22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0CCA0E20-E693-4001-939A-72EA2FE56D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58D12F2-8F02-49AA-A893-FBFC660030E6}"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2099" name="Rectangle 2">
            <a:extLst>
              <a:ext uri="{FF2B5EF4-FFF2-40B4-BE49-F238E27FC236}">
                <a16:creationId xmlns:a16="http://schemas.microsoft.com/office/drawing/2014/main" id="{EE096DFD-69F5-4743-AC03-519025B2A2F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4AA08198-D311-4874-8A3C-1D65E1F1D8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423C8D39-A2B4-42FB-9736-2AAD3BE3F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7D0789E-B67F-4A5D-82F4-54B1295F0CFB}"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
        <p:nvSpPr>
          <p:cNvPr id="133123" name="Rectangle 2">
            <a:extLst>
              <a:ext uri="{FF2B5EF4-FFF2-40B4-BE49-F238E27FC236}">
                <a16:creationId xmlns:a16="http://schemas.microsoft.com/office/drawing/2014/main" id="{0B9344BD-32CE-4C4C-A389-F7CB652519A4}"/>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749FE382-4B48-4DE7-ABDF-B99857AF0C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0CF0C2D-85F7-45F6-B0B0-32BE5E70D8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6DC6E1-AA82-41C8-9986-7B3F2B2FAD8D}"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81CB4C93-B789-4B22-A114-83B96DF9C3D6}"/>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34CB7A02-AD2A-48F8-9CCA-2DA5E0DDA2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0C31E5E4-5779-4122-96B8-C411DEAF73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56C2B9A-70B9-47CB-A776-A4FB9A2EE790}"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5171" name="Rectangle 2">
            <a:extLst>
              <a:ext uri="{FF2B5EF4-FFF2-40B4-BE49-F238E27FC236}">
                <a16:creationId xmlns:a16="http://schemas.microsoft.com/office/drawing/2014/main" id="{EE74437D-5AB2-400F-BACE-9135D6652922}"/>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0CA61B0D-EB35-468A-B9A8-5C77059886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F58CE99D-6BFC-4EA6-AA88-7D6A13CBA2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57BCC53-7628-4137-AACE-EE7E9B1D6021}"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6195" name="Rectangle 2">
            <a:extLst>
              <a:ext uri="{FF2B5EF4-FFF2-40B4-BE49-F238E27FC236}">
                <a16:creationId xmlns:a16="http://schemas.microsoft.com/office/drawing/2014/main" id="{5D59C84F-97B4-4380-ABA9-D9A1CB48D87A}"/>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7B1249F-74B1-4438-901C-CC553BBC8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CFCA81C-7F1B-4120-A9C1-08E28FA2A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9F0C55-A2C4-42C8-9586-56A7975F9D36}"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91139" name="Rectangle 2">
            <a:extLst>
              <a:ext uri="{FF2B5EF4-FFF2-40B4-BE49-F238E27FC236}">
                <a16:creationId xmlns:a16="http://schemas.microsoft.com/office/drawing/2014/main" id="{B9BB962E-4F1A-4AF5-AB43-2D027A26A74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0298CE67-D3AE-46B3-85E1-499C58F91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EF3708-4EB0-4963-A1FB-44323941AB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5F9B320-BBD9-4034-9885-4D04108DF37D}"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7219" name="Rectangle 2">
            <a:extLst>
              <a:ext uri="{FF2B5EF4-FFF2-40B4-BE49-F238E27FC236}">
                <a16:creationId xmlns:a16="http://schemas.microsoft.com/office/drawing/2014/main" id="{5839E21C-EE2B-4F85-9BEF-1088C4CF4067}"/>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7A3DFD2A-5C1A-4851-88AF-E0FDA379B5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8818058F-6457-4B92-B1ED-D699C7A60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4B4753-0CBC-4357-A8FE-A2D8E3775AA2}"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138243" name="Rectangle 2">
            <a:extLst>
              <a:ext uri="{FF2B5EF4-FFF2-40B4-BE49-F238E27FC236}">
                <a16:creationId xmlns:a16="http://schemas.microsoft.com/office/drawing/2014/main" id="{63B5DADE-4DB1-487E-854D-91790EE53E2D}"/>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82BE76BE-A083-4B33-BA02-52DDB5238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9FB3745-CAB2-4FE7-B2AC-56AF2EE2C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650DBF1-7582-426D-99AF-D1D3C57E0F6B}"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39267" name="Rectangle 2">
            <a:extLst>
              <a:ext uri="{FF2B5EF4-FFF2-40B4-BE49-F238E27FC236}">
                <a16:creationId xmlns:a16="http://schemas.microsoft.com/office/drawing/2014/main" id="{518187DC-9041-4C3C-8BCF-559CB232819A}"/>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B5C31ACC-36FA-4CF7-A7C2-D846AFBFC1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CCA7A12-F419-4954-BFBA-19EDC605DE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48D62AA-6F53-43B6-A47E-D1C31418CDBB}"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0291" name="Rectangle 2">
            <a:extLst>
              <a:ext uri="{FF2B5EF4-FFF2-40B4-BE49-F238E27FC236}">
                <a16:creationId xmlns:a16="http://schemas.microsoft.com/office/drawing/2014/main" id="{B91488AC-3448-49CE-B83D-6F964EF5D4F0}"/>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F29EB8C5-8597-4861-B9E9-B74F1764D1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5C45EA2B-4E93-4815-8B61-F9B80EB7D4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D83DB57-3D3B-4C96-98C9-DED963FE11BD}"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1315" name="Rectangle 2">
            <a:extLst>
              <a:ext uri="{FF2B5EF4-FFF2-40B4-BE49-F238E27FC236}">
                <a16:creationId xmlns:a16="http://schemas.microsoft.com/office/drawing/2014/main" id="{52F9465A-5EF4-4A26-9566-6DA7E8B83408}"/>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2495F4B4-680A-4668-B40E-9BAD0448B6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2F52493F-D129-4C3D-AE7A-39517BAF5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3D9C42-95DA-49C6-A2CC-CE16D37C678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a:extLst>
              <a:ext uri="{FF2B5EF4-FFF2-40B4-BE49-F238E27FC236}">
                <a16:creationId xmlns:a16="http://schemas.microsoft.com/office/drawing/2014/main" id="{4988F240-998E-4D37-B5C1-CF99111DCE16}"/>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012994C1-32AA-49A1-8A14-0CEBCAFB4F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767D5B58-D7EB-4FC3-A2F3-F380EE203C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305673-32F3-45EC-A787-67FECC00A143}"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a:extLst>
              <a:ext uri="{FF2B5EF4-FFF2-40B4-BE49-F238E27FC236}">
                <a16:creationId xmlns:a16="http://schemas.microsoft.com/office/drawing/2014/main" id="{81D64959-6F90-48B6-9071-742647870D02}"/>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66844E90-EBED-48A1-985E-7BE7ABE67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02BD012-3CA4-4E59-8BFB-97BC93E5ED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6AF2F25-FD6A-447B-8F6F-AA1BF7280576}"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44387" name="Rectangle 2">
            <a:extLst>
              <a:ext uri="{FF2B5EF4-FFF2-40B4-BE49-F238E27FC236}">
                <a16:creationId xmlns:a16="http://schemas.microsoft.com/office/drawing/2014/main" id="{EF292AF7-2DFB-46A6-A047-41F4C6381CD1}"/>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1300D98E-297F-4975-A1DD-1ED492467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EB61E8C8-242B-4D43-90A4-0F0BB16662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CA180C6-0A8A-43D9-8ED2-E23E25552880}"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5411" name="Rectangle 2">
            <a:extLst>
              <a:ext uri="{FF2B5EF4-FFF2-40B4-BE49-F238E27FC236}">
                <a16:creationId xmlns:a16="http://schemas.microsoft.com/office/drawing/2014/main" id="{A1EF76B6-8E57-490C-AE4C-D443FEEAF66E}"/>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9CD3D13B-2BF9-4BB1-87C7-DB13A8951F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0E3539B-410A-407D-9A6A-6CFF663B4E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709AF83-6CC7-4B9F-B2D8-49FE4DCE1FBF}"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6435" name="Rectangle 2">
            <a:extLst>
              <a:ext uri="{FF2B5EF4-FFF2-40B4-BE49-F238E27FC236}">
                <a16:creationId xmlns:a16="http://schemas.microsoft.com/office/drawing/2014/main" id="{F5907A24-326B-4DE4-A05D-259E5390077B}"/>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A0810B3E-0D6B-43F0-91E3-B44696F8F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EFD48DA-ACEA-472A-94F6-A22ABE069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651A880-44B0-4E96-AE66-5B1EB9638AEF}"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92163" name="Rectangle 2">
            <a:extLst>
              <a:ext uri="{FF2B5EF4-FFF2-40B4-BE49-F238E27FC236}">
                <a16:creationId xmlns:a16="http://schemas.microsoft.com/office/drawing/2014/main" id="{354C318F-1AFB-4761-811E-9E7076FE079C}"/>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45A8BA8-9222-47AD-8198-15A8DC23F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A77F0D33-1A3D-4607-B419-26A60A23FF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0477A2E-6A6B-421D-9F19-8E38EC21EBB2}"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7459" name="Rectangle 2">
            <a:extLst>
              <a:ext uri="{FF2B5EF4-FFF2-40B4-BE49-F238E27FC236}">
                <a16:creationId xmlns:a16="http://schemas.microsoft.com/office/drawing/2014/main" id="{508118F3-D412-49AA-8228-7C212AD0ADD9}"/>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4739ED1F-C711-414E-87AB-18CE6DA49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3FD69642-C039-4976-B975-34E7B3F277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05E68D-7C30-428C-B21A-8C20119016CA}"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8483" name="Rectangle 2">
            <a:extLst>
              <a:ext uri="{FF2B5EF4-FFF2-40B4-BE49-F238E27FC236}">
                <a16:creationId xmlns:a16="http://schemas.microsoft.com/office/drawing/2014/main" id="{ED792452-7387-42DB-8719-68412E0696FF}"/>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08BDF2B-4DAC-4DE3-A1D3-7C08CA460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E0E222BD-A4A4-47E9-9DE8-CC993E1F5B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3A15ABD-5E88-410A-AB58-90375B0C70E5}"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9507" name="Rectangle 2">
            <a:extLst>
              <a:ext uri="{FF2B5EF4-FFF2-40B4-BE49-F238E27FC236}">
                <a16:creationId xmlns:a16="http://schemas.microsoft.com/office/drawing/2014/main" id="{E82A3EAC-7429-44C2-9BD5-27D756352F55}"/>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38E10B46-83CE-4D01-9CAF-D88B5DE6E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9D8E6DD-E12B-4B32-9559-D90D13C7F0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D3EE5D7-474D-464C-A350-B57D452FD7DA}"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50531" name="Rectangle 2">
            <a:extLst>
              <a:ext uri="{FF2B5EF4-FFF2-40B4-BE49-F238E27FC236}">
                <a16:creationId xmlns:a16="http://schemas.microsoft.com/office/drawing/2014/main" id="{9CE471F6-33E9-4EE1-8458-EDA250468E92}"/>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3D8F8B6B-29DF-4E26-AC65-259A8BFFA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2448D5BC-00AC-4328-A5E5-22F9C0F852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44B68FA-465D-4055-898D-15D5198AC3D6}"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1555" name="Rectangle 2">
            <a:extLst>
              <a:ext uri="{FF2B5EF4-FFF2-40B4-BE49-F238E27FC236}">
                <a16:creationId xmlns:a16="http://schemas.microsoft.com/office/drawing/2014/main" id="{64E48815-BD4B-4A89-8381-63C68BD05009}"/>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84CAA018-C226-4207-9FBB-982040E951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06C76E5D-1B6A-4260-8412-C4CBA2CF4387}"/>
              </a:ext>
            </a:extLst>
          </p:cNvPr>
          <p:cNvSpPr txBox="1">
            <a:spLocks noGrp="1" noChangeArrowheads="1"/>
          </p:cNvSpPr>
          <p:nvPr/>
        </p:nvSpPr>
        <p:spPr bwMode="auto">
          <a:xfrm>
            <a:off x="5597525" y="6457950"/>
            <a:ext cx="4276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238AE808-D94E-4196-9663-82F3F1920E05}" type="slidenum">
              <a:rPr lang="en-US" altLang="en-US" sz="1200">
                <a:latin typeface="Times New Roman" panose="02020603050405020304" pitchFamily="18" charset="0"/>
              </a:rPr>
              <a:pPr algn="r"/>
              <a:t>75</a:t>
            </a:fld>
            <a:endParaRPr lang="en-US" altLang="en-US" sz="1200">
              <a:latin typeface="Times New Roman" panose="02020603050405020304" pitchFamily="18" charset="0"/>
            </a:endParaRPr>
          </a:p>
        </p:txBody>
      </p:sp>
      <p:sp>
        <p:nvSpPr>
          <p:cNvPr id="152579" name="Rectangle 2">
            <a:extLst>
              <a:ext uri="{FF2B5EF4-FFF2-40B4-BE49-F238E27FC236}">
                <a16:creationId xmlns:a16="http://schemas.microsoft.com/office/drawing/2014/main" id="{857CF244-3C99-461A-91A4-7B62424420A7}"/>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A37DFC9E-1FAB-4559-9569-34A5CC7DA8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7F79E219-1B64-4907-8A3A-6753364CE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7BB51F-302C-4A15-8A7A-D82B7239B873}"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53603" name="Rectangle 2">
            <a:extLst>
              <a:ext uri="{FF2B5EF4-FFF2-40B4-BE49-F238E27FC236}">
                <a16:creationId xmlns:a16="http://schemas.microsoft.com/office/drawing/2014/main" id="{AB9A6A16-99DE-41F7-A32A-185DFAC036A7}"/>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DC45BF6E-73DF-49D3-992F-6155D93736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738502E6-3474-46B6-8AE1-2FA1F30A5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70E2031-0D86-435A-9FDE-3743525858F8}"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4627" name="Rectangle 2">
            <a:extLst>
              <a:ext uri="{FF2B5EF4-FFF2-40B4-BE49-F238E27FC236}">
                <a16:creationId xmlns:a16="http://schemas.microsoft.com/office/drawing/2014/main" id="{56E55D8F-F9C8-425D-887B-8C3029F68970}"/>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1F22F631-DDFE-42AD-8A04-7D3148D2EA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2719F9FC-7AD0-4371-AB83-CD34960090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134811-5FC5-4A74-ACF5-85028B0B6766}"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5651" name="Rectangle 2">
            <a:extLst>
              <a:ext uri="{FF2B5EF4-FFF2-40B4-BE49-F238E27FC236}">
                <a16:creationId xmlns:a16="http://schemas.microsoft.com/office/drawing/2014/main" id="{0F573E27-93B3-4CFF-8AF4-403C3BDD055F}"/>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942A35E8-6B7D-4FE3-BE80-019398D3D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FBBE30A-46EF-45BC-971E-30DF52C197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041484E-ADE9-4CD8-B7BF-2B23B8FD5959}"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56675" name="Rectangle 2">
            <a:extLst>
              <a:ext uri="{FF2B5EF4-FFF2-40B4-BE49-F238E27FC236}">
                <a16:creationId xmlns:a16="http://schemas.microsoft.com/office/drawing/2014/main" id="{6F772F28-1C18-412E-89BD-EED3C9DA3D2D}"/>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E057A0C3-EA94-4AAA-838D-91D384C49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1DB2209-9CED-4BD2-9CD3-24293538F9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2FA78EF-2FDD-472E-B97C-96DE7861311F}"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93187" name="Rectangle 2">
            <a:extLst>
              <a:ext uri="{FF2B5EF4-FFF2-40B4-BE49-F238E27FC236}">
                <a16:creationId xmlns:a16="http://schemas.microsoft.com/office/drawing/2014/main" id="{3362DE01-0B4C-458F-9A17-A71CF94D181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612AFD7-FCC1-484A-9BEC-720661641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1794ABFB-12FB-494C-8F1D-26D545DE8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0F4F5C2-8695-49A6-82DC-42E8D22E1442}"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7699" name="Rectangle 2">
            <a:extLst>
              <a:ext uri="{FF2B5EF4-FFF2-40B4-BE49-F238E27FC236}">
                <a16:creationId xmlns:a16="http://schemas.microsoft.com/office/drawing/2014/main" id="{F43D94B8-1953-42EB-99BD-CC962CD03789}"/>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08FD8857-5457-40E5-8DC2-ABF56A000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073242C1-83A5-43AD-A3B2-CA5F1AFDA8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80FB86B-046E-44B1-A1F6-BA03BE5CAFD7}"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58723" name="Rectangle 2">
            <a:extLst>
              <a:ext uri="{FF2B5EF4-FFF2-40B4-BE49-F238E27FC236}">
                <a16:creationId xmlns:a16="http://schemas.microsoft.com/office/drawing/2014/main" id="{D3F63744-48E8-4392-A9C6-F33A8BA9D660}"/>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7073A393-A565-4857-8F62-158B1BE4AC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93677AC0-3EA1-46B4-A95E-D23BB95B6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B856E27-1DC5-4EE0-B32D-9127E36D5D71}"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59747" name="Rectangle 2">
            <a:extLst>
              <a:ext uri="{FF2B5EF4-FFF2-40B4-BE49-F238E27FC236}">
                <a16:creationId xmlns:a16="http://schemas.microsoft.com/office/drawing/2014/main" id="{08CD4ED2-77A6-42E6-874E-56044E6B35DE}"/>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60B8901F-A43F-4FDD-88E5-73B5FA7551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902B5DB1-9DBA-42C4-8ED3-7F84973E2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516C31-64E0-4286-8985-71FC16D30F14}"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60771" name="Rectangle 2">
            <a:extLst>
              <a:ext uri="{FF2B5EF4-FFF2-40B4-BE49-F238E27FC236}">
                <a16:creationId xmlns:a16="http://schemas.microsoft.com/office/drawing/2014/main" id="{6FBCEA58-68C3-4DDF-B99D-11BEF480A26C}"/>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D5EA19B5-E49A-4802-9669-AA3B1C3DC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EA20E48-DD85-449F-824D-1DB9436C34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57226A-D441-4EFF-9C5B-00EF73D6E50B}"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94211" name="Rectangle 2">
            <a:extLst>
              <a:ext uri="{FF2B5EF4-FFF2-40B4-BE49-F238E27FC236}">
                <a16:creationId xmlns:a16="http://schemas.microsoft.com/office/drawing/2014/main" id="{86764681-251E-4AAD-9DA3-A3E5F6D84125}"/>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B27A125-ADEE-4FAC-AEB4-ABA764CA91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46B2E91-2408-4D0B-8EFD-CF4BCFB50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600">
                <a:solidFill>
                  <a:schemeClr val="tx1"/>
                </a:solidFill>
                <a:latin typeface="Helvetica" panose="020B0604020202020204" pitchFamily="34" charset="0"/>
                <a:ea typeface="ＭＳ Ｐゴシック" panose="020B0600070205080204" pitchFamily="34" charset="-128"/>
              </a:defRPr>
            </a:lvl1pPr>
            <a:lvl2pPr marL="742950" indent="-285750" defTabSz="938213">
              <a:defRPr sz="1600">
                <a:solidFill>
                  <a:schemeClr val="tx1"/>
                </a:solidFill>
                <a:latin typeface="Helvetica" panose="020B0604020202020204" pitchFamily="34" charset="0"/>
                <a:ea typeface="ＭＳ Ｐゴシック" panose="020B0600070205080204" pitchFamily="34" charset="-128"/>
              </a:defRPr>
            </a:lvl2pPr>
            <a:lvl3pPr marL="1143000" indent="-228600" defTabSz="938213">
              <a:defRPr sz="1600">
                <a:solidFill>
                  <a:schemeClr val="tx1"/>
                </a:solidFill>
                <a:latin typeface="Helvetica" panose="020B0604020202020204" pitchFamily="34" charset="0"/>
                <a:ea typeface="ＭＳ Ｐゴシック" panose="020B0600070205080204" pitchFamily="34" charset="-128"/>
              </a:defRPr>
            </a:lvl3pPr>
            <a:lvl4pPr marL="1600200" indent="-228600" defTabSz="938213">
              <a:defRPr sz="1600">
                <a:solidFill>
                  <a:schemeClr val="tx1"/>
                </a:solidFill>
                <a:latin typeface="Helvetica" panose="020B0604020202020204" pitchFamily="34" charset="0"/>
                <a:ea typeface="ＭＳ Ｐゴシック" panose="020B0600070205080204" pitchFamily="34" charset="-128"/>
              </a:defRPr>
            </a:lvl4pPr>
            <a:lvl5pPr marL="2057400" indent="-228600" defTabSz="938213">
              <a:defRPr sz="1600">
                <a:solidFill>
                  <a:schemeClr val="tx1"/>
                </a:solidFill>
                <a:latin typeface="Helvetica" panose="020B0604020202020204" pitchFamily="34" charset="0"/>
                <a:ea typeface="ＭＳ Ｐゴシック" panose="020B0600070205080204" pitchFamily="34" charset="-128"/>
              </a:defRPr>
            </a:lvl5pPr>
            <a:lvl6pPr marL="25146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821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6A7B3F-8E88-4682-9AE9-F57F58487A8E}"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4D441D40-98A1-46D8-8DD8-D90C62EC4E0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3B7A0F6E-B4AC-40A3-9C51-CE5F1A9AD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F5103673-4963-4076-AEB1-8B956316892F}"/>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75107" name="Clip" r:id="rId3" imgW="0" imgH="0" progId="MS_ClipArt_Gallery.2">
                  <p:embed/>
                </p:oleObj>
              </mc:Choice>
              <mc:Fallback>
                <p:oleObj name="Clip" r:id="rId3" imgW="0" imgH="0" progId="MS_ClipArt_Gallery.2">
                  <p:embed/>
                  <p:pic>
                    <p:nvPicPr>
                      <p:cNvPr id="7170" name="Rectangle 2">
                        <a:extLst>
                          <a:ext uri="{FF2B5EF4-FFF2-40B4-BE49-F238E27FC236}">
                            <a16:creationId xmlns:a16="http://schemas.microsoft.com/office/drawing/2014/main" id="{CB1DE7B2-A5A3-4421-B815-5CC7140609E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6A254C2D-A450-4E3B-8575-CF0EA5C3D84D}"/>
              </a:ext>
            </a:extLst>
          </p:cNvPr>
          <p:cNvSpPr txBox="1">
            <a:spLocks noChangeArrowheads="1"/>
          </p:cNvSpPr>
          <p:nvPr/>
        </p:nvSpPr>
        <p:spPr bwMode="auto">
          <a:xfrm>
            <a:off x="2674938" y="5726113"/>
            <a:ext cx="3694112" cy="793750"/>
          </a:xfrm>
          <a:prstGeom prst="rect">
            <a:avLst/>
          </a:prstGeom>
          <a:noFill/>
          <a:ln w="9525">
            <a:noFill/>
            <a:miter lim="800000"/>
            <a:headEnd/>
            <a:tailEnd/>
          </a:ln>
        </p:spPr>
        <p:txBody>
          <a:bodyPr wrap="none">
            <a:spAutoFit/>
          </a:bodyPr>
          <a:lstStyle/>
          <a:p>
            <a:pPr algn="ctr">
              <a:spcBef>
                <a:spcPct val="50000"/>
              </a:spcBef>
              <a:defRPr/>
            </a:pPr>
            <a:r>
              <a:rPr lang="en-US" b="1">
                <a:solidFill>
                  <a:srgbClr val="CC3300"/>
                </a:solidFill>
              </a:rPr>
              <a:t>Database System Concepts, 6</a:t>
            </a:r>
            <a:r>
              <a:rPr lang="en-US" b="1" baseline="30000">
                <a:solidFill>
                  <a:srgbClr val="CC3300"/>
                </a:solidFill>
              </a:rPr>
              <a:t>th</a:t>
            </a:r>
            <a:r>
              <a:rPr lang="en-US" b="1">
                <a:solidFill>
                  <a:srgbClr val="CC3300"/>
                </a:solidFill>
              </a:rPr>
              <a:t> Ed</a:t>
            </a:r>
            <a:r>
              <a:rPr lang="en-US">
                <a:solidFill>
                  <a:srgbClr val="CC3300"/>
                </a:solidFill>
              </a:rPr>
              <a:t>.</a:t>
            </a:r>
          </a:p>
          <a:p>
            <a:pPr algn="ctr">
              <a:spcBef>
                <a:spcPct val="50000"/>
              </a:spcBef>
              <a:defRPr/>
            </a:pPr>
            <a:r>
              <a:rPr lang="en-US" sz="1200" b="1">
                <a:solidFill>
                  <a:srgbClr val="CC3300"/>
                </a:solidFill>
              </a:rPr>
              <a:t>©Silberschatz, Korth and Sudarshan</a:t>
            </a:r>
            <a:br>
              <a:rPr lang="en-US" sz="1200" b="1">
                <a:solidFill>
                  <a:srgbClr val="CC3300"/>
                </a:solidFill>
              </a:rPr>
            </a:br>
            <a:r>
              <a:rPr lang="en-US" sz="1200" b="1">
                <a:solidFill>
                  <a:srgbClr val="CC3300"/>
                </a:solidFill>
              </a:rPr>
              <a:t>See </a:t>
            </a:r>
            <a:r>
              <a:rPr lang="en-US" sz="1200" b="1">
                <a:solidFill>
                  <a:srgbClr val="CC3300"/>
                </a:solidFill>
                <a:hlinkClick r:id="rId4"/>
              </a:rPr>
              <a:t>www.db-book.com</a:t>
            </a:r>
            <a:r>
              <a:rPr lang="en-US" sz="1200" b="1">
                <a:solidFill>
                  <a:srgbClr val="CC3300"/>
                </a:solidFill>
              </a:rPr>
              <a:t> for conditions on re-use </a:t>
            </a:r>
          </a:p>
        </p:txBody>
      </p:sp>
      <p:pic>
        <p:nvPicPr>
          <p:cNvPr id="6" name="Picture 8" descr="Cover-6Ed">
            <a:extLst>
              <a:ext uri="{FF2B5EF4-FFF2-40B4-BE49-F238E27FC236}">
                <a16:creationId xmlns:a16="http://schemas.microsoft.com/office/drawing/2014/main" id="{495529C5-EC11-4949-B3E4-A4072E164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3378"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613379"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38CE0810-8356-465A-B1CE-8D7F6C69120C}"/>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endParaRPr lang="en-US"/>
          </a:p>
        </p:txBody>
      </p:sp>
      <p:sp>
        <p:nvSpPr>
          <p:cNvPr id="8" name="Rectangle 5">
            <a:extLst>
              <a:ext uri="{FF2B5EF4-FFF2-40B4-BE49-F238E27FC236}">
                <a16:creationId xmlns:a16="http://schemas.microsoft.com/office/drawing/2014/main" id="{91DE7417-E75C-45BB-A71A-0FC161DCCC58}"/>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fld id="{0106318E-278F-4996-946B-21468F54C820}" type="slidenum">
              <a:rPr lang="en-US" altLang="en-US"/>
              <a:pPr/>
              <a:t>‹#›</a:t>
            </a:fld>
            <a:endParaRPr lang="en-US" altLang="en-US"/>
          </a:p>
        </p:txBody>
      </p:sp>
    </p:spTree>
    <p:extLst>
      <p:ext uri="{BB962C8B-B14F-4D97-AF65-F5344CB8AC3E}">
        <p14:creationId xmlns:p14="http://schemas.microsoft.com/office/powerpoint/2010/main" val="249789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0945271-A86F-4F97-8CF1-3FEE634F7450}"/>
              </a:ext>
            </a:extLst>
          </p:cNvPr>
          <p:cNvSpPr>
            <a:spLocks noGrp="1" noChangeArrowheads="1"/>
          </p:cNvSpPr>
          <p:nvPr>
            <p:ph type="sldNum" sz="quarter" idx="10"/>
          </p:nvPr>
        </p:nvSpPr>
        <p:spPr>
          <a:ln/>
        </p:spPr>
        <p:txBody>
          <a:bodyPr/>
          <a:lstStyle>
            <a:lvl1pPr>
              <a:defRPr/>
            </a:lvl1pPr>
          </a:lstStyle>
          <a:p>
            <a:fld id="{63239710-19AB-476A-B62D-D8B8C6EB02A9}" type="slidenum">
              <a:rPr lang="en-US" altLang="en-US"/>
              <a:pPr/>
              <a:t>‹#›</a:t>
            </a:fld>
            <a:endParaRPr lang="en-US" altLang="en-US"/>
          </a:p>
        </p:txBody>
      </p:sp>
    </p:spTree>
    <p:extLst>
      <p:ext uri="{BB962C8B-B14F-4D97-AF65-F5344CB8AC3E}">
        <p14:creationId xmlns:p14="http://schemas.microsoft.com/office/powerpoint/2010/main" val="24350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01C222D-EAB5-4F99-BBD4-1DAC14C472CA}"/>
              </a:ext>
            </a:extLst>
          </p:cNvPr>
          <p:cNvSpPr>
            <a:spLocks noGrp="1" noChangeArrowheads="1"/>
          </p:cNvSpPr>
          <p:nvPr>
            <p:ph type="sldNum" sz="quarter" idx="10"/>
          </p:nvPr>
        </p:nvSpPr>
        <p:spPr>
          <a:ln/>
        </p:spPr>
        <p:txBody>
          <a:bodyPr/>
          <a:lstStyle>
            <a:lvl1pPr>
              <a:defRPr/>
            </a:lvl1pPr>
          </a:lstStyle>
          <a:p>
            <a:fld id="{3FD57B15-C027-439C-97B9-7B9589F9542F}" type="slidenum">
              <a:rPr lang="en-US" altLang="en-US"/>
              <a:pPr/>
              <a:t>‹#›</a:t>
            </a:fld>
            <a:endParaRPr lang="en-US" altLang="en-US"/>
          </a:p>
        </p:txBody>
      </p:sp>
    </p:spTree>
    <p:extLst>
      <p:ext uri="{BB962C8B-B14F-4D97-AF65-F5344CB8AC3E}">
        <p14:creationId xmlns:p14="http://schemas.microsoft.com/office/powerpoint/2010/main" val="30143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8A95F5A5-B631-4964-AF4F-21DDC03D9EC5}"/>
              </a:ext>
            </a:extLst>
          </p:cNvPr>
          <p:cNvSpPr>
            <a:spLocks noGrp="1" noChangeArrowheads="1"/>
          </p:cNvSpPr>
          <p:nvPr>
            <p:ph type="sldNum" sz="quarter" idx="10"/>
          </p:nvPr>
        </p:nvSpPr>
        <p:spPr>
          <a:ln/>
        </p:spPr>
        <p:txBody>
          <a:bodyPr/>
          <a:lstStyle>
            <a:lvl1pPr>
              <a:defRPr/>
            </a:lvl1pPr>
          </a:lstStyle>
          <a:p>
            <a:fld id="{A139A87B-E959-4ED8-A0D0-4374221DEFBF}" type="slidenum">
              <a:rPr lang="en-US" altLang="en-US"/>
              <a:pPr/>
              <a:t>‹#›</a:t>
            </a:fld>
            <a:endParaRPr lang="en-US" altLang="en-US"/>
          </a:p>
        </p:txBody>
      </p:sp>
    </p:spTree>
    <p:extLst>
      <p:ext uri="{BB962C8B-B14F-4D97-AF65-F5344CB8AC3E}">
        <p14:creationId xmlns:p14="http://schemas.microsoft.com/office/powerpoint/2010/main" val="223966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0E0E2F83-8038-4EEA-B33E-D1E17EE74BE8}"/>
              </a:ext>
            </a:extLst>
          </p:cNvPr>
          <p:cNvSpPr>
            <a:spLocks noGrp="1" noChangeArrowheads="1"/>
          </p:cNvSpPr>
          <p:nvPr>
            <p:ph type="sldNum" sz="quarter" idx="10"/>
          </p:nvPr>
        </p:nvSpPr>
        <p:spPr>
          <a:ln/>
        </p:spPr>
        <p:txBody>
          <a:bodyPr/>
          <a:lstStyle>
            <a:lvl1pPr>
              <a:defRPr/>
            </a:lvl1pPr>
          </a:lstStyle>
          <a:p>
            <a:fld id="{7249DA57-FFF1-471D-8B8C-332A55E8B674}" type="slidenum">
              <a:rPr lang="en-US" altLang="en-US"/>
              <a:pPr/>
              <a:t>‹#›</a:t>
            </a:fld>
            <a:endParaRPr lang="en-US" altLang="en-US"/>
          </a:p>
        </p:txBody>
      </p:sp>
    </p:spTree>
    <p:extLst>
      <p:ext uri="{BB962C8B-B14F-4D97-AF65-F5344CB8AC3E}">
        <p14:creationId xmlns:p14="http://schemas.microsoft.com/office/powerpoint/2010/main" val="287600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4517DAB-32CB-47FA-84B7-4EB1D556ED5A}"/>
              </a:ext>
            </a:extLst>
          </p:cNvPr>
          <p:cNvSpPr>
            <a:spLocks noGrp="1" noChangeArrowheads="1"/>
          </p:cNvSpPr>
          <p:nvPr>
            <p:ph type="sldNum" sz="quarter" idx="10"/>
          </p:nvPr>
        </p:nvSpPr>
        <p:spPr>
          <a:ln/>
        </p:spPr>
        <p:txBody>
          <a:bodyPr/>
          <a:lstStyle>
            <a:lvl1pPr>
              <a:defRPr/>
            </a:lvl1pPr>
          </a:lstStyle>
          <a:p>
            <a:fld id="{8B65F072-DDB5-4E56-8ECC-94816D4E6954}" type="slidenum">
              <a:rPr lang="en-US" altLang="en-US"/>
              <a:pPr/>
              <a:t>‹#›</a:t>
            </a:fld>
            <a:endParaRPr lang="en-US" altLang="en-US"/>
          </a:p>
        </p:txBody>
      </p:sp>
    </p:spTree>
    <p:extLst>
      <p:ext uri="{BB962C8B-B14F-4D97-AF65-F5344CB8AC3E}">
        <p14:creationId xmlns:p14="http://schemas.microsoft.com/office/powerpoint/2010/main" val="333393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918CDB0-49DB-4190-BE54-5C11E291CF08}"/>
              </a:ext>
            </a:extLst>
          </p:cNvPr>
          <p:cNvSpPr>
            <a:spLocks noGrp="1" noChangeArrowheads="1"/>
          </p:cNvSpPr>
          <p:nvPr>
            <p:ph type="sldNum" sz="quarter" idx="10"/>
          </p:nvPr>
        </p:nvSpPr>
        <p:spPr>
          <a:ln/>
        </p:spPr>
        <p:txBody>
          <a:bodyPr/>
          <a:lstStyle>
            <a:lvl1pPr>
              <a:defRPr/>
            </a:lvl1pPr>
          </a:lstStyle>
          <a:p>
            <a:fld id="{2E5456D8-C9BB-4E5B-B027-E7043C21F52A}" type="slidenum">
              <a:rPr lang="en-US" altLang="en-US"/>
              <a:pPr/>
              <a:t>‹#›</a:t>
            </a:fld>
            <a:endParaRPr lang="en-US" altLang="en-US"/>
          </a:p>
        </p:txBody>
      </p:sp>
    </p:spTree>
    <p:extLst>
      <p:ext uri="{BB962C8B-B14F-4D97-AF65-F5344CB8AC3E}">
        <p14:creationId xmlns:p14="http://schemas.microsoft.com/office/powerpoint/2010/main" val="3356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C29395BA-67E6-410A-A399-5FF964E36278}"/>
              </a:ext>
            </a:extLst>
          </p:cNvPr>
          <p:cNvSpPr>
            <a:spLocks noGrp="1" noChangeArrowheads="1"/>
          </p:cNvSpPr>
          <p:nvPr>
            <p:ph type="sldNum" sz="quarter" idx="10"/>
          </p:nvPr>
        </p:nvSpPr>
        <p:spPr>
          <a:ln/>
        </p:spPr>
        <p:txBody>
          <a:bodyPr/>
          <a:lstStyle>
            <a:lvl1pPr>
              <a:defRPr/>
            </a:lvl1pPr>
          </a:lstStyle>
          <a:p>
            <a:fld id="{73EEFF73-3C6F-4FDF-8FC7-A47892F0B73C}" type="slidenum">
              <a:rPr lang="en-US" altLang="en-US"/>
              <a:pPr/>
              <a:t>‹#›</a:t>
            </a:fld>
            <a:endParaRPr lang="en-US" altLang="en-US"/>
          </a:p>
        </p:txBody>
      </p:sp>
    </p:spTree>
    <p:extLst>
      <p:ext uri="{BB962C8B-B14F-4D97-AF65-F5344CB8AC3E}">
        <p14:creationId xmlns:p14="http://schemas.microsoft.com/office/powerpoint/2010/main" val="356513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A794C12-76F1-44A6-83DB-998003FB73B2}"/>
              </a:ext>
            </a:extLst>
          </p:cNvPr>
          <p:cNvSpPr>
            <a:spLocks noGrp="1" noChangeArrowheads="1"/>
          </p:cNvSpPr>
          <p:nvPr>
            <p:ph type="sldNum" sz="quarter" idx="10"/>
          </p:nvPr>
        </p:nvSpPr>
        <p:spPr>
          <a:ln/>
        </p:spPr>
        <p:txBody>
          <a:bodyPr/>
          <a:lstStyle>
            <a:lvl1pPr>
              <a:defRPr/>
            </a:lvl1pPr>
          </a:lstStyle>
          <a:p>
            <a:fld id="{370DA359-D51A-485B-8453-90BEF185CF30}" type="slidenum">
              <a:rPr lang="en-US" altLang="en-US"/>
              <a:pPr/>
              <a:t>‹#›</a:t>
            </a:fld>
            <a:endParaRPr lang="en-US" altLang="en-US"/>
          </a:p>
        </p:txBody>
      </p:sp>
    </p:spTree>
    <p:extLst>
      <p:ext uri="{BB962C8B-B14F-4D97-AF65-F5344CB8AC3E}">
        <p14:creationId xmlns:p14="http://schemas.microsoft.com/office/powerpoint/2010/main" val="38226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769FCCCD-D527-4D53-ABD7-ECB9C12AE275}"/>
              </a:ext>
            </a:extLst>
          </p:cNvPr>
          <p:cNvSpPr>
            <a:spLocks noGrp="1" noChangeArrowheads="1"/>
          </p:cNvSpPr>
          <p:nvPr>
            <p:ph type="sldNum" sz="quarter" idx="10"/>
          </p:nvPr>
        </p:nvSpPr>
        <p:spPr>
          <a:ln/>
        </p:spPr>
        <p:txBody>
          <a:bodyPr/>
          <a:lstStyle>
            <a:lvl1pPr>
              <a:defRPr/>
            </a:lvl1pPr>
          </a:lstStyle>
          <a:p>
            <a:fld id="{69F63CEB-8FC3-48DC-9359-FC589EE30733}" type="slidenum">
              <a:rPr lang="en-US" altLang="en-US"/>
              <a:pPr/>
              <a:t>‹#›</a:t>
            </a:fld>
            <a:endParaRPr lang="en-US" altLang="en-US"/>
          </a:p>
        </p:txBody>
      </p:sp>
    </p:spTree>
    <p:extLst>
      <p:ext uri="{BB962C8B-B14F-4D97-AF65-F5344CB8AC3E}">
        <p14:creationId xmlns:p14="http://schemas.microsoft.com/office/powerpoint/2010/main" val="372387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035B2DB-627A-40E7-BB01-3AFF29E9B822}"/>
              </a:ext>
            </a:extLst>
          </p:cNvPr>
          <p:cNvSpPr>
            <a:spLocks noGrp="1" noChangeArrowheads="1"/>
          </p:cNvSpPr>
          <p:nvPr>
            <p:ph type="sldNum" sz="quarter" idx="10"/>
          </p:nvPr>
        </p:nvSpPr>
        <p:spPr>
          <a:ln/>
        </p:spPr>
        <p:txBody>
          <a:bodyPr/>
          <a:lstStyle>
            <a:lvl1pPr>
              <a:defRPr/>
            </a:lvl1pPr>
          </a:lstStyle>
          <a:p>
            <a:fld id="{A22481AF-3A75-48E8-9148-1BC6A698D2B7}" type="slidenum">
              <a:rPr lang="en-US" altLang="en-US"/>
              <a:pPr/>
              <a:t>‹#›</a:t>
            </a:fld>
            <a:endParaRPr lang="en-US" altLang="en-US"/>
          </a:p>
        </p:txBody>
      </p:sp>
    </p:spTree>
    <p:extLst>
      <p:ext uri="{BB962C8B-B14F-4D97-AF65-F5344CB8AC3E}">
        <p14:creationId xmlns:p14="http://schemas.microsoft.com/office/powerpoint/2010/main" val="343575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B2895B64-79B8-4B95-89D2-CCB213D325E6}"/>
              </a:ext>
            </a:extLst>
          </p:cNvPr>
          <p:cNvSpPr>
            <a:spLocks noGrp="1" noChangeArrowheads="1"/>
          </p:cNvSpPr>
          <p:nvPr>
            <p:ph type="sldNum" sz="quarter" idx="10"/>
          </p:nvPr>
        </p:nvSpPr>
        <p:spPr>
          <a:ln/>
        </p:spPr>
        <p:txBody>
          <a:bodyPr/>
          <a:lstStyle>
            <a:lvl1pPr>
              <a:defRPr/>
            </a:lvl1pPr>
          </a:lstStyle>
          <a:p>
            <a:fld id="{6221BF68-E28F-4B6C-8FCB-C006AFA63C12}" type="slidenum">
              <a:rPr lang="en-US" altLang="en-US"/>
              <a:pPr/>
              <a:t>‹#›</a:t>
            </a:fld>
            <a:endParaRPr lang="en-US" altLang="en-US"/>
          </a:p>
        </p:txBody>
      </p:sp>
    </p:spTree>
    <p:extLst>
      <p:ext uri="{BB962C8B-B14F-4D97-AF65-F5344CB8AC3E}">
        <p14:creationId xmlns:p14="http://schemas.microsoft.com/office/powerpoint/2010/main" val="158553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BF95EF7-F53B-431D-984E-D18424A6901E}"/>
              </a:ext>
            </a:extLst>
          </p:cNvPr>
          <p:cNvSpPr>
            <a:spLocks noGrp="1" noChangeArrowheads="1"/>
          </p:cNvSpPr>
          <p:nvPr>
            <p:ph type="sldNum" sz="quarter" idx="10"/>
          </p:nvPr>
        </p:nvSpPr>
        <p:spPr>
          <a:ln/>
        </p:spPr>
        <p:txBody>
          <a:bodyPr/>
          <a:lstStyle>
            <a:lvl1pPr>
              <a:defRPr/>
            </a:lvl1pPr>
          </a:lstStyle>
          <a:p>
            <a:fld id="{0E25C483-24CA-4DDA-9E48-B25D1B8684CD}" type="slidenum">
              <a:rPr lang="en-US" altLang="en-US"/>
              <a:pPr/>
              <a:t>‹#›</a:t>
            </a:fld>
            <a:endParaRPr lang="en-US" altLang="en-US"/>
          </a:p>
        </p:txBody>
      </p:sp>
    </p:spTree>
    <p:extLst>
      <p:ext uri="{BB962C8B-B14F-4D97-AF65-F5344CB8AC3E}">
        <p14:creationId xmlns:p14="http://schemas.microsoft.com/office/powerpoint/2010/main" val="375765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E147CD7-9E7F-4D26-8D79-BE6214CA97F6}"/>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2355" name="Rectangle 3">
            <a:extLst>
              <a:ext uri="{FF2B5EF4-FFF2-40B4-BE49-F238E27FC236}">
                <a16:creationId xmlns:a16="http://schemas.microsoft.com/office/drawing/2014/main" id="{5BDA90AB-313A-439B-9FA7-E25D69681F12}"/>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fld id="{5A51BA3C-28DA-49A3-BD0A-F7CB1A282FAB}" type="slidenum">
              <a:rPr lang="en-US" altLang="en-US"/>
              <a:pPr/>
              <a:t>‹#›</a:t>
            </a:fld>
            <a:endParaRPr lang="en-US" altLang="en-US"/>
          </a:p>
        </p:txBody>
      </p:sp>
      <p:sp>
        <p:nvSpPr>
          <p:cNvPr id="1028" name="Text Box 4">
            <a:extLst>
              <a:ext uri="{FF2B5EF4-FFF2-40B4-BE49-F238E27FC236}">
                <a16:creationId xmlns:a16="http://schemas.microsoft.com/office/drawing/2014/main" id="{2CB1FD43-5E8D-45B4-B34C-2805250659AC}"/>
              </a:ext>
            </a:extLst>
          </p:cNvPr>
          <p:cNvSpPr txBox="1">
            <a:spLocks noChangeArrowheads="1"/>
          </p:cNvSpPr>
          <p:nvPr/>
        </p:nvSpPr>
        <p:spPr bwMode="auto">
          <a:xfrm>
            <a:off x="6762750" y="6613525"/>
            <a:ext cx="2381250" cy="244475"/>
          </a:xfrm>
          <a:prstGeom prst="rect">
            <a:avLst/>
          </a:prstGeom>
          <a:noFill/>
          <a:ln w="9525">
            <a:noFill/>
            <a:miter lim="800000"/>
            <a:headEnd/>
            <a:tailEnd/>
          </a:ln>
        </p:spPr>
        <p:txBody>
          <a:bodyPr wrap="none">
            <a:spAutoFit/>
          </a:bodyPr>
          <a:lstStyle/>
          <a:p>
            <a:pPr algn="ctr">
              <a:spcBef>
                <a:spcPct val="50000"/>
              </a:spcBef>
              <a:defRPr/>
            </a:pPr>
            <a:r>
              <a:rPr lang="en-US" sz="1000" b="1">
                <a:solidFill>
                  <a:schemeClr val="tx2"/>
                </a:solidFill>
              </a:rPr>
              <a:t>©Silberschatz, Korth and Sudarshan</a:t>
            </a:r>
          </a:p>
        </p:txBody>
      </p:sp>
      <p:sp>
        <p:nvSpPr>
          <p:cNvPr id="612357" name="Text Box 5">
            <a:extLst>
              <a:ext uri="{FF2B5EF4-FFF2-40B4-BE49-F238E27FC236}">
                <a16:creationId xmlns:a16="http://schemas.microsoft.com/office/drawing/2014/main" id="{234FEF4B-686E-44BA-8BE2-813B784C3543}"/>
              </a:ext>
            </a:extLst>
          </p:cNvPr>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000" b="1">
                <a:solidFill>
                  <a:schemeClr val="tx2"/>
                </a:solidFill>
              </a:rPr>
              <a:t>1.</a:t>
            </a:r>
            <a:fld id="{1807831D-9C6D-4193-8711-0634FB9242DE}" type="slidenum">
              <a:rPr lang="en-US" altLang="en-US" sz="1000" b="1">
                <a:solidFill>
                  <a:schemeClr val="tx2"/>
                </a:solidFill>
              </a:rPr>
              <a:pPr algn="ctr">
                <a:spcBef>
                  <a:spcPct val="50000"/>
                </a:spcBef>
              </a:pPr>
              <a:t>‹#›</a:t>
            </a:fld>
            <a:endParaRPr lang="en-US" altLang="en-US" sz="1000" b="1">
              <a:solidFill>
                <a:schemeClr val="tx2"/>
              </a:solidFill>
            </a:endParaRPr>
          </a:p>
        </p:txBody>
      </p:sp>
      <p:sp>
        <p:nvSpPr>
          <p:cNvPr id="612358" name="Rectangle 6">
            <a:extLst>
              <a:ext uri="{FF2B5EF4-FFF2-40B4-BE49-F238E27FC236}">
                <a16:creationId xmlns:a16="http://schemas.microsoft.com/office/drawing/2014/main" id="{C94D75DE-E710-4F52-BFF6-241B3E321A4D}"/>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E0FD824D-A55C-4ACD-9CF8-98F6149BB194}"/>
              </a:ext>
            </a:extLst>
          </p:cNvPr>
          <p:cNvSpPr txBox="1">
            <a:spLocks noChangeArrowheads="1"/>
          </p:cNvSpPr>
          <p:nvPr/>
        </p:nvSpPr>
        <p:spPr bwMode="auto">
          <a:xfrm>
            <a:off x="0" y="6613525"/>
            <a:ext cx="2571750" cy="244475"/>
          </a:xfrm>
          <a:prstGeom prst="rect">
            <a:avLst/>
          </a:prstGeom>
          <a:noFill/>
          <a:ln w="9525">
            <a:noFill/>
            <a:miter lim="800000"/>
            <a:headEnd/>
            <a:tailEnd/>
          </a:ln>
        </p:spPr>
        <p:txBody>
          <a:bodyPr wrap="none">
            <a:spAutoFit/>
          </a:bodyPr>
          <a:lstStyle/>
          <a:p>
            <a:pPr>
              <a:spcBef>
                <a:spcPct val="50000"/>
              </a:spcBef>
              <a:defRPr/>
            </a:pPr>
            <a:r>
              <a:rPr lang="en-US" sz="1000" b="1">
                <a:solidFill>
                  <a:schemeClr val="tx2"/>
                </a:solidFill>
              </a:rPr>
              <a:t>Database System Concepts - 6</a:t>
            </a:r>
            <a:r>
              <a:rPr lang="en-US" sz="1000" b="1" baseline="30000">
                <a:solidFill>
                  <a:schemeClr val="tx2"/>
                </a:solidFill>
              </a:rPr>
              <a:t>th</a:t>
            </a:r>
            <a:r>
              <a:rPr lang="en-US" sz="1000" b="1">
                <a:solidFill>
                  <a:schemeClr val="tx2"/>
                </a:solidFill>
              </a:rPr>
              <a:t> Edition</a:t>
            </a:r>
          </a:p>
        </p:txBody>
      </p:sp>
      <p:sp>
        <p:nvSpPr>
          <p:cNvPr id="1032" name="Freeform 8">
            <a:extLst>
              <a:ext uri="{FF2B5EF4-FFF2-40B4-BE49-F238E27FC236}">
                <a16:creationId xmlns:a16="http://schemas.microsoft.com/office/drawing/2014/main" id="{228D9EE6-7E15-4741-8224-0A7894FB8F0B}"/>
              </a:ext>
            </a:extLst>
          </p:cNvPr>
          <p:cNvSpPr>
            <a:spLocks/>
          </p:cNvSpPr>
          <p:nvPr/>
        </p:nvSpPr>
        <p:spPr bwMode="auto">
          <a:xfrm>
            <a:off x="8916988" y="5445125"/>
            <a:ext cx="227012" cy="47625"/>
          </a:xfrm>
          <a:custGeom>
            <a:avLst/>
            <a:gdLst>
              <a:gd name="T0" fmla="*/ 0 w 285"/>
              <a:gd name="T1" fmla="*/ 59 h 61"/>
              <a:gd name="T2" fmla="*/ 2 w 285"/>
              <a:gd name="T3" fmla="*/ 48 h 61"/>
              <a:gd name="T4" fmla="*/ 9 w 285"/>
              <a:gd name="T5" fmla="*/ 34 h 61"/>
              <a:gd name="T6" fmla="*/ 17 w 285"/>
              <a:gd name="T7" fmla="*/ 25 h 61"/>
              <a:gd name="T8" fmla="*/ 30 w 285"/>
              <a:gd name="T9" fmla="*/ 17 h 61"/>
              <a:gd name="T10" fmla="*/ 45 w 285"/>
              <a:gd name="T11" fmla="*/ 10 h 61"/>
              <a:gd name="T12" fmla="*/ 57 w 285"/>
              <a:gd name="T13" fmla="*/ 6 h 61"/>
              <a:gd name="T14" fmla="*/ 70 w 285"/>
              <a:gd name="T15" fmla="*/ 2 h 61"/>
              <a:gd name="T16" fmla="*/ 85 w 285"/>
              <a:gd name="T17" fmla="*/ 0 h 61"/>
              <a:gd name="T18" fmla="*/ 100 w 285"/>
              <a:gd name="T19" fmla="*/ 0 h 61"/>
              <a:gd name="T20" fmla="*/ 118 w 285"/>
              <a:gd name="T21" fmla="*/ 0 h 61"/>
              <a:gd name="T22" fmla="*/ 137 w 285"/>
              <a:gd name="T23" fmla="*/ 0 h 61"/>
              <a:gd name="T24" fmla="*/ 154 w 285"/>
              <a:gd name="T25" fmla="*/ 2 h 61"/>
              <a:gd name="T26" fmla="*/ 173 w 285"/>
              <a:gd name="T27" fmla="*/ 6 h 61"/>
              <a:gd name="T28" fmla="*/ 192 w 285"/>
              <a:gd name="T29" fmla="*/ 8 h 61"/>
              <a:gd name="T30" fmla="*/ 209 w 285"/>
              <a:gd name="T31" fmla="*/ 12 h 61"/>
              <a:gd name="T32" fmla="*/ 224 w 285"/>
              <a:gd name="T33" fmla="*/ 15 h 61"/>
              <a:gd name="T34" fmla="*/ 239 w 285"/>
              <a:gd name="T35" fmla="*/ 19 h 61"/>
              <a:gd name="T36" fmla="*/ 254 w 285"/>
              <a:gd name="T37" fmla="*/ 23 h 61"/>
              <a:gd name="T38" fmla="*/ 266 w 285"/>
              <a:gd name="T39" fmla="*/ 25 h 61"/>
              <a:gd name="T40" fmla="*/ 273 w 285"/>
              <a:gd name="T41" fmla="*/ 27 h 61"/>
              <a:gd name="T42" fmla="*/ 283 w 285"/>
              <a:gd name="T43" fmla="*/ 31 h 61"/>
              <a:gd name="T44" fmla="*/ 279 w 285"/>
              <a:gd name="T45" fmla="*/ 44 h 61"/>
              <a:gd name="T46" fmla="*/ 273 w 285"/>
              <a:gd name="T47" fmla="*/ 42 h 61"/>
              <a:gd name="T48" fmla="*/ 260 w 285"/>
              <a:gd name="T49" fmla="*/ 40 h 61"/>
              <a:gd name="T50" fmla="*/ 241 w 285"/>
              <a:gd name="T51" fmla="*/ 36 h 61"/>
              <a:gd name="T52" fmla="*/ 230 w 285"/>
              <a:gd name="T53" fmla="*/ 34 h 61"/>
              <a:gd name="T54" fmla="*/ 218 w 285"/>
              <a:gd name="T55" fmla="*/ 32 h 61"/>
              <a:gd name="T56" fmla="*/ 207 w 285"/>
              <a:gd name="T57" fmla="*/ 31 h 61"/>
              <a:gd name="T58" fmla="*/ 196 w 285"/>
              <a:gd name="T59" fmla="*/ 29 h 61"/>
              <a:gd name="T60" fmla="*/ 182 w 285"/>
              <a:gd name="T61" fmla="*/ 27 h 61"/>
              <a:gd name="T62" fmla="*/ 173 w 285"/>
              <a:gd name="T63" fmla="*/ 25 h 61"/>
              <a:gd name="T64" fmla="*/ 163 w 285"/>
              <a:gd name="T65" fmla="*/ 23 h 61"/>
              <a:gd name="T66" fmla="*/ 154 w 285"/>
              <a:gd name="T67" fmla="*/ 21 h 61"/>
              <a:gd name="T68" fmla="*/ 142 w 285"/>
              <a:gd name="T69" fmla="*/ 19 h 61"/>
              <a:gd name="T70" fmla="*/ 110 w 285"/>
              <a:gd name="T71" fmla="*/ 15 h 61"/>
              <a:gd name="T72" fmla="*/ 83 w 285"/>
              <a:gd name="T73" fmla="*/ 21 h 61"/>
              <a:gd name="T74" fmla="*/ 59 w 285"/>
              <a:gd name="T75" fmla="*/ 29 h 61"/>
              <a:gd name="T76" fmla="*/ 53 w 285"/>
              <a:gd name="T77" fmla="*/ 31 h 61"/>
              <a:gd name="T78" fmla="*/ 43 w 285"/>
              <a:gd name="T79" fmla="*/ 34 h 61"/>
              <a:gd name="T80" fmla="*/ 32 w 285"/>
              <a:gd name="T81" fmla="*/ 38 h 61"/>
              <a:gd name="T82" fmla="*/ 23 w 285"/>
              <a:gd name="T83" fmla="*/ 44 h 61"/>
              <a:gd name="T84" fmla="*/ 7 w 285"/>
              <a:gd name="T85" fmla="*/ 55 h 61"/>
              <a:gd name="T86" fmla="*/ 2 w 285"/>
              <a:gd name="T87" fmla="*/ 61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w="9525">
            <a:noFill/>
            <a:round/>
            <a:headEnd/>
            <a:tailEnd/>
          </a:ln>
        </p:spPr>
        <p:txBody>
          <a:bodyPr/>
          <a:lstStyle/>
          <a:p>
            <a:pPr>
              <a:defRPr/>
            </a:pPr>
            <a:endParaRPr lang="en-US"/>
          </a:p>
        </p:txBody>
      </p:sp>
      <p:pic>
        <p:nvPicPr>
          <p:cNvPr id="8201" name="Picture 9" descr="Cover-6Ed">
            <a:extLst>
              <a:ext uri="{FF2B5EF4-FFF2-40B4-BE49-F238E27FC236}">
                <a16:creationId xmlns:a16="http://schemas.microsoft.com/office/drawing/2014/main" id="{1F4FF3F9-7649-4846-95FC-F757677855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0"/>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mn-lt"/>
          <a:ea typeface="ＭＳ Ｐゴシック" charset="0"/>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customXml" Target="../ink/ink1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6.png"/><Relationship Id="rId3" Type="http://schemas.openxmlformats.org/officeDocument/2006/relationships/notesSlide" Target="../notesSlides/notesSlide31.xml"/><Relationship Id="rId7" Type="http://schemas.openxmlformats.org/officeDocument/2006/relationships/image" Target="../media/image23.png"/><Relationship Id="rId12"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13.xml"/><Relationship Id="rId11" Type="http://schemas.openxmlformats.org/officeDocument/2006/relationships/image" Target="../media/image25.png"/><Relationship Id="rId5" Type="http://schemas.openxmlformats.org/officeDocument/2006/relationships/image" Target="../media/image11.emf"/><Relationship Id="rId10" Type="http://schemas.openxmlformats.org/officeDocument/2006/relationships/customXml" Target="../ink/ink15.xml"/><Relationship Id="rId4" Type="http://schemas.openxmlformats.org/officeDocument/2006/relationships/oleObject" Target="../embeddings/oleObject5.bin"/><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customXml" Target="../ink/ink17.x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17" Type="http://schemas.openxmlformats.org/officeDocument/2006/relationships/image" Target="../media/image87.png"/><Relationship Id="rId21" Type="http://schemas.openxmlformats.org/officeDocument/2006/relationships/image" Target="../media/image39.png"/><Relationship Id="rId42" Type="http://schemas.openxmlformats.org/officeDocument/2006/relationships/customXml" Target="../ink/ink38.xml"/><Relationship Id="rId63" Type="http://schemas.openxmlformats.org/officeDocument/2006/relationships/image" Target="../media/image60.png"/><Relationship Id="rId84" Type="http://schemas.openxmlformats.org/officeDocument/2006/relationships/customXml" Target="../ink/ink59.xml"/><Relationship Id="rId138" Type="http://schemas.openxmlformats.org/officeDocument/2006/relationships/customXml" Target="../ink/ink86.xml"/><Relationship Id="rId159" Type="http://schemas.openxmlformats.org/officeDocument/2006/relationships/image" Target="../media/image108.png"/><Relationship Id="rId170" Type="http://schemas.openxmlformats.org/officeDocument/2006/relationships/customXml" Target="../ink/ink102.xml"/><Relationship Id="rId191" Type="http://schemas.openxmlformats.org/officeDocument/2006/relationships/image" Target="../media/image124.png"/><Relationship Id="rId205" Type="http://schemas.openxmlformats.org/officeDocument/2006/relationships/image" Target="../media/image131.png"/><Relationship Id="rId226" Type="http://schemas.openxmlformats.org/officeDocument/2006/relationships/customXml" Target="../ink/ink130.xml"/><Relationship Id="rId107" Type="http://schemas.openxmlformats.org/officeDocument/2006/relationships/image" Target="../media/image82.png"/><Relationship Id="rId11" Type="http://schemas.openxmlformats.org/officeDocument/2006/relationships/image" Target="../media/image34.png"/><Relationship Id="rId32" Type="http://schemas.openxmlformats.org/officeDocument/2006/relationships/customXml" Target="../ink/ink33.xml"/><Relationship Id="rId53" Type="http://schemas.openxmlformats.org/officeDocument/2006/relationships/image" Target="../media/image55.png"/><Relationship Id="rId74" Type="http://schemas.openxmlformats.org/officeDocument/2006/relationships/customXml" Target="../ink/ink54.xml"/><Relationship Id="rId128" Type="http://schemas.openxmlformats.org/officeDocument/2006/relationships/customXml" Target="../ink/ink81.xml"/><Relationship Id="rId149" Type="http://schemas.openxmlformats.org/officeDocument/2006/relationships/image" Target="../media/image103.png"/><Relationship Id="rId5" Type="http://schemas.openxmlformats.org/officeDocument/2006/relationships/image" Target="../media/image31.png"/><Relationship Id="rId95" Type="http://schemas.openxmlformats.org/officeDocument/2006/relationships/image" Target="../media/image76.png"/><Relationship Id="rId160" Type="http://schemas.openxmlformats.org/officeDocument/2006/relationships/customXml" Target="../ink/ink97.xml"/><Relationship Id="rId181" Type="http://schemas.openxmlformats.org/officeDocument/2006/relationships/image" Target="../media/image119.png"/><Relationship Id="rId216" Type="http://schemas.openxmlformats.org/officeDocument/2006/relationships/customXml" Target="../ink/ink125.xml"/><Relationship Id="rId22" Type="http://schemas.openxmlformats.org/officeDocument/2006/relationships/customXml" Target="../ink/ink28.xml"/><Relationship Id="rId43" Type="http://schemas.openxmlformats.org/officeDocument/2006/relationships/image" Target="../media/image50.png"/><Relationship Id="rId64" Type="http://schemas.openxmlformats.org/officeDocument/2006/relationships/customXml" Target="../ink/ink49.xml"/><Relationship Id="rId118" Type="http://schemas.openxmlformats.org/officeDocument/2006/relationships/customXml" Target="../ink/ink76.xml"/><Relationship Id="rId139" Type="http://schemas.openxmlformats.org/officeDocument/2006/relationships/image" Target="../media/image98.png"/><Relationship Id="rId85" Type="http://schemas.openxmlformats.org/officeDocument/2006/relationships/image" Target="../media/image71.png"/><Relationship Id="rId150" Type="http://schemas.openxmlformats.org/officeDocument/2006/relationships/customXml" Target="../ink/ink92.xml"/><Relationship Id="rId171" Type="http://schemas.openxmlformats.org/officeDocument/2006/relationships/image" Target="../media/image114.png"/><Relationship Id="rId192" Type="http://schemas.openxmlformats.org/officeDocument/2006/relationships/customXml" Target="../ink/ink113.xml"/><Relationship Id="rId206" Type="http://schemas.openxmlformats.org/officeDocument/2006/relationships/customXml" Target="../ink/ink120.xml"/><Relationship Id="rId227" Type="http://schemas.openxmlformats.org/officeDocument/2006/relationships/image" Target="../media/image142.png"/><Relationship Id="rId12" Type="http://schemas.openxmlformats.org/officeDocument/2006/relationships/customXml" Target="../ink/ink23.xml"/><Relationship Id="rId33" Type="http://schemas.openxmlformats.org/officeDocument/2006/relationships/image" Target="../media/image45.png"/><Relationship Id="rId108" Type="http://schemas.openxmlformats.org/officeDocument/2006/relationships/customXml" Target="../ink/ink71.xml"/><Relationship Id="rId129" Type="http://schemas.openxmlformats.org/officeDocument/2006/relationships/image" Target="../media/image93.png"/><Relationship Id="rId54" Type="http://schemas.openxmlformats.org/officeDocument/2006/relationships/customXml" Target="../ink/ink44.xml"/><Relationship Id="rId75" Type="http://schemas.openxmlformats.org/officeDocument/2006/relationships/image" Target="../media/image66.png"/><Relationship Id="rId96" Type="http://schemas.openxmlformats.org/officeDocument/2006/relationships/customXml" Target="../ink/ink65.xml"/><Relationship Id="rId140" Type="http://schemas.openxmlformats.org/officeDocument/2006/relationships/customXml" Target="../ink/ink87.xml"/><Relationship Id="rId161" Type="http://schemas.openxmlformats.org/officeDocument/2006/relationships/image" Target="../media/image109.png"/><Relationship Id="rId182" Type="http://schemas.openxmlformats.org/officeDocument/2006/relationships/customXml" Target="../ink/ink108.xml"/><Relationship Id="rId217" Type="http://schemas.openxmlformats.org/officeDocument/2006/relationships/image" Target="../media/image137.png"/><Relationship Id="rId6" Type="http://schemas.openxmlformats.org/officeDocument/2006/relationships/customXml" Target="../ink/ink20.xml"/><Relationship Id="rId23" Type="http://schemas.openxmlformats.org/officeDocument/2006/relationships/image" Target="../media/image40.png"/><Relationship Id="rId119" Type="http://schemas.openxmlformats.org/officeDocument/2006/relationships/image" Target="../media/image88.png"/><Relationship Id="rId44" Type="http://schemas.openxmlformats.org/officeDocument/2006/relationships/customXml" Target="../ink/ink39.xml"/><Relationship Id="rId65" Type="http://schemas.openxmlformats.org/officeDocument/2006/relationships/image" Target="../media/image61.png"/><Relationship Id="rId86" Type="http://schemas.openxmlformats.org/officeDocument/2006/relationships/customXml" Target="../ink/ink60.xml"/><Relationship Id="rId130" Type="http://schemas.openxmlformats.org/officeDocument/2006/relationships/customXml" Target="../ink/ink82.xml"/><Relationship Id="rId151" Type="http://schemas.openxmlformats.org/officeDocument/2006/relationships/image" Target="../media/image104.png"/><Relationship Id="rId172" Type="http://schemas.openxmlformats.org/officeDocument/2006/relationships/customXml" Target="../ink/ink103.xml"/><Relationship Id="rId193" Type="http://schemas.openxmlformats.org/officeDocument/2006/relationships/image" Target="../media/image125.png"/><Relationship Id="rId207" Type="http://schemas.openxmlformats.org/officeDocument/2006/relationships/image" Target="../media/image132.png"/><Relationship Id="rId228" Type="http://schemas.openxmlformats.org/officeDocument/2006/relationships/customXml" Target="../ink/ink131.xml"/><Relationship Id="rId13" Type="http://schemas.openxmlformats.org/officeDocument/2006/relationships/image" Target="../media/image35.png"/><Relationship Id="rId109" Type="http://schemas.openxmlformats.org/officeDocument/2006/relationships/image" Target="../media/image83.png"/><Relationship Id="rId34" Type="http://schemas.openxmlformats.org/officeDocument/2006/relationships/customXml" Target="../ink/ink34.xml"/><Relationship Id="rId55" Type="http://schemas.openxmlformats.org/officeDocument/2006/relationships/image" Target="../media/image56.png"/><Relationship Id="rId76" Type="http://schemas.openxmlformats.org/officeDocument/2006/relationships/customXml" Target="../ink/ink55.xml"/><Relationship Id="rId97" Type="http://schemas.openxmlformats.org/officeDocument/2006/relationships/image" Target="../media/image77.png"/><Relationship Id="rId120" Type="http://schemas.openxmlformats.org/officeDocument/2006/relationships/customXml" Target="../ink/ink77.xml"/><Relationship Id="rId141" Type="http://schemas.openxmlformats.org/officeDocument/2006/relationships/image" Target="../media/image99.png"/><Relationship Id="rId7" Type="http://schemas.openxmlformats.org/officeDocument/2006/relationships/image" Target="../media/image32.png"/><Relationship Id="rId162" Type="http://schemas.openxmlformats.org/officeDocument/2006/relationships/customXml" Target="../ink/ink98.xml"/><Relationship Id="rId183" Type="http://schemas.openxmlformats.org/officeDocument/2006/relationships/image" Target="../media/image120.png"/><Relationship Id="rId218" Type="http://schemas.openxmlformats.org/officeDocument/2006/relationships/customXml" Target="../ink/ink126.xml"/><Relationship Id="rId24" Type="http://schemas.openxmlformats.org/officeDocument/2006/relationships/customXml" Target="../ink/ink29.xml"/><Relationship Id="rId45" Type="http://schemas.openxmlformats.org/officeDocument/2006/relationships/image" Target="../media/image51.png"/><Relationship Id="rId66" Type="http://schemas.openxmlformats.org/officeDocument/2006/relationships/customXml" Target="../ink/ink50.xml"/><Relationship Id="rId87" Type="http://schemas.openxmlformats.org/officeDocument/2006/relationships/image" Target="../media/image72.png"/><Relationship Id="rId110" Type="http://schemas.openxmlformats.org/officeDocument/2006/relationships/customXml" Target="../ink/ink72.xml"/><Relationship Id="rId131" Type="http://schemas.openxmlformats.org/officeDocument/2006/relationships/image" Target="../media/image94.png"/><Relationship Id="rId152" Type="http://schemas.openxmlformats.org/officeDocument/2006/relationships/customXml" Target="../ink/ink93.xml"/><Relationship Id="rId173" Type="http://schemas.openxmlformats.org/officeDocument/2006/relationships/image" Target="../media/image115.png"/><Relationship Id="rId194" Type="http://schemas.openxmlformats.org/officeDocument/2006/relationships/customXml" Target="../ink/ink114.xml"/><Relationship Id="rId208" Type="http://schemas.openxmlformats.org/officeDocument/2006/relationships/customXml" Target="../ink/ink121.xml"/><Relationship Id="rId229" Type="http://schemas.openxmlformats.org/officeDocument/2006/relationships/image" Target="../media/image143.png"/><Relationship Id="rId14" Type="http://schemas.openxmlformats.org/officeDocument/2006/relationships/customXml" Target="../ink/ink24.xml"/><Relationship Id="rId35" Type="http://schemas.openxmlformats.org/officeDocument/2006/relationships/image" Target="../media/image46.png"/><Relationship Id="rId56" Type="http://schemas.openxmlformats.org/officeDocument/2006/relationships/customXml" Target="../ink/ink45.xml"/><Relationship Id="rId77" Type="http://schemas.openxmlformats.org/officeDocument/2006/relationships/image" Target="../media/image67.png"/><Relationship Id="rId100" Type="http://schemas.openxmlformats.org/officeDocument/2006/relationships/customXml" Target="../ink/ink67.xml"/><Relationship Id="rId8" Type="http://schemas.openxmlformats.org/officeDocument/2006/relationships/customXml" Target="../ink/ink21.xml"/><Relationship Id="rId98" Type="http://schemas.openxmlformats.org/officeDocument/2006/relationships/customXml" Target="../ink/ink66.xml"/><Relationship Id="rId121" Type="http://schemas.openxmlformats.org/officeDocument/2006/relationships/image" Target="../media/image89.png"/><Relationship Id="rId142" Type="http://schemas.openxmlformats.org/officeDocument/2006/relationships/customXml" Target="../ink/ink88.xml"/><Relationship Id="rId163" Type="http://schemas.openxmlformats.org/officeDocument/2006/relationships/image" Target="../media/image110.png"/><Relationship Id="rId184" Type="http://schemas.openxmlformats.org/officeDocument/2006/relationships/customXml" Target="../ink/ink109.xml"/><Relationship Id="rId219" Type="http://schemas.openxmlformats.org/officeDocument/2006/relationships/image" Target="../media/image138.png"/><Relationship Id="rId230" Type="http://schemas.openxmlformats.org/officeDocument/2006/relationships/customXml" Target="../ink/ink132.xml"/><Relationship Id="rId25" Type="http://schemas.openxmlformats.org/officeDocument/2006/relationships/image" Target="../media/image41.png"/><Relationship Id="rId46" Type="http://schemas.openxmlformats.org/officeDocument/2006/relationships/customXml" Target="../ink/ink40.xml"/><Relationship Id="rId67" Type="http://schemas.openxmlformats.org/officeDocument/2006/relationships/image" Target="../media/image62.png"/><Relationship Id="rId20" Type="http://schemas.openxmlformats.org/officeDocument/2006/relationships/customXml" Target="../ink/ink27.xml"/><Relationship Id="rId41" Type="http://schemas.openxmlformats.org/officeDocument/2006/relationships/image" Target="../media/image49.png"/><Relationship Id="rId62" Type="http://schemas.openxmlformats.org/officeDocument/2006/relationships/customXml" Target="../ink/ink48.xml"/><Relationship Id="rId83" Type="http://schemas.openxmlformats.org/officeDocument/2006/relationships/image" Target="../media/image70.png"/><Relationship Id="rId88" Type="http://schemas.openxmlformats.org/officeDocument/2006/relationships/customXml" Target="../ink/ink61.xml"/><Relationship Id="rId111" Type="http://schemas.openxmlformats.org/officeDocument/2006/relationships/image" Target="../media/image84.png"/><Relationship Id="rId132" Type="http://schemas.openxmlformats.org/officeDocument/2006/relationships/customXml" Target="../ink/ink83.xml"/><Relationship Id="rId153" Type="http://schemas.openxmlformats.org/officeDocument/2006/relationships/image" Target="../media/image105.png"/><Relationship Id="rId174" Type="http://schemas.openxmlformats.org/officeDocument/2006/relationships/customXml" Target="../ink/ink104.xml"/><Relationship Id="rId179" Type="http://schemas.openxmlformats.org/officeDocument/2006/relationships/image" Target="../media/image118.png"/><Relationship Id="rId195" Type="http://schemas.openxmlformats.org/officeDocument/2006/relationships/image" Target="../media/image126.png"/><Relationship Id="rId209" Type="http://schemas.openxmlformats.org/officeDocument/2006/relationships/image" Target="../media/image133.png"/><Relationship Id="rId190" Type="http://schemas.openxmlformats.org/officeDocument/2006/relationships/customXml" Target="../ink/ink112.xml"/><Relationship Id="rId204" Type="http://schemas.openxmlformats.org/officeDocument/2006/relationships/customXml" Target="../ink/ink119.xml"/><Relationship Id="rId220" Type="http://schemas.openxmlformats.org/officeDocument/2006/relationships/customXml" Target="../ink/ink127.xml"/><Relationship Id="rId225" Type="http://schemas.openxmlformats.org/officeDocument/2006/relationships/image" Target="../media/image141.png"/><Relationship Id="rId15" Type="http://schemas.openxmlformats.org/officeDocument/2006/relationships/image" Target="../media/image36.png"/><Relationship Id="rId36" Type="http://schemas.openxmlformats.org/officeDocument/2006/relationships/customXml" Target="../ink/ink35.xml"/><Relationship Id="rId57" Type="http://schemas.openxmlformats.org/officeDocument/2006/relationships/image" Target="../media/image57.png"/><Relationship Id="rId106" Type="http://schemas.openxmlformats.org/officeDocument/2006/relationships/customXml" Target="../ink/ink70.xml"/><Relationship Id="rId127" Type="http://schemas.openxmlformats.org/officeDocument/2006/relationships/image" Target="../media/image92.png"/><Relationship Id="rId10" Type="http://schemas.openxmlformats.org/officeDocument/2006/relationships/customXml" Target="../ink/ink22.xml"/><Relationship Id="rId31" Type="http://schemas.openxmlformats.org/officeDocument/2006/relationships/image" Target="../media/image44.png"/><Relationship Id="rId52" Type="http://schemas.openxmlformats.org/officeDocument/2006/relationships/customXml" Target="../ink/ink43.xml"/><Relationship Id="rId73" Type="http://schemas.openxmlformats.org/officeDocument/2006/relationships/image" Target="../media/image65.png"/><Relationship Id="rId78" Type="http://schemas.openxmlformats.org/officeDocument/2006/relationships/customXml" Target="../ink/ink56.xml"/><Relationship Id="rId94" Type="http://schemas.openxmlformats.org/officeDocument/2006/relationships/customXml" Target="../ink/ink64.xml"/><Relationship Id="rId99" Type="http://schemas.openxmlformats.org/officeDocument/2006/relationships/image" Target="../media/image78.png"/><Relationship Id="rId101" Type="http://schemas.openxmlformats.org/officeDocument/2006/relationships/image" Target="../media/image79.png"/><Relationship Id="rId122" Type="http://schemas.openxmlformats.org/officeDocument/2006/relationships/customXml" Target="../ink/ink78.xml"/><Relationship Id="rId143" Type="http://schemas.openxmlformats.org/officeDocument/2006/relationships/image" Target="../media/image100.png"/><Relationship Id="rId148" Type="http://schemas.openxmlformats.org/officeDocument/2006/relationships/customXml" Target="../ink/ink91.xml"/><Relationship Id="rId164" Type="http://schemas.openxmlformats.org/officeDocument/2006/relationships/customXml" Target="../ink/ink99.xml"/><Relationship Id="rId169" Type="http://schemas.openxmlformats.org/officeDocument/2006/relationships/image" Target="../media/image113.png"/><Relationship Id="rId185" Type="http://schemas.openxmlformats.org/officeDocument/2006/relationships/image" Target="../media/image121.png"/><Relationship Id="rId4" Type="http://schemas.openxmlformats.org/officeDocument/2006/relationships/customXml" Target="../ink/ink19.xml"/><Relationship Id="rId9" Type="http://schemas.openxmlformats.org/officeDocument/2006/relationships/image" Target="../media/image33.png"/><Relationship Id="rId180" Type="http://schemas.openxmlformats.org/officeDocument/2006/relationships/customXml" Target="../ink/ink107.xml"/><Relationship Id="rId210" Type="http://schemas.openxmlformats.org/officeDocument/2006/relationships/customXml" Target="../ink/ink122.xml"/><Relationship Id="rId215" Type="http://schemas.openxmlformats.org/officeDocument/2006/relationships/image" Target="../media/image136.png"/><Relationship Id="rId26" Type="http://schemas.openxmlformats.org/officeDocument/2006/relationships/customXml" Target="../ink/ink30.xml"/><Relationship Id="rId231" Type="http://schemas.openxmlformats.org/officeDocument/2006/relationships/image" Target="../media/image144.png"/><Relationship Id="rId47" Type="http://schemas.openxmlformats.org/officeDocument/2006/relationships/image" Target="../media/image52.png"/><Relationship Id="rId68" Type="http://schemas.openxmlformats.org/officeDocument/2006/relationships/customXml" Target="../ink/ink51.xml"/><Relationship Id="rId89" Type="http://schemas.openxmlformats.org/officeDocument/2006/relationships/image" Target="../media/image73.png"/><Relationship Id="rId112" Type="http://schemas.openxmlformats.org/officeDocument/2006/relationships/customXml" Target="../ink/ink73.xml"/><Relationship Id="rId133" Type="http://schemas.openxmlformats.org/officeDocument/2006/relationships/image" Target="../media/image95.png"/><Relationship Id="rId154" Type="http://schemas.openxmlformats.org/officeDocument/2006/relationships/customXml" Target="../ink/ink94.xml"/><Relationship Id="rId175" Type="http://schemas.openxmlformats.org/officeDocument/2006/relationships/image" Target="../media/image116.png"/><Relationship Id="rId196" Type="http://schemas.openxmlformats.org/officeDocument/2006/relationships/customXml" Target="../ink/ink115.xml"/><Relationship Id="rId200" Type="http://schemas.openxmlformats.org/officeDocument/2006/relationships/customXml" Target="../ink/ink117.xml"/><Relationship Id="rId16" Type="http://schemas.openxmlformats.org/officeDocument/2006/relationships/customXml" Target="../ink/ink25.xml"/><Relationship Id="rId221" Type="http://schemas.openxmlformats.org/officeDocument/2006/relationships/image" Target="../media/image139.png"/><Relationship Id="rId37" Type="http://schemas.openxmlformats.org/officeDocument/2006/relationships/image" Target="../media/image47.png"/><Relationship Id="rId58" Type="http://schemas.openxmlformats.org/officeDocument/2006/relationships/customXml" Target="../ink/ink46.xml"/><Relationship Id="rId79" Type="http://schemas.openxmlformats.org/officeDocument/2006/relationships/image" Target="../media/image68.png"/><Relationship Id="rId102" Type="http://schemas.openxmlformats.org/officeDocument/2006/relationships/customXml" Target="../ink/ink68.xml"/><Relationship Id="rId123" Type="http://schemas.openxmlformats.org/officeDocument/2006/relationships/image" Target="../media/image90.png"/><Relationship Id="rId144" Type="http://schemas.openxmlformats.org/officeDocument/2006/relationships/customXml" Target="../ink/ink89.xml"/><Relationship Id="rId90" Type="http://schemas.openxmlformats.org/officeDocument/2006/relationships/customXml" Target="../ink/ink62.xml"/><Relationship Id="rId165" Type="http://schemas.openxmlformats.org/officeDocument/2006/relationships/image" Target="../media/image111.png"/><Relationship Id="rId186" Type="http://schemas.openxmlformats.org/officeDocument/2006/relationships/customXml" Target="../ink/ink110.xml"/><Relationship Id="rId211" Type="http://schemas.openxmlformats.org/officeDocument/2006/relationships/image" Target="../media/image134.png"/><Relationship Id="rId232" Type="http://schemas.openxmlformats.org/officeDocument/2006/relationships/customXml" Target="../ink/ink133.xml"/><Relationship Id="rId27" Type="http://schemas.openxmlformats.org/officeDocument/2006/relationships/image" Target="../media/image42.png"/><Relationship Id="rId48" Type="http://schemas.openxmlformats.org/officeDocument/2006/relationships/customXml" Target="../ink/ink41.xml"/><Relationship Id="rId69" Type="http://schemas.openxmlformats.org/officeDocument/2006/relationships/image" Target="../media/image63.png"/><Relationship Id="rId113" Type="http://schemas.openxmlformats.org/officeDocument/2006/relationships/image" Target="../media/image85.png"/><Relationship Id="rId134" Type="http://schemas.openxmlformats.org/officeDocument/2006/relationships/customXml" Target="../ink/ink84.xml"/><Relationship Id="rId80" Type="http://schemas.openxmlformats.org/officeDocument/2006/relationships/customXml" Target="../ink/ink57.xml"/><Relationship Id="rId155" Type="http://schemas.openxmlformats.org/officeDocument/2006/relationships/image" Target="../media/image106.png"/><Relationship Id="rId176" Type="http://schemas.openxmlformats.org/officeDocument/2006/relationships/customXml" Target="../ink/ink105.xml"/><Relationship Id="rId197" Type="http://schemas.openxmlformats.org/officeDocument/2006/relationships/image" Target="../media/image127.png"/><Relationship Id="rId201" Type="http://schemas.openxmlformats.org/officeDocument/2006/relationships/image" Target="../media/image129.png"/><Relationship Id="rId222" Type="http://schemas.openxmlformats.org/officeDocument/2006/relationships/customXml" Target="../ink/ink128.xml"/><Relationship Id="rId17" Type="http://schemas.openxmlformats.org/officeDocument/2006/relationships/image" Target="../media/image37.png"/><Relationship Id="rId38" Type="http://schemas.openxmlformats.org/officeDocument/2006/relationships/customXml" Target="../ink/ink36.xml"/><Relationship Id="rId59" Type="http://schemas.openxmlformats.org/officeDocument/2006/relationships/image" Target="../media/image58.png"/><Relationship Id="rId103" Type="http://schemas.openxmlformats.org/officeDocument/2006/relationships/image" Target="../media/image80.png"/><Relationship Id="rId124" Type="http://schemas.openxmlformats.org/officeDocument/2006/relationships/customXml" Target="../ink/ink79.xml"/><Relationship Id="rId70" Type="http://schemas.openxmlformats.org/officeDocument/2006/relationships/customXml" Target="../ink/ink52.xml"/><Relationship Id="rId91" Type="http://schemas.openxmlformats.org/officeDocument/2006/relationships/image" Target="../media/image74.png"/><Relationship Id="rId145" Type="http://schemas.openxmlformats.org/officeDocument/2006/relationships/image" Target="../media/image101.png"/><Relationship Id="rId166" Type="http://schemas.openxmlformats.org/officeDocument/2006/relationships/customXml" Target="../ink/ink100.xml"/><Relationship Id="rId187" Type="http://schemas.openxmlformats.org/officeDocument/2006/relationships/image" Target="../media/image122.png"/><Relationship Id="rId1" Type="http://schemas.openxmlformats.org/officeDocument/2006/relationships/slideLayout" Target="../slideLayouts/slideLayout12.xml"/><Relationship Id="rId212" Type="http://schemas.openxmlformats.org/officeDocument/2006/relationships/customXml" Target="../ink/ink123.xml"/><Relationship Id="rId233" Type="http://schemas.openxmlformats.org/officeDocument/2006/relationships/image" Target="../media/image145.png"/><Relationship Id="rId28" Type="http://schemas.openxmlformats.org/officeDocument/2006/relationships/customXml" Target="../ink/ink31.xml"/><Relationship Id="rId49" Type="http://schemas.openxmlformats.org/officeDocument/2006/relationships/image" Target="../media/image53.png"/><Relationship Id="rId114" Type="http://schemas.openxmlformats.org/officeDocument/2006/relationships/customXml" Target="../ink/ink74.xml"/><Relationship Id="rId60" Type="http://schemas.openxmlformats.org/officeDocument/2006/relationships/customXml" Target="../ink/ink47.xml"/><Relationship Id="rId81" Type="http://schemas.openxmlformats.org/officeDocument/2006/relationships/image" Target="../media/image69.png"/><Relationship Id="rId135" Type="http://schemas.openxmlformats.org/officeDocument/2006/relationships/image" Target="../media/image96.png"/><Relationship Id="rId156" Type="http://schemas.openxmlformats.org/officeDocument/2006/relationships/customXml" Target="../ink/ink95.xml"/><Relationship Id="rId177" Type="http://schemas.openxmlformats.org/officeDocument/2006/relationships/image" Target="../media/image117.png"/><Relationship Id="rId198" Type="http://schemas.openxmlformats.org/officeDocument/2006/relationships/customXml" Target="../ink/ink116.xml"/><Relationship Id="rId202" Type="http://schemas.openxmlformats.org/officeDocument/2006/relationships/customXml" Target="../ink/ink118.xml"/><Relationship Id="rId223" Type="http://schemas.openxmlformats.org/officeDocument/2006/relationships/image" Target="../media/image140.png"/><Relationship Id="rId18" Type="http://schemas.openxmlformats.org/officeDocument/2006/relationships/customXml" Target="../ink/ink26.xml"/><Relationship Id="rId39" Type="http://schemas.openxmlformats.org/officeDocument/2006/relationships/image" Target="../media/image48.png"/><Relationship Id="rId50" Type="http://schemas.openxmlformats.org/officeDocument/2006/relationships/customXml" Target="../ink/ink42.xml"/><Relationship Id="rId104" Type="http://schemas.openxmlformats.org/officeDocument/2006/relationships/customXml" Target="../ink/ink69.xml"/><Relationship Id="rId125" Type="http://schemas.openxmlformats.org/officeDocument/2006/relationships/image" Target="../media/image91.png"/><Relationship Id="rId146" Type="http://schemas.openxmlformats.org/officeDocument/2006/relationships/customXml" Target="../ink/ink90.xml"/><Relationship Id="rId167" Type="http://schemas.openxmlformats.org/officeDocument/2006/relationships/image" Target="../media/image112.png"/><Relationship Id="rId188" Type="http://schemas.openxmlformats.org/officeDocument/2006/relationships/customXml" Target="../ink/ink111.xml"/><Relationship Id="rId71" Type="http://schemas.openxmlformats.org/officeDocument/2006/relationships/image" Target="../media/image64.png"/><Relationship Id="rId92" Type="http://schemas.openxmlformats.org/officeDocument/2006/relationships/customXml" Target="../ink/ink63.xml"/><Relationship Id="rId213" Type="http://schemas.openxmlformats.org/officeDocument/2006/relationships/image" Target="../media/image135.png"/><Relationship Id="rId234" Type="http://schemas.openxmlformats.org/officeDocument/2006/relationships/customXml" Target="../ink/ink134.xml"/><Relationship Id="rId2" Type="http://schemas.openxmlformats.org/officeDocument/2006/relationships/customXml" Target="../ink/ink18.xml"/><Relationship Id="rId29" Type="http://schemas.openxmlformats.org/officeDocument/2006/relationships/image" Target="../media/image43.png"/><Relationship Id="rId40" Type="http://schemas.openxmlformats.org/officeDocument/2006/relationships/customXml" Target="../ink/ink37.xml"/><Relationship Id="rId115" Type="http://schemas.openxmlformats.org/officeDocument/2006/relationships/image" Target="../media/image86.png"/><Relationship Id="rId136" Type="http://schemas.openxmlformats.org/officeDocument/2006/relationships/customXml" Target="../ink/ink85.xml"/><Relationship Id="rId157" Type="http://schemas.openxmlformats.org/officeDocument/2006/relationships/image" Target="../media/image107.png"/><Relationship Id="rId178" Type="http://schemas.openxmlformats.org/officeDocument/2006/relationships/customXml" Target="../ink/ink106.xml"/><Relationship Id="rId61" Type="http://schemas.openxmlformats.org/officeDocument/2006/relationships/image" Target="../media/image59.png"/><Relationship Id="rId82" Type="http://schemas.openxmlformats.org/officeDocument/2006/relationships/customXml" Target="../ink/ink58.xml"/><Relationship Id="rId199" Type="http://schemas.openxmlformats.org/officeDocument/2006/relationships/image" Target="../media/image128.png"/><Relationship Id="rId203" Type="http://schemas.openxmlformats.org/officeDocument/2006/relationships/image" Target="../media/image130.png"/><Relationship Id="rId19" Type="http://schemas.openxmlformats.org/officeDocument/2006/relationships/image" Target="../media/image38.png"/><Relationship Id="rId224" Type="http://schemas.openxmlformats.org/officeDocument/2006/relationships/customXml" Target="../ink/ink129.xml"/><Relationship Id="rId30" Type="http://schemas.openxmlformats.org/officeDocument/2006/relationships/customXml" Target="../ink/ink32.xml"/><Relationship Id="rId105" Type="http://schemas.openxmlformats.org/officeDocument/2006/relationships/image" Target="../media/image81.png"/><Relationship Id="rId126" Type="http://schemas.openxmlformats.org/officeDocument/2006/relationships/customXml" Target="../ink/ink80.xml"/><Relationship Id="rId147" Type="http://schemas.openxmlformats.org/officeDocument/2006/relationships/image" Target="../media/image102.png"/><Relationship Id="rId168" Type="http://schemas.openxmlformats.org/officeDocument/2006/relationships/customXml" Target="../ink/ink101.xml"/><Relationship Id="rId51" Type="http://schemas.openxmlformats.org/officeDocument/2006/relationships/image" Target="../media/image54.png"/><Relationship Id="rId72" Type="http://schemas.openxmlformats.org/officeDocument/2006/relationships/customXml" Target="../ink/ink53.xml"/><Relationship Id="rId93" Type="http://schemas.openxmlformats.org/officeDocument/2006/relationships/image" Target="../media/image75.png"/><Relationship Id="rId189" Type="http://schemas.openxmlformats.org/officeDocument/2006/relationships/image" Target="../media/image123.png"/><Relationship Id="rId3" Type="http://schemas.openxmlformats.org/officeDocument/2006/relationships/image" Target="../media/image30.png"/><Relationship Id="rId214" Type="http://schemas.openxmlformats.org/officeDocument/2006/relationships/customXml" Target="../ink/ink124.xml"/><Relationship Id="rId235" Type="http://schemas.openxmlformats.org/officeDocument/2006/relationships/image" Target="../media/image146.png"/><Relationship Id="rId116" Type="http://schemas.openxmlformats.org/officeDocument/2006/relationships/customXml" Target="../ink/ink75.xml"/><Relationship Id="rId137" Type="http://schemas.openxmlformats.org/officeDocument/2006/relationships/image" Target="../media/image97.png"/><Relationship Id="rId158" Type="http://schemas.openxmlformats.org/officeDocument/2006/relationships/customXml" Target="../ink/ink96.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customXml" Target="../ink/ink135.xml"/><Relationship Id="rId3" Type="http://schemas.openxmlformats.org/officeDocument/2006/relationships/notesSlide" Target="../notesSlides/notesSlide34.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oleObject" Target="../embeddings/oleObject7.bin"/><Relationship Id="rId9"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3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3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38.xml"/><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customXml" Target="../ink/ink139.xml"/></Relationships>
</file>

<file path=ppt/slides/_rels/slide4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45.xml"/><Relationship Id="rId18" Type="http://schemas.openxmlformats.org/officeDocument/2006/relationships/image" Target="../media/image155.png"/><Relationship Id="rId3" Type="http://schemas.openxmlformats.org/officeDocument/2006/relationships/customXml" Target="../ink/ink140.xml"/><Relationship Id="rId7" Type="http://schemas.openxmlformats.org/officeDocument/2006/relationships/customXml" Target="../ink/ink142.xml"/><Relationship Id="rId12" Type="http://schemas.openxmlformats.org/officeDocument/2006/relationships/image" Target="../media/image152.png"/><Relationship Id="rId17" Type="http://schemas.openxmlformats.org/officeDocument/2006/relationships/customXml" Target="../ink/ink147.xml"/><Relationship Id="rId2" Type="http://schemas.openxmlformats.org/officeDocument/2006/relationships/notesSlide" Target="../notesSlides/notesSlide35.xml"/><Relationship Id="rId16" Type="http://schemas.openxmlformats.org/officeDocument/2006/relationships/image" Target="../media/image154.png"/><Relationship Id="rId20"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49.png"/><Relationship Id="rId11" Type="http://schemas.openxmlformats.org/officeDocument/2006/relationships/customXml" Target="../ink/ink144.xml"/><Relationship Id="rId5" Type="http://schemas.openxmlformats.org/officeDocument/2006/relationships/customXml" Target="../ink/ink141.xml"/><Relationship Id="rId15" Type="http://schemas.openxmlformats.org/officeDocument/2006/relationships/customXml" Target="../ink/ink146.xml"/><Relationship Id="rId10" Type="http://schemas.openxmlformats.org/officeDocument/2006/relationships/image" Target="../media/image151.png"/><Relationship Id="rId19" Type="http://schemas.openxmlformats.org/officeDocument/2006/relationships/customXml" Target="../ink/ink148.xml"/><Relationship Id="rId4" Type="http://schemas.openxmlformats.org/officeDocument/2006/relationships/image" Target="../media/image148.png"/><Relationship Id="rId9" Type="http://schemas.openxmlformats.org/officeDocument/2006/relationships/customXml" Target="../ink/ink143.xml"/><Relationship Id="rId14" Type="http://schemas.openxmlformats.org/officeDocument/2006/relationships/image" Target="../media/image153.png"/></Relationships>
</file>

<file path=ppt/slides/_rels/slide4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customXml" Target="../ink/ink14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150.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8.png"/></Relationships>
</file>

<file path=ppt/slides/_rels/slide46.xml.rels><?xml version="1.0" encoding="UTF-8" standalone="yes"?>
<Relationships xmlns="http://schemas.openxmlformats.org/package/2006/relationships"><Relationship Id="rId8" Type="http://schemas.openxmlformats.org/officeDocument/2006/relationships/customXml" Target="../ink/ink151.xml"/><Relationship Id="rId3" Type="http://schemas.openxmlformats.org/officeDocument/2006/relationships/notesSlide" Target="../notesSlides/notesSlide37.xml"/><Relationship Id="rId7" Type="http://schemas.openxmlformats.org/officeDocument/2006/relationships/image" Target="../media/image16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59.emf"/><Relationship Id="rId4" Type="http://schemas.openxmlformats.org/officeDocument/2006/relationships/oleObject" Target="../embeddings/oleObject9.bin"/><Relationship Id="rId9" Type="http://schemas.openxmlformats.org/officeDocument/2006/relationships/image" Target="../media/image161.png"/></Relationships>
</file>

<file path=ppt/slides/_rels/slide47.xml.rels><?xml version="1.0" encoding="UTF-8" standalone="yes"?>
<Relationships xmlns="http://schemas.openxmlformats.org/package/2006/relationships"><Relationship Id="rId3" Type="http://schemas.openxmlformats.org/officeDocument/2006/relationships/customXml" Target="../ink/ink15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48.xml.rels><?xml version="1.0" encoding="UTF-8" standalone="yes"?>
<Relationships xmlns="http://schemas.openxmlformats.org/package/2006/relationships"><Relationship Id="rId3" Type="http://schemas.openxmlformats.org/officeDocument/2006/relationships/customXml" Target="../ink/ink15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3.png"/></Relationships>
</file>

<file path=ppt/slides/_rels/slide49.xml.rels><?xml version="1.0" encoding="UTF-8" standalone="yes"?>
<Relationships xmlns="http://schemas.openxmlformats.org/package/2006/relationships"><Relationship Id="rId3" Type="http://schemas.openxmlformats.org/officeDocument/2006/relationships/customXml" Target="../ink/ink154.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ustomXml" Target="../ink/ink155.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5.png"/></Relationships>
</file>

<file path=ppt/slides/_rels/slide5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customXml" Target="../ink/ink15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157.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57.xml.rels><?xml version="1.0" encoding="UTF-8" standalone="yes"?>
<Relationships xmlns="http://schemas.openxmlformats.org/package/2006/relationships"><Relationship Id="rId3" Type="http://schemas.openxmlformats.org/officeDocument/2006/relationships/customXml" Target="../ink/ink158.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58.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6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80.x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537321B6-C600-408B-884C-C98F5D216953}"/>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Chapter 13: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046C679-4630-4320-9511-EECBA6E8AA9C}"/>
              </a:ext>
            </a:extLst>
          </p:cNvPr>
          <p:cNvSpPr>
            <a:spLocks noGrp="1" noChangeArrowheads="1"/>
          </p:cNvSpPr>
          <p:nvPr>
            <p:ph type="title"/>
          </p:nvPr>
        </p:nvSpPr>
        <p:spPr>
          <a:xfrm>
            <a:off x="966788" y="55563"/>
            <a:ext cx="8077200" cy="609600"/>
          </a:xfrm>
        </p:spPr>
        <p:txBody>
          <a:bodyPr/>
          <a:lstStyle/>
          <a:p>
            <a:pPr>
              <a:defRPr/>
            </a:pPr>
            <a:r>
              <a:rPr lang="en-US">
                <a:effectLst>
                  <a:outerShdw blurRad="38100" dist="38100" dir="2700000" algn="tl">
                    <a:srgbClr val="C0C0C0"/>
                  </a:outerShdw>
                </a:effectLst>
                <a:ea typeface="ＭＳ Ｐゴシック" pitchFamily="34" charset="-128"/>
              </a:rPr>
              <a:t>Pictorial Depiction of Equivalence Rules</a:t>
            </a:r>
          </a:p>
        </p:txBody>
      </p:sp>
      <p:pic>
        <p:nvPicPr>
          <p:cNvPr id="17411" name="Picture 5">
            <a:extLst>
              <a:ext uri="{FF2B5EF4-FFF2-40B4-BE49-F238E27FC236}">
                <a16:creationId xmlns:a16="http://schemas.microsoft.com/office/drawing/2014/main" id="{D872DF47-0C94-4348-85E5-000EF8C18C8E}"/>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642" t="2286" r="642" b="2000"/>
          <a:stretch>
            <a:fillRect/>
          </a:stretch>
        </p:blipFill>
        <p:spPr>
          <a:xfrm>
            <a:off x="1273175" y="1093788"/>
            <a:ext cx="6743700" cy="4903787"/>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E59162B9-75A6-4F3B-961F-A367B885B98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Equivalence Rules (Cont.)</a:t>
            </a:r>
          </a:p>
        </p:txBody>
      </p:sp>
      <p:sp>
        <p:nvSpPr>
          <p:cNvPr id="18435" name="Rectangle 3">
            <a:extLst>
              <a:ext uri="{FF2B5EF4-FFF2-40B4-BE49-F238E27FC236}">
                <a16:creationId xmlns:a16="http://schemas.microsoft.com/office/drawing/2014/main" id="{90364D3B-CC03-4249-A516-18E6186CE95F}"/>
              </a:ext>
            </a:extLst>
          </p:cNvPr>
          <p:cNvSpPr>
            <a:spLocks noGrp="1" noChangeArrowheads="1"/>
          </p:cNvSpPr>
          <p:nvPr>
            <p:ph type="body" idx="1"/>
          </p:nvPr>
        </p:nvSpPr>
        <p:spPr>
          <a:xfrm>
            <a:off x="814388" y="1093788"/>
            <a:ext cx="7920037" cy="4903787"/>
          </a:xfrm>
        </p:spPr>
        <p:txBody>
          <a:bodyPr/>
          <a:lstStyle/>
          <a:p>
            <a:pPr>
              <a:buFont typeface="Monotype Sorts" charset="2"/>
              <a:buNone/>
            </a:pPr>
            <a:r>
              <a:rPr lang="en-US" altLang="en-US" sz="1800">
                <a:ea typeface="ＭＳ Ｐゴシック" panose="020B0600070205080204" pitchFamily="34" charset="-128"/>
              </a:rPr>
              <a:t>7.	</a:t>
            </a:r>
            <a:r>
              <a:rPr lang="en-US" altLang="en-US" sz="2000">
                <a:ea typeface="ＭＳ Ｐゴシック" panose="020B0600070205080204" pitchFamily="34" charset="-128"/>
              </a:rPr>
              <a:t>The selection operation distributes over the theta join operation under the following two conditions:</a:t>
            </a:r>
            <a:br>
              <a:rPr lang="en-US" altLang="en-US" sz="2000">
                <a:ea typeface="ＭＳ Ｐゴシック" panose="020B0600070205080204" pitchFamily="34" charset="-128"/>
              </a:rPr>
            </a:br>
            <a:r>
              <a:rPr lang="en-US" altLang="en-US" sz="2000">
                <a:ea typeface="ＭＳ Ｐゴシック" panose="020B0600070205080204" pitchFamily="34" charset="-128"/>
              </a:rPr>
              <a:t>(a)  When all the attributes in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Greek Symbols" pitchFamily="18" charset="2"/>
              </a:rPr>
              <a:t>0 </a:t>
            </a:r>
            <a:r>
              <a:rPr lang="en-US" altLang="en-US" sz="2000">
                <a:ea typeface="ＭＳ Ｐゴシック" panose="020B0600070205080204" pitchFamily="34" charset="-128"/>
                <a:sym typeface="Greek Symbols" pitchFamily="18" charset="2"/>
              </a:rPr>
              <a:t> involve only the attributes of one </a:t>
            </a:r>
            <a:br>
              <a:rPr lang="en-US" altLang="en-US" sz="2000">
                <a:ea typeface="ＭＳ Ｐゴシック" panose="020B0600070205080204" pitchFamily="34" charset="-128"/>
                <a:sym typeface="Greek Symbols" pitchFamily="18" charset="2"/>
              </a:rPr>
            </a:br>
            <a:r>
              <a:rPr lang="en-US" altLang="en-US" sz="2000">
                <a:ea typeface="ＭＳ Ｐゴシック" panose="020B0600070205080204" pitchFamily="34" charset="-128"/>
                <a:sym typeface="Greek Symbols" pitchFamily="18" charset="2"/>
              </a:rPr>
              <a:t>       of the expressions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being joined.</a:t>
            </a:r>
            <a:br>
              <a:rPr lang="en-US" altLang="en-US" sz="2000">
                <a:ea typeface="ＭＳ Ｐゴシック" panose="020B0600070205080204" pitchFamily="34" charset="-128"/>
                <a:sym typeface="Greek Symbols" pitchFamily="18" charset="2"/>
              </a:rPr>
            </a:br>
            <a:br>
              <a:rPr lang="en-US" altLang="en-US" sz="2000">
                <a:ea typeface="ＭＳ Ｐゴシック" panose="020B0600070205080204" pitchFamily="34" charset="-128"/>
                <a:sym typeface="Greek Symbols" pitchFamily="18" charset="2"/>
              </a:rPr>
            </a:br>
            <a:r>
              <a:rPr lang="en-US" altLang="en-US" sz="20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0</a:t>
            </a:r>
            <a:r>
              <a:rPr lang="en-US" altLang="en-US" sz="2000">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  </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Symbol" panose="05050102010706020507" pitchFamily="18" charset="2"/>
              </a:rPr>
              <a:t> 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baseline="-25000">
                <a:ea typeface="ＭＳ Ｐゴシック" panose="020B0600070205080204" pitchFamily="34" charset="-128"/>
                <a:sym typeface="Symbol" panose="05050102010706020507" pitchFamily="18" charset="2"/>
              </a:rPr>
              <a:t>0</a:t>
            </a:r>
            <a:r>
              <a:rPr lang="en-US" altLang="en-US" sz="2000">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Symbol" panose="05050102010706020507" pitchFamily="18" charset="2"/>
              </a:rPr>
              <a:t> 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Greek Symbols" pitchFamily="18" charset="2"/>
              </a:rPr>
              <a:t> </a:t>
            </a:r>
            <a:br>
              <a:rPr lang="en-US" altLang="en-US" sz="2000">
                <a:ea typeface="ＭＳ Ｐゴシック" panose="020B0600070205080204" pitchFamily="34" charset="-128"/>
                <a:sym typeface="Greek Symbols" pitchFamily="18" charset="2"/>
              </a:rPr>
            </a:br>
            <a:endParaRPr lang="en-US" altLang="en-US" sz="2000">
              <a:ea typeface="ＭＳ Ｐゴシック" panose="020B0600070205080204" pitchFamily="34" charset="-128"/>
              <a:sym typeface="Greek Symbols" pitchFamily="18" charset="2"/>
            </a:endParaRPr>
          </a:p>
          <a:p>
            <a:pPr>
              <a:buFont typeface="Monotype Sorts" charset="2"/>
              <a:buNone/>
            </a:pPr>
            <a:r>
              <a:rPr lang="en-US" altLang="en-US" sz="2000">
                <a:ea typeface="ＭＳ Ｐゴシック" panose="020B0600070205080204" pitchFamily="34" charset="-128"/>
                <a:sym typeface="Greek Symbols" pitchFamily="18" charset="2"/>
              </a:rPr>
              <a:t>	(b) When </a:t>
            </a:r>
            <a:r>
              <a:rPr lang="en-US" altLang="en-US" sz="2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Greek Symbols" pitchFamily="18" charset="2"/>
              </a:rPr>
              <a:t> </a:t>
            </a:r>
            <a:r>
              <a:rPr lang="en-US" altLang="en-US" sz="2000" baseline="-25000">
                <a:ea typeface="ＭＳ Ｐゴシック" panose="020B0600070205080204" pitchFamily="34" charset="-128"/>
                <a:sym typeface="Greek Symbols" pitchFamily="18" charset="2"/>
              </a:rPr>
              <a:t>1 </a:t>
            </a:r>
            <a:r>
              <a:rPr lang="en-US" altLang="en-US" sz="2000">
                <a:ea typeface="ＭＳ Ｐゴシック" panose="020B0600070205080204" pitchFamily="34" charset="-128"/>
                <a:sym typeface="Greek Symbols" pitchFamily="18" charset="2"/>
              </a:rPr>
              <a:t>involves only the attributes of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and</a:t>
            </a:r>
            <a:r>
              <a:rPr lang="en-US" altLang="en-US" sz="20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Greek Symbols" pitchFamily="18" charset="2"/>
              </a:rPr>
              <a:t>2 </a:t>
            </a:r>
            <a:r>
              <a:rPr lang="en-US" altLang="en-US" sz="2000">
                <a:ea typeface="ＭＳ Ｐゴシック" panose="020B0600070205080204" pitchFamily="34" charset="-128"/>
                <a:sym typeface="Greek Symbols" pitchFamily="18" charset="2"/>
              </a:rPr>
              <a:t> involves  </a:t>
            </a:r>
            <a:br>
              <a:rPr lang="en-US" altLang="en-US" sz="2000">
                <a:ea typeface="ＭＳ Ｐゴシック" panose="020B0600070205080204" pitchFamily="34" charset="-128"/>
                <a:sym typeface="Greek Symbols" pitchFamily="18" charset="2"/>
              </a:rPr>
            </a:br>
            <a:r>
              <a:rPr lang="en-US" altLang="en-US" sz="2000">
                <a:ea typeface="ＭＳ Ｐゴシック" panose="020B0600070205080204" pitchFamily="34" charset="-128"/>
                <a:sym typeface="Greek Symbols" pitchFamily="18" charset="2"/>
              </a:rPr>
              <a:t>      only the attributes of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a:t>
            </a:r>
          </a:p>
          <a:p>
            <a:pPr>
              <a:buFont typeface="Monotype Sorts" charset="2"/>
              <a:buNone/>
            </a:pP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Symbol" panose="05050102010706020507" pitchFamily="18" charset="2"/>
              </a:rPr>
              <a:t> 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a:t>
            </a:r>
          </a:p>
        </p:txBody>
      </p:sp>
      <p:sp>
        <p:nvSpPr>
          <p:cNvPr id="18436" name="AutoShape 7">
            <a:extLst>
              <a:ext uri="{FF2B5EF4-FFF2-40B4-BE49-F238E27FC236}">
                <a16:creationId xmlns:a16="http://schemas.microsoft.com/office/drawing/2014/main" id="{DBCCFCB7-7933-442C-8A2D-8B65C7F0FC9C}"/>
              </a:ext>
            </a:extLst>
          </p:cNvPr>
          <p:cNvSpPr>
            <a:spLocks noChangeArrowheads="1"/>
          </p:cNvSpPr>
          <p:nvPr/>
        </p:nvSpPr>
        <p:spPr bwMode="auto">
          <a:xfrm rot="5400000">
            <a:off x="3095626" y="27400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8437" name="AutoShape 8">
            <a:extLst>
              <a:ext uri="{FF2B5EF4-FFF2-40B4-BE49-F238E27FC236}">
                <a16:creationId xmlns:a16="http://schemas.microsoft.com/office/drawing/2014/main" id="{13EA8CD8-4EF9-4FE8-BEDC-E9DAD0B95974}"/>
              </a:ext>
            </a:extLst>
          </p:cNvPr>
          <p:cNvSpPr>
            <a:spLocks noChangeArrowheads="1"/>
          </p:cNvSpPr>
          <p:nvPr/>
        </p:nvSpPr>
        <p:spPr bwMode="auto">
          <a:xfrm rot="5400000">
            <a:off x="3582988" y="41751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8438" name="AutoShape 9">
            <a:extLst>
              <a:ext uri="{FF2B5EF4-FFF2-40B4-BE49-F238E27FC236}">
                <a16:creationId xmlns:a16="http://schemas.microsoft.com/office/drawing/2014/main" id="{EF447382-5049-4AFD-8594-00EECC8ECD13}"/>
              </a:ext>
            </a:extLst>
          </p:cNvPr>
          <p:cNvSpPr>
            <a:spLocks noChangeArrowheads="1"/>
          </p:cNvSpPr>
          <p:nvPr/>
        </p:nvSpPr>
        <p:spPr bwMode="auto">
          <a:xfrm rot="5400000">
            <a:off x="5105400" y="27384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8439" name="AutoShape 10">
            <a:extLst>
              <a:ext uri="{FF2B5EF4-FFF2-40B4-BE49-F238E27FC236}">
                <a16:creationId xmlns:a16="http://schemas.microsoft.com/office/drawing/2014/main" id="{87628D7A-C99D-41F9-8A4B-5AECAFFB6D39}"/>
              </a:ext>
            </a:extLst>
          </p:cNvPr>
          <p:cNvSpPr>
            <a:spLocks noChangeArrowheads="1"/>
          </p:cNvSpPr>
          <p:nvPr/>
        </p:nvSpPr>
        <p:spPr bwMode="auto">
          <a:xfrm rot="5400000">
            <a:off x="5673725" y="41862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484E4480-4D1F-4725-B922-8840755AE20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Equivalence Rules (Cont.)</a:t>
            </a:r>
          </a:p>
        </p:txBody>
      </p:sp>
      <p:sp>
        <p:nvSpPr>
          <p:cNvPr id="19459" name="Rectangle 3">
            <a:extLst>
              <a:ext uri="{FF2B5EF4-FFF2-40B4-BE49-F238E27FC236}">
                <a16:creationId xmlns:a16="http://schemas.microsoft.com/office/drawing/2014/main" id="{0B7225DF-B278-4FFB-906A-6CF1CF8DF6B6}"/>
              </a:ext>
            </a:extLst>
          </p:cNvPr>
          <p:cNvSpPr>
            <a:spLocks noGrp="1" noChangeArrowheads="1"/>
          </p:cNvSpPr>
          <p:nvPr>
            <p:ph type="body" idx="1"/>
          </p:nvPr>
        </p:nvSpPr>
        <p:spPr>
          <a:xfrm>
            <a:off x="857250" y="1054100"/>
            <a:ext cx="7899400" cy="4827588"/>
          </a:xfrm>
        </p:spPr>
        <p:txBody>
          <a:bodyPr/>
          <a:lstStyle/>
          <a:p>
            <a:pPr>
              <a:buFont typeface="Monotype Sorts" charset="2"/>
              <a:buNone/>
              <a:tabLst>
                <a:tab pos="3087688" algn="ctr"/>
              </a:tabLst>
            </a:pPr>
            <a:r>
              <a:rPr lang="en-US" altLang="en-US" sz="1800">
                <a:ea typeface="ＭＳ Ｐゴシック" panose="020B0600070205080204" pitchFamily="34" charset="-128"/>
              </a:rPr>
              <a:t>8.	</a:t>
            </a:r>
            <a:r>
              <a:rPr lang="en-US" altLang="en-US" sz="2000">
                <a:ea typeface="ＭＳ Ｐゴシック" panose="020B0600070205080204" pitchFamily="34" charset="-128"/>
              </a:rPr>
              <a:t>The projection operation distributes over the theta join operation as follows:</a:t>
            </a:r>
          </a:p>
          <a:p>
            <a:pPr>
              <a:buFont typeface="Monotype Sorts" charset="2"/>
              <a:buNone/>
              <a:tabLst>
                <a:tab pos="3087688" algn="ctr"/>
              </a:tabLst>
            </a:pPr>
            <a:r>
              <a:rPr lang="en-US" altLang="en-US" sz="2000">
                <a:ea typeface="ＭＳ Ｐゴシック" panose="020B0600070205080204" pitchFamily="34" charset="-128"/>
              </a:rPr>
              <a:t>	(a) if </a:t>
            </a:r>
            <a:r>
              <a:rPr kumimoji="0" lang="en-US" altLang="en-US" sz="2000">
                <a:solidFill>
                  <a:srgbClr val="000000"/>
                </a:solidFill>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Greek Symbols" pitchFamily="18" charset="2"/>
              </a:rPr>
              <a:t> involves only attributes from </a:t>
            </a:r>
            <a:r>
              <a:rPr lang="en-US" altLang="en-US" sz="2000" i="1">
                <a:ea typeface="ＭＳ Ｐゴシック" panose="020B0600070205080204" pitchFamily="34" charset="-128"/>
                <a:sym typeface="Greek Symbols" pitchFamily="18" charset="2"/>
              </a:rPr>
              <a:t>L</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L</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a:t>
            </a:r>
            <a:br>
              <a:rPr lang="en-US" altLang="en-US" sz="2000">
                <a:ea typeface="ＭＳ Ｐゴシック" panose="020B0600070205080204" pitchFamily="34" charset="-128"/>
                <a:sym typeface="Symbol" panose="05050102010706020507" pitchFamily="18" charset="2"/>
              </a:rPr>
            </a:b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	</a:t>
            </a:r>
          </a:p>
          <a:p>
            <a:pPr>
              <a:buFont typeface="Monotype Sorts" charset="2"/>
              <a:buNone/>
              <a:tabLst>
                <a:tab pos="3087688" algn="ctr"/>
              </a:tabLst>
            </a:pPr>
            <a:r>
              <a:rPr lang="en-US" altLang="en-US" sz="2000">
                <a:ea typeface="ＭＳ Ｐゴシック" panose="020B0600070205080204" pitchFamily="34" charset="-128"/>
                <a:sym typeface="Symbol" panose="05050102010706020507" pitchFamily="18" charset="2"/>
              </a:rPr>
              <a:t>	(b) Consider a join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      </a:t>
            </a:r>
            <a:r>
              <a:rPr lang="en-US" altLang="en-US" sz="2000" i="1">
                <a:ea typeface="ＭＳ Ｐゴシック" panose="020B0600070205080204" pitchFamily="34" charset="-128"/>
                <a:sym typeface="Greek Symbols" pitchFamily="18" charset="2"/>
              </a:rPr>
              <a:t> 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a:t>
            </a:r>
          </a:p>
          <a:p>
            <a:pPr lvl="1">
              <a:tabLst>
                <a:tab pos="3087688" algn="ctr"/>
              </a:tabLst>
            </a:pPr>
            <a:r>
              <a:rPr lang="en-US" altLang="en-US" sz="2000">
                <a:ea typeface="ＭＳ Ｐゴシック" panose="020B0600070205080204" pitchFamily="34" charset="-128"/>
                <a:sym typeface="Greek Symbols" pitchFamily="18" charset="2"/>
              </a:rPr>
              <a:t> Let </a:t>
            </a:r>
            <a:r>
              <a:rPr lang="en-US" altLang="en-US" sz="2000" i="1">
                <a:ea typeface="ＭＳ Ｐゴシック" panose="020B0600070205080204" pitchFamily="34" charset="-128"/>
                <a:sym typeface="Greek Symbols" pitchFamily="18" charset="2"/>
              </a:rPr>
              <a:t>L</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and </a:t>
            </a:r>
            <a:r>
              <a:rPr lang="en-US" altLang="en-US" sz="2000" i="1">
                <a:ea typeface="ＭＳ Ｐゴシック" panose="020B0600070205080204" pitchFamily="34" charset="-128"/>
                <a:sym typeface="Symbol" panose="05050102010706020507" pitchFamily="18" charset="2"/>
              </a:rPr>
              <a:t>L</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be sets of attributes from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and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respectively.  </a:t>
            </a:r>
          </a:p>
          <a:p>
            <a:pPr lvl="1">
              <a:tabLst>
                <a:tab pos="3087688" algn="ctr"/>
              </a:tabLst>
            </a:pPr>
            <a:r>
              <a:rPr lang="en-US" altLang="en-US" sz="2000">
                <a:ea typeface="ＭＳ Ｐゴシック" panose="020B0600070205080204" pitchFamily="34" charset="-128"/>
                <a:sym typeface="Greek Symbols" pitchFamily="18" charset="2"/>
              </a:rPr>
              <a:t>Let </a:t>
            </a:r>
            <a:r>
              <a:rPr lang="en-US" altLang="en-US" sz="2000" i="1">
                <a:ea typeface="ＭＳ Ｐゴシック" panose="020B0600070205080204" pitchFamily="34" charset="-128"/>
                <a:sym typeface="Symbol" panose="05050102010706020507" pitchFamily="18" charset="2"/>
              </a:rPr>
              <a:t>L</a:t>
            </a:r>
            <a:r>
              <a:rPr lang="en-US" altLang="en-US" sz="2000" baseline="-25000">
                <a:ea typeface="ＭＳ Ｐゴシック" panose="020B0600070205080204" pitchFamily="34" charset="-128"/>
                <a:sym typeface="Symbol" panose="05050102010706020507" pitchFamily="18" charset="2"/>
              </a:rPr>
              <a:t>3</a:t>
            </a:r>
            <a:r>
              <a:rPr lang="en-US" altLang="en-US" sz="2000">
                <a:ea typeface="ＭＳ Ｐゴシック" panose="020B0600070205080204" pitchFamily="34" charset="-128"/>
                <a:sym typeface="Symbol" panose="05050102010706020507" pitchFamily="18" charset="2"/>
              </a:rPr>
              <a:t> be attributes of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that are involved in join condition </a:t>
            </a:r>
            <a:r>
              <a:rPr lang="en-US" altLang="en-US" sz="20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Greek Symbols" pitchFamily="18" charset="2"/>
              </a:rPr>
              <a:t>but are not in </a:t>
            </a:r>
            <a:r>
              <a:rPr lang="en-US" altLang="en-US" sz="2000" i="1">
                <a:ea typeface="ＭＳ Ｐゴシック" panose="020B0600070205080204" pitchFamily="34" charset="-128"/>
                <a:sym typeface="Greek Symbols" pitchFamily="18" charset="2"/>
              </a:rPr>
              <a:t>L</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L</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and</a:t>
            </a:r>
          </a:p>
          <a:p>
            <a:pPr lvl="1">
              <a:tabLst>
                <a:tab pos="3087688" algn="ctr"/>
              </a:tabLst>
            </a:pPr>
            <a:r>
              <a:rPr lang="en-US" altLang="en-US" sz="2000">
                <a:ea typeface="ＭＳ Ｐゴシック" panose="020B0600070205080204" pitchFamily="34" charset="-128"/>
                <a:sym typeface="Symbol" panose="05050102010706020507" pitchFamily="18" charset="2"/>
              </a:rPr>
              <a:t> let </a:t>
            </a:r>
            <a:r>
              <a:rPr lang="en-US" altLang="en-US" sz="2000" i="1">
                <a:ea typeface="ＭＳ Ｐゴシック" panose="020B0600070205080204" pitchFamily="34" charset="-128"/>
                <a:sym typeface="Greek Symbols" pitchFamily="18" charset="2"/>
              </a:rPr>
              <a:t>L</a:t>
            </a:r>
            <a:r>
              <a:rPr lang="en-US" altLang="en-US" sz="2000" baseline="-25000">
                <a:ea typeface="ＭＳ Ｐゴシック" panose="020B0600070205080204" pitchFamily="34" charset="-128"/>
                <a:sym typeface="Greek Symbols" pitchFamily="18" charset="2"/>
              </a:rPr>
              <a:t>4</a:t>
            </a:r>
            <a:r>
              <a:rPr lang="en-US" altLang="en-US" sz="2000">
                <a:ea typeface="ＭＳ Ｐゴシック" panose="020B0600070205080204" pitchFamily="34" charset="-128"/>
                <a:sym typeface="Greek Symbols" pitchFamily="18" charset="2"/>
              </a:rPr>
              <a:t> be attributes of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 </a:t>
            </a:r>
            <a:r>
              <a:rPr lang="en-US" altLang="en-US" sz="2000">
                <a:ea typeface="ＭＳ Ｐゴシック" panose="020B0600070205080204" pitchFamily="34" charset="-128"/>
                <a:sym typeface="Greek Symbols" pitchFamily="18" charset="2"/>
              </a:rPr>
              <a:t>that are involved in join condition </a:t>
            </a:r>
            <a:r>
              <a:rPr lang="en-US" altLang="en-US" sz="2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Greek Symbols" pitchFamily="18" charset="2"/>
              </a:rPr>
              <a:t>, but are not in </a:t>
            </a:r>
            <a:r>
              <a:rPr lang="en-US" altLang="en-US" sz="2000" i="1">
                <a:ea typeface="ＭＳ Ｐゴシック" panose="020B0600070205080204" pitchFamily="34" charset="-128"/>
                <a:sym typeface="Greek Symbols" pitchFamily="18" charset="2"/>
              </a:rPr>
              <a:t>L</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L</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a:t>
            </a:r>
          </a:p>
        </p:txBody>
      </p:sp>
      <p:sp>
        <p:nvSpPr>
          <p:cNvPr id="19460" name="AutoShape 6">
            <a:extLst>
              <a:ext uri="{FF2B5EF4-FFF2-40B4-BE49-F238E27FC236}">
                <a16:creationId xmlns:a16="http://schemas.microsoft.com/office/drawing/2014/main" id="{1C733A83-8E15-4AAF-A25F-4AA93E94F76B}"/>
              </a:ext>
            </a:extLst>
          </p:cNvPr>
          <p:cNvSpPr>
            <a:spLocks noChangeArrowheads="1"/>
          </p:cNvSpPr>
          <p:nvPr/>
        </p:nvSpPr>
        <p:spPr bwMode="auto">
          <a:xfrm rot="5400000">
            <a:off x="3759200" y="28940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nvGrpSpPr>
          <p:cNvPr id="19461" name="Group 94">
            <a:extLst>
              <a:ext uri="{FF2B5EF4-FFF2-40B4-BE49-F238E27FC236}">
                <a16:creationId xmlns:a16="http://schemas.microsoft.com/office/drawing/2014/main" id="{5CAC5DBB-09C9-4F01-B78C-BB11ABCE23A0}"/>
              </a:ext>
            </a:extLst>
          </p:cNvPr>
          <p:cNvGrpSpPr>
            <a:grpSpLocks/>
          </p:cNvGrpSpPr>
          <p:nvPr/>
        </p:nvGrpSpPr>
        <p:grpSpPr bwMode="auto">
          <a:xfrm>
            <a:off x="2435225" y="2179638"/>
            <a:ext cx="4603750" cy="400050"/>
            <a:chOff x="1515" y="1364"/>
            <a:chExt cx="2920" cy="271"/>
          </a:xfrm>
        </p:grpSpPr>
        <p:sp>
          <p:nvSpPr>
            <p:cNvPr id="19508" name="Rectangle 14">
              <a:extLst>
                <a:ext uri="{FF2B5EF4-FFF2-40B4-BE49-F238E27FC236}">
                  <a16:creationId xmlns:a16="http://schemas.microsoft.com/office/drawing/2014/main" id="{36953039-725A-42BD-AF18-2C3FDE4DE199}"/>
                </a:ext>
              </a:extLst>
            </p:cNvPr>
            <p:cNvSpPr>
              <a:spLocks noChangeArrowheads="1"/>
            </p:cNvSpPr>
            <p:nvPr/>
          </p:nvSpPr>
          <p:spPr bwMode="auto">
            <a:xfrm>
              <a:off x="4316" y="1383"/>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09" name="Rectangle 15">
              <a:extLst>
                <a:ext uri="{FF2B5EF4-FFF2-40B4-BE49-F238E27FC236}">
                  <a16:creationId xmlns:a16="http://schemas.microsoft.com/office/drawing/2014/main" id="{7C0C6E51-8F0B-498F-B8B7-AC6D5A576C98}"/>
                </a:ext>
              </a:extLst>
            </p:cNvPr>
            <p:cNvSpPr>
              <a:spLocks noChangeArrowheads="1"/>
            </p:cNvSpPr>
            <p:nvPr/>
          </p:nvSpPr>
          <p:spPr bwMode="auto">
            <a:xfrm>
              <a:off x="4072"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0" name="Rectangle 16">
              <a:extLst>
                <a:ext uri="{FF2B5EF4-FFF2-40B4-BE49-F238E27FC236}">
                  <a16:creationId xmlns:a16="http://schemas.microsoft.com/office/drawing/2014/main" id="{C6C6D5E6-EF6E-404C-8D80-B9B97217B4A2}"/>
                </a:ext>
              </a:extLst>
            </p:cNvPr>
            <p:cNvSpPr>
              <a:spLocks noChangeArrowheads="1"/>
            </p:cNvSpPr>
            <p:nvPr/>
          </p:nvSpPr>
          <p:spPr bwMode="auto">
            <a:xfrm>
              <a:off x="3736"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1" name="Rectangle 17">
              <a:extLst>
                <a:ext uri="{FF2B5EF4-FFF2-40B4-BE49-F238E27FC236}">
                  <a16:creationId xmlns:a16="http://schemas.microsoft.com/office/drawing/2014/main" id="{A2E43937-E904-4D3F-B476-6CAAFC00D10F}"/>
                </a:ext>
              </a:extLst>
            </p:cNvPr>
            <p:cNvSpPr>
              <a:spLocks noChangeArrowheads="1"/>
            </p:cNvSpPr>
            <p:nvPr/>
          </p:nvSpPr>
          <p:spPr bwMode="auto">
            <a:xfrm>
              <a:off x="3388" y="1383"/>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2" name="Rectangle 18">
              <a:extLst>
                <a:ext uri="{FF2B5EF4-FFF2-40B4-BE49-F238E27FC236}">
                  <a16:creationId xmlns:a16="http://schemas.microsoft.com/office/drawing/2014/main" id="{C4CFC9BC-ACF1-4C85-BE2D-DC875758783F}"/>
                </a:ext>
              </a:extLst>
            </p:cNvPr>
            <p:cNvSpPr>
              <a:spLocks noChangeArrowheads="1"/>
            </p:cNvSpPr>
            <p:nvPr/>
          </p:nvSpPr>
          <p:spPr bwMode="auto">
            <a:xfrm>
              <a:off x="3162"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3" name="Rectangle 19">
              <a:extLst>
                <a:ext uri="{FF2B5EF4-FFF2-40B4-BE49-F238E27FC236}">
                  <a16:creationId xmlns:a16="http://schemas.microsoft.com/office/drawing/2014/main" id="{DAE01135-26E1-47EE-8FBD-4076F37B670B}"/>
                </a:ext>
              </a:extLst>
            </p:cNvPr>
            <p:cNvSpPr>
              <a:spLocks noChangeArrowheads="1"/>
            </p:cNvSpPr>
            <p:nvPr/>
          </p:nvSpPr>
          <p:spPr bwMode="auto">
            <a:xfrm>
              <a:off x="2840"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4" name="Rectangle 20">
              <a:extLst>
                <a:ext uri="{FF2B5EF4-FFF2-40B4-BE49-F238E27FC236}">
                  <a16:creationId xmlns:a16="http://schemas.microsoft.com/office/drawing/2014/main" id="{0C6F407B-DA3A-41D6-92DC-ED87DE8CABEE}"/>
                </a:ext>
              </a:extLst>
            </p:cNvPr>
            <p:cNvSpPr>
              <a:spLocks noChangeArrowheads="1"/>
            </p:cNvSpPr>
            <p:nvPr/>
          </p:nvSpPr>
          <p:spPr bwMode="auto">
            <a:xfrm>
              <a:off x="2611"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5" name="Rectangle 21">
              <a:extLst>
                <a:ext uri="{FF2B5EF4-FFF2-40B4-BE49-F238E27FC236}">
                  <a16:creationId xmlns:a16="http://schemas.microsoft.com/office/drawing/2014/main" id="{48A9D7E0-C130-47A6-814A-B3A89F1925B4}"/>
                </a:ext>
              </a:extLst>
            </p:cNvPr>
            <p:cNvSpPr>
              <a:spLocks noChangeArrowheads="1"/>
            </p:cNvSpPr>
            <p:nvPr/>
          </p:nvSpPr>
          <p:spPr bwMode="auto">
            <a:xfrm>
              <a:off x="1968"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Times New Roman" panose="02020603050405020304" pitchFamily="18" charset="0"/>
                </a:rPr>
                <a:t>(</a:t>
              </a:r>
              <a:endParaRPr lang="en-US" altLang="en-US"/>
            </a:p>
          </p:txBody>
        </p:sp>
        <p:sp>
          <p:nvSpPr>
            <p:cNvPr id="19516" name="Rectangle 22">
              <a:extLst>
                <a:ext uri="{FF2B5EF4-FFF2-40B4-BE49-F238E27FC236}">
                  <a16:creationId xmlns:a16="http://schemas.microsoft.com/office/drawing/2014/main" id="{0BDAEC94-ED37-455A-A096-9B0AB2F0E25A}"/>
                </a:ext>
              </a:extLst>
            </p:cNvPr>
            <p:cNvSpPr>
              <a:spLocks noChangeArrowheads="1"/>
            </p:cNvSpPr>
            <p:nvPr/>
          </p:nvSpPr>
          <p:spPr bwMode="auto">
            <a:xfrm>
              <a:off x="4247" y="1491"/>
              <a:ext cx="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a:solidFill>
                    <a:srgbClr val="000000"/>
                  </a:solidFill>
                  <a:latin typeface="Times New Roman" panose="02020603050405020304" pitchFamily="18" charset="0"/>
                </a:rPr>
                <a:t>2</a:t>
              </a:r>
              <a:endParaRPr lang="en-US" altLang="en-US"/>
            </a:p>
          </p:txBody>
        </p:sp>
        <p:sp>
          <p:nvSpPr>
            <p:cNvPr id="19517" name="Rectangle 24">
              <a:extLst>
                <a:ext uri="{FF2B5EF4-FFF2-40B4-BE49-F238E27FC236}">
                  <a16:creationId xmlns:a16="http://schemas.microsoft.com/office/drawing/2014/main" id="{B4D0376A-00C1-48D7-94E8-795F22094DE3}"/>
                </a:ext>
              </a:extLst>
            </p:cNvPr>
            <p:cNvSpPr>
              <a:spLocks noChangeArrowheads="1"/>
            </p:cNvSpPr>
            <p:nvPr/>
          </p:nvSpPr>
          <p:spPr bwMode="auto">
            <a:xfrm>
              <a:off x="3326"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a:solidFill>
                    <a:srgbClr val="000000"/>
                  </a:solidFill>
                  <a:latin typeface="Times New Roman" panose="02020603050405020304" pitchFamily="18" charset="0"/>
                </a:rPr>
                <a:t>1</a:t>
              </a:r>
              <a:endParaRPr lang="en-US" altLang="en-US"/>
            </a:p>
          </p:txBody>
        </p:sp>
        <p:sp>
          <p:nvSpPr>
            <p:cNvPr id="19518" name="Rectangle 25">
              <a:extLst>
                <a:ext uri="{FF2B5EF4-FFF2-40B4-BE49-F238E27FC236}">
                  <a16:creationId xmlns:a16="http://schemas.microsoft.com/office/drawing/2014/main" id="{FB098DEC-8A3A-44DF-9B5B-0646ACDC03A5}"/>
                </a:ext>
              </a:extLst>
            </p:cNvPr>
            <p:cNvSpPr>
              <a:spLocks noChangeArrowheads="1"/>
            </p:cNvSpPr>
            <p:nvPr/>
          </p:nvSpPr>
          <p:spPr bwMode="auto">
            <a:xfrm>
              <a:off x="254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a:solidFill>
                    <a:srgbClr val="000000"/>
                  </a:solidFill>
                  <a:latin typeface="Times New Roman" panose="02020603050405020304" pitchFamily="18" charset="0"/>
                </a:rPr>
                <a:t>2</a:t>
              </a:r>
              <a:endParaRPr lang="en-US" altLang="en-US"/>
            </a:p>
          </p:txBody>
        </p:sp>
        <p:sp>
          <p:nvSpPr>
            <p:cNvPr id="19519" name="Rectangle 27">
              <a:extLst>
                <a:ext uri="{FF2B5EF4-FFF2-40B4-BE49-F238E27FC236}">
                  <a16:creationId xmlns:a16="http://schemas.microsoft.com/office/drawing/2014/main" id="{B327AC72-BFFC-4F1E-A881-0093C361A420}"/>
                </a:ext>
              </a:extLst>
            </p:cNvPr>
            <p:cNvSpPr>
              <a:spLocks noChangeArrowheads="1"/>
            </p:cNvSpPr>
            <p:nvPr/>
          </p:nvSpPr>
          <p:spPr bwMode="auto">
            <a:xfrm>
              <a:off x="213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a:solidFill>
                    <a:srgbClr val="000000"/>
                  </a:solidFill>
                  <a:latin typeface="Times New Roman" panose="02020603050405020304" pitchFamily="18" charset="0"/>
                </a:rPr>
                <a:t>1</a:t>
              </a:r>
              <a:endParaRPr lang="en-US" altLang="en-US"/>
            </a:p>
          </p:txBody>
        </p:sp>
        <p:sp>
          <p:nvSpPr>
            <p:cNvPr id="19520" name="Rectangle 28">
              <a:extLst>
                <a:ext uri="{FF2B5EF4-FFF2-40B4-BE49-F238E27FC236}">
                  <a16:creationId xmlns:a16="http://schemas.microsoft.com/office/drawing/2014/main" id="{D8AEEE8A-7FEE-483C-8C24-E51ADC57E200}"/>
                </a:ext>
              </a:extLst>
            </p:cNvPr>
            <p:cNvSpPr>
              <a:spLocks noChangeArrowheads="1"/>
            </p:cNvSpPr>
            <p:nvPr/>
          </p:nvSpPr>
          <p:spPr bwMode="auto">
            <a:xfrm>
              <a:off x="4005"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900">
                  <a:solidFill>
                    <a:srgbClr val="000000"/>
                  </a:solidFill>
                  <a:latin typeface="Times New Roman" panose="02020603050405020304" pitchFamily="18" charset="0"/>
                </a:rPr>
                <a:t>2</a:t>
              </a:r>
              <a:endParaRPr lang="en-US" altLang="en-US"/>
            </a:p>
          </p:txBody>
        </p:sp>
        <p:sp>
          <p:nvSpPr>
            <p:cNvPr id="19521" name="Rectangle 29">
              <a:extLst>
                <a:ext uri="{FF2B5EF4-FFF2-40B4-BE49-F238E27FC236}">
                  <a16:creationId xmlns:a16="http://schemas.microsoft.com/office/drawing/2014/main" id="{AC6E6D32-1AE1-4E96-AC1B-CD28D2E86CEC}"/>
                </a:ext>
              </a:extLst>
            </p:cNvPr>
            <p:cNvSpPr>
              <a:spLocks noChangeArrowheads="1"/>
            </p:cNvSpPr>
            <p:nvPr/>
          </p:nvSpPr>
          <p:spPr bwMode="auto">
            <a:xfrm>
              <a:off x="3100"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900">
                  <a:solidFill>
                    <a:srgbClr val="000000"/>
                  </a:solidFill>
                  <a:latin typeface="Times New Roman" panose="02020603050405020304" pitchFamily="18" charset="0"/>
                </a:rPr>
                <a:t>1</a:t>
              </a:r>
              <a:endParaRPr lang="en-US" altLang="en-US"/>
            </a:p>
          </p:txBody>
        </p:sp>
        <p:sp>
          <p:nvSpPr>
            <p:cNvPr id="19522" name="Rectangle 30">
              <a:extLst>
                <a:ext uri="{FF2B5EF4-FFF2-40B4-BE49-F238E27FC236}">
                  <a16:creationId xmlns:a16="http://schemas.microsoft.com/office/drawing/2014/main" id="{D45706E3-7F83-451E-8DE4-06FA3DCA9EBB}"/>
                </a:ext>
              </a:extLst>
            </p:cNvPr>
            <p:cNvSpPr>
              <a:spLocks noChangeArrowheads="1"/>
            </p:cNvSpPr>
            <p:nvPr/>
          </p:nvSpPr>
          <p:spPr bwMode="auto">
            <a:xfrm>
              <a:off x="1901"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900">
                  <a:solidFill>
                    <a:srgbClr val="000000"/>
                  </a:solidFill>
                  <a:latin typeface="Times New Roman" panose="02020603050405020304" pitchFamily="18" charset="0"/>
                </a:rPr>
                <a:t>2</a:t>
              </a:r>
              <a:endParaRPr lang="en-US" altLang="en-US"/>
            </a:p>
          </p:txBody>
        </p:sp>
        <p:sp>
          <p:nvSpPr>
            <p:cNvPr id="19523" name="Rectangle 31">
              <a:extLst>
                <a:ext uri="{FF2B5EF4-FFF2-40B4-BE49-F238E27FC236}">
                  <a16:creationId xmlns:a16="http://schemas.microsoft.com/office/drawing/2014/main" id="{4B3D8EF5-4FFB-4593-9E34-2F422B96A841}"/>
                </a:ext>
              </a:extLst>
            </p:cNvPr>
            <p:cNvSpPr>
              <a:spLocks noChangeArrowheads="1"/>
            </p:cNvSpPr>
            <p:nvPr/>
          </p:nvSpPr>
          <p:spPr bwMode="auto">
            <a:xfrm>
              <a:off x="1717" y="1542"/>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900">
                  <a:solidFill>
                    <a:srgbClr val="000000"/>
                  </a:solidFill>
                  <a:latin typeface="Times New Roman" panose="02020603050405020304" pitchFamily="18" charset="0"/>
                </a:rPr>
                <a:t>1</a:t>
              </a:r>
              <a:endParaRPr lang="en-US" altLang="en-US"/>
            </a:p>
          </p:txBody>
        </p:sp>
        <p:sp>
          <p:nvSpPr>
            <p:cNvPr id="19524" name="Rectangle 32">
              <a:extLst>
                <a:ext uri="{FF2B5EF4-FFF2-40B4-BE49-F238E27FC236}">
                  <a16:creationId xmlns:a16="http://schemas.microsoft.com/office/drawing/2014/main" id="{E25BF273-A112-4026-8F68-B75726310AA9}"/>
                </a:ext>
              </a:extLst>
            </p:cNvPr>
            <p:cNvSpPr>
              <a:spLocks noChangeArrowheads="1"/>
            </p:cNvSpPr>
            <p:nvPr/>
          </p:nvSpPr>
          <p:spPr bwMode="auto">
            <a:xfrm>
              <a:off x="4139" y="1383"/>
              <a:ext cx="1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i="1">
                  <a:solidFill>
                    <a:srgbClr val="000000"/>
                  </a:solidFill>
                  <a:latin typeface="Times New Roman" panose="02020603050405020304" pitchFamily="18" charset="0"/>
                </a:rPr>
                <a:t>E</a:t>
              </a:r>
              <a:endParaRPr lang="en-US" altLang="en-US"/>
            </a:p>
          </p:txBody>
        </p:sp>
        <p:sp>
          <p:nvSpPr>
            <p:cNvPr id="19525" name="Rectangle 33">
              <a:extLst>
                <a:ext uri="{FF2B5EF4-FFF2-40B4-BE49-F238E27FC236}">
                  <a16:creationId xmlns:a16="http://schemas.microsoft.com/office/drawing/2014/main" id="{451BE7D1-5382-44F8-B514-779AA7C8B709}"/>
                </a:ext>
              </a:extLst>
            </p:cNvPr>
            <p:cNvSpPr>
              <a:spLocks noChangeArrowheads="1"/>
            </p:cNvSpPr>
            <p:nvPr/>
          </p:nvSpPr>
          <p:spPr bwMode="auto">
            <a:xfrm>
              <a:off x="3230"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i="1">
                  <a:solidFill>
                    <a:srgbClr val="000000"/>
                  </a:solidFill>
                  <a:latin typeface="Times New Roman" panose="02020603050405020304" pitchFamily="18" charset="0"/>
                </a:rPr>
                <a:t>E</a:t>
              </a:r>
              <a:endParaRPr lang="en-US" altLang="en-US"/>
            </a:p>
          </p:txBody>
        </p:sp>
        <p:sp>
          <p:nvSpPr>
            <p:cNvPr id="19526" name="Rectangle 34">
              <a:extLst>
                <a:ext uri="{FF2B5EF4-FFF2-40B4-BE49-F238E27FC236}">
                  <a16:creationId xmlns:a16="http://schemas.microsoft.com/office/drawing/2014/main" id="{A74062E5-415B-471E-8F97-59BE5D7E51AB}"/>
                </a:ext>
              </a:extLst>
            </p:cNvPr>
            <p:cNvSpPr>
              <a:spLocks noChangeArrowheads="1"/>
            </p:cNvSpPr>
            <p:nvPr/>
          </p:nvSpPr>
          <p:spPr bwMode="auto">
            <a:xfrm>
              <a:off x="2434"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i="1">
                  <a:solidFill>
                    <a:srgbClr val="000000"/>
                  </a:solidFill>
                  <a:latin typeface="Times New Roman" panose="02020603050405020304" pitchFamily="18" charset="0"/>
                </a:rPr>
                <a:t>E</a:t>
              </a:r>
              <a:endParaRPr lang="en-US" altLang="en-US"/>
            </a:p>
          </p:txBody>
        </p:sp>
        <p:sp>
          <p:nvSpPr>
            <p:cNvPr id="19527" name="Rectangle 35">
              <a:extLst>
                <a:ext uri="{FF2B5EF4-FFF2-40B4-BE49-F238E27FC236}">
                  <a16:creationId xmlns:a16="http://schemas.microsoft.com/office/drawing/2014/main" id="{B9C2E188-DCAC-4C2A-8386-FBBE533A6D41}"/>
                </a:ext>
              </a:extLst>
            </p:cNvPr>
            <p:cNvSpPr>
              <a:spLocks noChangeArrowheads="1"/>
            </p:cNvSpPr>
            <p:nvPr/>
          </p:nvSpPr>
          <p:spPr bwMode="auto">
            <a:xfrm>
              <a:off x="2036"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i="1">
                  <a:solidFill>
                    <a:srgbClr val="000000"/>
                  </a:solidFill>
                  <a:latin typeface="Times New Roman" panose="02020603050405020304" pitchFamily="18" charset="0"/>
                </a:rPr>
                <a:t>E</a:t>
              </a:r>
              <a:endParaRPr lang="en-US" altLang="en-US"/>
            </a:p>
          </p:txBody>
        </p:sp>
        <p:sp>
          <p:nvSpPr>
            <p:cNvPr id="19528" name="Rectangle 36">
              <a:extLst>
                <a:ext uri="{FF2B5EF4-FFF2-40B4-BE49-F238E27FC236}">
                  <a16:creationId xmlns:a16="http://schemas.microsoft.com/office/drawing/2014/main" id="{9E12577D-DCBD-4114-B737-93A12C761699}"/>
                </a:ext>
              </a:extLst>
            </p:cNvPr>
            <p:cNvSpPr>
              <a:spLocks noChangeArrowheads="1"/>
            </p:cNvSpPr>
            <p:nvPr/>
          </p:nvSpPr>
          <p:spPr bwMode="auto">
            <a:xfrm>
              <a:off x="3950"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Times New Roman" panose="02020603050405020304" pitchFamily="18" charset="0"/>
                </a:rPr>
                <a:t>L</a:t>
              </a:r>
              <a:endParaRPr lang="en-US" altLang="en-US"/>
            </a:p>
          </p:txBody>
        </p:sp>
        <p:sp>
          <p:nvSpPr>
            <p:cNvPr id="19529" name="Rectangle 37">
              <a:extLst>
                <a:ext uri="{FF2B5EF4-FFF2-40B4-BE49-F238E27FC236}">
                  <a16:creationId xmlns:a16="http://schemas.microsoft.com/office/drawing/2014/main" id="{C3E3029E-FB8C-4A6F-A087-9A85C46C81B9}"/>
                </a:ext>
              </a:extLst>
            </p:cNvPr>
            <p:cNvSpPr>
              <a:spLocks noChangeArrowheads="1"/>
            </p:cNvSpPr>
            <p:nvPr/>
          </p:nvSpPr>
          <p:spPr bwMode="auto">
            <a:xfrm>
              <a:off x="3054"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Times New Roman" panose="02020603050405020304" pitchFamily="18" charset="0"/>
                </a:rPr>
                <a:t>L</a:t>
              </a:r>
              <a:endParaRPr lang="en-US" altLang="en-US"/>
            </a:p>
          </p:txBody>
        </p:sp>
        <p:sp>
          <p:nvSpPr>
            <p:cNvPr id="19530" name="Rectangle 38">
              <a:extLst>
                <a:ext uri="{FF2B5EF4-FFF2-40B4-BE49-F238E27FC236}">
                  <a16:creationId xmlns:a16="http://schemas.microsoft.com/office/drawing/2014/main" id="{D07206F6-2FB9-4FCA-8A18-AEDDFF883CF8}"/>
                </a:ext>
              </a:extLst>
            </p:cNvPr>
            <p:cNvSpPr>
              <a:spLocks noChangeArrowheads="1"/>
            </p:cNvSpPr>
            <p:nvPr/>
          </p:nvSpPr>
          <p:spPr bwMode="auto">
            <a:xfrm>
              <a:off x="1846"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Times New Roman" panose="02020603050405020304" pitchFamily="18" charset="0"/>
                </a:rPr>
                <a:t>L</a:t>
              </a:r>
              <a:endParaRPr lang="en-US" altLang="en-US"/>
            </a:p>
          </p:txBody>
        </p:sp>
        <p:sp>
          <p:nvSpPr>
            <p:cNvPr id="19531" name="Rectangle 39">
              <a:extLst>
                <a:ext uri="{FF2B5EF4-FFF2-40B4-BE49-F238E27FC236}">
                  <a16:creationId xmlns:a16="http://schemas.microsoft.com/office/drawing/2014/main" id="{B9163947-9C6D-4C2E-88CE-DB97EE29CBEB}"/>
                </a:ext>
              </a:extLst>
            </p:cNvPr>
            <p:cNvSpPr>
              <a:spLocks noChangeArrowheads="1"/>
            </p:cNvSpPr>
            <p:nvPr/>
          </p:nvSpPr>
          <p:spPr bwMode="auto">
            <a:xfrm>
              <a:off x="1670" y="1491"/>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Times New Roman" panose="02020603050405020304" pitchFamily="18" charset="0"/>
                </a:rPr>
                <a:t>L</a:t>
              </a:r>
              <a:endParaRPr lang="en-US" altLang="en-US"/>
            </a:p>
          </p:txBody>
        </p:sp>
        <p:sp>
          <p:nvSpPr>
            <p:cNvPr id="19532" name="Rectangle 40">
              <a:extLst>
                <a:ext uri="{FF2B5EF4-FFF2-40B4-BE49-F238E27FC236}">
                  <a16:creationId xmlns:a16="http://schemas.microsoft.com/office/drawing/2014/main" id="{3326C3D4-7E16-495A-998B-47158953C4A5}"/>
                </a:ext>
              </a:extLst>
            </p:cNvPr>
            <p:cNvSpPr>
              <a:spLocks noChangeArrowheads="1"/>
            </p:cNvSpPr>
            <p:nvPr/>
          </p:nvSpPr>
          <p:spPr bwMode="auto">
            <a:xfrm>
              <a:off x="379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Symbol" panose="05050102010706020507" pitchFamily="18" charset="2"/>
                </a:rPr>
                <a:t>Õ</a:t>
              </a:r>
              <a:endParaRPr lang="en-US" altLang="en-US"/>
            </a:p>
          </p:txBody>
        </p:sp>
        <p:sp>
          <p:nvSpPr>
            <p:cNvPr id="19533" name="Rectangle 41">
              <a:extLst>
                <a:ext uri="{FF2B5EF4-FFF2-40B4-BE49-F238E27FC236}">
                  <a16:creationId xmlns:a16="http://schemas.microsoft.com/office/drawing/2014/main" id="{8110FFA8-7447-46A2-A988-6120C391F35D}"/>
                </a:ext>
              </a:extLst>
            </p:cNvPr>
            <p:cNvSpPr>
              <a:spLocks noChangeArrowheads="1"/>
            </p:cNvSpPr>
            <p:nvPr/>
          </p:nvSpPr>
          <p:spPr bwMode="auto">
            <a:xfrm>
              <a:off x="2899"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Symbol" panose="05050102010706020507" pitchFamily="18" charset="2"/>
                </a:rPr>
                <a:t>Õ</a:t>
              </a:r>
              <a:endParaRPr lang="en-US" altLang="en-US"/>
            </a:p>
          </p:txBody>
        </p:sp>
        <p:sp>
          <p:nvSpPr>
            <p:cNvPr id="19534" name="Rectangle 42">
              <a:extLst>
                <a:ext uri="{FF2B5EF4-FFF2-40B4-BE49-F238E27FC236}">
                  <a16:creationId xmlns:a16="http://schemas.microsoft.com/office/drawing/2014/main" id="{B5891327-EE54-4A04-AB71-B2D2EFD7B135}"/>
                </a:ext>
              </a:extLst>
            </p:cNvPr>
            <p:cNvSpPr>
              <a:spLocks noChangeArrowheads="1"/>
            </p:cNvSpPr>
            <p:nvPr/>
          </p:nvSpPr>
          <p:spPr bwMode="auto">
            <a:xfrm>
              <a:off x="2708" y="1364"/>
              <a:ext cx="9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Symbol" panose="05050102010706020507" pitchFamily="18" charset="2"/>
                </a:rPr>
                <a:t>=</a:t>
              </a:r>
              <a:endParaRPr lang="en-US" altLang="en-US"/>
            </a:p>
          </p:txBody>
        </p:sp>
        <p:sp>
          <p:nvSpPr>
            <p:cNvPr id="19535" name="Rectangle 43">
              <a:extLst>
                <a:ext uri="{FF2B5EF4-FFF2-40B4-BE49-F238E27FC236}">
                  <a16:creationId xmlns:a16="http://schemas.microsoft.com/office/drawing/2014/main" id="{585894C3-E081-4C4E-A162-2B33405FC526}"/>
                </a:ext>
              </a:extLst>
            </p:cNvPr>
            <p:cNvSpPr>
              <a:spLocks noChangeArrowheads="1"/>
            </p:cNvSpPr>
            <p:nvPr/>
          </p:nvSpPr>
          <p:spPr bwMode="auto">
            <a:xfrm>
              <a:off x="151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200">
                  <a:solidFill>
                    <a:srgbClr val="000000"/>
                  </a:solidFill>
                  <a:latin typeface="Symbol" panose="05050102010706020507" pitchFamily="18" charset="2"/>
                </a:rPr>
                <a:t>Õ</a:t>
              </a:r>
              <a:endParaRPr lang="en-US" altLang="en-US"/>
            </a:p>
          </p:txBody>
        </p:sp>
        <p:sp>
          <p:nvSpPr>
            <p:cNvPr id="19536" name="Rectangle 44">
              <a:extLst>
                <a:ext uri="{FF2B5EF4-FFF2-40B4-BE49-F238E27FC236}">
                  <a16:creationId xmlns:a16="http://schemas.microsoft.com/office/drawing/2014/main" id="{1AE23DD4-77AF-41AF-96C7-D82A8C4FB231}"/>
                </a:ext>
              </a:extLst>
            </p:cNvPr>
            <p:cNvSpPr>
              <a:spLocks noChangeArrowheads="1"/>
            </p:cNvSpPr>
            <p:nvPr/>
          </p:nvSpPr>
          <p:spPr bwMode="auto">
            <a:xfrm>
              <a:off x="1762" y="1480"/>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a:solidFill>
                    <a:srgbClr val="000000"/>
                  </a:solidFill>
                  <a:latin typeface="Symbol" panose="05050102010706020507" pitchFamily="18" charset="2"/>
                </a:rPr>
                <a:t>È</a:t>
              </a:r>
              <a:endParaRPr lang="en-US" altLang="en-US"/>
            </a:p>
          </p:txBody>
        </p:sp>
        <p:sp>
          <p:nvSpPr>
            <p:cNvPr id="19537" name="Rectangle 45">
              <a:extLst>
                <a:ext uri="{FF2B5EF4-FFF2-40B4-BE49-F238E27FC236}">
                  <a16:creationId xmlns:a16="http://schemas.microsoft.com/office/drawing/2014/main" id="{2B8F951B-33B4-4078-A463-2EEB730228EF}"/>
                </a:ext>
              </a:extLst>
            </p:cNvPr>
            <p:cNvSpPr>
              <a:spLocks noChangeArrowheads="1"/>
            </p:cNvSpPr>
            <p:nvPr/>
          </p:nvSpPr>
          <p:spPr bwMode="auto">
            <a:xfrm>
              <a:off x="3649" y="1489"/>
              <a:ext cx="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Symbol" panose="05050102010706020507" pitchFamily="18" charset="2"/>
                </a:rPr>
                <a:t>q</a:t>
              </a:r>
              <a:endParaRPr lang="en-US" altLang="en-US"/>
            </a:p>
          </p:txBody>
        </p:sp>
        <p:sp>
          <p:nvSpPr>
            <p:cNvPr id="19538" name="Rectangle 46">
              <a:extLst>
                <a:ext uri="{FF2B5EF4-FFF2-40B4-BE49-F238E27FC236}">
                  <a16:creationId xmlns:a16="http://schemas.microsoft.com/office/drawing/2014/main" id="{0A4C640F-0297-4011-8EA1-47148D82185B}"/>
                </a:ext>
              </a:extLst>
            </p:cNvPr>
            <p:cNvSpPr>
              <a:spLocks noChangeArrowheads="1"/>
            </p:cNvSpPr>
            <p:nvPr/>
          </p:nvSpPr>
          <p:spPr bwMode="auto">
            <a:xfrm>
              <a:off x="2352" y="1489"/>
              <a:ext cx="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300" i="1">
                  <a:solidFill>
                    <a:srgbClr val="000000"/>
                  </a:solidFill>
                  <a:latin typeface="Symbol" panose="05050102010706020507" pitchFamily="18" charset="2"/>
                </a:rPr>
                <a:t>q</a:t>
              </a:r>
              <a:endParaRPr lang="en-US" altLang="en-US"/>
            </a:p>
          </p:txBody>
        </p:sp>
        <p:grpSp>
          <p:nvGrpSpPr>
            <p:cNvPr id="19539" name="Group 47">
              <a:extLst>
                <a:ext uri="{FF2B5EF4-FFF2-40B4-BE49-F238E27FC236}">
                  <a16:creationId xmlns:a16="http://schemas.microsoft.com/office/drawing/2014/main" id="{1EB7B1D5-4491-448C-A2A7-89B181DEB687}"/>
                </a:ext>
              </a:extLst>
            </p:cNvPr>
            <p:cNvGrpSpPr>
              <a:grpSpLocks/>
            </p:cNvGrpSpPr>
            <p:nvPr/>
          </p:nvGrpSpPr>
          <p:grpSpPr bwMode="auto">
            <a:xfrm>
              <a:off x="2219" y="1439"/>
              <a:ext cx="1422" cy="121"/>
              <a:chOff x="2219" y="1439"/>
              <a:chExt cx="1422" cy="121"/>
            </a:xfrm>
          </p:grpSpPr>
          <p:sp>
            <p:nvSpPr>
              <p:cNvPr id="19540" name="AutoShape 7">
                <a:extLst>
                  <a:ext uri="{FF2B5EF4-FFF2-40B4-BE49-F238E27FC236}">
                    <a16:creationId xmlns:a16="http://schemas.microsoft.com/office/drawing/2014/main" id="{8879FA08-C21C-40A3-A707-6A97DA66B09C}"/>
                  </a:ext>
                </a:extLst>
              </p:cNvPr>
              <p:cNvSpPr>
                <a:spLocks noChangeArrowheads="1"/>
              </p:cNvSpPr>
              <p:nvPr/>
            </p:nvSpPr>
            <p:spPr bwMode="auto">
              <a:xfrm rot="5400000">
                <a:off x="2214" y="1444"/>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9541" name="AutoShape 8">
                <a:extLst>
                  <a:ext uri="{FF2B5EF4-FFF2-40B4-BE49-F238E27FC236}">
                    <a16:creationId xmlns:a16="http://schemas.microsoft.com/office/drawing/2014/main" id="{AFEF94C0-57F1-4D19-8614-45FAAFBA0C78}"/>
                  </a:ext>
                </a:extLst>
              </p:cNvPr>
              <p:cNvSpPr>
                <a:spLocks noChangeArrowheads="1"/>
              </p:cNvSpPr>
              <p:nvPr/>
            </p:nvSpPr>
            <p:spPr bwMode="auto">
              <a:xfrm rot="5400000">
                <a:off x="3527" y="144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grpSp>
      <p:sp>
        <p:nvSpPr>
          <p:cNvPr id="19462" name="Rectangle 48">
            <a:extLst>
              <a:ext uri="{FF2B5EF4-FFF2-40B4-BE49-F238E27FC236}">
                <a16:creationId xmlns:a16="http://schemas.microsoft.com/office/drawing/2014/main" id="{F5F18289-D80C-4257-9232-69CFD24C0B2D}"/>
              </a:ext>
            </a:extLst>
          </p:cNvPr>
          <p:cNvSpPr>
            <a:spLocks noChangeArrowheads="1"/>
          </p:cNvSpPr>
          <p:nvPr/>
        </p:nvSpPr>
        <p:spPr bwMode="auto">
          <a:xfrm>
            <a:off x="7694613" y="5456238"/>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3" name="Rectangle 49">
            <a:extLst>
              <a:ext uri="{FF2B5EF4-FFF2-40B4-BE49-F238E27FC236}">
                <a16:creationId xmlns:a16="http://schemas.microsoft.com/office/drawing/2014/main" id="{1CE49C99-16F6-45F4-9955-8CA1107E6599}"/>
              </a:ext>
            </a:extLst>
          </p:cNvPr>
          <p:cNvSpPr>
            <a:spLocks noChangeArrowheads="1"/>
          </p:cNvSpPr>
          <p:nvPr/>
        </p:nvSpPr>
        <p:spPr bwMode="auto">
          <a:xfrm>
            <a:off x="73294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4" name="Rectangle 50">
            <a:extLst>
              <a:ext uri="{FF2B5EF4-FFF2-40B4-BE49-F238E27FC236}">
                <a16:creationId xmlns:a16="http://schemas.microsoft.com/office/drawing/2014/main" id="{23EE07D3-EEE1-4703-AE24-60F9AD211B01}"/>
              </a:ext>
            </a:extLst>
          </p:cNvPr>
          <p:cNvSpPr>
            <a:spLocks noChangeArrowheads="1"/>
          </p:cNvSpPr>
          <p:nvPr/>
        </p:nvSpPr>
        <p:spPr bwMode="auto">
          <a:xfrm>
            <a:off x="654367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5" name="Rectangle 51">
            <a:extLst>
              <a:ext uri="{FF2B5EF4-FFF2-40B4-BE49-F238E27FC236}">
                <a16:creationId xmlns:a16="http://schemas.microsoft.com/office/drawing/2014/main" id="{5581C239-EA9B-4D84-8360-7A5EB1075ED5}"/>
              </a:ext>
            </a:extLst>
          </p:cNvPr>
          <p:cNvSpPr>
            <a:spLocks noChangeArrowheads="1"/>
          </p:cNvSpPr>
          <p:nvPr/>
        </p:nvSpPr>
        <p:spPr bwMode="auto">
          <a:xfrm>
            <a:off x="60245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6" name="Rectangle 52">
            <a:extLst>
              <a:ext uri="{FF2B5EF4-FFF2-40B4-BE49-F238E27FC236}">
                <a16:creationId xmlns:a16="http://schemas.microsoft.com/office/drawing/2014/main" id="{E158E5C1-3ECF-4BD4-80C5-F3322CB0DABB}"/>
              </a:ext>
            </a:extLst>
          </p:cNvPr>
          <p:cNvSpPr>
            <a:spLocks noChangeArrowheads="1"/>
          </p:cNvSpPr>
          <p:nvPr/>
        </p:nvSpPr>
        <p:spPr bwMode="auto">
          <a:xfrm>
            <a:off x="568642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7" name="Rectangle 53">
            <a:extLst>
              <a:ext uri="{FF2B5EF4-FFF2-40B4-BE49-F238E27FC236}">
                <a16:creationId xmlns:a16="http://schemas.microsoft.com/office/drawing/2014/main" id="{C92C4E90-2AF2-4858-A438-86896CE4C899}"/>
              </a:ext>
            </a:extLst>
          </p:cNvPr>
          <p:cNvSpPr>
            <a:spLocks noChangeArrowheads="1"/>
          </p:cNvSpPr>
          <p:nvPr/>
        </p:nvSpPr>
        <p:spPr bwMode="auto">
          <a:xfrm>
            <a:off x="48434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8" name="Rectangle 54">
            <a:extLst>
              <a:ext uri="{FF2B5EF4-FFF2-40B4-BE49-F238E27FC236}">
                <a16:creationId xmlns:a16="http://schemas.microsoft.com/office/drawing/2014/main" id="{1E5F7F9B-ED0F-457C-820B-D1684CAF6C96}"/>
              </a:ext>
            </a:extLst>
          </p:cNvPr>
          <p:cNvSpPr>
            <a:spLocks noChangeArrowheads="1"/>
          </p:cNvSpPr>
          <p:nvPr/>
        </p:nvSpPr>
        <p:spPr bwMode="auto">
          <a:xfrm>
            <a:off x="38242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69" name="Rectangle 56">
            <a:extLst>
              <a:ext uri="{FF2B5EF4-FFF2-40B4-BE49-F238E27FC236}">
                <a16:creationId xmlns:a16="http://schemas.microsoft.com/office/drawing/2014/main" id="{D033F871-06DB-4E23-AA3F-602C6C5AF382}"/>
              </a:ext>
            </a:extLst>
          </p:cNvPr>
          <p:cNvSpPr>
            <a:spLocks noChangeArrowheads="1"/>
          </p:cNvSpPr>
          <p:nvPr/>
        </p:nvSpPr>
        <p:spPr bwMode="auto">
          <a:xfrm>
            <a:off x="278923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Times New Roman" panose="02020603050405020304" pitchFamily="18" charset="0"/>
              </a:rPr>
              <a:t>(</a:t>
            </a:r>
            <a:endParaRPr lang="en-US" altLang="en-US"/>
          </a:p>
        </p:txBody>
      </p:sp>
      <p:sp>
        <p:nvSpPr>
          <p:cNvPr id="19470" name="Rectangle 57">
            <a:extLst>
              <a:ext uri="{FF2B5EF4-FFF2-40B4-BE49-F238E27FC236}">
                <a16:creationId xmlns:a16="http://schemas.microsoft.com/office/drawing/2014/main" id="{462CE52A-840A-40D6-9369-F9EC068D5316}"/>
              </a:ext>
            </a:extLst>
          </p:cNvPr>
          <p:cNvSpPr>
            <a:spLocks noChangeArrowheads="1"/>
          </p:cNvSpPr>
          <p:nvPr/>
        </p:nvSpPr>
        <p:spPr bwMode="auto">
          <a:xfrm>
            <a:off x="7591425"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Times New Roman" panose="02020603050405020304" pitchFamily="18" charset="0"/>
              </a:rPr>
              <a:t>2</a:t>
            </a:r>
            <a:endParaRPr lang="en-US" altLang="en-US"/>
          </a:p>
        </p:txBody>
      </p:sp>
      <p:sp>
        <p:nvSpPr>
          <p:cNvPr id="19471" name="Rectangle 59">
            <a:extLst>
              <a:ext uri="{FF2B5EF4-FFF2-40B4-BE49-F238E27FC236}">
                <a16:creationId xmlns:a16="http://schemas.microsoft.com/office/drawing/2014/main" id="{ED2EB9A0-81A0-40A0-9995-851E7DA5D19C}"/>
              </a:ext>
            </a:extLst>
          </p:cNvPr>
          <p:cNvSpPr>
            <a:spLocks noChangeArrowheads="1"/>
          </p:cNvSpPr>
          <p:nvPr/>
        </p:nvSpPr>
        <p:spPr bwMode="auto">
          <a:xfrm>
            <a:off x="59309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Times New Roman" panose="02020603050405020304" pitchFamily="18" charset="0"/>
              </a:rPr>
              <a:t>1</a:t>
            </a:r>
            <a:endParaRPr lang="en-US" altLang="en-US"/>
          </a:p>
        </p:txBody>
      </p:sp>
      <p:sp>
        <p:nvSpPr>
          <p:cNvPr id="19472" name="Rectangle 60">
            <a:extLst>
              <a:ext uri="{FF2B5EF4-FFF2-40B4-BE49-F238E27FC236}">
                <a16:creationId xmlns:a16="http://schemas.microsoft.com/office/drawing/2014/main" id="{53130CFE-87BF-4C6D-BCB5-7E4A0ABA4C27}"/>
              </a:ext>
            </a:extLst>
          </p:cNvPr>
          <p:cNvSpPr>
            <a:spLocks noChangeArrowheads="1"/>
          </p:cNvSpPr>
          <p:nvPr/>
        </p:nvSpPr>
        <p:spPr bwMode="auto">
          <a:xfrm>
            <a:off x="37211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Times New Roman" panose="02020603050405020304" pitchFamily="18" charset="0"/>
              </a:rPr>
              <a:t>2</a:t>
            </a:r>
            <a:endParaRPr lang="en-US" altLang="en-US"/>
          </a:p>
        </p:txBody>
      </p:sp>
      <p:sp>
        <p:nvSpPr>
          <p:cNvPr id="19473" name="Rectangle 61">
            <a:extLst>
              <a:ext uri="{FF2B5EF4-FFF2-40B4-BE49-F238E27FC236}">
                <a16:creationId xmlns:a16="http://schemas.microsoft.com/office/drawing/2014/main" id="{48721BF2-7B9D-4102-A609-A93FA561E2C7}"/>
              </a:ext>
            </a:extLst>
          </p:cNvPr>
          <p:cNvSpPr>
            <a:spLocks noChangeArrowheads="1"/>
          </p:cNvSpPr>
          <p:nvPr/>
        </p:nvSpPr>
        <p:spPr bwMode="auto">
          <a:xfrm>
            <a:off x="30353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Times New Roman" panose="02020603050405020304" pitchFamily="18" charset="0"/>
              </a:rPr>
              <a:t>1</a:t>
            </a:r>
            <a:endParaRPr lang="en-US" altLang="en-US"/>
          </a:p>
        </p:txBody>
      </p:sp>
      <p:sp>
        <p:nvSpPr>
          <p:cNvPr id="19474" name="Rectangle 62">
            <a:extLst>
              <a:ext uri="{FF2B5EF4-FFF2-40B4-BE49-F238E27FC236}">
                <a16:creationId xmlns:a16="http://schemas.microsoft.com/office/drawing/2014/main" id="{780A6B15-FF8E-4045-8646-2CEE00B9FAC4}"/>
              </a:ext>
            </a:extLst>
          </p:cNvPr>
          <p:cNvSpPr>
            <a:spLocks noChangeArrowheads="1"/>
          </p:cNvSpPr>
          <p:nvPr/>
        </p:nvSpPr>
        <p:spPr bwMode="auto">
          <a:xfrm>
            <a:off x="722947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4</a:t>
            </a:r>
            <a:endParaRPr lang="en-US" altLang="en-US"/>
          </a:p>
        </p:txBody>
      </p:sp>
      <p:sp>
        <p:nvSpPr>
          <p:cNvPr id="19475" name="Rectangle 63">
            <a:extLst>
              <a:ext uri="{FF2B5EF4-FFF2-40B4-BE49-F238E27FC236}">
                <a16:creationId xmlns:a16="http://schemas.microsoft.com/office/drawing/2014/main" id="{25A94424-B59C-4CFD-AFEB-B42C895A6DF3}"/>
              </a:ext>
            </a:extLst>
          </p:cNvPr>
          <p:cNvSpPr>
            <a:spLocks noChangeArrowheads="1"/>
          </p:cNvSpPr>
          <p:nvPr/>
        </p:nvSpPr>
        <p:spPr bwMode="auto">
          <a:xfrm>
            <a:off x="6945313"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2</a:t>
            </a:r>
            <a:endParaRPr lang="en-US" altLang="en-US"/>
          </a:p>
        </p:txBody>
      </p:sp>
      <p:sp>
        <p:nvSpPr>
          <p:cNvPr id="19476" name="Rectangle 64">
            <a:extLst>
              <a:ext uri="{FF2B5EF4-FFF2-40B4-BE49-F238E27FC236}">
                <a16:creationId xmlns:a16="http://schemas.microsoft.com/office/drawing/2014/main" id="{42A51BFD-A36A-4176-AEF9-F1F830ED345B}"/>
              </a:ext>
            </a:extLst>
          </p:cNvPr>
          <p:cNvSpPr>
            <a:spLocks noChangeArrowheads="1"/>
          </p:cNvSpPr>
          <p:nvPr/>
        </p:nvSpPr>
        <p:spPr bwMode="auto">
          <a:xfrm>
            <a:off x="5589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3</a:t>
            </a:r>
            <a:endParaRPr lang="en-US" altLang="en-US"/>
          </a:p>
        </p:txBody>
      </p:sp>
      <p:sp>
        <p:nvSpPr>
          <p:cNvPr id="19477" name="Rectangle 65">
            <a:extLst>
              <a:ext uri="{FF2B5EF4-FFF2-40B4-BE49-F238E27FC236}">
                <a16:creationId xmlns:a16="http://schemas.microsoft.com/office/drawing/2014/main" id="{D8175721-4DC8-44B4-843F-0A7FCD13C7B9}"/>
              </a:ext>
            </a:extLst>
          </p:cNvPr>
          <p:cNvSpPr>
            <a:spLocks noChangeArrowheads="1"/>
          </p:cNvSpPr>
          <p:nvPr/>
        </p:nvSpPr>
        <p:spPr bwMode="auto">
          <a:xfrm>
            <a:off x="53181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1</a:t>
            </a:r>
            <a:endParaRPr lang="en-US" altLang="en-US"/>
          </a:p>
        </p:txBody>
      </p:sp>
      <p:sp>
        <p:nvSpPr>
          <p:cNvPr id="19478" name="Rectangle 66">
            <a:extLst>
              <a:ext uri="{FF2B5EF4-FFF2-40B4-BE49-F238E27FC236}">
                <a16:creationId xmlns:a16="http://schemas.microsoft.com/office/drawing/2014/main" id="{E00C0C4C-7C0C-492A-BC87-909784328221}"/>
              </a:ext>
            </a:extLst>
          </p:cNvPr>
          <p:cNvSpPr>
            <a:spLocks noChangeArrowheads="1"/>
          </p:cNvSpPr>
          <p:nvPr/>
        </p:nvSpPr>
        <p:spPr bwMode="auto">
          <a:xfrm>
            <a:off x="4743450"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2</a:t>
            </a:r>
            <a:endParaRPr lang="en-US" altLang="en-US"/>
          </a:p>
        </p:txBody>
      </p:sp>
      <p:sp>
        <p:nvSpPr>
          <p:cNvPr id="19479" name="Rectangle 67">
            <a:extLst>
              <a:ext uri="{FF2B5EF4-FFF2-40B4-BE49-F238E27FC236}">
                <a16:creationId xmlns:a16="http://schemas.microsoft.com/office/drawing/2014/main" id="{9A493443-B4F1-4809-A7A1-4ED5891A0F9F}"/>
              </a:ext>
            </a:extLst>
          </p:cNvPr>
          <p:cNvSpPr>
            <a:spLocks noChangeArrowheads="1"/>
          </p:cNvSpPr>
          <p:nvPr/>
        </p:nvSpPr>
        <p:spPr bwMode="auto">
          <a:xfrm>
            <a:off x="4467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1</a:t>
            </a:r>
            <a:endParaRPr lang="en-US" altLang="en-US"/>
          </a:p>
        </p:txBody>
      </p:sp>
      <p:sp>
        <p:nvSpPr>
          <p:cNvPr id="19480" name="Rectangle 68">
            <a:extLst>
              <a:ext uri="{FF2B5EF4-FFF2-40B4-BE49-F238E27FC236}">
                <a16:creationId xmlns:a16="http://schemas.microsoft.com/office/drawing/2014/main" id="{5868BE3A-0ECC-451C-8DBB-6B352DFC6957}"/>
              </a:ext>
            </a:extLst>
          </p:cNvPr>
          <p:cNvSpPr>
            <a:spLocks noChangeArrowheads="1"/>
          </p:cNvSpPr>
          <p:nvPr/>
        </p:nvSpPr>
        <p:spPr bwMode="auto">
          <a:xfrm>
            <a:off x="2689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2</a:t>
            </a:r>
            <a:endParaRPr lang="en-US" altLang="en-US"/>
          </a:p>
        </p:txBody>
      </p:sp>
      <p:sp>
        <p:nvSpPr>
          <p:cNvPr id="19481" name="Rectangle 69">
            <a:extLst>
              <a:ext uri="{FF2B5EF4-FFF2-40B4-BE49-F238E27FC236}">
                <a16:creationId xmlns:a16="http://schemas.microsoft.com/office/drawing/2014/main" id="{7AD52315-29C3-413E-9F97-0E39DCFE2DE0}"/>
              </a:ext>
            </a:extLst>
          </p:cNvPr>
          <p:cNvSpPr>
            <a:spLocks noChangeArrowheads="1"/>
          </p:cNvSpPr>
          <p:nvPr/>
        </p:nvSpPr>
        <p:spPr bwMode="auto">
          <a:xfrm>
            <a:off x="2414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800">
                <a:solidFill>
                  <a:srgbClr val="000000"/>
                </a:solidFill>
                <a:latin typeface="Times New Roman" panose="02020603050405020304" pitchFamily="18" charset="0"/>
              </a:rPr>
              <a:t>1</a:t>
            </a:r>
            <a:endParaRPr lang="en-US" altLang="en-US"/>
          </a:p>
        </p:txBody>
      </p:sp>
      <p:sp>
        <p:nvSpPr>
          <p:cNvPr id="19482" name="Rectangle 70">
            <a:extLst>
              <a:ext uri="{FF2B5EF4-FFF2-40B4-BE49-F238E27FC236}">
                <a16:creationId xmlns:a16="http://schemas.microsoft.com/office/drawing/2014/main" id="{96D4FBA1-4317-49B4-92EE-8F725B28C49D}"/>
              </a:ext>
            </a:extLst>
          </p:cNvPr>
          <p:cNvSpPr>
            <a:spLocks noChangeArrowheads="1"/>
          </p:cNvSpPr>
          <p:nvPr/>
        </p:nvSpPr>
        <p:spPr bwMode="auto">
          <a:xfrm>
            <a:off x="7429500"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solidFill>
                  <a:srgbClr val="000000"/>
                </a:solidFill>
                <a:latin typeface="Times New Roman" panose="02020603050405020304" pitchFamily="18" charset="0"/>
              </a:rPr>
              <a:t>E</a:t>
            </a:r>
            <a:endParaRPr lang="en-US" altLang="en-US"/>
          </a:p>
        </p:txBody>
      </p:sp>
      <p:sp>
        <p:nvSpPr>
          <p:cNvPr id="19483" name="Rectangle 71">
            <a:extLst>
              <a:ext uri="{FF2B5EF4-FFF2-40B4-BE49-F238E27FC236}">
                <a16:creationId xmlns:a16="http://schemas.microsoft.com/office/drawing/2014/main" id="{6EA268CB-BE13-449D-A930-A835ABBD4DF1}"/>
              </a:ext>
            </a:extLst>
          </p:cNvPr>
          <p:cNvSpPr>
            <a:spLocks noChangeArrowheads="1"/>
          </p:cNvSpPr>
          <p:nvPr/>
        </p:nvSpPr>
        <p:spPr bwMode="auto">
          <a:xfrm>
            <a:off x="5788025"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solidFill>
                  <a:srgbClr val="000000"/>
                </a:solidFill>
                <a:latin typeface="Times New Roman" panose="02020603050405020304" pitchFamily="18" charset="0"/>
              </a:rPr>
              <a:t>E</a:t>
            </a:r>
            <a:endParaRPr lang="en-US" altLang="en-US"/>
          </a:p>
        </p:txBody>
      </p:sp>
      <p:sp>
        <p:nvSpPr>
          <p:cNvPr id="19484" name="Rectangle 72">
            <a:extLst>
              <a:ext uri="{FF2B5EF4-FFF2-40B4-BE49-F238E27FC236}">
                <a16:creationId xmlns:a16="http://schemas.microsoft.com/office/drawing/2014/main" id="{90643325-D10B-450E-A631-C4482AC00235}"/>
              </a:ext>
            </a:extLst>
          </p:cNvPr>
          <p:cNvSpPr>
            <a:spLocks noChangeArrowheads="1"/>
          </p:cNvSpPr>
          <p:nvPr/>
        </p:nvSpPr>
        <p:spPr bwMode="auto">
          <a:xfrm>
            <a:off x="3560763"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solidFill>
                  <a:srgbClr val="000000"/>
                </a:solidFill>
                <a:latin typeface="Times New Roman" panose="02020603050405020304" pitchFamily="18" charset="0"/>
              </a:rPr>
              <a:t>E</a:t>
            </a:r>
            <a:endParaRPr lang="en-US" altLang="en-US"/>
          </a:p>
        </p:txBody>
      </p:sp>
      <p:sp>
        <p:nvSpPr>
          <p:cNvPr id="19485" name="Rectangle 73">
            <a:extLst>
              <a:ext uri="{FF2B5EF4-FFF2-40B4-BE49-F238E27FC236}">
                <a16:creationId xmlns:a16="http://schemas.microsoft.com/office/drawing/2014/main" id="{C81328CE-FA7D-4320-ADEC-3B44F37FBF5B}"/>
              </a:ext>
            </a:extLst>
          </p:cNvPr>
          <p:cNvSpPr>
            <a:spLocks noChangeArrowheads="1"/>
          </p:cNvSpPr>
          <p:nvPr/>
        </p:nvSpPr>
        <p:spPr bwMode="auto">
          <a:xfrm>
            <a:off x="2890838"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i="1">
                <a:solidFill>
                  <a:srgbClr val="000000"/>
                </a:solidFill>
                <a:latin typeface="Times New Roman" panose="02020603050405020304" pitchFamily="18" charset="0"/>
              </a:rPr>
              <a:t>E</a:t>
            </a:r>
            <a:endParaRPr lang="en-US" altLang="en-US"/>
          </a:p>
        </p:txBody>
      </p:sp>
      <p:sp>
        <p:nvSpPr>
          <p:cNvPr id="19486" name="Rectangle 74">
            <a:extLst>
              <a:ext uri="{FF2B5EF4-FFF2-40B4-BE49-F238E27FC236}">
                <a16:creationId xmlns:a16="http://schemas.microsoft.com/office/drawing/2014/main" id="{A8AC2BA1-C0B2-4AAB-B51C-2E29A0E95DE0}"/>
              </a:ext>
            </a:extLst>
          </p:cNvPr>
          <p:cNvSpPr>
            <a:spLocks noChangeArrowheads="1"/>
          </p:cNvSpPr>
          <p:nvPr/>
        </p:nvSpPr>
        <p:spPr bwMode="auto">
          <a:xfrm>
            <a:off x="714692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87" name="Rectangle 75">
            <a:extLst>
              <a:ext uri="{FF2B5EF4-FFF2-40B4-BE49-F238E27FC236}">
                <a16:creationId xmlns:a16="http://schemas.microsoft.com/office/drawing/2014/main" id="{13923CC8-A653-4DF0-8C6D-C37D57FDF539}"/>
              </a:ext>
            </a:extLst>
          </p:cNvPr>
          <p:cNvSpPr>
            <a:spLocks noChangeArrowheads="1"/>
          </p:cNvSpPr>
          <p:nvPr/>
        </p:nvSpPr>
        <p:spPr bwMode="auto">
          <a:xfrm>
            <a:off x="686435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88" name="Rectangle 76">
            <a:extLst>
              <a:ext uri="{FF2B5EF4-FFF2-40B4-BE49-F238E27FC236}">
                <a16:creationId xmlns:a16="http://schemas.microsoft.com/office/drawing/2014/main" id="{18B323DC-6013-4285-8C45-42A5D31DD559}"/>
              </a:ext>
            </a:extLst>
          </p:cNvPr>
          <p:cNvSpPr>
            <a:spLocks noChangeArrowheads="1"/>
          </p:cNvSpPr>
          <p:nvPr/>
        </p:nvSpPr>
        <p:spPr bwMode="auto">
          <a:xfrm>
            <a:off x="55118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89" name="Rectangle 77">
            <a:extLst>
              <a:ext uri="{FF2B5EF4-FFF2-40B4-BE49-F238E27FC236}">
                <a16:creationId xmlns:a16="http://schemas.microsoft.com/office/drawing/2014/main" id="{B0A9605A-B4A6-402F-9DB2-719E5986C0AC}"/>
              </a:ext>
            </a:extLst>
          </p:cNvPr>
          <p:cNvSpPr>
            <a:spLocks noChangeArrowheads="1"/>
          </p:cNvSpPr>
          <p:nvPr/>
        </p:nvSpPr>
        <p:spPr bwMode="auto">
          <a:xfrm>
            <a:off x="52482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90" name="Rectangle 78">
            <a:extLst>
              <a:ext uri="{FF2B5EF4-FFF2-40B4-BE49-F238E27FC236}">
                <a16:creationId xmlns:a16="http://schemas.microsoft.com/office/drawing/2014/main" id="{C4ABF08E-0526-4043-BBDB-DE6CD4C86EF0}"/>
              </a:ext>
            </a:extLst>
          </p:cNvPr>
          <p:cNvSpPr>
            <a:spLocks noChangeArrowheads="1"/>
          </p:cNvSpPr>
          <p:nvPr/>
        </p:nvSpPr>
        <p:spPr bwMode="auto">
          <a:xfrm>
            <a:off x="46609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91" name="Rectangle 79">
            <a:extLst>
              <a:ext uri="{FF2B5EF4-FFF2-40B4-BE49-F238E27FC236}">
                <a16:creationId xmlns:a16="http://schemas.microsoft.com/office/drawing/2014/main" id="{A3624C9C-F271-4572-B3EF-6594F4774880}"/>
              </a:ext>
            </a:extLst>
          </p:cNvPr>
          <p:cNvSpPr>
            <a:spLocks noChangeArrowheads="1"/>
          </p:cNvSpPr>
          <p:nvPr/>
        </p:nvSpPr>
        <p:spPr bwMode="auto">
          <a:xfrm>
            <a:off x="43973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92" name="Rectangle 80">
            <a:extLst>
              <a:ext uri="{FF2B5EF4-FFF2-40B4-BE49-F238E27FC236}">
                <a16:creationId xmlns:a16="http://schemas.microsoft.com/office/drawing/2014/main" id="{A402DAD2-DEBD-47DA-9B02-151EB3A9BA83}"/>
              </a:ext>
            </a:extLst>
          </p:cNvPr>
          <p:cNvSpPr>
            <a:spLocks noChangeArrowheads="1"/>
          </p:cNvSpPr>
          <p:nvPr/>
        </p:nvSpPr>
        <p:spPr bwMode="auto">
          <a:xfrm>
            <a:off x="2608263"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93" name="Rectangle 81">
            <a:extLst>
              <a:ext uri="{FF2B5EF4-FFF2-40B4-BE49-F238E27FC236}">
                <a16:creationId xmlns:a16="http://schemas.microsoft.com/office/drawing/2014/main" id="{ED81AFDA-449E-4736-A61C-010C2FC3005C}"/>
              </a:ext>
            </a:extLst>
          </p:cNvPr>
          <p:cNvSpPr>
            <a:spLocks noChangeArrowheads="1"/>
          </p:cNvSpPr>
          <p:nvPr/>
        </p:nvSpPr>
        <p:spPr bwMode="auto">
          <a:xfrm>
            <a:off x="2344738"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Times New Roman" panose="02020603050405020304" pitchFamily="18" charset="0"/>
              </a:rPr>
              <a:t>L</a:t>
            </a:r>
            <a:endParaRPr lang="en-US" altLang="en-US"/>
          </a:p>
        </p:txBody>
      </p:sp>
      <p:sp>
        <p:nvSpPr>
          <p:cNvPr id="19494" name="Rectangle 82">
            <a:extLst>
              <a:ext uri="{FF2B5EF4-FFF2-40B4-BE49-F238E27FC236}">
                <a16:creationId xmlns:a16="http://schemas.microsoft.com/office/drawing/2014/main" id="{960EDBB4-056E-4D29-B16D-7698A7D3F64A}"/>
              </a:ext>
            </a:extLst>
          </p:cNvPr>
          <p:cNvSpPr>
            <a:spLocks noChangeArrowheads="1"/>
          </p:cNvSpPr>
          <p:nvPr/>
        </p:nvSpPr>
        <p:spPr bwMode="auto">
          <a:xfrm>
            <a:off x="702151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Symbol" panose="05050102010706020507" pitchFamily="18" charset="2"/>
              </a:rPr>
              <a:t>È</a:t>
            </a:r>
            <a:endParaRPr lang="en-US" altLang="en-US"/>
          </a:p>
        </p:txBody>
      </p:sp>
      <p:sp>
        <p:nvSpPr>
          <p:cNvPr id="19495" name="Rectangle 83">
            <a:extLst>
              <a:ext uri="{FF2B5EF4-FFF2-40B4-BE49-F238E27FC236}">
                <a16:creationId xmlns:a16="http://schemas.microsoft.com/office/drawing/2014/main" id="{E9EE277F-5277-4E19-8332-2AAE1DF74AAF}"/>
              </a:ext>
            </a:extLst>
          </p:cNvPr>
          <p:cNvSpPr>
            <a:spLocks noChangeArrowheads="1"/>
          </p:cNvSpPr>
          <p:nvPr/>
        </p:nvSpPr>
        <p:spPr bwMode="auto">
          <a:xfrm>
            <a:off x="5384800"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Symbol" panose="05050102010706020507" pitchFamily="18" charset="2"/>
              </a:rPr>
              <a:t>È</a:t>
            </a:r>
            <a:endParaRPr lang="en-US" altLang="en-US"/>
          </a:p>
        </p:txBody>
      </p:sp>
      <p:sp>
        <p:nvSpPr>
          <p:cNvPr id="19496" name="Rectangle 84">
            <a:extLst>
              <a:ext uri="{FF2B5EF4-FFF2-40B4-BE49-F238E27FC236}">
                <a16:creationId xmlns:a16="http://schemas.microsoft.com/office/drawing/2014/main" id="{509338E6-947B-4123-BBBE-18D5C7B787AF}"/>
              </a:ext>
            </a:extLst>
          </p:cNvPr>
          <p:cNvSpPr>
            <a:spLocks noChangeArrowheads="1"/>
          </p:cNvSpPr>
          <p:nvPr/>
        </p:nvSpPr>
        <p:spPr bwMode="auto">
          <a:xfrm>
            <a:off x="4535488"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Symbol" panose="05050102010706020507" pitchFamily="18" charset="2"/>
              </a:rPr>
              <a:t>È</a:t>
            </a:r>
            <a:endParaRPr lang="en-US" altLang="en-US"/>
          </a:p>
        </p:txBody>
      </p:sp>
      <p:sp>
        <p:nvSpPr>
          <p:cNvPr id="19497" name="Rectangle 85">
            <a:extLst>
              <a:ext uri="{FF2B5EF4-FFF2-40B4-BE49-F238E27FC236}">
                <a16:creationId xmlns:a16="http://schemas.microsoft.com/office/drawing/2014/main" id="{255A1377-C10F-4402-B3FB-91BC36E87EA0}"/>
              </a:ext>
            </a:extLst>
          </p:cNvPr>
          <p:cNvSpPr>
            <a:spLocks noChangeArrowheads="1"/>
          </p:cNvSpPr>
          <p:nvPr/>
        </p:nvSpPr>
        <p:spPr bwMode="auto">
          <a:xfrm>
            <a:off x="248126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a:solidFill>
                  <a:srgbClr val="000000"/>
                </a:solidFill>
                <a:latin typeface="Symbol" panose="05050102010706020507" pitchFamily="18" charset="2"/>
              </a:rPr>
              <a:t>È</a:t>
            </a:r>
            <a:endParaRPr lang="en-US" altLang="en-US"/>
          </a:p>
        </p:txBody>
      </p:sp>
      <p:sp>
        <p:nvSpPr>
          <p:cNvPr id="19498" name="Rectangle 86">
            <a:extLst>
              <a:ext uri="{FF2B5EF4-FFF2-40B4-BE49-F238E27FC236}">
                <a16:creationId xmlns:a16="http://schemas.microsoft.com/office/drawing/2014/main" id="{EE3B3F9C-32FF-4616-9E5D-D4EBBB77001C}"/>
              </a:ext>
            </a:extLst>
          </p:cNvPr>
          <p:cNvSpPr>
            <a:spLocks noChangeArrowheads="1"/>
          </p:cNvSpPr>
          <p:nvPr/>
        </p:nvSpPr>
        <p:spPr bwMode="auto">
          <a:xfrm>
            <a:off x="6632575"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Symbol" panose="05050102010706020507" pitchFamily="18" charset="2"/>
              </a:rPr>
              <a:t>Õ</a:t>
            </a:r>
            <a:endParaRPr lang="en-US" altLang="en-US"/>
          </a:p>
        </p:txBody>
      </p:sp>
      <p:sp>
        <p:nvSpPr>
          <p:cNvPr id="19499" name="Rectangle 87">
            <a:extLst>
              <a:ext uri="{FF2B5EF4-FFF2-40B4-BE49-F238E27FC236}">
                <a16:creationId xmlns:a16="http://schemas.microsoft.com/office/drawing/2014/main" id="{DD3B7E5E-8747-432B-B05E-BA8C36B14D1D}"/>
              </a:ext>
            </a:extLst>
          </p:cNvPr>
          <p:cNvSpPr>
            <a:spLocks noChangeArrowheads="1"/>
          </p:cNvSpPr>
          <p:nvPr/>
        </p:nvSpPr>
        <p:spPr bwMode="auto">
          <a:xfrm>
            <a:off x="5016500"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Symbol" panose="05050102010706020507" pitchFamily="18" charset="2"/>
              </a:rPr>
              <a:t>Õ</a:t>
            </a:r>
            <a:endParaRPr lang="en-US" altLang="en-US"/>
          </a:p>
        </p:txBody>
      </p:sp>
      <p:sp>
        <p:nvSpPr>
          <p:cNvPr id="19500" name="Rectangle 88">
            <a:extLst>
              <a:ext uri="{FF2B5EF4-FFF2-40B4-BE49-F238E27FC236}">
                <a16:creationId xmlns:a16="http://schemas.microsoft.com/office/drawing/2014/main" id="{AFC34C6B-A411-4AFD-AAB9-2D5F1CF47049}"/>
              </a:ext>
            </a:extLst>
          </p:cNvPr>
          <p:cNvSpPr>
            <a:spLocks noChangeArrowheads="1"/>
          </p:cNvSpPr>
          <p:nvPr/>
        </p:nvSpPr>
        <p:spPr bwMode="auto">
          <a:xfrm>
            <a:off x="4167188"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Symbol" panose="05050102010706020507" pitchFamily="18" charset="2"/>
              </a:rPr>
              <a:t>Õ</a:t>
            </a:r>
            <a:endParaRPr lang="en-US" altLang="en-US"/>
          </a:p>
        </p:txBody>
      </p:sp>
      <p:sp>
        <p:nvSpPr>
          <p:cNvPr id="19501" name="Rectangle 89">
            <a:extLst>
              <a:ext uri="{FF2B5EF4-FFF2-40B4-BE49-F238E27FC236}">
                <a16:creationId xmlns:a16="http://schemas.microsoft.com/office/drawing/2014/main" id="{310B588D-C73F-4708-AB84-81C8B77A7327}"/>
              </a:ext>
            </a:extLst>
          </p:cNvPr>
          <p:cNvSpPr>
            <a:spLocks noChangeArrowheads="1"/>
          </p:cNvSpPr>
          <p:nvPr/>
        </p:nvSpPr>
        <p:spPr bwMode="auto">
          <a:xfrm>
            <a:off x="3968750" y="5426075"/>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Symbol" panose="05050102010706020507" pitchFamily="18" charset="2"/>
              </a:rPr>
              <a:t>=</a:t>
            </a:r>
            <a:endParaRPr lang="en-US" altLang="en-US"/>
          </a:p>
        </p:txBody>
      </p:sp>
      <p:sp>
        <p:nvSpPr>
          <p:cNvPr id="19502" name="Rectangle 90">
            <a:extLst>
              <a:ext uri="{FF2B5EF4-FFF2-40B4-BE49-F238E27FC236}">
                <a16:creationId xmlns:a16="http://schemas.microsoft.com/office/drawing/2014/main" id="{DE7BB616-C5C3-4BFF-8C81-90ABA3C58E94}"/>
              </a:ext>
            </a:extLst>
          </p:cNvPr>
          <p:cNvSpPr>
            <a:spLocks noChangeArrowheads="1"/>
          </p:cNvSpPr>
          <p:nvPr/>
        </p:nvSpPr>
        <p:spPr bwMode="auto">
          <a:xfrm>
            <a:off x="2112963"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a:solidFill>
                  <a:srgbClr val="000000"/>
                </a:solidFill>
                <a:latin typeface="Symbol" panose="05050102010706020507" pitchFamily="18" charset="2"/>
              </a:rPr>
              <a:t>Õ</a:t>
            </a:r>
            <a:endParaRPr lang="en-US" altLang="en-US"/>
          </a:p>
        </p:txBody>
      </p:sp>
      <p:sp>
        <p:nvSpPr>
          <p:cNvPr id="19503" name="Rectangle 91">
            <a:extLst>
              <a:ext uri="{FF2B5EF4-FFF2-40B4-BE49-F238E27FC236}">
                <a16:creationId xmlns:a16="http://schemas.microsoft.com/office/drawing/2014/main" id="{EF47CC11-7859-49A2-95DE-CF18BADF1770}"/>
              </a:ext>
            </a:extLst>
          </p:cNvPr>
          <p:cNvSpPr>
            <a:spLocks noChangeArrowheads="1"/>
          </p:cNvSpPr>
          <p:nvPr/>
        </p:nvSpPr>
        <p:spPr bwMode="auto">
          <a:xfrm>
            <a:off x="6413500" y="5611813"/>
            <a:ext cx="79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Symbol" panose="05050102010706020507" pitchFamily="18" charset="2"/>
              </a:rPr>
              <a:t>q</a:t>
            </a:r>
            <a:endParaRPr lang="en-US" altLang="en-US"/>
          </a:p>
        </p:txBody>
      </p:sp>
      <p:sp>
        <p:nvSpPr>
          <p:cNvPr id="19504" name="Rectangle 92">
            <a:extLst>
              <a:ext uri="{FF2B5EF4-FFF2-40B4-BE49-F238E27FC236}">
                <a16:creationId xmlns:a16="http://schemas.microsoft.com/office/drawing/2014/main" id="{87C7FCF2-4D6D-45F1-9A51-D6B5C5AC058E}"/>
              </a:ext>
            </a:extLst>
          </p:cNvPr>
          <p:cNvSpPr>
            <a:spLocks noChangeArrowheads="1"/>
          </p:cNvSpPr>
          <p:nvPr/>
        </p:nvSpPr>
        <p:spPr bwMode="auto">
          <a:xfrm>
            <a:off x="3417888" y="5597525"/>
            <a:ext cx="79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200" i="1">
                <a:solidFill>
                  <a:srgbClr val="000000"/>
                </a:solidFill>
                <a:latin typeface="Symbol" panose="05050102010706020507" pitchFamily="18" charset="2"/>
              </a:rPr>
              <a:t>q</a:t>
            </a:r>
            <a:endParaRPr lang="en-US" altLang="en-US"/>
          </a:p>
        </p:txBody>
      </p:sp>
      <p:grpSp>
        <p:nvGrpSpPr>
          <p:cNvPr id="19505" name="Group 93">
            <a:extLst>
              <a:ext uri="{FF2B5EF4-FFF2-40B4-BE49-F238E27FC236}">
                <a16:creationId xmlns:a16="http://schemas.microsoft.com/office/drawing/2014/main" id="{0FA89689-E7FE-48A0-BFDD-321EF40558CF}"/>
              </a:ext>
            </a:extLst>
          </p:cNvPr>
          <p:cNvGrpSpPr>
            <a:grpSpLocks/>
          </p:cNvGrpSpPr>
          <p:nvPr/>
        </p:nvGrpSpPr>
        <p:grpSpPr bwMode="auto">
          <a:xfrm>
            <a:off x="3211513" y="5526088"/>
            <a:ext cx="3208337" cy="192087"/>
            <a:chOff x="2023" y="3081"/>
            <a:chExt cx="2021" cy="121"/>
          </a:xfrm>
        </p:grpSpPr>
        <p:sp>
          <p:nvSpPr>
            <p:cNvPr id="19506" name="AutoShape 9">
              <a:extLst>
                <a:ext uri="{FF2B5EF4-FFF2-40B4-BE49-F238E27FC236}">
                  <a16:creationId xmlns:a16="http://schemas.microsoft.com/office/drawing/2014/main" id="{82954E4F-F230-4410-B431-E81286DC44C9}"/>
                </a:ext>
              </a:extLst>
            </p:cNvPr>
            <p:cNvSpPr>
              <a:spLocks noChangeArrowheads="1"/>
            </p:cNvSpPr>
            <p:nvPr/>
          </p:nvSpPr>
          <p:spPr bwMode="auto">
            <a:xfrm rot="5400000">
              <a:off x="3930" y="308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9507" name="AutoShape 10">
              <a:extLst>
                <a:ext uri="{FF2B5EF4-FFF2-40B4-BE49-F238E27FC236}">
                  <a16:creationId xmlns:a16="http://schemas.microsoft.com/office/drawing/2014/main" id="{55EAF08E-2E41-4FB4-B1A8-B3F6EAF6A6DC}"/>
                </a:ext>
              </a:extLst>
            </p:cNvPr>
            <p:cNvSpPr>
              <a:spLocks noChangeArrowheads="1"/>
            </p:cNvSpPr>
            <p:nvPr/>
          </p:nvSpPr>
          <p:spPr bwMode="auto">
            <a:xfrm rot="5400000">
              <a:off x="2018" y="3088"/>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3E708F24-A7D6-4E55-9470-AC08DA0CC9B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Equivalence Rules (Cont.)</a:t>
            </a:r>
          </a:p>
        </p:txBody>
      </p:sp>
      <p:sp>
        <p:nvSpPr>
          <p:cNvPr id="362499" name="Rectangle 3">
            <a:extLst>
              <a:ext uri="{FF2B5EF4-FFF2-40B4-BE49-F238E27FC236}">
                <a16:creationId xmlns:a16="http://schemas.microsoft.com/office/drawing/2014/main" id="{9390964D-FE2D-40EA-ABFF-31875D0E2602}"/>
              </a:ext>
            </a:extLst>
          </p:cNvPr>
          <p:cNvSpPr>
            <a:spLocks noGrp="1" noChangeArrowheads="1"/>
          </p:cNvSpPr>
          <p:nvPr>
            <p:ph type="body" idx="1"/>
          </p:nvPr>
        </p:nvSpPr>
        <p:spPr>
          <a:xfrm>
            <a:off x="914400" y="1120775"/>
            <a:ext cx="8015288" cy="5307013"/>
          </a:xfrm>
        </p:spPr>
        <p:txBody>
          <a:bodyPr/>
          <a:lstStyle/>
          <a:p>
            <a:pPr marL="404813" indent="-404813">
              <a:buFont typeface="Monotype Sorts" charset="2"/>
              <a:buAutoNum type="arabicPeriod" startAt="9"/>
              <a:tabLst>
                <a:tab pos="2279650" algn="l"/>
              </a:tabLst>
            </a:pPr>
            <a:r>
              <a:rPr lang="en-US" altLang="en-US" sz="2000">
                <a:ea typeface="ＭＳ Ｐゴシック" panose="020B0600070205080204" pitchFamily="34" charset="-128"/>
              </a:rPr>
              <a:t>The set operations union and intersection are commutative </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p>
          <a:p>
            <a:pPr marL="919163" lvl="1" indent="-342900">
              <a:buFont typeface="Monotype Sorts" charset="2"/>
              <a:buChar char="n"/>
              <a:tabLst>
                <a:tab pos="2279650" algn="l"/>
              </a:tabLst>
            </a:pPr>
            <a:r>
              <a:rPr lang="en-US" altLang="en-US" sz="2000">
                <a:ea typeface="ＭＳ Ｐゴシック" panose="020B0600070205080204" pitchFamily="34" charset="-128"/>
              </a:rPr>
              <a:t>(set difference is not commutative).</a:t>
            </a:r>
            <a:endParaRPr lang="en-US" altLang="en-US" sz="2000">
              <a:ea typeface="ＭＳ Ｐゴシック" panose="020B0600070205080204" pitchFamily="34" charset="-128"/>
              <a:sym typeface="Symbol" panose="05050102010706020507" pitchFamily="18" charset="2"/>
            </a:endParaRPr>
          </a:p>
          <a:p>
            <a:pPr marL="404813" indent="-404813">
              <a:buFont typeface="Monotype Sorts" charset="2"/>
              <a:buAutoNum type="arabicPeriod" startAt="10"/>
              <a:tabLst>
                <a:tab pos="2279650" algn="l"/>
              </a:tabLst>
            </a:pPr>
            <a:r>
              <a:rPr lang="en-US" altLang="en-US" sz="2000">
                <a:ea typeface="ＭＳ Ｐゴシック" panose="020B0600070205080204" pitchFamily="34" charset="-128"/>
                <a:sym typeface="Symbol" panose="05050102010706020507" pitchFamily="18" charset="2"/>
              </a:rPr>
              <a:t>Set union and intersection are associative.</a:t>
            </a:r>
          </a:p>
          <a:p>
            <a:pPr marL="404813" indent="-404813">
              <a:buFont typeface="Monotype Sorts" charset="2"/>
              <a:buNone/>
              <a:tabLst>
                <a:tab pos="2279650" algn="l"/>
              </a:tabLst>
            </a:pP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3</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3</a:t>
            </a:r>
            <a:r>
              <a:rPr lang="en-US" altLang="en-US" sz="2000">
                <a:ea typeface="ＭＳ Ｐゴシック" panose="020B0600070205080204" pitchFamily="34" charset="-128"/>
                <a:sym typeface="Symbol" panose="05050102010706020507" pitchFamily="18" charset="2"/>
              </a:rPr>
              <a:t>)</a:t>
            </a:r>
            <a:br>
              <a:rPr lang="en-US" altLang="en-US" sz="2000">
                <a:ea typeface="ＭＳ Ｐゴシック" panose="020B0600070205080204" pitchFamily="34" charset="-128"/>
                <a:sym typeface="Symbol" panose="05050102010706020507" pitchFamily="18" charset="2"/>
              </a:rPr>
            </a:br>
            <a:r>
              <a:rPr lang="en-US" altLang="en-US" sz="24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3</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3</a:t>
            </a:r>
            <a:r>
              <a:rPr lang="en-US" altLang="en-US" sz="2000">
                <a:ea typeface="ＭＳ Ｐゴシック" panose="020B0600070205080204" pitchFamily="34" charset="-128"/>
                <a:sym typeface="Symbol" panose="05050102010706020507" pitchFamily="18" charset="2"/>
              </a:rPr>
              <a:t>)</a:t>
            </a:r>
          </a:p>
          <a:p>
            <a:pPr marL="404813" indent="-404813">
              <a:lnSpc>
                <a:spcPct val="90000"/>
              </a:lnSpc>
              <a:buFont typeface="Monotype Sorts" charset="2"/>
              <a:buAutoNum type="arabicPeriod" startAt="11"/>
              <a:tabLst>
                <a:tab pos="2279650" algn="l"/>
              </a:tabLst>
            </a:pPr>
            <a:r>
              <a:rPr lang="en-US" altLang="en-US" sz="2000">
                <a:ea typeface="ＭＳ Ｐゴシック" panose="020B0600070205080204" pitchFamily="34" charset="-128"/>
                <a:sym typeface="Symbol" panose="05050102010706020507" pitchFamily="18" charset="2"/>
              </a:rPr>
              <a:t>The selection operation distributes over ,  and –. </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               </a:t>
            </a:r>
            <a:r>
              <a:rPr lang="en-US" altLang="en-US" sz="2800">
                <a:ea typeface="ＭＳ Ｐゴシック" panose="020B0600070205080204" pitchFamily="34" charset="-128"/>
                <a:sym typeface="Symbol" panose="05050102010706020507" pitchFamily="18" charset="2"/>
              </a:rPr>
              <a:t>   </a:t>
            </a:r>
            <a:r>
              <a:rPr lang="en-US" altLang="en-US" sz="24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400" i="1">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 </a:t>
            </a:r>
            <a:r>
              <a:rPr lang="en-US" altLang="en-US" sz="24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4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  </a:t>
            </a:r>
            <a:r>
              <a:rPr lang="en-US" altLang="en-US" sz="24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a:t>
            </a:r>
            <a:br>
              <a:rPr lang="en-US" altLang="en-US" sz="2400">
                <a:ea typeface="ＭＳ Ｐゴシック" panose="020B0600070205080204" pitchFamily="34" charset="-128"/>
                <a:sym typeface="Greek Symbols" pitchFamily="18" charset="2"/>
              </a:rPr>
            </a:br>
            <a:r>
              <a:rPr lang="en-US" altLang="en-US" sz="2000">
                <a:ea typeface="ＭＳ Ｐゴシック" panose="020B0600070205080204" pitchFamily="34" charset="-128"/>
                <a:sym typeface="Greek Symbols" pitchFamily="18" charset="2"/>
              </a:rPr>
              <a:t>       </a:t>
            </a:r>
            <a:r>
              <a:rPr lang="en-US" altLang="en-US" sz="28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Greek Symbols" pitchFamily="18" charset="2"/>
              </a:rPr>
              <a:t>and similarly for </a:t>
            </a:r>
            <a:r>
              <a:rPr lang="en-US" altLang="en-US" sz="2000">
                <a:ea typeface="ＭＳ Ｐゴシック" panose="020B0600070205080204" pitchFamily="34" charset="-128"/>
                <a:sym typeface="Symbol" panose="05050102010706020507" pitchFamily="18" charset="2"/>
              </a:rPr>
              <a:t> and  in place of  –</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A</a:t>
            </a:r>
            <a:r>
              <a:rPr lang="en-US" altLang="en-US" sz="2000">
                <a:ea typeface="ＭＳ Ｐゴシック" panose="020B0600070205080204" pitchFamily="34" charset="-128"/>
                <a:sym typeface="Greek Symbols" pitchFamily="18" charset="2"/>
              </a:rPr>
              <a:t>lso:           </a:t>
            </a:r>
            <a:r>
              <a:rPr lang="en-US" altLang="en-US" sz="28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 </a:t>
            </a:r>
            <a:r>
              <a:rPr lang="en-US" altLang="en-US" sz="24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r>
              <a:rPr lang="en-US" altLang="en-US" sz="2000">
                <a:ea typeface="ＭＳ Ｐゴシック" panose="020B0600070205080204" pitchFamily="34" charset="-128"/>
                <a:sym typeface="Greek Symbols" pitchFamily="18" charset="2"/>
              </a:rPr>
              <a:t>) –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br>
              <a:rPr lang="en-US" altLang="en-US" sz="2000">
                <a:ea typeface="ＭＳ Ｐゴシック" panose="020B0600070205080204" pitchFamily="34" charset="-128"/>
                <a:sym typeface="Greek Symbols" pitchFamily="18" charset="2"/>
              </a:rPr>
            </a:br>
            <a:r>
              <a:rPr lang="en-US" altLang="en-US" sz="2000">
                <a:ea typeface="ＭＳ Ｐゴシック" panose="020B0600070205080204" pitchFamily="34" charset="-128"/>
                <a:sym typeface="Greek Symbols" pitchFamily="18" charset="2"/>
              </a:rPr>
              <a:t>                          and similarly for</a:t>
            </a:r>
            <a:r>
              <a:rPr lang="en-US" altLang="en-US" sz="28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 in place of  –, but not for </a:t>
            </a:r>
          </a:p>
          <a:p>
            <a:pPr marL="404813" indent="-404813">
              <a:buFont typeface="Monotype Sorts" charset="2"/>
              <a:buNone/>
              <a:tabLst>
                <a:tab pos="2279650" algn="l"/>
              </a:tabLst>
            </a:pPr>
            <a:r>
              <a:rPr lang="en-US" altLang="en-US" sz="2000">
                <a:ea typeface="ＭＳ Ｐゴシック" panose="020B0600070205080204" pitchFamily="34" charset="-128"/>
                <a:sym typeface="Greek Symbols" pitchFamily="18" charset="2"/>
              </a:rPr>
              <a:t>12.	The projection operation distributes over union</a:t>
            </a:r>
          </a:p>
          <a:p>
            <a:pPr marL="404813" indent="-404813">
              <a:buFont typeface="Monotype Sorts" charset="2"/>
              <a:buNone/>
              <a:tabLst>
                <a:tab pos="2279650" algn="l"/>
              </a:tabLst>
            </a:pPr>
            <a:r>
              <a:rPr lang="en-US" altLang="en-US" sz="2000">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L</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Symbol" panose="05050102010706020507" pitchFamily="18" charset="2"/>
              </a:rPr>
              <a:t>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a:t>
            </a:r>
            <a:r>
              <a:rPr lang="en-US" altLang="en-US" sz="2000" baseline="-25000">
                <a:ea typeface="ＭＳ Ｐゴシック" panose="020B0600070205080204" pitchFamily="34" charset="-128"/>
                <a:sym typeface="Symbol" panose="05050102010706020507" pitchFamily="18" charset="2"/>
              </a:rPr>
              <a:t>L</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L</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endParaRPr lang="en-US" altLang="en-US" sz="2000">
              <a:ea typeface="ＭＳ Ｐゴシック" panose="020B0600070205080204" pitchFamily="34" charset="-128"/>
              <a:sym typeface="Symbol" panose="05050102010706020507" pitchFamily="18" charset="2"/>
            </a:endParaRPr>
          </a:p>
          <a:p>
            <a:pPr marL="404813" indent="-404813">
              <a:buFont typeface="Monotype Sorts" charset="2"/>
              <a:buNone/>
              <a:tabLst>
                <a:tab pos="2279650" algn="l"/>
              </a:tabLst>
            </a:pPr>
            <a:endParaRPr lang="en-US" altLang="en-US" sz="2000">
              <a:ea typeface="ＭＳ Ｐゴシック" panose="020B0600070205080204" pitchFamily="34" charset="-128"/>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F556-6091-4550-87F9-DF0F763A20CA}"/>
              </a:ext>
            </a:extLst>
          </p:cNvPr>
          <p:cNvSpPr>
            <a:spLocks noGrp="1"/>
          </p:cNvSpPr>
          <p:nvPr>
            <p:ph type="title" idx="4294967295"/>
          </p:nvPr>
        </p:nvSpPr>
        <p:spPr/>
        <p:txBody>
          <a:bodyPr/>
          <a:lstStyle/>
          <a:p>
            <a:pPr>
              <a:defRPr/>
            </a:pPr>
            <a:r>
              <a:rPr lang="en-US">
                <a:effectLst>
                  <a:outerShdw blurRad="38100" dist="38100" dir="2700000" algn="tl">
                    <a:srgbClr val="C0C0C0"/>
                  </a:outerShdw>
                </a:effectLst>
                <a:ea typeface="ＭＳ Ｐゴシック" pitchFamily="34" charset="-128"/>
              </a:rPr>
              <a:t>Exercise</a:t>
            </a:r>
          </a:p>
        </p:txBody>
      </p:sp>
      <p:sp>
        <p:nvSpPr>
          <p:cNvPr id="3" name="Content Placeholder 2">
            <a:extLst>
              <a:ext uri="{FF2B5EF4-FFF2-40B4-BE49-F238E27FC236}">
                <a16:creationId xmlns:a16="http://schemas.microsoft.com/office/drawing/2014/main" id="{83DF1228-C385-4157-A93E-591F3EC926AE}"/>
              </a:ext>
            </a:extLst>
          </p:cNvPr>
          <p:cNvSpPr>
            <a:spLocks noGrp="1"/>
          </p:cNvSpPr>
          <p:nvPr>
            <p:ph idx="4294967295"/>
          </p:nvPr>
        </p:nvSpPr>
        <p:spPr/>
        <p:txBody>
          <a:bodyPr/>
          <a:lstStyle/>
          <a:p>
            <a:pPr>
              <a:buFont typeface="Monotype Sorts" charset="0"/>
              <a:buChar char="n"/>
              <a:defRPr/>
            </a:pPr>
            <a:r>
              <a:rPr lang="en-US" sz="1800" dirty="0"/>
              <a:t>Create equivalence rules involving</a:t>
            </a:r>
          </a:p>
          <a:p>
            <a:pPr lvl="1">
              <a:buFont typeface="Monotype Sorts" charset="0"/>
              <a:buChar char="l"/>
              <a:defRPr/>
            </a:pPr>
            <a:r>
              <a:rPr lang="en-US" sz="1800" dirty="0"/>
              <a:t>The group by/aggregation operation</a:t>
            </a:r>
          </a:p>
          <a:p>
            <a:pPr lvl="1">
              <a:buFont typeface="Monotype Sorts" charset="0"/>
              <a:buChar char="l"/>
              <a:defRPr/>
            </a:pPr>
            <a:r>
              <a:rPr lang="en-US" sz="1800" dirty="0"/>
              <a:t>Left outer </a:t>
            </a:r>
            <a:r>
              <a:rPr lang="en-US" sz="1800"/>
              <a:t>join operation</a:t>
            </a:r>
          </a:p>
          <a:p>
            <a:pPr marL="457200" lvl="1" indent="0">
              <a:buFont typeface="Monotype Sorts" charset="0"/>
              <a:buNone/>
              <a:defRPr/>
            </a:pP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E0C7636-46D4-47E1-AE9E-4EA55DD75320}"/>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sz="2800">
                <a:effectLst>
                  <a:outerShdw blurRad="38100" dist="38100" dir="2700000" algn="tl">
                    <a:srgbClr val="C0C0C0"/>
                  </a:outerShdw>
                </a:effectLst>
                <a:ea typeface="ＭＳ Ｐゴシック" pitchFamily="34" charset="-128"/>
              </a:rPr>
              <a:t>Transformation Example: Pushing Selections</a:t>
            </a:r>
          </a:p>
        </p:txBody>
      </p:sp>
      <p:sp>
        <p:nvSpPr>
          <p:cNvPr id="22531" name="Rectangle 3">
            <a:extLst>
              <a:ext uri="{FF2B5EF4-FFF2-40B4-BE49-F238E27FC236}">
                <a16:creationId xmlns:a16="http://schemas.microsoft.com/office/drawing/2014/main" id="{92AA15D6-4857-4CB1-AC8E-E9CABABA5C81}"/>
              </a:ext>
            </a:extLst>
          </p:cNvPr>
          <p:cNvSpPr>
            <a:spLocks noGrp="1" noChangeArrowheads="1"/>
          </p:cNvSpPr>
          <p:nvPr>
            <p:ph type="body" idx="1"/>
          </p:nvPr>
        </p:nvSpPr>
        <p:spPr/>
        <p:txBody>
          <a:bodyPr/>
          <a:lstStyle/>
          <a:p>
            <a:r>
              <a:rPr lang="en-US" altLang="en-US" sz="2000">
                <a:ea typeface="ＭＳ Ｐゴシック" panose="020B0600070205080204" pitchFamily="34" charset="-128"/>
              </a:rPr>
              <a:t>Query:  Find the names of all instructors in the Music department, along with the titles of the courses that they teach</a:t>
            </a:r>
          </a:p>
          <a:p>
            <a:pPr lvl="1"/>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br>
              <a:rPr lang="en-US" altLang="ja-JP" sz="2400" baseline="-25000">
                <a:ea typeface="ＭＳ Ｐゴシック" panose="020B0600070205080204" pitchFamily="34" charset="-128"/>
                <a:sym typeface="Symbol" panose="05050102010706020507" pitchFamily="18" charset="2"/>
              </a:rPr>
            </a:br>
            <a:r>
              <a:rPr lang="en-US" altLang="ja-JP" sz="20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p>
          <a:p>
            <a:r>
              <a:rPr lang="en-US" altLang="en-US" sz="2000">
                <a:ea typeface="ＭＳ Ｐゴシック" panose="020B0600070205080204" pitchFamily="34" charset="-128"/>
                <a:sym typeface="Symbol" panose="05050102010706020507" pitchFamily="18" charset="2"/>
              </a:rPr>
              <a:t>Transformation using rule 7a.</a:t>
            </a:r>
            <a:br>
              <a:rPr lang="en-US" altLang="en-US" sz="2000">
                <a:ea typeface="ＭＳ Ｐゴシック" panose="020B0600070205080204" pitchFamily="34" charset="-128"/>
                <a:sym typeface="Symbol" panose="05050102010706020507" pitchFamily="18" charset="2"/>
              </a:rPr>
            </a:br>
            <a:endParaRPr lang="en-US" altLang="en-US" sz="2000">
              <a:ea typeface="ＭＳ Ｐゴシック" panose="020B0600070205080204" pitchFamily="34" charset="-128"/>
              <a:sym typeface="Symbol" panose="05050102010706020507" pitchFamily="18" charset="2"/>
            </a:endParaRPr>
          </a:p>
          <a:p>
            <a:pPr lvl="1"/>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     </a:t>
            </a:r>
            <a:br>
              <a:rPr lang="en-US" altLang="ja-JP" sz="2000" i="1">
                <a:ea typeface="ＭＳ Ｐゴシック" panose="020B0600070205080204" pitchFamily="34" charset="-128"/>
                <a:sym typeface="Symbol" panose="05050102010706020507" pitchFamily="18" charset="2"/>
              </a:rPr>
            </a:br>
            <a:r>
              <a:rPr lang="en-US" altLang="ja-JP" sz="2000" i="1">
                <a:ea typeface="ＭＳ Ｐゴシック" panose="020B0600070205080204" pitchFamily="34" charset="-128"/>
                <a:sym typeface="Symbol" panose="05050102010706020507" pitchFamily="18" charset="2"/>
              </a:rPr>
              <a:t>               (teaches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p>
          <a:p>
            <a:r>
              <a:rPr lang="en-US" altLang="en-US" sz="2000">
                <a:ea typeface="ＭＳ Ｐゴシック" panose="020B0600070205080204" pitchFamily="34" charset="-128"/>
                <a:sym typeface="Symbol" panose="05050102010706020507" pitchFamily="18" charset="2"/>
              </a:rPr>
              <a:t>Performing the selection as early as possible reduces the size of the relation to be joined. </a:t>
            </a:r>
            <a:endParaRPr lang="en-US" altLang="en-US" sz="2000" baseline="-25000">
              <a:ea typeface="ＭＳ Ｐゴシック" panose="020B0600070205080204" pitchFamily="34" charset="-128"/>
              <a:sym typeface="Symbol" panose="05050102010706020507" pitchFamily="18" charset="2"/>
            </a:endParaRPr>
          </a:p>
          <a:p>
            <a:endParaRPr lang="en-US" altLang="en-US" sz="2000">
              <a:ea typeface="ＭＳ Ｐゴシック" panose="020B0600070205080204" pitchFamily="34" charset="-128"/>
            </a:endParaRPr>
          </a:p>
        </p:txBody>
      </p:sp>
      <p:sp>
        <p:nvSpPr>
          <p:cNvPr id="22532" name="AutoShape 4">
            <a:extLst>
              <a:ext uri="{FF2B5EF4-FFF2-40B4-BE49-F238E27FC236}">
                <a16:creationId xmlns:a16="http://schemas.microsoft.com/office/drawing/2014/main" id="{FB8BE78F-1BD9-4EC7-89C5-5D34894D9AAE}"/>
              </a:ext>
            </a:extLst>
          </p:cNvPr>
          <p:cNvSpPr>
            <a:spLocks noChangeArrowheads="1"/>
          </p:cNvSpPr>
          <p:nvPr/>
        </p:nvSpPr>
        <p:spPr bwMode="auto">
          <a:xfrm rot="5400000">
            <a:off x="3009901" y="22320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2533" name="AutoShape 5">
            <a:extLst>
              <a:ext uri="{FF2B5EF4-FFF2-40B4-BE49-F238E27FC236}">
                <a16:creationId xmlns:a16="http://schemas.microsoft.com/office/drawing/2014/main" id="{D2C24AA1-EF0A-4629-BE65-E7187FBD4135}"/>
              </a:ext>
            </a:extLst>
          </p:cNvPr>
          <p:cNvSpPr>
            <a:spLocks noChangeArrowheads="1"/>
          </p:cNvSpPr>
          <p:nvPr/>
        </p:nvSpPr>
        <p:spPr bwMode="auto">
          <a:xfrm rot="5400000">
            <a:off x="6391276" y="33401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2534" name="AutoShape 6">
            <a:extLst>
              <a:ext uri="{FF2B5EF4-FFF2-40B4-BE49-F238E27FC236}">
                <a16:creationId xmlns:a16="http://schemas.microsoft.com/office/drawing/2014/main" id="{E4C8D911-AA22-4B68-9951-ED1B02879CA4}"/>
              </a:ext>
            </a:extLst>
          </p:cNvPr>
          <p:cNvSpPr>
            <a:spLocks noChangeArrowheads="1"/>
          </p:cNvSpPr>
          <p:nvPr/>
        </p:nvSpPr>
        <p:spPr bwMode="auto">
          <a:xfrm rot="5400000">
            <a:off x="4549776" y="22510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2535" name="AutoShape 8">
            <a:extLst>
              <a:ext uri="{FF2B5EF4-FFF2-40B4-BE49-F238E27FC236}">
                <a16:creationId xmlns:a16="http://schemas.microsoft.com/office/drawing/2014/main" id="{0871E252-332D-4678-899A-6DCC579F5648}"/>
              </a:ext>
            </a:extLst>
          </p:cNvPr>
          <p:cNvSpPr>
            <a:spLocks noChangeArrowheads="1"/>
          </p:cNvSpPr>
          <p:nvPr/>
        </p:nvSpPr>
        <p:spPr bwMode="auto">
          <a:xfrm rot="5400000">
            <a:off x="3849688" y="37052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3EC64AB-609F-4A90-9A37-2866C2A3B626}"/>
                  </a:ext>
                </a:extLst>
              </p14:cNvPr>
              <p14:cNvContentPartPr/>
              <p14:nvPr/>
            </p14:nvContentPartPr>
            <p14:xfrm>
              <a:off x="5304240" y="348120"/>
              <a:ext cx="3322440" cy="304200"/>
            </p14:xfrm>
          </p:contentPart>
        </mc:Choice>
        <mc:Fallback xmlns="">
          <p:pic>
            <p:nvPicPr>
              <p:cNvPr id="2" name="Ink 1">
                <a:extLst>
                  <a:ext uri="{FF2B5EF4-FFF2-40B4-BE49-F238E27FC236}">
                    <a16:creationId xmlns:a16="http://schemas.microsoft.com/office/drawing/2014/main" id="{13EC64AB-609F-4A90-9A37-2866C2A3B626}"/>
                  </a:ext>
                </a:extLst>
              </p:cNvPr>
              <p:cNvPicPr/>
              <p:nvPr/>
            </p:nvPicPr>
            <p:blipFill>
              <a:blip r:embed="rId3"/>
              <a:stretch>
                <a:fillRect/>
              </a:stretch>
            </p:blipFill>
            <p:spPr>
              <a:xfrm>
                <a:off x="5288400" y="284760"/>
                <a:ext cx="3353760" cy="4309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1BE4D7A3-AD89-48D7-8162-51A5FFAC3B3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ea typeface="ＭＳ Ｐゴシック" pitchFamily="34" charset="-128"/>
              </a:rPr>
              <a:t>Example with Multiple Transformations</a:t>
            </a:r>
          </a:p>
        </p:txBody>
      </p:sp>
      <p:sp>
        <p:nvSpPr>
          <p:cNvPr id="23555" name="Rectangle 3">
            <a:extLst>
              <a:ext uri="{FF2B5EF4-FFF2-40B4-BE49-F238E27FC236}">
                <a16:creationId xmlns:a16="http://schemas.microsoft.com/office/drawing/2014/main" id="{7337EDCD-6B3D-4ED7-99F1-A27034CA1694}"/>
              </a:ext>
            </a:extLst>
          </p:cNvPr>
          <p:cNvSpPr>
            <a:spLocks noGrp="1" noChangeArrowheads="1"/>
          </p:cNvSpPr>
          <p:nvPr>
            <p:ph type="body" idx="1"/>
          </p:nvPr>
        </p:nvSpPr>
        <p:spPr/>
        <p:txBody>
          <a:bodyPr/>
          <a:lstStyle/>
          <a:p>
            <a:r>
              <a:rPr lang="en-US" altLang="en-US" sz="1800">
                <a:ea typeface="ＭＳ Ｐゴシック" panose="020B0600070205080204" pitchFamily="34" charset="-128"/>
              </a:rPr>
              <a:t>Query: </a:t>
            </a:r>
            <a:r>
              <a:rPr lang="en-US" altLang="en-US" sz="2000">
                <a:ea typeface="ＭＳ Ｐゴシック" panose="020B0600070205080204" pitchFamily="34" charset="-128"/>
              </a:rPr>
              <a:t>Find the names of all instructors in the Music department who have taught a course in 2009, along with the titles of the courses that they taught</a:t>
            </a:r>
          </a:p>
          <a:p>
            <a:pPr lvl="1">
              <a:lnSpc>
                <a:spcPct val="110000"/>
              </a:lnSpc>
            </a:pP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year</a:t>
            </a:r>
            <a:r>
              <a:rPr lang="en-US" altLang="ja-JP" sz="2400" baseline="-25000">
                <a:ea typeface="ＭＳ Ｐゴシック" panose="020B0600070205080204" pitchFamily="34" charset="-128"/>
                <a:sym typeface="Symbol" panose="05050102010706020507" pitchFamily="18" charset="2"/>
              </a:rPr>
              <a:t> = 2009</a:t>
            </a:r>
            <a:r>
              <a:rPr lang="en-US" altLang="ja-JP" sz="2000" baseline="-25000">
                <a:ea typeface="ＭＳ Ｐゴシック" panose="020B0600070205080204" pitchFamily="34" charset="-128"/>
                <a:sym typeface="Symbol" panose="05050102010706020507" pitchFamily="18" charset="2"/>
              </a:rPr>
              <a:t>	</a:t>
            </a:r>
            <a:br>
              <a:rPr lang="en-US" altLang="ja-JP" sz="2000" baseline="-25000">
                <a:ea typeface="ＭＳ Ｐゴシック" panose="020B0600070205080204" pitchFamily="34" charset="-128"/>
                <a:sym typeface="Symbol" panose="05050102010706020507" pitchFamily="18" charset="2"/>
              </a:rPr>
            </a:br>
            <a:r>
              <a:rPr lang="en-US" altLang="ja-JP" sz="20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endParaRPr lang="en-US" altLang="ja-JP" sz="1800">
              <a:ea typeface="ＭＳ Ｐゴシック" panose="020B0600070205080204" pitchFamily="34" charset="-128"/>
            </a:endParaRPr>
          </a:p>
          <a:p>
            <a:r>
              <a:rPr lang="en-US" altLang="en-US" sz="2000">
                <a:ea typeface="ＭＳ Ｐゴシック" panose="020B0600070205080204" pitchFamily="34" charset="-128"/>
                <a:sym typeface="Symbol" panose="05050102010706020507" pitchFamily="18" charset="2"/>
              </a:rPr>
              <a:t>Transformation using join associatively (Rule 6a):</a:t>
            </a:r>
          </a:p>
          <a:p>
            <a:pPr lvl="1">
              <a:lnSpc>
                <a:spcPct val="120000"/>
              </a:lnSpc>
            </a:pP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gear</a:t>
            </a:r>
            <a:r>
              <a:rPr lang="en-US" altLang="ja-JP" sz="2400" baseline="-25000">
                <a:ea typeface="ＭＳ Ｐゴシック" panose="020B0600070205080204" pitchFamily="34" charset="-128"/>
                <a:sym typeface="Symbol" panose="05050102010706020507" pitchFamily="18" charset="2"/>
              </a:rPr>
              <a:t> = 2009</a:t>
            </a:r>
            <a:r>
              <a:rPr lang="en-US" altLang="ja-JP" sz="2000" baseline="-25000">
                <a:ea typeface="ＭＳ Ｐゴシック" panose="020B0600070205080204" pitchFamily="34" charset="-128"/>
                <a:sym typeface="Symbol" panose="05050102010706020507" pitchFamily="18" charset="2"/>
              </a:rPr>
              <a:t>	</a:t>
            </a:r>
            <a:br>
              <a:rPr lang="en-US" altLang="ja-JP" sz="2000" baseline="-25000">
                <a:ea typeface="ＭＳ Ｐゴシック" panose="020B0600070205080204" pitchFamily="34" charset="-128"/>
                <a:sym typeface="Symbol" panose="05050102010706020507" pitchFamily="18" charset="2"/>
              </a:rPr>
            </a:br>
            <a:r>
              <a:rPr lang="en-US" altLang="ja-JP" sz="20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endParaRPr lang="en-US" altLang="ja-JP" sz="1800">
              <a:ea typeface="ＭＳ Ｐゴシック" panose="020B0600070205080204" pitchFamily="34" charset="-128"/>
              <a:sym typeface="Symbol" panose="05050102010706020507" pitchFamily="18" charset="2"/>
            </a:endParaRPr>
          </a:p>
          <a:p>
            <a:r>
              <a:rPr lang="en-US" altLang="en-US" sz="2000">
                <a:ea typeface="ＭＳ Ｐゴシック" panose="020B0600070205080204" pitchFamily="34" charset="-128"/>
                <a:sym typeface="Symbol" panose="05050102010706020507" pitchFamily="18" charset="2"/>
              </a:rPr>
              <a:t>Second form provides an opportunity to apply the </a:t>
            </a:r>
            <a:r>
              <a:rPr lang="ja-JP" altLang="en-US" sz="2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sym typeface="Symbol" panose="05050102010706020507" pitchFamily="18" charset="2"/>
              </a:rPr>
              <a:t>perform selections early</a:t>
            </a:r>
            <a:r>
              <a:rPr lang="ja-JP" altLang="en-US" sz="2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sym typeface="Symbol" panose="05050102010706020507" pitchFamily="18" charset="2"/>
              </a:rPr>
              <a:t> rule, resulting in the subexpression</a:t>
            </a:r>
          </a:p>
          <a:p>
            <a:pPr>
              <a:buFont typeface="Monotype Sorts" charset="2"/>
              <a:buNone/>
            </a:pPr>
            <a:r>
              <a:rPr lang="en-US" altLang="en-US" sz="18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0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a:t>
            </a:r>
            <a:r>
              <a:rPr lang="en-US" altLang="ja-JP" sz="2000">
                <a:ea typeface="ＭＳ Ｐゴシック" panose="020B0600070205080204" pitchFamily="34" charset="-128"/>
                <a:sym typeface="Symbol" panose="05050102010706020507" pitchFamily="18" charset="2"/>
              </a:rPr>
              <a:t>)      </a:t>
            </a:r>
            <a:r>
              <a:rPr lang="en-US" altLang="ja-JP" sz="2400" i="1" baseline="-25000">
                <a:ea typeface="ＭＳ Ｐゴシック" panose="020B0600070205080204" pitchFamily="34" charset="-128"/>
                <a:sym typeface="Symbol" panose="05050102010706020507" pitchFamily="18" charset="2"/>
              </a:rPr>
              <a:t>year = 2009</a:t>
            </a:r>
            <a:r>
              <a:rPr lang="en-US" altLang="ja-JP" sz="2000">
                <a:ea typeface="ＭＳ Ｐゴシック" panose="020B0600070205080204" pitchFamily="34" charset="-128"/>
                <a:sym typeface="Symbol" panose="05050102010706020507" pitchFamily="18" charset="2"/>
              </a:rPr>
              <a:t> (</a:t>
            </a:r>
            <a:r>
              <a:rPr lang="en-US" altLang="ja-JP" sz="2000" i="1">
                <a:ea typeface="ＭＳ Ｐゴシック" panose="020B0600070205080204" pitchFamily="34" charset="-128"/>
                <a:sym typeface="Symbol" panose="05050102010706020507" pitchFamily="18" charset="2"/>
              </a:rPr>
              <a:t>teaches</a:t>
            </a:r>
            <a:r>
              <a:rPr lang="en-US" altLang="ja-JP" sz="2000">
                <a:ea typeface="ＭＳ Ｐゴシック" panose="020B0600070205080204" pitchFamily="34" charset="-128"/>
                <a:sym typeface="Symbol" panose="05050102010706020507" pitchFamily="18" charset="2"/>
              </a:rPr>
              <a:t>)</a:t>
            </a:r>
          </a:p>
          <a:p>
            <a:pPr>
              <a:buFont typeface="Monotype Sorts" charset="2"/>
              <a:buNone/>
            </a:pPr>
            <a:endParaRPr lang="en-US" altLang="en-US" sz="2000">
              <a:ea typeface="ＭＳ Ｐゴシック" panose="020B0600070205080204" pitchFamily="34" charset="-128"/>
            </a:endParaRPr>
          </a:p>
        </p:txBody>
      </p:sp>
      <p:sp>
        <p:nvSpPr>
          <p:cNvPr id="23556" name="AutoShape 7">
            <a:extLst>
              <a:ext uri="{FF2B5EF4-FFF2-40B4-BE49-F238E27FC236}">
                <a16:creationId xmlns:a16="http://schemas.microsoft.com/office/drawing/2014/main" id="{F78F0DD9-CBC4-4105-8B5D-E3C2C43181C0}"/>
              </a:ext>
            </a:extLst>
          </p:cNvPr>
          <p:cNvSpPr>
            <a:spLocks noChangeArrowheads="1"/>
          </p:cNvSpPr>
          <p:nvPr/>
        </p:nvSpPr>
        <p:spPr bwMode="auto">
          <a:xfrm rot="5400000">
            <a:off x="5026026" y="49403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3557" name="AutoShape 8">
            <a:extLst>
              <a:ext uri="{FF2B5EF4-FFF2-40B4-BE49-F238E27FC236}">
                <a16:creationId xmlns:a16="http://schemas.microsoft.com/office/drawing/2014/main" id="{4868323D-2C89-4B23-B6C9-5DE4A0EDEDA0}"/>
              </a:ext>
            </a:extLst>
          </p:cNvPr>
          <p:cNvSpPr>
            <a:spLocks noChangeArrowheads="1"/>
          </p:cNvSpPr>
          <p:nvPr/>
        </p:nvSpPr>
        <p:spPr bwMode="auto">
          <a:xfrm rot="5400000">
            <a:off x="4530725" y="38909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3558" name="AutoShape 9">
            <a:extLst>
              <a:ext uri="{FF2B5EF4-FFF2-40B4-BE49-F238E27FC236}">
                <a16:creationId xmlns:a16="http://schemas.microsoft.com/office/drawing/2014/main" id="{60FC8C7E-1ADB-4CFA-9EF3-C8D841A82FEF}"/>
              </a:ext>
            </a:extLst>
          </p:cNvPr>
          <p:cNvSpPr>
            <a:spLocks noChangeArrowheads="1"/>
          </p:cNvSpPr>
          <p:nvPr/>
        </p:nvSpPr>
        <p:spPr bwMode="auto">
          <a:xfrm rot="5400000">
            <a:off x="3128963" y="38449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3559" name="AutoShape 10">
            <a:extLst>
              <a:ext uri="{FF2B5EF4-FFF2-40B4-BE49-F238E27FC236}">
                <a16:creationId xmlns:a16="http://schemas.microsoft.com/office/drawing/2014/main" id="{007C4CAC-8242-4A12-87F0-2519C444C14B}"/>
              </a:ext>
            </a:extLst>
          </p:cNvPr>
          <p:cNvSpPr>
            <a:spLocks noChangeArrowheads="1"/>
          </p:cNvSpPr>
          <p:nvPr/>
        </p:nvSpPr>
        <p:spPr bwMode="auto">
          <a:xfrm rot="5400000">
            <a:off x="4411662" y="26082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3560" name="AutoShape 11">
            <a:extLst>
              <a:ext uri="{FF2B5EF4-FFF2-40B4-BE49-F238E27FC236}">
                <a16:creationId xmlns:a16="http://schemas.microsoft.com/office/drawing/2014/main" id="{C7672ED9-7976-43FF-84AD-EADBEE9A23BA}"/>
              </a:ext>
            </a:extLst>
          </p:cNvPr>
          <p:cNvSpPr>
            <a:spLocks noChangeArrowheads="1"/>
          </p:cNvSpPr>
          <p:nvPr/>
        </p:nvSpPr>
        <p:spPr bwMode="auto">
          <a:xfrm rot="5400000">
            <a:off x="3046412" y="26050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199C550-4CD1-4B22-9794-94917277B49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Multiple Transformations (Cont.)</a:t>
            </a:r>
          </a:p>
        </p:txBody>
      </p:sp>
      <p:pic>
        <p:nvPicPr>
          <p:cNvPr id="24579" name="Picture 6" descr="13">
            <a:extLst>
              <a:ext uri="{FF2B5EF4-FFF2-40B4-BE49-F238E27FC236}">
                <a16:creationId xmlns:a16="http://schemas.microsoft.com/office/drawing/2014/main" id="{E1916DD5-1C81-456B-AF03-3F0EE0338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725613"/>
            <a:ext cx="801846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96E0ED7A-9386-49E0-A10E-E3B6EBAF43FB}"/>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sz="2800">
                <a:effectLst>
                  <a:outerShdw blurRad="38100" dist="38100" dir="2700000" algn="tl">
                    <a:srgbClr val="C0C0C0"/>
                  </a:outerShdw>
                </a:effectLst>
                <a:ea typeface="ＭＳ Ｐゴシック" pitchFamily="34" charset="-128"/>
              </a:rPr>
              <a:t>Transformation Example: Pushing Projections</a:t>
            </a:r>
          </a:p>
        </p:txBody>
      </p:sp>
      <p:sp>
        <p:nvSpPr>
          <p:cNvPr id="25603" name="Rectangle 3">
            <a:extLst>
              <a:ext uri="{FF2B5EF4-FFF2-40B4-BE49-F238E27FC236}">
                <a16:creationId xmlns:a16="http://schemas.microsoft.com/office/drawing/2014/main" id="{6E863548-F3FC-4503-9288-34DF4B4A22B8}"/>
              </a:ext>
            </a:extLst>
          </p:cNvPr>
          <p:cNvSpPr>
            <a:spLocks noGrp="1" noChangeArrowheads="1"/>
          </p:cNvSpPr>
          <p:nvPr>
            <p:ph type="body" idx="1"/>
          </p:nvPr>
        </p:nvSpPr>
        <p:spPr/>
        <p:txBody>
          <a:bodyPr/>
          <a:lstStyle/>
          <a:p>
            <a:pPr>
              <a:lnSpc>
                <a:spcPct val="90000"/>
              </a:lnSpc>
            </a:pPr>
            <a:r>
              <a:rPr lang="en-US" altLang="en-US" sz="2000">
                <a:ea typeface="ＭＳ Ｐゴシック" panose="020B0600070205080204" pitchFamily="34" charset="-128"/>
                <a:sym typeface="Symbol" panose="05050102010706020507" pitchFamily="18" charset="2"/>
              </a:rPr>
              <a:t>Consider: </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a:t>
            </a:r>
            <a:r>
              <a:rPr lang="en-US" altLang="ja-JP" sz="2000">
                <a:ea typeface="ＭＳ Ｐゴシック" panose="020B0600070205080204" pitchFamily="34" charset="-128"/>
                <a:sym typeface="Symbol" panose="05050102010706020507" pitchFamily="18" charset="2"/>
              </a:rPr>
              <a:t>) </a:t>
            </a:r>
            <a:br>
              <a:rPr lang="en-US" altLang="ja-JP" sz="2000" i="1">
                <a:ea typeface="ＭＳ Ｐゴシック" panose="020B0600070205080204" pitchFamily="34" charset="-128"/>
                <a:sym typeface="Symbol" panose="05050102010706020507" pitchFamily="18" charset="2"/>
              </a:rPr>
            </a:b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p>
          <a:p>
            <a:pPr>
              <a:lnSpc>
                <a:spcPct val="90000"/>
              </a:lnSpc>
            </a:pPr>
            <a:r>
              <a:rPr lang="en-US" altLang="en-US" sz="2000">
                <a:ea typeface="ＭＳ Ｐゴシック" panose="020B0600070205080204" pitchFamily="34" charset="-128"/>
              </a:rPr>
              <a:t>When we compute</a:t>
            </a:r>
          </a:p>
          <a:p>
            <a:pPr>
              <a:lnSpc>
                <a:spcPct val="90000"/>
              </a:lnSpc>
              <a:buFont typeface="Monotype Sorts" charset="2"/>
              <a:buNone/>
            </a:pPr>
            <a:r>
              <a:rPr lang="en-US" altLang="en-US" sz="1800">
                <a:ea typeface="ＭＳ Ｐゴシック" panose="020B0600070205080204" pitchFamily="34" charset="-128"/>
              </a:rPr>
              <a:t>		(</a:t>
            </a:r>
            <a:r>
              <a:rPr lang="en-US" altLang="en-US" sz="1800">
                <a:ea typeface="ＭＳ Ｐゴシック" panose="020B0600070205080204" pitchFamily="34" charset="-128"/>
                <a:sym typeface="Symbol" panose="05050102010706020507" pitchFamily="18" charset="2"/>
              </a:rPr>
              <a:t></a:t>
            </a:r>
            <a:r>
              <a:rPr lang="en-US" altLang="en-US" sz="2000" i="1" baseline="-25000">
                <a:ea typeface="ＭＳ Ｐゴシック" panose="020B0600070205080204" pitchFamily="34" charset="-128"/>
                <a:sym typeface="Symbol" panose="05050102010706020507" pitchFamily="18" charset="2"/>
              </a:rPr>
              <a:t>dept_name</a:t>
            </a:r>
            <a:r>
              <a:rPr lang="en-US" altLang="en-US" sz="2000" baseline="-25000">
                <a:ea typeface="ＭＳ Ｐゴシック" panose="020B0600070205080204" pitchFamily="34" charset="-128"/>
                <a:sym typeface="Symbol" panose="05050102010706020507" pitchFamily="18" charset="2"/>
              </a:rPr>
              <a:t> = </a:t>
            </a:r>
            <a:r>
              <a:rPr lang="ja-JP" altLang="en-US" sz="2000" baseline="-25000">
                <a:ea typeface="ＭＳ Ｐゴシック" panose="020B0600070205080204" pitchFamily="34" charset="-128"/>
                <a:sym typeface="Symbol" panose="05050102010706020507" pitchFamily="18" charset="2"/>
              </a:rPr>
              <a:t>“</a:t>
            </a:r>
            <a:r>
              <a:rPr lang="en-US" altLang="ja-JP" sz="2000" baseline="-25000">
                <a:ea typeface="ＭＳ Ｐゴシック" panose="020B0600070205080204" pitchFamily="34" charset="-128"/>
                <a:sym typeface="Symbol" panose="05050102010706020507" pitchFamily="18" charset="2"/>
              </a:rPr>
              <a:t>Music</a:t>
            </a:r>
            <a:r>
              <a:rPr lang="ja-JP" altLang="en-US" sz="2000" baseline="-250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 (</a:t>
            </a:r>
            <a:r>
              <a:rPr lang="en-US" altLang="ja-JP" sz="1800" i="1">
                <a:ea typeface="ＭＳ Ｐゴシック" panose="020B0600070205080204" pitchFamily="34" charset="-128"/>
                <a:sym typeface="Symbol" panose="05050102010706020507" pitchFamily="18" charset="2"/>
              </a:rPr>
              <a:t>instructor</a:t>
            </a:r>
            <a:r>
              <a:rPr lang="en-US" altLang="ja-JP" sz="1800">
                <a:ea typeface="ＭＳ Ｐゴシック" panose="020B0600070205080204" pitchFamily="34" charset="-128"/>
                <a:sym typeface="Symbol" panose="05050102010706020507" pitchFamily="18" charset="2"/>
              </a:rPr>
              <a:t>     </a:t>
            </a:r>
            <a:r>
              <a:rPr lang="en-US" altLang="ja-JP" sz="1800" i="1">
                <a:ea typeface="ＭＳ Ｐゴシック" panose="020B0600070205080204" pitchFamily="34" charset="-128"/>
                <a:sym typeface="Symbol" panose="05050102010706020507" pitchFamily="18" charset="2"/>
              </a:rPr>
              <a:t>teaches</a:t>
            </a:r>
            <a:r>
              <a:rPr lang="en-US" altLang="ja-JP" sz="1800">
                <a:ea typeface="ＭＳ Ｐゴシック" panose="020B0600070205080204" pitchFamily="34" charset="-128"/>
                <a:sym typeface="Symbol" panose="05050102010706020507" pitchFamily="18" charset="2"/>
              </a:rPr>
              <a:t>)</a:t>
            </a:r>
          </a:p>
          <a:p>
            <a:pPr>
              <a:lnSpc>
                <a:spcPct val="90000"/>
              </a:lnSpc>
              <a:buFont typeface="Monotype Sorts" charset="2"/>
              <a:buNone/>
            </a:pPr>
            <a:br>
              <a:rPr lang="en-US" altLang="en-US" sz="18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we obtain a relation whose schema is:</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sym typeface="Symbol" panose="05050102010706020507" pitchFamily="18" charset="2"/>
              </a:rPr>
              <a:t>ID, name, dept_name, salary, course_id, sec_id, semester, year)</a:t>
            </a:r>
          </a:p>
          <a:p>
            <a:pPr>
              <a:lnSpc>
                <a:spcPct val="90000"/>
              </a:lnSpc>
            </a:pPr>
            <a:r>
              <a:rPr lang="en-US" altLang="en-US" sz="2000">
                <a:ea typeface="ＭＳ Ｐゴシック" panose="020B0600070205080204" pitchFamily="34" charset="-128"/>
              </a:rPr>
              <a:t>Push projections using equivalence rules 8a and 8b; eliminate unneeded attributes from intermediate results to get:</a:t>
            </a:r>
            <a:br>
              <a:rPr lang="en-US" altLang="en-US" sz="2000">
                <a:ea typeface="ＭＳ Ｐゴシック" panose="020B0600070205080204" pitchFamily="34" charset="-128"/>
              </a:rPr>
            </a:br>
            <a:r>
              <a:rPr lang="en-US" altLang="en-US" sz="18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course_id</a:t>
            </a:r>
            <a:r>
              <a:rPr lang="en-US" altLang="en-US" sz="2000">
                <a:ea typeface="ＭＳ Ｐゴシック" panose="020B0600070205080204" pitchFamily="34" charset="-128"/>
                <a:sym typeface="Symbol" panose="05050102010706020507" pitchFamily="18" charset="2"/>
              </a:rPr>
              <a:t> (</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                             </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a:t>
            </a:r>
            <a:r>
              <a:rPr lang="en-US" altLang="ja-JP" sz="2000">
                <a:ea typeface="ＭＳ Ｐゴシック" panose="020B0600070205080204" pitchFamily="34" charset="-128"/>
                <a:sym typeface="Symbol" panose="05050102010706020507" pitchFamily="18" charset="2"/>
              </a:rPr>
              <a:t>)) </a:t>
            </a:r>
            <a:br>
              <a:rPr lang="en-US" altLang="ja-JP" sz="2000" i="1">
                <a:ea typeface="ＭＳ Ｐゴシック" panose="020B0600070205080204" pitchFamily="34" charset="-128"/>
                <a:sym typeface="Symbol" panose="05050102010706020507" pitchFamily="18" charset="2"/>
              </a:rPr>
            </a:b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p>
          <a:p>
            <a:pPr>
              <a:lnSpc>
                <a:spcPct val="90000"/>
              </a:lnSpc>
            </a:pPr>
            <a:r>
              <a:rPr lang="en-US" altLang="en-US" sz="2000">
                <a:ea typeface="ＭＳ Ｐゴシック" panose="020B0600070205080204" pitchFamily="34" charset="-128"/>
                <a:sym typeface="Symbol" panose="05050102010706020507" pitchFamily="18" charset="2"/>
              </a:rPr>
              <a:t>Performing the projection as early as possible reduces the size of the relation to be joined. </a:t>
            </a:r>
            <a:endParaRPr lang="en-US" altLang="en-US" sz="1800">
              <a:ea typeface="ＭＳ Ｐゴシック" panose="020B0600070205080204" pitchFamily="34" charset="-128"/>
            </a:endParaRPr>
          </a:p>
        </p:txBody>
      </p:sp>
      <p:sp>
        <p:nvSpPr>
          <p:cNvPr id="25604" name="AutoShape 7">
            <a:extLst>
              <a:ext uri="{FF2B5EF4-FFF2-40B4-BE49-F238E27FC236}">
                <a16:creationId xmlns:a16="http://schemas.microsoft.com/office/drawing/2014/main" id="{61293253-6918-4CD1-BDEE-A0D0A36A2864}"/>
              </a:ext>
            </a:extLst>
          </p:cNvPr>
          <p:cNvSpPr>
            <a:spLocks noChangeArrowheads="1"/>
          </p:cNvSpPr>
          <p:nvPr/>
        </p:nvSpPr>
        <p:spPr bwMode="auto">
          <a:xfrm rot="5400000">
            <a:off x="6972300" y="1198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5605" name="AutoShape 8">
            <a:extLst>
              <a:ext uri="{FF2B5EF4-FFF2-40B4-BE49-F238E27FC236}">
                <a16:creationId xmlns:a16="http://schemas.microsoft.com/office/drawing/2014/main" id="{C2F438DE-9385-4AD5-B5C5-18D5205EE6B1}"/>
              </a:ext>
            </a:extLst>
          </p:cNvPr>
          <p:cNvSpPr>
            <a:spLocks noChangeArrowheads="1"/>
          </p:cNvSpPr>
          <p:nvPr/>
        </p:nvSpPr>
        <p:spPr bwMode="auto">
          <a:xfrm rot="5400000">
            <a:off x="4710112" y="22209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5606" name="AutoShape 10">
            <a:extLst>
              <a:ext uri="{FF2B5EF4-FFF2-40B4-BE49-F238E27FC236}">
                <a16:creationId xmlns:a16="http://schemas.microsoft.com/office/drawing/2014/main" id="{5829B572-BDE3-47DA-8BE7-B31AEFE6FFA8}"/>
              </a:ext>
            </a:extLst>
          </p:cNvPr>
          <p:cNvSpPr>
            <a:spLocks noChangeArrowheads="1"/>
          </p:cNvSpPr>
          <p:nvPr/>
        </p:nvSpPr>
        <p:spPr bwMode="auto">
          <a:xfrm rot="5400000">
            <a:off x="2636837" y="48402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5607" name="AutoShape 7">
            <a:extLst>
              <a:ext uri="{FF2B5EF4-FFF2-40B4-BE49-F238E27FC236}">
                <a16:creationId xmlns:a16="http://schemas.microsoft.com/office/drawing/2014/main" id="{9604ABD2-F41A-4659-AEF8-A4313ABB6949}"/>
              </a:ext>
            </a:extLst>
          </p:cNvPr>
          <p:cNvSpPr>
            <a:spLocks noChangeArrowheads="1"/>
          </p:cNvSpPr>
          <p:nvPr/>
        </p:nvSpPr>
        <p:spPr bwMode="auto">
          <a:xfrm rot="5400000">
            <a:off x="4806951" y="15335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5608" name="AutoShape 10">
            <a:extLst>
              <a:ext uri="{FF2B5EF4-FFF2-40B4-BE49-F238E27FC236}">
                <a16:creationId xmlns:a16="http://schemas.microsoft.com/office/drawing/2014/main" id="{B3A701BC-09DE-4DFE-91F0-48BCC58268F9}"/>
              </a:ext>
            </a:extLst>
          </p:cNvPr>
          <p:cNvSpPr>
            <a:spLocks noChangeArrowheads="1"/>
          </p:cNvSpPr>
          <p:nvPr/>
        </p:nvSpPr>
        <p:spPr bwMode="auto">
          <a:xfrm rot="5400000">
            <a:off x="6645275" y="45640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0CA2277-B192-4891-B219-5426EB71EDE8}"/>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Ordering Example</a:t>
            </a:r>
          </a:p>
        </p:txBody>
      </p:sp>
      <p:sp>
        <p:nvSpPr>
          <p:cNvPr id="26627" name="Rectangle 3">
            <a:extLst>
              <a:ext uri="{FF2B5EF4-FFF2-40B4-BE49-F238E27FC236}">
                <a16:creationId xmlns:a16="http://schemas.microsoft.com/office/drawing/2014/main" id="{362BFE5B-A82D-457B-91D4-667D82139229}"/>
              </a:ext>
            </a:extLst>
          </p:cNvPr>
          <p:cNvSpPr>
            <a:spLocks noGrp="1" noChangeArrowheads="1"/>
          </p:cNvSpPr>
          <p:nvPr>
            <p:ph type="body" idx="1"/>
          </p:nvPr>
        </p:nvSpPr>
        <p:spPr/>
        <p:txBody>
          <a:bodyPr/>
          <a:lstStyle/>
          <a:p>
            <a:pPr>
              <a:tabLst>
                <a:tab pos="1947863" algn="l"/>
              </a:tabLst>
            </a:pPr>
            <a:r>
              <a:rPr lang="en-US" altLang="en-US" sz="2000">
                <a:ea typeface="ＭＳ Ｐゴシック" panose="020B0600070205080204" pitchFamily="34" charset="-128"/>
              </a:rPr>
              <a:t>For all relations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1,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 </a:t>
            </a:r>
            <a:r>
              <a:rPr lang="en-US" altLang="en-US" sz="2000">
                <a:ea typeface="ＭＳ Ｐゴシック" panose="020B0600070205080204" pitchFamily="34" charset="-128"/>
              </a:rPr>
              <a:t>and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3</a:t>
            </a:r>
            <a:r>
              <a:rPr lang="en-US" altLang="en-US" sz="2000">
                <a:ea typeface="ＭＳ Ｐゴシック" panose="020B0600070205080204" pitchFamily="34" charset="-128"/>
              </a:rPr>
              <a:t>,</a:t>
            </a:r>
          </a:p>
          <a:p>
            <a:pPr>
              <a:buFont typeface="Monotype Sorts" charset="2"/>
              <a:buNone/>
              <a:tabLst>
                <a:tab pos="1947863" algn="l"/>
              </a:tabLst>
            </a:pP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3  </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3 </a:t>
            </a:r>
            <a:r>
              <a:rPr lang="en-US" altLang="en-US" sz="2000">
                <a:ea typeface="ＭＳ Ｐゴシック" panose="020B0600070205080204" pitchFamily="34" charset="-128"/>
              </a:rPr>
              <a:t>)</a:t>
            </a:r>
          </a:p>
          <a:p>
            <a:pPr>
              <a:buFont typeface="Monotype Sorts" charset="2"/>
              <a:buNone/>
              <a:tabLst>
                <a:tab pos="1947863" algn="l"/>
              </a:tabLst>
            </a:pPr>
            <a:r>
              <a:rPr lang="en-US" altLang="en-US" sz="2000">
                <a:ea typeface="ＭＳ Ｐゴシック" panose="020B0600070205080204" pitchFamily="34" charset="-128"/>
              </a:rPr>
              <a:t>	(Join Associativity)</a:t>
            </a:r>
          </a:p>
          <a:p>
            <a:pPr>
              <a:tabLst>
                <a:tab pos="1947863" algn="l"/>
              </a:tabLst>
            </a:pPr>
            <a:r>
              <a:rPr lang="en-US" altLang="en-US" sz="2000">
                <a:ea typeface="ＭＳ Ｐゴシック" panose="020B0600070205080204" pitchFamily="34" charset="-128"/>
              </a:rPr>
              <a:t>If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3 </a:t>
            </a:r>
            <a:r>
              <a:rPr lang="en-US" altLang="en-US" sz="2000">
                <a:ea typeface="ＭＳ Ｐゴシック" panose="020B0600070205080204" pitchFamily="34" charset="-128"/>
              </a:rPr>
              <a:t> is quite large and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is small, we choose</a:t>
            </a:r>
          </a:p>
          <a:p>
            <a:pPr>
              <a:buFont typeface="Monotype Sorts" charset="2"/>
              <a:buNone/>
              <a:tabLst>
                <a:tab pos="1947863" algn="l"/>
              </a:tabLst>
            </a:pPr>
            <a:br>
              <a:rPr lang="en-US" altLang="en-US" sz="2000" baseline="-25000">
                <a:ea typeface="ＭＳ Ｐゴシック" panose="020B0600070205080204" pitchFamily="34" charset="-128"/>
              </a:rPr>
            </a:br>
            <a:r>
              <a:rPr lang="en-US" altLang="en-US" sz="2000" baseline="-25000">
                <a:ea typeface="ＭＳ Ｐゴシック" panose="020B0600070205080204" pitchFamily="34" charset="-128"/>
              </a:rPr>
              <a:t>	 </a:t>
            </a:r>
            <a:r>
              <a:rPr lang="en-US" altLang="en-US" sz="2000">
                <a:ea typeface="ＭＳ Ｐゴシック" panose="020B0600070205080204" pitchFamily="34" charset="-128"/>
              </a:rPr>
              <a:t>(</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i="1">
                <a:ea typeface="ＭＳ Ｐゴシック" panose="020B0600070205080204" pitchFamily="34" charset="-128"/>
              </a:rPr>
              <a:t>r</a:t>
            </a:r>
            <a:r>
              <a:rPr lang="en-US" altLang="en-US" sz="2000" baseline="-25000">
                <a:ea typeface="ＭＳ Ｐゴシック" panose="020B0600070205080204" pitchFamily="34" charset="-128"/>
              </a:rPr>
              <a:t>3 </a:t>
            </a:r>
            <a:endParaRPr lang="en-US" altLang="en-US" sz="2000">
              <a:ea typeface="ＭＳ Ｐゴシック" panose="020B0600070205080204" pitchFamily="34" charset="-128"/>
            </a:endParaRPr>
          </a:p>
          <a:p>
            <a:pPr>
              <a:buFont typeface="Monotype Sorts" charset="2"/>
              <a:buNone/>
              <a:tabLst>
                <a:tab pos="1947863" algn="l"/>
              </a:tabLst>
            </a:pPr>
            <a:r>
              <a:rPr lang="en-US" altLang="en-US" sz="2000">
                <a:ea typeface="ＭＳ Ｐゴシック" panose="020B0600070205080204" pitchFamily="34" charset="-128"/>
              </a:rPr>
              <a:t>	so that we compute and store a smaller temporary relation.</a:t>
            </a:r>
            <a:endParaRPr lang="en-US" altLang="en-US" sz="2000" baseline="-25000">
              <a:ea typeface="ＭＳ Ｐゴシック" panose="020B0600070205080204" pitchFamily="34" charset="-128"/>
            </a:endParaRPr>
          </a:p>
        </p:txBody>
      </p:sp>
      <p:sp>
        <p:nvSpPr>
          <p:cNvPr id="26628" name="AutoShape 4">
            <a:extLst>
              <a:ext uri="{FF2B5EF4-FFF2-40B4-BE49-F238E27FC236}">
                <a16:creationId xmlns:a16="http://schemas.microsoft.com/office/drawing/2014/main" id="{44D39F0C-F4AF-40AE-986C-3B6F922D9CB0}"/>
              </a:ext>
            </a:extLst>
          </p:cNvPr>
          <p:cNvSpPr>
            <a:spLocks noChangeArrowheads="1"/>
          </p:cNvSpPr>
          <p:nvPr/>
        </p:nvSpPr>
        <p:spPr bwMode="auto">
          <a:xfrm rot="5400000">
            <a:off x="3211512" y="16462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29" name="AutoShape 5">
            <a:extLst>
              <a:ext uri="{FF2B5EF4-FFF2-40B4-BE49-F238E27FC236}">
                <a16:creationId xmlns:a16="http://schemas.microsoft.com/office/drawing/2014/main" id="{458E1C82-9D08-48A7-AD81-51A7E2ADB82E}"/>
              </a:ext>
            </a:extLst>
          </p:cNvPr>
          <p:cNvSpPr>
            <a:spLocks noChangeArrowheads="1"/>
          </p:cNvSpPr>
          <p:nvPr/>
        </p:nvSpPr>
        <p:spPr bwMode="auto">
          <a:xfrm rot="5400000">
            <a:off x="4608512" y="16335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0" name="AutoShape 7">
            <a:extLst>
              <a:ext uri="{FF2B5EF4-FFF2-40B4-BE49-F238E27FC236}">
                <a16:creationId xmlns:a16="http://schemas.microsoft.com/office/drawing/2014/main" id="{3670D6FE-1017-40F9-A3FB-A267679AA0E4}"/>
              </a:ext>
            </a:extLst>
          </p:cNvPr>
          <p:cNvSpPr>
            <a:spLocks noChangeArrowheads="1"/>
          </p:cNvSpPr>
          <p:nvPr/>
        </p:nvSpPr>
        <p:spPr bwMode="auto">
          <a:xfrm rot="5400000">
            <a:off x="3690938" y="16287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1" name="AutoShape 8">
            <a:extLst>
              <a:ext uri="{FF2B5EF4-FFF2-40B4-BE49-F238E27FC236}">
                <a16:creationId xmlns:a16="http://schemas.microsoft.com/office/drawing/2014/main" id="{E58606A6-EB38-4530-B269-3E7E3193B66A}"/>
              </a:ext>
            </a:extLst>
          </p:cNvPr>
          <p:cNvSpPr>
            <a:spLocks noChangeArrowheads="1"/>
          </p:cNvSpPr>
          <p:nvPr/>
        </p:nvSpPr>
        <p:spPr bwMode="auto">
          <a:xfrm rot="5400000">
            <a:off x="5211762" y="1617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2" name="AutoShape 6">
            <a:extLst>
              <a:ext uri="{FF2B5EF4-FFF2-40B4-BE49-F238E27FC236}">
                <a16:creationId xmlns:a16="http://schemas.microsoft.com/office/drawing/2014/main" id="{13F8BE6C-6745-43F9-96FA-701592B19AA7}"/>
              </a:ext>
            </a:extLst>
          </p:cNvPr>
          <p:cNvSpPr>
            <a:spLocks noChangeArrowheads="1"/>
          </p:cNvSpPr>
          <p:nvPr/>
        </p:nvSpPr>
        <p:spPr bwMode="auto">
          <a:xfrm rot="5400000">
            <a:off x="3227387" y="3014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3" name="AutoShape 9">
            <a:extLst>
              <a:ext uri="{FF2B5EF4-FFF2-40B4-BE49-F238E27FC236}">
                <a16:creationId xmlns:a16="http://schemas.microsoft.com/office/drawing/2014/main" id="{6A64692A-A1CD-478A-B746-C19F8E391922}"/>
              </a:ext>
            </a:extLst>
          </p:cNvPr>
          <p:cNvSpPr>
            <a:spLocks noChangeArrowheads="1"/>
          </p:cNvSpPr>
          <p:nvPr/>
        </p:nvSpPr>
        <p:spPr bwMode="auto">
          <a:xfrm rot="5400000">
            <a:off x="3749675" y="29956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4" name="AutoShape 10">
            <a:extLst>
              <a:ext uri="{FF2B5EF4-FFF2-40B4-BE49-F238E27FC236}">
                <a16:creationId xmlns:a16="http://schemas.microsoft.com/office/drawing/2014/main" id="{6BF2487D-567D-4E30-AF85-56D19C62A83B}"/>
              </a:ext>
            </a:extLst>
          </p:cNvPr>
          <p:cNvSpPr>
            <a:spLocks noChangeArrowheads="1"/>
          </p:cNvSpPr>
          <p:nvPr/>
        </p:nvSpPr>
        <p:spPr bwMode="auto">
          <a:xfrm rot="5400000">
            <a:off x="1682750" y="24749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6635" name="AutoShape 12">
            <a:extLst>
              <a:ext uri="{FF2B5EF4-FFF2-40B4-BE49-F238E27FC236}">
                <a16:creationId xmlns:a16="http://schemas.microsoft.com/office/drawing/2014/main" id="{1D2B5E8D-8C2B-400F-8414-DF4E3AF7B24A}"/>
              </a:ext>
            </a:extLst>
          </p:cNvPr>
          <p:cNvSpPr>
            <a:spLocks noChangeArrowheads="1"/>
          </p:cNvSpPr>
          <p:nvPr/>
        </p:nvSpPr>
        <p:spPr bwMode="auto">
          <a:xfrm rot="5400000">
            <a:off x="4462462" y="24241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46B5588-3345-47CC-8C08-3319B08C3AA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Chapter 13:  Query Optimization</a:t>
            </a:r>
          </a:p>
        </p:txBody>
      </p:sp>
      <p:sp>
        <p:nvSpPr>
          <p:cNvPr id="10243" name="Rectangle 3">
            <a:extLst>
              <a:ext uri="{FF2B5EF4-FFF2-40B4-BE49-F238E27FC236}">
                <a16:creationId xmlns:a16="http://schemas.microsoft.com/office/drawing/2014/main" id="{9CECD9F4-E37A-415C-B8AC-60EAFBA471F9}"/>
              </a:ext>
            </a:extLst>
          </p:cNvPr>
          <p:cNvSpPr>
            <a:spLocks noGrp="1" noChangeArrowheads="1"/>
          </p:cNvSpPr>
          <p:nvPr>
            <p:ph type="body" idx="1"/>
          </p:nvPr>
        </p:nvSpPr>
        <p:spPr>
          <a:xfrm>
            <a:off x="814388" y="1093788"/>
            <a:ext cx="6564312" cy="4138612"/>
          </a:xfrm>
        </p:spPr>
        <p:txBody>
          <a:bodyPr/>
          <a:lstStyle/>
          <a:p>
            <a:r>
              <a:rPr lang="en-US" altLang="en-US" sz="2000">
                <a:ea typeface="ＭＳ Ｐゴシック" panose="020B0600070205080204" pitchFamily="34" charset="-128"/>
              </a:rPr>
              <a:t>Introduction </a:t>
            </a:r>
          </a:p>
          <a:p>
            <a:r>
              <a:rPr lang="en-US" altLang="en-US" sz="2000">
                <a:ea typeface="ＭＳ Ｐゴシック" panose="020B0600070205080204" pitchFamily="34" charset="-128"/>
              </a:rPr>
              <a:t>Transformation of Relational Expressions</a:t>
            </a:r>
          </a:p>
          <a:p>
            <a:r>
              <a:rPr lang="en-US" altLang="en-US" sz="2000">
                <a:ea typeface="ＭＳ Ｐゴシック" panose="020B0600070205080204" pitchFamily="34" charset="-128"/>
              </a:rPr>
              <a:t>Catalog Information for Cost Estimation</a:t>
            </a:r>
          </a:p>
          <a:p>
            <a:r>
              <a:rPr lang="en-US" altLang="en-US" sz="2000">
                <a:ea typeface="ＭＳ Ｐゴシック" panose="020B0600070205080204" pitchFamily="34" charset="-128"/>
              </a:rPr>
              <a:t>Statistical Information for Cost Estimation</a:t>
            </a:r>
          </a:p>
          <a:p>
            <a:r>
              <a:rPr lang="en-US" altLang="en-US" sz="2000">
                <a:ea typeface="ＭＳ Ｐゴシック" panose="020B0600070205080204" pitchFamily="34" charset="-128"/>
              </a:rPr>
              <a:t>Cost-based optimization</a:t>
            </a:r>
          </a:p>
          <a:p>
            <a:r>
              <a:rPr lang="en-US" altLang="en-US" sz="2000">
                <a:ea typeface="ＭＳ Ｐゴシック" panose="020B0600070205080204" pitchFamily="34" charset="-128"/>
              </a:rPr>
              <a:t>Dynamic Programming for Choosing Evaluation Plans</a:t>
            </a:r>
          </a:p>
          <a:p>
            <a:r>
              <a:rPr lang="en-US" altLang="en-US" sz="2000">
                <a:ea typeface="ＭＳ Ｐゴシック" panose="020B0600070205080204" pitchFamily="34" charset="-128"/>
              </a:rPr>
              <a:t>Materialized views</a:t>
            </a:r>
            <a:r>
              <a:rPr lang="en-US" altLang="en-US" sz="1800">
                <a:ea typeface="ＭＳ Ｐゴシック" panose="020B0600070205080204" pitchFamily="34" charset="-128"/>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20256D80-3E8A-41C6-8A54-3713590A984A}"/>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Ordering Example (Cont.)</a:t>
            </a:r>
          </a:p>
        </p:txBody>
      </p:sp>
      <p:sp>
        <p:nvSpPr>
          <p:cNvPr id="27651" name="Rectangle 3">
            <a:extLst>
              <a:ext uri="{FF2B5EF4-FFF2-40B4-BE49-F238E27FC236}">
                <a16:creationId xmlns:a16="http://schemas.microsoft.com/office/drawing/2014/main" id="{43CC8F8C-203F-447A-8AF1-65F4B49D15F2}"/>
              </a:ext>
            </a:extLst>
          </p:cNvPr>
          <p:cNvSpPr>
            <a:spLocks noGrp="1" noChangeArrowheads="1"/>
          </p:cNvSpPr>
          <p:nvPr>
            <p:ph type="body" idx="1"/>
          </p:nvPr>
        </p:nvSpPr>
        <p:spPr>
          <a:xfrm>
            <a:off x="814388" y="1093788"/>
            <a:ext cx="7558087" cy="4719637"/>
          </a:xfrm>
        </p:spPr>
        <p:txBody>
          <a:bodyPr/>
          <a:lstStyle/>
          <a:p>
            <a:pPr>
              <a:tabLst>
                <a:tab pos="1198563" algn="l"/>
              </a:tabLst>
            </a:pPr>
            <a:r>
              <a:rPr lang="en-US" altLang="en-US" sz="2000">
                <a:ea typeface="ＭＳ Ｐゴシック" panose="020B0600070205080204" pitchFamily="34" charset="-128"/>
              </a:rPr>
              <a:t>Consider the expression</a:t>
            </a:r>
          </a:p>
          <a:p>
            <a:pPr>
              <a:buFont typeface="Monotype Sorts" charset="2"/>
              <a:buNone/>
              <a:tabLst>
                <a:tab pos="1198563" algn="l"/>
              </a:tabLst>
            </a:pP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name, title</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a:t>
            </a:r>
            <a:r>
              <a:rPr lang="en-US" altLang="ja-JP" sz="2000">
                <a:ea typeface="ＭＳ Ｐゴシック" panose="020B0600070205080204" pitchFamily="34" charset="-128"/>
                <a:sym typeface="Symbol" panose="05050102010706020507" pitchFamily="18" charset="2"/>
              </a:rPr>
              <a:t>) </a:t>
            </a:r>
            <a:br>
              <a:rPr lang="en-US" altLang="ja-JP" sz="2000" i="1">
                <a:ea typeface="ＭＳ Ｐゴシック" panose="020B0600070205080204" pitchFamily="34" charset="-128"/>
                <a:sym typeface="Symbol" panose="05050102010706020507" pitchFamily="18" charset="2"/>
              </a:rPr>
            </a:b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sym typeface="Symbol" panose="05050102010706020507" pitchFamily="18" charset="2"/>
              </a:rPr>
              <a:t>course_id, title</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course</a:t>
            </a:r>
            <a:r>
              <a:rPr lang="en-US" altLang="ja-JP" sz="2000">
                <a:ea typeface="ＭＳ Ｐゴシック" panose="020B0600070205080204" pitchFamily="34" charset="-128"/>
                <a:sym typeface="Symbol" panose="05050102010706020507" pitchFamily="18" charset="2"/>
              </a:rPr>
              <a:t>))))</a:t>
            </a:r>
          </a:p>
          <a:p>
            <a:pPr>
              <a:tabLst>
                <a:tab pos="1198563" algn="l"/>
              </a:tabLst>
            </a:pPr>
            <a:r>
              <a:rPr lang="en-US" altLang="en-US" sz="2000">
                <a:ea typeface="ＭＳ Ｐゴシック" panose="020B0600070205080204" pitchFamily="34" charset="-128"/>
              </a:rPr>
              <a:t>Could compute   </a:t>
            </a:r>
            <a:r>
              <a:rPr lang="en-US" altLang="en-US" sz="2000" i="1">
                <a:ea typeface="ＭＳ Ｐゴシック" panose="020B0600070205080204" pitchFamily="34" charset="-128"/>
              </a:rPr>
              <a:t>teaches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course_id, title</a:t>
            </a:r>
            <a:r>
              <a:rPr lang="en-US" altLang="en-US" sz="2000" i="1">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sym typeface="Symbol" panose="05050102010706020507" pitchFamily="18" charset="2"/>
              </a:rPr>
              <a:t>course</a:t>
            </a:r>
            <a:r>
              <a:rPr lang="en-US" altLang="en-US" sz="2000">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rPr>
              <a:t> </a:t>
            </a:r>
            <a:r>
              <a:rPr lang="en-US" altLang="en-US" sz="2000">
                <a:ea typeface="ＭＳ Ｐゴシック" panose="020B0600070205080204" pitchFamily="34" charset="-128"/>
              </a:rPr>
              <a:t>first, and join result with </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 </a:t>
            </a:r>
            <a:br>
              <a:rPr lang="en-US" altLang="ja-JP" sz="2000" i="1">
                <a:ea typeface="ＭＳ Ｐゴシック" panose="020B0600070205080204" pitchFamily="34" charset="-128"/>
                <a:sym typeface="Symbol" panose="05050102010706020507" pitchFamily="18" charset="2"/>
              </a:rPr>
            </a:br>
            <a:r>
              <a:rPr lang="en-US" altLang="ja-JP" sz="2000">
                <a:ea typeface="ＭＳ Ｐゴシック" panose="020B0600070205080204" pitchFamily="34" charset="-128"/>
                <a:sym typeface="Symbol" panose="05050102010706020507" pitchFamily="18" charset="2"/>
              </a:rPr>
              <a:t>but  the result of the first join</a:t>
            </a:r>
            <a:r>
              <a:rPr lang="en-US" altLang="ja-JP" sz="2000" i="1">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is likely to be a large relation.</a:t>
            </a:r>
          </a:p>
          <a:p>
            <a:pPr>
              <a:tabLst>
                <a:tab pos="1198563" algn="l"/>
              </a:tabLst>
            </a:pPr>
            <a:r>
              <a:rPr lang="en-US" altLang="en-US" sz="2000">
                <a:ea typeface="ＭＳ Ｐゴシック" panose="020B0600070205080204" pitchFamily="34" charset="-128"/>
                <a:sym typeface="Symbol" panose="05050102010706020507" pitchFamily="18" charset="2"/>
              </a:rPr>
              <a:t>Only a small fraction of the university</a:t>
            </a:r>
            <a:r>
              <a:rPr lang="ja-JP" altLang="en-US" sz="2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sym typeface="Symbol" panose="05050102010706020507" pitchFamily="18" charset="2"/>
              </a:rPr>
              <a:t>s instructors are likely to be from the Music department</a:t>
            </a:r>
          </a:p>
          <a:p>
            <a:pPr lvl="1">
              <a:tabLst>
                <a:tab pos="1198563" algn="l"/>
              </a:tabLst>
            </a:pPr>
            <a:r>
              <a:rPr lang="en-US" altLang="en-US" sz="2000">
                <a:ea typeface="ＭＳ Ｐゴシック" panose="020B0600070205080204" pitchFamily="34" charset="-128"/>
                <a:sym typeface="Symbol" panose="05050102010706020507" pitchFamily="18" charset="2"/>
              </a:rPr>
              <a:t> it is better to compute</a:t>
            </a:r>
          </a:p>
          <a:p>
            <a:pPr>
              <a:buFont typeface="Monotype Sorts" charset="2"/>
              <a:buNone/>
              <a:tabLst>
                <a:tab pos="1198563" algn="l"/>
              </a:tabLst>
            </a:pPr>
            <a:r>
              <a:rPr lang="en-US" altLang="en-US" sz="2000">
                <a:ea typeface="ＭＳ Ｐゴシック" panose="020B0600070205080204" pitchFamily="34" charset="-128"/>
              </a:rPr>
              <a:t>		 </a:t>
            </a:r>
            <a:r>
              <a:rPr lang="en-US" altLang="en-US" sz="2000">
                <a:ea typeface="ＭＳ Ｐゴシック" panose="020B0600070205080204" pitchFamily="34" charset="-128"/>
                <a:sym typeface="Symbol" panose="05050102010706020507" pitchFamily="18" charset="2"/>
              </a:rPr>
              <a:t></a:t>
            </a:r>
            <a:r>
              <a:rPr lang="en-US" altLang="en-US" sz="2400" i="1" baseline="-25000">
                <a:ea typeface="ＭＳ Ｐゴシック" panose="020B0600070205080204" pitchFamily="34" charset="-128"/>
                <a:sym typeface="Symbol" panose="05050102010706020507" pitchFamily="18" charset="2"/>
              </a:rPr>
              <a:t>dept_name= </a:t>
            </a:r>
            <a:r>
              <a:rPr lang="ja-JP" altLang="en-US" sz="2400" i="1"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Music</a:t>
            </a:r>
            <a:r>
              <a:rPr lang="ja-JP" altLang="en-US" sz="2400" baseline="-25000">
                <a:ea typeface="ＭＳ Ｐゴシック" panose="020B0600070205080204" pitchFamily="34" charset="-128"/>
                <a:sym typeface="Symbol" panose="05050102010706020507" pitchFamily="18" charset="2"/>
              </a:rPr>
              <a:t>”</a:t>
            </a:r>
            <a:r>
              <a:rPr lang="en-US" altLang="ja-JP" sz="2400" baseline="-25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instructor)     teaches </a:t>
            </a:r>
          </a:p>
          <a:p>
            <a:pPr>
              <a:buFont typeface="Monotype Sorts" charset="2"/>
              <a:buNone/>
              <a:tabLst>
                <a:tab pos="1198563" algn="l"/>
              </a:tabLst>
            </a:pPr>
            <a:r>
              <a:rPr lang="en-US" altLang="en-US" sz="2000" i="1">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first.</a:t>
            </a:r>
            <a:r>
              <a:rPr lang="en-US" altLang="en-US" sz="2000">
                <a:ea typeface="ＭＳ Ｐゴシック" panose="020B0600070205080204" pitchFamily="34" charset="-128"/>
              </a:rPr>
              <a:t> </a:t>
            </a:r>
          </a:p>
          <a:p>
            <a:pPr>
              <a:buFont typeface="Monotype Sorts" charset="2"/>
              <a:buNone/>
              <a:tabLst>
                <a:tab pos="1198563" algn="l"/>
              </a:tabLst>
            </a:pPr>
            <a:endParaRPr lang="en-US" altLang="en-US" sz="2000">
              <a:ea typeface="ＭＳ Ｐゴシック" panose="020B0600070205080204" pitchFamily="34" charset="-128"/>
            </a:endParaRPr>
          </a:p>
        </p:txBody>
      </p:sp>
      <p:sp>
        <p:nvSpPr>
          <p:cNvPr id="27652" name="AutoShape 5">
            <a:extLst>
              <a:ext uri="{FF2B5EF4-FFF2-40B4-BE49-F238E27FC236}">
                <a16:creationId xmlns:a16="http://schemas.microsoft.com/office/drawing/2014/main" id="{674C92FA-B0CA-49BD-8879-2E5D05ADD498}"/>
              </a:ext>
            </a:extLst>
          </p:cNvPr>
          <p:cNvSpPr>
            <a:spLocks noChangeArrowheads="1"/>
          </p:cNvSpPr>
          <p:nvPr/>
        </p:nvSpPr>
        <p:spPr bwMode="auto">
          <a:xfrm rot="5400000">
            <a:off x="6726238" y="1622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7653" name="AutoShape 6">
            <a:extLst>
              <a:ext uri="{FF2B5EF4-FFF2-40B4-BE49-F238E27FC236}">
                <a16:creationId xmlns:a16="http://schemas.microsoft.com/office/drawing/2014/main" id="{A3B6357A-375C-4DB3-82F0-19852823ED61}"/>
              </a:ext>
            </a:extLst>
          </p:cNvPr>
          <p:cNvSpPr>
            <a:spLocks noChangeArrowheads="1"/>
          </p:cNvSpPr>
          <p:nvPr/>
        </p:nvSpPr>
        <p:spPr bwMode="auto">
          <a:xfrm rot="5400000">
            <a:off x="4192588" y="23272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7654" name="AutoShape 7">
            <a:extLst>
              <a:ext uri="{FF2B5EF4-FFF2-40B4-BE49-F238E27FC236}">
                <a16:creationId xmlns:a16="http://schemas.microsoft.com/office/drawing/2014/main" id="{CC672B49-4DCF-408A-9140-4B328ED3CD21}"/>
              </a:ext>
            </a:extLst>
          </p:cNvPr>
          <p:cNvSpPr>
            <a:spLocks noChangeArrowheads="1"/>
          </p:cNvSpPr>
          <p:nvPr/>
        </p:nvSpPr>
        <p:spPr bwMode="auto">
          <a:xfrm rot="5400000">
            <a:off x="5548313" y="47529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7655" name="AutoShape 8">
            <a:extLst>
              <a:ext uri="{FF2B5EF4-FFF2-40B4-BE49-F238E27FC236}">
                <a16:creationId xmlns:a16="http://schemas.microsoft.com/office/drawing/2014/main" id="{01A8DCFA-5B48-4029-B233-C53394042A7A}"/>
              </a:ext>
            </a:extLst>
          </p:cNvPr>
          <p:cNvSpPr>
            <a:spLocks noChangeArrowheads="1"/>
          </p:cNvSpPr>
          <p:nvPr/>
        </p:nvSpPr>
        <p:spPr bwMode="auto">
          <a:xfrm rot="5400000">
            <a:off x="4705350" y="19288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41AD8B58-D7F9-4B1B-82BC-23D8EDD78F47}"/>
              </a:ext>
            </a:extLst>
          </p:cNvPr>
          <p:cNvSpPr>
            <a:spLocks noGrp="1" noChangeArrowheads="1"/>
          </p:cNvSpPr>
          <p:nvPr>
            <p:ph type="title"/>
          </p:nvPr>
        </p:nvSpPr>
        <p:spPr>
          <a:xfrm>
            <a:off x="966788" y="66675"/>
            <a:ext cx="8077200" cy="609600"/>
          </a:xfrm>
        </p:spPr>
        <p:txBody>
          <a:bodyPr/>
          <a:lstStyle/>
          <a:p>
            <a:pPr>
              <a:defRPr/>
            </a:pPr>
            <a:r>
              <a:rPr lang="en-US">
                <a:effectLst>
                  <a:outerShdw blurRad="38100" dist="38100" dir="2700000" algn="tl">
                    <a:srgbClr val="C0C0C0"/>
                  </a:outerShdw>
                </a:effectLst>
                <a:ea typeface="ＭＳ Ｐゴシック" pitchFamily="34" charset="-128"/>
              </a:rPr>
              <a:t>Enumeration of Equivalent Expressions</a:t>
            </a:r>
          </a:p>
        </p:txBody>
      </p:sp>
      <p:sp>
        <p:nvSpPr>
          <p:cNvPr id="28675" name="Rectangle 3">
            <a:extLst>
              <a:ext uri="{FF2B5EF4-FFF2-40B4-BE49-F238E27FC236}">
                <a16:creationId xmlns:a16="http://schemas.microsoft.com/office/drawing/2014/main" id="{656EA68A-8B55-4C75-8A04-68CB84F25FAD}"/>
              </a:ext>
            </a:extLst>
          </p:cNvPr>
          <p:cNvSpPr>
            <a:spLocks noGrp="1" noChangeArrowheads="1"/>
          </p:cNvSpPr>
          <p:nvPr>
            <p:ph type="body" idx="1"/>
          </p:nvPr>
        </p:nvSpPr>
        <p:spPr>
          <a:xfrm>
            <a:off x="914400" y="1120775"/>
            <a:ext cx="8037513" cy="5254625"/>
          </a:xfrm>
        </p:spPr>
        <p:txBody>
          <a:bodyPr/>
          <a:lstStyle/>
          <a:p>
            <a:r>
              <a:rPr lang="en-US" altLang="en-US" sz="1800">
                <a:ea typeface="ＭＳ Ｐゴシック" panose="020B0600070205080204" pitchFamily="34" charset="-128"/>
              </a:rPr>
              <a:t>Query optimizers use equivalence rules to </a:t>
            </a:r>
            <a:r>
              <a:rPr lang="en-US" altLang="en-US" sz="1800" b="1">
                <a:ea typeface="ＭＳ Ｐゴシック" panose="020B0600070205080204" pitchFamily="34" charset="-128"/>
              </a:rPr>
              <a:t>systematically</a:t>
            </a:r>
            <a:r>
              <a:rPr lang="en-US" altLang="en-US" sz="1800">
                <a:ea typeface="ＭＳ Ｐゴシック" panose="020B0600070205080204" pitchFamily="34" charset="-128"/>
              </a:rPr>
              <a:t> generate expressions equivalent to the given expression</a:t>
            </a:r>
          </a:p>
          <a:p>
            <a:r>
              <a:rPr lang="en-US" altLang="en-US" sz="1800">
                <a:ea typeface="ＭＳ Ｐゴシック" panose="020B0600070205080204" pitchFamily="34" charset="-128"/>
              </a:rPr>
              <a:t>Can generate all equivalent expressions as follows: </a:t>
            </a:r>
          </a:p>
          <a:p>
            <a:pPr lvl="1"/>
            <a:r>
              <a:rPr lang="en-US" altLang="en-US" sz="1800">
                <a:ea typeface="ＭＳ Ｐゴシック" panose="020B0600070205080204" pitchFamily="34" charset="-128"/>
              </a:rPr>
              <a:t> Repeat</a:t>
            </a:r>
          </a:p>
          <a:p>
            <a:pPr lvl="2"/>
            <a:r>
              <a:rPr lang="en-US" altLang="en-US" sz="1800">
                <a:ea typeface="ＭＳ Ｐゴシック" panose="020B0600070205080204" pitchFamily="34" charset="-128"/>
              </a:rPr>
              <a:t>apply all applicable equivalence  rules on every subexpression of every equivalent expression found so far</a:t>
            </a:r>
          </a:p>
          <a:p>
            <a:pPr lvl="2"/>
            <a:r>
              <a:rPr lang="en-US" altLang="en-US" sz="1800">
                <a:ea typeface="ＭＳ Ｐゴシック" panose="020B0600070205080204" pitchFamily="34" charset="-128"/>
              </a:rPr>
              <a:t>add newly generated expressions to the set of equivalent expressions </a:t>
            </a:r>
          </a:p>
          <a:p>
            <a:pPr lvl="2">
              <a:buFont typeface="Webdings" panose="05030102010509060703" pitchFamily="18" charset="2"/>
              <a:buNone/>
            </a:pPr>
            <a:r>
              <a:rPr lang="en-US" altLang="en-US" sz="1800">
                <a:ea typeface="ＭＳ Ｐゴシック" panose="020B0600070205080204" pitchFamily="34" charset="-128"/>
              </a:rPr>
              <a:t>Until no new equivalent expressions are generated above</a:t>
            </a:r>
          </a:p>
          <a:p>
            <a:r>
              <a:rPr lang="en-US" altLang="en-US" sz="1800">
                <a:ea typeface="ＭＳ Ｐゴシック" panose="020B0600070205080204" pitchFamily="34" charset="-128"/>
              </a:rPr>
              <a:t>The above approach is very expensive in space and time</a:t>
            </a:r>
          </a:p>
          <a:p>
            <a:pPr lvl="1"/>
            <a:r>
              <a:rPr lang="en-US" altLang="en-US" sz="1800">
                <a:ea typeface="ＭＳ Ｐゴシック" panose="020B0600070205080204" pitchFamily="34" charset="-128"/>
              </a:rPr>
              <a:t>Two approaches</a:t>
            </a:r>
          </a:p>
          <a:p>
            <a:pPr lvl="2"/>
            <a:r>
              <a:rPr lang="en-US" altLang="en-US" sz="1800">
                <a:ea typeface="ＭＳ Ｐゴシック" panose="020B0600070205080204" pitchFamily="34" charset="-128"/>
              </a:rPr>
              <a:t>Optimized plan generation based on transformation rules</a:t>
            </a:r>
          </a:p>
          <a:p>
            <a:pPr lvl="2"/>
            <a:r>
              <a:rPr lang="en-US" altLang="en-US" sz="1800">
                <a:ea typeface="ＭＳ Ｐゴシック" panose="020B0600070205080204" pitchFamily="34" charset="-128"/>
              </a:rPr>
              <a:t>Special case approach for queries with only selections, projections and joins</a:t>
            </a:r>
          </a:p>
          <a:p>
            <a:pPr>
              <a:buFont typeface="Monotype Sorts" charset="2"/>
              <a:buNone/>
            </a:pPr>
            <a:endParaRPr lang="en-US" altLang="en-US" sz="1800">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4FD37CF6-F7C1-446B-A2B9-18DC09BC8975}"/>
              </a:ext>
            </a:extLst>
          </p:cNvPr>
          <p:cNvSpPr>
            <a:spLocks noGrp="1" noChangeArrowheads="1"/>
          </p:cNvSpPr>
          <p:nvPr>
            <p:ph type="title"/>
          </p:nvPr>
        </p:nvSpPr>
        <p:spPr>
          <a:xfrm>
            <a:off x="768350" y="366713"/>
            <a:ext cx="8077200" cy="609600"/>
          </a:xfrm>
        </p:spPr>
        <p:txBody>
          <a:bodyPr/>
          <a:lstStyle/>
          <a:p>
            <a:pPr>
              <a:defRPr/>
            </a:pPr>
            <a:r>
              <a:rPr lang="en-US" sz="2800">
                <a:effectLst>
                  <a:outerShdw blurRad="38100" dist="38100" dir="2700000" algn="tl">
                    <a:srgbClr val="C0C0C0"/>
                  </a:outerShdw>
                </a:effectLst>
                <a:ea typeface="ＭＳ Ｐゴシック" pitchFamily="34" charset="-128"/>
              </a:rPr>
              <a:t>Implementing Transformation Based Optimization</a:t>
            </a:r>
          </a:p>
        </p:txBody>
      </p:sp>
      <p:sp>
        <p:nvSpPr>
          <p:cNvPr id="29699" name="Rectangle 3">
            <a:extLst>
              <a:ext uri="{FF2B5EF4-FFF2-40B4-BE49-F238E27FC236}">
                <a16:creationId xmlns:a16="http://schemas.microsoft.com/office/drawing/2014/main" id="{AAD12F8F-2B57-4564-96A8-0DD1F6E045C1}"/>
              </a:ext>
            </a:extLst>
          </p:cNvPr>
          <p:cNvSpPr>
            <a:spLocks noGrp="1" noChangeArrowheads="1"/>
          </p:cNvSpPr>
          <p:nvPr>
            <p:ph type="body" idx="1"/>
          </p:nvPr>
        </p:nvSpPr>
        <p:spPr>
          <a:xfrm>
            <a:off x="914400" y="1120775"/>
            <a:ext cx="7661275" cy="5268913"/>
          </a:xfrm>
        </p:spPr>
        <p:txBody>
          <a:bodyPr/>
          <a:lstStyle/>
          <a:p>
            <a:r>
              <a:rPr lang="en-US" altLang="en-US" sz="1600">
                <a:ea typeface="ＭＳ Ｐゴシック" panose="020B0600070205080204" pitchFamily="34" charset="-128"/>
              </a:rPr>
              <a:t>Space requirements reduced by sharing common sub-expressions:</a:t>
            </a:r>
          </a:p>
          <a:p>
            <a:pPr lvl="1"/>
            <a:r>
              <a:rPr lang="en-US" altLang="en-US" sz="1600">
                <a:ea typeface="ＭＳ Ｐゴシック" panose="020B0600070205080204" pitchFamily="34" charset="-128"/>
              </a:rPr>
              <a:t>when E1 is generated from E2 by an equivalence rule, usually only the top level of the two are different, subtrees below are the same and can be shared using pointers</a:t>
            </a:r>
          </a:p>
          <a:p>
            <a:pPr lvl="2"/>
            <a:r>
              <a:rPr lang="en-US" altLang="en-US" sz="1600">
                <a:ea typeface="ＭＳ Ｐゴシック" panose="020B0600070205080204" pitchFamily="34" charset="-128"/>
              </a:rPr>
              <a:t>E.g. when applying join commutativity</a:t>
            </a:r>
          </a:p>
          <a:p>
            <a:pPr lvl="2">
              <a:buFont typeface="Webdings" panose="05030102010509060703" pitchFamily="18" charset="2"/>
              <a:buNone/>
            </a:pPr>
            <a:br>
              <a:rPr lang="en-US" altLang="en-US" sz="1600">
                <a:ea typeface="ＭＳ Ｐゴシック" panose="020B0600070205080204" pitchFamily="34" charset="-128"/>
              </a:rPr>
            </a:br>
            <a:br>
              <a:rPr lang="en-US" altLang="en-US" sz="1600">
                <a:ea typeface="ＭＳ Ｐゴシック" panose="020B0600070205080204" pitchFamily="34" charset="-128"/>
              </a:rPr>
            </a:br>
            <a:br>
              <a:rPr lang="en-US" altLang="en-US" sz="1600">
                <a:ea typeface="ＭＳ Ｐゴシック" panose="020B0600070205080204" pitchFamily="34" charset="-128"/>
              </a:rPr>
            </a:br>
            <a:br>
              <a:rPr lang="en-US" altLang="en-US" sz="1600">
                <a:ea typeface="ＭＳ Ｐゴシック" panose="020B0600070205080204" pitchFamily="34" charset="-128"/>
              </a:rPr>
            </a:br>
            <a:br>
              <a:rPr lang="en-US" altLang="en-US" sz="1600">
                <a:ea typeface="ＭＳ Ｐゴシック" panose="020B0600070205080204" pitchFamily="34" charset="-128"/>
              </a:rPr>
            </a:br>
            <a:br>
              <a:rPr lang="en-US" altLang="en-US" sz="1600">
                <a:ea typeface="ＭＳ Ｐゴシック" panose="020B0600070205080204" pitchFamily="34" charset="-128"/>
              </a:rPr>
            </a:br>
            <a:endParaRPr lang="en-US" altLang="en-US" sz="1600">
              <a:ea typeface="ＭＳ Ｐゴシック" panose="020B0600070205080204" pitchFamily="34" charset="-128"/>
            </a:endParaRPr>
          </a:p>
          <a:p>
            <a:pPr lvl="1"/>
            <a:r>
              <a:rPr lang="en-US" altLang="en-US" sz="1600">
                <a:ea typeface="ＭＳ Ｐゴシック" panose="020B0600070205080204" pitchFamily="34" charset="-128"/>
              </a:rPr>
              <a:t>Same sub-expression may get generated multiple times</a:t>
            </a:r>
          </a:p>
          <a:p>
            <a:pPr lvl="2"/>
            <a:r>
              <a:rPr lang="en-US" altLang="en-US" sz="1600">
                <a:ea typeface="ＭＳ Ｐゴシック" panose="020B0600070205080204" pitchFamily="34" charset="-128"/>
              </a:rPr>
              <a:t>Detect duplicate sub-expressions and share one copy</a:t>
            </a:r>
          </a:p>
          <a:p>
            <a:r>
              <a:rPr lang="en-US" altLang="en-US" sz="1600">
                <a:ea typeface="ＭＳ Ｐゴシック" panose="020B0600070205080204" pitchFamily="34" charset="-128"/>
              </a:rPr>
              <a:t>Time requirements are reduced by not generating all expressions</a:t>
            </a:r>
          </a:p>
          <a:p>
            <a:pPr lvl="1"/>
            <a:r>
              <a:rPr lang="en-US" altLang="en-US" sz="1600">
                <a:ea typeface="ＭＳ Ｐゴシック" panose="020B0600070205080204" pitchFamily="34" charset="-128"/>
              </a:rPr>
              <a:t>Dynamic programming</a:t>
            </a:r>
          </a:p>
          <a:p>
            <a:pPr lvl="2"/>
            <a:r>
              <a:rPr lang="en-US" altLang="en-US" sz="1600">
                <a:ea typeface="ＭＳ Ｐゴシック" panose="020B0600070205080204" pitchFamily="34" charset="-128"/>
              </a:rPr>
              <a:t>We will study only the special case of dynamic programming for join order optimization</a:t>
            </a:r>
          </a:p>
        </p:txBody>
      </p:sp>
      <p:sp>
        <p:nvSpPr>
          <p:cNvPr id="29700" name="AutoShape 4">
            <a:extLst>
              <a:ext uri="{FF2B5EF4-FFF2-40B4-BE49-F238E27FC236}">
                <a16:creationId xmlns:a16="http://schemas.microsoft.com/office/drawing/2014/main" id="{EB2B9DF2-299B-4075-82C3-812B36F2B024}"/>
              </a:ext>
            </a:extLst>
          </p:cNvPr>
          <p:cNvSpPr>
            <a:spLocks noChangeArrowheads="1"/>
          </p:cNvSpPr>
          <p:nvPr/>
        </p:nvSpPr>
        <p:spPr bwMode="auto">
          <a:xfrm>
            <a:off x="3046413" y="342582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a:t>E1</a:t>
            </a:r>
          </a:p>
        </p:txBody>
      </p:sp>
      <p:sp>
        <p:nvSpPr>
          <p:cNvPr id="29701" name="AutoShape 5">
            <a:extLst>
              <a:ext uri="{FF2B5EF4-FFF2-40B4-BE49-F238E27FC236}">
                <a16:creationId xmlns:a16="http://schemas.microsoft.com/office/drawing/2014/main" id="{40F1FF5B-6066-4934-9B91-9220764FE221}"/>
              </a:ext>
            </a:extLst>
          </p:cNvPr>
          <p:cNvSpPr>
            <a:spLocks noChangeArrowheads="1"/>
          </p:cNvSpPr>
          <p:nvPr/>
        </p:nvSpPr>
        <p:spPr bwMode="auto">
          <a:xfrm>
            <a:off x="4164013" y="343217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a:t>E2</a:t>
            </a:r>
          </a:p>
        </p:txBody>
      </p:sp>
      <p:sp>
        <p:nvSpPr>
          <p:cNvPr id="29702" name="AutoShape 6">
            <a:extLst>
              <a:ext uri="{FF2B5EF4-FFF2-40B4-BE49-F238E27FC236}">
                <a16:creationId xmlns:a16="http://schemas.microsoft.com/office/drawing/2014/main" id="{53C409AF-5A4B-45F5-97CF-7F63BA2A9BFA}"/>
              </a:ext>
            </a:extLst>
          </p:cNvPr>
          <p:cNvSpPr>
            <a:spLocks noChangeArrowheads="1"/>
          </p:cNvSpPr>
          <p:nvPr/>
        </p:nvSpPr>
        <p:spPr bwMode="auto">
          <a:xfrm rot="-5400000">
            <a:off x="3744912" y="2763838"/>
            <a:ext cx="290513" cy="2492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9703" name="Line 8">
            <a:extLst>
              <a:ext uri="{FF2B5EF4-FFF2-40B4-BE49-F238E27FC236}">
                <a16:creationId xmlns:a16="http://schemas.microsoft.com/office/drawing/2014/main" id="{7DD28E65-4AEA-4201-A614-2AF3160F754A}"/>
              </a:ext>
            </a:extLst>
          </p:cNvPr>
          <p:cNvSpPr>
            <a:spLocks noChangeShapeType="1"/>
          </p:cNvSpPr>
          <p:nvPr/>
        </p:nvSpPr>
        <p:spPr bwMode="auto">
          <a:xfrm flipH="1">
            <a:off x="3379788" y="3028950"/>
            <a:ext cx="315912"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04" name="Line 10">
            <a:extLst>
              <a:ext uri="{FF2B5EF4-FFF2-40B4-BE49-F238E27FC236}">
                <a16:creationId xmlns:a16="http://schemas.microsoft.com/office/drawing/2014/main" id="{A05A5525-DA58-45F5-B361-486AB176DB15}"/>
              </a:ext>
            </a:extLst>
          </p:cNvPr>
          <p:cNvSpPr>
            <a:spLocks noChangeShapeType="1"/>
          </p:cNvSpPr>
          <p:nvPr/>
        </p:nvSpPr>
        <p:spPr bwMode="auto">
          <a:xfrm>
            <a:off x="4060825" y="3011488"/>
            <a:ext cx="415925"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16">
            <a:extLst>
              <a:ext uri="{FF2B5EF4-FFF2-40B4-BE49-F238E27FC236}">
                <a16:creationId xmlns:a16="http://schemas.microsoft.com/office/drawing/2014/main" id="{D4897752-D54B-40E9-9E3F-873A5BB3E966}"/>
              </a:ext>
            </a:extLst>
          </p:cNvPr>
          <p:cNvGrpSpPr>
            <a:grpSpLocks/>
          </p:cNvGrpSpPr>
          <p:nvPr/>
        </p:nvGrpSpPr>
        <p:grpSpPr bwMode="auto">
          <a:xfrm>
            <a:off x="3444875" y="2722563"/>
            <a:ext cx="2962275" cy="688975"/>
            <a:chOff x="1560" y="1975"/>
            <a:chExt cx="1866" cy="434"/>
          </a:xfrm>
        </p:grpSpPr>
        <p:sp>
          <p:nvSpPr>
            <p:cNvPr id="29706" name="AutoShape 11">
              <a:extLst>
                <a:ext uri="{FF2B5EF4-FFF2-40B4-BE49-F238E27FC236}">
                  <a16:creationId xmlns:a16="http://schemas.microsoft.com/office/drawing/2014/main" id="{C33A5649-9786-4384-95EB-E77B78A90E24}"/>
                </a:ext>
              </a:extLst>
            </p:cNvPr>
            <p:cNvSpPr>
              <a:spLocks noChangeArrowheads="1"/>
            </p:cNvSpPr>
            <p:nvPr/>
          </p:nvSpPr>
          <p:spPr bwMode="auto">
            <a:xfrm rot="-5400000">
              <a:off x="2951" y="1988"/>
              <a:ext cx="183" cy="15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29707" name="Line 13">
              <a:extLst>
                <a:ext uri="{FF2B5EF4-FFF2-40B4-BE49-F238E27FC236}">
                  <a16:creationId xmlns:a16="http://schemas.microsoft.com/office/drawing/2014/main" id="{8E34B8D4-AC81-43BF-BB40-EFD37DFF2504}"/>
                </a:ext>
              </a:extLst>
            </p:cNvPr>
            <p:cNvSpPr>
              <a:spLocks noChangeShapeType="1"/>
            </p:cNvSpPr>
            <p:nvPr/>
          </p:nvSpPr>
          <p:spPr bwMode="auto">
            <a:xfrm flipH="1">
              <a:off x="2231" y="2178"/>
              <a:ext cx="670" cy="2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08" name="Freeform 15">
              <a:extLst>
                <a:ext uri="{FF2B5EF4-FFF2-40B4-BE49-F238E27FC236}">
                  <a16:creationId xmlns:a16="http://schemas.microsoft.com/office/drawing/2014/main" id="{18992719-20F8-4CD0-BC32-E546305CA018}"/>
                </a:ext>
              </a:extLst>
            </p:cNvPr>
            <p:cNvSpPr>
              <a:spLocks/>
            </p:cNvSpPr>
            <p:nvPr/>
          </p:nvSpPr>
          <p:spPr bwMode="auto">
            <a:xfrm>
              <a:off x="1560" y="2168"/>
              <a:ext cx="1866" cy="241"/>
            </a:xfrm>
            <a:custGeom>
              <a:avLst/>
              <a:gdLst>
                <a:gd name="T0" fmla="*/ 1592 w 1866"/>
                <a:gd name="T1" fmla="*/ 0 h 241"/>
                <a:gd name="T2" fmla="*/ 1655 w 1866"/>
                <a:gd name="T3" fmla="*/ 126 h 241"/>
                <a:gd name="T4" fmla="*/ 325 w 1866"/>
                <a:gd name="T5" fmla="*/ 84 h 241"/>
                <a:gd name="T6" fmla="*/ 0 w 1866"/>
                <a:gd name="T7" fmla="*/ 241 h 241"/>
                <a:gd name="T8" fmla="*/ 0 60000 65536"/>
                <a:gd name="T9" fmla="*/ 0 60000 65536"/>
                <a:gd name="T10" fmla="*/ 0 60000 65536"/>
                <a:gd name="T11" fmla="*/ 0 60000 65536"/>
                <a:gd name="T12" fmla="*/ 0 w 1866"/>
                <a:gd name="T13" fmla="*/ 0 h 241"/>
                <a:gd name="T14" fmla="*/ 1866 w 1866"/>
                <a:gd name="T15" fmla="*/ 241 h 241"/>
              </a:gdLst>
              <a:ahLst/>
              <a:cxnLst>
                <a:cxn ang="T8">
                  <a:pos x="T0" y="T1"/>
                </a:cxn>
                <a:cxn ang="T9">
                  <a:pos x="T2" y="T3"/>
                </a:cxn>
                <a:cxn ang="T10">
                  <a:pos x="T4" y="T5"/>
                </a:cxn>
                <a:cxn ang="T11">
                  <a:pos x="T6" y="T7"/>
                </a:cxn>
              </a:cxnLst>
              <a:rect l="T12" t="T13" r="T14" b="T15"/>
              <a:pathLst>
                <a:path w="1866" h="241">
                  <a:moveTo>
                    <a:pt x="1592" y="0"/>
                  </a:moveTo>
                  <a:cubicBezTo>
                    <a:pt x="1729" y="56"/>
                    <a:pt x="1866" y="112"/>
                    <a:pt x="1655" y="126"/>
                  </a:cubicBezTo>
                  <a:cubicBezTo>
                    <a:pt x="1444" y="140"/>
                    <a:pt x="601" y="65"/>
                    <a:pt x="325" y="84"/>
                  </a:cubicBezTo>
                  <a:cubicBezTo>
                    <a:pt x="49" y="103"/>
                    <a:pt x="24" y="172"/>
                    <a:pt x="0" y="24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A842E5FC-151F-43EF-92A0-2F2A2DC1F69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Cost Estimation</a:t>
            </a:r>
          </a:p>
        </p:txBody>
      </p:sp>
      <p:sp>
        <p:nvSpPr>
          <p:cNvPr id="30723" name="Rectangle 3">
            <a:extLst>
              <a:ext uri="{FF2B5EF4-FFF2-40B4-BE49-F238E27FC236}">
                <a16:creationId xmlns:a16="http://schemas.microsoft.com/office/drawing/2014/main" id="{DD5F2E6E-5A52-4252-958C-7A7ACFEF9247}"/>
              </a:ext>
            </a:extLst>
          </p:cNvPr>
          <p:cNvSpPr>
            <a:spLocks noGrp="1" noChangeArrowheads="1"/>
          </p:cNvSpPr>
          <p:nvPr>
            <p:ph type="body" idx="1"/>
          </p:nvPr>
        </p:nvSpPr>
        <p:spPr/>
        <p:txBody>
          <a:bodyPr/>
          <a:lstStyle/>
          <a:p>
            <a:r>
              <a:rPr lang="en-US" altLang="en-US" sz="1800">
                <a:ea typeface="ＭＳ Ｐゴシック" panose="020B0600070205080204" pitchFamily="34" charset="-128"/>
              </a:rPr>
              <a:t>Cost of each operator computed as described in Chapter 12</a:t>
            </a:r>
          </a:p>
          <a:p>
            <a:pPr lvl="1"/>
            <a:r>
              <a:rPr lang="en-US" altLang="en-US" sz="1800">
                <a:ea typeface="ＭＳ Ｐゴシック" panose="020B0600070205080204" pitchFamily="34" charset="-128"/>
              </a:rPr>
              <a:t>Need statistics of input relations</a:t>
            </a:r>
          </a:p>
          <a:p>
            <a:pPr lvl="2"/>
            <a:r>
              <a:rPr lang="en-US" altLang="en-US" sz="1800">
                <a:ea typeface="ＭＳ Ｐゴシック" panose="020B0600070205080204" pitchFamily="34" charset="-128"/>
              </a:rPr>
              <a:t>E.g. number of tuples, sizes of tuples</a:t>
            </a:r>
          </a:p>
          <a:p>
            <a:r>
              <a:rPr lang="en-US" altLang="en-US" sz="1800">
                <a:ea typeface="ＭＳ Ｐゴシック" panose="020B0600070205080204" pitchFamily="34" charset="-128"/>
              </a:rPr>
              <a:t>Inputs can be results of sub-expressions</a:t>
            </a:r>
          </a:p>
          <a:p>
            <a:pPr lvl="1"/>
            <a:r>
              <a:rPr lang="en-US" altLang="en-US" sz="1800">
                <a:ea typeface="ＭＳ Ｐゴシック" panose="020B0600070205080204" pitchFamily="34" charset="-128"/>
              </a:rPr>
              <a:t>Need to estimate statistics of expression results</a:t>
            </a:r>
          </a:p>
          <a:p>
            <a:pPr lvl="1"/>
            <a:r>
              <a:rPr lang="en-US" altLang="en-US" sz="1800">
                <a:ea typeface="ＭＳ Ｐゴシック" panose="020B0600070205080204" pitchFamily="34" charset="-128"/>
              </a:rPr>
              <a:t>To do so, we require additional statistics</a:t>
            </a:r>
          </a:p>
          <a:p>
            <a:pPr lvl="2"/>
            <a:r>
              <a:rPr lang="en-US" altLang="en-US" sz="1800">
                <a:ea typeface="ＭＳ Ｐゴシック" panose="020B0600070205080204" pitchFamily="34" charset="-128"/>
              </a:rPr>
              <a:t>E.g. number of distinct values for an attribute</a:t>
            </a:r>
          </a:p>
          <a:p>
            <a:r>
              <a:rPr lang="en-US" altLang="en-US" sz="1800">
                <a:ea typeface="ＭＳ Ｐゴシック" panose="020B0600070205080204" pitchFamily="34" charset="-128"/>
              </a:rPr>
              <a:t>More on cost estimation later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2B8D52D-754A-488D-A6EA-5BE25624D662}"/>
                  </a:ext>
                </a:extLst>
              </p14:cNvPr>
              <p14:cNvContentPartPr/>
              <p14:nvPr/>
            </p14:nvContentPartPr>
            <p14:xfrm>
              <a:off x="3170160" y="151920"/>
              <a:ext cx="3572280" cy="536040"/>
            </p14:xfrm>
          </p:contentPart>
        </mc:Choice>
        <mc:Fallback xmlns="">
          <p:pic>
            <p:nvPicPr>
              <p:cNvPr id="2" name="Ink 1">
                <a:extLst>
                  <a:ext uri="{FF2B5EF4-FFF2-40B4-BE49-F238E27FC236}">
                    <a16:creationId xmlns:a16="http://schemas.microsoft.com/office/drawing/2014/main" id="{02B8D52D-754A-488D-A6EA-5BE25624D662}"/>
                  </a:ext>
                </a:extLst>
              </p:cNvPr>
              <p:cNvPicPr/>
              <p:nvPr/>
            </p:nvPicPr>
            <p:blipFill>
              <a:blip r:embed="rId4"/>
              <a:stretch>
                <a:fillRect/>
              </a:stretch>
            </p:blipFill>
            <p:spPr>
              <a:xfrm>
                <a:off x="3154320" y="88560"/>
                <a:ext cx="360360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6D2F4F4-7919-4B73-B68F-3DDDF05DF71F}"/>
                  </a:ext>
                </a:extLst>
              </p14:cNvPr>
              <p14:cNvContentPartPr/>
              <p14:nvPr/>
            </p14:nvContentPartPr>
            <p14:xfrm>
              <a:off x="2313000" y="1509120"/>
              <a:ext cx="2697120" cy="321840"/>
            </p14:xfrm>
          </p:contentPart>
        </mc:Choice>
        <mc:Fallback xmlns="">
          <p:pic>
            <p:nvPicPr>
              <p:cNvPr id="3" name="Ink 2">
                <a:extLst>
                  <a:ext uri="{FF2B5EF4-FFF2-40B4-BE49-F238E27FC236}">
                    <a16:creationId xmlns:a16="http://schemas.microsoft.com/office/drawing/2014/main" id="{76D2F4F4-7919-4B73-B68F-3DDDF05DF71F}"/>
                  </a:ext>
                </a:extLst>
              </p:cNvPr>
              <p:cNvPicPr/>
              <p:nvPr/>
            </p:nvPicPr>
            <p:blipFill>
              <a:blip r:embed="rId6"/>
              <a:stretch>
                <a:fillRect/>
              </a:stretch>
            </p:blipFill>
            <p:spPr>
              <a:xfrm>
                <a:off x="2297160" y="1445760"/>
                <a:ext cx="2728440" cy="4485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53220E20-9FD9-424C-ABB0-80AE0164AA14}"/>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Choice of Evaluation Plans</a:t>
            </a:r>
          </a:p>
        </p:txBody>
      </p:sp>
      <p:sp>
        <p:nvSpPr>
          <p:cNvPr id="31747" name="Rectangle 3">
            <a:extLst>
              <a:ext uri="{FF2B5EF4-FFF2-40B4-BE49-F238E27FC236}">
                <a16:creationId xmlns:a16="http://schemas.microsoft.com/office/drawing/2014/main" id="{A72BFAFE-688E-4C3A-80DA-72D28874850A}"/>
              </a:ext>
            </a:extLst>
          </p:cNvPr>
          <p:cNvSpPr>
            <a:spLocks noGrp="1" noChangeArrowheads="1"/>
          </p:cNvSpPr>
          <p:nvPr>
            <p:ph type="body" idx="1"/>
          </p:nvPr>
        </p:nvSpPr>
        <p:spPr>
          <a:xfrm>
            <a:off x="914400" y="1120775"/>
            <a:ext cx="7900988" cy="4870450"/>
          </a:xfrm>
        </p:spPr>
        <p:txBody>
          <a:bodyPr/>
          <a:lstStyle/>
          <a:p>
            <a:r>
              <a:rPr lang="en-US" altLang="en-US" sz="1800">
                <a:ea typeface="ＭＳ Ｐゴシック" panose="020B0600070205080204" pitchFamily="34" charset="-128"/>
              </a:rPr>
              <a:t>Must consider the interaction of evaluation techniques when choosing evaluation plans</a:t>
            </a:r>
          </a:p>
          <a:p>
            <a:pPr lvl="1"/>
            <a:r>
              <a:rPr lang="en-US" altLang="en-US" sz="1800">
                <a:ea typeface="ＭＳ Ｐゴシック" panose="020B0600070205080204" pitchFamily="34" charset="-128"/>
              </a:rPr>
              <a:t>choosing the cheapest algorithm for each operation independently may not yield best overall algorithm.  E.g.</a:t>
            </a:r>
          </a:p>
          <a:p>
            <a:pPr lvl="2"/>
            <a:r>
              <a:rPr lang="en-US" altLang="en-US" sz="1800">
                <a:ea typeface="ＭＳ Ｐゴシック" panose="020B0600070205080204" pitchFamily="34" charset="-128"/>
              </a:rPr>
              <a:t>merge-join may be costlier than hash-join, but may provide a sorted output which reduces the cost for an outer level aggregation.</a:t>
            </a:r>
          </a:p>
          <a:p>
            <a:pPr lvl="2"/>
            <a:r>
              <a:rPr lang="en-US" altLang="en-US" sz="1800">
                <a:ea typeface="ＭＳ Ｐゴシック" panose="020B0600070205080204" pitchFamily="34" charset="-128"/>
              </a:rPr>
              <a:t>nested-loop join may provide opportunity for pipelining</a:t>
            </a:r>
          </a:p>
          <a:p>
            <a:r>
              <a:rPr lang="en-US" altLang="en-US" sz="1800">
                <a:ea typeface="ＭＳ Ｐゴシック" panose="020B0600070205080204" pitchFamily="34" charset="-128"/>
              </a:rPr>
              <a:t>Practical query optimizers incorporate elements of the following two broad approaches:</a:t>
            </a:r>
          </a:p>
          <a:p>
            <a:pPr lvl="1">
              <a:buFont typeface="Monotype Sorts" charset="2"/>
              <a:buNone/>
            </a:pPr>
            <a:r>
              <a:rPr lang="en-US" altLang="en-US" sz="1800">
                <a:ea typeface="ＭＳ Ｐゴシック" panose="020B0600070205080204" pitchFamily="34" charset="-128"/>
              </a:rPr>
              <a:t>1.	Search all the plans and choose the best plan in a </a:t>
            </a:r>
            <a:br>
              <a:rPr lang="en-US" altLang="en-US" sz="1800">
                <a:ea typeface="ＭＳ Ｐゴシック" panose="020B0600070205080204" pitchFamily="34" charset="-128"/>
              </a:rPr>
            </a:br>
            <a:r>
              <a:rPr lang="en-US" altLang="en-US" sz="1800">
                <a:ea typeface="ＭＳ Ｐゴシック" panose="020B0600070205080204" pitchFamily="34" charset="-128"/>
              </a:rPr>
              <a:t>cost-based fashion.</a:t>
            </a:r>
          </a:p>
          <a:p>
            <a:pPr lvl="1">
              <a:buFont typeface="Monotype Sorts" charset="2"/>
              <a:buNone/>
            </a:pPr>
            <a:r>
              <a:rPr lang="en-US" altLang="en-US" sz="1800">
                <a:ea typeface="ＭＳ Ｐゴシック" panose="020B0600070205080204" pitchFamily="34" charset="-128"/>
              </a:rPr>
              <a:t>2. Uses heuristics to choose a plan.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2FADF3F7-F2D2-411A-A24E-8933704780AD}"/>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Cost-Based Optimization</a:t>
            </a:r>
          </a:p>
        </p:txBody>
      </p:sp>
      <p:sp>
        <p:nvSpPr>
          <p:cNvPr id="32771" name="Rectangle 3">
            <a:extLst>
              <a:ext uri="{FF2B5EF4-FFF2-40B4-BE49-F238E27FC236}">
                <a16:creationId xmlns:a16="http://schemas.microsoft.com/office/drawing/2014/main" id="{B90CC880-39E6-4178-B2C8-FD3CB16B3B5C}"/>
              </a:ext>
            </a:extLst>
          </p:cNvPr>
          <p:cNvSpPr>
            <a:spLocks noGrp="1" noChangeArrowheads="1"/>
          </p:cNvSpPr>
          <p:nvPr>
            <p:ph type="body" idx="1"/>
          </p:nvPr>
        </p:nvSpPr>
        <p:spPr/>
        <p:txBody>
          <a:bodyPr/>
          <a:lstStyle/>
          <a:p>
            <a:r>
              <a:rPr lang="en-US" altLang="en-US" sz="1800">
                <a:ea typeface="ＭＳ Ｐゴシック" panose="020B0600070205080204" pitchFamily="34" charset="-128"/>
              </a:rPr>
              <a:t>Consider finding the best join-order for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2      </a:t>
            </a:r>
            <a:r>
              <a:rPr lang="en-US" altLang="en-US" sz="1800">
                <a:ea typeface="ＭＳ Ｐゴシック" panose="020B0600070205080204" pitchFamily="34" charset="-128"/>
              </a:rPr>
              <a:t>. . . </a:t>
            </a:r>
            <a:r>
              <a:rPr lang="en-US" altLang="en-US" sz="1800" i="1">
                <a:ea typeface="ＭＳ Ｐゴシック" panose="020B0600070205080204" pitchFamily="34" charset="-128"/>
              </a:rPr>
              <a:t>r</a:t>
            </a:r>
            <a:r>
              <a:rPr lang="en-US" altLang="en-US" sz="1800" i="1" baseline="-25000">
                <a:ea typeface="ＭＳ Ｐゴシック" panose="020B0600070205080204" pitchFamily="34" charset="-128"/>
              </a:rPr>
              <a:t>n</a:t>
            </a:r>
            <a:r>
              <a:rPr lang="en-US" altLang="en-US" sz="1800">
                <a:ea typeface="ＭＳ Ｐゴシック" panose="020B0600070205080204" pitchFamily="34" charset="-128"/>
              </a:rPr>
              <a:t>.</a:t>
            </a:r>
          </a:p>
          <a:p>
            <a:r>
              <a:rPr lang="en-US" altLang="en-US" sz="1800">
                <a:ea typeface="ＭＳ Ｐゴシック" panose="020B0600070205080204" pitchFamily="34" charset="-128"/>
              </a:rPr>
              <a:t>There are (2(</a:t>
            </a:r>
            <a:r>
              <a:rPr lang="en-US" altLang="en-US" sz="1800" i="1">
                <a:ea typeface="ＭＳ Ｐゴシック" panose="020B0600070205080204" pitchFamily="34" charset="-128"/>
              </a:rPr>
              <a:t>n</a:t>
            </a:r>
            <a:r>
              <a:rPr lang="en-US" altLang="en-US" sz="1800">
                <a:ea typeface="ＭＳ Ｐゴシック" panose="020B0600070205080204" pitchFamily="34" charset="-128"/>
              </a:rPr>
              <a:t> – 1))!/(</a:t>
            </a:r>
            <a:r>
              <a:rPr lang="en-US" altLang="en-US" sz="1800" i="1">
                <a:ea typeface="ＭＳ Ｐゴシック" panose="020B0600070205080204" pitchFamily="34" charset="-128"/>
              </a:rPr>
              <a:t>n</a:t>
            </a:r>
            <a:r>
              <a:rPr lang="en-US" altLang="en-US" sz="1800">
                <a:ea typeface="ＭＳ Ｐゴシック" panose="020B0600070205080204" pitchFamily="34" charset="-128"/>
              </a:rPr>
              <a:t> – 1)! different join orders for above expression.  With </a:t>
            </a:r>
            <a:r>
              <a:rPr lang="en-US" altLang="en-US" sz="1800" i="1">
                <a:ea typeface="ＭＳ Ｐゴシック" panose="020B0600070205080204" pitchFamily="34" charset="-128"/>
              </a:rPr>
              <a:t>n</a:t>
            </a:r>
            <a:r>
              <a:rPr lang="en-US" altLang="en-US" sz="1800">
                <a:ea typeface="ＭＳ Ｐゴシック" panose="020B0600070205080204" pitchFamily="34" charset="-128"/>
              </a:rPr>
              <a:t> = 7, the number is 665280, with </a:t>
            </a:r>
            <a:r>
              <a:rPr lang="en-US" altLang="en-US" sz="1800" i="1">
                <a:ea typeface="ＭＳ Ｐゴシック" panose="020B0600070205080204" pitchFamily="34" charset="-128"/>
              </a:rPr>
              <a:t>n = </a:t>
            </a:r>
            <a:r>
              <a:rPr lang="en-US" altLang="en-US" sz="1800">
                <a:ea typeface="ＭＳ Ｐゴシック" panose="020B0600070205080204" pitchFamily="34" charset="-128"/>
              </a:rPr>
              <a:t>10, the</a:t>
            </a:r>
            <a:r>
              <a:rPr lang="en-US" altLang="en-US" sz="1800" i="1">
                <a:ea typeface="ＭＳ Ｐゴシック" panose="020B0600070205080204" pitchFamily="34" charset="-128"/>
              </a:rPr>
              <a:t> </a:t>
            </a:r>
            <a:r>
              <a:rPr lang="en-US" altLang="en-US" sz="1800">
                <a:ea typeface="ＭＳ Ｐゴシック" panose="020B0600070205080204" pitchFamily="34" charset="-128"/>
              </a:rPr>
              <a:t>number is greater than 176 billion!</a:t>
            </a:r>
          </a:p>
          <a:p>
            <a:r>
              <a:rPr lang="en-US" altLang="en-US" sz="1800">
                <a:ea typeface="ＭＳ Ｐゴシック" panose="020B0600070205080204" pitchFamily="34" charset="-128"/>
              </a:rPr>
              <a:t>No need to generate all the join orders.  Using dynamic programming, the least-cost join order for any subset of </a:t>
            </a:r>
            <a:br>
              <a:rPr lang="en-US" altLang="en-US" sz="1800">
                <a:ea typeface="ＭＳ Ｐゴシック" panose="020B0600070205080204" pitchFamily="34" charset="-128"/>
              </a:rPr>
            </a:br>
            <a:r>
              <a:rPr lang="en-US" altLang="en-US" sz="1800">
                <a:ea typeface="ＭＳ Ｐゴシック" panose="020B0600070205080204" pitchFamily="34" charset="-128"/>
              </a:rPr>
              <a:t>{</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 . . </a:t>
            </a:r>
            <a:r>
              <a:rPr lang="en-US" altLang="en-US" sz="1800" i="1">
                <a:ea typeface="ＭＳ Ｐゴシック" panose="020B0600070205080204" pitchFamily="34" charset="-128"/>
              </a:rPr>
              <a:t>r</a:t>
            </a:r>
            <a:r>
              <a:rPr lang="en-US" altLang="en-US" sz="1800" i="1" baseline="-25000">
                <a:ea typeface="ＭＳ Ｐゴシック" panose="020B0600070205080204" pitchFamily="34" charset="-128"/>
              </a:rPr>
              <a:t>n</a:t>
            </a:r>
            <a:r>
              <a:rPr lang="en-US" altLang="en-US" sz="1800">
                <a:ea typeface="ＭＳ Ｐゴシック" panose="020B0600070205080204" pitchFamily="34" charset="-128"/>
              </a:rPr>
              <a:t>} is computed only once and stored for future use. </a:t>
            </a:r>
          </a:p>
        </p:txBody>
      </p:sp>
      <p:sp>
        <p:nvSpPr>
          <p:cNvPr id="32772" name="AutoShape 4">
            <a:extLst>
              <a:ext uri="{FF2B5EF4-FFF2-40B4-BE49-F238E27FC236}">
                <a16:creationId xmlns:a16="http://schemas.microsoft.com/office/drawing/2014/main" id="{77C080EC-21AC-4B88-8671-0345E0438410}"/>
              </a:ext>
            </a:extLst>
          </p:cNvPr>
          <p:cNvSpPr>
            <a:spLocks noChangeArrowheads="1"/>
          </p:cNvSpPr>
          <p:nvPr/>
        </p:nvSpPr>
        <p:spPr bwMode="auto">
          <a:xfrm rot="5400000">
            <a:off x="5380038" y="12223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2773" name="AutoShape 7">
            <a:extLst>
              <a:ext uri="{FF2B5EF4-FFF2-40B4-BE49-F238E27FC236}">
                <a16:creationId xmlns:a16="http://schemas.microsoft.com/office/drawing/2014/main" id="{2F010130-453C-49F5-B4EF-4C0AFD9FDF44}"/>
              </a:ext>
            </a:extLst>
          </p:cNvPr>
          <p:cNvSpPr>
            <a:spLocks noChangeArrowheads="1"/>
          </p:cNvSpPr>
          <p:nvPr/>
        </p:nvSpPr>
        <p:spPr bwMode="auto">
          <a:xfrm rot="5400000">
            <a:off x="5800725" y="12271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D38BE1F0-105D-4AFB-A764-9445B309246B}"/>
              </a:ext>
            </a:extLst>
          </p:cNvPr>
          <p:cNvSpPr>
            <a:spLocks noGrp="1" noChangeArrowheads="1"/>
          </p:cNvSpPr>
          <p:nvPr>
            <p:ph type="title"/>
          </p:nvPr>
        </p:nvSpPr>
        <p:spPr>
          <a:xfrm>
            <a:off x="838200" y="0"/>
            <a:ext cx="8077200" cy="609600"/>
          </a:xfrm>
        </p:spPr>
        <p:txBody>
          <a:bodyPr/>
          <a:lstStyle/>
          <a:p>
            <a:pPr>
              <a:defRPr/>
            </a:pPr>
            <a:r>
              <a:rPr lang="en-US">
                <a:effectLst>
                  <a:outerShdw blurRad="38100" dist="38100" dir="2700000" algn="tl">
                    <a:srgbClr val="C0C0C0"/>
                  </a:outerShdw>
                </a:effectLst>
                <a:ea typeface="ＭＳ Ｐゴシック" pitchFamily="34" charset="-128"/>
              </a:rPr>
              <a:t>Dynamic Programming in Optimization</a:t>
            </a:r>
          </a:p>
        </p:txBody>
      </p:sp>
      <p:sp>
        <p:nvSpPr>
          <p:cNvPr id="33795" name="Rectangle 3">
            <a:extLst>
              <a:ext uri="{FF2B5EF4-FFF2-40B4-BE49-F238E27FC236}">
                <a16:creationId xmlns:a16="http://schemas.microsoft.com/office/drawing/2014/main" id="{F4067902-29D4-438E-A5B6-BE817BB8D567}"/>
              </a:ext>
            </a:extLst>
          </p:cNvPr>
          <p:cNvSpPr>
            <a:spLocks noGrp="1" noChangeArrowheads="1"/>
          </p:cNvSpPr>
          <p:nvPr>
            <p:ph type="body" idx="1"/>
          </p:nvPr>
        </p:nvSpPr>
        <p:spPr>
          <a:xfrm>
            <a:off x="914400" y="1120775"/>
            <a:ext cx="7677150" cy="4768850"/>
          </a:xfrm>
        </p:spPr>
        <p:txBody>
          <a:bodyPr/>
          <a:lstStyle/>
          <a:p>
            <a:r>
              <a:rPr lang="en-US" altLang="en-US" sz="1800">
                <a:ea typeface="ＭＳ Ｐゴシック" panose="020B0600070205080204" pitchFamily="34" charset="-128"/>
              </a:rPr>
              <a:t>To find best join tree for a set of </a:t>
            </a:r>
            <a:r>
              <a:rPr lang="en-US" altLang="en-US" sz="1800" i="1">
                <a:ea typeface="ＭＳ Ｐゴシック" panose="020B0600070205080204" pitchFamily="34" charset="-128"/>
              </a:rPr>
              <a:t>n</a:t>
            </a:r>
            <a:r>
              <a:rPr lang="en-US" altLang="en-US" sz="1800">
                <a:ea typeface="ＭＳ Ｐゴシック" panose="020B0600070205080204" pitchFamily="34" charset="-128"/>
              </a:rPr>
              <a:t> relations:</a:t>
            </a:r>
          </a:p>
          <a:p>
            <a:pPr lvl="1"/>
            <a:r>
              <a:rPr lang="en-US" altLang="en-US" sz="1800">
                <a:ea typeface="ＭＳ Ｐゴシック" panose="020B0600070205080204" pitchFamily="34" charset="-128"/>
              </a:rPr>
              <a:t>To find best plan for a set </a:t>
            </a:r>
            <a:r>
              <a:rPr lang="en-US" altLang="en-US" sz="1800" i="1">
                <a:ea typeface="ＭＳ Ｐゴシック" panose="020B0600070205080204" pitchFamily="34" charset="-128"/>
              </a:rPr>
              <a:t>S</a:t>
            </a:r>
            <a:r>
              <a:rPr lang="en-US" altLang="en-US" sz="1800">
                <a:ea typeface="ＭＳ Ｐゴシック" panose="020B0600070205080204" pitchFamily="34" charset="-128"/>
              </a:rPr>
              <a:t> of </a:t>
            </a:r>
            <a:r>
              <a:rPr lang="en-US" altLang="en-US" sz="1800" i="1">
                <a:ea typeface="ＭＳ Ｐゴシック" panose="020B0600070205080204" pitchFamily="34" charset="-128"/>
              </a:rPr>
              <a:t>n</a:t>
            </a:r>
            <a:r>
              <a:rPr lang="en-US" altLang="en-US" sz="1800">
                <a:ea typeface="ＭＳ Ｐゴシック" panose="020B0600070205080204" pitchFamily="34" charset="-128"/>
              </a:rPr>
              <a:t> relations, consider all possible plans of the form:  </a:t>
            </a:r>
            <a:r>
              <a:rPr lang="en-US" altLang="en-US" sz="1800" i="1">
                <a:ea typeface="ＭＳ Ｐゴシック" panose="020B0600070205080204" pitchFamily="34" charset="-128"/>
              </a:rPr>
              <a:t>S</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S – S</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where </a:t>
            </a:r>
            <a:r>
              <a:rPr lang="en-US" altLang="en-US" sz="1800" i="1">
                <a:ea typeface="ＭＳ Ｐゴシック" panose="020B0600070205080204" pitchFamily="34" charset="-128"/>
              </a:rPr>
              <a:t>S</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is any non-empty subset of </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p>
          <a:p>
            <a:pPr lvl="1"/>
            <a:r>
              <a:rPr lang="en-US" altLang="en-US" sz="1800">
                <a:ea typeface="ＭＳ Ｐゴシック" panose="020B0600070205080204" pitchFamily="34" charset="-128"/>
              </a:rPr>
              <a:t>Recursively compute costs for joining subsets of </a:t>
            </a:r>
            <a:r>
              <a:rPr lang="en-US" altLang="en-US" sz="1800" i="1">
                <a:ea typeface="ＭＳ Ｐゴシック" panose="020B0600070205080204" pitchFamily="34" charset="-128"/>
              </a:rPr>
              <a:t>S</a:t>
            </a:r>
            <a:r>
              <a:rPr lang="en-US" altLang="en-US" sz="1800">
                <a:ea typeface="ＭＳ Ｐゴシック" panose="020B0600070205080204" pitchFamily="34" charset="-128"/>
              </a:rPr>
              <a:t> to find the cost of each plan.  Choose the cheapest of the 2</a:t>
            </a:r>
            <a:r>
              <a:rPr lang="en-US" altLang="en-US" sz="1800" i="1" baseline="30000">
                <a:ea typeface="ＭＳ Ｐゴシック" panose="020B0600070205080204" pitchFamily="34" charset="-128"/>
              </a:rPr>
              <a:t>n</a:t>
            </a:r>
            <a:r>
              <a:rPr lang="en-US" altLang="en-US" sz="1800" i="1">
                <a:ea typeface="ＭＳ Ｐゴシック" panose="020B0600070205080204" pitchFamily="34" charset="-128"/>
              </a:rPr>
              <a:t> </a:t>
            </a:r>
            <a:r>
              <a:rPr lang="en-US" altLang="en-US" sz="1800">
                <a:ea typeface="ＭＳ Ｐゴシック" panose="020B0600070205080204" pitchFamily="34" charset="-128"/>
              </a:rPr>
              <a:t>– 2 alternatives.</a:t>
            </a:r>
          </a:p>
          <a:p>
            <a:pPr lvl="1"/>
            <a:r>
              <a:rPr lang="en-US" altLang="en-US" sz="1800">
                <a:ea typeface="ＭＳ Ｐゴシック" panose="020B0600070205080204" pitchFamily="34" charset="-128"/>
              </a:rPr>
              <a:t>Base case for recursion:  single relation access plan</a:t>
            </a:r>
          </a:p>
          <a:p>
            <a:pPr lvl="2"/>
            <a:r>
              <a:rPr lang="en-US" altLang="en-US" sz="1800">
                <a:ea typeface="ＭＳ Ｐゴシック" panose="020B0600070205080204" pitchFamily="34" charset="-128"/>
              </a:rPr>
              <a:t>Apply all selections on R</a:t>
            </a:r>
            <a:r>
              <a:rPr lang="en-US" altLang="en-US" sz="1800" baseline="-25000">
                <a:ea typeface="ＭＳ Ｐゴシック" panose="020B0600070205080204" pitchFamily="34" charset="-128"/>
              </a:rPr>
              <a:t>i </a:t>
            </a:r>
            <a:r>
              <a:rPr lang="en-US" altLang="en-US" sz="1800">
                <a:ea typeface="ＭＳ Ｐゴシック" panose="020B0600070205080204" pitchFamily="34" charset="-128"/>
              </a:rPr>
              <a:t>using best choice of indices on R</a:t>
            </a:r>
            <a:r>
              <a:rPr lang="en-US" altLang="en-US" sz="1800" baseline="-25000">
                <a:ea typeface="ＭＳ Ｐゴシック" panose="020B0600070205080204" pitchFamily="34" charset="-128"/>
              </a:rPr>
              <a:t>i</a:t>
            </a:r>
          </a:p>
          <a:p>
            <a:pPr lvl="1"/>
            <a:r>
              <a:rPr lang="en-US" altLang="en-US" sz="1800">
                <a:ea typeface="ＭＳ Ｐゴシック" panose="020B0600070205080204" pitchFamily="34" charset="-128"/>
              </a:rPr>
              <a:t>When plan for any subset is computed, store it and reuse it when it is required again, instead of recomputing it</a:t>
            </a:r>
          </a:p>
          <a:p>
            <a:pPr lvl="2"/>
            <a:r>
              <a:rPr lang="en-US" altLang="en-US" sz="1800">
                <a:ea typeface="ＭＳ Ｐゴシック" panose="020B0600070205080204" pitchFamily="34" charset="-128"/>
              </a:rPr>
              <a:t>Dynamic programming</a:t>
            </a:r>
          </a:p>
        </p:txBody>
      </p:sp>
      <p:sp>
        <p:nvSpPr>
          <p:cNvPr id="33796" name="AutoShape 4">
            <a:extLst>
              <a:ext uri="{FF2B5EF4-FFF2-40B4-BE49-F238E27FC236}">
                <a16:creationId xmlns:a16="http://schemas.microsoft.com/office/drawing/2014/main" id="{E541022B-8F73-46C9-B59D-16B441DBEA52}"/>
              </a:ext>
            </a:extLst>
          </p:cNvPr>
          <p:cNvSpPr>
            <a:spLocks noChangeArrowheads="1"/>
          </p:cNvSpPr>
          <p:nvPr/>
        </p:nvSpPr>
        <p:spPr bwMode="auto">
          <a:xfrm rot="5400000">
            <a:off x="3952875" y="18621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D446ADAE-00F7-41EB-9255-DAE6535C3707}"/>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Order Optimization Algorithm</a:t>
            </a:r>
          </a:p>
        </p:txBody>
      </p:sp>
      <p:sp>
        <p:nvSpPr>
          <p:cNvPr id="34819" name="Rectangle 3">
            <a:extLst>
              <a:ext uri="{FF2B5EF4-FFF2-40B4-BE49-F238E27FC236}">
                <a16:creationId xmlns:a16="http://schemas.microsoft.com/office/drawing/2014/main" id="{5F738845-56CE-4727-AEE5-C7F8BFAA4FCE}"/>
              </a:ext>
            </a:extLst>
          </p:cNvPr>
          <p:cNvSpPr>
            <a:spLocks noGrp="1" noChangeArrowheads="1"/>
          </p:cNvSpPr>
          <p:nvPr>
            <p:ph type="body" idx="1"/>
          </p:nvPr>
        </p:nvSpPr>
        <p:spPr>
          <a:xfrm>
            <a:off x="914400" y="1120775"/>
            <a:ext cx="8080375" cy="4876800"/>
          </a:xfrm>
        </p:spPr>
        <p:txBody>
          <a:bodyPr/>
          <a:lstStyle/>
          <a:p>
            <a:pPr>
              <a:buFont typeface="Monotype Sorts" charset="2"/>
              <a:buNone/>
            </a:pPr>
            <a:r>
              <a:rPr lang="en-US" altLang="en-US" sz="1800">
                <a:ea typeface="ＭＳ Ｐゴシック" panose="020B0600070205080204" pitchFamily="34" charset="-128"/>
              </a:rPr>
              <a:t>procedure findbestplan(</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br>
              <a:rPr lang="en-US" altLang="en-US" sz="1800">
                <a:ea typeface="ＭＳ Ｐゴシック" panose="020B0600070205080204" pitchFamily="34" charset="-128"/>
              </a:rPr>
            </a:br>
            <a:r>
              <a:rPr lang="en-US" altLang="en-US" sz="1800">
                <a:ea typeface="ＭＳ Ｐゴシック" panose="020B0600070205080204" pitchFamily="34" charset="-128"/>
              </a:rPr>
              <a:t>if (</a:t>
            </a:r>
            <a:r>
              <a:rPr lang="en-US" altLang="en-US" sz="1800" i="1">
                <a:ea typeface="ＭＳ Ｐゴシック" panose="020B0600070205080204" pitchFamily="34" charset="-128"/>
              </a:rPr>
              <a:t>bestplan</a:t>
            </a:r>
            <a:r>
              <a:rPr lang="en-US" altLang="en-US" sz="1800">
                <a:ea typeface="ＭＳ Ｐゴシック" panose="020B0600070205080204" pitchFamily="34" charset="-128"/>
              </a:rPr>
              <a:t>[</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r>
              <a:rPr lang="en-US" altLang="en-US" sz="1800" i="1">
                <a:ea typeface="ＭＳ Ｐゴシック" panose="020B0600070205080204" pitchFamily="34" charset="-128"/>
              </a:rPr>
              <a:t>cost </a:t>
            </a:r>
            <a:r>
              <a:rPr lang="en-US" altLang="en-US" sz="1800">
                <a:ea typeface="ＭＳ Ｐゴシック" panose="020B0600070205080204" pitchFamily="34" charset="-128"/>
                <a:sym typeface="Symbol" panose="05050102010706020507" pitchFamily="18" charset="2"/>
              </a:rPr>
              <a:t> )</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b="1">
                <a:ea typeface="ＭＳ Ｐゴシック" panose="020B0600070205080204" pitchFamily="34" charset="-128"/>
                <a:sym typeface="Symbol" panose="05050102010706020507" pitchFamily="18" charset="2"/>
              </a:rPr>
              <a:t>return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else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has not been computed earlier, compute it now</a:t>
            </a:r>
            <a:br>
              <a:rPr lang="en-US" altLang="en-US" sz="1800">
                <a:ea typeface="ＭＳ Ｐゴシック" panose="020B0600070205080204" pitchFamily="34" charset="-128"/>
                <a:sym typeface="Symbol" panose="05050102010706020507" pitchFamily="18" charset="2"/>
              </a:rPr>
            </a:br>
            <a:r>
              <a:rPr lang="en-US" altLang="en-US" sz="1800" b="1">
                <a:ea typeface="ＭＳ Ｐゴシック" panose="020B0600070205080204" pitchFamily="34" charset="-128"/>
                <a:sym typeface="Symbol" panose="05050102010706020507" pitchFamily="18" charset="2"/>
              </a:rPr>
              <a:t>if</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contains only 1 relation)</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set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plan</a:t>
            </a:r>
            <a:r>
              <a:rPr lang="en-US" altLang="en-US" sz="1800">
                <a:ea typeface="ＭＳ Ｐゴシック" panose="020B0600070205080204" pitchFamily="34" charset="-128"/>
                <a:sym typeface="Symbol" panose="05050102010706020507" pitchFamily="18" charset="2"/>
              </a:rPr>
              <a:t> and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cost</a:t>
            </a:r>
            <a:r>
              <a:rPr lang="en-US" altLang="en-US" sz="1800">
                <a:ea typeface="ＭＳ Ｐゴシック" panose="020B0600070205080204" pitchFamily="34" charset="-128"/>
                <a:sym typeface="Symbol" panose="05050102010706020507" pitchFamily="18" charset="2"/>
              </a:rPr>
              <a:t> based on the best way </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of accessing </a:t>
            </a:r>
            <a:r>
              <a:rPr lang="en-US" altLang="en-US" sz="1800" i="1">
                <a:ea typeface="ＭＳ Ｐゴシック" panose="020B0600070205080204" pitchFamily="34" charset="-128"/>
                <a:sym typeface="Symbol" panose="05050102010706020507" pitchFamily="18" charset="2"/>
              </a:rPr>
              <a:t>S  /* Using selections on S and indices on S */</a:t>
            </a:r>
          </a:p>
          <a:p>
            <a:pPr>
              <a:buFont typeface="Monotype Sorts" charset="2"/>
              <a:buNone/>
            </a:pPr>
            <a:r>
              <a:rPr lang="en-US" altLang="en-US" sz="1800">
                <a:ea typeface="ＭＳ Ｐゴシック" panose="020B0600070205080204" pitchFamily="34" charset="-128"/>
                <a:sym typeface="Symbol" panose="05050102010706020507" pitchFamily="18" charset="2"/>
              </a:rPr>
              <a:t>     </a:t>
            </a:r>
            <a:r>
              <a:rPr lang="en-US" altLang="en-US" sz="1800" b="1">
                <a:ea typeface="ＭＳ Ｐゴシック" panose="020B0600070205080204" pitchFamily="34" charset="-128"/>
                <a:sym typeface="Symbol" panose="05050102010706020507" pitchFamily="18" charset="2"/>
              </a:rPr>
              <a:t>else for each </a:t>
            </a:r>
            <a:r>
              <a:rPr lang="en-US" altLang="en-US" sz="1800">
                <a:ea typeface="ＭＳ Ｐゴシック" panose="020B0600070205080204" pitchFamily="34" charset="-128"/>
                <a:sym typeface="Symbol" panose="05050102010706020507" pitchFamily="18" charset="2"/>
              </a:rPr>
              <a:t>non-empty subset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1 of </a:t>
            </a:r>
            <a:r>
              <a:rPr lang="en-US" altLang="en-US" sz="1800" i="1">
                <a:ea typeface="ＭＳ Ｐゴシック" panose="020B0600070205080204" pitchFamily="34" charset="-128"/>
                <a:sym typeface="Symbol" panose="05050102010706020507" pitchFamily="18" charset="2"/>
              </a:rPr>
              <a:t>S </a:t>
            </a:r>
            <a:r>
              <a:rPr lang="en-US" altLang="en-US" sz="1800">
                <a:ea typeface="ＭＳ Ｐゴシック" panose="020B0600070205080204" pitchFamily="34" charset="-128"/>
                <a:sym typeface="Symbol" panose="05050102010706020507" pitchFamily="18" charset="2"/>
              </a:rPr>
              <a:t>such that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1  </a:t>
            </a:r>
            <a:r>
              <a:rPr lang="en-US" altLang="en-US" sz="1800" i="1">
                <a:ea typeface="ＭＳ Ｐゴシック" panose="020B0600070205080204" pitchFamily="34" charset="-128"/>
                <a:sym typeface="Symbol" panose="05050102010706020507" pitchFamily="18" charset="2"/>
              </a:rPr>
              <a:t>S</a:t>
            </a:r>
            <a:br>
              <a:rPr lang="en-US" altLang="en-US" sz="1800" i="1">
                <a:ea typeface="ＭＳ Ｐゴシック" panose="020B0600070205080204" pitchFamily="34" charset="-128"/>
                <a:sym typeface="Symbol" panose="05050102010706020507" pitchFamily="18" charset="2"/>
              </a:rPr>
            </a:br>
            <a:r>
              <a:rPr lang="en-US" altLang="en-US" sz="1800" i="1">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P1= findbestplan(</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1)</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P2= findbestplan(</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1)</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 = best algorithm for joining results of </a:t>
            </a:r>
            <a:r>
              <a:rPr lang="en-US" altLang="en-US" sz="1800" i="1">
                <a:ea typeface="ＭＳ Ｐゴシック" panose="020B0600070205080204" pitchFamily="34" charset="-128"/>
                <a:sym typeface="Symbol" panose="05050102010706020507" pitchFamily="18" charset="2"/>
              </a:rPr>
              <a:t>P</a:t>
            </a:r>
            <a:r>
              <a:rPr lang="en-US" altLang="en-US" sz="1800">
                <a:ea typeface="ＭＳ Ｐゴシック" panose="020B0600070205080204" pitchFamily="34" charset="-128"/>
                <a:sym typeface="Symbol" panose="05050102010706020507" pitchFamily="18" charset="2"/>
              </a:rPr>
              <a:t>1 and </a:t>
            </a:r>
            <a:r>
              <a:rPr lang="en-US" altLang="en-US" sz="1800" i="1">
                <a:ea typeface="ＭＳ Ｐゴシック" panose="020B0600070205080204" pitchFamily="34" charset="-128"/>
                <a:sym typeface="Symbol" panose="05050102010706020507" pitchFamily="18" charset="2"/>
              </a:rPr>
              <a:t>P</a:t>
            </a:r>
            <a:r>
              <a:rPr lang="en-US" altLang="en-US" sz="1800">
                <a:ea typeface="ＭＳ Ｐゴシック" panose="020B0600070205080204" pitchFamily="34" charset="-128"/>
                <a:sym typeface="Symbol" panose="05050102010706020507" pitchFamily="18" charset="2"/>
              </a:rPr>
              <a:t>2</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cost = </a:t>
            </a:r>
            <a:r>
              <a:rPr lang="en-US" altLang="en-US" sz="1800" i="1">
                <a:ea typeface="ＭＳ Ｐゴシック" panose="020B0600070205080204" pitchFamily="34" charset="-128"/>
                <a:sym typeface="Symbol" panose="05050102010706020507" pitchFamily="18" charset="2"/>
              </a:rPr>
              <a:t>P</a:t>
            </a:r>
            <a:r>
              <a:rPr lang="en-US" altLang="en-US" sz="1800">
                <a:ea typeface="ＭＳ Ｐゴシック" panose="020B0600070205080204" pitchFamily="34" charset="-128"/>
                <a:sym typeface="Symbol" panose="05050102010706020507" pitchFamily="18" charset="2"/>
              </a:rPr>
              <a:t>1.</a:t>
            </a:r>
            <a:r>
              <a:rPr lang="en-US" altLang="en-US" sz="1800" i="1">
                <a:ea typeface="ＭＳ Ｐゴシック" panose="020B0600070205080204" pitchFamily="34" charset="-128"/>
                <a:sym typeface="Symbol" panose="05050102010706020507" pitchFamily="18" charset="2"/>
              </a:rPr>
              <a:t>cost</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P</a:t>
            </a:r>
            <a:r>
              <a:rPr lang="en-US" altLang="en-US" sz="1800">
                <a:ea typeface="ＭＳ Ｐゴシック" panose="020B0600070205080204" pitchFamily="34" charset="-128"/>
                <a:sym typeface="Symbol" panose="05050102010706020507" pitchFamily="18" charset="2"/>
              </a:rPr>
              <a:t>2.</a:t>
            </a:r>
            <a:r>
              <a:rPr lang="en-US" altLang="en-US" sz="1800" i="1">
                <a:ea typeface="ＭＳ Ｐゴシック" panose="020B0600070205080204" pitchFamily="34" charset="-128"/>
                <a:sym typeface="Symbol" panose="05050102010706020507" pitchFamily="18" charset="2"/>
              </a:rPr>
              <a:t>cost </a:t>
            </a:r>
            <a:r>
              <a:rPr lang="en-US" altLang="en-US" sz="1800">
                <a:ea typeface="ＭＳ Ｐゴシック" panose="020B0600070205080204" pitchFamily="34" charset="-128"/>
                <a:sym typeface="Symbol" panose="05050102010706020507" pitchFamily="18" charset="2"/>
              </a:rPr>
              <a:t>+ cost of </a:t>
            </a:r>
            <a:r>
              <a:rPr lang="en-US" altLang="en-US" sz="1800" i="1">
                <a:ea typeface="ＭＳ Ｐゴシック" panose="020B0600070205080204" pitchFamily="34" charset="-128"/>
                <a:sym typeface="Symbol" panose="05050102010706020507" pitchFamily="18" charset="2"/>
              </a:rPr>
              <a:t>A</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b="1">
                <a:ea typeface="ＭＳ Ｐゴシック" panose="020B0600070205080204" pitchFamily="34" charset="-128"/>
                <a:sym typeface="Symbol" panose="05050102010706020507" pitchFamily="18" charset="2"/>
              </a:rPr>
              <a:t>if </a:t>
            </a:r>
            <a:r>
              <a:rPr lang="en-US" altLang="en-US" sz="1800" i="1">
                <a:ea typeface="ＭＳ Ｐゴシック" panose="020B0600070205080204" pitchFamily="34" charset="-128"/>
                <a:sym typeface="Symbol" panose="05050102010706020507" pitchFamily="18" charset="2"/>
              </a:rPr>
              <a:t>cost </a:t>
            </a:r>
            <a:r>
              <a:rPr lang="en-US" altLang="en-US" sz="1800">
                <a:ea typeface="ＭＳ Ｐゴシック" panose="020B0600070205080204" pitchFamily="34" charset="-128"/>
                <a:sym typeface="Symbol" panose="05050102010706020507" pitchFamily="18" charset="2"/>
              </a:rPr>
              <a:t>&lt;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cost </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cost </a:t>
            </a:r>
            <a:r>
              <a:rPr lang="en-US" altLang="en-US" sz="1800">
                <a:ea typeface="ＭＳ Ｐゴシック" panose="020B0600070205080204" pitchFamily="34" charset="-128"/>
                <a:sym typeface="Symbol" panose="05050102010706020507" pitchFamily="18" charset="2"/>
              </a:rPr>
              <a:t>= cost</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bestplan</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plan </a:t>
            </a:r>
            <a:r>
              <a:rPr lang="en-US" altLang="en-US" sz="1800">
                <a:ea typeface="ＭＳ Ｐゴシック" panose="020B0600070205080204" pitchFamily="34" charset="-128"/>
                <a:sym typeface="Symbol" panose="05050102010706020507" pitchFamily="18" charset="2"/>
              </a:rPr>
              <a:t>= </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execute </a:t>
            </a:r>
            <a:r>
              <a:rPr lang="en-US" altLang="ja-JP" sz="1800" i="1">
                <a:ea typeface="ＭＳ Ｐゴシック" panose="020B0600070205080204" pitchFamily="34" charset="-128"/>
                <a:sym typeface="Symbol" panose="05050102010706020507" pitchFamily="18" charset="2"/>
              </a:rPr>
              <a:t>P</a:t>
            </a:r>
            <a:r>
              <a:rPr lang="en-US" altLang="ja-JP" sz="1800">
                <a:ea typeface="ＭＳ Ｐゴシック" panose="020B0600070205080204" pitchFamily="34" charset="-128"/>
                <a:sym typeface="Symbol" panose="05050102010706020507" pitchFamily="18" charset="2"/>
              </a:rPr>
              <a:t>1.</a:t>
            </a:r>
            <a:r>
              <a:rPr lang="en-US" altLang="ja-JP" sz="1800" i="1">
                <a:ea typeface="ＭＳ Ｐゴシック" panose="020B0600070205080204" pitchFamily="34" charset="-128"/>
                <a:sym typeface="Symbol" panose="05050102010706020507" pitchFamily="18" charset="2"/>
              </a:rPr>
              <a:t>plan</a:t>
            </a:r>
            <a:r>
              <a:rPr lang="en-US" altLang="ja-JP" sz="1800">
                <a:ea typeface="ＭＳ Ｐゴシック" panose="020B0600070205080204" pitchFamily="34" charset="-128"/>
                <a:sym typeface="Symbol" panose="05050102010706020507" pitchFamily="18" charset="2"/>
              </a:rPr>
              <a:t>; execute </a:t>
            </a:r>
            <a:r>
              <a:rPr lang="en-US" altLang="ja-JP" sz="1800" i="1">
                <a:ea typeface="ＭＳ Ｐゴシック" panose="020B0600070205080204" pitchFamily="34" charset="-128"/>
                <a:sym typeface="Symbol" panose="05050102010706020507" pitchFamily="18" charset="2"/>
              </a:rPr>
              <a:t>P</a:t>
            </a:r>
            <a:r>
              <a:rPr lang="en-US" altLang="ja-JP" sz="1800">
                <a:ea typeface="ＭＳ Ｐゴシック" panose="020B0600070205080204" pitchFamily="34" charset="-128"/>
                <a:sym typeface="Symbol" panose="05050102010706020507" pitchFamily="18" charset="2"/>
              </a:rPr>
              <a:t>2.</a:t>
            </a:r>
            <a:r>
              <a:rPr lang="en-US" altLang="ja-JP" sz="1800" i="1">
                <a:ea typeface="ＭＳ Ｐゴシック" panose="020B0600070205080204" pitchFamily="34" charset="-128"/>
                <a:sym typeface="Symbol" panose="05050102010706020507" pitchFamily="18" charset="2"/>
              </a:rPr>
              <a:t>plan</a:t>
            </a:r>
            <a:r>
              <a:rPr lang="en-US" altLang="ja-JP" sz="1800">
                <a:ea typeface="ＭＳ Ｐゴシック" panose="020B0600070205080204" pitchFamily="34" charset="-128"/>
                <a:sym typeface="Symbol" panose="05050102010706020507" pitchFamily="18" charset="2"/>
              </a:rPr>
              <a:t>;</a:t>
            </a:r>
            <a:br>
              <a:rPr lang="en-US" altLang="ja-JP" sz="1800">
                <a:ea typeface="ＭＳ Ｐゴシック" panose="020B0600070205080204" pitchFamily="34" charset="-128"/>
                <a:sym typeface="Symbol" panose="05050102010706020507" pitchFamily="18" charset="2"/>
              </a:rPr>
            </a:br>
            <a:r>
              <a:rPr lang="en-US" altLang="ja-JP" sz="1800">
                <a:ea typeface="ＭＳ Ｐゴシック" panose="020B0600070205080204" pitchFamily="34" charset="-128"/>
                <a:sym typeface="Symbol" panose="05050102010706020507" pitchFamily="18" charset="2"/>
              </a:rPr>
              <a:t>				     join results of </a:t>
            </a:r>
            <a:r>
              <a:rPr lang="en-US" altLang="ja-JP" sz="1800" i="1">
                <a:ea typeface="ＭＳ Ｐゴシック" panose="020B0600070205080204" pitchFamily="34" charset="-128"/>
                <a:sym typeface="Symbol" panose="05050102010706020507" pitchFamily="18" charset="2"/>
              </a:rPr>
              <a:t>P</a:t>
            </a:r>
            <a:r>
              <a:rPr lang="en-US" altLang="ja-JP" sz="1800">
                <a:ea typeface="ＭＳ Ｐゴシック" panose="020B0600070205080204" pitchFamily="34" charset="-128"/>
                <a:sym typeface="Symbol" panose="05050102010706020507" pitchFamily="18" charset="2"/>
              </a:rPr>
              <a:t>1 and </a:t>
            </a:r>
            <a:r>
              <a:rPr lang="en-US" altLang="ja-JP" sz="1800" i="1">
                <a:ea typeface="ＭＳ Ｐゴシック" panose="020B0600070205080204" pitchFamily="34" charset="-128"/>
                <a:sym typeface="Symbol" panose="05050102010706020507" pitchFamily="18" charset="2"/>
              </a:rPr>
              <a:t>P</a:t>
            </a:r>
            <a:r>
              <a:rPr lang="en-US" altLang="ja-JP" sz="1800">
                <a:ea typeface="ＭＳ Ｐゴシック" panose="020B0600070205080204" pitchFamily="34" charset="-128"/>
                <a:sym typeface="Symbol" panose="05050102010706020507" pitchFamily="18" charset="2"/>
              </a:rPr>
              <a:t>2 using </a:t>
            </a:r>
            <a:r>
              <a:rPr lang="en-US" altLang="ja-JP" sz="1800" i="1">
                <a:ea typeface="ＭＳ Ｐゴシック" panose="020B0600070205080204" pitchFamily="34" charset="-128"/>
                <a:sym typeface="Symbol" panose="05050102010706020507" pitchFamily="18" charset="2"/>
              </a:rPr>
              <a:t>A</a:t>
            </a:r>
            <a:r>
              <a:rPr lang="ja-JP" altLang="en-US" sz="1800">
                <a:ea typeface="ＭＳ Ｐゴシック" panose="020B0600070205080204" pitchFamily="34" charset="-128"/>
                <a:sym typeface="Symbol" panose="05050102010706020507" pitchFamily="18" charset="2"/>
              </a:rPr>
              <a:t>”</a:t>
            </a:r>
            <a:br>
              <a:rPr lang="en-US" altLang="ja-JP" sz="1800">
                <a:ea typeface="ＭＳ Ｐゴシック" panose="020B0600070205080204" pitchFamily="34" charset="-128"/>
                <a:sym typeface="Symbol" panose="05050102010706020507" pitchFamily="18" charset="2"/>
              </a:rPr>
            </a:br>
            <a:r>
              <a:rPr lang="en-US" altLang="ja-JP" sz="1800" b="1">
                <a:ea typeface="ＭＳ Ｐゴシック" panose="020B0600070205080204" pitchFamily="34" charset="-128"/>
                <a:sym typeface="Symbol" panose="05050102010706020507" pitchFamily="18" charset="2"/>
              </a:rPr>
              <a:t>return</a:t>
            </a:r>
            <a:r>
              <a:rPr lang="en-US" altLang="ja-JP" sz="1800">
                <a:ea typeface="ＭＳ Ｐゴシック" panose="020B0600070205080204" pitchFamily="34" charset="-128"/>
                <a:sym typeface="Symbol" panose="05050102010706020507" pitchFamily="18" charset="2"/>
              </a:rPr>
              <a:t> </a:t>
            </a:r>
            <a:r>
              <a:rPr lang="en-US" altLang="ja-JP" sz="1800" i="1">
                <a:ea typeface="ＭＳ Ｐゴシック" panose="020B0600070205080204" pitchFamily="34" charset="-128"/>
                <a:sym typeface="Symbol" panose="05050102010706020507" pitchFamily="18" charset="2"/>
              </a:rPr>
              <a:t>bestplan</a:t>
            </a:r>
            <a:r>
              <a:rPr lang="en-US" altLang="ja-JP" sz="1800">
                <a:ea typeface="ＭＳ Ｐゴシック" panose="020B0600070205080204" pitchFamily="34" charset="-128"/>
                <a:sym typeface="Symbol" panose="05050102010706020507" pitchFamily="18" charset="2"/>
              </a:rPr>
              <a:t>[</a:t>
            </a:r>
            <a:r>
              <a:rPr lang="en-US" altLang="ja-JP" sz="1800" i="1">
                <a:ea typeface="ＭＳ Ｐゴシック" panose="020B0600070205080204" pitchFamily="34" charset="-128"/>
                <a:sym typeface="Symbol" panose="05050102010706020507" pitchFamily="18" charset="2"/>
              </a:rPr>
              <a:t>S</a:t>
            </a:r>
            <a:r>
              <a:rPr lang="en-US" altLang="ja-JP" sz="1800">
                <a:ea typeface="ＭＳ Ｐゴシック" panose="020B0600070205080204" pitchFamily="34" charset="-128"/>
                <a:sym typeface="Symbol" panose="05050102010706020507" pitchFamily="18" charset="2"/>
              </a:rPr>
              <a:t>]</a:t>
            </a:r>
            <a:endParaRPr lang="en-US" altLang="en-US" sz="1800">
              <a:ea typeface="ＭＳ Ｐゴシック" panose="020B0600070205080204" pitchFamily="34" charset="-128"/>
              <a:sym typeface="Symbol" panose="05050102010706020507" pitchFamily="18" charset="2"/>
            </a:endParaRPr>
          </a:p>
        </p:txBody>
      </p:sp>
      <p:sp>
        <p:nvSpPr>
          <p:cNvPr id="34820" name="Text Box 4">
            <a:extLst>
              <a:ext uri="{FF2B5EF4-FFF2-40B4-BE49-F238E27FC236}">
                <a16:creationId xmlns:a16="http://schemas.microsoft.com/office/drawing/2014/main" id="{CD0735B9-08E3-4534-85AE-47BEA5132AC4}"/>
              </a:ext>
            </a:extLst>
          </p:cNvPr>
          <p:cNvSpPr txBox="1">
            <a:spLocks noChangeArrowheads="1"/>
          </p:cNvSpPr>
          <p:nvPr/>
        </p:nvSpPr>
        <p:spPr bwMode="auto">
          <a:xfrm>
            <a:off x="606425" y="6034088"/>
            <a:ext cx="8169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 </a:t>
            </a:r>
            <a:r>
              <a:rPr lang="en-US" altLang="en-US">
                <a:solidFill>
                  <a:srgbClr val="003399"/>
                </a:solidFill>
              </a:rPr>
              <a:t>Some modifications to allow indexed nested loops joins on relations that have  </a:t>
            </a:r>
            <a:br>
              <a:rPr lang="en-US" altLang="en-US">
                <a:solidFill>
                  <a:srgbClr val="003399"/>
                </a:solidFill>
              </a:rPr>
            </a:br>
            <a:r>
              <a:rPr lang="en-US" altLang="en-US">
                <a:solidFill>
                  <a:srgbClr val="003399"/>
                </a:solidFill>
              </a:rPr>
              <a:t>   selections (see book)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3463758-FEDD-45A0-8059-7D2ED311ABFB}"/>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Left Deep Join Trees</a:t>
            </a:r>
          </a:p>
        </p:txBody>
      </p:sp>
      <p:sp>
        <p:nvSpPr>
          <p:cNvPr id="35843" name="Rectangle 3">
            <a:extLst>
              <a:ext uri="{FF2B5EF4-FFF2-40B4-BE49-F238E27FC236}">
                <a16:creationId xmlns:a16="http://schemas.microsoft.com/office/drawing/2014/main" id="{18BAE61F-1FD1-4CDE-B63C-FAE8F072692E}"/>
              </a:ext>
            </a:extLst>
          </p:cNvPr>
          <p:cNvSpPr>
            <a:spLocks noGrp="1" noChangeArrowheads="1"/>
          </p:cNvSpPr>
          <p:nvPr>
            <p:ph type="body" idx="1"/>
          </p:nvPr>
        </p:nvSpPr>
        <p:spPr>
          <a:xfrm>
            <a:off x="814388" y="1093788"/>
            <a:ext cx="6953250" cy="1662112"/>
          </a:xfrm>
        </p:spPr>
        <p:txBody>
          <a:bodyPr/>
          <a:lstStyle/>
          <a:p>
            <a:r>
              <a:rPr lang="en-US" altLang="en-US" sz="1800">
                <a:ea typeface="ＭＳ Ｐゴシック" panose="020B0600070205080204" pitchFamily="34" charset="-128"/>
              </a:rPr>
              <a:t>In </a:t>
            </a:r>
            <a:r>
              <a:rPr lang="en-US" altLang="en-US" sz="1800" b="1">
                <a:ea typeface="ＭＳ Ｐゴシック" panose="020B0600070205080204" pitchFamily="34" charset="-128"/>
              </a:rPr>
              <a:t>left-deep join trees,</a:t>
            </a:r>
            <a:r>
              <a:rPr lang="en-US" altLang="en-US" sz="1800">
                <a:ea typeface="ＭＳ Ｐゴシック" panose="020B0600070205080204" pitchFamily="34" charset="-128"/>
              </a:rPr>
              <a:t> the right-hand-side input for each join is a relation, not the result of an intermediate join.</a:t>
            </a:r>
          </a:p>
        </p:txBody>
      </p:sp>
      <p:pic>
        <p:nvPicPr>
          <p:cNvPr id="35844" name="Picture 6">
            <a:extLst>
              <a:ext uri="{FF2B5EF4-FFF2-40B4-BE49-F238E27FC236}">
                <a16:creationId xmlns:a16="http://schemas.microsoft.com/office/drawing/2014/main" id="{D7734D5D-FB5D-4F9D-ACE4-1A9E255DD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A4B90CD-B15F-4121-9F3D-07E36927B5FD}"/>
                  </a:ext>
                </a:extLst>
              </p14:cNvPr>
              <p14:cNvContentPartPr/>
              <p14:nvPr/>
            </p14:nvContentPartPr>
            <p14:xfrm>
              <a:off x="2161080" y="4581000"/>
              <a:ext cx="402120" cy="250200"/>
            </p14:xfrm>
          </p:contentPart>
        </mc:Choice>
        <mc:Fallback xmlns="">
          <p:pic>
            <p:nvPicPr>
              <p:cNvPr id="2" name="Ink 1">
                <a:extLst>
                  <a:ext uri="{FF2B5EF4-FFF2-40B4-BE49-F238E27FC236}">
                    <a16:creationId xmlns:a16="http://schemas.microsoft.com/office/drawing/2014/main" id="{6A4B90CD-B15F-4121-9F3D-07E36927B5FD}"/>
                  </a:ext>
                </a:extLst>
              </p:cNvPr>
              <p:cNvPicPr/>
              <p:nvPr/>
            </p:nvPicPr>
            <p:blipFill>
              <a:blip r:embed="rId5"/>
              <a:stretch>
                <a:fillRect/>
              </a:stretch>
            </p:blipFill>
            <p:spPr>
              <a:xfrm>
                <a:off x="2145240" y="4517640"/>
                <a:ext cx="4334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A891A6A9-1D7D-4AA2-AEFC-D8696666E946}"/>
                  </a:ext>
                </a:extLst>
              </p14:cNvPr>
              <p14:cNvContentPartPr/>
              <p14:nvPr/>
            </p14:nvContentPartPr>
            <p14:xfrm>
              <a:off x="2732760" y="4027320"/>
              <a:ext cx="259200" cy="178920"/>
            </p14:xfrm>
          </p:contentPart>
        </mc:Choice>
        <mc:Fallback xmlns="">
          <p:pic>
            <p:nvPicPr>
              <p:cNvPr id="3" name="Ink 2">
                <a:extLst>
                  <a:ext uri="{FF2B5EF4-FFF2-40B4-BE49-F238E27FC236}">
                    <a16:creationId xmlns:a16="http://schemas.microsoft.com/office/drawing/2014/main" id="{A891A6A9-1D7D-4AA2-AEFC-D8696666E946}"/>
                  </a:ext>
                </a:extLst>
              </p:cNvPr>
              <p:cNvPicPr/>
              <p:nvPr/>
            </p:nvPicPr>
            <p:blipFill>
              <a:blip r:embed="rId7"/>
              <a:stretch>
                <a:fillRect/>
              </a:stretch>
            </p:blipFill>
            <p:spPr>
              <a:xfrm>
                <a:off x="2716920" y="3963960"/>
                <a:ext cx="2905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0CB1D548-BC4E-4EE5-8434-BB749FFB1D2B}"/>
                  </a:ext>
                </a:extLst>
              </p14:cNvPr>
              <p14:cNvContentPartPr/>
              <p14:nvPr/>
            </p14:nvContentPartPr>
            <p14:xfrm>
              <a:off x="3339720" y="3429000"/>
              <a:ext cx="277200" cy="250560"/>
            </p14:xfrm>
          </p:contentPart>
        </mc:Choice>
        <mc:Fallback xmlns="">
          <p:pic>
            <p:nvPicPr>
              <p:cNvPr id="4" name="Ink 3">
                <a:extLst>
                  <a:ext uri="{FF2B5EF4-FFF2-40B4-BE49-F238E27FC236}">
                    <a16:creationId xmlns:a16="http://schemas.microsoft.com/office/drawing/2014/main" id="{0CB1D548-BC4E-4EE5-8434-BB749FFB1D2B}"/>
                  </a:ext>
                </a:extLst>
              </p:cNvPr>
              <p:cNvPicPr/>
              <p:nvPr/>
            </p:nvPicPr>
            <p:blipFill>
              <a:blip r:embed="rId9"/>
              <a:stretch>
                <a:fillRect/>
              </a:stretch>
            </p:blipFill>
            <p:spPr>
              <a:xfrm>
                <a:off x="3323880" y="3365640"/>
                <a:ext cx="30852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11BD1590-54DC-486A-9FF4-268CE8CA2BD2}"/>
                  </a:ext>
                </a:extLst>
              </p14:cNvPr>
              <p14:cNvContentPartPr/>
              <p14:nvPr/>
            </p14:nvContentPartPr>
            <p14:xfrm>
              <a:off x="3893400" y="2786040"/>
              <a:ext cx="295200" cy="187920"/>
            </p14:xfrm>
          </p:contentPart>
        </mc:Choice>
        <mc:Fallback xmlns="">
          <p:pic>
            <p:nvPicPr>
              <p:cNvPr id="5" name="Ink 4">
                <a:extLst>
                  <a:ext uri="{FF2B5EF4-FFF2-40B4-BE49-F238E27FC236}">
                    <a16:creationId xmlns:a16="http://schemas.microsoft.com/office/drawing/2014/main" id="{11BD1590-54DC-486A-9FF4-268CE8CA2BD2}"/>
                  </a:ext>
                </a:extLst>
              </p:cNvPr>
              <p:cNvPicPr/>
              <p:nvPr/>
            </p:nvPicPr>
            <p:blipFill>
              <a:blip r:embed="rId11"/>
              <a:stretch>
                <a:fillRect/>
              </a:stretch>
            </p:blipFill>
            <p:spPr>
              <a:xfrm>
                <a:off x="3877560" y="2722680"/>
                <a:ext cx="3265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EC99E022-9EEA-44D5-8808-DDAA4959A759}"/>
                  </a:ext>
                </a:extLst>
              </p14:cNvPr>
              <p14:cNvContentPartPr/>
              <p14:nvPr/>
            </p14:nvContentPartPr>
            <p14:xfrm>
              <a:off x="15120" y="2071800"/>
              <a:ext cx="8814600" cy="4551480"/>
            </p14:xfrm>
          </p:contentPart>
        </mc:Choice>
        <mc:Fallback xmlns="">
          <p:pic>
            <p:nvPicPr>
              <p:cNvPr id="6" name="Ink 5">
                <a:extLst>
                  <a:ext uri="{FF2B5EF4-FFF2-40B4-BE49-F238E27FC236}">
                    <a16:creationId xmlns:a16="http://schemas.microsoft.com/office/drawing/2014/main" id="{EC99E022-9EEA-44D5-8808-DDAA4959A759}"/>
                  </a:ext>
                </a:extLst>
              </p:cNvPr>
              <p:cNvPicPr/>
              <p:nvPr/>
            </p:nvPicPr>
            <p:blipFill>
              <a:blip r:embed="rId13"/>
              <a:stretch>
                <a:fillRect/>
              </a:stretch>
            </p:blipFill>
            <p:spPr>
              <a:xfrm>
                <a:off x="5760" y="2062440"/>
                <a:ext cx="8833320" cy="45702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A7AC345E-8371-4AD3-9D80-0C942E4931A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Cost of Optimization</a:t>
            </a:r>
          </a:p>
        </p:txBody>
      </p:sp>
      <p:sp>
        <p:nvSpPr>
          <p:cNvPr id="36867" name="Rectangle 3">
            <a:extLst>
              <a:ext uri="{FF2B5EF4-FFF2-40B4-BE49-F238E27FC236}">
                <a16:creationId xmlns:a16="http://schemas.microsoft.com/office/drawing/2014/main" id="{3D591A5D-D513-40E9-B81A-AED5E9EB0B6B}"/>
              </a:ext>
            </a:extLst>
          </p:cNvPr>
          <p:cNvSpPr>
            <a:spLocks noGrp="1" noChangeArrowheads="1"/>
          </p:cNvSpPr>
          <p:nvPr>
            <p:ph type="body" idx="1"/>
          </p:nvPr>
        </p:nvSpPr>
        <p:spPr>
          <a:xfrm>
            <a:off x="714375" y="1120775"/>
            <a:ext cx="7861300" cy="5086350"/>
          </a:xfrm>
        </p:spPr>
        <p:txBody>
          <a:bodyPr/>
          <a:lstStyle/>
          <a:p>
            <a:pPr>
              <a:lnSpc>
                <a:spcPct val="90000"/>
              </a:lnSpc>
            </a:pPr>
            <a:r>
              <a:rPr lang="en-US" altLang="en-US" sz="1800">
                <a:ea typeface="ＭＳ Ｐゴシック" panose="020B0600070205080204" pitchFamily="34" charset="-128"/>
              </a:rPr>
              <a:t>With dynamic programming time complexity of optimization with bushy trees is </a:t>
            </a:r>
            <a:r>
              <a:rPr lang="en-US" altLang="en-US" sz="1800" i="1">
                <a:ea typeface="ＭＳ Ｐゴシック" panose="020B0600070205080204" pitchFamily="34" charset="-128"/>
              </a:rPr>
              <a:t>O</a:t>
            </a:r>
            <a:r>
              <a:rPr lang="en-US" altLang="en-US" sz="1800">
                <a:ea typeface="ＭＳ Ｐゴシック" panose="020B0600070205080204" pitchFamily="34" charset="-128"/>
              </a:rPr>
              <a:t>(3</a:t>
            </a:r>
            <a:r>
              <a:rPr lang="en-US" altLang="en-US" sz="1800" i="1" baseline="30000">
                <a:ea typeface="ＭＳ Ｐゴシック" panose="020B0600070205080204" pitchFamily="34" charset="-128"/>
              </a:rPr>
              <a:t>n</a:t>
            </a:r>
            <a:r>
              <a:rPr lang="en-US" altLang="en-US" sz="1800">
                <a:ea typeface="ＭＳ Ｐゴシック" panose="020B0600070205080204" pitchFamily="34" charset="-128"/>
              </a:rPr>
              <a:t>).  </a:t>
            </a:r>
          </a:p>
          <a:p>
            <a:pPr lvl="1">
              <a:lnSpc>
                <a:spcPct val="90000"/>
              </a:lnSpc>
            </a:pPr>
            <a:r>
              <a:rPr lang="en-US" altLang="en-US" sz="1800">
                <a:ea typeface="ＭＳ Ｐゴシック" panose="020B0600070205080204" pitchFamily="34" charset="-128"/>
              </a:rPr>
              <a:t>With </a:t>
            </a:r>
            <a:r>
              <a:rPr lang="en-US" altLang="en-US" sz="1800" i="1">
                <a:ea typeface="ＭＳ Ｐゴシック" panose="020B0600070205080204" pitchFamily="34" charset="-128"/>
              </a:rPr>
              <a:t>n </a:t>
            </a:r>
            <a:r>
              <a:rPr lang="en-US" altLang="en-US" sz="1800">
                <a:ea typeface="ＭＳ Ｐゴシック" panose="020B0600070205080204" pitchFamily="34" charset="-128"/>
              </a:rPr>
              <a:t>= 10, this number is 59000 instead of 176 billion!</a:t>
            </a:r>
          </a:p>
          <a:p>
            <a:pPr>
              <a:lnSpc>
                <a:spcPct val="90000"/>
              </a:lnSpc>
            </a:pPr>
            <a:r>
              <a:rPr lang="en-US" altLang="en-US" sz="1800">
                <a:ea typeface="ＭＳ Ｐゴシック" panose="020B0600070205080204" pitchFamily="34" charset="-128"/>
              </a:rPr>
              <a:t>Space complexity is </a:t>
            </a:r>
            <a:r>
              <a:rPr lang="en-US" altLang="en-US" sz="1800" i="1">
                <a:ea typeface="ＭＳ Ｐゴシック" panose="020B0600070205080204" pitchFamily="34" charset="-128"/>
              </a:rPr>
              <a:t>O</a:t>
            </a:r>
            <a:r>
              <a:rPr lang="en-US" altLang="en-US" sz="1800">
                <a:ea typeface="ＭＳ Ｐゴシック" panose="020B0600070205080204" pitchFamily="34" charset="-128"/>
              </a:rPr>
              <a:t>(2</a:t>
            </a:r>
            <a:r>
              <a:rPr lang="en-US" altLang="en-US" sz="1800" i="1" baseline="30000">
                <a:ea typeface="ＭＳ Ｐゴシック" panose="020B0600070205080204" pitchFamily="34" charset="-128"/>
              </a:rPr>
              <a:t>n</a:t>
            </a:r>
            <a:r>
              <a:rPr lang="en-US" altLang="en-US" sz="1800">
                <a:ea typeface="ＭＳ Ｐゴシック" panose="020B0600070205080204" pitchFamily="34" charset="-128"/>
              </a:rPr>
              <a:t>) </a:t>
            </a:r>
          </a:p>
          <a:p>
            <a:pPr>
              <a:lnSpc>
                <a:spcPct val="90000"/>
              </a:lnSpc>
            </a:pPr>
            <a:r>
              <a:rPr lang="en-US" altLang="en-US" sz="1800">
                <a:ea typeface="ＭＳ Ｐゴシック" panose="020B0600070205080204" pitchFamily="34" charset="-128"/>
              </a:rPr>
              <a:t>To find best left-deep join tree for a set of </a:t>
            </a:r>
            <a:r>
              <a:rPr lang="en-US" altLang="en-US" sz="1800" i="1">
                <a:ea typeface="ＭＳ Ｐゴシック" panose="020B0600070205080204" pitchFamily="34" charset="-128"/>
              </a:rPr>
              <a:t>n</a:t>
            </a:r>
            <a:r>
              <a:rPr lang="en-US" altLang="en-US" sz="1800">
                <a:ea typeface="ＭＳ Ｐゴシック" panose="020B0600070205080204" pitchFamily="34" charset="-128"/>
              </a:rPr>
              <a:t> relations:</a:t>
            </a:r>
          </a:p>
          <a:p>
            <a:pPr lvl="1">
              <a:lnSpc>
                <a:spcPct val="90000"/>
              </a:lnSpc>
            </a:pPr>
            <a:r>
              <a:rPr lang="en-US" altLang="en-US" sz="1800">
                <a:ea typeface="ＭＳ Ｐゴシック" panose="020B0600070205080204" pitchFamily="34" charset="-128"/>
              </a:rPr>
              <a:t>Consider </a:t>
            </a:r>
            <a:r>
              <a:rPr lang="en-US" altLang="en-US" sz="1800" i="1">
                <a:ea typeface="ＭＳ Ｐゴシック" panose="020B0600070205080204" pitchFamily="34" charset="-128"/>
              </a:rPr>
              <a:t>n </a:t>
            </a:r>
            <a:r>
              <a:rPr lang="en-US" altLang="en-US" sz="1800">
                <a:ea typeface="ＭＳ Ｐゴシック" panose="020B0600070205080204" pitchFamily="34" charset="-128"/>
              </a:rPr>
              <a:t>alternatives with one relation as right-hand side input and the other relations as left-hand side input.</a:t>
            </a:r>
          </a:p>
          <a:p>
            <a:pPr lvl="1">
              <a:lnSpc>
                <a:spcPct val="90000"/>
              </a:lnSpc>
            </a:pPr>
            <a:r>
              <a:rPr lang="en-US" altLang="en-US" sz="1800">
                <a:ea typeface="ＭＳ Ｐゴシック" panose="020B0600070205080204" pitchFamily="34" charset="-128"/>
                <a:sym typeface="Symbol" panose="05050102010706020507" pitchFamily="18" charset="2"/>
              </a:rPr>
              <a:t>Modify optimization algorithm:</a:t>
            </a:r>
          </a:p>
          <a:p>
            <a:pPr lvl="2">
              <a:lnSpc>
                <a:spcPct val="90000"/>
              </a:lnSpc>
            </a:pPr>
            <a:r>
              <a:rPr lang="en-US" altLang="en-US" sz="1800">
                <a:ea typeface="ＭＳ Ｐゴシック" panose="020B0600070205080204" pitchFamily="34" charset="-128"/>
                <a:sym typeface="Symbol" panose="05050102010706020507" pitchFamily="18" charset="2"/>
              </a:rPr>
              <a:t>Replace </a:t>
            </a:r>
            <a:r>
              <a:rPr lang="ja-JP" altLang="en-US" sz="1800">
                <a:ea typeface="ＭＳ Ｐゴシック" panose="020B0600070205080204" pitchFamily="34" charset="-128"/>
                <a:sym typeface="Symbol" panose="05050102010706020507" pitchFamily="18" charset="2"/>
              </a:rPr>
              <a:t>“</a:t>
            </a:r>
            <a:r>
              <a:rPr lang="en-US" altLang="ja-JP" sz="1800" b="1">
                <a:ea typeface="ＭＳ Ｐゴシック" panose="020B0600070205080204" pitchFamily="34" charset="-128"/>
                <a:sym typeface="Symbol" panose="05050102010706020507" pitchFamily="18" charset="2"/>
              </a:rPr>
              <a:t>for each </a:t>
            </a:r>
            <a:r>
              <a:rPr lang="en-US" altLang="ja-JP" sz="1800">
                <a:ea typeface="ＭＳ Ｐゴシック" panose="020B0600070205080204" pitchFamily="34" charset="-128"/>
                <a:sym typeface="Symbol" panose="05050102010706020507" pitchFamily="18" charset="2"/>
              </a:rPr>
              <a:t>non-empty subset </a:t>
            </a:r>
            <a:r>
              <a:rPr lang="en-US" altLang="ja-JP" sz="1800" i="1">
                <a:ea typeface="ＭＳ Ｐゴシック" panose="020B0600070205080204" pitchFamily="34" charset="-128"/>
                <a:sym typeface="Symbol" panose="05050102010706020507" pitchFamily="18" charset="2"/>
              </a:rPr>
              <a:t>S</a:t>
            </a:r>
            <a:r>
              <a:rPr lang="en-US" altLang="ja-JP" sz="1800">
                <a:ea typeface="ＭＳ Ｐゴシック" panose="020B0600070205080204" pitchFamily="34" charset="-128"/>
                <a:sym typeface="Symbol" panose="05050102010706020507" pitchFamily="18" charset="2"/>
              </a:rPr>
              <a:t>1 of </a:t>
            </a:r>
            <a:r>
              <a:rPr lang="en-US" altLang="ja-JP" sz="1800" i="1">
                <a:ea typeface="ＭＳ Ｐゴシック" panose="020B0600070205080204" pitchFamily="34" charset="-128"/>
                <a:sym typeface="Symbol" panose="05050102010706020507" pitchFamily="18" charset="2"/>
              </a:rPr>
              <a:t>S </a:t>
            </a:r>
            <a:r>
              <a:rPr lang="en-US" altLang="ja-JP" sz="1800">
                <a:ea typeface="ＭＳ Ｐゴシック" panose="020B0600070205080204" pitchFamily="34" charset="-128"/>
                <a:sym typeface="Symbol" panose="05050102010706020507" pitchFamily="18" charset="2"/>
              </a:rPr>
              <a:t>such that </a:t>
            </a:r>
            <a:r>
              <a:rPr lang="en-US" altLang="ja-JP" sz="1800" i="1">
                <a:ea typeface="ＭＳ Ｐゴシック" panose="020B0600070205080204" pitchFamily="34" charset="-128"/>
                <a:sym typeface="Symbol" panose="05050102010706020507" pitchFamily="18" charset="2"/>
              </a:rPr>
              <a:t>S</a:t>
            </a:r>
            <a:r>
              <a:rPr lang="en-US" altLang="ja-JP" sz="1800">
                <a:ea typeface="ＭＳ Ｐゴシック" panose="020B0600070205080204" pitchFamily="34" charset="-128"/>
                <a:sym typeface="Symbol" panose="05050102010706020507" pitchFamily="18" charset="2"/>
              </a:rPr>
              <a:t>1  </a:t>
            </a:r>
            <a:r>
              <a:rPr lang="en-US" altLang="ja-JP" sz="1800" i="1">
                <a:ea typeface="ＭＳ Ｐゴシック" panose="020B0600070205080204" pitchFamily="34" charset="-128"/>
                <a:sym typeface="Symbol" panose="05050102010706020507" pitchFamily="18" charset="2"/>
              </a:rPr>
              <a:t>S</a:t>
            </a:r>
            <a:r>
              <a:rPr lang="ja-JP" altLang="en-US" sz="1800" i="1">
                <a:ea typeface="ＭＳ Ｐゴシック" panose="020B0600070205080204" pitchFamily="34" charset="-128"/>
                <a:sym typeface="Symbol" panose="05050102010706020507" pitchFamily="18" charset="2"/>
              </a:rPr>
              <a:t>”</a:t>
            </a:r>
            <a:endParaRPr lang="en-US" altLang="ja-JP" sz="1800" i="1">
              <a:ea typeface="ＭＳ Ｐゴシック" panose="020B0600070205080204" pitchFamily="34" charset="-128"/>
              <a:sym typeface="Symbol" panose="05050102010706020507" pitchFamily="18" charset="2"/>
            </a:endParaRPr>
          </a:p>
          <a:p>
            <a:pPr lvl="2">
              <a:lnSpc>
                <a:spcPct val="90000"/>
              </a:lnSpc>
            </a:pPr>
            <a:r>
              <a:rPr lang="en-US" altLang="en-US" sz="1800">
                <a:ea typeface="ＭＳ Ｐゴシック" panose="020B0600070205080204" pitchFamily="34" charset="-128"/>
                <a:sym typeface="Symbol" panose="05050102010706020507" pitchFamily="18" charset="2"/>
              </a:rPr>
              <a:t>By:   </a:t>
            </a:r>
            <a:r>
              <a:rPr lang="en-US" altLang="en-US" sz="1800" b="1">
                <a:ea typeface="ＭＳ Ｐゴシック" panose="020B0600070205080204" pitchFamily="34" charset="-128"/>
                <a:sym typeface="Symbol" panose="05050102010706020507" pitchFamily="18" charset="2"/>
              </a:rPr>
              <a:t>for each </a:t>
            </a:r>
            <a:r>
              <a:rPr lang="en-US" altLang="en-US" sz="1800">
                <a:ea typeface="ＭＳ Ｐゴシック" panose="020B0600070205080204" pitchFamily="34" charset="-128"/>
                <a:sym typeface="Symbol" panose="05050102010706020507" pitchFamily="18" charset="2"/>
              </a:rPr>
              <a:t>relation r in S</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let S1 = S – r </a:t>
            </a:r>
            <a:r>
              <a:rPr lang="en-US" altLang="en-US" sz="1800">
                <a:ea typeface="ＭＳ Ｐゴシック" panose="020B0600070205080204" pitchFamily="34" charset="-128"/>
              </a:rPr>
              <a:t>.</a:t>
            </a:r>
          </a:p>
          <a:p>
            <a:pPr>
              <a:lnSpc>
                <a:spcPct val="90000"/>
              </a:lnSpc>
            </a:pPr>
            <a:r>
              <a:rPr lang="en-US" altLang="en-US" sz="1800">
                <a:ea typeface="ＭＳ Ｐゴシック" panose="020B0600070205080204" pitchFamily="34" charset="-128"/>
              </a:rPr>
              <a:t>If only left-deep trees are considered, time complexity of finding best join order is </a:t>
            </a:r>
            <a:r>
              <a:rPr lang="en-US" altLang="en-US" sz="1800" i="1">
                <a:ea typeface="ＭＳ Ｐゴシック" panose="020B0600070205080204" pitchFamily="34" charset="-128"/>
              </a:rPr>
              <a:t>O</a:t>
            </a:r>
            <a:r>
              <a:rPr lang="en-US" altLang="en-US" sz="1800">
                <a:ea typeface="ＭＳ Ｐゴシック" panose="020B0600070205080204" pitchFamily="34" charset="-128"/>
              </a:rPr>
              <a:t>(</a:t>
            </a:r>
            <a:r>
              <a:rPr lang="en-US" altLang="en-US" sz="1800" i="1">
                <a:ea typeface="ＭＳ Ｐゴシック" panose="020B0600070205080204" pitchFamily="34" charset="-128"/>
              </a:rPr>
              <a:t>n </a:t>
            </a:r>
            <a:r>
              <a:rPr lang="en-US" altLang="en-US" sz="1800">
                <a:ea typeface="ＭＳ Ｐゴシック" panose="020B0600070205080204" pitchFamily="34" charset="-128"/>
              </a:rPr>
              <a:t>2</a:t>
            </a:r>
            <a:r>
              <a:rPr lang="en-US" altLang="en-US" sz="1800" i="1" baseline="30000">
                <a:ea typeface="ＭＳ Ｐゴシック" panose="020B0600070205080204" pitchFamily="34" charset="-128"/>
              </a:rPr>
              <a:t>n</a:t>
            </a:r>
            <a:r>
              <a:rPr lang="en-US" altLang="en-US" sz="1800">
                <a:ea typeface="ＭＳ Ｐゴシック" panose="020B0600070205080204" pitchFamily="34" charset="-128"/>
              </a:rPr>
              <a:t>)</a:t>
            </a:r>
          </a:p>
          <a:p>
            <a:pPr lvl="1">
              <a:lnSpc>
                <a:spcPct val="90000"/>
              </a:lnSpc>
            </a:pPr>
            <a:r>
              <a:rPr lang="en-US" altLang="en-US" sz="1800">
                <a:ea typeface="ＭＳ Ｐゴシック" panose="020B0600070205080204" pitchFamily="34" charset="-128"/>
              </a:rPr>
              <a:t>Space complexity remains at </a:t>
            </a:r>
            <a:r>
              <a:rPr lang="en-US" altLang="en-US" sz="1800" i="1">
                <a:ea typeface="ＭＳ Ｐゴシック" panose="020B0600070205080204" pitchFamily="34" charset="-128"/>
              </a:rPr>
              <a:t>O</a:t>
            </a:r>
            <a:r>
              <a:rPr lang="en-US" altLang="en-US" sz="1800">
                <a:ea typeface="ＭＳ Ｐゴシック" panose="020B0600070205080204" pitchFamily="34" charset="-128"/>
              </a:rPr>
              <a:t>(2</a:t>
            </a:r>
            <a:r>
              <a:rPr lang="en-US" altLang="en-US" sz="1800" i="1" baseline="30000">
                <a:ea typeface="ＭＳ Ｐゴシック" panose="020B0600070205080204" pitchFamily="34" charset="-128"/>
              </a:rPr>
              <a:t>n</a:t>
            </a:r>
            <a:r>
              <a:rPr lang="en-US" altLang="en-US" sz="1800">
                <a:ea typeface="ＭＳ Ｐゴシック" panose="020B0600070205080204" pitchFamily="34" charset="-128"/>
              </a:rPr>
              <a:t>) </a:t>
            </a:r>
          </a:p>
          <a:p>
            <a:pPr>
              <a:lnSpc>
                <a:spcPct val="90000"/>
              </a:lnSpc>
            </a:pPr>
            <a:r>
              <a:rPr lang="en-US" altLang="en-US" sz="1800">
                <a:ea typeface="ＭＳ Ｐゴシック" panose="020B0600070205080204" pitchFamily="34" charset="-128"/>
              </a:rPr>
              <a:t>Cost-based optimization is expensive, but worthwhile for queries on large datasets (typical queries have small n, generally &lt; 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5A0C7E64-06BD-49F2-AF94-A1813D369DD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Introduction</a:t>
            </a:r>
          </a:p>
        </p:txBody>
      </p:sp>
      <p:sp>
        <p:nvSpPr>
          <p:cNvPr id="11267" name="Rectangle 7">
            <a:extLst>
              <a:ext uri="{FF2B5EF4-FFF2-40B4-BE49-F238E27FC236}">
                <a16:creationId xmlns:a16="http://schemas.microsoft.com/office/drawing/2014/main" id="{B5784F7A-1861-4C1E-AACE-59D3C745D618}"/>
              </a:ext>
            </a:extLst>
          </p:cNvPr>
          <p:cNvSpPr>
            <a:spLocks noGrp="1" noChangeArrowheads="1"/>
          </p:cNvSpPr>
          <p:nvPr>
            <p:ph type="body" idx="1"/>
          </p:nvPr>
        </p:nvSpPr>
        <p:spPr>
          <a:xfrm>
            <a:off x="796925" y="1017588"/>
            <a:ext cx="7661275" cy="4903787"/>
          </a:xfrm>
        </p:spPr>
        <p:txBody>
          <a:bodyPr/>
          <a:lstStyle/>
          <a:p>
            <a:r>
              <a:rPr lang="en-US" altLang="en-US" sz="2000">
                <a:ea typeface="ＭＳ Ｐゴシック" panose="020B0600070205080204" pitchFamily="34" charset="-128"/>
              </a:rPr>
              <a:t>Alternative ways of evaluating a given query</a:t>
            </a:r>
          </a:p>
          <a:p>
            <a:pPr lvl="1"/>
            <a:r>
              <a:rPr lang="en-US" altLang="en-US" sz="2000">
                <a:ea typeface="ＭＳ Ｐゴシック" panose="020B0600070205080204" pitchFamily="34" charset="-128"/>
              </a:rPr>
              <a:t>Equivalent expressions</a:t>
            </a:r>
          </a:p>
          <a:p>
            <a:pPr lvl="1"/>
            <a:r>
              <a:rPr lang="en-US" altLang="en-US" sz="2000">
                <a:ea typeface="ＭＳ Ｐゴシック" panose="020B0600070205080204" pitchFamily="34" charset="-128"/>
              </a:rPr>
              <a:t>Different algorithms for each operation</a:t>
            </a:r>
          </a:p>
        </p:txBody>
      </p:sp>
      <p:pic>
        <p:nvPicPr>
          <p:cNvPr id="11268" name="Picture 12" descr="13">
            <a:extLst>
              <a:ext uri="{FF2B5EF4-FFF2-40B4-BE49-F238E27FC236}">
                <a16:creationId xmlns:a16="http://schemas.microsoft.com/office/drawing/2014/main" id="{229327EC-B57C-40B6-B90F-08E9CE288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538413"/>
            <a:ext cx="73501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AC739BC5-C77A-4D2F-85B1-0C84112D3122}"/>
              </a:ext>
            </a:extLst>
          </p:cNvPr>
          <p:cNvSpPr>
            <a:spLocks noGrp="1" noChangeArrowheads="1"/>
          </p:cNvSpPr>
          <p:nvPr>
            <p:ph type="title"/>
          </p:nvPr>
        </p:nvSpPr>
        <p:spPr>
          <a:xfrm>
            <a:off x="190500" y="174625"/>
            <a:ext cx="9144000" cy="457200"/>
          </a:xfrm>
        </p:spPr>
        <p:txBody>
          <a:bodyPr/>
          <a:lstStyle/>
          <a:p>
            <a:pPr>
              <a:defRPr/>
            </a:pPr>
            <a:r>
              <a:rPr lang="en-US" sz="3000">
                <a:effectLst>
                  <a:outerShdw blurRad="38100" dist="38100" dir="2700000" algn="tl">
                    <a:srgbClr val="C0C0C0"/>
                  </a:outerShdw>
                </a:effectLst>
                <a:ea typeface="ＭＳ Ｐゴシック" pitchFamily="34" charset="-128"/>
              </a:rPr>
              <a:t>Interesting Sort Orders</a:t>
            </a:r>
          </a:p>
        </p:txBody>
      </p:sp>
      <p:sp>
        <p:nvSpPr>
          <p:cNvPr id="37891" name="Rectangle 3">
            <a:extLst>
              <a:ext uri="{FF2B5EF4-FFF2-40B4-BE49-F238E27FC236}">
                <a16:creationId xmlns:a16="http://schemas.microsoft.com/office/drawing/2014/main" id="{CF9FB4A9-77AE-4EC4-B8BB-E73F2A337051}"/>
              </a:ext>
            </a:extLst>
          </p:cNvPr>
          <p:cNvSpPr>
            <a:spLocks noGrp="1" noChangeArrowheads="1"/>
          </p:cNvSpPr>
          <p:nvPr>
            <p:ph type="body" idx="1"/>
          </p:nvPr>
        </p:nvSpPr>
        <p:spPr>
          <a:xfrm>
            <a:off x="911225" y="1120775"/>
            <a:ext cx="7908925" cy="5230813"/>
          </a:xfrm>
        </p:spPr>
        <p:txBody>
          <a:bodyPr/>
          <a:lstStyle/>
          <a:p>
            <a:r>
              <a:rPr lang="en-US" altLang="en-US" sz="1800">
                <a:ea typeface="ＭＳ Ｐゴシック" panose="020B0600070205080204" pitchFamily="34" charset="-128"/>
              </a:rPr>
              <a:t>Consider the expression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3</a:t>
            </a:r>
            <a:r>
              <a:rPr lang="en-US" altLang="en-US" sz="1800">
                <a:ea typeface="ＭＳ Ｐゴシック" panose="020B0600070205080204" pitchFamily="34" charset="-128"/>
              </a:rPr>
              <a:t>     (with A as common attribute)</a:t>
            </a:r>
          </a:p>
          <a:p>
            <a:r>
              <a:rPr lang="en-US" altLang="en-US" sz="1800">
                <a:ea typeface="ＭＳ Ｐゴシック" panose="020B0600070205080204" pitchFamily="34" charset="-128"/>
              </a:rPr>
              <a:t>An </a:t>
            </a:r>
            <a:r>
              <a:rPr lang="en-US" altLang="en-US" sz="1800" b="1">
                <a:solidFill>
                  <a:srgbClr val="0000FF"/>
                </a:solidFill>
                <a:ea typeface="ＭＳ Ｐゴシック" panose="020B0600070205080204" pitchFamily="34" charset="-128"/>
              </a:rPr>
              <a:t>interesting sort order</a:t>
            </a:r>
            <a:r>
              <a:rPr lang="en-US" altLang="en-US" sz="1800" b="1">
                <a:ea typeface="ＭＳ Ｐゴシック" panose="020B0600070205080204" pitchFamily="34" charset="-128"/>
              </a:rPr>
              <a:t> </a:t>
            </a:r>
            <a:r>
              <a:rPr lang="en-US" altLang="en-US" sz="1800">
                <a:ea typeface="ＭＳ Ｐゴシック" panose="020B0600070205080204" pitchFamily="34" charset="-128"/>
              </a:rPr>
              <a:t> is a particular sort order of tuples that could be useful for a later operation</a:t>
            </a:r>
          </a:p>
          <a:p>
            <a:pPr lvl="1"/>
            <a:r>
              <a:rPr lang="en-US" altLang="en-US" sz="1800">
                <a:ea typeface="ＭＳ Ｐゴシック" panose="020B0600070205080204" pitchFamily="34" charset="-128"/>
              </a:rPr>
              <a:t>Using merge-join to compute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a:t>
            </a:r>
            <a:r>
              <a:rPr lang="en-US" altLang="en-US" sz="1800" baseline="-25000">
                <a:ea typeface="ＭＳ Ｐゴシック" panose="020B0600070205080204" pitchFamily="34" charset="-128"/>
              </a:rPr>
              <a:t> </a:t>
            </a:r>
            <a:r>
              <a:rPr lang="en-US" altLang="en-US" sz="1800">
                <a:ea typeface="ＭＳ Ｐゴシック" panose="020B0600070205080204" pitchFamily="34" charset="-128"/>
              </a:rPr>
              <a:t>may be costlier than hash join but generates result sorted on A</a:t>
            </a:r>
          </a:p>
          <a:p>
            <a:pPr lvl="1"/>
            <a:r>
              <a:rPr lang="en-US" altLang="en-US" sz="1800">
                <a:ea typeface="ＭＳ Ｐゴシック" panose="020B0600070205080204" pitchFamily="34" charset="-128"/>
              </a:rPr>
              <a:t>Which in turn may make merge-join with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3</a:t>
            </a:r>
            <a:r>
              <a:rPr lang="en-US" altLang="en-US" sz="1800">
                <a:ea typeface="ＭＳ Ｐゴシック" panose="020B0600070205080204" pitchFamily="34" charset="-128"/>
              </a:rPr>
              <a:t> cheaper, which may reduce cost of join with </a:t>
            </a:r>
            <a:r>
              <a:rPr lang="en-US" altLang="en-US" sz="1800" i="1">
                <a:ea typeface="ＭＳ Ｐゴシック" panose="020B0600070205080204" pitchFamily="34" charset="-128"/>
              </a:rPr>
              <a:t>r</a:t>
            </a:r>
            <a:r>
              <a:rPr lang="en-US" altLang="en-US" sz="1800" baseline="-25000">
                <a:ea typeface="ＭＳ Ｐゴシック" panose="020B0600070205080204" pitchFamily="34" charset="-128"/>
              </a:rPr>
              <a:t>3</a:t>
            </a:r>
            <a:r>
              <a:rPr lang="en-US" altLang="en-US" sz="1800">
                <a:ea typeface="ＭＳ Ｐゴシック" panose="020B0600070205080204" pitchFamily="34" charset="-128"/>
              </a:rPr>
              <a:t> and minimizing overall cost </a:t>
            </a:r>
          </a:p>
          <a:p>
            <a:pPr lvl="1"/>
            <a:r>
              <a:rPr lang="en-US" altLang="en-US" sz="1800">
                <a:ea typeface="ＭＳ Ｐゴシック" panose="020B0600070205080204" pitchFamily="34" charset="-128"/>
              </a:rPr>
              <a:t>Sort order may also be useful for order by and for grouping</a:t>
            </a:r>
          </a:p>
          <a:p>
            <a:r>
              <a:rPr lang="en-US" altLang="en-US" sz="1800">
                <a:ea typeface="ＭＳ Ｐゴシック" panose="020B0600070205080204" pitchFamily="34" charset="-128"/>
              </a:rPr>
              <a:t>Not sufficient to find the best join order for each subset of the set of </a:t>
            </a:r>
            <a:r>
              <a:rPr lang="en-US" altLang="en-US" sz="1800" i="1">
                <a:ea typeface="ＭＳ Ｐゴシック" panose="020B0600070205080204" pitchFamily="34" charset="-128"/>
              </a:rPr>
              <a:t>n</a:t>
            </a:r>
            <a:r>
              <a:rPr lang="en-US" altLang="en-US" sz="1800">
                <a:ea typeface="ＭＳ Ｐゴシック" panose="020B0600070205080204" pitchFamily="34" charset="-128"/>
              </a:rPr>
              <a:t> given relations</a:t>
            </a:r>
          </a:p>
          <a:p>
            <a:pPr lvl="1"/>
            <a:r>
              <a:rPr lang="en-US" altLang="en-US" sz="1800">
                <a:ea typeface="ＭＳ Ｐゴシック" panose="020B0600070205080204" pitchFamily="34" charset="-128"/>
              </a:rPr>
              <a:t>must find the best join order for each subset, </a:t>
            </a:r>
            <a:r>
              <a:rPr lang="en-US" altLang="en-US" sz="1800" b="1">
                <a:ea typeface="ＭＳ Ｐゴシック" panose="020B0600070205080204" pitchFamily="34" charset="-128"/>
              </a:rPr>
              <a:t>for each interesting sort order</a:t>
            </a:r>
          </a:p>
          <a:p>
            <a:pPr lvl="1"/>
            <a:r>
              <a:rPr lang="en-US" altLang="en-US" sz="1800">
                <a:ea typeface="ＭＳ Ｐゴシック" panose="020B0600070205080204" pitchFamily="34" charset="-128"/>
              </a:rPr>
              <a:t>Simple extension of earlier dynamic programming algorithms</a:t>
            </a:r>
          </a:p>
          <a:p>
            <a:pPr lvl="1"/>
            <a:r>
              <a:rPr lang="en-US" altLang="en-US" sz="1800">
                <a:ea typeface="ＭＳ Ｐゴシック" panose="020B0600070205080204" pitchFamily="34" charset="-128"/>
              </a:rPr>
              <a:t>Usually, number of interesting orders is quite small and doesn</a:t>
            </a:r>
            <a:r>
              <a:rPr lang="ja-JP" altLang="en-US" sz="1800">
                <a:ea typeface="ＭＳ Ｐゴシック" panose="020B0600070205080204" pitchFamily="34" charset="-128"/>
              </a:rPr>
              <a:t>’</a:t>
            </a:r>
            <a:r>
              <a:rPr lang="en-US" altLang="ja-JP" sz="1800">
                <a:ea typeface="ＭＳ Ｐゴシック" panose="020B0600070205080204" pitchFamily="34" charset="-128"/>
              </a:rPr>
              <a:t>t affect time/space complexity significantly</a:t>
            </a:r>
            <a:endParaRPr lang="en-US" altLang="en-US" sz="1800">
              <a:ea typeface="ＭＳ Ｐゴシック" panose="020B0600070205080204" pitchFamily="34" charset="-128"/>
            </a:endParaRPr>
          </a:p>
        </p:txBody>
      </p:sp>
      <p:sp>
        <p:nvSpPr>
          <p:cNvPr id="37892" name="AutoShape 4">
            <a:extLst>
              <a:ext uri="{FF2B5EF4-FFF2-40B4-BE49-F238E27FC236}">
                <a16:creationId xmlns:a16="http://schemas.microsoft.com/office/drawing/2014/main" id="{114A43B5-22C2-4C8F-A16C-A78B14661538}"/>
              </a:ext>
            </a:extLst>
          </p:cNvPr>
          <p:cNvSpPr>
            <a:spLocks noChangeArrowheads="1"/>
          </p:cNvSpPr>
          <p:nvPr/>
        </p:nvSpPr>
        <p:spPr bwMode="auto">
          <a:xfrm rot="5400000">
            <a:off x="4186238" y="1241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7893" name="AutoShape 6">
            <a:extLst>
              <a:ext uri="{FF2B5EF4-FFF2-40B4-BE49-F238E27FC236}">
                <a16:creationId xmlns:a16="http://schemas.microsoft.com/office/drawing/2014/main" id="{14AEDC78-CE5C-44D8-9543-50BE9FCCFFCD}"/>
              </a:ext>
            </a:extLst>
          </p:cNvPr>
          <p:cNvSpPr>
            <a:spLocks noChangeArrowheads="1"/>
          </p:cNvSpPr>
          <p:nvPr/>
        </p:nvSpPr>
        <p:spPr bwMode="auto">
          <a:xfrm rot="5400000">
            <a:off x="4954588" y="22701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7894" name="AutoShape 7">
            <a:extLst>
              <a:ext uri="{FF2B5EF4-FFF2-40B4-BE49-F238E27FC236}">
                <a16:creationId xmlns:a16="http://schemas.microsoft.com/office/drawing/2014/main" id="{2F245A63-1C61-4437-AD69-0EF95F52D965}"/>
              </a:ext>
            </a:extLst>
          </p:cNvPr>
          <p:cNvSpPr>
            <a:spLocks noChangeArrowheads="1"/>
          </p:cNvSpPr>
          <p:nvPr/>
        </p:nvSpPr>
        <p:spPr bwMode="auto">
          <a:xfrm rot="5400000">
            <a:off x="4752976" y="12414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AFB70E-574C-4223-ADDF-9C46553E54D6}"/>
              </a:ext>
            </a:extLst>
          </p:cNvPr>
          <p:cNvSpPr>
            <a:spLocks noGrp="1" noChangeArrowheads="1"/>
          </p:cNvSpPr>
          <p:nvPr>
            <p:ph type="title"/>
          </p:nvPr>
        </p:nvSpPr>
        <p:spPr>
          <a:xfrm>
            <a:off x="746125" y="239713"/>
            <a:ext cx="8077200" cy="609600"/>
          </a:xfrm>
          <a:noFill/>
          <a:extLst>
            <a:ext uri="{909E8E84-426E-40DD-AFC4-6F175D3DCCD1}">
              <a14:hiddenFill xmlns:a14="http://schemas.microsoft.com/office/drawing/2010/main">
                <a:solidFill>
                  <a:srgbClr val="FFFFFF"/>
                </a:solidFill>
              </a14:hiddenFill>
            </a:ext>
          </a:extLst>
        </p:spPr>
        <p:txBody>
          <a:bodyPr/>
          <a:lstStyle/>
          <a:p>
            <a:r>
              <a:rPr lang="en-US" altLang="en-US" sz="2800">
                <a:effectLst/>
                <a:ea typeface="ＭＳ Ｐゴシック" panose="020B0600070205080204" pitchFamily="34" charset="-128"/>
              </a:rPr>
              <a:t>Cost Based Optimization with Equivalence Rules</a:t>
            </a:r>
          </a:p>
        </p:txBody>
      </p:sp>
      <p:sp>
        <p:nvSpPr>
          <p:cNvPr id="38915" name="Rectangle 3">
            <a:extLst>
              <a:ext uri="{FF2B5EF4-FFF2-40B4-BE49-F238E27FC236}">
                <a16:creationId xmlns:a16="http://schemas.microsoft.com/office/drawing/2014/main" id="{B90C4F5C-0AA9-418B-8834-F63348A5B82F}"/>
              </a:ext>
            </a:extLst>
          </p:cNvPr>
          <p:cNvSpPr>
            <a:spLocks noGrp="1" noChangeArrowheads="1"/>
          </p:cNvSpPr>
          <p:nvPr>
            <p:ph type="body" idx="1"/>
          </p:nvPr>
        </p:nvSpPr>
        <p:spPr/>
        <p:txBody>
          <a:bodyPr/>
          <a:lstStyle/>
          <a:p>
            <a:r>
              <a:rPr lang="en-US" altLang="en-US" sz="1800" b="1">
                <a:solidFill>
                  <a:srgbClr val="003399"/>
                </a:solidFill>
                <a:ea typeface="ＭＳ Ｐゴシック" panose="020B0600070205080204" pitchFamily="34" charset="-128"/>
              </a:rPr>
              <a:t>Physical equivalence rules</a:t>
            </a:r>
            <a:r>
              <a:rPr lang="en-US" altLang="en-US" sz="1800">
                <a:ea typeface="ＭＳ Ｐゴシック" panose="020B0600070205080204" pitchFamily="34" charset="-128"/>
              </a:rPr>
              <a:t> allow logical query plan to be converted to physical query plan specifying what algorithms are used for each operation.</a:t>
            </a:r>
          </a:p>
          <a:p>
            <a:r>
              <a:rPr lang="en-US" altLang="en-US" sz="1800">
                <a:ea typeface="ＭＳ Ｐゴシック" panose="020B0600070205080204" pitchFamily="34" charset="-128"/>
              </a:rPr>
              <a:t>Efficient optimizer based on equivalent rules depends on</a:t>
            </a:r>
          </a:p>
          <a:p>
            <a:pPr lvl="1"/>
            <a:r>
              <a:rPr lang="en-US" altLang="en-US" sz="1800">
                <a:ea typeface="ＭＳ Ｐゴシック" panose="020B0600070205080204" pitchFamily="34" charset="-128"/>
              </a:rPr>
              <a:t>A space efficient representation of expressions which avoids making multiple copies of subexpressions</a:t>
            </a:r>
          </a:p>
          <a:p>
            <a:pPr lvl="1"/>
            <a:r>
              <a:rPr lang="en-US" altLang="en-US" sz="1800">
                <a:ea typeface="ＭＳ Ｐゴシック" panose="020B0600070205080204" pitchFamily="34" charset="-128"/>
              </a:rPr>
              <a:t>Efficient techniques for detecting duplicate derivations of expressions</a:t>
            </a:r>
          </a:p>
          <a:p>
            <a:pPr lvl="1"/>
            <a:r>
              <a:rPr lang="en-US" altLang="en-US" sz="1800">
                <a:ea typeface="ＭＳ Ｐゴシック" panose="020B0600070205080204" pitchFamily="34" charset="-128"/>
              </a:rPr>
              <a:t>A form of dynamic programming based on </a:t>
            </a:r>
            <a:r>
              <a:rPr lang="en-US" altLang="en-US" sz="1800" b="1">
                <a:solidFill>
                  <a:srgbClr val="003399"/>
                </a:solidFill>
                <a:ea typeface="ＭＳ Ｐゴシック" panose="020B0600070205080204" pitchFamily="34" charset="-128"/>
              </a:rPr>
              <a:t>memoization</a:t>
            </a:r>
            <a:r>
              <a:rPr lang="en-US" altLang="en-US" sz="1800">
                <a:ea typeface="ＭＳ Ｐゴシック" panose="020B0600070205080204" pitchFamily="34" charset="-128"/>
              </a:rPr>
              <a:t>, which stores the best plan for a subexpression the first time it is optimized, and reuses in on repeated optimization calls on same subexpression</a:t>
            </a:r>
          </a:p>
          <a:p>
            <a:pPr lvl="1"/>
            <a:r>
              <a:rPr lang="en-US" altLang="en-US" sz="1800">
                <a:ea typeface="ＭＳ Ｐゴシック" panose="020B0600070205080204" pitchFamily="34" charset="-128"/>
              </a:rPr>
              <a:t>Cost-based pruning techniques that avoid generating all plans</a:t>
            </a:r>
          </a:p>
          <a:p>
            <a:r>
              <a:rPr lang="en-US" altLang="en-US" sz="1800">
                <a:ea typeface="ＭＳ Ｐゴシック" panose="020B0600070205080204" pitchFamily="34" charset="-128"/>
              </a:rPr>
              <a:t>Pioneered by the Volcano project and implemented in the SQL Server optimizer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E8407B45-5A85-49FE-B7ED-440AB67F50B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Heuristic Optimization</a:t>
            </a:r>
          </a:p>
        </p:txBody>
      </p:sp>
      <p:sp>
        <p:nvSpPr>
          <p:cNvPr id="39939" name="Rectangle 3">
            <a:extLst>
              <a:ext uri="{FF2B5EF4-FFF2-40B4-BE49-F238E27FC236}">
                <a16:creationId xmlns:a16="http://schemas.microsoft.com/office/drawing/2014/main" id="{A428628D-7E0A-4159-BCC2-EC1C12DEE784}"/>
              </a:ext>
            </a:extLst>
          </p:cNvPr>
          <p:cNvSpPr>
            <a:spLocks noGrp="1" noChangeArrowheads="1"/>
          </p:cNvSpPr>
          <p:nvPr>
            <p:ph type="body" idx="1"/>
          </p:nvPr>
        </p:nvSpPr>
        <p:spPr>
          <a:xfrm>
            <a:off x="747713" y="1120775"/>
            <a:ext cx="7820025" cy="4403725"/>
          </a:xfrm>
        </p:spPr>
        <p:txBody>
          <a:bodyPr/>
          <a:lstStyle/>
          <a:p>
            <a:r>
              <a:rPr lang="en-US" altLang="en-US" sz="1800">
                <a:ea typeface="ＭＳ Ｐゴシック" panose="020B0600070205080204" pitchFamily="34" charset="-128"/>
              </a:rPr>
              <a:t>Cost-based optimization is expensive, even with dynamic programming.</a:t>
            </a:r>
          </a:p>
          <a:p>
            <a:r>
              <a:rPr lang="en-US" altLang="en-US" sz="1800">
                <a:ea typeface="ＭＳ Ｐゴシック" panose="020B0600070205080204" pitchFamily="34" charset="-128"/>
              </a:rPr>
              <a:t>Systems may use </a:t>
            </a:r>
            <a:r>
              <a:rPr lang="en-US" altLang="en-US" sz="1800" i="1">
                <a:ea typeface="ＭＳ Ｐゴシック" panose="020B0600070205080204" pitchFamily="34" charset="-128"/>
              </a:rPr>
              <a:t>heuristics </a:t>
            </a:r>
            <a:r>
              <a:rPr lang="en-US" altLang="en-US" sz="1800">
                <a:ea typeface="ＭＳ Ｐゴシック" panose="020B0600070205080204" pitchFamily="34" charset="-128"/>
              </a:rPr>
              <a:t>to reduce the number of choices that must be made in a cost-based fashion.</a:t>
            </a:r>
          </a:p>
          <a:p>
            <a:r>
              <a:rPr lang="en-US" altLang="en-US" sz="1800">
                <a:ea typeface="ＭＳ Ｐゴシック" panose="020B0600070205080204" pitchFamily="34" charset="-128"/>
              </a:rPr>
              <a:t>Heuristic optimization transforms the query-tree by using a set of rules that typically (but not in all cases) improve execution performance:</a:t>
            </a:r>
          </a:p>
          <a:p>
            <a:pPr lvl="1"/>
            <a:r>
              <a:rPr lang="en-US" altLang="en-US" sz="1800">
                <a:ea typeface="ＭＳ Ｐゴシック" panose="020B0600070205080204" pitchFamily="34" charset="-128"/>
              </a:rPr>
              <a:t>Perform selection early (reduces the number of tuples)</a:t>
            </a:r>
          </a:p>
          <a:p>
            <a:pPr lvl="1"/>
            <a:r>
              <a:rPr lang="en-US" altLang="en-US" sz="1800">
                <a:ea typeface="ＭＳ Ｐゴシック" panose="020B0600070205080204" pitchFamily="34" charset="-128"/>
              </a:rPr>
              <a:t>Perform projection early (reduces the number of attributes)</a:t>
            </a:r>
          </a:p>
          <a:p>
            <a:pPr lvl="1"/>
            <a:r>
              <a:rPr lang="en-US" altLang="en-US" sz="1800">
                <a:ea typeface="ＭＳ Ｐゴシック" panose="020B0600070205080204" pitchFamily="34" charset="-128"/>
              </a:rPr>
              <a:t>Perform most restrictive selection and join operations (i.e. with smallest result size) before other similar operations.</a:t>
            </a:r>
          </a:p>
          <a:p>
            <a:pPr lvl="1"/>
            <a:r>
              <a:rPr lang="en-US" altLang="en-US" sz="1800">
                <a:ea typeface="ＭＳ Ｐゴシック" panose="020B0600070205080204" pitchFamily="34" charset="-128"/>
              </a:rPr>
              <a:t>Some systems use only heuristics, others combine heuristics with partial cost-based optimization.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6A02FEBC-2F7B-4E56-B841-247183D06AB3}"/>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Structure of Query Optimizers</a:t>
            </a:r>
          </a:p>
        </p:txBody>
      </p:sp>
      <p:sp>
        <p:nvSpPr>
          <p:cNvPr id="40963" name="Rectangle 3">
            <a:extLst>
              <a:ext uri="{FF2B5EF4-FFF2-40B4-BE49-F238E27FC236}">
                <a16:creationId xmlns:a16="http://schemas.microsoft.com/office/drawing/2014/main" id="{20278550-D152-48BE-8660-F8E464FC7EC6}"/>
              </a:ext>
            </a:extLst>
          </p:cNvPr>
          <p:cNvSpPr>
            <a:spLocks noGrp="1" noChangeArrowheads="1"/>
          </p:cNvSpPr>
          <p:nvPr>
            <p:ph type="body" idx="1"/>
          </p:nvPr>
        </p:nvSpPr>
        <p:spPr>
          <a:xfrm>
            <a:off x="914400" y="1120775"/>
            <a:ext cx="7877175" cy="5168900"/>
          </a:xfrm>
        </p:spPr>
        <p:txBody>
          <a:bodyPr/>
          <a:lstStyle/>
          <a:p>
            <a:r>
              <a:rPr lang="en-US" altLang="en-US" sz="1800">
                <a:ea typeface="ＭＳ Ｐゴシック" panose="020B0600070205080204" pitchFamily="34" charset="-128"/>
              </a:rPr>
              <a:t>Many optimizers considers only left-deep join orders.</a:t>
            </a:r>
          </a:p>
          <a:p>
            <a:pPr lvl="1"/>
            <a:r>
              <a:rPr lang="en-US" altLang="en-US" sz="1800">
                <a:ea typeface="ＭＳ Ｐゴシック" panose="020B0600070205080204" pitchFamily="34" charset="-128"/>
              </a:rPr>
              <a:t>Plus heuristics to push selections and projections down the query tree</a:t>
            </a:r>
          </a:p>
          <a:p>
            <a:pPr lvl="1"/>
            <a:r>
              <a:rPr lang="en-US" altLang="en-US" sz="1800">
                <a:ea typeface="ＭＳ Ｐゴシック" panose="020B0600070205080204" pitchFamily="34" charset="-128"/>
              </a:rPr>
              <a:t>Reduces optimization complexity and generates plans amenable to pipelined evaluation.</a:t>
            </a:r>
          </a:p>
          <a:p>
            <a:r>
              <a:rPr lang="en-US" altLang="en-US" sz="1800">
                <a:ea typeface="ＭＳ Ｐゴシック" panose="020B0600070205080204" pitchFamily="34" charset="-128"/>
              </a:rPr>
              <a:t>Heuristic optimization used in some versions of Oracle:</a:t>
            </a:r>
          </a:p>
          <a:p>
            <a:pPr lvl="1"/>
            <a:r>
              <a:rPr lang="en-US" altLang="en-US" sz="1800">
                <a:ea typeface="ＭＳ Ｐゴシック" panose="020B0600070205080204" pitchFamily="34" charset="-128"/>
              </a:rPr>
              <a:t>Repeatedly pick </a:t>
            </a:r>
            <a:r>
              <a:rPr lang="ja-JP" altLang="en-US" sz="1800">
                <a:ea typeface="ＭＳ Ｐゴシック" panose="020B0600070205080204" pitchFamily="34" charset="-128"/>
              </a:rPr>
              <a:t>“</a:t>
            </a:r>
            <a:r>
              <a:rPr lang="en-US" altLang="ja-JP" sz="1800">
                <a:ea typeface="ＭＳ Ｐゴシック" panose="020B0600070205080204" pitchFamily="34" charset="-128"/>
              </a:rPr>
              <a:t>best</a:t>
            </a:r>
            <a:r>
              <a:rPr lang="ja-JP" altLang="en-US" sz="1800">
                <a:ea typeface="ＭＳ Ｐゴシック" panose="020B0600070205080204" pitchFamily="34" charset="-128"/>
              </a:rPr>
              <a:t>”</a:t>
            </a:r>
            <a:r>
              <a:rPr lang="en-US" altLang="ja-JP" sz="1800">
                <a:ea typeface="ＭＳ Ｐゴシック" panose="020B0600070205080204" pitchFamily="34" charset="-128"/>
              </a:rPr>
              <a:t> relation to join next </a:t>
            </a:r>
          </a:p>
          <a:p>
            <a:pPr lvl="2"/>
            <a:r>
              <a:rPr lang="en-US" altLang="en-US" sz="1800">
                <a:ea typeface="ＭＳ Ｐゴシック" panose="020B0600070205080204" pitchFamily="34" charset="-128"/>
              </a:rPr>
              <a:t>Starting from each of n starting points.  Pick best among these</a:t>
            </a:r>
          </a:p>
          <a:p>
            <a:r>
              <a:rPr lang="en-US" altLang="en-US" sz="1800">
                <a:ea typeface="ＭＳ Ｐゴシック" panose="020B0600070205080204" pitchFamily="34" charset="-128"/>
              </a:rPr>
              <a:t>Intricacies of SQL complicate query optimization</a:t>
            </a:r>
          </a:p>
          <a:p>
            <a:pPr lvl="1"/>
            <a:r>
              <a:rPr lang="en-US" altLang="en-US" sz="1800">
                <a:ea typeface="ＭＳ Ｐゴシック" panose="020B0600070205080204" pitchFamily="34" charset="-128"/>
              </a:rPr>
              <a:t>E.g. nested subqueries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3BBC23AE-AA21-43E9-BA76-748F9D0A8FB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Structure of Query Optimizers (Cont.)</a:t>
            </a:r>
          </a:p>
        </p:txBody>
      </p:sp>
      <p:sp>
        <p:nvSpPr>
          <p:cNvPr id="41987" name="Rectangle 3">
            <a:extLst>
              <a:ext uri="{FF2B5EF4-FFF2-40B4-BE49-F238E27FC236}">
                <a16:creationId xmlns:a16="http://schemas.microsoft.com/office/drawing/2014/main" id="{A6D366D6-92DE-46D6-B8BA-5AE02E8323D5}"/>
              </a:ext>
            </a:extLst>
          </p:cNvPr>
          <p:cNvSpPr>
            <a:spLocks noGrp="1" noChangeArrowheads="1"/>
          </p:cNvSpPr>
          <p:nvPr>
            <p:ph type="body" idx="1"/>
          </p:nvPr>
        </p:nvSpPr>
        <p:spPr>
          <a:xfrm>
            <a:off x="814388" y="1093788"/>
            <a:ext cx="7451725" cy="5156200"/>
          </a:xfrm>
        </p:spPr>
        <p:txBody>
          <a:bodyPr/>
          <a:lstStyle/>
          <a:p>
            <a:r>
              <a:rPr lang="en-US" altLang="en-US" sz="1600">
                <a:ea typeface="ＭＳ Ｐゴシック" panose="020B0600070205080204" pitchFamily="34" charset="-128"/>
              </a:rPr>
              <a:t>Some query optimizers integrate heuristic selection and the generation of alternative access plans.</a:t>
            </a:r>
          </a:p>
          <a:p>
            <a:pPr lvl="1"/>
            <a:r>
              <a:rPr lang="en-US" altLang="en-US" sz="1600">
                <a:ea typeface="ＭＳ Ｐゴシック" panose="020B0600070205080204" pitchFamily="34" charset="-128"/>
              </a:rPr>
              <a:t>Frequently used approach</a:t>
            </a:r>
          </a:p>
          <a:p>
            <a:pPr lvl="2"/>
            <a:r>
              <a:rPr lang="en-US" altLang="en-US" sz="1600">
                <a:ea typeface="ＭＳ Ｐゴシック" panose="020B0600070205080204" pitchFamily="34" charset="-128"/>
              </a:rPr>
              <a:t>heuristic rewriting of nested block structure and aggregation</a:t>
            </a:r>
          </a:p>
          <a:p>
            <a:pPr lvl="2"/>
            <a:r>
              <a:rPr lang="en-US" altLang="en-US" sz="1600">
                <a:ea typeface="ＭＳ Ｐゴシック" panose="020B0600070205080204" pitchFamily="34" charset="-128"/>
              </a:rPr>
              <a:t>followed by cost-based join-order optimization for each block</a:t>
            </a:r>
          </a:p>
          <a:p>
            <a:pPr lvl="1"/>
            <a:r>
              <a:rPr lang="en-US" altLang="en-US" sz="1600">
                <a:ea typeface="ＭＳ Ｐゴシック" panose="020B0600070205080204" pitchFamily="34" charset="-128"/>
              </a:rPr>
              <a:t>Some optimizers (e.g. SQL Server) apply transformations to entire query and do not depend on block structure</a:t>
            </a:r>
          </a:p>
          <a:p>
            <a:pPr lvl="1"/>
            <a:r>
              <a:rPr lang="en-US" altLang="en-US" sz="1600" b="1">
                <a:solidFill>
                  <a:srgbClr val="0000FF"/>
                </a:solidFill>
                <a:ea typeface="ＭＳ Ｐゴシック" panose="020B0600070205080204" pitchFamily="34" charset="-128"/>
              </a:rPr>
              <a:t>Optimization cost budget</a:t>
            </a:r>
            <a:r>
              <a:rPr lang="en-US" altLang="en-US" sz="1600">
                <a:ea typeface="ＭＳ Ｐゴシック" panose="020B0600070205080204" pitchFamily="34" charset="-128"/>
              </a:rPr>
              <a:t> to stop optimization early (if cost of plan is less than cost of optimization)</a:t>
            </a:r>
          </a:p>
          <a:p>
            <a:pPr lvl="1"/>
            <a:r>
              <a:rPr lang="en-US" altLang="en-US" sz="1600" b="1">
                <a:solidFill>
                  <a:srgbClr val="0000FF"/>
                </a:solidFill>
                <a:ea typeface="ＭＳ Ｐゴシック" panose="020B0600070205080204" pitchFamily="34" charset="-128"/>
              </a:rPr>
              <a:t>Plan caching</a:t>
            </a:r>
            <a:r>
              <a:rPr lang="en-US" altLang="en-US" sz="1600">
                <a:ea typeface="ＭＳ Ｐゴシック" panose="020B0600070205080204" pitchFamily="34" charset="-128"/>
              </a:rPr>
              <a:t> to reuse previously computed plan if query is resubmitted</a:t>
            </a:r>
          </a:p>
          <a:p>
            <a:pPr lvl="2"/>
            <a:r>
              <a:rPr lang="en-US" altLang="en-US" sz="1600">
                <a:ea typeface="ＭＳ Ｐゴシック" panose="020B0600070205080204" pitchFamily="34" charset="-128"/>
              </a:rPr>
              <a:t>Even with different constants in query  </a:t>
            </a:r>
          </a:p>
          <a:p>
            <a:r>
              <a:rPr lang="en-US" altLang="en-US" sz="1600">
                <a:ea typeface="ＭＳ Ｐゴシック" panose="020B0600070205080204" pitchFamily="34" charset="-128"/>
              </a:rPr>
              <a:t>Even with the use of heuristics, cost-based query optimization imposes a substantial overhead.</a:t>
            </a:r>
          </a:p>
          <a:p>
            <a:pPr lvl="1"/>
            <a:r>
              <a:rPr lang="en-US" altLang="en-US" sz="1600">
                <a:ea typeface="ＭＳ Ｐゴシック" panose="020B0600070205080204" pitchFamily="34" charset="-128"/>
              </a:rPr>
              <a:t>But is worth it for expensive queries</a:t>
            </a:r>
          </a:p>
          <a:p>
            <a:pPr lvl="1"/>
            <a:r>
              <a:rPr lang="en-US" altLang="en-US" sz="1600">
                <a:ea typeface="ＭＳ Ｐゴシック" panose="020B0600070205080204" pitchFamily="34" charset="-128"/>
              </a:rPr>
              <a:t>Optimizers often use simple heuristics for very cheap queries, and perform exhaustive enumeration for more expensive queries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a:extLst>
              <a:ext uri="{FF2B5EF4-FFF2-40B4-BE49-F238E27FC236}">
                <a16:creationId xmlns:a16="http://schemas.microsoft.com/office/drawing/2014/main" id="{F387120F-542B-402B-B9EC-5CFE7E7C9213}"/>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Statistics for Cost Estimation</a:t>
            </a:r>
          </a:p>
        </p:txBody>
      </p:sp>
      <p:sp>
        <p:nvSpPr>
          <p:cNvPr id="43011" name="Rectangle 5">
            <a:extLst>
              <a:ext uri="{FF2B5EF4-FFF2-40B4-BE49-F238E27FC236}">
                <a16:creationId xmlns:a16="http://schemas.microsoft.com/office/drawing/2014/main" id="{A3A8C09E-7CEA-4467-8CCD-1139A7253190}"/>
              </a:ext>
            </a:extLst>
          </p:cNvPr>
          <p:cNvSpPr>
            <a:spLocks noGrp="1" noChangeArrowheads="1"/>
          </p:cNvSpPr>
          <p:nvPr>
            <p:ph type="subTitle" idx="1"/>
          </p:nvPr>
        </p:nvSpPr>
        <p:spPr/>
        <p:txBody>
          <a:bodyPr/>
          <a:lstStyle/>
          <a:p>
            <a:endParaRPr lang="en-US" altLang="en-US" sz="1800">
              <a:ea typeface="ＭＳ Ｐゴシック"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C0869FF8-CD81-4948-AAA7-6298F1BD29DC}"/>
              </a:ext>
            </a:extLst>
          </p:cNvPr>
          <p:cNvSpPr>
            <a:spLocks noGrp="1" noChangeArrowheads="1"/>
          </p:cNvSpPr>
          <p:nvPr>
            <p:ph type="title"/>
          </p:nvPr>
        </p:nvSpPr>
        <p:spPr>
          <a:xfrm>
            <a:off x="538163" y="261938"/>
            <a:ext cx="8721725" cy="398462"/>
          </a:xfrm>
        </p:spPr>
        <p:txBody>
          <a:bodyPr/>
          <a:lstStyle/>
          <a:p>
            <a:pPr>
              <a:defRPr/>
            </a:pPr>
            <a:r>
              <a:rPr lang="en-US">
                <a:effectLst>
                  <a:outerShdw blurRad="38100" dist="38100" dir="2700000" algn="tl">
                    <a:srgbClr val="C0C0C0"/>
                  </a:outerShdw>
                </a:effectLst>
                <a:ea typeface="ＭＳ Ｐゴシック" pitchFamily="34" charset="-128"/>
              </a:rPr>
              <a:t>Statistical Information for Cost Estimation</a:t>
            </a:r>
          </a:p>
        </p:txBody>
      </p:sp>
      <p:sp>
        <p:nvSpPr>
          <p:cNvPr id="3076" name="Rectangle 3">
            <a:extLst>
              <a:ext uri="{FF2B5EF4-FFF2-40B4-BE49-F238E27FC236}">
                <a16:creationId xmlns:a16="http://schemas.microsoft.com/office/drawing/2014/main" id="{E7FEB6D2-2B4A-4FAC-9610-17DA4AC39FD9}"/>
              </a:ext>
            </a:extLst>
          </p:cNvPr>
          <p:cNvSpPr>
            <a:spLocks noGrp="1" noChangeArrowheads="1"/>
          </p:cNvSpPr>
          <p:nvPr>
            <p:ph type="body" idx="1"/>
          </p:nvPr>
        </p:nvSpPr>
        <p:spPr>
          <a:xfrm>
            <a:off x="914400" y="1120775"/>
            <a:ext cx="8229600" cy="4138613"/>
          </a:xfrm>
        </p:spPr>
        <p:txBody>
          <a:bodyPr/>
          <a:lstStyle/>
          <a:p>
            <a:r>
              <a:rPr lang="en-US" altLang="en-US" sz="1800" i="1">
                <a:ea typeface="ＭＳ Ｐゴシック" panose="020B0600070205080204" pitchFamily="34" charset="-128"/>
              </a:rPr>
              <a:t>n</a:t>
            </a:r>
            <a:r>
              <a:rPr lang="en-US" altLang="en-US" sz="1800" i="1" baseline="-25000">
                <a:ea typeface="ＭＳ Ｐゴシック" panose="020B0600070205080204" pitchFamily="34" charset="-128"/>
              </a:rPr>
              <a:t>r</a:t>
            </a:r>
            <a:r>
              <a:rPr lang="en-US" altLang="en-US" sz="1800" i="1">
                <a:ea typeface="ＭＳ Ｐゴシック" panose="020B0600070205080204" pitchFamily="34" charset="-128"/>
              </a:rPr>
              <a:t>:  </a:t>
            </a:r>
            <a:r>
              <a:rPr lang="en-US" altLang="en-US" sz="1800">
                <a:ea typeface="ＭＳ Ｐゴシック" panose="020B0600070205080204" pitchFamily="34" charset="-128"/>
              </a:rPr>
              <a:t>number of tuples in a relation </a:t>
            </a:r>
            <a:r>
              <a:rPr lang="en-US" altLang="en-US" sz="1800" i="1">
                <a:ea typeface="ＭＳ Ｐゴシック" panose="020B0600070205080204" pitchFamily="34" charset="-128"/>
              </a:rPr>
              <a:t>r.</a:t>
            </a:r>
            <a:endParaRPr lang="en-US" altLang="en-US" sz="1800">
              <a:ea typeface="ＭＳ Ｐゴシック" panose="020B0600070205080204" pitchFamily="34" charset="-128"/>
            </a:endParaRPr>
          </a:p>
          <a:p>
            <a:r>
              <a:rPr lang="en-US" altLang="en-US" sz="1800" i="1">
                <a:ea typeface="ＭＳ Ｐゴシック" panose="020B0600070205080204" pitchFamily="34" charset="-128"/>
              </a:rPr>
              <a:t>b</a:t>
            </a:r>
            <a:r>
              <a:rPr lang="en-US" altLang="en-US" sz="1800" i="1" baseline="-25000">
                <a:ea typeface="ＭＳ Ｐゴシック" panose="020B0600070205080204" pitchFamily="34" charset="-128"/>
              </a:rPr>
              <a:t>r</a:t>
            </a:r>
            <a:r>
              <a:rPr lang="en-US" altLang="en-US" sz="1800">
                <a:ea typeface="ＭＳ Ｐゴシック" panose="020B0600070205080204" pitchFamily="34" charset="-128"/>
              </a:rPr>
              <a:t>: number of blocks containing tuples of </a:t>
            </a:r>
            <a:r>
              <a:rPr lang="en-US" altLang="en-US" sz="1800" i="1">
                <a:ea typeface="ＭＳ Ｐゴシック" panose="020B0600070205080204" pitchFamily="34" charset="-128"/>
              </a:rPr>
              <a:t>r.</a:t>
            </a:r>
            <a:endParaRPr lang="en-US" altLang="en-US" sz="1800">
              <a:ea typeface="ＭＳ Ｐゴシック" panose="020B0600070205080204" pitchFamily="34" charset="-128"/>
            </a:endParaRPr>
          </a:p>
          <a:p>
            <a:r>
              <a:rPr lang="en-US" altLang="en-US" sz="1800" i="1">
                <a:ea typeface="ＭＳ Ｐゴシック" panose="020B0600070205080204" pitchFamily="34" charset="-128"/>
              </a:rPr>
              <a:t>l</a:t>
            </a:r>
            <a:r>
              <a:rPr lang="en-US" altLang="en-US" sz="1800" i="1" baseline="-25000">
                <a:ea typeface="ＭＳ Ｐゴシック" panose="020B0600070205080204" pitchFamily="34" charset="-128"/>
              </a:rPr>
              <a:t>r</a:t>
            </a:r>
            <a:r>
              <a:rPr lang="en-US" altLang="en-US" sz="1800">
                <a:ea typeface="ＭＳ Ｐゴシック" panose="020B0600070205080204" pitchFamily="34" charset="-128"/>
              </a:rPr>
              <a:t>: size of a tuple of </a:t>
            </a:r>
            <a:r>
              <a:rPr lang="en-US" altLang="en-US" sz="1800" i="1">
                <a:ea typeface="ＭＳ Ｐゴシック" panose="020B0600070205080204" pitchFamily="34" charset="-128"/>
              </a:rPr>
              <a:t>r.</a:t>
            </a:r>
          </a:p>
          <a:p>
            <a:r>
              <a:rPr lang="en-US" altLang="en-US" sz="1800" i="1">
                <a:ea typeface="ＭＳ Ｐゴシック" panose="020B0600070205080204" pitchFamily="34" charset="-128"/>
              </a:rPr>
              <a:t>f</a:t>
            </a:r>
            <a:r>
              <a:rPr lang="en-US" altLang="en-US" sz="1800" i="1" baseline="-25000">
                <a:ea typeface="ＭＳ Ｐゴシック" panose="020B0600070205080204" pitchFamily="34" charset="-128"/>
              </a:rPr>
              <a:t>r</a:t>
            </a:r>
            <a:r>
              <a:rPr lang="en-US" altLang="en-US" sz="1800" i="1">
                <a:ea typeface="ＭＳ Ｐゴシック" panose="020B0600070205080204" pitchFamily="34" charset="-128"/>
              </a:rPr>
              <a:t>: </a:t>
            </a:r>
            <a:r>
              <a:rPr lang="en-US" altLang="en-US" sz="1800">
                <a:ea typeface="ＭＳ Ｐゴシック" panose="020B0600070205080204" pitchFamily="34" charset="-128"/>
              </a:rPr>
              <a:t>blocking factor of </a:t>
            </a:r>
            <a:r>
              <a:rPr lang="en-US" altLang="en-US" sz="1800" i="1">
                <a:ea typeface="ＭＳ Ｐゴシック" panose="020B0600070205080204" pitchFamily="34" charset="-128"/>
              </a:rPr>
              <a:t>r</a:t>
            </a:r>
            <a:r>
              <a:rPr lang="en-US" altLang="en-US" sz="1800">
                <a:ea typeface="ＭＳ Ｐゴシック" panose="020B0600070205080204" pitchFamily="34" charset="-128"/>
              </a:rPr>
              <a:t> — i.e., the number of tuples of </a:t>
            </a:r>
            <a:r>
              <a:rPr lang="en-US" altLang="en-US" sz="1800" i="1">
                <a:ea typeface="ＭＳ Ｐゴシック" panose="020B0600070205080204" pitchFamily="34" charset="-128"/>
              </a:rPr>
              <a:t>r </a:t>
            </a:r>
            <a:r>
              <a:rPr lang="en-US" altLang="en-US" sz="1800">
                <a:ea typeface="ＭＳ Ｐゴシック" panose="020B0600070205080204" pitchFamily="34" charset="-128"/>
              </a:rPr>
              <a:t>that fit into one block.</a:t>
            </a:r>
          </a:p>
          <a:p>
            <a:r>
              <a:rPr lang="en-US" altLang="en-US" sz="1800" i="1">
                <a:ea typeface="ＭＳ Ｐゴシック" panose="020B0600070205080204" pitchFamily="34" charset="-128"/>
              </a:rPr>
              <a:t>V(A, r):</a:t>
            </a:r>
            <a:r>
              <a:rPr lang="en-US" altLang="en-US" sz="1800">
                <a:ea typeface="ＭＳ Ｐゴシック" panose="020B0600070205080204" pitchFamily="34" charset="-128"/>
              </a:rPr>
              <a:t> number of distinct values that appear in </a:t>
            </a:r>
            <a:r>
              <a:rPr lang="en-US" altLang="en-US" sz="1800" i="1">
                <a:ea typeface="ＭＳ Ｐゴシック" panose="020B0600070205080204" pitchFamily="34" charset="-128"/>
              </a:rPr>
              <a:t>r</a:t>
            </a:r>
            <a:r>
              <a:rPr lang="en-US" altLang="en-US" sz="1800">
                <a:ea typeface="ＭＳ Ｐゴシック" panose="020B0600070205080204" pitchFamily="34" charset="-128"/>
              </a:rPr>
              <a:t> for attribute </a:t>
            </a:r>
            <a:r>
              <a:rPr lang="en-US" altLang="en-US" sz="1800" i="1">
                <a:ea typeface="ＭＳ Ｐゴシック" panose="020B0600070205080204" pitchFamily="34" charset="-128"/>
              </a:rPr>
              <a:t>A; </a:t>
            </a:r>
            <a:r>
              <a:rPr lang="en-US" altLang="en-US" sz="1800">
                <a:ea typeface="ＭＳ Ｐゴシック" panose="020B0600070205080204" pitchFamily="34" charset="-128"/>
              </a:rPr>
              <a:t>same as the size of </a:t>
            </a:r>
            <a:r>
              <a:rPr lang="en-US" altLang="en-US" sz="18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r>
              <a:rPr lang="en-US" altLang="en-US" sz="1800">
                <a:ea typeface="ＭＳ Ｐゴシック" panose="020B0600070205080204" pitchFamily="34" charset="-128"/>
                <a:sym typeface="Symbol" panose="05050102010706020507" pitchFamily="18" charset="2"/>
              </a:rPr>
              <a:t>If tuples of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are stored together physically in a file, then: </a:t>
            </a: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endParaRPr lang="en-US" altLang="en-US" sz="1800">
              <a:ea typeface="ＭＳ Ｐゴシック" panose="020B0600070205080204" pitchFamily="34" charset="-128"/>
              <a:sym typeface="Symbol" panose="05050102010706020507" pitchFamily="18" charset="2"/>
            </a:endParaRPr>
          </a:p>
        </p:txBody>
      </p:sp>
      <p:graphicFrame>
        <p:nvGraphicFramePr>
          <p:cNvPr id="3074" name="Object 2">
            <a:extLst>
              <a:ext uri="{FF2B5EF4-FFF2-40B4-BE49-F238E27FC236}">
                <a16:creationId xmlns:a16="http://schemas.microsoft.com/office/drawing/2014/main" id="{E58EBE4B-7735-458D-9985-93FDCCB5BB6A}"/>
              </a:ext>
            </a:extLst>
          </p:cNvPr>
          <p:cNvGraphicFramePr>
            <a:graphicFrameLocks noChangeAspect="1"/>
          </p:cNvGraphicFramePr>
          <p:nvPr/>
        </p:nvGraphicFramePr>
        <p:xfrm>
          <a:off x="3465513" y="3878263"/>
          <a:ext cx="889000" cy="660400"/>
        </p:xfrm>
        <a:graphic>
          <a:graphicData uri="http://schemas.openxmlformats.org/presentationml/2006/ole">
            <mc:AlternateContent xmlns:mc="http://schemas.openxmlformats.org/markup-compatibility/2006">
              <mc:Choice xmlns:v="urn:schemas-microsoft-com:vml" Requires="v">
                <p:oleObj spid="_x0000_s3078"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5513" y="3878263"/>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6CB265C8-9464-4D46-B675-40F847F0FEF3}"/>
                  </a:ext>
                </a:extLst>
              </p14:cNvPr>
              <p14:cNvContentPartPr/>
              <p14:nvPr/>
            </p14:nvContentPartPr>
            <p14:xfrm>
              <a:off x="1330560" y="2768040"/>
              <a:ext cx="705960" cy="89640"/>
            </p14:xfrm>
          </p:contentPart>
        </mc:Choice>
        <mc:Fallback xmlns="">
          <p:pic>
            <p:nvPicPr>
              <p:cNvPr id="2" name="Ink 1">
                <a:extLst>
                  <a:ext uri="{FF2B5EF4-FFF2-40B4-BE49-F238E27FC236}">
                    <a16:creationId xmlns:a16="http://schemas.microsoft.com/office/drawing/2014/main" id="{6CB265C8-9464-4D46-B675-40F847F0FEF3}"/>
                  </a:ext>
                </a:extLst>
              </p:cNvPr>
              <p:cNvPicPr/>
              <p:nvPr/>
            </p:nvPicPr>
            <p:blipFill>
              <a:blip r:embed="rId7"/>
              <a:stretch>
                <a:fillRect/>
              </a:stretch>
            </p:blipFill>
            <p:spPr>
              <a:xfrm>
                <a:off x="1314720" y="2704680"/>
                <a:ext cx="7372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654B6D6D-FE58-44AC-8412-81F132FC889D}"/>
                  </a:ext>
                </a:extLst>
              </p14:cNvPr>
              <p14:cNvContentPartPr/>
              <p14:nvPr/>
            </p14:nvContentPartPr>
            <p14:xfrm>
              <a:off x="1357560" y="1250280"/>
              <a:ext cx="196560" cy="125280"/>
            </p14:xfrm>
          </p:contentPart>
        </mc:Choice>
        <mc:Fallback xmlns="">
          <p:pic>
            <p:nvPicPr>
              <p:cNvPr id="3" name="Ink 2">
                <a:extLst>
                  <a:ext uri="{FF2B5EF4-FFF2-40B4-BE49-F238E27FC236}">
                    <a16:creationId xmlns:a16="http://schemas.microsoft.com/office/drawing/2014/main" id="{654B6D6D-FE58-44AC-8412-81F132FC889D}"/>
                  </a:ext>
                </a:extLst>
              </p:cNvPr>
              <p:cNvPicPr/>
              <p:nvPr/>
            </p:nvPicPr>
            <p:blipFill>
              <a:blip r:embed="rId9"/>
              <a:stretch>
                <a:fillRect/>
              </a:stretch>
            </p:blipFill>
            <p:spPr>
              <a:xfrm>
                <a:off x="1341720" y="1186920"/>
                <a:ext cx="2278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79AA229A-2EC5-4F23-8CE9-290A6170E93E}"/>
                  </a:ext>
                </a:extLst>
              </p14:cNvPr>
              <p14:cNvContentPartPr/>
              <p14:nvPr/>
            </p14:nvContentPartPr>
            <p14:xfrm>
              <a:off x="1339560" y="2357280"/>
              <a:ext cx="187920" cy="134640"/>
            </p14:xfrm>
          </p:contentPart>
        </mc:Choice>
        <mc:Fallback xmlns="">
          <p:pic>
            <p:nvPicPr>
              <p:cNvPr id="4" name="Ink 3">
                <a:extLst>
                  <a:ext uri="{FF2B5EF4-FFF2-40B4-BE49-F238E27FC236}">
                    <a16:creationId xmlns:a16="http://schemas.microsoft.com/office/drawing/2014/main" id="{79AA229A-2EC5-4F23-8CE9-290A6170E93E}"/>
                  </a:ext>
                </a:extLst>
              </p:cNvPr>
              <p:cNvPicPr/>
              <p:nvPr/>
            </p:nvPicPr>
            <p:blipFill>
              <a:blip r:embed="rId11"/>
              <a:stretch>
                <a:fillRect/>
              </a:stretch>
            </p:blipFill>
            <p:spPr>
              <a:xfrm>
                <a:off x="1323720" y="2293920"/>
                <a:ext cx="219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63596EBA-1592-4ED1-963B-575A6CA3B0B0}"/>
                  </a:ext>
                </a:extLst>
              </p14:cNvPr>
              <p14:cNvContentPartPr/>
              <p14:nvPr/>
            </p14:nvContentPartPr>
            <p14:xfrm>
              <a:off x="3792960" y="3820320"/>
              <a:ext cx="3671640" cy="1508400"/>
            </p14:xfrm>
          </p:contentPart>
        </mc:Choice>
        <mc:Fallback xmlns="">
          <p:pic>
            <p:nvPicPr>
              <p:cNvPr id="5" name="Ink 4">
                <a:extLst>
                  <a:ext uri="{FF2B5EF4-FFF2-40B4-BE49-F238E27FC236}">
                    <a16:creationId xmlns:a16="http://schemas.microsoft.com/office/drawing/2014/main" id="{63596EBA-1592-4ED1-963B-575A6CA3B0B0}"/>
                  </a:ext>
                </a:extLst>
              </p:cNvPr>
              <p:cNvPicPr/>
              <p:nvPr/>
            </p:nvPicPr>
            <p:blipFill>
              <a:blip r:embed="rId13"/>
              <a:stretch>
                <a:fillRect/>
              </a:stretch>
            </p:blipFill>
            <p:spPr>
              <a:xfrm>
                <a:off x="3783600" y="3810960"/>
                <a:ext cx="3690360" cy="15271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FA3E677C-7CDA-4F08-83FB-1FE7407BAABA}"/>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Histograms</a:t>
            </a:r>
          </a:p>
        </p:txBody>
      </p:sp>
      <p:sp>
        <p:nvSpPr>
          <p:cNvPr id="44035" name="Rectangle 3">
            <a:extLst>
              <a:ext uri="{FF2B5EF4-FFF2-40B4-BE49-F238E27FC236}">
                <a16:creationId xmlns:a16="http://schemas.microsoft.com/office/drawing/2014/main" id="{0A105200-430E-4960-BEAC-86BF0ED243C3}"/>
              </a:ext>
            </a:extLst>
          </p:cNvPr>
          <p:cNvSpPr>
            <a:spLocks noGrp="1" noChangeArrowheads="1"/>
          </p:cNvSpPr>
          <p:nvPr>
            <p:ph type="body" idx="1"/>
          </p:nvPr>
        </p:nvSpPr>
        <p:spPr/>
        <p:txBody>
          <a:bodyPr/>
          <a:lstStyle/>
          <a:p>
            <a:r>
              <a:rPr lang="en-US" altLang="en-US" sz="1800">
                <a:ea typeface="ＭＳ Ｐゴシック" panose="020B0600070205080204" pitchFamily="34" charset="-128"/>
              </a:rPr>
              <a:t>Histogram on attribute </a:t>
            </a:r>
            <a:r>
              <a:rPr lang="en-US" altLang="en-US" sz="1800" i="1">
                <a:ea typeface="ＭＳ Ｐゴシック" panose="020B0600070205080204" pitchFamily="34" charset="-128"/>
              </a:rPr>
              <a:t>age</a:t>
            </a:r>
            <a:r>
              <a:rPr lang="en-US" altLang="en-US" sz="1800">
                <a:ea typeface="ＭＳ Ｐゴシック" panose="020B0600070205080204" pitchFamily="34" charset="-128"/>
              </a:rPr>
              <a:t> of relation </a:t>
            </a:r>
            <a:r>
              <a:rPr lang="en-US" altLang="en-US" sz="1800" i="1">
                <a:ea typeface="ＭＳ Ｐゴシック" panose="020B0600070205080204" pitchFamily="34" charset="-128"/>
              </a:rPr>
              <a:t>person</a:t>
            </a: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br>
              <a:rPr lang="en-US" altLang="en-US" sz="1800">
                <a:ea typeface="ＭＳ Ｐゴシック" panose="020B0600070205080204" pitchFamily="34" charset="-128"/>
              </a:rPr>
            </a:br>
            <a:endParaRPr lang="en-US" altLang="en-US" sz="1800">
              <a:ea typeface="ＭＳ Ｐゴシック" panose="020B0600070205080204" pitchFamily="34" charset="-128"/>
            </a:endParaRPr>
          </a:p>
          <a:p>
            <a:r>
              <a:rPr lang="en-US" altLang="en-US" sz="1800" b="1">
                <a:solidFill>
                  <a:srgbClr val="0000FF"/>
                </a:solidFill>
                <a:ea typeface="ＭＳ Ｐゴシック" panose="020B0600070205080204" pitchFamily="34" charset="-128"/>
              </a:rPr>
              <a:t>Equi-width</a:t>
            </a:r>
            <a:r>
              <a:rPr lang="en-US" altLang="en-US" sz="1800">
                <a:ea typeface="ＭＳ Ｐゴシック" panose="020B0600070205080204" pitchFamily="34" charset="-128"/>
              </a:rPr>
              <a:t> histograms</a:t>
            </a:r>
          </a:p>
          <a:p>
            <a:r>
              <a:rPr lang="en-US" altLang="en-US" sz="1800" b="1">
                <a:solidFill>
                  <a:srgbClr val="0000FF"/>
                </a:solidFill>
                <a:ea typeface="ＭＳ Ｐゴシック" panose="020B0600070205080204" pitchFamily="34" charset="-128"/>
              </a:rPr>
              <a:t>Equi-depth</a:t>
            </a:r>
            <a:r>
              <a:rPr lang="en-US" altLang="en-US" sz="1800">
                <a:ea typeface="ＭＳ Ｐゴシック" panose="020B0600070205080204" pitchFamily="34" charset="-128"/>
              </a:rPr>
              <a:t> histograms</a:t>
            </a:r>
          </a:p>
        </p:txBody>
      </p:sp>
      <p:pic>
        <p:nvPicPr>
          <p:cNvPr id="44036" name="Picture 5">
            <a:extLst>
              <a:ext uri="{FF2B5EF4-FFF2-40B4-BE49-F238E27FC236}">
                <a16:creationId xmlns:a16="http://schemas.microsoft.com/office/drawing/2014/main" id="{4845529D-F825-4912-8D46-9B338A312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557338"/>
            <a:ext cx="4386262"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519289EB-70E8-4623-ADF5-A8CF33B21F72}"/>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Selection Size Estimation</a:t>
            </a:r>
          </a:p>
        </p:txBody>
      </p:sp>
      <p:sp>
        <p:nvSpPr>
          <p:cNvPr id="4100" name="Rectangle 3">
            <a:extLst>
              <a:ext uri="{FF2B5EF4-FFF2-40B4-BE49-F238E27FC236}">
                <a16:creationId xmlns:a16="http://schemas.microsoft.com/office/drawing/2014/main" id="{323ADC56-99B9-47E4-9D52-7F07A9ADCDF5}"/>
              </a:ext>
            </a:extLst>
          </p:cNvPr>
          <p:cNvSpPr>
            <a:spLocks noGrp="1" noChangeArrowheads="1"/>
          </p:cNvSpPr>
          <p:nvPr>
            <p:ph type="body" sz="half" idx="1"/>
          </p:nvPr>
        </p:nvSpPr>
        <p:spPr>
          <a:xfrm>
            <a:off x="814388" y="1093788"/>
            <a:ext cx="7350125" cy="4903787"/>
          </a:xfrm>
        </p:spPr>
        <p:txBody>
          <a:bodyPr/>
          <a:lstStyle/>
          <a:p>
            <a:r>
              <a:rPr lang="en-US" altLang="en-US" sz="1600" b="1">
                <a:ea typeface="ＭＳ Ｐゴシック" panose="020B0600070205080204" pitchFamily="34" charset="-128"/>
                <a:sym typeface="Symbol" panose="05050102010706020507" pitchFamily="18" charset="2"/>
              </a:rPr>
              <a:t></a:t>
            </a:r>
            <a:r>
              <a:rPr lang="en-US" altLang="en-US" sz="1600" b="1" i="1" baseline="-25000">
                <a:ea typeface="ＭＳ Ｐゴシック" panose="020B0600070205080204" pitchFamily="34" charset="-128"/>
                <a:sym typeface="Symbol" panose="05050102010706020507" pitchFamily="18" charset="2"/>
              </a:rPr>
              <a:t>A=v</a:t>
            </a:r>
            <a:r>
              <a:rPr lang="en-US" altLang="en-US" sz="1600" b="1">
                <a:ea typeface="ＭＳ Ｐゴシック" panose="020B0600070205080204" pitchFamily="34" charset="-128"/>
                <a:sym typeface="Symbol" panose="05050102010706020507" pitchFamily="18" charset="2"/>
              </a:rPr>
              <a:t>(</a:t>
            </a:r>
            <a:r>
              <a:rPr lang="en-US" altLang="en-US" sz="1600" b="1" i="1">
                <a:ea typeface="ＭＳ Ｐゴシック" panose="020B0600070205080204" pitchFamily="34" charset="-128"/>
                <a:sym typeface="Symbol" panose="05050102010706020507" pitchFamily="18" charset="2"/>
              </a:rPr>
              <a:t>r</a:t>
            </a:r>
            <a:r>
              <a:rPr lang="en-US" altLang="en-US" sz="1600" b="1">
                <a:ea typeface="ＭＳ Ｐゴシック" panose="020B0600070205080204" pitchFamily="34" charset="-128"/>
                <a:sym typeface="Symbol" panose="05050102010706020507" pitchFamily="18" charset="2"/>
              </a:rPr>
              <a:t>)</a:t>
            </a:r>
            <a:endParaRPr lang="en-US" altLang="en-US" sz="1600">
              <a:ea typeface="ＭＳ Ｐゴシック" panose="020B0600070205080204" pitchFamily="34" charset="-128"/>
            </a:endParaRPr>
          </a:p>
          <a:p>
            <a:pPr lvl="2"/>
            <a:r>
              <a:rPr lang="en-US" altLang="en-US" sz="1600" i="1">
                <a:ea typeface="ＭＳ Ｐゴシック" panose="020B0600070205080204" pitchFamily="34" charset="-128"/>
                <a:sym typeface="Symbol" panose="05050102010706020507" pitchFamily="18" charset="2"/>
              </a:rPr>
              <a:t>n</a:t>
            </a:r>
            <a:r>
              <a:rPr lang="en-US" altLang="en-US" sz="1600" i="1" baseline="-25000">
                <a:ea typeface="ＭＳ Ｐゴシック" panose="020B0600070205080204" pitchFamily="34" charset="-128"/>
                <a:sym typeface="Symbol" panose="05050102010706020507" pitchFamily="18" charset="2"/>
              </a:rPr>
              <a:t>r</a:t>
            </a:r>
            <a:r>
              <a:rPr lang="en-US" altLang="en-US" sz="1600" i="1">
                <a:ea typeface="ＭＳ Ｐゴシック" panose="020B0600070205080204" pitchFamily="34" charset="-128"/>
                <a:sym typeface="Symbol" panose="05050102010706020507" pitchFamily="18" charset="2"/>
              </a:rPr>
              <a:t> / V(A,r) </a:t>
            </a:r>
            <a:r>
              <a:rPr lang="en-US" altLang="en-US" sz="1600">
                <a:ea typeface="ＭＳ Ｐゴシック" panose="020B0600070205080204" pitchFamily="34" charset="-128"/>
                <a:sym typeface="Symbol" panose="05050102010706020507" pitchFamily="18" charset="2"/>
              </a:rPr>
              <a:t>: number of records that will satisfy the selection</a:t>
            </a:r>
          </a:p>
          <a:p>
            <a:pPr lvl="2"/>
            <a:r>
              <a:rPr lang="en-US" altLang="en-US" sz="1600">
                <a:ea typeface="ＭＳ Ｐゴシック" panose="020B0600070205080204" pitchFamily="34" charset="-128"/>
                <a:sym typeface="Symbol" panose="05050102010706020507" pitchFamily="18" charset="2"/>
              </a:rPr>
              <a:t>Equality condition on a key attribute:</a:t>
            </a:r>
            <a:r>
              <a:rPr lang="en-US" altLang="en-US" sz="1600" i="1">
                <a:ea typeface="ＭＳ Ｐゴシック" panose="020B0600070205080204" pitchFamily="34" charset="-128"/>
                <a:sym typeface="Symbol" panose="05050102010706020507" pitchFamily="18" charset="2"/>
              </a:rPr>
              <a:t> size estimate = </a:t>
            </a:r>
            <a:r>
              <a:rPr lang="en-US" altLang="en-US" sz="1600">
                <a:ea typeface="ＭＳ Ｐゴシック" panose="020B0600070205080204" pitchFamily="34" charset="-128"/>
                <a:sym typeface="Symbol" panose="05050102010706020507" pitchFamily="18" charset="2"/>
              </a:rPr>
              <a:t>1</a:t>
            </a:r>
          </a:p>
          <a:p>
            <a:r>
              <a:rPr kumimoji="0" lang="en-US" altLang="en-US" sz="1600">
                <a:ea typeface="ＭＳ Ｐゴシック" panose="020B0600070205080204" pitchFamily="34" charset="-128"/>
                <a:sym typeface="Symbol" panose="05050102010706020507" pitchFamily="18" charset="2"/>
              </a:rPr>
              <a:t></a:t>
            </a:r>
            <a:r>
              <a:rPr kumimoji="0" lang="en-US" altLang="en-US" sz="1600" i="1" baseline="-25000">
                <a:ea typeface="ＭＳ Ｐゴシック" panose="020B0600070205080204" pitchFamily="34" charset="-128"/>
                <a:sym typeface="Symbol" panose="05050102010706020507" pitchFamily="18" charset="2"/>
              </a:rPr>
              <a:t>A</a:t>
            </a:r>
            <a:r>
              <a:rPr kumimoji="0" lang="en-US" altLang="en-US" sz="1600" baseline="-25000">
                <a:ea typeface="ＭＳ Ｐゴシック" panose="020B0600070205080204" pitchFamily="34" charset="-128"/>
                <a:sym typeface="Symbol" panose="05050102010706020507" pitchFamily="18" charset="2"/>
              </a:rPr>
              <a:t></a:t>
            </a:r>
            <a:r>
              <a:rPr kumimoji="0" lang="en-US" altLang="en-US" sz="1600" i="1" baseline="-25000">
                <a:ea typeface="ＭＳ Ｐゴシック" panose="020B0600070205080204" pitchFamily="34" charset="-128"/>
                <a:sym typeface="Symbol" panose="05050102010706020507" pitchFamily="18" charset="2"/>
              </a:rPr>
              <a:t>V</a:t>
            </a:r>
            <a:r>
              <a:rPr kumimoji="0" lang="en-US" altLang="en-US" sz="1600">
                <a:ea typeface="ＭＳ Ｐゴシック" panose="020B0600070205080204" pitchFamily="34" charset="-128"/>
                <a:sym typeface="Symbol" panose="05050102010706020507" pitchFamily="18" charset="2"/>
              </a:rPr>
              <a:t>(</a:t>
            </a:r>
            <a:r>
              <a:rPr kumimoji="0" lang="en-US" altLang="en-US" sz="1600" i="1">
                <a:ea typeface="ＭＳ Ｐゴシック" panose="020B0600070205080204" pitchFamily="34" charset="-128"/>
                <a:sym typeface="Symbol" panose="05050102010706020507" pitchFamily="18" charset="2"/>
              </a:rPr>
              <a:t>r</a:t>
            </a:r>
            <a:r>
              <a:rPr kumimoji="0" lang="en-US" altLang="en-US" sz="1600">
                <a:ea typeface="ＭＳ Ｐゴシック" panose="020B0600070205080204" pitchFamily="34" charset="-128"/>
                <a:sym typeface="Symbol" panose="05050102010706020507" pitchFamily="18" charset="2"/>
              </a:rPr>
              <a:t>) (case of </a:t>
            </a:r>
            <a:r>
              <a:rPr kumimoji="0" lang="en-US" altLang="en-US" sz="1600" i="1" baseline="-25000">
                <a:ea typeface="ＭＳ Ｐゴシック" panose="020B0600070205080204" pitchFamily="34" charset="-128"/>
                <a:sym typeface="Symbol" panose="05050102010706020507" pitchFamily="18" charset="2"/>
              </a:rPr>
              <a:t>A </a:t>
            </a:r>
            <a:r>
              <a:rPr kumimoji="0" lang="en-US" altLang="en-US" sz="1600" baseline="-25000">
                <a:ea typeface="ＭＳ Ｐゴシック" panose="020B0600070205080204" pitchFamily="34" charset="-128"/>
                <a:sym typeface="Symbol" panose="05050102010706020507" pitchFamily="18" charset="2"/>
              </a:rPr>
              <a:t> </a:t>
            </a:r>
            <a:r>
              <a:rPr kumimoji="0" lang="en-US" altLang="en-US" sz="1600" i="1" baseline="-25000">
                <a:ea typeface="ＭＳ Ｐゴシック" panose="020B0600070205080204" pitchFamily="34" charset="-128"/>
                <a:sym typeface="Symbol" panose="05050102010706020507" pitchFamily="18" charset="2"/>
              </a:rPr>
              <a:t>V</a:t>
            </a:r>
            <a:r>
              <a:rPr kumimoji="0" lang="en-US" altLang="en-US" sz="1600">
                <a:ea typeface="ＭＳ Ｐゴシック" panose="020B0600070205080204" pitchFamily="34" charset="-128"/>
                <a:sym typeface="Symbol" panose="05050102010706020507" pitchFamily="18" charset="2"/>
              </a:rPr>
              <a:t>(</a:t>
            </a:r>
            <a:r>
              <a:rPr kumimoji="0" lang="en-US" altLang="en-US" sz="1600" i="1">
                <a:ea typeface="ＭＳ Ｐゴシック" panose="020B0600070205080204" pitchFamily="34" charset="-128"/>
                <a:sym typeface="Symbol" panose="05050102010706020507" pitchFamily="18" charset="2"/>
              </a:rPr>
              <a:t>r</a:t>
            </a:r>
            <a:r>
              <a:rPr kumimoji="0" lang="en-US" altLang="en-US" sz="1600">
                <a:ea typeface="ＭＳ Ｐゴシック" panose="020B0600070205080204" pitchFamily="34" charset="-128"/>
                <a:sym typeface="Symbol" panose="05050102010706020507" pitchFamily="18" charset="2"/>
              </a:rPr>
              <a:t>) is symmetric)</a:t>
            </a:r>
            <a:endParaRPr lang="en-US" altLang="en-US" sz="1600">
              <a:ea typeface="ＭＳ Ｐゴシック" panose="020B0600070205080204" pitchFamily="34" charset="-128"/>
            </a:endParaRPr>
          </a:p>
          <a:p>
            <a:pPr lvl="1"/>
            <a:r>
              <a:rPr lang="en-US" altLang="en-US" sz="1600">
                <a:ea typeface="ＭＳ Ｐゴシック" panose="020B0600070205080204" pitchFamily="34" charset="-128"/>
              </a:rPr>
              <a:t>Let c denote  the estimated number of tuples satisfying the condition. </a:t>
            </a:r>
          </a:p>
          <a:p>
            <a:pPr lvl="1"/>
            <a:r>
              <a:rPr lang="en-US" altLang="en-US" sz="1600">
                <a:ea typeface="ＭＳ Ｐゴシック" panose="020B0600070205080204" pitchFamily="34" charset="-128"/>
                <a:sym typeface="Symbol" panose="05050102010706020507" pitchFamily="18" charset="2"/>
              </a:rPr>
              <a:t>If min(A,r) and max(A,r) are available in catalog</a:t>
            </a:r>
          </a:p>
          <a:p>
            <a:pPr lvl="2"/>
            <a:r>
              <a:rPr lang="en-US" altLang="en-US" sz="1600">
                <a:ea typeface="ＭＳ Ｐゴシック" panose="020B0600070205080204" pitchFamily="34" charset="-128"/>
              </a:rPr>
              <a:t>c = 0 if v &lt; min(A,r)</a:t>
            </a:r>
            <a:br>
              <a:rPr lang="en-US" altLang="en-US" sz="1600">
                <a:ea typeface="ＭＳ Ｐゴシック" panose="020B0600070205080204" pitchFamily="34" charset="-128"/>
              </a:rPr>
            </a:br>
            <a:endParaRPr lang="en-US" altLang="en-US" sz="1600">
              <a:ea typeface="ＭＳ Ｐゴシック" panose="020B0600070205080204" pitchFamily="34" charset="-128"/>
            </a:endParaRPr>
          </a:p>
          <a:p>
            <a:pPr lvl="2"/>
            <a:r>
              <a:rPr lang="en-US" altLang="en-US" sz="1600">
                <a:ea typeface="ＭＳ Ｐゴシック" panose="020B0600070205080204" pitchFamily="34" charset="-128"/>
              </a:rPr>
              <a:t>c =</a:t>
            </a:r>
            <a:br>
              <a:rPr lang="en-US" altLang="en-US" sz="1600">
                <a:ea typeface="ＭＳ Ｐゴシック" panose="020B0600070205080204" pitchFamily="34" charset="-128"/>
              </a:rPr>
            </a:br>
            <a:endParaRPr lang="en-US" altLang="en-US" sz="1600">
              <a:ea typeface="ＭＳ Ｐゴシック" panose="020B0600070205080204" pitchFamily="34" charset="-128"/>
            </a:endParaRPr>
          </a:p>
          <a:p>
            <a:pPr lvl="1"/>
            <a:r>
              <a:rPr lang="en-US" altLang="en-US" sz="1600">
                <a:ea typeface="ＭＳ Ｐゴシック" panose="020B0600070205080204" pitchFamily="34" charset="-128"/>
              </a:rPr>
              <a:t> If histograms available, can refine above estimate</a:t>
            </a:r>
          </a:p>
          <a:p>
            <a:pPr lvl="1"/>
            <a:r>
              <a:rPr lang="en-US" altLang="en-US" sz="1600">
                <a:ea typeface="ＭＳ Ｐゴシック" panose="020B0600070205080204" pitchFamily="34" charset="-128"/>
              </a:rPr>
              <a:t>In absence of statistical information</a:t>
            </a:r>
            <a:r>
              <a:rPr lang="en-US" altLang="en-US" sz="1600" i="1">
                <a:ea typeface="ＭＳ Ｐゴシック" panose="020B0600070205080204" pitchFamily="34" charset="-128"/>
              </a:rPr>
              <a:t> c </a:t>
            </a:r>
            <a:r>
              <a:rPr lang="en-US" altLang="en-US" sz="1600">
                <a:ea typeface="ＭＳ Ｐゴシック" panose="020B0600070205080204" pitchFamily="34" charset="-128"/>
              </a:rPr>
              <a:t>is assumed to be</a:t>
            </a:r>
            <a:r>
              <a:rPr lang="en-US" altLang="en-US" sz="1600" i="1">
                <a:ea typeface="ＭＳ Ｐゴシック" panose="020B0600070205080204" pitchFamily="34" charset="-128"/>
              </a:rPr>
              <a:t> </a:t>
            </a:r>
            <a:r>
              <a:rPr lang="en-US" altLang="en-US" sz="1600" i="1">
                <a:ea typeface="ＭＳ Ｐゴシック" panose="020B0600070205080204" pitchFamily="34" charset="-128"/>
                <a:sym typeface="Symbol" panose="05050102010706020507" pitchFamily="18" charset="2"/>
              </a:rPr>
              <a:t>n</a:t>
            </a:r>
            <a:r>
              <a:rPr lang="en-US" altLang="en-US" sz="1800" i="1" baseline="-25000">
                <a:ea typeface="ＭＳ Ｐゴシック" panose="020B0600070205080204" pitchFamily="34" charset="-128"/>
                <a:sym typeface="Symbol" panose="05050102010706020507" pitchFamily="18" charset="2"/>
              </a:rPr>
              <a:t>r </a:t>
            </a:r>
            <a:r>
              <a:rPr lang="en-US" altLang="en-US" sz="1600" i="1">
                <a:ea typeface="ＭＳ Ｐゴシック" panose="020B0600070205080204" pitchFamily="34" charset="-128"/>
                <a:sym typeface="Symbol" panose="05050102010706020507" pitchFamily="18" charset="2"/>
              </a:rPr>
              <a:t>/ </a:t>
            </a:r>
            <a:r>
              <a:rPr lang="en-US" altLang="en-US" sz="1600">
                <a:ea typeface="ＭＳ Ｐゴシック" panose="020B0600070205080204" pitchFamily="34" charset="-128"/>
                <a:sym typeface="Symbol" panose="05050102010706020507" pitchFamily="18" charset="2"/>
              </a:rPr>
              <a:t>2.</a:t>
            </a:r>
          </a:p>
          <a:p>
            <a:pPr lvl="2"/>
            <a:endParaRPr lang="en-US" altLang="en-US" sz="1600">
              <a:ea typeface="ＭＳ Ｐゴシック" panose="020B0600070205080204" pitchFamily="34" charset="-128"/>
              <a:sym typeface="Symbol" panose="05050102010706020507" pitchFamily="18" charset="2"/>
            </a:endParaRPr>
          </a:p>
        </p:txBody>
      </p:sp>
      <p:graphicFrame>
        <p:nvGraphicFramePr>
          <p:cNvPr id="4098" name="Object 2">
            <a:extLst>
              <a:ext uri="{FF2B5EF4-FFF2-40B4-BE49-F238E27FC236}">
                <a16:creationId xmlns:a16="http://schemas.microsoft.com/office/drawing/2014/main" id="{A7537BE9-6710-4698-86BD-29B04B744C3E}"/>
              </a:ext>
            </a:extLst>
          </p:cNvPr>
          <p:cNvGraphicFramePr>
            <a:graphicFrameLocks noGrp="1" noChangeAspect="1"/>
          </p:cNvGraphicFramePr>
          <p:nvPr>
            <p:ph sz="half" idx="2"/>
          </p:nvPr>
        </p:nvGraphicFramePr>
        <p:xfrm>
          <a:off x="2463800" y="3575050"/>
          <a:ext cx="1958975" cy="539750"/>
        </p:xfrm>
        <a:graphic>
          <a:graphicData uri="http://schemas.openxmlformats.org/presentationml/2006/ole">
            <mc:AlternateContent xmlns:mc="http://schemas.openxmlformats.org/markup-compatibility/2006">
              <mc:Choice xmlns:v="urn:schemas-microsoft-com:vml" Requires="v">
                <p:oleObj spid="_x0000_s4102"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0" y="3575050"/>
                        <a:ext cx="19589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654A8D8-7D20-4E23-BEDA-4AC501DD83E1}"/>
                  </a:ext>
                </a:extLst>
              </p14:cNvPr>
              <p14:cNvContentPartPr/>
              <p14:nvPr/>
            </p14:nvContentPartPr>
            <p14:xfrm>
              <a:off x="773280" y="929880"/>
              <a:ext cx="8316360" cy="5706360"/>
            </p14:xfrm>
          </p:contentPart>
        </mc:Choice>
        <mc:Fallback xmlns="">
          <p:pic>
            <p:nvPicPr>
              <p:cNvPr id="2" name="Ink 1">
                <a:extLst>
                  <a:ext uri="{FF2B5EF4-FFF2-40B4-BE49-F238E27FC236}">
                    <a16:creationId xmlns:a16="http://schemas.microsoft.com/office/drawing/2014/main" id="{5654A8D8-7D20-4E23-BEDA-4AC501DD83E1}"/>
                  </a:ext>
                </a:extLst>
              </p:cNvPr>
              <p:cNvPicPr/>
              <p:nvPr/>
            </p:nvPicPr>
            <p:blipFill>
              <a:blip r:embed="rId7"/>
              <a:stretch>
                <a:fillRect/>
              </a:stretch>
            </p:blipFill>
            <p:spPr>
              <a:xfrm>
                <a:off x="763920" y="920520"/>
                <a:ext cx="8335080" cy="57250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5D2B-70F3-43E6-8E59-ACFA232A9B73}"/>
              </a:ext>
            </a:extLst>
          </p:cNvPr>
          <p:cNvSpPr>
            <a:spLocks noGrp="1"/>
          </p:cNvSpPr>
          <p:nvPr>
            <p:ph type="title"/>
          </p:nvPr>
        </p:nvSpPr>
        <p:spPr/>
        <p:txBody>
          <a:bodyPr/>
          <a:lstStyle/>
          <a:p>
            <a:endParaRPr lang="en-US"/>
          </a:p>
        </p:txBody>
      </p:sp>
      <p:grpSp>
        <p:nvGrpSpPr>
          <p:cNvPr id="16" name="Group 15">
            <a:extLst>
              <a:ext uri="{FF2B5EF4-FFF2-40B4-BE49-F238E27FC236}">
                <a16:creationId xmlns:a16="http://schemas.microsoft.com/office/drawing/2014/main" id="{44F19469-8DE0-4765-B4B5-ED0ABBBECC38}"/>
              </a:ext>
            </a:extLst>
          </p:cNvPr>
          <p:cNvGrpSpPr/>
          <p:nvPr/>
        </p:nvGrpSpPr>
        <p:grpSpPr>
          <a:xfrm>
            <a:off x="718410" y="1305180"/>
            <a:ext cx="1072800" cy="517680"/>
            <a:chOff x="718410" y="1305180"/>
            <a:chExt cx="1072800" cy="5176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8C7823-8ECF-4FFD-92C9-331E7F63BE9A}"/>
                    </a:ext>
                  </a:extLst>
                </p14:cNvPr>
                <p14:cNvContentPartPr/>
                <p14:nvPr/>
              </p14:nvContentPartPr>
              <p14:xfrm>
                <a:off x="718410" y="1305180"/>
                <a:ext cx="332280" cy="322200"/>
              </p14:xfrm>
            </p:contentPart>
          </mc:Choice>
          <mc:Fallback xmlns="">
            <p:pic>
              <p:nvPicPr>
                <p:cNvPr id="5" name="Ink 4">
                  <a:extLst>
                    <a:ext uri="{FF2B5EF4-FFF2-40B4-BE49-F238E27FC236}">
                      <a16:creationId xmlns:a16="http://schemas.microsoft.com/office/drawing/2014/main" id="{A88C7823-8ECF-4FFD-92C9-331E7F63BE9A}"/>
                    </a:ext>
                  </a:extLst>
                </p:cNvPr>
                <p:cNvPicPr/>
                <p:nvPr/>
              </p:nvPicPr>
              <p:blipFill>
                <a:blip r:embed="rId3"/>
                <a:stretch>
                  <a:fillRect/>
                </a:stretch>
              </p:blipFill>
              <p:spPr>
                <a:xfrm>
                  <a:off x="700410" y="1287540"/>
                  <a:ext cx="3679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50CCF52-5CCD-4C69-8E14-B7F6539F28C7}"/>
                    </a:ext>
                  </a:extLst>
                </p14:cNvPr>
                <p14:cNvContentPartPr/>
                <p14:nvPr/>
              </p14:nvContentPartPr>
              <p14:xfrm>
                <a:off x="1019730" y="1600380"/>
                <a:ext cx="51840" cy="152280"/>
              </p14:xfrm>
            </p:contentPart>
          </mc:Choice>
          <mc:Fallback xmlns="">
            <p:pic>
              <p:nvPicPr>
                <p:cNvPr id="6" name="Ink 5">
                  <a:extLst>
                    <a:ext uri="{FF2B5EF4-FFF2-40B4-BE49-F238E27FC236}">
                      <a16:creationId xmlns:a16="http://schemas.microsoft.com/office/drawing/2014/main" id="{B50CCF52-5CCD-4C69-8E14-B7F6539F28C7}"/>
                    </a:ext>
                  </a:extLst>
                </p:cNvPr>
                <p:cNvPicPr/>
                <p:nvPr/>
              </p:nvPicPr>
              <p:blipFill>
                <a:blip r:embed="rId5"/>
                <a:stretch>
                  <a:fillRect/>
                </a:stretch>
              </p:blipFill>
              <p:spPr>
                <a:xfrm>
                  <a:off x="1001730" y="1582740"/>
                  <a:ext cx="874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7FAB0F9-8B63-4BC7-B113-92F6FE95045B}"/>
                    </a:ext>
                  </a:extLst>
                </p14:cNvPr>
                <p14:cNvContentPartPr/>
                <p14:nvPr/>
              </p14:nvContentPartPr>
              <p14:xfrm>
                <a:off x="1079850" y="1594620"/>
                <a:ext cx="90000" cy="135360"/>
              </p14:xfrm>
            </p:contentPart>
          </mc:Choice>
          <mc:Fallback xmlns="">
            <p:pic>
              <p:nvPicPr>
                <p:cNvPr id="7" name="Ink 6">
                  <a:extLst>
                    <a:ext uri="{FF2B5EF4-FFF2-40B4-BE49-F238E27FC236}">
                      <a16:creationId xmlns:a16="http://schemas.microsoft.com/office/drawing/2014/main" id="{A7FAB0F9-8B63-4BC7-B113-92F6FE95045B}"/>
                    </a:ext>
                  </a:extLst>
                </p:cNvPr>
                <p:cNvPicPr/>
                <p:nvPr/>
              </p:nvPicPr>
              <p:blipFill>
                <a:blip r:embed="rId7"/>
                <a:stretch>
                  <a:fillRect/>
                </a:stretch>
              </p:blipFill>
              <p:spPr>
                <a:xfrm>
                  <a:off x="1061850" y="1576980"/>
                  <a:ext cx="1256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DED2D45-776E-4E19-9AE2-46ED50C2513E}"/>
                    </a:ext>
                  </a:extLst>
                </p14:cNvPr>
                <p14:cNvContentPartPr/>
                <p14:nvPr/>
              </p14:nvContentPartPr>
              <p14:xfrm>
                <a:off x="1028730" y="1682820"/>
                <a:ext cx="142560" cy="21240"/>
              </p14:xfrm>
            </p:contentPart>
          </mc:Choice>
          <mc:Fallback xmlns="">
            <p:pic>
              <p:nvPicPr>
                <p:cNvPr id="8" name="Ink 7">
                  <a:extLst>
                    <a:ext uri="{FF2B5EF4-FFF2-40B4-BE49-F238E27FC236}">
                      <a16:creationId xmlns:a16="http://schemas.microsoft.com/office/drawing/2014/main" id="{6DED2D45-776E-4E19-9AE2-46ED50C2513E}"/>
                    </a:ext>
                  </a:extLst>
                </p:cNvPr>
                <p:cNvPicPr/>
                <p:nvPr/>
              </p:nvPicPr>
              <p:blipFill>
                <a:blip r:embed="rId9"/>
                <a:stretch>
                  <a:fillRect/>
                </a:stretch>
              </p:blipFill>
              <p:spPr>
                <a:xfrm>
                  <a:off x="1011090" y="1665180"/>
                  <a:ext cx="1782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E5FD9A7-5F2F-4054-BD1B-BBE1C6A6B016}"/>
                    </a:ext>
                  </a:extLst>
                </p14:cNvPr>
                <p14:cNvContentPartPr/>
                <p14:nvPr/>
              </p14:nvContentPartPr>
              <p14:xfrm>
                <a:off x="1324650" y="1597140"/>
                <a:ext cx="110160" cy="187560"/>
              </p14:xfrm>
            </p:contentPart>
          </mc:Choice>
          <mc:Fallback xmlns="">
            <p:pic>
              <p:nvPicPr>
                <p:cNvPr id="9" name="Ink 8">
                  <a:extLst>
                    <a:ext uri="{FF2B5EF4-FFF2-40B4-BE49-F238E27FC236}">
                      <a16:creationId xmlns:a16="http://schemas.microsoft.com/office/drawing/2014/main" id="{FE5FD9A7-5F2F-4054-BD1B-BBE1C6A6B016}"/>
                    </a:ext>
                  </a:extLst>
                </p:cNvPr>
                <p:cNvPicPr/>
                <p:nvPr/>
              </p:nvPicPr>
              <p:blipFill>
                <a:blip r:embed="rId11"/>
                <a:stretch>
                  <a:fillRect/>
                </a:stretch>
              </p:blipFill>
              <p:spPr>
                <a:xfrm>
                  <a:off x="1306650" y="1579140"/>
                  <a:ext cx="1458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8C70A44-CC8B-44B2-A42C-C9159BCB8E1E}"/>
                    </a:ext>
                  </a:extLst>
                </p14:cNvPr>
                <p14:cNvContentPartPr/>
                <p14:nvPr/>
              </p14:nvContentPartPr>
              <p14:xfrm>
                <a:off x="1420770" y="1719540"/>
                <a:ext cx="75600" cy="103320"/>
              </p14:xfrm>
            </p:contentPart>
          </mc:Choice>
          <mc:Fallback xmlns="">
            <p:pic>
              <p:nvPicPr>
                <p:cNvPr id="10" name="Ink 9">
                  <a:extLst>
                    <a:ext uri="{FF2B5EF4-FFF2-40B4-BE49-F238E27FC236}">
                      <a16:creationId xmlns:a16="http://schemas.microsoft.com/office/drawing/2014/main" id="{28C70A44-CC8B-44B2-A42C-C9159BCB8E1E}"/>
                    </a:ext>
                  </a:extLst>
                </p:cNvPr>
                <p:cNvPicPr/>
                <p:nvPr/>
              </p:nvPicPr>
              <p:blipFill>
                <a:blip r:embed="rId13"/>
                <a:stretch>
                  <a:fillRect/>
                </a:stretch>
              </p:blipFill>
              <p:spPr>
                <a:xfrm>
                  <a:off x="1403130" y="1701540"/>
                  <a:ext cx="1112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60AA6C3-83B7-4DD8-8B53-C9B166691D88}"/>
                    </a:ext>
                  </a:extLst>
                </p14:cNvPr>
                <p14:cNvContentPartPr/>
                <p14:nvPr/>
              </p14:nvContentPartPr>
              <p14:xfrm>
                <a:off x="1647570" y="1567980"/>
                <a:ext cx="143640" cy="125280"/>
              </p14:xfrm>
            </p:contentPart>
          </mc:Choice>
          <mc:Fallback xmlns="">
            <p:pic>
              <p:nvPicPr>
                <p:cNvPr id="11" name="Ink 10">
                  <a:extLst>
                    <a:ext uri="{FF2B5EF4-FFF2-40B4-BE49-F238E27FC236}">
                      <a16:creationId xmlns:a16="http://schemas.microsoft.com/office/drawing/2014/main" id="{F60AA6C3-83B7-4DD8-8B53-C9B166691D88}"/>
                    </a:ext>
                  </a:extLst>
                </p:cNvPr>
                <p:cNvPicPr/>
                <p:nvPr/>
              </p:nvPicPr>
              <p:blipFill>
                <a:blip r:embed="rId15"/>
                <a:stretch>
                  <a:fillRect/>
                </a:stretch>
              </p:blipFill>
              <p:spPr>
                <a:xfrm>
                  <a:off x="1629570" y="1550340"/>
                  <a:ext cx="179280" cy="160920"/>
                </a:xfrm>
                <a:prstGeom prst="rect">
                  <a:avLst/>
                </a:prstGeom>
              </p:spPr>
            </p:pic>
          </mc:Fallback>
        </mc:AlternateContent>
      </p:grpSp>
      <p:grpSp>
        <p:nvGrpSpPr>
          <p:cNvPr id="15" name="Group 14">
            <a:extLst>
              <a:ext uri="{FF2B5EF4-FFF2-40B4-BE49-F238E27FC236}">
                <a16:creationId xmlns:a16="http://schemas.microsoft.com/office/drawing/2014/main" id="{90F400AF-6F4E-4279-804B-F52F3C2A7633}"/>
              </a:ext>
            </a:extLst>
          </p:cNvPr>
          <p:cNvGrpSpPr/>
          <p:nvPr/>
        </p:nvGrpSpPr>
        <p:grpSpPr>
          <a:xfrm>
            <a:off x="2155170" y="1190340"/>
            <a:ext cx="463320" cy="483120"/>
            <a:chOff x="2155170" y="1190340"/>
            <a:chExt cx="463320" cy="48312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12C8B15-F393-485C-9D7F-4A6307122018}"/>
                    </a:ext>
                  </a:extLst>
                </p14:cNvPr>
                <p14:cNvContentPartPr/>
                <p14:nvPr/>
              </p14:nvContentPartPr>
              <p14:xfrm>
                <a:off x="2155170" y="1190340"/>
                <a:ext cx="196200" cy="483120"/>
              </p14:xfrm>
            </p:contentPart>
          </mc:Choice>
          <mc:Fallback xmlns="">
            <p:pic>
              <p:nvPicPr>
                <p:cNvPr id="12" name="Ink 11">
                  <a:extLst>
                    <a:ext uri="{FF2B5EF4-FFF2-40B4-BE49-F238E27FC236}">
                      <a16:creationId xmlns:a16="http://schemas.microsoft.com/office/drawing/2014/main" id="{C12C8B15-F393-485C-9D7F-4A6307122018}"/>
                    </a:ext>
                  </a:extLst>
                </p:cNvPr>
                <p:cNvPicPr/>
                <p:nvPr/>
              </p:nvPicPr>
              <p:blipFill>
                <a:blip r:embed="rId17"/>
                <a:stretch>
                  <a:fillRect/>
                </a:stretch>
              </p:blipFill>
              <p:spPr>
                <a:xfrm>
                  <a:off x="2137530" y="1172340"/>
                  <a:ext cx="23184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3F374F5D-5402-4D64-88FF-F45D5B6595F5}"/>
                    </a:ext>
                  </a:extLst>
                </p14:cNvPr>
                <p14:cNvContentPartPr/>
                <p14:nvPr/>
              </p14:nvContentPartPr>
              <p14:xfrm>
                <a:off x="2332290" y="1417500"/>
                <a:ext cx="109800" cy="112320"/>
              </p14:xfrm>
            </p:contentPart>
          </mc:Choice>
          <mc:Fallback xmlns="">
            <p:pic>
              <p:nvPicPr>
                <p:cNvPr id="13" name="Ink 12">
                  <a:extLst>
                    <a:ext uri="{FF2B5EF4-FFF2-40B4-BE49-F238E27FC236}">
                      <a16:creationId xmlns:a16="http://schemas.microsoft.com/office/drawing/2014/main" id="{3F374F5D-5402-4D64-88FF-F45D5B6595F5}"/>
                    </a:ext>
                  </a:extLst>
                </p:cNvPr>
                <p:cNvPicPr/>
                <p:nvPr/>
              </p:nvPicPr>
              <p:blipFill>
                <a:blip r:embed="rId19"/>
                <a:stretch>
                  <a:fillRect/>
                </a:stretch>
              </p:blipFill>
              <p:spPr>
                <a:xfrm>
                  <a:off x="2314650" y="1399500"/>
                  <a:ext cx="145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B2F7F74-75DE-4007-A62E-F43D0D2137CC}"/>
                    </a:ext>
                  </a:extLst>
                </p14:cNvPr>
                <p14:cNvContentPartPr/>
                <p14:nvPr/>
              </p14:nvContentPartPr>
              <p14:xfrm>
                <a:off x="2533530" y="1285020"/>
                <a:ext cx="84960" cy="288360"/>
              </p14:xfrm>
            </p:contentPart>
          </mc:Choice>
          <mc:Fallback xmlns="">
            <p:pic>
              <p:nvPicPr>
                <p:cNvPr id="14" name="Ink 13">
                  <a:extLst>
                    <a:ext uri="{FF2B5EF4-FFF2-40B4-BE49-F238E27FC236}">
                      <a16:creationId xmlns:a16="http://schemas.microsoft.com/office/drawing/2014/main" id="{9B2F7F74-75DE-4007-A62E-F43D0D2137CC}"/>
                    </a:ext>
                  </a:extLst>
                </p:cNvPr>
                <p:cNvPicPr/>
                <p:nvPr/>
              </p:nvPicPr>
              <p:blipFill>
                <a:blip r:embed="rId21"/>
                <a:stretch>
                  <a:fillRect/>
                </a:stretch>
              </p:blipFill>
              <p:spPr>
                <a:xfrm>
                  <a:off x="2515530" y="1267380"/>
                  <a:ext cx="120600" cy="324000"/>
                </a:xfrm>
                <a:prstGeom prst="rect">
                  <a:avLst/>
                </a:prstGeom>
              </p:spPr>
            </p:pic>
          </mc:Fallback>
        </mc:AlternateContent>
      </p:grpSp>
      <p:grpSp>
        <p:nvGrpSpPr>
          <p:cNvPr id="20" name="Group 19">
            <a:extLst>
              <a:ext uri="{FF2B5EF4-FFF2-40B4-BE49-F238E27FC236}">
                <a16:creationId xmlns:a16="http://schemas.microsoft.com/office/drawing/2014/main" id="{36032617-E8A4-4874-B827-051F7B393EDA}"/>
              </a:ext>
            </a:extLst>
          </p:cNvPr>
          <p:cNvGrpSpPr/>
          <p:nvPr/>
        </p:nvGrpSpPr>
        <p:grpSpPr>
          <a:xfrm>
            <a:off x="1049970" y="1866780"/>
            <a:ext cx="840960" cy="383040"/>
            <a:chOff x="1049970" y="1866780"/>
            <a:chExt cx="840960" cy="383040"/>
          </a:xfrm>
        </p:grpSpPr>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5EB14A4-E492-4B7B-B46A-594F3D4F4F9C}"/>
                    </a:ext>
                  </a:extLst>
                </p14:cNvPr>
                <p14:cNvContentPartPr/>
                <p14:nvPr/>
              </p14:nvContentPartPr>
              <p14:xfrm>
                <a:off x="1049970" y="1866780"/>
                <a:ext cx="840960" cy="56520"/>
              </p14:xfrm>
            </p:contentPart>
          </mc:Choice>
          <mc:Fallback xmlns="">
            <p:pic>
              <p:nvPicPr>
                <p:cNvPr id="17" name="Ink 16">
                  <a:extLst>
                    <a:ext uri="{FF2B5EF4-FFF2-40B4-BE49-F238E27FC236}">
                      <a16:creationId xmlns:a16="http://schemas.microsoft.com/office/drawing/2014/main" id="{35EB14A4-E492-4B7B-B46A-594F3D4F4F9C}"/>
                    </a:ext>
                  </a:extLst>
                </p:cNvPr>
                <p:cNvPicPr/>
                <p:nvPr/>
              </p:nvPicPr>
              <p:blipFill>
                <a:blip r:embed="rId23"/>
                <a:stretch>
                  <a:fillRect/>
                </a:stretch>
              </p:blipFill>
              <p:spPr>
                <a:xfrm>
                  <a:off x="1032330" y="1848780"/>
                  <a:ext cx="8766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0B7D1D6D-717D-4E3B-86CA-F03E1D04F0F0}"/>
                    </a:ext>
                  </a:extLst>
                </p14:cNvPr>
                <p14:cNvContentPartPr/>
                <p14:nvPr/>
              </p14:nvContentPartPr>
              <p14:xfrm>
                <a:off x="1311330" y="1978020"/>
                <a:ext cx="184320" cy="226800"/>
              </p14:xfrm>
            </p:contentPart>
          </mc:Choice>
          <mc:Fallback xmlns="">
            <p:pic>
              <p:nvPicPr>
                <p:cNvPr id="18" name="Ink 17">
                  <a:extLst>
                    <a:ext uri="{FF2B5EF4-FFF2-40B4-BE49-F238E27FC236}">
                      <a16:creationId xmlns:a16="http://schemas.microsoft.com/office/drawing/2014/main" id="{0B7D1D6D-717D-4E3B-86CA-F03E1D04F0F0}"/>
                    </a:ext>
                  </a:extLst>
                </p:cNvPr>
                <p:cNvPicPr/>
                <p:nvPr/>
              </p:nvPicPr>
              <p:blipFill>
                <a:blip r:embed="rId25"/>
                <a:stretch>
                  <a:fillRect/>
                </a:stretch>
              </p:blipFill>
              <p:spPr>
                <a:xfrm>
                  <a:off x="1293330" y="1960020"/>
                  <a:ext cx="2199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03BE53D-B721-4E65-A6BC-0504ECCB5FD1}"/>
                    </a:ext>
                  </a:extLst>
                </p14:cNvPr>
                <p14:cNvContentPartPr/>
                <p14:nvPr/>
              </p14:nvContentPartPr>
              <p14:xfrm>
                <a:off x="1555410" y="2134980"/>
                <a:ext cx="7200" cy="114840"/>
              </p14:xfrm>
            </p:contentPart>
          </mc:Choice>
          <mc:Fallback xmlns="">
            <p:pic>
              <p:nvPicPr>
                <p:cNvPr id="19" name="Ink 18">
                  <a:extLst>
                    <a:ext uri="{FF2B5EF4-FFF2-40B4-BE49-F238E27FC236}">
                      <a16:creationId xmlns:a16="http://schemas.microsoft.com/office/drawing/2014/main" id="{203BE53D-B721-4E65-A6BC-0504ECCB5FD1}"/>
                    </a:ext>
                  </a:extLst>
                </p:cNvPr>
                <p:cNvPicPr/>
                <p:nvPr/>
              </p:nvPicPr>
              <p:blipFill>
                <a:blip r:embed="rId27"/>
                <a:stretch>
                  <a:fillRect/>
                </a:stretch>
              </p:blipFill>
              <p:spPr>
                <a:xfrm>
                  <a:off x="1537410" y="2116980"/>
                  <a:ext cx="42840" cy="150480"/>
                </a:xfrm>
                <a:prstGeom prst="rect">
                  <a:avLst/>
                </a:prstGeom>
              </p:spPr>
            </p:pic>
          </mc:Fallback>
        </mc:AlternateContent>
      </p:grpSp>
      <p:grpSp>
        <p:nvGrpSpPr>
          <p:cNvPr id="40" name="Group 39">
            <a:extLst>
              <a:ext uri="{FF2B5EF4-FFF2-40B4-BE49-F238E27FC236}">
                <a16:creationId xmlns:a16="http://schemas.microsoft.com/office/drawing/2014/main" id="{A32FFE7D-F888-4261-ABA2-84B6DBC3A077}"/>
              </a:ext>
            </a:extLst>
          </p:cNvPr>
          <p:cNvGrpSpPr/>
          <p:nvPr/>
        </p:nvGrpSpPr>
        <p:grpSpPr>
          <a:xfrm>
            <a:off x="564330" y="2578500"/>
            <a:ext cx="1478880" cy="527400"/>
            <a:chOff x="564330" y="2578500"/>
            <a:chExt cx="1478880" cy="527400"/>
          </a:xfrm>
        </p:grpSpPr>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27406932-5E26-46C3-9C13-7EDAD8BDA39D}"/>
                    </a:ext>
                  </a:extLst>
                </p14:cNvPr>
                <p14:cNvContentPartPr/>
                <p14:nvPr/>
              </p14:nvContentPartPr>
              <p14:xfrm>
                <a:off x="564330" y="2729700"/>
                <a:ext cx="113400" cy="102960"/>
              </p14:xfrm>
            </p:contentPart>
          </mc:Choice>
          <mc:Fallback xmlns="">
            <p:pic>
              <p:nvPicPr>
                <p:cNvPr id="21" name="Ink 20">
                  <a:extLst>
                    <a:ext uri="{FF2B5EF4-FFF2-40B4-BE49-F238E27FC236}">
                      <a16:creationId xmlns:a16="http://schemas.microsoft.com/office/drawing/2014/main" id="{27406932-5E26-46C3-9C13-7EDAD8BDA39D}"/>
                    </a:ext>
                  </a:extLst>
                </p:cNvPr>
                <p:cNvPicPr/>
                <p:nvPr/>
              </p:nvPicPr>
              <p:blipFill>
                <a:blip r:embed="rId29"/>
                <a:stretch>
                  <a:fillRect/>
                </a:stretch>
              </p:blipFill>
              <p:spPr>
                <a:xfrm>
                  <a:off x="546330" y="2711700"/>
                  <a:ext cx="1490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090E6EBE-84CA-4B49-AB40-1440DF904E33}"/>
                    </a:ext>
                  </a:extLst>
                </p14:cNvPr>
                <p14:cNvContentPartPr/>
                <p14:nvPr/>
              </p14:nvContentPartPr>
              <p14:xfrm>
                <a:off x="751170" y="2731500"/>
                <a:ext cx="102240" cy="90720"/>
              </p14:xfrm>
            </p:contentPart>
          </mc:Choice>
          <mc:Fallback xmlns="">
            <p:pic>
              <p:nvPicPr>
                <p:cNvPr id="22" name="Ink 21">
                  <a:extLst>
                    <a:ext uri="{FF2B5EF4-FFF2-40B4-BE49-F238E27FC236}">
                      <a16:creationId xmlns:a16="http://schemas.microsoft.com/office/drawing/2014/main" id="{090E6EBE-84CA-4B49-AB40-1440DF904E33}"/>
                    </a:ext>
                  </a:extLst>
                </p:cNvPr>
                <p:cNvPicPr/>
                <p:nvPr/>
              </p:nvPicPr>
              <p:blipFill>
                <a:blip r:embed="rId31"/>
                <a:stretch>
                  <a:fillRect/>
                </a:stretch>
              </p:blipFill>
              <p:spPr>
                <a:xfrm>
                  <a:off x="733530" y="2713500"/>
                  <a:ext cx="137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65F56C64-81B9-4943-A872-8B44E59E04C6}"/>
                    </a:ext>
                  </a:extLst>
                </p14:cNvPr>
                <p14:cNvContentPartPr/>
                <p14:nvPr/>
              </p14:nvContentPartPr>
              <p14:xfrm>
                <a:off x="902370" y="2614860"/>
                <a:ext cx="36360" cy="230400"/>
              </p14:xfrm>
            </p:contentPart>
          </mc:Choice>
          <mc:Fallback xmlns="">
            <p:pic>
              <p:nvPicPr>
                <p:cNvPr id="23" name="Ink 22">
                  <a:extLst>
                    <a:ext uri="{FF2B5EF4-FFF2-40B4-BE49-F238E27FC236}">
                      <a16:creationId xmlns:a16="http://schemas.microsoft.com/office/drawing/2014/main" id="{65F56C64-81B9-4943-A872-8B44E59E04C6}"/>
                    </a:ext>
                  </a:extLst>
                </p:cNvPr>
                <p:cNvPicPr/>
                <p:nvPr/>
              </p:nvPicPr>
              <p:blipFill>
                <a:blip r:embed="rId33"/>
                <a:stretch>
                  <a:fillRect/>
                </a:stretch>
              </p:blipFill>
              <p:spPr>
                <a:xfrm>
                  <a:off x="884370" y="2596860"/>
                  <a:ext cx="72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D62D30A-98BB-45D5-A47B-45C02D333BBA}"/>
                    </a:ext>
                  </a:extLst>
                </p14:cNvPr>
                <p14:cNvContentPartPr/>
                <p14:nvPr/>
              </p14:nvContentPartPr>
              <p14:xfrm>
                <a:off x="993810" y="2731500"/>
                <a:ext cx="78480" cy="86760"/>
              </p14:xfrm>
            </p:contentPart>
          </mc:Choice>
          <mc:Fallback xmlns="">
            <p:pic>
              <p:nvPicPr>
                <p:cNvPr id="24" name="Ink 23">
                  <a:extLst>
                    <a:ext uri="{FF2B5EF4-FFF2-40B4-BE49-F238E27FC236}">
                      <a16:creationId xmlns:a16="http://schemas.microsoft.com/office/drawing/2014/main" id="{1D62D30A-98BB-45D5-A47B-45C02D333BBA}"/>
                    </a:ext>
                  </a:extLst>
                </p:cNvPr>
                <p:cNvPicPr/>
                <p:nvPr/>
              </p:nvPicPr>
              <p:blipFill>
                <a:blip r:embed="rId35"/>
                <a:stretch>
                  <a:fillRect/>
                </a:stretch>
              </p:blipFill>
              <p:spPr>
                <a:xfrm>
                  <a:off x="976170" y="2713500"/>
                  <a:ext cx="114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28068628-0E6B-4365-90CF-8D851393AEB9}"/>
                    </a:ext>
                  </a:extLst>
                </p14:cNvPr>
                <p14:cNvContentPartPr/>
                <p14:nvPr/>
              </p14:nvContentPartPr>
              <p14:xfrm>
                <a:off x="1153650" y="2730420"/>
                <a:ext cx="82800" cy="61920"/>
              </p14:xfrm>
            </p:contentPart>
          </mc:Choice>
          <mc:Fallback xmlns="">
            <p:pic>
              <p:nvPicPr>
                <p:cNvPr id="25" name="Ink 24">
                  <a:extLst>
                    <a:ext uri="{FF2B5EF4-FFF2-40B4-BE49-F238E27FC236}">
                      <a16:creationId xmlns:a16="http://schemas.microsoft.com/office/drawing/2014/main" id="{28068628-0E6B-4365-90CF-8D851393AEB9}"/>
                    </a:ext>
                  </a:extLst>
                </p:cNvPr>
                <p:cNvPicPr/>
                <p:nvPr/>
              </p:nvPicPr>
              <p:blipFill>
                <a:blip r:embed="rId37"/>
                <a:stretch>
                  <a:fillRect/>
                </a:stretch>
              </p:blipFill>
              <p:spPr>
                <a:xfrm>
                  <a:off x="1135650" y="2712780"/>
                  <a:ext cx="1184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9C2DD4A7-038E-4DAF-BB83-79EA5EC94390}"/>
                    </a:ext>
                  </a:extLst>
                </p14:cNvPr>
                <p14:cNvContentPartPr/>
                <p14:nvPr/>
              </p14:nvContentPartPr>
              <p14:xfrm>
                <a:off x="1255530" y="2578500"/>
                <a:ext cx="131400" cy="234000"/>
              </p14:xfrm>
            </p:contentPart>
          </mc:Choice>
          <mc:Fallback xmlns="">
            <p:pic>
              <p:nvPicPr>
                <p:cNvPr id="26" name="Ink 25">
                  <a:extLst>
                    <a:ext uri="{FF2B5EF4-FFF2-40B4-BE49-F238E27FC236}">
                      <a16:creationId xmlns:a16="http://schemas.microsoft.com/office/drawing/2014/main" id="{9C2DD4A7-038E-4DAF-BB83-79EA5EC94390}"/>
                    </a:ext>
                  </a:extLst>
                </p:cNvPr>
                <p:cNvPicPr/>
                <p:nvPr/>
              </p:nvPicPr>
              <p:blipFill>
                <a:blip r:embed="rId39"/>
                <a:stretch>
                  <a:fillRect/>
                </a:stretch>
              </p:blipFill>
              <p:spPr>
                <a:xfrm>
                  <a:off x="1237890" y="2560860"/>
                  <a:ext cx="1670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A3D9B7F5-7FFD-4818-A09D-BE477B95082E}"/>
                    </a:ext>
                  </a:extLst>
                </p14:cNvPr>
                <p14:cNvContentPartPr/>
                <p14:nvPr/>
              </p14:nvContentPartPr>
              <p14:xfrm>
                <a:off x="1404570" y="2628900"/>
                <a:ext cx="39600" cy="152640"/>
              </p14:xfrm>
            </p:contentPart>
          </mc:Choice>
          <mc:Fallback xmlns="">
            <p:pic>
              <p:nvPicPr>
                <p:cNvPr id="27" name="Ink 26">
                  <a:extLst>
                    <a:ext uri="{FF2B5EF4-FFF2-40B4-BE49-F238E27FC236}">
                      <a16:creationId xmlns:a16="http://schemas.microsoft.com/office/drawing/2014/main" id="{A3D9B7F5-7FFD-4818-A09D-BE477B95082E}"/>
                    </a:ext>
                  </a:extLst>
                </p:cNvPr>
                <p:cNvPicPr/>
                <p:nvPr/>
              </p:nvPicPr>
              <p:blipFill>
                <a:blip r:embed="rId41"/>
                <a:stretch>
                  <a:fillRect/>
                </a:stretch>
              </p:blipFill>
              <p:spPr>
                <a:xfrm>
                  <a:off x="1386570" y="2611260"/>
                  <a:ext cx="75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90CF7DA7-6E37-4D0B-88A3-C52323597993}"/>
                    </a:ext>
                  </a:extLst>
                </p14:cNvPr>
                <p14:cNvContentPartPr/>
                <p14:nvPr/>
              </p14:nvContentPartPr>
              <p14:xfrm>
                <a:off x="1496010" y="2726820"/>
                <a:ext cx="105120" cy="74160"/>
              </p14:xfrm>
            </p:contentPart>
          </mc:Choice>
          <mc:Fallback xmlns="">
            <p:pic>
              <p:nvPicPr>
                <p:cNvPr id="28" name="Ink 27">
                  <a:extLst>
                    <a:ext uri="{FF2B5EF4-FFF2-40B4-BE49-F238E27FC236}">
                      <a16:creationId xmlns:a16="http://schemas.microsoft.com/office/drawing/2014/main" id="{90CF7DA7-6E37-4D0B-88A3-C52323597993}"/>
                    </a:ext>
                  </a:extLst>
                </p:cNvPr>
                <p:cNvPicPr/>
                <p:nvPr/>
              </p:nvPicPr>
              <p:blipFill>
                <a:blip r:embed="rId43"/>
                <a:stretch>
                  <a:fillRect/>
                </a:stretch>
              </p:blipFill>
              <p:spPr>
                <a:xfrm>
                  <a:off x="1478370" y="2709180"/>
                  <a:ext cx="14076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B1595A23-A670-48AB-BC23-A667DD298BB4}"/>
                    </a:ext>
                  </a:extLst>
                </p14:cNvPr>
                <p14:cNvContentPartPr/>
                <p14:nvPr/>
              </p14:nvContentPartPr>
              <p14:xfrm>
                <a:off x="1620210" y="2605500"/>
                <a:ext cx="36360" cy="212400"/>
              </p14:xfrm>
            </p:contentPart>
          </mc:Choice>
          <mc:Fallback xmlns="">
            <p:pic>
              <p:nvPicPr>
                <p:cNvPr id="29" name="Ink 28">
                  <a:extLst>
                    <a:ext uri="{FF2B5EF4-FFF2-40B4-BE49-F238E27FC236}">
                      <a16:creationId xmlns:a16="http://schemas.microsoft.com/office/drawing/2014/main" id="{B1595A23-A670-48AB-BC23-A667DD298BB4}"/>
                    </a:ext>
                  </a:extLst>
                </p:cNvPr>
                <p:cNvPicPr/>
                <p:nvPr/>
              </p:nvPicPr>
              <p:blipFill>
                <a:blip r:embed="rId45"/>
                <a:stretch>
                  <a:fillRect/>
                </a:stretch>
              </p:blipFill>
              <p:spPr>
                <a:xfrm>
                  <a:off x="1602210" y="2587500"/>
                  <a:ext cx="720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695D04BD-1A15-48CA-94B4-B2D42DD20232}"/>
                    </a:ext>
                  </a:extLst>
                </p14:cNvPr>
                <p14:cNvContentPartPr/>
                <p14:nvPr/>
              </p14:nvContentPartPr>
              <p14:xfrm>
                <a:off x="1786890" y="2585700"/>
                <a:ext cx="19800" cy="208800"/>
              </p14:xfrm>
            </p:contentPart>
          </mc:Choice>
          <mc:Fallback xmlns="">
            <p:pic>
              <p:nvPicPr>
                <p:cNvPr id="30" name="Ink 29">
                  <a:extLst>
                    <a:ext uri="{FF2B5EF4-FFF2-40B4-BE49-F238E27FC236}">
                      <a16:creationId xmlns:a16="http://schemas.microsoft.com/office/drawing/2014/main" id="{695D04BD-1A15-48CA-94B4-B2D42DD20232}"/>
                    </a:ext>
                  </a:extLst>
                </p:cNvPr>
                <p:cNvPicPr/>
                <p:nvPr/>
              </p:nvPicPr>
              <p:blipFill>
                <a:blip r:embed="rId47"/>
                <a:stretch>
                  <a:fillRect/>
                </a:stretch>
              </p:blipFill>
              <p:spPr>
                <a:xfrm>
                  <a:off x="1769250" y="2568060"/>
                  <a:ext cx="554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500EB6F3-C828-4C3B-8531-273967B7661B}"/>
                    </a:ext>
                  </a:extLst>
                </p14:cNvPr>
                <p14:cNvContentPartPr/>
                <p14:nvPr/>
              </p14:nvContentPartPr>
              <p14:xfrm>
                <a:off x="1710930" y="2682540"/>
                <a:ext cx="332280" cy="423360"/>
              </p14:xfrm>
            </p:contentPart>
          </mc:Choice>
          <mc:Fallback xmlns="">
            <p:pic>
              <p:nvPicPr>
                <p:cNvPr id="31" name="Ink 30">
                  <a:extLst>
                    <a:ext uri="{FF2B5EF4-FFF2-40B4-BE49-F238E27FC236}">
                      <a16:creationId xmlns:a16="http://schemas.microsoft.com/office/drawing/2014/main" id="{500EB6F3-C828-4C3B-8531-273967B7661B}"/>
                    </a:ext>
                  </a:extLst>
                </p:cNvPr>
                <p:cNvPicPr/>
                <p:nvPr/>
              </p:nvPicPr>
              <p:blipFill>
                <a:blip r:embed="rId49"/>
                <a:stretch>
                  <a:fillRect/>
                </a:stretch>
              </p:blipFill>
              <p:spPr>
                <a:xfrm>
                  <a:off x="1693290" y="2664900"/>
                  <a:ext cx="367920" cy="459000"/>
                </a:xfrm>
                <a:prstGeom prst="rect">
                  <a:avLst/>
                </a:prstGeom>
              </p:spPr>
            </p:pic>
          </mc:Fallback>
        </mc:AlternateContent>
      </p:grpSp>
      <p:grpSp>
        <p:nvGrpSpPr>
          <p:cNvPr id="39" name="Group 38">
            <a:extLst>
              <a:ext uri="{FF2B5EF4-FFF2-40B4-BE49-F238E27FC236}">
                <a16:creationId xmlns:a16="http://schemas.microsoft.com/office/drawing/2014/main" id="{D8BD3556-6BFB-4CA6-B10F-E93DB6CC5BB6}"/>
              </a:ext>
            </a:extLst>
          </p:cNvPr>
          <p:cNvGrpSpPr/>
          <p:nvPr/>
        </p:nvGrpSpPr>
        <p:grpSpPr>
          <a:xfrm>
            <a:off x="2246250" y="2506140"/>
            <a:ext cx="544680" cy="482760"/>
            <a:chOff x="2246250" y="2506140"/>
            <a:chExt cx="544680" cy="48276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64FA9BB-911B-4F7F-BF95-DE57E3399FF0}"/>
                    </a:ext>
                  </a:extLst>
                </p14:cNvPr>
                <p14:cNvContentPartPr/>
                <p14:nvPr/>
              </p14:nvContentPartPr>
              <p14:xfrm>
                <a:off x="2246250" y="2506140"/>
                <a:ext cx="108720" cy="482760"/>
              </p14:xfrm>
            </p:contentPart>
          </mc:Choice>
          <mc:Fallback xmlns="">
            <p:pic>
              <p:nvPicPr>
                <p:cNvPr id="32" name="Ink 31">
                  <a:extLst>
                    <a:ext uri="{FF2B5EF4-FFF2-40B4-BE49-F238E27FC236}">
                      <a16:creationId xmlns:a16="http://schemas.microsoft.com/office/drawing/2014/main" id="{C64FA9BB-911B-4F7F-BF95-DE57E3399FF0}"/>
                    </a:ext>
                  </a:extLst>
                </p:cNvPr>
                <p:cNvPicPr/>
                <p:nvPr/>
              </p:nvPicPr>
              <p:blipFill>
                <a:blip r:embed="rId51"/>
                <a:stretch>
                  <a:fillRect/>
                </a:stretch>
              </p:blipFill>
              <p:spPr>
                <a:xfrm>
                  <a:off x="2228610" y="2488500"/>
                  <a:ext cx="14436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0825BA5-0972-4668-BFC7-E58B89D3642D}"/>
                    </a:ext>
                  </a:extLst>
                </p14:cNvPr>
                <p14:cNvContentPartPr/>
                <p14:nvPr/>
              </p14:nvContentPartPr>
              <p14:xfrm>
                <a:off x="2413650" y="2579220"/>
                <a:ext cx="160920" cy="204840"/>
              </p14:xfrm>
            </p:contentPart>
          </mc:Choice>
          <mc:Fallback xmlns="">
            <p:pic>
              <p:nvPicPr>
                <p:cNvPr id="33" name="Ink 32">
                  <a:extLst>
                    <a:ext uri="{FF2B5EF4-FFF2-40B4-BE49-F238E27FC236}">
                      <a16:creationId xmlns:a16="http://schemas.microsoft.com/office/drawing/2014/main" id="{60825BA5-0972-4668-BFC7-E58B89D3642D}"/>
                    </a:ext>
                  </a:extLst>
                </p:cNvPr>
                <p:cNvPicPr/>
                <p:nvPr/>
              </p:nvPicPr>
              <p:blipFill>
                <a:blip r:embed="rId53"/>
                <a:stretch>
                  <a:fillRect/>
                </a:stretch>
              </p:blipFill>
              <p:spPr>
                <a:xfrm>
                  <a:off x="2395650" y="2561220"/>
                  <a:ext cx="1965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A8E65AE5-E5D4-4888-8E9F-1CC972AA1046}"/>
                    </a:ext>
                  </a:extLst>
                </p14:cNvPr>
                <p14:cNvContentPartPr/>
                <p14:nvPr/>
              </p14:nvContentPartPr>
              <p14:xfrm>
                <a:off x="2632890" y="2730780"/>
                <a:ext cx="27000" cy="113760"/>
              </p14:xfrm>
            </p:contentPart>
          </mc:Choice>
          <mc:Fallback xmlns="">
            <p:pic>
              <p:nvPicPr>
                <p:cNvPr id="34" name="Ink 33">
                  <a:extLst>
                    <a:ext uri="{FF2B5EF4-FFF2-40B4-BE49-F238E27FC236}">
                      <a16:creationId xmlns:a16="http://schemas.microsoft.com/office/drawing/2014/main" id="{A8E65AE5-E5D4-4888-8E9F-1CC972AA1046}"/>
                    </a:ext>
                  </a:extLst>
                </p:cNvPr>
                <p:cNvPicPr/>
                <p:nvPr/>
              </p:nvPicPr>
              <p:blipFill>
                <a:blip r:embed="rId55"/>
                <a:stretch>
                  <a:fillRect/>
                </a:stretch>
              </p:blipFill>
              <p:spPr>
                <a:xfrm>
                  <a:off x="2614890" y="2712780"/>
                  <a:ext cx="626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8BDB3148-5C9F-4DEF-BA10-30495189E4DB}"/>
                    </a:ext>
                  </a:extLst>
                </p14:cNvPr>
                <p14:cNvContentPartPr/>
                <p14:nvPr/>
              </p14:nvContentPartPr>
              <p14:xfrm>
                <a:off x="2720730" y="2519100"/>
                <a:ext cx="70200" cy="451440"/>
              </p14:xfrm>
            </p:contentPart>
          </mc:Choice>
          <mc:Fallback xmlns="">
            <p:pic>
              <p:nvPicPr>
                <p:cNvPr id="35" name="Ink 34">
                  <a:extLst>
                    <a:ext uri="{FF2B5EF4-FFF2-40B4-BE49-F238E27FC236}">
                      <a16:creationId xmlns:a16="http://schemas.microsoft.com/office/drawing/2014/main" id="{8BDB3148-5C9F-4DEF-BA10-30495189E4DB}"/>
                    </a:ext>
                  </a:extLst>
                </p:cNvPr>
                <p:cNvPicPr/>
                <p:nvPr/>
              </p:nvPicPr>
              <p:blipFill>
                <a:blip r:embed="rId57"/>
                <a:stretch>
                  <a:fillRect/>
                </a:stretch>
              </p:blipFill>
              <p:spPr>
                <a:xfrm>
                  <a:off x="2702730" y="2501460"/>
                  <a:ext cx="105840" cy="487080"/>
                </a:xfrm>
                <a:prstGeom prst="rect">
                  <a:avLst/>
                </a:prstGeom>
              </p:spPr>
            </p:pic>
          </mc:Fallback>
        </mc:AlternateContent>
      </p:grpSp>
      <p:grpSp>
        <p:nvGrpSpPr>
          <p:cNvPr id="38" name="Group 37">
            <a:extLst>
              <a:ext uri="{FF2B5EF4-FFF2-40B4-BE49-F238E27FC236}">
                <a16:creationId xmlns:a16="http://schemas.microsoft.com/office/drawing/2014/main" id="{4DE3C7F0-A5DD-403C-A7FE-F04ADE5B8FF5}"/>
              </a:ext>
            </a:extLst>
          </p:cNvPr>
          <p:cNvGrpSpPr/>
          <p:nvPr/>
        </p:nvGrpSpPr>
        <p:grpSpPr>
          <a:xfrm>
            <a:off x="2997210" y="2673900"/>
            <a:ext cx="157320" cy="105480"/>
            <a:chOff x="2997210" y="2673900"/>
            <a:chExt cx="157320" cy="105480"/>
          </a:xfrm>
        </p:grpSpPr>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66E904E3-C41F-45B6-B14F-12378DDE1E88}"/>
                    </a:ext>
                  </a:extLst>
                </p14:cNvPr>
                <p14:cNvContentPartPr/>
                <p14:nvPr/>
              </p14:nvContentPartPr>
              <p14:xfrm>
                <a:off x="3029610" y="2673900"/>
                <a:ext cx="124920" cy="26280"/>
              </p14:xfrm>
            </p:contentPart>
          </mc:Choice>
          <mc:Fallback xmlns="">
            <p:pic>
              <p:nvPicPr>
                <p:cNvPr id="36" name="Ink 35">
                  <a:extLst>
                    <a:ext uri="{FF2B5EF4-FFF2-40B4-BE49-F238E27FC236}">
                      <a16:creationId xmlns:a16="http://schemas.microsoft.com/office/drawing/2014/main" id="{66E904E3-C41F-45B6-B14F-12378DDE1E88}"/>
                    </a:ext>
                  </a:extLst>
                </p:cNvPr>
                <p:cNvPicPr/>
                <p:nvPr/>
              </p:nvPicPr>
              <p:blipFill>
                <a:blip r:embed="rId59"/>
                <a:stretch>
                  <a:fillRect/>
                </a:stretch>
              </p:blipFill>
              <p:spPr>
                <a:xfrm>
                  <a:off x="3011970" y="2656260"/>
                  <a:ext cx="1605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1632DCAD-89BC-4DF6-B1D3-4FF0862F3171}"/>
                    </a:ext>
                  </a:extLst>
                </p14:cNvPr>
                <p14:cNvContentPartPr/>
                <p14:nvPr/>
              </p14:nvContentPartPr>
              <p14:xfrm>
                <a:off x="2997210" y="2764980"/>
                <a:ext cx="140040" cy="14400"/>
              </p14:xfrm>
            </p:contentPart>
          </mc:Choice>
          <mc:Fallback xmlns="">
            <p:pic>
              <p:nvPicPr>
                <p:cNvPr id="37" name="Ink 36">
                  <a:extLst>
                    <a:ext uri="{FF2B5EF4-FFF2-40B4-BE49-F238E27FC236}">
                      <a16:creationId xmlns:a16="http://schemas.microsoft.com/office/drawing/2014/main" id="{1632DCAD-89BC-4DF6-B1D3-4FF0862F3171}"/>
                    </a:ext>
                  </a:extLst>
                </p:cNvPr>
                <p:cNvPicPr/>
                <p:nvPr/>
              </p:nvPicPr>
              <p:blipFill>
                <a:blip r:embed="rId61"/>
                <a:stretch>
                  <a:fillRect/>
                </a:stretch>
              </p:blipFill>
              <p:spPr>
                <a:xfrm>
                  <a:off x="2979570" y="2746980"/>
                  <a:ext cx="175680" cy="50040"/>
                </a:xfrm>
                <a:prstGeom prst="rect">
                  <a:avLst/>
                </a:prstGeom>
              </p:spPr>
            </p:pic>
          </mc:Fallback>
        </mc:AlternateContent>
      </p:grpSp>
      <p:grpSp>
        <p:nvGrpSpPr>
          <p:cNvPr id="77" name="Group 76">
            <a:extLst>
              <a:ext uri="{FF2B5EF4-FFF2-40B4-BE49-F238E27FC236}">
                <a16:creationId xmlns:a16="http://schemas.microsoft.com/office/drawing/2014/main" id="{153A4D9D-1B9B-41C8-8107-D2F2DA05B7DC}"/>
              </a:ext>
            </a:extLst>
          </p:cNvPr>
          <p:cNvGrpSpPr/>
          <p:nvPr/>
        </p:nvGrpSpPr>
        <p:grpSpPr>
          <a:xfrm>
            <a:off x="3559170" y="2143980"/>
            <a:ext cx="3574080" cy="1033920"/>
            <a:chOff x="3559170" y="2143980"/>
            <a:chExt cx="3574080" cy="1033920"/>
          </a:xfrm>
        </p:grpSpPr>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A06BC722-0CE2-4653-B908-69A82A64C152}"/>
                    </a:ext>
                  </a:extLst>
                </p14:cNvPr>
                <p14:cNvContentPartPr/>
                <p14:nvPr/>
              </p14:nvContentPartPr>
              <p14:xfrm>
                <a:off x="3625410" y="2383380"/>
                <a:ext cx="260640" cy="145080"/>
              </p14:xfrm>
            </p:contentPart>
          </mc:Choice>
          <mc:Fallback xmlns="">
            <p:pic>
              <p:nvPicPr>
                <p:cNvPr id="41" name="Ink 40">
                  <a:extLst>
                    <a:ext uri="{FF2B5EF4-FFF2-40B4-BE49-F238E27FC236}">
                      <a16:creationId xmlns:a16="http://schemas.microsoft.com/office/drawing/2014/main" id="{A06BC722-0CE2-4653-B908-69A82A64C152}"/>
                    </a:ext>
                  </a:extLst>
                </p:cNvPr>
                <p:cNvPicPr/>
                <p:nvPr/>
              </p:nvPicPr>
              <p:blipFill>
                <a:blip r:embed="rId63"/>
                <a:stretch>
                  <a:fillRect/>
                </a:stretch>
              </p:blipFill>
              <p:spPr>
                <a:xfrm>
                  <a:off x="3607770" y="2365380"/>
                  <a:ext cx="296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EAF08042-BCC5-47D9-8D32-8AE2451F050D}"/>
                    </a:ext>
                  </a:extLst>
                </p14:cNvPr>
                <p14:cNvContentPartPr/>
                <p14:nvPr/>
              </p14:nvContentPartPr>
              <p14:xfrm>
                <a:off x="3899010" y="2390220"/>
                <a:ext cx="176760" cy="118080"/>
              </p14:xfrm>
            </p:contentPart>
          </mc:Choice>
          <mc:Fallback xmlns="">
            <p:pic>
              <p:nvPicPr>
                <p:cNvPr id="42" name="Ink 41">
                  <a:extLst>
                    <a:ext uri="{FF2B5EF4-FFF2-40B4-BE49-F238E27FC236}">
                      <a16:creationId xmlns:a16="http://schemas.microsoft.com/office/drawing/2014/main" id="{EAF08042-BCC5-47D9-8D32-8AE2451F050D}"/>
                    </a:ext>
                  </a:extLst>
                </p:cNvPr>
                <p:cNvPicPr/>
                <p:nvPr/>
              </p:nvPicPr>
              <p:blipFill>
                <a:blip r:embed="rId65"/>
                <a:stretch>
                  <a:fillRect/>
                </a:stretch>
              </p:blipFill>
              <p:spPr>
                <a:xfrm>
                  <a:off x="3881010" y="2372580"/>
                  <a:ext cx="212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Ink 42">
                  <a:extLst>
                    <a:ext uri="{FF2B5EF4-FFF2-40B4-BE49-F238E27FC236}">
                      <a16:creationId xmlns:a16="http://schemas.microsoft.com/office/drawing/2014/main" id="{418BD101-A00F-4B8E-8FCD-125572BCCC49}"/>
                    </a:ext>
                  </a:extLst>
                </p14:cNvPr>
                <p14:cNvContentPartPr/>
                <p14:nvPr/>
              </p14:nvContentPartPr>
              <p14:xfrm>
                <a:off x="4122210" y="2408220"/>
                <a:ext cx="120600" cy="87120"/>
              </p14:xfrm>
            </p:contentPart>
          </mc:Choice>
          <mc:Fallback xmlns="">
            <p:pic>
              <p:nvPicPr>
                <p:cNvPr id="43" name="Ink 42">
                  <a:extLst>
                    <a:ext uri="{FF2B5EF4-FFF2-40B4-BE49-F238E27FC236}">
                      <a16:creationId xmlns:a16="http://schemas.microsoft.com/office/drawing/2014/main" id="{418BD101-A00F-4B8E-8FCD-125572BCCC49}"/>
                    </a:ext>
                  </a:extLst>
                </p:cNvPr>
                <p:cNvPicPr/>
                <p:nvPr/>
              </p:nvPicPr>
              <p:blipFill>
                <a:blip r:embed="rId67"/>
                <a:stretch>
                  <a:fillRect/>
                </a:stretch>
              </p:blipFill>
              <p:spPr>
                <a:xfrm>
                  <a:off x="4104210" y="2390220"/>
                  <a:ext cx="1562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604020C1-3431-418D-9D21-53DC737BD0F4}"/>
                    </a:ext>
                  </a:extLst>
                </p14:cNvPr>
                <p14:cNvContentPartPr/>
                <p14:nvPr/>
              </p14:nvContentPartPr>
              <p14:xfrm>
                <a:off x="4150290" y="2408220"/>
                <a:ext cx="52560" cy="76320"/>
              </p14:xfrm>
            </p:contentPart>
          </mc:Choice>
          <mc:Fallback xmlns="">
            <p:pic>
              <p:nvPicPr>
                <p:cNvPr id="44" name="Ink 43">
                  <a:extLst>
                    <a:ext uri="{FF2B5EF4-FFF2-40B4-BE49-F238E27FC236}">
                      <a16:creationId xmlns:a16="http://schemas.microsoft.com/office/drawing/2014/main" id="{604020C1-3431-418D-9D21-53DC737BD0F4}"/>
                    </a:ext>
                  </a:extLst>
                </p:cNvPr>
                <p:cNvPicPr/>
                <p:nvPr/>
              </p:nvPicPr>
              <p:blipFill>
                <a:blip r:embed="rId69"/>
                <a:stretch>
                  <a:fillRect/>
                </a:stretch>
              </p:blipFill>
              <p:spPr>
                <a:xfrm>
                  <a:off x="4132650" y="2390220"/>
                  <a:ext cx="882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766C99EF-8FA5-490D-A2E4-DA6D2BAEEFEF}"/>
                    </a:ext>
                  </a:extLst>
                </p14:cNvPr>
                <p14:cNvContentPartPr/>
                <p14:nvPr/>
              </p14:nvContentPartPr>
              <p14:xfrm>
                <a:off x="4377810" y="2143980"/>
                <a:ext cx="148680" cy="469800"/>
              </p14:xfrm>
            </p:contentPart>
          </mc:Choice>
          <mc:Fallback xmlns="">
            <p:pic>
              <p:nvPicPr>
                <p:cNvPr id="45" name="Ink 44">
                  <a:extLst>
                    <a:ext uri="{FF2B5EF4-FFF2-40B4-BE49-F238E27FC236}">
                      <a16:creationId xmlns:a16="http://schemas.microsoft.com/office/drawing/2014/main" id="{766C99EF-8FA5-490D-A2E4-DA6D2BAEEFEF}"/>
                    </a:ext>
                  </a:extLst>
                </p:cNvPr>
                <p:cNvPicPr/>
                <p:nvPr/>
              </p:nvPicPr>
              <p:blipFill>
                <a:blip r:embed="rId71"/>
                <a:stretch>
                  <a:fillRect/>
                </a:stretch>
              </p:blipFill>
              <p:spPr>
                <a:xfrm>
                  <a:off x="4359810" y="2125980"/>
                  <a:ext cx="1843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542CC99B-4273-4FCA-96EE-C9CF6C20B783}"/>
                    </a:ext>
                  </a:extLst>
                </p14:cNvPr>
                <p14:cNvContentPartPr/>
                <p14:nvPr/>
              </p14:nvContentPartPr>
              <p14:xfrm>
                <a:off x="4528290" y="2346660"/>
                <a:ext cx="55080" cy="139680"/>
              </p14:xfrm>
            </p:contentPart>
          </mc:Choice>
          <mc:Fallback xmlns="">
            <p:pic>
              <p:nvPicPr>
                <p:cNvPr id="46" name="Ink 45">
                  <a:extLst>
                    <a:ext uri="{FF2B5EF4-FFF2-40B4-BE49-F238E27FC236}">
                      <a16:creationId xmlns:a16="http://schemas.microsoft.com/office/drawing/2014/main" id="{542CC99B-4273-4FCA-96EE-C9CF6C20B783}"/>
                    </a:ext>
                  </a:extLst>
                </p:cNvPr>
                <p:cNvPicPr/>
                <p:nvPr/>
              </p:nvPicPr>
              <p:blipFill>
                <a:blip r:embed="rId73"/>
                <a:stretch>
                  <a:fillRect/>
                </a:stretch>
              </p:blipFill>
              <p:spPr>
                <a:xfrm>
                  <a:off x="4510650" y="2329020"/>
                  <a:ext cx="90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4DCF0503-6504-49A5-89C1-D05D7360FD21}"/>
                    </a:ext>
                  </a:extLst>
                </p14:cNvPr>
                <p14:cNvContentPartPr/>
                <p14:nvPr/>
              </p14:nvContentPartPr>
              <p14:xfrm>
                <a:off x="4586970" y="2308860"/>
                <a:ext cx="105480" cy="225720"/>
              </p14:xfrm>
            </p:contentPart>
          </mc:Choice>
          <mc:Fallback xmlns="">
            <p:pic>
              <p:nvPicPr>
                <p:cNvPr id="47" name="Ink 46">
                  <a:extLst>
                    <a:ext uri="{FF2B5EF4-FFF2-40B4-BE49-F238E27FC236}">
                      <a16:creationId xmlns:a16="http://schemas.microsoft.com/office/drawing/2014/main" id="{4DCF0503-6504-49A5-89C1-D05D7360FD21}"/>
                    </a:ext>
                  </a:extLst>
                </p:cNvPr>
                <p:cNvPicPr/>
                <p:nvPr/>
              </p:nvPicPr>
              <p:blipFill>
                <a:blip r:embed="rId75"/>
                <a:stretch>
                  <a:fillRect/>
                </a:stretch>
              </p:blipFill>
              <p:spPr>
                <a:xfrm>
                  <a:off x="4568970" y="2290860"/>
                  <a:ext cx="141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55D812B9-82EB-44F0-991D-98E5BD2193AD}"/>
                    </a:ext>
                  </a:extLst>
                </p14:cNvPr>
                <p14:cNvContentPartPr/>
                <p14:nvPr/>
              </p14:nvContentPartPr>
              <p14:xfrm>
                <a:off x="4552050" y="2436660"/>
                <a:ext cx="95040" cy="6840"/>
              </p14:xfrm>
            </p:contentPart>
          </mc:Choice>
          <mc:Fallback xmlns="">
            <p:pic>
              <p:nvPicPr>
                <p:cNvPr id="48" name="Ink 47">
                  <a:extLst>
                    <a:ext uri="{FF2B5EF4-FFF2-40B4-BE49-F238E27FC236}">
                      <a16:creationId xmlns:a16="http://schemas.microsoft.com/office/drawing/2014/main" id="{55D812B9-82EB-44F0-991D-98E5BD2193AD}"/>
                    </a:ext>
                  </a:extLst>
                </p:cNvPr>
                <p:cNvPicPr/>
                <p:nvPr/>
              </p:nvPicPr>
              <p:blipFill>
                <a:blip r:embed="rId77"/>
                <a:stretch>
                  <a:fillRect/>
                </a:stretch>
              </p:blipFill>
              <p:spPr>
                <a:xfrm>
                  <a:off x="4534050" y="2419020"/>
                  <a:ext cx="1306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D50C15DB-C562-46F0-96E2-E7178778358F}"/>
                    </a:ext>
                  </a:extLst>
                </p14:cNvPr>
                <p14:cNvContentPartPr/>
                <p14:nvPr/>
              </p14:nvContentPartPr>
              <p14:xfrm>
                <a:off x="4799730" y="2430900"/>
                <a:ext cx="17640" cy="56160"/>
              </p14:xfrm>
            </p:contentPart>
          </mc:Choice>
          <mc:Fallback xmlns="">
            <p:pic>
              <p:nvPicPr>
                <p:cNvPr id="49" name="Ink 48">
                  <a:extLst>
                    <a:ext uri="{FF2B5EF4-FFF2-40B4-BE49-F238E27FC236}">
                      <a16:creationId xmlns:a16="http://schemas.microsoft.com/office/drawing/2014/main" id="{D50C15DB-C562-46F0-96E2-E7178778358F}"/>
                    </a:ext>
                  </a:extLst>
                </p:cNvPr>
                <p:cNvPicPr/>
                <p:nvPr/>
              </p:nvPicPr>
              <p:blipFill>
                <a:blip r:embed="rId79"/>
                <a:stretch>
                  <a:fillRect/>
                </a:stretch>
              </p:blipFill>
              <p:spPr>
                <a:xfrm>
                  <a:off x="4781730" y="2413260"/>
                  <a:ext cx="532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C2A941B2-1638-48A1-A18F-5598E53441A9}"/>
                    </a:ext>
                  </a:extLst>
                </p14:cNvPr>
                <p14:cNvContentPartPr/>
                <p14:nvPr/>
              </p14:nvContentPartPr>
              <p14:xfrm>
                <a:off x="4880370" y="2346300"/>
                <a:ext cx="121320" cy="109080"/>
              </p14:xfrm>
            </p:contentPart>
          </mc:Choice>
          <mc:Fallback xmlns="">
            <p:pic>
              <p:nvPicPr>
                <p:cNvPr id="50" name="Ink 49">
                  <a:extLst>
                    <a:ext uri="{FF2B5EF4-FFF2-40B4-BE49-F238E27FC236}">
                      <a16:creationId xmlns:a16="http://schemas.microsoft.com/office/drawing/2014/main" id="{C2A941B2-1638-48A1-A18F-5598E53441A9}"/>
                    </a:ext>
                  </a:extLst>
                </p:cNvPr>
                <p:cNvPicPr/>
                <p:nvPr/>
              </p:nvPicPr>
              <p:blipFill>
                <a:blip r:embed="rId81"/>
                <a:stretch>
                  <a:fillRect/>
                </a:stretch>
              </p:blipFill>
              <p:spPr>
                <a:xfrm>
                  <a:off x="4862730" y="2328660"/>
                  <a:ext cx="156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10029BE4-C45F-476C-A682-C731E2581E99}"/>
                    </a:ext>
                  </a:extLst>
                </p14:cNvPr>
                <p14:cNvContentPartPr/>
                <p14:nvPr/>
              </p14:nvContentPartPr>
              <p14:xfrm>
                <a:off x="5040930" y="2146140"/>
                <a:ext cx="125640" cy="462960"/>
              </p14:xfrm>
            </p:contentPart>
          </mc:Choice>
          <mc:Fallback xmlns="">
            <p:pic>
              <p:nvPicPr>
                <p:cNvPr id="51" name="Ink 50">
                  <a:extLst>
                    <a:ext uri="{FF2B5EF4-FFF2-40B4-BE49-F238E27FC236}">
                      <a16:creationId xmlns:a16="http://schemas.microsoft.com/office/drawing/2014/main" id="{10029BE4-C45F-476C-A682-C731E2581E99}"/>
                    </a:ext>
                  </a:extLst>
                </p:cNvPr>
                <p:cNvPicPr/>
                <p:nvPr/>
              </p:nvPicPr>
              <p:blipFill>
                <a:blip r:embed="rId83"/>
                <a:stretch>
                  <a:fillRect/>
                </a:stretch>
              </p:blipFill>
              <p:spPr>
                <a:xfrm>
                  <a:off x="5023290" y="2128500"/>
                  <a:ext cx="16128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8D373306-A9E5-4493-B437-41F07B8B8DC3}"/>
                    </a:ext>
                  </a:extLst>
                </p14:cNvPr>
                <p14:cNvContentPartPr/>
                <p14:nvPr/>
              </p14:nvContentPartPr>
              <p14:xfrm>
                <a:off x="5375370" y="2392020"/>
                <a:ext cx="194040" cy="25200"/>
              </p14:xfrm>
            </p:contentPart>
          </mc:Choice>
          <mc:Fallback xmlns="">
            <p:pic>
              <p:nvPicPr>
                <p:cNvPr id="53" name="Ink 52">
                  <a:extLst>
                    <a:ext uri="{FF2B5EF4-FFF2-40B4-BE49-F238E27FC236}">
                      <a16:creationId xmlns:a16="http://schemas.microsoft.com/office/drawing/2014/main" id="{8D373306-A9E5-4493-B437-41F07B8B8DC3}"/>
                    </a:ext>
                  </a:extLst>
                </p:cNvPr>
                <p:cNvPicPr/>
                <p:nvPr/>
              </p:nvPicPr>
              <p:blipFill>
                <a:blip r:embed="rId85"/>
                <a:stretch>
                  <a:fillRect/>
                </a:stretch>
              </p:blipFill>
              <p:spPr>
                <a:xfrm>
                  <a:off x="5357370" y="2374020"/>
                  <a:ext cx="2296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C48EB7CD-3C7E-4B0A-B85D-A4579140652D}"/>
                    </a:ext>
                  </a:extLst>
                </p14:cNvPr>
                <p14:cNvContentPartPr/>
                <p14:nvPr/>
              </p14:nvContentPartPr>
              <p14:xfrm>
                <a:off x="5798730" y="2237940"/>
                <a:ext cx="178200" cy="186120"/>
              </p14:xfrm>
            </p:contentPart>
          </mc:Choice>
          <mc:Fallback xmlns="">
            <p:pic>
              <p:nvPicPr>
                <p:cNvPr id="54" name="Ink 53">
                  <a:extLst>
                    <a:ext uri="{FF2B5EF4-FFF2-40B4-BE49-F238E27FC236}">
                      <a16:creationId xmlns:a16="http://schemas.microsoft.com/office/drawing/2014/main" id="{C48EB7CD-3C7E-4B0A-B85D-A4579140652D}"/>
                    </a:ext>
                  </a:extLst>
                </p:cNvPr>
                <p:cNvPicPr/>
                <p:nvPr/>
              </p:nvPicPr>
              <p:blipFill>
                <a:blip r:embed="rId87"/>
                <a:stretch>
                  <a:fillRect/>
                </a:stretch>
              </p:blipFill>
              <p:spPr>
                <a:xfrm>
                  <a:off x="5781090" y="2219940"/>
                  <a:ext cx="213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6449CA6B-FBE8-4E35-8ED9-EDDF4613BF3E}"/>
                    </a:ext>
                  </a:extLst>
                </p14:cNvPr>
                <p14:cNvContentPartPr/>
                <p14:nvPr/>
              </p14:nvContentPartPr>
              <p14:xfrm>
                <a:off x="3559170" y="2681820"/>
                <a:ext cx="2549160" cy="47880"/>
              </p14:xfrm>
            </p:contentPart>
          </mc:Choice>
          <mc:Fallback xmlns="">
            <p:pic>
              <p:nvPicPr>
                <p:cNvPr id="55" name="Ink 54">
                  <a:extLst>
                    <a:ext uri="{FF2B5EF4-FFF2-40B4-BE49-F238E27FC236}">
                      <a16:creationId xmlns:a16="http://schemas.microsoft.com/office/drawing/2014/main" id="{6449CA6B-FBE8-4E35-8ED9-EDDF4613BF3E}"/>
                    </a:ext>
                  </a:extLst>
                </p:cNvPr>
                <p:cNvPicPr/>
                <p:nvPr/>
              </p:nvPicPr>
              <p:blipFill>
                <a:blip r:embed="rId89"/>
                <a:stretch>
                  <a:fillRect/>
                </a:stretch>
              </p:blipFill>
              <p:spPr>
                <a:xfrm>
                  <a:off x="3541170" y="2664180"/>
                  <a:ext cx="25848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Ink 56">
                  <a:extLst>
                    <a:ext uri="{FF2B5EF4-FFF2-40B4-BE49-F238E27FC236}">
                      <a16:creationId xmlns:a16="http://schemas.microsoft.com/office/drawing/2014/main" id="{425E502A-D546-46E7-916E-7AF848C5EEC2}"/>
                    </a:ext>
                  </a:extLst>
                </p14:cNvPr>
                <p14:cNvContentPartPr/>
                <p14:nvPr/>
              </p14:nvContentPartPr>
              <p14:xfrm>
                <a:off x="3726570" y="2937060"/>
                <a:ext cx="270720" cy="102960"/>
              </p14:xfrm>
            </p:contentPart>
          </mc:Choice>
          <mc:Fallback xmlns="">
            <p:pic>
              <p:nvPicPr>
                <p:cNvPr id="57" name="Ink 56">
                  <a:extLst>
                    <a:ext uri="{FF2B5EF4-FFF2-40B4-BE49-F238E27FC236}">
                      <a16:creationId xmlns:a16="http://schemas.microsoft.com/office/drawing/2014/main" id="{425E502A-D546-46E7-916E-7AF848C5EEC2}"/>
                    </a:ext>
                  </a:extLst>
                </p:cNvPr>
                <p:cNvPicPr/>
                <p:nvPr/>
              </p:nvPicPr>
              <p:blipFill>
                <a:blip r:embed="rId91"/>
                <a:stretch>
                  <a:fillRect/>
                </a:stretch>
              </p:blipFill>
              <p:spPr>
                <a:xfrm>
                  <a:off x="3708570" y="2919060"/>
                  <a:ext cx="306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842BE5BE-2A06-4E5D-A701-806E45A89FC4}"/>
                    </a:ext>
                  </a:extLst>
                </p14:cNvPr>
                <p14:cNvContentPartPr/>
                <p14:nvPr/>
              </p14:nvContentPartPr>
              <p14:xfrm>
                <a:off x="4041570" y="2946780"/>
                <a:ext cx="175680" cy="92160"/>
              </p14:xfrm>
            </p:contentPart>
          </mc:Choice>
          <mc:Fallback xmlns="">
            <p:pic>
              <p:nvPicPr>
                <p:cNvPr id="58" name="Ink 57">
                  <a:extLst>
                    <a:ext uri="{FF2B5EF4-FFF2-40B4-BE49-F238E27FC236}">
                      <a16:creationId xmlns:a16="http://schemas.microsoft.com/office/drawing/2014/main" id="{842BE5BE-2A06-4E5D-A701-806E45A89FC4}"/>
                    </a:ext>
                  </a:extLst>
                </p:cNvPr>
                <p:cNvPicPr/>
                <p:nvPr/>
              </p:nvPicPr>
              <p:blipFill>
                <a:blip r:embed="rId93"/>
                <a:stretch>
                  <a:fillRect/>
                </a:stretch>
              </p:blipFill>
              <p:spPr>
                <a:xfrm>
                  <a:off x="4023570" y="2928780"/>
                  <a:ext cx="2113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8B700F57-FF3A-4BEA-B3FF-FFC7544EF15A}"/>
                    </a:ext>
                  </a:extLst>
                </p14:cNvPr>
                <p14:cNvContentPartPr/>
                <p14:nvPr/>
              </p14:nvContentPartPr>
              <p14:xfrm>
                <a:off x="4250730" y="2949660"/>
                <a:ext cx="109440" cy="82800"/>
              </p14:xfrm>
            </p:contentPart>
          </mc:Choice>
          <mc:Fallback xmlns="">
            <p:pic>
              <p:nvPicPr>
                <p:cNvPr id="59" name="Ink 58">
                  <a:extLst>
                    <a:ext uri="{FF2B5EF4-FFF2-40B4-BE49-F238E27FC236}">
                      <a16:creationId xmlns:a16="http://schemas.microsoft.com/office/drawing/2014/main" id="{8B700F57-FF3A-4BEA-B3FF-FFC7544EF15A}"/>
                    </a:ext>
                  </a:extLst>
                </p:cNvPr>
                <p:cNvPicPr/>
                <p:nvPr/>
              </p:nvPicPr>
              <p:blipFill>
                <a:blip r:embed="rId95"/>
                <a:stretch>
                  <a:fillRect/>
                </a:stretch>
              </p:blipFill>
              <p:spPr>
                <a:xfrm>
                  <a:off x="4233090" y="2932020"/>
                  <a:ext cx="14508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 name="Ink 59">
                  <a:extLst>
                    <a:ext uri="{FF2B5EF4-FFF2-40B4-BE49-F238E27FC236}">
                      <a16:creationId xmlns:a16="http://schemas.microsoft.com/office/drawing/2014/main" id="{4826AF61-0035-497D-A057-050F3B80BC98}"/>
                    </a:ext>
                  </a:extLst>
                </p14:cNvPr>
                <p14:cNvContentPartPr/>
                <p14:nvPr/>
              </p14:nvContentPartPr>
              <p14:xfrm>
                <a:off x="4552770" y="2756700"/>
                <a:ext cx="98640" cy="403200"/>
              </p14:xfrm>
            </p:contentPart>
          </mc:Choice>
          <mc:Fallback xmlns="">
            <p:pic>
              <p:nvPicPr>
                <p:cNvPr id="60" name="Ink 59">
                  <a:extLst>
                    <a:ext uri="{FF2B5EF4-FFF2-40B4-BE49-F238E27FC236}">
                      <a16:creationId xmlns:a16="http://schemas.microsoft.com/office/drawing/2014/main" id="{4826AF61-0035-497D-A057-050F3B80BC98}"/>
                    </a:ext>
                  </a:extLst>
                </p:cNvPr>
                <p:cNvPicPr/>
                <p:nvPr/>
              </p:nvPicPr>
              <p:blipFill>
                <a:blip r:embed="rId97"/>
                <a:stretch>
                  <a:fillRect/>
                </a:stretch>
              </p:blipFill>
              <p:spPr>
                <a:xfrm>
                  <a:off x="4535130" y="2739060"/>
                  <a:ext cx="1342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E56C5DAB-930A-45BF-A59D-29D9E9ACC960}"/>
                    </a:ext>
                  </a:extLst>
                </p14:cNvPr>
                <p14:cNvContentPartPr/>
                <p14:nvPr/>
              </p14:nvContentPartPr>
              <p14:xfrm>
                <a:off x="4709370" y="2848140"/>
                <a:ext cx="55800" cy="174960"/>
              </p14:xfrm>
            </p:contentPart>
          </mc:Choice>
          <mc:Fallback xmlns="">
            <p:pic>
              <p:nvPicPr>
                <p:cNvPr id="61" name="Ink 60">
                  <a:extLst>
                    <a:ext uri="{FF2B5EF4-FFF2-40B4-BE49-F238E27FC236}">
                      <a16:creationId xmlns:a16="http://schemas.microsoft.com/office/drawing/2014/main" id="{E56C5DAB-930A-45BF-A59D-29D9E9ACC960}"/>
                    </a:ext>
                  </a:extLst>
                </p:cNvPr>
                <p:cNvPicPr/>
                <p:nvPr/>
              </p:nvPicPr>
              <p:blipFill>
                <a:blip r:embed="rId99"/>
                <a:stretch>
                  <a:fillRect/>
                </a:stretch>
              </p:blipFill>
              <p:spPr>
                <a:xfrm>
                  <a:off x="4691370" y="2830140"/>
                  <a:ext cx="914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76377DD0-7930-42CB-AFD8-DC6E56C5D030}"/>
                    </a:ext>
                  </a:extLst>
                </p14:cNvPr>
                <p14:cNvContentPartPr/>
                <p14:nvPr/>
              </p14:nvContentPartPr>
              <p14:xfrm>
                <a:off x="4723410" y="2836620"/>
                <a:ext cx="134640" cy="200520"/>
              </p14:xfrm>
            </p:contentPart>
          </mc:Choice>
          <mc:Fallback xmlns="">
            <p:pic>
              <p:nvPicPr>
                <p:cNvPr id="62" name="Ink 61">
                  <a:extLst>
                    <a:ext uri="{FF2B5EF4-FFF2-40B4-BE49-F238E27FC236}">
                      <a16:creationId xmlns:a16="http://schemas.microsoft.com/office/drawing/2014/main" id="{76377DD0-7930-42CB-AFD8-DC6E56C5D030}"/>
                    </a:ext>
                  </a:extLst>
                </p:cNvPr>
                <p:cNvPicPr/>
                <p:nvPr/>
              </p:nvPicPr>
              <p:blipFill>
                <a:blip r:embed="rId101"/>
                <a:stretch>
                  <a:fillRect/>
                </a:stretch>
              </p:blipFill>
              <p:spPr>
                <a:xfrm>
                  <a:off x="4705770" y="2818620"/>
                  <a:ext cx="1702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0CA1BF9F-448E-43A2-AD55-2F2300F0BD01}"/>
                    </a:ext>
                  </a:extLst>
                </p14:cNvPr>
                <p14:cNvContentPartPr/>
                <p14:nvPr/>
              </p14:nvContentPartPr>
              <p14:xfrm>
                <a:off x="4954890" y="2973420"/>
                <a:ext cx="17640" cy="71280"/>
              </p14:xfrm>
            </p:contentPart>
          </mc:Choice>
          <mc:Fallback xmlns="">
            <p:pic>
              <p:nvPicPr>
                <p:cNvPr id="63" name="Ink 62">
                  <a:extLst>
                    <a:ext uri="{FF2B5EF4-FFF2-40B4-BE49-F238E27FC236}">
                      <a16:creationId xmlns:a16="http://schemas.microsoft.com/office/drawing/2014/main" id="{0CA1BF9F-448E-43A2-AD55-2F2300F0BD01}"/>
                    </a:ext>
                  </a:extLst>
                </p:cNvPr>
                <p:cNvPicPr/>
                <p:nvPr/>
              </p:nvPicPr>
              <p:blipFill>
                <a:blip r:embed="rId103"/>
                <a:stretch>
                  <a:fillRect/>
                </a:stretch>
              </p:blipFill>
              <p:spPr>
                <a:xfrm>
                  <a:off x="4936890" y="2955420"/>
                  <a:ext cx="532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EB90BE44-97A6-4019-8DA2-1F37AC1EF82E}"/>
                    </a:ext>
                  </a:extLst>
                </p14:cNvPr>
                <p14:cNvContentPartPr/>
                <p14:nvPr/>
              </p14:nvContentPartPr>
              <p14:xfrm>
                <a:off x="5025450" y="2903220"/>
                <a:ext cx="128160" cy="99720"/>
              </p14:xfrm>
            </p:contentPart>
          </mc:Choice>
          <mc:Fallback xmlns="">
            <p:pic>
              <p:nvPicPr>
                <p:cNvPr id="64" name="Ink 63">
                  <a:extLst>
                    <a:ext uri="{FF2B5EF4-FFF2-40B4-BE49-F238E27FC236}">
                      <a16:creationId xmlns:a16="http://schemas.microsoft.com/office/drawing/2014/main" id="{EB90BE44-97A6-4019-8DA2-1F37AC1EF82E}"/>
                    </a:ext>
                  </a:extLst>
                </p:cNvPr>
                <p:cNvPicPr/>
                <p:nvPr/>
              </p:nvPicPr>
              <p:blipFill>
                <a:blip r:embed="rId105"/>
                <a:stretch>
                  <a:fillRect/>
                </a:stretch>
              </p:blipFill>
              <p:spPr>
                <a:xfrm>
                  <a:off x="5007810" y="2885580"/>
                  <a:ext cx="1638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C0B8EC9D-19BB-49E6-928F-0C8B13219A03}"/>
                    </a:ext>
                  </a:extLst>
                </p14:cNvPr>
                <p14:cNvContentPartPr/>
                <p14:nvPr/>
              </p14:nvContentPartPr>
              <p14:xfrm>
                <a:off x="5174490" y="2795580"/>
                <a:ext cx="93600" cy="382320"/>
              </p14:xfrm>
            </p:contentPart>
          </mc:Choice>
          <mc:Fallback xmlns="">
            <p:pic>
              <p:nvPicPr>
                <p:cNvPr id="65" name="Ink 64">
                  <a:extLst>
                    <a:ext uri="{FF2B5EF4-FFF2-40B4-BE49-F238E27FC236}">
                      <a16:creationId xmlns:a16="http://schemas.microsoft.com/office/drawing/2014/main" id="{C0B8EC9D-19BB-49E6-928F-0C8B13219A03}"/>
                    </a:ext>
                  </a:extLst>
                </p:cNvPr>
                <p:cNvPicPr/>
                <p:nvPr/>
              </p:nvPicPr>
              <p:blipFill>
                <a:blip r:embed="rId107"/>
                <a:stretch>
                  <a:fillRect/>
                </a:stretch>
              </p:blipFill>
              <p:spPr>
                <a:xfrm>
                  <a:off x="5156490" y="2777580"/>
                  <a:ext cx="1292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2FECBF6C-3F7D-42C8-8FC0-A20C7E0561BC}"/>
                    </a:ext>
                  </a:extLst>
                </p14:cNvPr>
                <p14:cNvContentPartPr/>
                <p14:nvPr/>
              </p14:nvContentPartPr>
              <p14:xfrm>
                <a:off x="5494530" y="2970900"/>
                <a:ext cx="142920" cy="13320"/>
              </p14:xfrm>
            </p:contentPart>
          </mc:Choice>
          <mc:Fallback xmlns="">
            <p:pic>
              <p:nvPicPr>
                <p:cNvPr id="66" name="Ink 65">
                  <a:extLst>
                    <a:ext uri="{FF2B5EF4-FFF2-40B4-BE49-F238E27FC236}">
                      <a16:creationId xmlns:a16="http://schemas.microsoft.com/office/drawing/2014/main" id="{2FECBF6C-3F7D-42C8-8FC0-A20C7E0561BC}"/>
                    </a:ext>
                  </a:extLst>
                </p:cNvPr>
                <p:cNvPicPr/>
                <p:nvPr/>
              </p:nvPicPr>
              <p:blipFill>
                <a:blip r:embed="rId109"/>
                <a:stretch>
                  <a:fillRect/>
                </a:stretch>
              </p:blipFill>
              <p:spPr>
                <a:xfrm>
                  <a:off x="5476530" y="2953260"/>
                  <a:ext cx="1785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7ACFCB4F-B6E2-43F1-9AA1-B601F1CD0788}"/>
                    </a:ext>
                  </a:extLst>
                </p14:cNvPr>
                <p14:cNvContentPartPr/>
                <p14:nvPr/>
              </p14:nvContentPartPr>
              <p14:xfrm>
                <a:off x="5792610" y="2856780"/>
                <a:ext cx="205200" cy="113400"/>
              </p14:xfrm>
            </p:contentPart>
          </mc:Choice>
          <mc:Fallback xmlns="">
            <p:pic>
              <p:nvPicPr>
                <p:cNvPr id="67" name="Ink 66">
                  <a:extLst>
                    <a:ext uri="{FF2B5EF4-FFF2-40B4-BE49-F238E27FC236}">
                      <a16:creationId xmlns:a16="http://schemas.microsoft.com/office/drawing/2014/main" id="{7ACFCB4F-B6E2-43F1-9AA1-B601F1CD0788}"/>
                    </a:ext>
                  </a:extLst>
                </p:cNvPr>
                <p:cNvPicPr/>
                <p:nvPr/>
              </p:nvPicPr>
              <p:blipFill>
                <a:blip r:embed="rId111"/>
                <a:stretch>
                  <a:fillRect/>
                </a:stretch>
              </p:blipFill>
              <p:spPr>
                <a:xfrm>
                  <a:off x="5774610" y="2839140"/>
                  <a:ext cx="2408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5401FC49-A2C7-4B0A-B992-6CFEC54BAA82}"/>
                    </a:ext>
                  </a:extLst>
                </p14:cNvPr>
                <p14:cNvContentPartPr/>
                <p14:nvPr/>
              </p14:nvContentPartPr>
              <p14:xfrm>
                <a:off x="6065490" y="2879100"/>
                <a:ext cx="3600" cy="113400"/>
              </p14:xfrm>
            </p:contentPart>
          </mc:Choice>
          <mc:Fallback xmlns="">
            <p:pic>
              <p:nvPicPr>
                <p:cNvPr id="68" name="Ink 67">
                  <a:extLst>
                    <a:ext uri="{FF2B5EF4-FFF2-40B4-BE49-F238E27FC236}">
                      <a16:creationId xmlns:a16="http://schemas.microsoft.com/office/drawing/2014/main" id="{5401FC49-A2C7-4B0A-B992-6CFEC54BAA82}"/>
                    </a:ext>
                  </a:extLst>
                </p:cNvPr>
                <p:cNvPicPr/>
                <p:nvPr/>
              </p:nvPicPr>
              <p:blipFill>
                <a:blip r:embed="rId113"/>
                <a:stretch>
                  <a:fillRect/>
                </a:stretch>
              </p:blipFill>
              <p:spPr>
                <a:xfrm>
                  <a:off x="6047490" y="2861460"/>
                  <a:ext cx="392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B792305E-A56A-471F-94A7-9365EB0301E2}"/>
                    </a:ext>
                  </a:extLst>
                </p14:cNvPr>
                <p14:cNvContentPartPr/>
                <p14:nvPr/>
              </p14:nvContentPartPr>
              <p14:xfrm>
                <a:off x="6000330" y="2771100"/>
                <a:ext cx="63000" cy="28080"/>
              </p14:xfrm>
            </p:contentPart>
          </mc:Choice>
          <mc:Fallback xmlns="">
            <p:pic>
              <p:nvPicPr>
                <p:cNvPr id="69" name="Ink 68">
                  <a:extLst>
                    <a:ext uri="{FF2B5EF4-FFF2-40B4-BE49-F238E27FC236}">
                      <a16:creationId xmlns:a16="http://schemas.microsoft.com/office/drawing/2014/main" id="{B792305E-A56A-471F-94A7-9365EB0301E2}"/>
                    </a:ext>
                  </a:extLst>
                </p:cNvPr>
                <p:cNvPicPr/>
                <p:nvPr/>
              </p:nvPicPr>
              <p:blipFill>
                <a:blip r:embed="rId115"/>
                <a:stretch>
                  <a:fillRect/>
                </a:stretch>
              </p:blipFill>
              <p:spPr>
                <a:xfrm>
                  <a:off x="5982330" y="2753460"/>
                  <a:ext cx="986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0076B1B7-6000-4A13-8EE4-924680F7EF00}"/>
                    </a:ext>
                  </a:extLst>
                </p14:cNvPr>
                <p14:cNvContentPartPr/>
                <p14:nvPr/>
              </p14:nvContentPartPr>
              <p14:xfrm>
                <a:off x="6152250" y="2847420"/>
                <a:ext cx="129960" cy="128520"/>
              </p14:xfrm>
            </p:contentPart>
          </mc:Choice>
          <mc:Fallback xmlns="">
            <p:pic>
              <p:nvPicPr>
                <p:cNvPr id="70" name="Ink 69">
                  <a:extLst>
                    <a:ext uri="{FF2B5EF4-FFF2-40B4-BE49-F238E27FC236}">
                      <a16:creationId xmlns:a16="http://schemas.microsoft.com/office/drawing/2014/main" id="{0076B1B7-6000-4A13-8EE4-924680F7EF00}"/>
                    </a:ext>
                  </a:extLst>
                </p:cNvPr>
                <p:cNvPicPr/>
                <p:nvPr/>
              </p:nvPicPr>
              <p:blipFill>
                <a:blip r:embed="rId117"/>
                <a:stretch>
                  <a:fillRect/>
                </a:stretch>
              </p:blipFill>
              <p:spPr>
                <a:xfrm>
                  <a:off x="6134250" y="2829420"/>
                  <a:ext cx="1656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C940F677-CF64-4B62-9ED0-D5BBC713EB53}"/>
                    </a:ext>
                  </a:extLst>
                </p14:cNvPr>
                <p14:cNvContentPartPr/>
                <p14:nvPr/>
              </p14:nvContentPartPr>
              <p14:xfrm>
                <a:off x="6438090" y="2692620"/>
                <a:ext cx="209520" cy="429840"/>
              </p14:xfrm>
            </p:contentPart>
          </mc:Choice>
          <mc:Fallback xmlns="">
            <p:pic>
              <p:nvPicPr>
                <p:cNvPr id="71" name="Ink 70">
                  <a:extLst>
                    <a:ext uri="{FF2B5EF4-FFF2-40B4-BE49-F238E27FC236}">
                      <a16:creationId xmlns:a16="http://schemas.microsoft.com/office/drawing/2014/main" id="{C940F677-CF64-4B62-9ED0-D5BBC713EB53}"/>
                    </a:ext>
                  </a:extLst>
                </p:cNvPr>
                <p:cNvPicPr/>
                <p:nvPr/>
              </p:nvPicPr>
              <p:blipFill>
                <a:blip r:embed="rId119"/>
                <a:stretch>
                  <a:fillRect/>
                </a:stretch>
              </p:blipFill>
              <p:spPr>
                <a:xfrm>
                  <a:off x="6420090" y="2674620"/>
                  <a:ext cx="2451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04C71F9D-6921-4B9D-AA38-A354868D3936}"/>
                    </a:ext>
                  </a:extLst>
                </p14:cNvPr>
                <p14:cNvContentPartPr/>
                <p14:nvPr/>
              </p14:nvContentPartPr>
              <p14:xfrm>
                <a:off x="6649050" y="2753460"/>
                <a:ext cx="92880" cy="217440"/>
              </p14:xfrm>
            </p:contentPart>
          </mc:Choice>
          <mc:Fallback xmlns="">
            <p:pic>
              <p:nvPicPr>
                <p:cNvPr id="72" name="Ink 71">
                  <a:extLst>
                    <a:ext uri="{FF2B5EF4-FFF2-40B4-BE49-F238E27FC236}">
                      <a16:creationId xmlns:a16="http://schemas.microsoft.com/office/drawing/2014/main" id="{04C71F9D-6921-4B9D-AA38-A354868D3936}"/>
                    </a:ext>
                  </a:extLst>
                </p:cNvPr>
                <p:cNvPicPr/>
                <p:nvPr/>
              </p:nvPicPr>
              <p:blipFill>
                <a:blip r:embed="rId121"/>
                <a:stretch>
                  <a:fillRect/>
                </a:stretch>
              </p:blipFill>
              <p:spPr>
                <a:xfrm>
                  <a:off x="6631410" y="2735820"/>
                  <a:ext cx="12852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DBC3988E-FD46-47C0-84F6-85199EFA59DE}"/>
                    </a:ext>
                  </a:extLst>
                </p14:cNvPr>
                <p14:cNvContentPartPr/>
                <p14:nvPr/>
              </p14:nvContentPartPr>
              <p14:xfrm>
                <a:off x="6606210" y="2872620"/>
                <a:ext cx="233640" cy="91080"/>
              </p14:xfrm>
            </p:contentPart>
          </mc:Choice>
          <mc:Fallback xmlns="">
            <p:pic>
              <p:nvPicPr>
                <p:cNvPr id="73" name="Ink 72">
                  <a:extLst>
                    <a:ext uri="{FF2B5EF4-FFF2-40B4-BE49-F238E27FC236}">
                      <a16:creationId xmlns:a16="http://schemas.microsoft.com/office/drawing/2014/main" id="{DBC3988E-FD46-47C0-84F6-85199EFA59DE}"/>
                    </a:ext>
                  </a:extLst>
                </p:cNvPr>
                <p:cNvPicPr/>
                <p:nvPr/>
              </p:nvPicPr>
              <p:blipFill>
                <a:blip r:embed="rId123"/>
                <a:stretch>
                  <a:fillRect/>
                </a:stretch>
              </p:blipFill>
              <p:spPr>
                <a:xfrm>
                  <a:off x="6588210" y="2854620"/>
                  <a:ext cx="2692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Ink 73">
                  <a:extLst>
                    <a:ext uri="{FF2B5EF4-FFF2-40B4-BE49-F238E27FC236}">
                      <a16:creationId xmlns:a16="http://schemas.microsoft.com/office/drawing/2014/main" id="{BF5FBF62-207E-4A75-BE0F-1525F1A289B1}"/>
                    </a:ext>
                  </a:extLst>
                </p14:cNvPr>
                <p14:cNvContentPartPr/>
                <p14:nvPr/>
              </p14:nvContentPartPr>
              <p14:xfrm>
                <a:off x="6894570" y="2798100"/>
                <a:ext cx="113760" cy="133200"/>
              </p14:xfrm>
            </p:contentPart>
          </mc:Choice>
          <mc:Fallback xmlns="">
            <p:pic>
              <p:nvPicPr>
                <p:cNvPr id="74" name="Ink 73">
                  <a:extLst>
                    <a:ext uri="{FF2B5EF4-FFF2-40B4-BE49-F238E27FC236}">
                      <a16:creationId xmlns:a16="http://schemas.microsoft.com/office/drawing/2014/main" id="{BF5FBF62-207E-4A75-BE0F-1525F1A289B1}"/>
                    </a:ext>
                  </a:extLst>
                </p:cNvPr>
                <p:cNvPicPr/>
                <p:nvPr/>
              </p:nvPicPr>
              <p:blipFill>
                <a:blip r:embed="rId125"/>
                <a:stretch>
                  <a:fillRect/>
                </a:stretch>
              </p:blipFill>
              <p:spPr>
                <a:xfrm>
                  <a:off x="6876930" y="2780100"/>
                  <a:ext cx="1494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Ink 74">
                  <a:extLst>
                    <a:ext uri="{FF2B5EF4-FFF2-40B4-BE49-F238E27FC236}">
                      <a16:creationId xmlns:a16="http://schemas.microsoft.com/office/drawing/2014/main" id="{736117A4-B6F8-43EC-A21D-A84A16D1991A}"/>
                    </a:ext>
                  </a:extLst>
                </p14:cNvPr>
                <p14:cNvContentPartPr/>
                <p14:nvPr/>
              </p14:nvContentPartPr>
              <p14:xfrm>
                <a:off x="7068450" y="2683980"/>
                <a:ext cx="64800" cy="377280"/>
              </p14:xfrm>
            </p:contentPart>
          </mc:Choice>
          <mc:Fallback xmlns="">
            <p:pic>
              <p:nvPicPr>
                <p:cNvPr id="75" name="Ink 74">
                  <a:extLst>
                    <a:ext uri="{FF2B5EF4-FFF2-40B4-BE49-F238E27FC236}">
                      <a16:creationId xmlns:a16="http://schemas.microsoft.com/office/drawing/2014/main" id="{736117A4-B6F8-43EC-A21D-A84A16D1991A}"/>
                    </a:ext>
                  </a:extLst>
                </p:cNvPr>
                <p:cNvPicPr/>
                <p:nvPr/>
              </p:nvPicPr>
              <p:blipFill>
                <a:blip r:embed="rId127"/>
                <a:stretch>
                  <a:fillRect/>
                </a:stretch>
              </p:blipFill>
              <p:spPr>
                <a:xfrm>
                  <a:off x="7050450" y="2666340"/>
                  <a:ext cx="100440" cy="412920"/>
                </a:xfrm>
                <a:prstGeom prst="rect">
                  <a:avLst/>
                </a:prstGeom>
              </p:spPr>
            </p:pic>
          </mc:Fallback>
        </mc:AlternateContent>
      </p:grpSp>
      <p:grpSp>
        <p:nvGrpSpPr>
          <p:cNvPr id="101" name="Group 100">
            <a:extLst>
              <a:ext uri="{FF2B5EF4-FFF2-40B4-BE49-F238E27FC236}">
                <a16:creationId xmlns:a16="http://schemas.microsoft.com/office/drawing/2014/main" id="{9DF22109-BD49-49B1-A805-E79D67374F75}"/>
              </a:ext>
            </a:extLst>
          </p:cNvPr>
          <p:cNvGrpSpPr/>
          <p:nvPr/>
        </p:nvGrpSpPr>
        <p:grpSpPr>
          <a:xfrm>
            <a:off x="319530" y="3588300"/>
            <a:ext cx="232920" cy="173880"/>
            <a:chOff x="319530" y="3588300"/>
            <a:chExt cx="232920" cy="173880"/>
          </a:xfrm>
        </p:grpSpPr>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A0322A05-4B70-4D86-AA95-318561D6AFD7}"/>
                    </a:ext>
                  </a:extLst>
                </p14:cNvPr>
                <p14:cNvContentPartPr/>
                <p14:nvPr/>
              </p14:nvContentPartPr>
              <p14:xfrm>
                <a:off x="319530" y="3753900"/>
                <a:ext cx="18720" cy="8280"/>
              </p14:xfrm>
            </p:contentPart>
          </mc:Choice>
          <mc:Fallback xmlns="">
            <p:pic>
              <p:nvPicPr>
                <p:cNvPr id="78" name="Ink 77">
                  <a:extLst>
                    <a:ext uri="{FF2B5EF4-FFF2-40B4-BE49-F238E27FC236}">
                      <a16:creationId xmlns:a16="http://schemas.microsoft.com/office/drawing/2014/main" id="{A0322A05-4B70-4D86-AA95-318561D6AFD7}"/>
                    </a:ext>
                  </a:extLst>
                </p:cNvPr>
                <p:cNvPicPr/>
                <p:nvPr/>
              </p:nvPicPr>
              <p:blipFill>
                <a:blip r:embed="rId129"/>
                <a:stretch>
                  <a:fillRect/>
                </a:stretch>
              </p:blipFill>
              <p:spPr>
                <a:xfrm>
                  <a:off x="301530" y="3735900"/>
                  <a:ext cx="543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0E49E71C-68EB-4F16-91F7-A18B35946AFE}"/>
                    </a:ext>
                  </a:extLst>
                </p14:cNvPr>
                <p14:cNvContentPartPr/>
                <p14:nvPr/>
              </p14:nvContentPartPr>
              <p14:xfrm>
                <a:off x="386850" y="3588300"/>
                <a:ext cx="165600" cy="165960"/>
              </p14:xfrm>
            </p:contentPart>
          </mc:Choice>
          <mc:Fallback xmlns="">
            <p:pic>
              <p:nvPicPr>
                <p:cNvPr id="79" name="Ink 78">
                  <a:extLst>
                    <a:ext uri="{FF2B5EF4-FFF2-40B4-BE49-F238E27FC236}">
                      <a16:creationId xmlns:a16="http://schemas.microsoft.com/office/drawing/2014/main" id="{0E49E71C-68EB-4F16-91F7-A18B35946AFE}"/>
                    </a:ext>
                  </a:extLst>
                </p:cNvPr>
                <p:cNvPicPr/>
                <p:nvPr/>
              </p:nvPicPr>
              <p:blipFill>
                <a:blip r:embed="rId131"/>
                <a:stretch>
                  <a:fillRect/>
                </a:stretch>
              </p:blipFill>
              <p:spPr>
                <a:xfrm>
                  <a:off x="368850" y="3570300"/>
                  <a:ext cx="201240" cy="201600"/>
                </a:xfrm>
                <a:prstGeom prst="rect">
                  <a:avLst/>
                </a:prstGeom>
              </p:spPr>
            </p:pic>
          </mc:Fallback>
        </mc:AlternateContent>
      </p:grpSp>
      <p:grpSp>
        <p:nvGrpSpPr>
          <p:cNvPr id="100" name="Group 99">
            <a:extLst>
              <a:ext uri="{FF2B5EF4-FFF2-40B4-BE49-F238E27FC236}">
                <a16:creationId xmlns:a16="http://schemas.microsoft.com/office/drawing/2014/main" id="{FAA98184-76A8-4CE8-B9E9-E8730F61EA4F}"/>
              </a:ext>
            </a:extLst>
          </p:cNvPr>
          <p:cNvGrpSpPr/>
          <p:nvPr/>
        </p:nvGrpSpPr>
        <p:grpSpPr>
          <a:xfrm>
            <a:off x="770970" y="3484620"/>
            <a:ext cx="1508040" cy="307440"/>
            <a:chOff x="770970" y="3484620"/>
            <a:chExt cx="1508040" cy="307440"/>
          </a:xfrm>
        </p:grpSpPr>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290C2612-38A6-47FF-943B-9C601659C19F}"/>
                    </a:ext>
                  </a:extLst>
                </p14:cNvPr>
                <p14:cNvContentPartPr/>
                <p14:nvPr/>
              </p14:nvContentPartPr>
              <p14:xfrm>
                <a:off x="801210" y="3583980"/>
                <a:ext cx="7200" cy="188640"/>
              </p14:xfrm>
            </p:contentPart>
          </mc:Choice>
          <mc:Fallback xmlns="">
            <p:pic>
              <p:nvPicPr>
                <p:cNvPr id="80" name="Ink 79">
                  <a:extLst>
                    <a:ext uri="{FF2B5EF4-FFF2-40B4-BE49-F238E27FC236}">
                      <a16:creationId xmlns:a16="http://schemas.microsoft.com/office/drawing/2014/main" id="{290C2612-38A6-47FF-943B-9C601659C19F}"/>
                    </a:ext>
                  </a:extLst>
                </p:cNvPr>
                <p:cNvPicPr/>
                <p:nvPr/>
              </p:nvPicPr>
              <p:blipFill>
                <a:blip r:embed="rId133"/>
                <a:stretch>
                  <a:fillRect/>
                </a:stretch>
              </p:blipFill>
              <p:spPr>
                <a:xfrm>
                  <a:off x="783570" y="3565980"/>
                  <a:ext cx="428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FD838C37-8B5E-4355-9B93-5D4536AE1FC8}"/>
                    </a:ext>
                  </a:extLst>
                </p14:cNvPr>
                <p14:cNvContentPartPr/>
                <p14:nvPr/>
              </p14:nvContentPartPr>
              <p14:xfrm>
                <a:off x="770970" y="3583260"/>
                <a:ext cx="121320" cy="12960"/>
              </p14:xfrm>
            </p:contentPart>
          </mc:Choice>
          <mc:Fallback xmlns="">
            <p:pic>
              <p:nvPicPr>
                <p:cNvPr id="81" name="Ink 80">
                  <a:extLst>
                    <a:ext uri="{FF2B5EF4-FFF2-40B4-BE49-F238E27FC236}">
                      <a16:creationId xmlns:a16="http://schemas.microsoft.com/office/drawing/2014/main" id="{FD838C37-8B5E-4355-9B93-5D4536AE1FC8}"/>
                    </a:ext>
                  </a:extLst>
                </p:cNvPr>
                <p:cNvPicPr/>
                <p:nvPr/>
              </p:nvPicPr>
              <p:blipFill>
                <a:blip r:embed="rId135"/>
                <a:stretch>
                  <a:fillRect/>
                </a:stretch>
              </p:blipFill>
              <p:spPr>
                <a:xfrm>
                  <a:off x="753330" y="3565260"/>
                  <a:ext cx="1569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D06C3BE0-E87E-42BD-B642-F20B9F7B77D1}"/>
                    </a:ext>
                  </a:extLst>
                </p14:cNvPr>
                <p14:cNvContentPartPr/>
                <p14:nvPr/>
              </p14:nvContentPartPr>
              <p14:xfrm>
                <a:off x="788610" y="3661020"/>
                <a:ext cx="176040" cy="101880"/>
              </p14:xfrm>
            </p:contentPart>
          </mc:Choice>
          <mc:Fallback xmlns="">
            <p:pic>
              <p:nvPicPr>
                <p:cNvPr id="82" name="Ink 81">
                  <a:extLst>
                    <a:ext uri="{FF2B5EF4-FFF2-40B4-BE49-F238E27FC236}">
                      <a16:creationId xmlns:a16="http://schemas.microsoft.com/office/drawing/2014/main" id="{D06C3BE0-E87E-42BD-B642-F20B9F7B77D1}"/>
                    </a:ext>
                  </a:extLst>
                </p:cNvPr>
                <p:cNvPicPr/>
                <p:nvPr/>
              </p:nvPicPr>
              <p:blipFill>
                <a:blip r:embed="rId137"/>
                <a:stretch>
                  <a:fillRect/>
                </a:stretch>
              </p:blipFill>
              <p:spPr>
                <a:xfrm>
                  <a:off x="770970" y="3643020"/>
                  <a:ext cx="211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Ink 82">
                  <a:extLst>
                    <a:ext uri="{FF2B5EF4-FFF2-40B4-BE49-F238E27FC236}">
                      <a16:creationId xmlns:a16="http://schemas.microsoft.com/office/drawing/2014/main" id="{45032EDD-2D38-42D8-950E-FFE02B607C65}"/>
                    </a:ext>
                  </a:extLst>
                </p14:cNvPr>
                <p14:cNvContentPartPr/>
                <p14:nvPr/>
              </p14:nvContentPartPr>
              <p14:xfrm>
                <a:off x="1007130" y="3651300"/>
                <a:ext cx="75600" cy="108720"/>
              </p14:xfrm>
            </p:contentPart>
          </mc:Choice>
          <mc:Fallback xmlns="">
            <p:pic>
              <p:nvPicPr>
                <p:cNvPr id="83" name="Ink 82">
                  <a:extLst>
                    <a:ext uri="{FF2B5EF4-FFF2-40B4-BE49-F238E27FC236}">
                      <a16:creationId xmlns:a16="http://schemas.microsoft.com/office/drawing/2014/main" id="{45032EDD-2D38-42D8-950E-FFE02B607C65}"/>
                    </a:ext>
                  </a:extLst>
                </p:cNvPr>
                <p:cNvPicPr/>
                <p:nvPr/>
              </p:nvPicPr>
              <p:blipFill>
                <a:blip r:embed="rId139"/>
                <a:stretch>
                  <a:fillRect/>
                </a:stretch>
              </p:blipFill>
              <p:spPr>
                <a:xfrm>
                  <a:off x="989130" y="3633300"/>
                  <a:ext cx="1112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Ink 83">
                  <a:extLst>
                    <a:ext uri="{FF2B5EF4-FFF2-40B4-BE49-F238E27FC236}">
                      <a16:creationId xmlns:a16="http://schemas.microsoft.com/office/drawing/2014/main" id="{B197E26D-3FCF-4520-86F9-AF6C3E032B15}"/>
                    </a:ext>
                  </a:extLst>
                </p14:cNvPr>
                <p14:cNvContentPartPr/>
                <p14:nvPr/>
              </p14:nvContentPartPr>
              <p14:xfrm>
                <a:off x="1160130" y="3538260"/>
                <a:ext cx="38520" cy="253800"/>
              </p14:xfrm>
            </p:contentPart>
          </mc:Choice>
          <mc:Fallback xmlns="">
            <p:pic>
              <p:nvPicPr>
                <p:cNvPr id="84" name="Ink 83">
                  <a:extLst>
                    <a:ext uri="{FF2B5EF4-FFF2-40B4-BE49-F238E27FC236}">
                      <a16:creationId xmlns:a16="http://schemas.microsoft.com/office/drawing/2014/main" id="{B197E26D-3FCF-4520-86F9-AF6C3E032B15}"/>
                    </a:ext>
                  </a:extLst>
                </p:cNvPr>
                <p:cNvPicPr/>
                <p:nvPr/>
              </p:nvPicPr>
              <p:blipFill>
                <a:blip r:embed="rId141"/>
                <a:stretch>
                  <a:fillRect/>
                </a:stretch>
              </p:blipFill>
              <p:spPr>
                <a:xfrm>
                  <a:off x="1142490" y="3520620"/>
                  <a:ext cx="741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Ink 84">
                  <a:extLst>
                    <a:ext uri="{FF2B5EF4-FFF2-40B4-BE49-F238E27FC236}">
                      <a16:creationId xmlns:a16="http://schemas.microsoft.com/office/drawing/2014/main" id="{8D04C7C8-6033-4E64-9088-E7FAD834FCE7}"/>
                    </a:ext>
                  </a:extLst>
                </p14:cNvPr>
                <p14:cNvContentPartPr/>
                <p14:nvPr/>
              </p14:nvContentPartPr>
              <p14:xfrm>
                <a:off x="1117650" y="3654180"/>
                <a:ext cx="195840" cy="109440"/>
              </p14:xfrm>
            </p:contentPart>
          </mc:Choice>
          <mc:Fallback xmlns="">
            <p:pic>
              <p:nvPicPr>
                <p:cNvPr id="85" name="Ink 84">
                  <a:extLst>
                    <a:ext uri="{FF2B5EF4-FFF2-40B4-BE49-F238E27FC236}">
                      <a16:creationId xmlns:a16="http://schemas.microsoft.com/office/drawing/2014/main" id="{8D04C7C8-6033-4E64-9088-E7FAD834FCE7}"/>
                    </a:ext>
                  </a:extLst>
                </p:cNvPr>
                <p:cNvPicPr/>
                <p:nvPr/>
              </p:nvPicPr>
              <p:blipFill>
                <a:blip r:embed="rId143"/>
                <a:stretch>
                  <a:fillRect/>
                </a:stretch>
              </p:blipFill>
              <p:spPr>
                <a:xfrm>
                  <a:off x="1099650" y="3636540"/>
                  <a:ext cx="231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Ink 85">
                  <a:extLst>
                    <a:ext uri="{FF2B5EF4-FFF2-40B4-BE49-F238E27FC236}">
                      <a16:creationId xmlns:a16="http://schemas.microsoft.com/office/drawing/2014/main" id="{C976040F-AB89-44DE-824F-F7F7DAC792CB}"/>
                    </a:ext>
                  </a:extLst>
                </p14:cNvPr>
                <p14:cNvContentPartPr/>
                <p14:nvPr/>
              </p14:nvContentPartPr>
              <p14:xfrm>
                <a:off x="1250850" y="3574980"/>
                <a:ext cx="48600" cy="10440"/>
              </p14:xfrm>
            </p:contentPart>
          </mc:Choice>
          <mc:Fallback xmlns="">
            <p:pic>
              <p:nvPicPr>
                <p:cNvPr id="86" name="Ink 85">
                  <a:extLst>
                    <a:ext uri="{FF2B5EF4-FFF2-40B4-BE49-F238E27FC236}">
                      <a16:creationId xmlns:a16="http://schemas.microsoft.com/office/drawing/2014/main" id="{C976040F-AB89-44DE-824F-F7F7DAC792CB}"/>
                    </a:ext>
                  </a:extLst>
                </p:cNvPr>
                <p:cNvPicPr/>
                <p:nvPr/>
              </p:nvPicPr>
              <p:blipFill>
                <a:blip r:embed="rId145"/>
                <a:stretch>
                  <a:fillRect/>
                </a:stretch>
              </p:blipFill>
              <p:spPr>
                <a:xfrm>
                  <a:off x="1233210" y="3557340"/>
                  <a:ext cx="842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Ink 86">
                  <a:extLst>
                    <a:ext uri="{FF2B5EF4-FFF2-40B4-BE49-F238E27FC236}">
                      <a16:creationId xmlns:a16="http://schemas.microsoft.com/office/drawing/2014/main" id="{EBE7670B-84E2-485B-8470-40A109D1885C}"/>
                    </a:ext>
                  </a:extLst>
                </p14:cNvPr>
                <p14:cNvContentPartPr/>
                <p14:nvPr/>
              </p14:nvContentPartPr>
              <p14:xfrm>
                <a:off x="1390530" y="3683700"/>
                <a:ext cx="154080" cy="90000"/>
              </p14:xfrm>
            </p:contentPart>
          </mc:Choice>
          <mc:Fallback xmlns="">
            <p:pic>
              <p:nvPicPr>
                <p:cNvPr id="87" name="Ink 86">
                  <a:extLst>
                    <a:ext uri="{FF2B5EF4-FFF2-40B4-BE49-F238E27FC236}">
                      <a16:creationId xmlns:a16="http://schemas.microsoft.com/office/drawing/2014/main" id="{EBE7670B-84E2-485B-8470-40A109D1885C}"/>
                    </a:ext>
                  </a:extLst>
                </p:cNvPr>
                <p:cNvPicPr/>
                <p:nvPr/>
              </p:nvPicPr>
              <p:blipFill>
                <a:blip r:embed="rId147"/>
                <a:stretch>
                  <a:fillRect/>
                </a:stretch>
              </p:blipFill>
              <p:spPr>
                <a:xfrm>
                  <a:off x="1372890" y="3665700"/>
                  <a:ext cx="189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Ink 87">
                  <a:extLst>
                    <a:ext uri="{FF2B5EF4-FFF2-40B4-BE49-F238E27FC236}">
                      <a16:creationId xmlns:a16="http://schemas.microsoft.com/office/drawing/2014/main" id="{24FC04B1-D407-473C-B2ED-0B6C72C2572F}"/>
                    </a:ext>
                  </a:extLst>
                </p14:cNvPr>
                <p14:cNvContentPartPr/>
                <p14:nvPr/>
              </p14:nvContentPartPr>
              <p14:xfrm>
                <a:off x="1604730" y="3695220"/>
                <a:ext cx="140040" cy="91080"/>
              </p14:xfrm>
            </p:contentPart>
          </mc:Choice>
          <mc:Fallback xmlns="">
            <p:pic>
              <p:nvPicPr>
                <p:cNvPr id="88" name="Ink 87">
                  <a:extLst>
                    <a:ext uri="{FF2B5EF4-FFF2-40B4-BE49-F238E27FC236}">
                      <a16:creationId xmlns:a16="http://schemas.microsoft.com/office/drawing/2014/main" id="{24FC04B1-D407-473C-B2ED-0B6C72C2572F}"/>
                    </a:ext>
                  </a:extLst>
                </p:cNvPr>
                <p:cNvPicPr/>
                <p:nvPr/>
              </p:nvPicPr>
              <p:blipFill>
                <a:blip r:embed="rId149"/>
                <a:stretch>
                  <a:fillRect/>
                </a:stretch>
              </p:blipFill>
              <p:spPr>
                <a:xfrm>
                  <a:off x="1586730" y="3677580"/>
                  <a:ext cx="175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Ink 88">
                  <a:extLst>
                    <a:ext uri="{FF2B5EF4-FFF2-40B4-BE49-F238E27FC236}">
                      <a16:creationId xmlns:a16="http://schemas.microsoft.com/office/drawing/2014/main" id="{86502B8C-E3E1-49F2-97D6-7892AAFD3EF3}"/>
                    </a:ext>
                  </a:extLst>
                </p14:cNvPr>
                <p14:cNvContentPartPr/>
                <p14:nvPr/>
              </p14:nvContentPartPr>
              <p14:xfrm>
                <a:off x="1830450" y="3505500"/>
                <a:ext cx="12240" cy="281880"/>
              </p14:xfrm>
            </p:contentPart>
          </mc:Choice>
          <mc:Fallback xmlns="">
            <p:pic>
              <p:nvPicPr>
                <p:cNvPr id="89" name="Ink 88">
                  <a:extLst>
                    <a:ext uri="{FF2B5EF4-FFF2-40B4-BE49-F238E27FC236}">
                      <a16:creationId xmlns:a16="http://schemas.microsoft.com/office/drawing/2014/main" id="{86502B8C-E3E1-49F2-97D6-7892AAFD3EF3}"/>
                    </a:ext>
                  </a:extLst>
                </p:cNvPr>
                <p:cNvPicPr/>
                <p:nvPr/>
              </p:nvPicPr>
              <p:blipFill>
                <a:blip r:embed="rId151"/>
                <a:stretch>
                  <a:fillRect/>
                </a:stretch>
              </p:blipFill>
              <p:spPr>
                <a:xfrm>
                  <a:off x="1812450" y="3487500"/>
                  <a:ext cx="478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Ink 89">
                  <a:extLst>
                    <a:ext uri="{FF2B5EF4-FFF2-40B4-BE49-F238E27FC236}">
                      <a16:creationId xmlns:a16="http://schemas.microsoft.com/office/drawing/2014/main" id="{5ED0C8CE-9FF1-4102-9FFC-E8251F955948}"/>
                    </a:ext>
                  </a:extLst>
                </p14:cNvPr>
                <p14:cNvContentPartPr/>
                <p14:nvPr/>
              </p14:nvContentPartPr>
              <p14:xfrm>
                <a:off x="1733610" y="3657060"/>
                <a:ext cx="185760" cy="34560"/>
              </p14:xfrm>
            </p:contentPart>
          </mc:Choice>
          <mc:Fallback xmlns="">
            <p:pic>
              <p:nvPicPr>
                <p:cNvPr id="90" name="Ink 89">
                  <a:extLst>
                    <a:ext uri="{FF2B5EF4-FFF2-40B4-BE49-F238E27FC236}">
                      <a16:creationId xmlns:a16="http://schemas.microsoft.com/office/drawing/2014/main" id="{5ED0C8CE-9FF1-4102-9FFC-E8251F955948}"/>
                    </a:ext>
                  </a:extLst>
                </p:cNvPr>
                <p:cNvPicPr/>
                <p:nvPr/>
              </p:nvPicPr>
              <p:blipFill>
                <a:blip r:embed="rId153"/>
                <a:stretch>
                  <a:fillRect/>
                </a:stretch>
              </p:blipFill>
              <p:spPr>
                <a:xfrm>
                  <a:off x="1715970" y="3639420"/>
                  <a:ext cx="2214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0A0559C5-7952-4769-B31D-E92358F66AC2}"/>
                    </a:ext>
                  </a:extLst>
                </p14:cNvPr>
                <p14:cNvContentPartPr/>
                <p14:nvPr/>
              </p14:nvContentPartPr>
              <p14:xfrm>
                <a:off x="1939890" y="3655260"/>
                <a:ext cx="104040" cy="123120"/>
              </p14:xfrm>
            </p:contentPart>
          </mc:Choice>
          <mc:Fallback xmlns="">
            <p:pic>
              <p:nvPicPr>
                <p:cNvPr id="91" name="Ink 90">
                  <a:extLst>
                    <a:ext uri="{FF2B5EF4-FFF2-40B4-BE49-F238E27FC236}">
                      <a16:creationId xmlns:a16="http://schemas.microsoft.com/office/drawing/2014/main" id="{0A0559C5-7952-4769-B31D-E92358F66AC2}"/>
                    </a:ext>
                  </a:extLst>
                </p:cNvPr>
                <p:cNvPicPr/>
                <p:nvPr/>
              </p:nvPicPr>
              <p:blipFill>
                <a:blip r:embed="rId155"/>
                <a:stretch>
                  <a:fillRect/>
                </a:stretch>
              </p:blipFill>
              <p:spPr>
                <a:xfrm>
                  <a:off x="1921890" y="3637260"/>
                  <a:ext cx="139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Ink 91">
                  <a:extLst>
                    <a:ext uri="{FF2B5EF4-FFF2-40B4-BE49-F238E27FC236}">
                      <a16:creationId xmlns:a16="http://schemas.microsoft.com/office/drawing/2014/main" id="{66C6EA28-F28B-446E-90E1-852B31D39EFE}"/>
                    </a:ext>
                  </a:extLst>
                </p14:cNvPr>
                <p14:cNvContentPartPr/>
                <p14:nvPr/>
              </p14:nvContentPartPr>
              <p14:xfrm>
                <a:off x="2128530" y="3484620"/>
                <a:ext cx="150480" cy="254520"/>
              </p14:xfrm>
            </p:contentPart>
          </mc:Choice>
          <mc:Fallback xmlns="">
            <p:pic>
              <p:nvPicPr>
                <p:cNvPr id="92" name="Ink 91">
                  <a:extLst>
                    <a:ext uri="{FF2B5EF4-FFF2-40B4-BE49-F238E27FC236}">
                      <a16:creationId xmlns:a16="http://schemas.microsoft.com/office/drawing/2014/main" id="{66C6EA28-F28B-446E-90E1-852B31D39EFE}"/>
                    </a:ext>
                  </a:extLst>
                </p:cNvPr>
                <p:cNvPicPr/>
                <p:nvPr/>
              </p:nvPicPr>
              <p:blipFill>
                <a:blip r:embed="rId157"/>
                <a:stretch>
                  <a:fillRect/>
                </a:stretch>
              </p:blipFill>
              <p:spPr>
                <a:xfrm>
                  <a:off x="2110890" y="3466980"/>
                  <a:ext cx="186120" cy="290160"/>
                </a:xfrm>
                <a:prstGeom prst="rect">
                  <a:avLst/>
                </a:prstGeom>
              </p:spPr>
            </p:pic>
          </mc:Fallback>
        </mc:AlternateContent>
      </p:grpSp>
      <p:grpSp>
        <p:nvGrpSpPr>
          <p:cNvPr id="99" name="Group 98">
            <a:extLst>
              <a:ext uri="{FF2B5EF4-FFF2-40B4-BE49-F238E27FC236}">
                <a16:creationId xmlns:a16="http://schemas.microsoft.com/office/drawing/2014/main" id="{90BC9EA6-C761-49CC-ADE6-94F47BB280AC}"/>
              </a:ext>
            </a:extLst>
          </p:cNvPr>
          <p:cNvGrpSpPr/>
          <p:nvPr/>
        </p:nvGrpSpPr>
        <p:grpSpPr>
          <a:xfrm>
            <a:off x="2621370" y="3515940"/>
            <a:ext cx="927000" cy="226440"/>
            <a:chOff x="2621370" y="3515940"/>
            <a:chExt cx="927000" cy="226440"/>
          </a:xfrm>
        </p:grpSpPr>
        <mc:AlternateContent xmlns:mc="http://schemas.openxmlformats.org/markup-compatibility/2006" xmlns:p14="http://schemas.microsoft.com/office/powerpoint/2010/main">
          <mc:Choice Requires="p14">
            <p:contentPart p14:bwMode="auto" r:id="rId158">
              <p14:nvContentPartPr>
                <p14:cNvPr id="93" name="Ink 92">
                  <a:extLst>
                    <a:ext uri="{FF2B5EF4-FFF2-40B4-BE49-F238E27FC236}">
                      <a16:creationId xmlns:a16="http://schemas.microsoft.com/office/drawing/2014/main" id="{65D9FF86-1256-4A61-9707-145A80BF7E8A}"/>
                    </a:ext>
                  </a:extLst>
                </p14:cNvPr>
                <p14:cNvContentPartPr/>
                <p14:nvPr/>
              </p14:nvContentPartPr>
              <p14:xfrm>
                <a:off x="2621370" y="3515940"/>
                <a:ext cx="158760" cy="186840"/>
              </p14:xfrm>
            </p:contentPart>
          </mc:Choice>
          <mc:Fallback xmlns="">
            <p:pic>
              <p:nvPicPr>
                <p:cNvPr id="93" name="Ink 92">
                  <a:extLst>
                    <a:ext uri="{FF2B5EF4-FFF2-40B4-BE49-F238E27FC236}">
                      <a16:creationId xmlns:a16="http://schemas.microsoft.com/office/drawing/2014/main" id="{65D9FF86-1256-4A61-9707-145A80BF7E8A}"/>
                    </a:ext>
                  </a:extLst>
                </p:cNvPr>
                <p:cNvPicPr/>
                <p:nvPr/>
              </p:nvPicPr>
              <p:blipFill>
                <a:blip r:embed="rId159"/>
                <a:stretch>
                  <a:fillRect/>
                </a:stretch>
              </p:blipFill>
              <p:spPr>
                <a:xfrm>
                  <a:off x="2603730" y="3497940"/>
                  <a:ext cx="194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Ink 93">
                  <a:extLst>
                    <a:ext uri="{FF2B5EF4-FFF2-40B4-BE49-F238E27FC236}">
                      <a16:creationId xmlns:a16="http://schemas.microsoft.com/office/drawing/2014/main" id="{4777636D-FC58-4157-8A3B-FF4490BE3C50}"/>
                    </a:ext>
                  </a:extLst>
                </p14:cNvPr>
                <p14:cNvContentPartPr/>
                <p14:nvPr/>
              </p14:nvContentPartPr>
              <p14:xfrm>
                <a:off x="2831610" y="3601620"/>
                <a:ext cx="28440" cy="96840"/>
              </p14:xfrm>
            </p:contentPart>
          </mc:Choice>
          <mc:Fallback xmlns="">
            <p:pic>
              <p:nvPicPr>
                <p:cNvPr id="94" name="Ink 93">
                  <a:extLst>
                    <a:ext uri="{FF2B5EF4-FFF2-40B4-BE49-F238E27FC236}">
                      <a16:creationId xmlns:a16="http://schemas.microsoft.com/office/drawing/2014/main" id="{4777636D-FC58-4157-8A3B-FF4490BE3C50}"/>
                    </a:ext>
                  </a:extLst>
                </p:cNvPr>
                <p:cNvPicPr/>
                <p:nvPr/>
              </p:nvPicPr>
              <p:blipFill>
                <a:blip r:embed="rId161"/>
                <a:stretch>
                  <a:fillRect/>
                </a:stretch>
              </p:blipFill>
              <p:spPr>
                <a:xfrm>
                  <a:off x="2813970" y="3583620"/>
                  <a:ext cx="64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Ink 94">
                  <a:extLst>
                    <a:ext uri="{FF2B5EF4-FFF2-40B4-BE49-F238E27FC236}">
                      <a16:creationId xmlns:a16="http://schemas.microsoft.com/office/drawing/2014/main" id="{3E45D7BE-C3B2-4E67-8E54-5F30C57721B2}"/>
                    </a:ext>
                  </a:extLst>
                </p14:cNvPr>
                <p14:cNvContentPartPr/>
                <p14:nvPr/>
              </p14:nvContentPartPr>
              <p14:xfrm>
                <a:off x="2846370" y="3517020"/>
                <a:ext cx="4680" cy="7920"/>
              </p14:xfrm>
            </p:contentPart>
          </mc:Choice>
          <mc:Fallback xmlns="">
            <p:pic>
              <p:nvPicPr>
                <p:cNvPr id="95" name="Ink 94">
                  <a:extLst>
                    <a:ext uri="{FF2B5EF4-FFF2-40B4-BE49-F238E27FC236}">
                      <a16:creationId xmlns:a16="http://schemas.microsoft.com/office/drawing/2014/main" id="{3E45D7BE-C3B2-4E67-8E54-5F30C57721B2}"/>
                    </a:ext>
                  </a:extLst>
                </p:cNvPr>
                <p:cNvPicPr/>
                <p:nvPr/>
              </p:nvPicPr>
              <p:blipFill>
                <a:blip r:embed="rId163"/>
                <a:stretch>
                  <a:fillRect/>
                </a:stretch>
              </p:blipFill>
              <p:spPr>
                <a:xfrm>
                  <a:off x="2828370" y="3499380"/>
                  <a:ext cx="403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E17C0787-0207-4C7D-B7BD-EBB96A600779}"/>
                    </a:ext>
                  </a:extLst>
                </p14:cNvPr>
                <p14:cNvContentPartPr/>
                <p14:nvPr/>
              </p14:nvContentPartPr>
              <p14:xfrm>
                <a:off x="2923050" y="3573900"/>
                <a:ext cx="135360" cy="130680"/>
              </p14:xfrm>
            </p:contentPart>
          </mc:Choice>
          <mc:Fallback xmlns="">
            <p:pic>
              <p:nvPicPr>
                <p:cNvPr id="96" name="Ink 95">
                  <a:extLst>
                    <a:ext uri="{FF2B5EF4-FFF2-40B4-BE49-F238E27FC236}">
                      <a16:creationId xmlns:a16="http://schemas.microsoft.com/office/drawing/2014/main" id="{E17C0787-0207-4C7D-B7BD-EBB96A600779}"/>
                    </a:ext>
                  </a:extLst>
                </p:cNvPr>
                <p:cNvPicPr/>
                <p:nvPr/>
              </p:nvPicPr>
              <p:blipFill>
                <a:blip r:embed="rId165"/>
                <a:stretch>
                  <a:fillRect/>
                </a:stretch>
              </p:blipFill>
              <p:spPr>
                <a:xfrm>
                  <a:off x="2905050" y="3556260"/>
                  <a:ext cx="171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4B5933A8-2076-46D0-A34D-9468DAAE43A8}"/>
                    </a:ext>
                  </a:extLst>
                </p14:cNvPr>
                <p14:cNvContentPartPr/>
                <p14:nvPr/>
              </p14:nvContentPartPr>
              <p14:xfrm>
                <a:off x="3105570" y="3573900"/>
                <a:ext cx="159120" cy="168480"/>
              </p14:xfrm>
            </p:contentPart>
          </mc:Choice>
          <mc:Fallback xmlns="">
            <p:pic>
              <p:nvPicPr>
                <p:cNvPr id="97" name="Ink 96">
                  <a:extLst>
                    <a:ext uri="{FF2B5EF4-FFF2-40B4-BE49-F238E27FC236}">
                      <a16:creationId xmlns:a16="http://schemas.microsoft.com/office/drawing/2014/main" id="{4B5933A8-2076-46D0-A34D-9468DAAE43A8}"/>
                    </a:ext>
                  </a:extLst>
                </p:cNvPr>
                <p:cNvPicPr/>
                <p:nvPr/>
              </p:nvPicPr>
              <p:blipFill>
                <a:blip r:embed="rId167"/>
                <a:stretch>
                  <a:fillRect/>
                </a:stretch>
              </p:blipFill>
              <p:spPr>
                <a:xfrm>
                  <a:off x="3087570" y="3556260"/>
                  <a:ext cx="1947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5E6B2F36-24E8-4739-B311-2943BF034C3E}"/>
                    </a:ext>
                  </a:extLst>
                </p14:cNvPr>
                <p14:cNvContentPartPr/>
                <p14:nvPr/>
              </p14:nvContentPartPr>
              <p14:xfrm>
                <a:off x="3435330" y="3621780"/>
                <a:ext cx="113040" cy="68040"/>
              </p14:xfrm>
            </p:contentPart>
          </mc:Choice>
          <mc:Fallback xmlns="">
            <p:pic>
              <p:nvPicPr>
                <p:cNvPr id="98" name="Ink 97">
                  <a:extLst>
                    <a:ext uri="{FF2B5EF4-FFF2-40B4-BE49-F238E27FC236}">
                      <a16:creationId xmlns:a16="http://schemas.microsoft.com/office/drawing/2014/main" id="{5E6B2F36-24E8-4739-B311-2943BF034C3E}"/>
                    </a:ext>
                  </a:extLst>
                </p:cNvPr>
                <p:cNvPicPr/>
                <p:nvPr/>
              </p:nvPicPr>
              <p:blipFill>
                <a:blip r:embed="rId169"/>
                <a:stretch>
                  <a:fillRect/>
                </a:stretch>
              </p:blipFill>
              <p:spPr>
                <a:xfrm>
                  <a:off x="3417690" y="3604140"/>
                  <a:ext cx="148680" cy="103680"/>
                </a:xfrm>
                <a:prstGeom prst="rect">
                  <a:avLst/>
                </a:prstGeom>
              </p:spPr>
            </p:pic>
          </mc:Fallback>
        </mc:AlternateContent>
      </p:grpSp>
      <p:grpSp>
        <p:nvGrpSpPr>
          <p:cNvPr id="138" name="Group 137">
            <a:extLst>
              <a:ext uri="{FF2B5EF4-FFF2-40B4-BE49-F238E27FC236}">
                <a16:creationId xmlns:a16="http://schemas.microsoft.com/office/drawing/2014/main" id="{9CCB8157-B21E-4E79-9B19-4FDD49E5B233}"/>
              </a:ext>
            </a:extLst>
          </p:cNvPr>
          <p:cNvGrpSpPr/>
          <p:nvPr/>
        </p:nvGrpSpPr>
        <p:grpSpPr>
          <a:xfrm>
            <a:off x="3878490" y="3431340"/>
            <a:ext cx="1493280" cy="533520"/>
            <a:chOff x="3878490" y="3431340"/>
            <a:chExt cx="1493280" cy="533520"/>
          </a:xfrm>
        </p:grpSpPr>
        <mc:AlternateContent xmlns:mc="http://schemas.openxmlformats.org/markup-compatibility/2006" xmlns:p14="http://schemas.microsoft.com/office/powerpoint/2010/main">
          <mc:Choice Requires="p14">
            <p:contentPart p14:bwMode="auto" r:id="rId170">
              <p14:nvContentPartPr>
                <p14:cNvPr id="102" name="Ink 101">
                  <a:extLst>
                    <a:ext uri="{FF2B5EF4-FFF2-40B4-BE49-F238E27FC236}">
                      <a16:creationId xmlns:a16="http://schemas.microsoft.com/office/drawing/2014/main" id="{214C3B99-5E6D-4DA1-B633-BD9ABACEC38F}"/>
                    </a:ext>
                  </a:extLst>
                </p14:cNvPr>
                <p14:cNvContentPartPr/>
                <p14:nvPr/>
              </p14:nvContentPartPr>
              <p14:xfrm>
                <a:off x="3878490" y="3578220"/>
                <a:ext cx="89280" cy="134640"/>
              </p14:xfrm>
            </p:contentPart>
          </mc:Choice>
          <mc:Fallback xmlns="">
            <p:pic>
              <p:nvPicPr>
                <p:cNvPr id="102" name="Ink 101">
                  <a:extLst>
                    <a:ext uri="{FF2B5EF4-FFF2-40B4-BE49-F238E27FC236}">
                      <a16:creationId xmlns:a16="http://schemas.microsoft.com/office/drawing/2014/main" id="{214C3B99-5E6D-4DA1-B633-BD9ABACEC38F}"/>
                    </a:ext>
                  </a:extLst>
                </p:cNvPr>
                <p:cNvPicPr/>
                <p:nvPr/>
              </p:nvPicPr>
              <p:blipFill>
                <a:blip r:embed="rId171"/>
                <a:stretch>
                  <a:fillRect/>
                </a:stretch>
              </p:blipFill>
              <p:spPr>
                <a:xfrm>
                  <a:off x="3860490" y="3560220"/>
                  <a:ext cx="1249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3" name="Ink 102">
                  <a:extLst>
                    <a:ext uri="{FF2B5EF4-FFF2-40B4-BE49-F238E27FC236}">
                      <a16:creationId xmlns:a16="http://schemas.microsoft.com/office/drawing/2014/main" id="{B9089819-4F63-436A-B0A1-9746C352787E}"/>
                    </a:ext>
                  </a:extLst>
                </p14:cNvPr>
                <p14:cNvContentPartPr/>
                <p14:nvPr/>
              </p14:nvContentPartPr>
              <p14:xfrm>
                <a:off x="4050570" y="3588300"/>
                <a:ext cx="103680" cy="102600"/>
              </p14:xfrm>
            </p:contentPart>
          </mc:Choice>
          <mc:Fallback xmlns="">
            <p:pic>
              <p:nvPicPr>
                <p:cNvPr id="103" name="Ink 102">
                  <a:extLst>
                    <a:ext uri="{FF2B5EF4-FFF2-40B4-BE49-F238E27FC236}">
                      <a16:creationId xmlns:a16="http://schemas.microsoft.com/office/drawing/2014/main" id="{B9089819-4F63-436A-B0A1-9746C352787E}"/>
                    </a:ext>
                  </a:extLst>
                </p:cNvPr>
                <p:cNvPicPr/>
                <p:nvPr/>
              </p:nvPicPr>
              <p:blipFill>
                <a:blip r:embed="rId173"/>
                <a:stretch>
                  <a:fillRect/>
                </a:stretch>
              </p:blipFill>
              <p:spPr>
                <a:xfrm>
                  <a:off x="4032570" y="3570660"/>
                  <a:ext cx="1393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4" name="Ink 103">
                  <a:extLst>
                    <a:ext uri="{FF2B5EF4-FFF2-40B4-BE49-F238E27FC236}">
                      <a16:creationId xmlns:a16="http://schemas.microsoft.com/office/drawing/2014/main" id="{03B3EF00-24AB-4FE3-9A7F-C195D7E1BAD8}"/>
                    </a:ext>
                  </a:extLst>
                </p14:cNvPr>
                <p14:cNvContentPartPr/>
                <p14:nvPr/>
              </p14:nvContentPartPr>
              <p14:xfrm>
                <a:off x="4164690" y="3491100"/>
                <a:ext cx="39240" cy="240840"/>
              </p14:xfrm>
            </p:contentPart>
          </mc:Choice>
          <mc:Fallback xmlns="">
            <p:pic>
              <p:nvPicPr>
                <p:cNvPr id="104" name="Ink 103">
                  <a:extLst>
                    <a:ext uri="{FF2B5EF4-FFF2-40B4-BE49-F238E27FC236}">
                      <a16:creationId xmlns:a16="http://schemas.microsoft.com/office/drawing/2014/main" id="{03B3EF00-24AB-4FE3-9A7F-C195D7E1BAD8}"/>
                    </a:ext>
                  </a:extLst>
                </p:cNvPr>
                <p:cNvPicPr/>
                <p:nvPr/>
              </p:nvPicPr>
              <p:blipFill>
                <a:blip r:embed="rId175"/>
                <a:stretch>
                  <a:fillRect/>
                </a:stretch>
              </p:blipFill>
              <p:spPr>
                <a:xfrm>
                  <a:off x="4147050" y="3473460"/>
                  <a:ext cx="748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5" name="Ink 104">
                  <a:extLst>
                    <a:ext uri="{FF2B5EF4-FFF2-40B4-BE49-F238E27FC236}">
                      <a16:creationId xmlns:a16="http://schemas.microsoft.com/office/drawing/2014/main" id="{7FD94A6B-4466-428B-A8F8-792888C4F186}"/>
                    </a:ext>
                  </a:extLst>
                </p14:cNvPr>
                <p14:cNvContentPartPr/>
                <p14:nvPr/>
              </p14:nvContentPartPr>
              <p14:xfrm>
                <a:off x="4289250" y="3611340"/>
                <a:ext cx="102960" cy="126720"/>
              </p14:xfrm>
            </p:contentPart>
          </mc:Choice>
          <mc:Fallback xmlns="">
            <p:pic>
              <p:nvPicPr>
                <p:cNvPr id="105" name="Ink 104">
                  <a:extLst>
                    <a:ext uri="{FF2B5EF4-FFF2-40B4-BE49-F238E27FC236}">
                      <a16:creationId xmlns:a16="http://schemas.microsoft.com/office/drawing/2014/main" id="{7FD94A6B-4466-428B-A8F8-792888C4F186}"/>
                    </a:ext>
                  </a:extLst>
                </p:cNvPr>
                <p:cNvPicPr/>
                <p:nvPr/>
              </p:nvPicPr>
              <p:blipFill>
                <a:blip r:embed="rId177"/>
                <a:stretch>
                  <a:fillRect/>
                </a:stretch>
              </p:blipFill>
              <p:spPr>
                <a:xfrm>
                  <a:off x="4271250" y="3593700"/>
                  <a:ext cx="138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6" name="Ink 105">
                  <a:extLst>
                    <a:ext uri="{FF2B5EF4-FFF2-40B4-BE49-F238E27FC236}">
                      <a16:creationId xmlns:a16="http://schemas.microsoft.com/office/drawing/2014/main" id="{7B4F0674-DAAC-4C4A-888E-7162352C58F7}"/>
                    </a:ext>
                  </a:extLst>
                </p14:cNvPr>
                <p14:cNvContentPartPr/>
                <p14:nvPr/>
              </p14:nvContentPartPr>
              <p14:xfrm>
                <a:off x="4440810" y="3602340"/>
                <a:ext cx="85320" cy="98640"/>
              </p14:xfrm>
            </p:contentPart>
          </mc:Choice>
          <mc:Fallback xmlns="">
            <p:pic>
              <p:nvPicPr>
                <p:cNvPr id="106" name="Ink 105">
                  <a:extLst>
                    <a:ext uri="{FF2B5EF4-FFF2-40B4-BE49-F238E27FC236}">
                      <a16:creationId xmlns:a16="http://schemas.microsoft.com/office/drawing/2014/main" id="{7B4F0674-DAAC-4C4A-888E-7162352C58F7}"/>
                    </a:ext>
                  </a:extLst>
                </p:cNvPr>
                <p:cNvPicPr/>
                <p:nvPr/>
              </p:nvPicPr>
              <p:blipFill>
                <a:blip r:embed="rId179"/>
                <a:stretch>
                  <a:fillRect/>
                </a:stretch>
              </p:blipFill>
              <p:spPr>
                <a:xfrm>
                  <a:off x="4423170" y="3584340"/>
                  <a:ext cx="1209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7" name="Ink 106">
                  <a:extLst>
                    <a:ext uri="{FF2B5EF4-FFF2-40B4-BE49-F238E27FC236}">
                      <a16:creationId xmlns:a16="http://schemas.microsoft.com/office/drawing/2014/main" id="{5D10EF34-D808-4695-9AEB-6B3D83B86924}"/>
                    </a:ext>
                  </a:extLst>
                </p14:cNvPr>
                <p14:cNvContentPartPr/>
                <p14:nvPr/>
              </p14:nvContentPartPr>
              <p14:xfrm>
                <a:off x="4539090" y="3431340"/>
                <a:ext cx="153720" cy="255240"/>
              </p14:xfrm>
            </p:contentPart>
          </mc:Choice>
          <mc:Fallback xmlns="">
            <p:pic>
              <p:nvPicPr>
                <p:cNvPr id="107" name="Ink 106">
                  <a:extLst>
                    <a:ext uri="{FF2B5EF4-FFF2-40B4-BE49-F238E27FC236}">
                      <a16:creationId xmlns:a16="http://schemas.microsoft.com/office/drawing/2014/main" id="{5D10EF34-D808-4695-9AEB-6B3D83B86924}"/>
                    </a:ext>
                  </a:extLst>
                </p:cNvPr>
                <p:cNvPicPr/>
                <p:nvPr/>
              </p:nvPicPr>
              <p:blipFill>
                <a:blip r:embed="rId181"/>
                <a:stretch>
                  <a:fillRect/>
                </a:stretch>
              </p:blipFill>
              <p:spPr>
                <a:xfrm>
                  <a:off x="4521090" y="3413700"/>
                  <a:ext cx="1893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8" name="Ink 107">
                  <a:extLst>
                    <a:ext uri="{FF2B5EF4-FFF2-40B4-BE49-F238E27FC236}">
                      <a16:creationId xmlns:a16="http://schemas.microsoft.com/office/drawing/2014/main" id="{9323D51D-E5D7-4618-981E-CD341D1349A8}"/>
                    </a:ext>
                  </a:extLst>
                </p14:cNvPr>
                <p14:cNvContentPartPr/>
                <p14:nvPr/>
              </p14:nvContentPartPr>
              <p14:xfrm>
                <a:off x="4681650" y="3508740"/>
                <a:ext cx="61920" cy="193680"/>
              </p14:xfrm>
            </p:contentPart>
          </mc:Choice>
          <mc:Fallback xmlns="">
            <p:pic>
              <p:nvPicPr>
                <p:cNvPr id="108" name="Ink 107">
                  <a:extLst>
                    <a:ext uri="{FF2B5EF4-FFF2-40B4-BE49-F238E27FC236}">
                      <a16:creationId xmlns:a16="http://schemas.microsoft.com/office/drawing/2014/main" id="{9323D51D-E5D7-4618-981E-CD341D1349A8}"/>
                    </a:ext>
                  </a:extLst>
                </p:cNvPr>
                <p:cNvPicPr/>
                <p:nvPr/>
              </p:nvPicPr>
              <p:blipFill>
                <a:blip r:embed="rId183"/>
                <a:stretch>
                  <a:fillRect/>
                </a:stretch>
              </p:blipFill>
              <p:spPr>
                <a:xfrm>
                  <a:off x="4663650" y="3490740"/>
                  <a:ext cx="975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Ink 108">
                  <a:extLst>
                    <a:ext uri="{FF2B5EF4-FFF2-40B4-BE49-F238E27FC236}">
                      <a16:creationId xmlns:a16="http://schemas.microsoft.com/office/drawing/2014/main" id="{98A362D3-F4E9-44FB-A33E-5BC0000054FA}"/>
                    </a:ext>
                  </a:extLst>
                </p14:cNvPr>
                <p14:cNvContentPartPr/>
                <p14:nvPr/>
              </p14:nvContentPartPr>
              <p14:xfrm>
                <a:off x="4819530" y="3583980"/>
                <a:ext cx="93240" cy="96480"/>
              </p14:xfrm>
            </p:contentPart>
          </mc:Choice>
          <mc:Fallback xmlns="">
            <p:pic>
              <p:nvPicPr>
                <p:cNvPr id="109" name="Ink 108">
                  <a:extLst>
                    <a:ext uri="{FF2B5EF4-FFF2-40B4-BE49-F238E27FC236}">
                      <a16:creationId xmlns:a16="http://schemas.microsoft.com/office/drawing/2014/main" id="{98A362D3-F4E9-44FB-A33E-5BC0000054FA}"/>
                    </a:ext>
                  </a:extLst>
                </p:cNvPr>
                <p:cNvPicPr/>
                <p:nvPr/>
              </p:nvPicPr>
              <p:blipFill>
                <a:blip r:embed="rId185"/>
                <a:stretch>
                  <a:fillRect/>
                </a:stretch>
              </p:blipFill>
              <p:spPr>
                <a:xfrm>
                  <a:off x="4801530" y="3565980"/>
                  <a:ext cx="1288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0" name="Ink 109">
                  <a:extLst>
                    <a:ext uri="{FF2B5EF4-FFF2-40B4-BE49-F238E27FC236}">
                      <a16:creationId xmlns:a16="http://schemas.microsoft.com/office/drawing/2014/main" id="{092F8CC0-C070-4FCE-AB8F-3EE98A1DEEE7}"/>
                    </a:ext>
                  </a:extLst>
                </p14:cNvPr>
                <p14:cNvContentPartPr/>
                <p14:nvPr/>
              </p14:nvContentPartPr>
              <p14:xfrm>
                <a:off x="4957410" y="3473460"/>
                <a:ext cx="46080" cy="222480"/>
              </p14:xfrm>
            </p:contentPart>
          </mc:Choice>
          <mc:Fallback xmlns="">
            <p:pic>
              <p:nvPicPr>
                <p:cNvPr id="110" name="Ink 109">
                  <a:extLst>
                    <a:ext uri="{FF2B5EF4-FFF2-40B4-BE49-F238E27FC236}">
                      <a16:creationId xmlns:a16="http://schemas.microsoft.com/office/drawing/2014/main" id="{092F8CC0-C070-4FCE-AB8F-3EE98A1DEEE7}"/>
                    </a:ext>
                  </a:extLst>
                </p:cNvPr>
                <p:cNvPicPr/>
                <p:nvPr/>
              </p:nvPicPr>
              <p:blipFill>
                <a:blip r:embed="rId187"/>
                <a:stretch>
                  <a:fillRect/>
                </a:stretch>
              </p:blipFill>
              <p:spPr>
                <a:xfrm>
                  <a:off x="4939410" y="3455460"/>
                  <a:ext cx="817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 name="Ink 110">
                  <a:extLst>
                    <a:ext uri="{FF2B5EF4-FFF2-40B4-BE49-F238E27FC236}">
                      <a16:creationId xmlns:a16="http://schemas.microsoft.com/office/drawing/2014/main" id="{4D13BF58-206C-4B76-B37C-540C0E938F39}"/>
                    </a:ext>
                  </a:extLst>
                </p14:cNvPr>
                <p14:cNvContentPartPr/>
                <p14:nvPr/>
              </p14:nvContentPartPr>
              <p14:xfrm>
                <a:off x="5117250" y="3436740"/>
                <a:ext cx="41040" cy="247680"/>
              </p14:xfrm>
            </p:contentPart>
          </mc:Choice>
          <mc:Fallback xmlns="">
            <p:pic>
              <p:nvPicPr>
                <p:cNvPr id="111" name="Ink 110">
                  <a:extLst>
                    <a:ext uri="{FF2B5EF4-FFF2-40B4-BE49-F238E27FC236}">
                      <a16:creationId xmlns:a16="http://schemas.microsoft.com/office/drawing/2014/main" id="{4D13BF58-206C-4B76-B37C-540C0E938F39}"/>
                    </a:ext>
                  </a:extLst>
                </p:cNvPr>
                <p:cNvPicPr/>
                <p:nvPr/>
              </p:nvPicPr>
              <p:blipFill>
                <a:blip r:embed="rId189"/>
                <a:stretch>
                  <a:fillRect/>
                </a:stretch>
              </p:blipFill>
              <p:spPr>
                <a:xfrm>
                  <a:off x="5099250" y="3419100"/>
                  <a:ext cx="766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2" name="Ink 111">
                  <a:extLst>
                    <a:ext uri="{FF2B5EF4-FFF2-40B4-BE49-F238E27FC236}">
                      <a16:creationId xmlns:a16="http://schemas.microsoft.com/office/drawing/2014/main" id="{F542F416-377A-4830-AF0E-D9AF2E391FC6}"/>
                    </a:ext>
                  </a:extLst>
                </p14:cNvPr>
                <p14:cNvContentPartPr/>
                <p14:nvPr/>
              </p14:nvContentPartPr>
              <p14:xfrm>
                <a:off x="5107890" y="3550860"/>
                <a:ext cx="263880" cy="414000"/>
              </p14:xfrm>
            </p:contentPart>
          </mc:Choice>
          <mc:Fallback xmlns="">
            <p:pic>
              <p:nvPicPr>
                <p:cNvPr id="112" name="Ink 111">
                  <a:extLst>
                    <a:ext uri="{FF2B5EF4-FFF2-40B4-BE49-F238E27FC236}">
                      <a16:creationId xmlns:a16="http://schemas.microsoft.com/office/drawing/2014/main" id="{F542F416-377A-4830-AF0E-D9AF2E391FC6}"/>
                    </a:ext>
                  </a:extLst>
                </p:cNvPr>
                <p:cNvPicPr/>
                <p:nvPr/>
              </p:nvPicPr>
              <p:blipFill>
                <a:blip r:embed="rId191"/>
                <a:stretch>
                  <a:fillRect/>
                </a:stretch>
              </p:blipFill>
              <p:spPr>
                <a:xfrm>
                  <a:off x="5089890" y="3533220"/>
                  <a:ext cx="299520" cy="449640"/>
                </a:xfrm>
                <a:prstGeom prst="rect">
                  <a:avLst/>
                </a:prstGeom>
              </p:spPr>
            </p:pic>
          </mc:Fallback>
        </mc:AlternateContent>
      </p:grpSp>
      <p:grpSp>
        <p:nvGrpSpPr>
          <p:cNvPr id="137" name="Group 136">
            <a:extLst>
              <a:ext uri="{FF2B5EF4-FFF2-40B4-BE49-F238E27FC236}">
                <a16:creationId xmlns:a16="http://schemas.microsoft.com/office/drawing/2014/main" id="{9A5252AC-EBE5-4189-B6C1-1DEEBBC5C745}"/>
              </a:ext>
            </a:extLst>
          </p:cNvPr>
          <p:cNvGrpSpPr/>
          <p:nvPr/>
        </p:nvGrpSpPr>
        <p:grpSpPr>
          <a:xfrm>
            <a:off x="5567610" y="3322260"/>
            <a:ext cx="521280" cy="469440"/>
            <a:chOff x="5567610" y="3322260"/>
            <a:chExt cx="521280" cy="469440"/>
          </a:xfrm>
        </p:grpSpPr>
        <mc:AlternateContent xmlns:mc="http://schemas.openxmlformats.org/markup-compatibility/2006" xmlns:p14="http://schemas.microsoft.com/office/powerpoint/2010/main">
          <mc:Choice Requires="p14">
            <p:contentPart p14:bwMode="auto" r:id="rId192">
              <p14:nvContentPartPr>
                <p14:cNvPr id="113" name="Ink 112">
                  <a:extLst>
                    <a:ext uri="{FF2B5EF4-FFF2-40B4-BE49-F238E27FC236}">
                      <a16:creationId xmlns:a16="http://schemas.microsoft.com/office/drawing/2014/main" id="{3834B6AA-080D-470A-9641-46BD11A722D8}"/>
                    </a:ext>
                  </a:extLst>
                </p14:cNvPr>
                <p14:cNvContentPartPr/>
                <p14:nvPr/>
              </p14:nvContentPartPr>
              <p14:xfrm>
                <a:off x="5567610" y="3379140"/>
                <a:ext cx="111960" cy="412560"/>
              </p14:xfrm>
            </p:contentPart>
          </mc:Choice>
          <mc:Fallback xmlns="">
            <p:pic>
              <p:nvPicPr>
                <p:cNvPr id="113" name="Ink 112">
                  <a:extLst>
                    <a:ext uri="{FF2B5EF4-FFF2-40B4-BE49-F238E27FC236}">
                      <a16:creationId xmlns:a16="http://schemas.microsoft.com/office/drawing/2014/main" id="{3834B6AA-080D-470A-9641-46BD11A722D8}"/>
                    </a:ext>
                  </a:extLst>
                </p:cNvPr>
                <p:cNvPicPr/>
                <p:nvPr/>
              </p:nvPicPr>
              <p:blipFill>
                <a:blip r:embed="rId193"/>
                <a:stretch>
                  <a:fillRect/>
                </a:stretch>
              </p:blipFill>
              <p:spPr>
                <a:xfrm>
                  <a:off x="5549610" y="3361500"/>
                  <a:ext cx="14760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4" name="Ink 113">
                  <a:extLst>
                    <a:ext uri="{FF2B5EF4-FFF2-40B4-BE49-F238E27FC236}">
                      <a16:creationId xmlns:a16="http://schemas.microsoft.com/office/drawing/2014/main" id="{59AD533D-7588-4756-8D6C-581B436A4C49}"/>
                    </a:ext>
                  </a:extLst>
                </p14:cNvPr>
                <p14:cNvContentPartPr/>
                <p14:nvPr/>
              </p14:nvContentPartPr>
              <p14:xfrm>
                <a:off x="5700810" y="3452220"/>
                <a:ext cx="149040" cy="180720"/>
              </p14:xfrm>
            </p:contentPart>
          </mc:Choice>
          <mc:Fallback xmlns="">
            <p:pic>
              <p:nvPicPr>
                <p:cNvPr id="114" name="Ink 113">
                  <a:extLst>
                    <a:ext uri="{FF2B5EF4-FFF2-40B4-BE49-F238E27FC236}">
                      <a16:creationId xmlns:a16="http://schemas.microsoft.com/office/drawing/2014/main" id="{59AD533D-7588-4756-8D6C-581B436A4C49}"/>
                    </a:ext>
                  </a:extLst>
                </p:cNvPr>
                <p:cNvPicPr/>
                <p:nvPr/>
              </p:nvPicPr>
              <p:blipFill>
                <a:blip r:embed="rId195"/>
                <a:stretch>
                  <a:fillRect/>
                </a:stretch>
              </p:blipFill>
              <p:spPr>
                <a:xfrm>
                  <a:off x="5682810" y="3434220"/>
                  <a:ext cx="184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5" name="Ink 114">
                  <a:extLst>
                    <a:ext uri="{FF2B5EF4-FFF2-40B4-BE49-F238E27FC236}">
                      <a16:creationId xmlns:a16="http://schemas.microsoft.com/office/drawing/2014/main" id="{8C96266F-B087-48A6-8454-D3B739939C95}"/>
                    </a:ext>
                  </a:extLst>
                </p14:cNvPr>
                <p14:cNvContentPartPr/>
                <p14:nvPr/>
              </p14:nvContentPartPr>
              <p14:xfrm>
                <a:off x="5935890" y="3534660"/>
                <a:ext cx="23400" cy="158400"/>
              </p14:xfrm>
            </p:contentPart>
          </mc:Choice>
          <mc:Fallback xmlns="">
            <p:pic>
              <p:nvPicPr>
                <p:cNvPr id="115" name="Ink 114">
                  <a:extLst>
                    <a:ext uri="{FF2B5EF4-FFF2-40B4-BE49-F238E27FC236}">
                      <a16:creationId xmlns:a16="http://schemas.microsoft.com/office/drawing/2014/main" id="{8C96266F-B087-48A6-8454-D3B739939C95}"/>
                    </a:ext>
                  </a:extLst>
                </p:cNvPr>
                <p:cNvPicPr/>
                <p:nvPr/>
              </p:nvPicPr>
              <p:blipFill>
                <a:blip r:embed="rId197"/>
                <a:stretch>
                  <a:fillRect/>
                </a:stretch>
              </p:blipFill>
              <p:spPr>
                <a:xfrm>
                  <a:off x="5917890" y="3517020"/>
                  <a:ext cx="590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6" name="Ink 115">
                  <a:extLst>
                    <a:ext uri="{FF2B5EF4-FFF2-40B4-BE49-F238E27FC236}">
                      <a16:creationId xmlns:a16="http://schemas.microsoft.com/office/drawing/2014/main" id="{CF93EA73-230D-4B33-995B-82B067FBF7B0}"/>
                    </a:ext>
                  </a:extLst>
                </p14:cNvPr>
                <p14:cNvContentPartPr/>
                <p14:nvPr/>
              </p14:nvContentPartPr>
              <p14:xfrm>
                <a:off x="6002490" y="3322260"/>
                <a:ext cx="86400" cy="441720"/>
              </p14:xfrm>
            </p:contentPart>
          </mc:Choice>
          <mc:Fallback xmlns="">
            <p:pic>
              <p:nvPicPr>
                <p:cNvPr id="116" name="Ink 115">
                  <a:extLst>
                    <a:ext uri="{FF2B5EF4-FFF2-40B4-BE49-F238E27FC236}">
                      <a16:creationId xmlns:a16="http://schemas.microsoft.com/office/drawing/2014/main" id="{CF93EA73-230D-4B33-995B-82B067FBF7B0}"/>
                    </a:ext>
                  </a:extLst>
                </p:cNvPr>
                <p:cNvPicPr/>
                <p:nvPr/>
              </p:nvPicPr>
              <p:blipFill>
                <a:blip r:embed="rId199"/>
                <a:stretch>
                  <a:fillRect/>
                </a:stretch>
              </p:blipFill>
              <p:spPr>
                <a:xfrm>
                  <a:off x="5984490" y="3304620"/>
                  <a:ext cx="122040" cy="477360"/>
                </a:xfrm>
                <a:prstGeom prst="rect">
                  <a:avLst/>
                </a:prstGeom>
              </p:spPr>
            </p:pic>
          </mc:Fallback>
        </mc:AlternateContent>
      </p:grpSp>
      <p:grpSp>
        <p:nvGrpSpPr>
          <p:cNvPr id="136" name="Group 135">
            <a:extLst>
              <a:ext uri="{FF2B5EF4-FFF2-40B4-BE49-F238E27FC236}">
                <a16:creationId xmlns:a16="http://schemas.microsoft.com/office/drawing/2014/main" id="{C5870EA8-60A2-461E-803F-58022B942948}"/>
              </a:ext>
            </a:extLst>
          </p:cNvPr>
          <p:cNvGrpSpPr/>
          <p:nvPr/>
        </p:nvGrpSpPr>
        <p:grpSpPr>
          <a:xfrm>
            <a:off x="6349530" y="3256740"/>
            <a:ext cx="2735640" cy="467280"/>
            <a:chOff x="6349530" y="3256740"/>
            <a:chExt cx="2735640" cy="467280"/>
          </a:xfrm>
        </p:grpSpPr>
        <mc:AlternateContent xmlns:mc="http://schemas.openxmlformats.org/markup-compatibility/2006" xmlns:p14="http://schemas.microsoft.com/office/powerpoint/2010/main">
          <mc:Choice Requires="p14">
            <p:contentPart p14:bwMode="auto" r:id="rId200">
              <p14:nvContentPartPr>
                <p14:cNvPr id="117" name="Ink 116">
                  <a:extLst>
                    <a:ext uri="{FF2B5EF4-FFF2-40B4-BE49-F238E27FC236}">
                      <a16:creationId xmlns:a16="http://schemas.microsoft.com/office/drawing/2014/main" id="{1020928E-D7B5-48F5-89B5-2BF2FF5F7632}"/>
                    </a:ext>
                  </a:extLst>
                </p14:cNvPr>
                <p14:cNvContentPartPr/>
                <p14:nvPr/>
              </p14:nvContentPartPr>
              <p14:xfrm>
                <a:off x="6349530" y="3517020"/>
                <a:ext cx="160920" cy="73080"/>
              </p14:xfrm>
            </p:contentPart>
          </mc:Choice>
          <mc:Fallback xmlns="">
            <p:pic>
              <p:nvPicPr>
                <p:cNvPr id="117" name="Ink 116">
                  <a:extLst>
                    <a:ext uri="{FF2B5EF4-FFF2-40B4-BE49-F238E27FC236}">
                      <a16:creationId xmlns:a16="http://schemas.microsoft.com/office/drawing/2014/main" id="{1020928E-D7B5-48F5-89B5-2BF2FF5F7632}"/>
                    </a:ext>
                  </a:extLst>
                </p:cNvPr>
                <p:cNvPicPr/>
                <p:nvPr/>
              </p:nvPicPr>
              <p:blipFill>
                <a:blip r:embed="rId201"/>
                <a:stretch>
                  <a:fillRect/>
                </a:stretch>
              </p:blipFill>
              <p:spPr>
                <a:xfrm>
                  <a:off x="6331890" y="3499380"/>
                  <a:ext cx="1965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Ink 117">
                  <a:extLst>
                    <a:ext uri="{FF2B5EF4-FFF2-40B4-BE49-F238E27FC236}">
                      <a16:creationId xmlns:a16="http://schemas.microsoft.com/office/drawing/2014/main" id="{46710E0F-A168-4AE6-98D7-8A47C1080171}"/>
                    </a:ext>
                  </a:extLst>
                </p14:cNvPr>
                <p14:cNvContentPartPr/>
                <p14:nvPr/>
              </p14:nvContentPartPr>
              <p14:xfrm>
                <a:off x="6407850" y="3493260"/>
                <a:ext cx="85320" cy="133200"/>
              </p14:xfrm>
            </p:contentPart>
          </mc:Choice>
          <mc:Fallback xmlns="">
            <p:pic>
              <p:nvPicPr>
                <p:cNvPr id="118" name="Ink 117">
                  <a:extLst>
                    <a:ext uri="{FF2B5EF4-FFF2-40B4-BE49-F238E27FC236}">
                      <a16:creationId xmlns:a16="http://schemas.microsoft.com/office/drawing/2014/main" id="{46710E0F-A168-4AE6-98D7-8A47C1080171}"/>
                    </a:ext>
                  </a:extLst>
                </p:cNvPr>
                <p:cNvPicPr/>
                <p:nvPr/>
              </p:nvPicPr>
              <p:blipFill>
                <a:blip r:embed="rId203"/>
                <a:stretch>
                  <a:fillRect/>
                </a:stretch>
              </p:blipFill>
              <p:spPr>
                <a:xfrm>
                  <a:off x="6389850" y="3475260"/>
                  <a:ext cx="120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295D95C8-744A-4224-9131-1F5BFE3437D9}"/>
                    </a:ext>
                  </a:extLst>
                </p14:cNvPr>
                <p14:cNvContentPartPr/>
                <p14:nvPr/>
              </p14:nvContentPartPr>
              <p14:xfrm>
                <a:off x="6669210" y="3457620"/>
                <a:ext cx="150120" cy="127080"/>
              </p14:xfrm>
            </p:contentPart>
          </mc:Choice>
          <mc:Fallback xmlns="">
            <p:pic>
              <p:nvPicPr>
                <p:cNvPr id="119" name="Ink 118">
                  <a:extLst>
                    <a:ext uri="{FF2B5EF4-FFF2-40B4-BE49-F238E27FC236}">
                      <a16:creationId xmlns:a16="http://schemas.microsoft.com/office/drawing/2014/main" id="{295D95C8-744A-4224-9131-1F5BFE3437D9}"/>
                    </a:ext>
                  </a:extLst>
                </p:cNvPr>
                <p:cNvPicPr/>
                <p:nvPr/>
              </p:nvPicPr>
              <p:blipFill>
                <a:blip r:embed="rId205"/>
                <a:stretch>
                  <a:fillRect/>
                </a:stretch>
              </p:blipFill>
              <p:spPr>
                <a:xfrm>
                  <a:off x="6651210" y="3439620"/>
                  <a:ext cx="1857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AEFB6253-8500-49D4-B08E-4548F5A55FB8}"/>
                    </a:ext>
                  </a:extLst>
                </p14:cNvPr>
                <p14:cNvContentPartPr/>
                <p14:nvPr/>
              </p14:nvContentPartPr>
              <p14:xfrm>
                <a:off x="6859290" y="3439260"/>
                <a:ext cx="102600" cy="159480"/>
              </p14:xfrm>
            </p:contentPart>
          </mc:Choice>
          <mc:Fallback xmlns="">
            <p:pic>
              <p:nvPicPr>
                <p:cNvPr id="120" name="Ink 119">
                  <a:extLst>
                    <a:ext uri="{FF2B5EF4-FFF2-40B4-BE49-F238E27FC236}">
                      <a16:creationId xmlns:a16="http://schemas.microsoft.com/office/drawing/2014/main" id="{AEFB6253-8500-49D4-B08E-4548F5A55FB8}"/>
                    </a:ext>
                  </a:extLst>
                </p:cNvPr>
                <p:cNvPicPr/>
                <p:nvPr/>
              </p:nvPicPr>
              <p:blipFill>
                <a:blip r:embed="rId207"/>
                <a:stretch>
                  <a:fillRect/>
                </a:stretch>
              </p:blipFill>
              <p:spPr>
                <a:xfrm>
                  <a:off x="6841650" y="3421260"/>
                  <a:ext cx="138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93C8B201-D7CE-447A-B44B-D81812CDD8CA}"/>
                    </a:ext>
                  </a:extLst>
                </p14:cNvPr>
                <p14:cNvContentPartPr/>
                <p14:nvPr/>
              </p14:nvContentPartPr>
              <p14:xfrm>
                <a:off x="7058370" y="3442860"/>
                <a:ext cx="203760" cy="118800"/>
              </p14:xfrm>
            </p:contentPart>
          </mc:Choice>
          <mc:Fallback xmlns="">
            <p:pic>
              <p:nvPicPr>
                <p:cNvPr id="121" name="Ink 120">
                  <a:extLst>
                    <a:ext uri="{FF2B5EF4-FFF2-40B4-BE49-F238E27FC236}">
                      <a16:creationId xmlns:a16="http://schemas.microsoft.com/office/drawing/2014/main" id="{93C8B201-D7CE-447A-B44B-D81812CDD8CA}"/>
                    </a:ext>
                  </a:extLst>
                </p:cNvPr>
                <p:cNvPicPr/>
                <p:nvPr/>
              </p:nvPicPr>
              <p:blipFill>
                <a:blip r:embed="rId209"/>
                <a:stretch>
                  <a:fillRect/>
                </a:stretch>
              </p:blipFill>
              <p:spPr>
                <a:xfrm>
                  <a:off x="7040370" y="3425220"/>
                  <a:ext cx="239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1D937535-0132-4CEE-A019-8ECA6889446C}"/>
                    </a:ext>
                  </a:extLst>
                </p14:cNvPr>
                <p14:cNvContentPartPr/>
                <p14:nvPr/>
              </p14:nvContentPartPr>
              <p14:xfrm>
                <a:off x="7288050" y="3334860"/>
                <a:ext cx="118080" cy="234000"/>
              </p14:xfrm>
            </p:contentPart>
          </mc:Choice>
          <mc:Fallback xmlns="">
            <p:pic>
              <p:nvPicPr>
                <p:cNvPr id="122" name="Ink 121">
                  <a:extLst>
                    <a:ext uri="{FF2B5EF4-FFF2-40B4-BE49-F238E27FC236}">
                      <a16:creationId xmlns:a16="http://schemas.microsoft.com/office/drawing/2014/main" id="{1D937535-0132-4CEE-A019-8ECA6889446C}"/>
                    </a:ext>
                  </a:extLst>
                </p:cNvPr>
                <p:cNvPicPr/>
                <p:nvPr/>
              </p:nvPicPr>
              <p:blipFill>
                <a:blip r:embed="rId211"/>
                <a:stretch>
                  <a:fillRect/>
                </a:stretch>
              </p:blipFill>
              <p:spPr>
                <a:xfrm>
                  <a:off x="7270050" y="3317220"/>
                  <a:ext cx="1537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467F25D1-033F-4E3C-B300-DE0EA63480D9}"/>
                    </a:ext>
                  </a:extLst>
                </p14:cNvPr>
                <p14:cNvContentPartPr/>
                <p14:nvPr/>
              </p14:nvContentPartPr>
              <p14:xfrm>
                <a:off x="7447890" y="3415140"/>
                <a:ext cx="88920" cy="167040"/>
              </p14:xfrm>
            </p:contentPart>
          </mc:Choice>
          <mc:Fallback xmlns="">
            <p:pic>
              <p:nvPicPr>
                <p:cNvPr id="123" name="Ink 122">
                  <a:extLst>
                    <a:ext uri="{FF2B5EF4-FFF2-40B4-BE49-F238E27FC236}">
                      <a16:creationId xmlns:a16="http://schemas.microsoft.com/office/drawing/2014/main" id="{467F25D1-033F-4E3C-B300-DE0EA63480D9}"/>
                    </a:ext>
                  </a:extLst>
                </p:cNvPr>
                <p:cNvPicPr/>
                <p:nvPr/>
              </p:nvPicPr>
              <p:blipFill>
                <a:blip r:embed="rId213"/>
                <a:stretch>
                  <a:fillRect/>
                </a:stretch>
              </p:blipFill>
              <p:spPr>
                <a:xfrm>
                  <a:off x="7430250" y="3397500"/>
                  <a:ext cx="1245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D027819B-8B78-4EC3-94C4-79BD3E910A37}"/>
                    </a:ext>
                  </a:extLst>
                </p14:cNvPr>
                <p14:cNvContentPartPr/>
                <p14:nvPr/>
              </p14:nvContentPartPr>
              <p14:xfrm>
                <a:off x="7581090" y="3438540"/>
                <a:ext cx="122760" cy="134640"/>
              </p14:xfrm>
            </p:contentPart>
          </mc:Choice>
          <mc:Fallback xmlns="">
            <p:pic>
              <p:nvPicPr>
                <p:cNvPr id="124" name="Ink 123">
                  <a:extLst>
                    <a:ext uri="{FF2B5EF4-FFF2-40B4-BE49-F238E27FC236}">
                      <a16:creationId xmlns:a16="http://schemas.microsoft.com/office/drawing/2014/main" id="{D027819B-8B78-4EC3-94C4-79BD3E910A37}"/>
                    </a:ext>
                  </a:extLst>
                </p:cNvPr>
                <p:cNvPicPr/>
                <p:nvPr/>
              </p:nvPicPr>
              <p:blipFill>
                <a:blip r:embed="rId215"/>
                <a:stretch>
                  <a:fillRect/>
                </a:stretch>
              </p:blipFill>
              <p:spPr>
                <a:xfrm>
                  <a:off x="7563090" y="3420540"/>
                  <a:ext cx="1584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6EC54A30-5168-406A-AE0B-EF7D3DECD5C6}"/>
                    </a:ext>
                  </a:extLst>
                </p14:cNvPr>
                <p14:cNvContentPartPr/>
                <p14:nvPr/>
              </p14:nvContentPartPr>
              <p14:xfrm>
                <a:off x="7842450" y="3436740"/>
                <a:ext cx="57600" cy="128880"/>
              </p14:xfrm>
            </p:contentPart>
          </mc:Choice>
          <mc:Fallback xmlns="">
            <p:pic>
              <p:nvPicPr>
                <p:cNvPr id="125" name="Ink 124">
                  <a:extLst>
                    <a:ext uri="{FF2B5EF4-FFF2-40B4-BE49-F238E27FC236}">
                      <a16:creationId xmlns:a16="http://schemas.microsoft.com/office/drawing/2014/main" id="{6EC54A30-5168-406A-AE0B-EF7D3DECD5C6}"/>
                    </a:ext>
                  </a:extLst>
                </p:cNvPr>
                <p:cNvPicPr/>
                <p:nvPr/>
              </p:nvPicPr>
              <p:blipFill>
                <a:blip r:embed="rId217"/>
                <a:stretch>
                  <a:fillRect/>
                </a:stretch>
              </p:blipFill>
              <p:spPr>
                <a:xfrm>
                  <a:off x="7824450" y="3419100"/>
                  <a:ext cx="932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6" name="Ink 125">
                  <a:extLst>
                    <a:ext uri="{FF2B5EF4-FFF2-40B4-BE49-F238E27FC236}">
                      <a16:creationId xmlns:a16="http://schemas.microsoft.com/office/drawing/2014/main" id="{BAFDA339-2209-40C1-8A9A-7D39A50F67AA}"/>
                    </a:ext>
                  </a:extLst>
                </p14:cNvPr>
                <p14:cNvContentPartPr/>
                <p14:nvPr/>
              </p14:nvContentPartPr>
              <p14:xfrm>
                <a:off x="7999770" y="3256740"/>
                <a:ext cx="99720" cy="313200"/>
              </p14:xfrm>
            </p:contentPart>
          </mc:Choice>
          <mc:Fallback xmlns="">
            <p:pic>
              <p:nvPicPr>
                <p:cNvPr id="126" name="Ink 125">
                  <a:extLst>
                    <a:ext uri="{FF2B5EF4-FFF2-40B4-BE49-F238E27FC236}">
                      <a16:creationId xmlns:a16="http://schemas.microsoft.com/office/drawing/2014/main" id="{BAFDA339-2209-40C1-8A9A-7D39A50F67AA}"/>
                    </a:ext>
                  </a:extLst>
                </p:cNvPr>
                <p:cNvPicPr/>
                <p:nvPr/>
              </p:nvPicPr>
              <p:blipFill>
                <a:blip r:embed="rId219"/>
                <a:stretch>
                  <a:fillRect/>
                </a:stretch>
              </p:blipFill>
              <p:spPr>
                <a:xfrm>
                  <a:off x="7981770" y="3239100"/>
                  <a:ext cx="1353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7" name="Ink 126">
                  <a:extLst>
                    <a:ext uri="{FF2B5EF4-FFF2-40B4-BE49-F238E27FC236}">
                      <a16:creationId xmlns:a16="http://schemas.microsoft.com/office/drawing/2014/main" id="{A3EF88C1-DA12-48EB-A68C-50EDC4B648A4}"/>
                    </a:ext>
                  </a:extLst>
                </p14:cNvPr>
                <p14:cNvContentPartPr/>
                <p14:nvPr/>
              </p14:nvContentPartPr>
              <p14:xfrm>
                <a:off x="7957290" y="3422340"/>
                <a:ext cx="138240" cy="38880"/>
              </p14:xfrm>
            </p:contentPart>
          </mc:Choice>
          <mc:Fallback xmlns="">
            <p:pic>
              <p:nvPicPr>
                <p:cNvPr id="127" name="Ink 126">
                  <a:extLst>
                    <a:ext uri="{FF2B5EF4-FFF2-40B4-BE49-F238E27FC236}">
                      <a16:creationId xmlns:a16="http://schemas.microsoft.com/office/drawing/2014/main" id="{A3EF88C1-DA12-48EB-A68C-50EDC4B648A4}"/>
                    </a:ext>
                  </a:extLst>
                </p:cNvPr>
                <p:cNvPicPr/>
                <p:nvPr/>
              </p:nvPicPr>
              <p:blipFill>
                <a:blip r:embed="rId221"/>
                <a:stretch>
                  <a:fillRect/>
                </a:stretch>
              </p:blipFill>
              <p:spPr>
                <a:xfrm>
                  <a:off x="7939290" y="3404700"/>
                  <a:ext cx="1738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8" name="Ink 127">
                  <a:extLst>
                    <a:ext uri="{FF2B5EF4-FFF2-40B4-BE49-F238E27FC236}">
                      <a16:creationId xmlns:a16="http://schemas.microsoft.com/office/drawing/2014/main" id="{9E50EDB5-C741-4CC4-A0CF-A10FE7C5075C}"/>
                    </a:ext>
                  </a:extLst>
                </p14:cNvPr>
                <p14:cNvContentPartPr/>
                <p14:nvPr/>
              </p14:nvContentPartPr>
              <p14:xfrm>
                <a:off x="8269050" y="3320460"/>
                <a:ext cx="13680" cy="266040"/>
              </p14:xfrm>
            </p:contentPart>
          </mc:Choice>
          <mc:Fallback xmlns="">
            <p:pic>
              <p:nvPicPr>
                <p:cNvPr id="128" name="Ink 127">
                  <a:extLst>
                    <a:ext uri="{FF2B5EF4-FFF2-40B4-BE49-F238E27FC236}">
                      <a16:creationId xmlns:a16="http://schemas.microsoft.com/office/drawing/2014/main" id="{9E50EDB5-C741-4CC4-A0CF-A10FE7C5075C}"/>
                    </a:ext>
                  </a:extLst>
                </p:cNvPr>
                <p:cNvPicPr/>
                <p:nvPr/>
              </p:nvPicPr>
              <p:blipFill>
                <a:blip r:embed="rId223"/>
                <a:stretch>
                  <a:fillRect/>
                </a:stretch>
              </p:blipFill>
              <p:spPr>
                <a:xfrm>
                  <a:off x="8251050" y="3302460"/>
                  <a:ext cx="493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9" name="Ink 128">
                  <a:extLst>
                    <a:ext uri="{FF2B5EF4-FFF2-40B4-BE49-F238E27FC236}">
                      <a16:creationId xmlns:a16="http://schemas.microsoft.com/office/drawing/2014/main" id="{188D6786-1778-43D0-BFFE-7959577264EA}"/>
                    </a:ext>
                  </a:extLst>
                </p14:cNvPr>
                <p14:cNvContentPartPr/>
                <p14:nvPr/>
              </p14:nvContentPartPr>
              <p14:xfrm>
                <a:off x="8185890" y="3415860"/>
                <a:ext cx="132480" cy="24840"/>
              </p14:xfrm>
            </p:contentPart>
          </mc:Choice>
          <mc:Fallback xmlns="">
            <p:pic>
              <p:nvPicPr>
                <p:cNvPr id="129" name="Ink 128">
                  <a:extLst>
                    <a:ext uri="{FF2B5EF4-FFF2-40B4-BE49-F238E27FC236}">
                      <a16:creationId xmlns:a16="http://schemas.microsoft.com/office/drawing/2014/main" id="{188D6786-1778-43D0-BFFE-7959577264EA}"/>
                    </a:ext>
                  </a:extLst>
                </p:cNvPr>
                <p:cNvPicPr/>
                <p:nvPr/>
              </p:nvPicPr>
              <p:blipFill>
                <a:blip r:embed="rId225"/>
                <a:stretch>
                  <a:fillRect/>
                </a:stretch>
              </p:blipFill>
              <p:spPr>
                <a:xfrm>
                  <a:off x="8168250" y="3397860"/>
                  <a:ext cx="1681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0" name="Ink 129">
                  <a:extLst>
                    <a:ext uri="{FF2B5EF4-FFF2-40B4-BE49-F238E27FC236}">
                      <a16:creationId xmlns:a16="http://schemas.microsoft.com/office/drawing/2014/main" id="{AF877E1F-14C0-470F-8449-6E8EA44EB8ED}"/>
                    </a:ext>
                  </a:extLst>
                </p14:cNvPr>
                <p14:cNvContentPartPr/>
                <p14:nvPr/>
              </p14:nvContentPartPr>
              <p14:xfrm>
                <a:off x="8338530" y="3439980"/>
                <a:ext cx="246960" cy="284040"/>
              </p14:xfrm>
            </p:contentPart>
          </mc:Choice>
          <mc:Fallback xmlns="">
            <p:pic>
              <p:nvPicPr>
                <p:cNvPr id="130" name="Ink 129">
                  <a:extLst>
                    <a:ext uri="{FF2B5EF4-FFF2-40B4-BE49-F238E27FC236}">
                      <a16:creationId xmlns:a16="http://schemas.microsoft.com/office/drawing/2014/main" id="{AF877E1F-14C0-470F-8449-6E8EA44EB8ED}"/>
                    </a:ext>
                  </a:extLst>
                </p:cNvPr>
                <p:cNvPicPr/>
                <p:nvPr/>
              </p:nvPicPr>
              <p:blipFill>
                <a:blip r:embed="rId227"/>
                <a:stretch>
                  <a:fillRect/>
                </a:stretch>
              </p:blipFill>
              <p:spPr>
                <a:xfrm>
                  <a:off x="8320890" y="3422340"/>
                  <a:ext cx="282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1" name="Ink 130">
                  <a:extLst>
                    <a:ext uri="{FF2B5EF4-FFF2-40B4-BE49-F238E27FC236}">
                      <a16:creationId xmlns:a16="http://schemas.microsoft.com/office/drawing/2014/main" id="{42F102F4-A31C-473B-A310-4B2E7EB762F9}"/>
                    </a:ext>
                  </a:extLst>
                </p14:cNvPr>
                <p14:cNvContentPartPr/>
                <p14:nvPr/>
              </p14:nvContentPartPr>
              <p14:xfrm>
                <a:off x="8509890" y="3437100"/>
                <a:ext cx="110160" cy="79920"/>
              </p14:xfrm>
            </p:contentPart>
          </mc:Choice>
          <mc:Fallback xmlns="">
            <p:pic>
              <p:nvPicPr>
                <p:cNvPr id="131" name="Ink 130">
                  <a:extLst>
                    <a:ext uri="{FF2B5EF4-FFF2-40B4-BE49-F238E27FC236}">
                      <a16:creationId xmlns:a16="http://schemas.microsoft.com/office/drawing/2014/main" id="{42F102F4-A31C-473B-A310-4B2E7EB762F9}"/>
                    </a:ext>
                  </a:extLst>
                </p:cNvPr>
                <p:cNvPicPr/>
                <p:nvPr/>
              </p:nvPicPr>
              <p:blipFill>
                <a:blip r:embed="rId229"/>
                <a:stretch>
                  <a:fillRect/>
                </a:stretch>
              </p:blipFill>
              <p:spPr>
                <a:xfrm>
                  <a:off x="8491890" y="3419100"/>
                  <a:ext cx="1458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2" name="Ink 131">
                  <a:extLst>
                    <a:ext uri="{FF2B5EF4-FFF2-40B4-BE49-F238E27FC236}">
                      <a16:creationId xmlns:a16="http://schemas.microsoft.com/office/drawing/2014/main" id="{E45D042E-235F-4D54-AAF8-01928140B26E}"/>
                    </a:ext>
                  </a:extLst>
                </p14:cNvPr>
                <p14:cNvContentPartPr/>
                <p14:nvPr/>
              </p14:nvContentPartPr>
              <p14:xfrm>
                <a:off x="8695650" y="3320820"/>
                <a:ext cx="60120" cy="216000"/>
              </p14:xfrm>
            </p:contentPart>
          </mc:Choice>
          <mc:Fallback xmlns="">
            <p:pic>
              <p:nvPicPr>
                <p:cNvPr id="132" name="Ink 131">
                  <a:extLst>
                    <a:ext uri="{FF2B5EF4-FFF2-40B4-BE49-F238E27FC236}">
                      <a16:creationId xmlns:a16="http://schemas.microsoft.com/office/drawing/2014/main" id="{E45D042E-235F-4D54-AAF8-01928140B26E}"/>
                    </a:ext>
                  </a:extLst>
                </p:cNvPr>
                <p:cNvPicPr/>
                <p:nvPr/>
              </p:nvPicPr>
              <p:blipFill>
                <a:blip r:embed="rId231"/>
                <a:stretch>
                  <a:fillRect/>
                </a:stretch>
              </p:blipFill>
              <p:spPr>
                <a:xfrm>
                  <a:off x="8678010" y="3303180"/>
                  <a:ext cx="957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3" name="Ink 132">
                  <a:extLst>
                    <a:ext uri="{FF2B5EF4-FFF2-40B4-BE49-F238E27FC236}">
                      <a16:creationId xmlns:a16="http://schemas.microsoft.com/office/drawing/2014/main" id="{F21A63F4-FB37-4849-A797-324CABF0C8FD}"/>
                    </a:ext>
                  </a:extLst>
                </p14:cNvPr>
                <p14:cNvContentPartPr/>
                <p14:nvPr/>
              </p14:nvContentPartPr>
              <p14:xfrm>
                <a:off x="8791770" y="3388140"/>
                <a:ext cx="217800" cy="114120"/>
              </p14:xfrm>
            </p:contentPart>
          </mc:Choice>
          <mc:Fallback xmlns="">
            <p:pic>
              <p:nvPicPr>
                <p:cNvPr id="133" name="Ink 132">
                  <a:extLst>
                    <a:ext uri="{FF2B5EF4-FFF2-40B4-BE49-F238E27FC236}">
                      <a16:creationId xmlns:a16="http://schemas.microsoft.com/office/drawing/2014/main" id="{F21A63F4-FB37-4849-A797-324CABF0C8FD}"/>
                    </a:ext>
                  </a:extLst>
                </p:cNvPr>
                <p:cNvPicPr/>
                <p:nvPr/>
              </p:nvPicPr>
              <p:blipFill>
                <a:blip r:embed="rId233"/>
                <a:stretch>
                  <a:fillRect/>
                </a:stretch>
              </p:blipFill>
              <p:spPr>
                <a:xfrm>
                  <a:off x="8773770" y="3370500"/>
                  <a:ext cx="2534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4" name="Ink 133">
                  <a:extLst>
                    <a:ext uri="{FF2B5EF4-FFF2-40B4-BE49-F238E27FC236}">
                      <a16:creationId xmlns:a16="http://schemas.microsoft.com/office/drawing/2014/main" id="{FC37C67F-518A-4B2C-A300-B00FD284DBDE}"/>
                    </a:ext>
                  </a:extLst>
                </p14:cNvPr>
                <p14:cNvContentPartPr/>
                <p14:nvPr/>
              </p14:nvContentPartPr>
              <p14:xfrm>
                <a:off x="9082290" y="3445020"/>
                <a:ext cx="2880" cy="2880"/>
              </p14:xfrm>
            </p:contentPart>
          </mc:Choice>
          <mc:Fallback xmlns="">
            <p:pic>
              <p:nvPicPr>
                <p:cNvPr id="134" name="Ink 133">
                  <a:extLst>
                    <a:ext uri="{FF2B5EF4-FFF2-40B4-BE49-F238E27FC236}">
                      <a16:creationId xmlns:a16="http://schemas.microsoft.com/office/drawing/2014/main" id="{FC37C67F-518A-4B2C-A300-B00FD284DBDE}"/>
                    </a:ext>
                  </a:extLst>
                </p:cNvPr>
                <p:cNvPicPr/>
                <p:nvPr/>
              </p:nvPicPr>
              <p:blipFill>
                <a:blip r:embed="rId235"/>
                <a:stretch>
                  <a:fillRect/>
                </a:stretch>
              </p:blipFill>
              <p:spPr>
                <a:xfrm>
                  <a:off x="9064290" y="3427380"/>
                  <a:ext cx="38520" cy="38520"/>
                </a:xfrm>
                <a:prstGeom prst="rect">
                  <a:avLst/>
                </a:prstGeom>
              </p:spPr>
            </p:pic>
          </mc:Fallback>
        </mc:AlternateContent>
      </p:grpSp>
    </p:spTree>
    <p:extLst>
      <p:ext uri="{BB962C8B-B14F-4D97-AF65-F5344CB8AC3E}">
        <p14:creationId xmlns:p14="http://schemas.microsoft.com/office/powerpoint/2010/main" val="2037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19519208-C8EB-4944-A726-1BAC17FF5447}"/>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Introduction (Cont.)</a:t>
            </a:r>
          </a:p>
        </p:txBody>
      </p:sp>
      <p:sp>
        <p:nvSpPr>
          <p:cNvPr id="12291" name="Rectangle 3">
            <a:extLst>
              <a:ext uri="{FF2B5EF4-FFF2-40B4-BE49-F238E27FC236}">
                <a16:creationId xmlns:a16="http://schemas.microsoft.com/office/drawing/2014/main" id="{169AD14C-530D-4808-B18C-8B822344A96A}"/>
              </a:ext>
            </a:extLst>
          </p:cNvPr>
          <p:cNvSpPr>
            <a:spLocks noGrp="1" noChangeArrowheads="1"/>
          </p:cNvSpPr>
          <p:nvPr>
            <p:ph type="body" idx="1"/>
          </p:nvPr>
        </p:nvSpPr>
        <p:spPr>
          <a:xfrm>
            <a:off x="457200" y="1120775"/>
            <a:ext cx="8255000" cy="1096963"/>
          </a:xfrm>
        </p:spPr>
        <p:txBody>
          <a:bodyPr/>
          <a:lstStyle/>
          <a:p>
            <a:r>
              <a:rPr lang="en-US" altLang="en-US" sz="2000">
                <a:ea typeface="ＭＳ Ｐゴシック" panose="020B0600070205080204" pitchFamily="34" charset="-128"/>
              </a:rPr>
              <a:t>An </a:t>
            </a:r>
            <a:r>
              <a:rPr lang="en-US" altLang="en-US" sz="2000" b="1">
                <a:solidFill>
                  <a:schemeClr val="tx2"/>
                </a:solidFill>
                <a:ea typeface="ＭＳ Ｐゴシック" panose="020B0600070205080204" pitchFamily="34" charset="-128"/>
              </a:rPr>
              <a:t>evaluation plan</a:t>
            </a:r>
            <a:r>
              <a:rPr lang="en-US" altLang="en-US" sz="2000">
                <a:ea typeface="ＭＳ Ｐゴシック" panose="020B0600070205080204" pitchFamily="34" charset="-128"/>
              </a:rPr>
              <a:t> defines exactly what algorithm is used for each operation, and how the execution of the operations is coordinated.</a:t>
            </a:r>
          </a:p>
        </p:txBody>
      </p:sp>
      <p:pic>
        <p:nvPicPr>
          <p:cNvPr id="12292" name="Picture 7" descr="13">
            <a:extLst>
              <a:ext uri="{FF2B5EF4-FFF2-40B4-BE49-F238E27FC236}">
                <a16:creationId xmlns:a16="http://schemas.microsoft.com/office/drawing/2014/main" id="{CED58506-E353-4F83-A3FE-A2935FB6C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979613"/>
            <a:ext cx="61055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3">
            <a:extLst>
              <a:ext uri="{FF2B5EF4-FFF2-40B4-BE49-F238E27FC236}">
                <a16:creationId xmlns:a16="http://schemas.microsoft.com/office/drawing/2014/main" id="{6A2226EE-9EE6-4B50-9468-991049E0412B}"/>
              </a:ext>
            </a:extLst>
          </p:cNvPr>
          <p:cNvSpPr>
            <a:spLocks noChangeArrowheads="1"/>
          </p:cNvSpPr>
          <p:nvPr/>
        </p:nvSpPr>
        <p:spPr bwMode="auto">
          <a:xfrm>
            <a:off x="554038" y="6022975"/>
            <a:ext cx="84121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buFont typeface="Monotype Sorts" charset="2"/>
              <a:buChar char="n"/>
            </a:pPr>
            <a:r>
              <a:rPr kumimoji="1" lang="en-US" altLang="en-US" sz="2000"/>
              <a:t>Find out how to view query execution plans on your favorite database</a:t>
            </a:r>
          </a:p>
          <a:p>
            <a:pPr>
              <a:spcBef>
                <a:spcPct val="35000"/>
              </a:spcBef>
              <a:buClr>
                <a:schemeClr val="tx2"/>
              </a:buClr>
              <a:buSzPct val="90000"/>
              <a:buFont typeface="Monotype Sorts" charset="2"/>
              <a:buChar char="n"/>
            </a:pPr>
            <a:endParaRPr kumimoji="1" lang="en-US" altLang="en-US" sz="200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DCCB1D6-E540-423E-83F5-3D202DCE3619}"/>
                  </a:ext>
                </a:extLst>
              </p14:cNvPr>
              <p14:cNvContentPartPr/>
              <p14:nvPr/>
            </p14:nvContentPartPr>
            <p14:xfrm>
              <a:off x="2553840" y="4920120"/>
              <a:ext cx="696960" cy="18360"/>
            </p14:xfrm>
          </p:contentPart>
        </mc:Choice>
        <mc:Fallback xmlns="">
          <p:pic>
            <p:nvPicPr>
              <p:cNvPr id="2" name="Ink 1">
                <a:extLst>
                  <a:ext uri="{FF2B5EF4-FFF2-40B4-BE49-F238E27FC236}">
                    <a16:creationId xmlns:a16="http://schemas.microsoft.com/office/drawing/2014/main" id="{5DCCB1D6-E540-423E-83F5-3D202DCE3619}"/>
                  </a:ext>
                </a:extLst>
              </p:cNvPr>
              <p:cNvPicPr/>
              <p:nvPr/>
            </p:nvPicPr>
            <p:blipFill>
              <a:blip r:embed="rId5"/>
              <a:stretch>
                <a:fillRect/>
              </a:stretch>
            </p:blipFill>
            <p:spPr>
              <a:xfrm>
                <a:off x="2538000" y="4856760"/>
                <a:ext cx="7282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6A2A6B56-AD97-43C4-8180-6A0EAF587B71}"/>
                  </a:ext>
                </a:extLst>
              </p14:cNvPr>
              <p14:cNvContentPartPr/>
              <p14:nvPr/>
            </p14:nvContentPartPr>
            <p14:xfrm>
              <a:off x="4884840" y="4875480"/>
              <a:ext cx="857520" cy="36360"/>
            </p14:xfrm>
          </p:contentPart>
        </mc:Choice>
        <mc:Fallback xmlns="">
          <p:pic>
            <p:nvPicPr>
              <p:cNvPr id="3" name="Ink 2">
                <a:extLst>
                  <a:ext uri="{FF2B5EF4-FFF2-40B4-BE49-F238E27FC236}">
                    <a16:creationId xmlns:a16="http://schemas.microsoft.com/office/drawing/2014/main" id="{6A2A6B56-AD97-43C4-8180-6A0EAF587B71}"/>
                  </a:ext>
                </a:extLst>
              </p:cNvPr>
              <p:cNvPicPr/>
              <p:nvPr/>
            </p:nvPicPr>
            <p:blipFill>
              <a:blip r:embed="rId7"/>
              <a:stretch>
                <a:fillRect/>
              </a:stretch>
            </p:blipFill>
            <p:spPr>
              <a:xfrm>
                <a:off x="4869000" y="4812120"/>
                <a:ext cx="888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C4423508-3463-4BA0-9D71-7E5195AD4DB0}"/>
                  </a:ext>
                </a:extLst>
              </p14:cNvPr>
              <p14:cNvContentPartPr/>
              <p14:nvPr/>
            </p14:nvContentPartPr>
            <p14:xfrm>
              <a:off x="3482640" y="3750480"/>
              <a:ext cx="938160" cy="36000"/>
            </p14:xfrm>
          </p:contentPart>
        </mc:Choice>
        <mc:Fallback xmlns="">
          <p:pic>
            <p:nvPicPr>
              <p:cNvPr id="4" name="Ink 3">
                <a:extLst>
                  <a:ext uri="{FF2B5EF4-FFF2-40B4-BE49-F238E27FC236}">
                    <a16:creationId xmlns:a16="http://schemas.microsoft.com/office/drawing/2014/main" id="{C4423508-3463-4BA0-9D71-7E5195AD4DB0}"/>
                  </a:ext>
                </a:extLst>
              </p:cNvPr>
              <p:cNvPicPr/>
              <p:nvPr/>
            </p:nvPicPr>
            <p:blipFill>
              <a:blip r:embed="rId9"/>
              <a:stretch>
                <a:fillRect/>
              </a:stretch>
            </p:blipFill>
            <p:spPr>
              <a:xfrm>
                <a:off x="3466800" y="3687120"/>
                <a:ext cx="9694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2775A47A-AECD-42E9-A94B-1EB65341F965}"/>
                  </a:ext>
                </a:extLst>
              </p14:cNvPr>
              <p14:cNvContentPartPr/>
              <p14:nvPr/>
            </p14:nvContentPartPr>
            <p14:xfrm>
              <a:off x="4518720" y="2991600"/>
              <a:ext cx="803880" cy="18000"/>
            </p14:xfrm>
          </p:contentPart>
        </mc:Choice>
        <mc:Fallback xmlns="">
          <p:pic>
            <p:nvPicPr>
              <p:cNvPr id="5" name="Ink 4">
                <a:extLst>
                  <a:ext uri="{FF2B5EF4-FFF2-40B4-BE49-F238E27FC236}">
                    <a16:creationId xmlns:a16="http://schemas.microsoft.com/office/drawing/2014/main" id="{2775A47A-AECD-42E9-A94B-1EB65341F965}"/>
                  </a:ext>
                </a:extLst>
              </p:cNvPr>
              <p:cNvPicPr/>
              <p:nvPr/>
            </p:nvPicPr>
            <p:blipFill>
              <a:blip r:embed="rId11"/>
              <a:stretch>
                <a:fillRect/>
              </a:stretch>
            </p:blipFill>
            <p:spPr>
              <a:xfrm>
                <a:off x="4502880" y="2928240"/>
                <a:ext cx="835200" cy="1447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1BB5E3CD-33D9-4B22-B2AD-01D6B8192CA8}"/>
              </a:ext>
            </a:extLst>
          </p:cNvPr>
          <p:cNvSpPr>
            <a:spLocks noGrp="1" noChangeArrowheads="1"/>
          </p:cNvSpPr>
          <p:nvPr>
            <p:ph type="title"/>
          </p:nvPr>
        </p:nvSpPr>
        <p:spPr>
          <a:xfrm>
            <a:off x="936625" y="66675"/>
            <a:ext cx="8093075" cy="609600"/>
          </a:xfrm>
        </p:spPr>
        <p:txBody>
          <a:bodyPr/>
          <a:lstStyle/>
          <a:p>
            <a:pPr>
              <a:defRPr/>
            </a:pPr>
            <a:r>
              <a:rPr lang="en-US">
                <a:effectLst>
                  <a:outerShdw blurRad="38100" dist="38100" dir="2700000" algn="tl">
                    <a:srgbClr val="C0C0C0"/>
                  </a:outerShdw>
                </a:effectLst>
                <a:ea typeface="ＭＳ Ｐゴシック" pitchFamily="34" charset="-128"/>
              </a:rPr>
              <a:t>Size Estimation of Complex Selections</a:t>
            </a:r>
          </a:p>
        </p:txBody>
      </p:sp>
      <p:sp>
        <p:nvSpPr>
          <p:cNvPr id="5125" name="Rectangle 3">
            <a:extLst>
              <a:ext uri="{FF2B5EF4-FFF2-40B4-BE49-F238E27FC236}">
                <a16:creationId xmlns:a16="http://schemas.microsoft.com/office/drawing/2014/main" id="{5EE388F8-04D3-412C-B70B-BF3C33F5697B}"/>
              </a:ext>
            </a:extLst>
          </p:cNvPr>
          <p:cNvSpPr>
            <a:spLocks noGrp="1" noChangeArrowheads="1"/>
          </p:cNvSpPr>
          <p:nvPr>
            <p:ph type="body" idx="1"/>
          </p:nvPr>
        </p:nvSpPr>
        <p:spPr>
          <a:xfrm>
            <a:off x="914400" y="1120775"/>
            <a:ext cx="7715250" cy="4673600"/>
          </a:xfrm>
        </p:spPr>
        <p:txBody>
          <a:bodyPr/>
          <a:lstStyle/>
          <a:p>
            <a:pPr>
              <a:tabLst>
                <a:tab pos="2338388" algn="l"/>
              </a:tabLst>
            </a:pPr>
            <a:r>
              <a:rPr lang="en-US" altLang="en-US" sz="1800">
                <a:ea typeface="ＭＳ Ｐゴシック" panose="020B0600070205080204" pitchFamily="34" charset="-128"/>
              </a:rPr>
              <a:t>The </a:t>
            </a:r>
            <a:r>
              <a:rPr lang="en-US" altLang="en-US" sz="1800" b="1">
                <a:solidFill>
                  <a:srgbClr val="0000FF"/>
                </a:solidFill>
                <a:ea typeface="ＭＳ Ｐゴシック" panose="020B0600070205080204" pitchFamily="34" charset="-128"/>
              </a:rPr>
              <a:t>selectivity</a:t>
            </a:r>
            <a:r>
              <a:rPr lang="en-US" altLang="en-US" sz="1800" b="1">
                <a:ea typeface="ＭＳ Ｐゴシック" panose="020B0600070205080204" pitchFamily="34" charset="-128"/>
              </a:rPr>
              <a:t> </a:t>
            </a:r>
            <a:r>
              <a:rPr lang="en-US" altLang="en-US" sz="1800">
                <a:ea typeface="ＭＳ Ｐゴシック" panose="020B0600070205080204" pitchFamily="34" charset="-128"/>
              </a:rPr>
              <a:t>of a condition </a:t>
            </a:r>
            <a:r>
              <a:rPr lang="en-US" altLang="en-US" sz="20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Greek Symbols" pitchFamily="18" charset="2"/>
              </a:rPr>
              <a:t>i</a:t>
            </a:r>
            <a:r>
              <a:rPr lang="en-US" altLang="en-US" sz="1800">
                <a:ea typeface="ＭＳ Ｐゴシック" panose="020B0600070205080204" pitchFamily="34" charset="-128"/>
                <a:sym typeface="Greek Symbols" pitchFamily="18" charset="2"/>
              </a:rPr>
              <a:t> is the probability that a tuple in the relation </a:t>
            </a:r>
            <a:r>
              <a:rPr lang="en-US" altLang="en-US" sz="1800" i="1">
                <a:ea typeface="ＭＳ Ｐゴシック" panose="020B0600070205080204" pitchFamily="34" charset="-128"/>
                <a:sym typeface="Greek Symbols" pitchFamily="18" charset="2"/>
              </a:rPr>
              <a:t>r</a:t>
            </a:r>
            <a:r>
              <a:rPr lang="en-US" altLang="en-US" sz="1800">
                <a:ea typeface="ＭＳ Ｐゴシック" panose="020B0600070205080204" pitchFamily="34" charset="-128"/>
                <a:sym typeface="Greek Symbols" pitchFamily="18" charset="2"/>
              </a:rPr>
              <a:t> satisfies </a:t>
            </a:r>
            <a:r>
              <a:rPr lang="en-US" altLang="en-US" sz="20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Greek Symbols" pitchFamily="18" charset="2"/>
              </a:rPr>
              <a:t>i</a:t>
            </a:r>
            <a:r>
              <a:rPr lang="en-US" altLang="en-US" sz="1800">
                <a:ea typeface="ＭＳ Ｐゴシック" panose="020B0600070205080204" pitchFamily="34" charset="-128"/>
                <a:sym typeface="Greek Symbols" pitchFamily="18" charset="2"/>
              </a:rPr>
              <a:t> . </a:t>
            </a:r>
          </a:p>
          <a:p>
            <a:pPr lvl="1">
              <a:tabLst>
                <a:tab pos="2338388" algn="l"/>
              </a:tabLst>
            </a:pPr>
            <a:r>
              <a:rPr lang="en-US" altLang="en-US" sz="1800">
                <a:ea typeface="ＭＳ Ｐゴシック" panose="020B0600070205080204" pitchFamily="34" charset="-128"/>
                <a:sym typeface="Greek Symbols" pitchFamily="18" charset="2"/>
              </a:rPr>
              <a:t> If </a:t>
            </a:r>
            <a:r>
              <a:rPr lang="en-US" altLang="en-US" sz="1800" i="1">
                <a:ea typeface="ＭＳ Ｐゴシック" panose="020B0600070205080204" pitchFamily="34" charset="-128"/>
                <a:sym typeface="Greek Symbols" pitchFamily="18" charset="2"/>
              </a:rPr>
              <a:t>s</a:t>
            </a:r>
            <a:r>
              <a:rPr lang="en-US" altLang="en-US" sz="1800" i="1" baseline="-25000">
                <a:ea typeface="ＭＳ Ｐゴシック" panose="020B0600070205080204" pitchFamily="34" charset="-128"/>
                <a:sym typeface="Greek Symbols" pitchFamily="18" charset="2"/>
              </a:rPr>
              <a:t>i</a:t>
            </a:r>
            <a:r>
              <a:rPr lang="en-US" altLang="en-US" sz="1800" i="1">
                <a:ea typeface="ＭＳ Ｐゴシック" panose="020B0600070205080204" pitchFamily="34" charset="-128"/>
                <a:sym typeface="Greek Symbols" pitchFamily="18" charset="2"/>
              </a:rPr>
              <a:t> </a:t>
            </a:r>
            <a:r>
              <a:rPr lang="en-US" altLang="en-US" sz="1800">
                <a:ea typeface="ＭＳ Ｐゴシック" panose="020B0600070205080204" pitchFamily="34" charset="-128"/>
                <a:sym typeface="Greek Symbols" pitchFamily="18" charset="2"/>
              </a:rPr>
              <a:t> is the number of satisfying tuples in </a:t>
            </a:r>
            <a:r>
              <a:rPr lang="en-US" altLang="en-US" sz="1800" i="1">
                <a:ea typeface="ＭＳ Ｐゴシック" panose="020B0600070205080204" pitchFamily="34" charset="-128"/>
                <a:sym typeface="Greek Symbols" pitchFamily="18" charset="2"/>
              </a:rPr>
              <a:t>r, </a:t>
            </a:r>
            <a:r>
              <a:rPr lang="en-US" altLang="en-US" sz="1800">
                <a:ea typeface="ＭＳ Ｐゴシック" panose="020B0600070205080204" pitchFamily="34" charset="-128"/>
                <a:sym typeface="Greek Symbols" pitchFamily="18" charset="2"/>
              </a:rPr>
              <a:t>the selectivity of </a:t>
            </a:r>
            <a:r>
              <a:rPr lang="en-US" altLang="en-US" sz="18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Greek Symbols" pitchFamily="18" charset="2"/>
              </a:rPr>
              <a:t>i</a:t>
            </a:r>
            <a:r>
              <a:rPr lang="en-US" altLang="en-US" sz="1800">
                <a:ea typeface="ＭＳ Ｐゴシック" panose="020B0600070205080204" pitchFamily="34" charset="-128"/>
                <a:sym typeface="Greek Symbols" pitchFamily="18" charset="2"/>
              </a:rPr>
              <a:t> is given by </a:t>
            </a:r>
            <a:r>
              <a:rPr lang="en-US" altLang="en-US" sz="1800" i="1">
                <a:ea typeface="ＭＳ Ｐゴシック" panose="020B0600070205080204" pitchFamily="34" charset="-128"/>
                <a:sym typeface="Greek Symbols" pitchFamily="18" charset="2"/>
              </a:rPr>
              <a:t>s</a:t>
            </a:r>
            <a:r>
              <a:rPr lang="en-US" altLang="en-US" sz="1800" i="1" baseline="-25000">
                <a:ea typeface="ＭＳ Ｐゴシック" panose="020B0600070205080204" pitchFamily="34" charset="-128"/>
                <a:sym typeface="Greek Symbols" pitchFamily="18" charset="2"/>
              </a:rPr>
              <a:t>i</a:t>
            </a:r>
            <a:r>
              <a:rPr lang="en-US" altLang="en-US" sz="1800" i="1">
                <a:ea typeface="ＭＳ Ｐゴシック" panose="020B0600070205080204" pitchFamily="34" charset="-128"/>
                <a:sym typeface="Greek Symbols" pitchFamily="18" charset="2"/>
              </a:rPr>
              <a:t> /n</a:t>
            </a:r>
            <a:r>
              <a:rPr lang="en-US" altLang="en-US" sz="1800" i="1" baseline="-25000">
                <a:ea typeface="ＭＳ Ｐゴシック" panose="020B0600070205080204" pitchFamily="34" charset="-128"/>
                <a:sym typeface="Greek Symbols" pitchFamily="18" charset="2"/>
              </a:rPr>
              <a:t>r</a:t>
            </a:r>
            <a:r>
              <a:rPr lang="en-US" altLang="en-US" sz="1800" i="1">
                <a:ea typeface="ＭＳ Ｐゴシック" panose="020B0600070205080204" pitchFamily="34" charset="-128"/>
                <a:sym typeface="Greek Symbols" pitchFamily="18" charset="2"/>
              </a:rPr>
              <a:t>.</a:t>
            </a:r>
            <a:endParaRPr lang="en-US" altLang="en-US" sz="1800">
              <a:ea typeface="ＭＳ Ｐゴシック" panose="020B0600070205080204" pitchFamily="34" charset="-128"/>
              <a:sym typeface="Greek Symbols" pitchFamily="18" charset="2"/>
            </a:endParaRPr>
          </a:p>
          <a:p>
            <a:pPr>
              <a:tabLst>
                <a:tab pos="2338388" algn="l"/>
              </a:tabLst>
            </a:pPr>
            <a:r>
              <a:rPr lang="en-US" altLang="en-US" sz="1800" b="1">
                <a:ea typeface="ＭＳ Ｐゴシック" panose="020B0600070205080204" pitchFamily="34" charset="-128"/>
                <a:sym typeface="Greek Symbols" pitchFamily="18" charset="2"/>
              </a:rPr>
              <a:t>Conjunction:  </a:t>
            </a:r>
            <a:r>
              <a:rPr lang="en-US" altLang="en-US" sz="20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Greek Symbols" pitchFamily="18" charset="2"/>
              </a:rPr>
              <a:t>1</a:t>
            </a:r>
            <a:r>
              <a:rPr lang="en-US" altLang="en-US" sz="2000" baseline="-250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Greek Symbols" pitchFamily="18" charset="2"/>
              </a:rPr>
              <a:t>2</a:t>
            </a:r>
            <a:r>
              <a:rPr lang="en-US" altLang="en-US" sz="2000" baseline="-25000">
                <a:ea typeface="ＭＳ Ｐゴシック" panose="020B0600070205080204" pitchFamily="34" charset="-128"/>
                <a:sym typeface="Symbol" panose="05050102010706020507" pitchFamily="18" charset="2"/>
              </a:rPr>
              <a:t>. . .  </a:t>
            </a:r>
            <a:r>
              <a:rPr lang="en-US" altLang="en-US" sz="2400" baseline="-25000">
                <a:ea typeface="ＭＳ Ｐゴシック" panose="020B0600070205080204" pitchFamily="34" charset="-128"/>
                <a:sym typeface="Symbol" panose="05050102010706020507" pitchFamily="18" charset="2"/>
              </a:rPr>
              <a:t></a:t>
            </a:r>
            <a:r>
              <a:rPr lang="en-US" altLang="en-US" sz="2000" i="1" baseline="-25000">
                <a:ea typeface="ＭＳ Ｐゴシック" panose="020B0600070205080204" pitchFamily="34" charset="-128"/>
                <a:sym typeface="Greek Symbols" pitchFamily="18" charset="2"/>
              </a:rPr>
              <a:t>n</a:t>
            </a:r>
            <a:r>
              <a:rPr lang="en-US" altLang="en-US" sz="20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r).  Assuming indepdence, </a:t>
            </a:r>
            <a:r>
              <a:rPr lang="en-US" altLang="en-US" sz="1800">
                <a:ea typeface="ＭＳ Ｐゴシック" panose="020B0600070205080204" pitchFamily="34" charset="-128"/>
                <a:sym typeface="Symbol" panose="05050102010706020507" pitchFamily="18" charset="2"/>
              </a:rPr>
              <a:t>estimate of</a:t>
            </a:r>
            <a:r>
              <a:rPr lang="en-US" altLang="en-US" sz="2000">
                <a:ea typeface="ＭＳ Ｐゴシック" panose="020B0600070205080204" pitchFamily="34" charset="-128"/>
                <a:sym typeface="Symbol" panose="05050102010706020507" pitchFamily="18" charset="2"/>
              </a:rPr>
              <a:t> </a:t>
            </a:r>
            <a:br>
              <a:rPr lang="en-US" altLang="en-US" sz="2000">
                <a:ea typeface="ＭＳ Ｐゴシック" panose="020B0600070205080204" pitchFamily="34" charset="-128"/>
                <a:sym typeface="Symbol" panose="05050102010706020507" pitchFamily="18" charset="2"/>
              </a:rPr>
            </a:br>
            <a:r>
              <a:rPr lang="en-US" altLang="en-US" sz="2000">
                <a:ea typeface="ＭＳ Ｐゴシック" panose="020B0600070205080204" pitchFamily="34" charset="-128"/>
                <a:sym typeface="Symbol" panose="05050102010706020507" pitchFamily="18" charset="2"/>
              </a:rPr>
              <a:t> </a:t>
            </a:r>
            <a:br>
              <a:rPr lang="en-US" altLang="en-US" sz="20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tuples in the</a:t>
            </a:r>
            <a:r>
              <a:rPr lang="en-US" altLang="en-US" sz="24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result is:</a:t>
            </a:r>
            <a:br>
              <a:rPr lang="en-US" altLang="en-US" sz="2800">
                <a:ea typeface="ＭＳ Ｐゴシック" panose="020B0600070205080204" pitchFamily="34" charset="-128"/>
                <a:sym typeface="Symbol" panose="05050102010706020507" pitchFamily="18" charset="2"/>
              </a:rPr>
            </a:br>
            <a:endParaRPr lang="en-US" altLang="en-US" sz="1800">
              <a:ea typeface="ＭＳ Ｐゴシック" panose="020B0600070205080204" pitchFamily="34" charset="-128"/>
              <a:sym typeface="Symbol" panose="05050102010706020507" pitchFamily="18" charset="2"/>
            </a:endParaRPr>
          </a:p>
          <a:p>
            <a:pPr>
              <a:tabLst>
                <a:tab pos="2338388" algn="l"/>
              </a:tabLst>
            </a:pPr>
            <a:r>
              <a:rPr lang="en-US" altLang="en-US" sz="1800" b="1">
                <a:ea typeface="ＭＳ Ｐゴシック" panose="020B0600070205080204" pitchFamily="34" charset="-128"/>
                <a:sym typeface="Symbol" panose="05050102010706020507" pitchFamily="18" charset="2"/>
              </a:rPr>
              <a:t>Disjunction:</a:t>
            </a:r>
            <a:r>
              <a:rPr lang="en-US" altLang="en-US" sz="1800" i="1">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Greek Symbols" pitchFamily="18" charset="2"/>
              </a:rPr>
              <a:t>1</a:t>
            </a:r>
            <a:r>
              <a:rPr lang="en-US" altLang="en-US" sz="1800"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Greek Symbols" pitchFamily="18" charset="2"/>
              </a:rPr>
              <a:t>2</a:t>
            </a:r>
            <a:r>
              <a:rPr lang="en-US" altLang="en-US" sz="1400" baseline="-25000">
                <a:ea typeface="ＭＳ Ｐゴシック" panose="020B0600070205080204" pitchFamily="34" charset="-128"/>
                <a:sym typeface="Greek Symbols" pitchFamily="18" charset="2"/>
              </a:rPr>
              <a:t> </a:t>
            </a:r>
            <a:r>
              <a:rPr lang="en-US" altLang="en-US" sz="1800" baseline="-25000">
                <a:ea typeface="ＭＳ Ｐゴシック" panose="020B0600070205080204" pitchFamily="34" charset="-128"/>
                <a:sym typeface="Symbol" panose="05050102010706020507" pitchFamily="18" charset="2"/>
              </a:rPr>
              <a:t>. . . </a:t>
            </a:r>
            <a:r>
              <a:rPr lang="en-US" altLang="en-US" sz="18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Greek Symbols" pitchFamily="18" charset="2"/>
              </a:rPr>
              <a:t>n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  Estimated number of tuples:</a:t>
            </a: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endParaRPr lang="en-US" altLang="en-US" sz="1800">
              <a:ea typeface="ＭＳ Ｐゴシック" panose="020B0600070205080204" pitchFamily="34" charset="-128"/>
              <a:sym typeface="Symbol" panose="05050102010706020507" pitchFamily="18" charset="2"/>
            </a:endParaRPr>
          </a:p>
          <a:p>
            <a:pPr>
              <a:tabLst>
                <a:tab pos="2338388" algn="l"/>
              </a:tabLst>
            </a:pPr>
            <a:r>
              <a:rPr lang="en-US" altLang="en-US" sz="1800" b="1">
                <a:ea typeface="ＭＳ Ｐゴシック" panose="020B0600070205080204" pitchFamily="34" charset="-128"/>
                <a:sym typeface="Symbol" panose="05050102010706020507" pitchFamily="18" charset="2"/>
              </a:rPr>
              <a:t>Negation:  </a:t>
            </a:r>
            <a:r>
              <a:rPr lang="en-US" altLang="en-US" sz="1800" i="1">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 Estimated number of tuples:</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n</a:t>
            </a:r>
            <a:r>
              <a:rPr lang="en-US" altLang="en-US" sz="1800" baseline="-25000">
                <a:ea typeface="ＭＳ Ｐゴシック" panose="020B0600070205080204" pitchFamily="34" charset="-128"/>
                <a:sym typeface="Symbol" panose="05050102010706020507" pitchFamily="18" charset="2"/>
              </a:rPr>
              <a:t>r</a:t>
            </a:r>
            <a:r>
              <a:rPr lang="en-US" altLang="en-US" sz="1800" i="1" baseline="-250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a:t>
            </a:r>
            <a:r>
              <a:rPr lang="en-US" altLang="en-US" sz="2000" i="1">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size(</a:t>
            </a:r>
            <a:r>
              <a:rPr lang="en-US" altLang="en-US" sz="1800" i="1"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p>
        </p:txBody>
      </p:sp>
      <p:graphicFrame>
        <p:nvGraphicFramePr>
          <p:cNvPr id="5122" name="Object 2">
            <a:extLst>
              <a:ext uri="{FF2B5EF4-FFF2-40B4-BE49-F238E27FC236}">
                <a16:creationId xmlns:a16="http://schemas.microsoft.com/office/drawing/2014/main" id="{53F738C0-6289-4125-A630-E94CF13C6902}"/>
              </a:ext>
            </a:extLst>
          </p:cNvPr>
          <p:cNvGraphicFramePr>
            <a:graphicFrameLocks noChangeAspect="1"/>
          </p:cNvGraphicFramePr>
          <p:nvPr/>
        </p:nvGraphicFramePr>
        <p:xfrm>
          <a:off x="3617913" y="2860675"/>
          <a:ext cx="2286000" cy="854075"/>
        </p:xfrm>
        <a:graphic>
          <a:graphicData uri="http://schemas.openxmlformats.org/presentationml/2006/ole">
            <mc:AlternateContent xmlns:mc="http://schemas.openxmlformats.org/markup-compatibility/2006">
              <mc:Choice xmlns:v="urn:schemas-microsoft-com:vml" Requires="v">
                <p:oleObj spid="_x0000_s5128"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13" y="2860675"/>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123" name="Object 3">
            <a:extLst>
              <a:ext uri="{FF2B5EF4-FFF2-40B4-BE49-F238E27FC236}">
                <a16:creationId xmlns:a16="http://schemas.microsoft.com/office/drawing/2014/main" id="{91578F8B-430E-42FE-8DE5-6ED237EC7931}"/>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5129"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E0996007-67FC-4092-9CAF-10B21B3C065A}"/>
                  </a:ext>
                </a:extLst>
              </p14:cNvPr>
              <p14:cNvContentPartPr/>
              <p14:nvPr/>
            </p14:nvContentPartPr>
            <p14:xfrm>
              <a:off x="3574440" y="3040920"/>
              <a:ext cx="5547960" cy="1039320"/>
            </p14:xfrm>
          </p:contentPart>
        </mc:Choice>
        <mc:Fallback>
          <p:pic>
            <p:nvPicPr>
              <p:cNvPr id="2" name="Ink 1">
                <a:extLst>
                  <a:ext uri="{FF2B5EF4-FFF2-40B4-BE49-F238E27FC236}">
                    <a16:creationId xmlns:a16="http://schemas.microsoft.com/office/drawing/2014/main" id="{E0996007-67FC-4092-9CAF-10B21B3C065A}"/>
                  </a:ext>
                </a:extLst>
              </p:cNvPr>
              <p:cNvPicPr/>
              <p:nvPr/>
            </p:nvPicPr>
            <p:blipFill>
              <a:blip r:embed="rId9"/>
              <a:stretch>
                <a:fillRect/>
              </a:stretch>
            </p:blipFill>
            <p:spPr>
              <a:xfrm>
                <a:off x="3565080" y="3031560"/>
                <a:ext cx="5566680" cy="105804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262ABC8-1A13-4726-9016-ED1B61EC39EC}"/>
                  </a:ext>
                </a:extLst>
              </p14:cNvPr>
              <p14:cNvContentPartPr/>
              <p14:nvPr/>
            </p14:nvContentPartPr>
            <p14:xfrm>
              <a:off x="1023840" y="351720"/>
              <a:ext cx="7534800" cy="5222160"/>
            </p14:xfrm>
          </p:contentPart>
        </mc:Choice>
        <mc:Fallback>
          <p:pic>
            <p:nvPicPr>
              <p:cNvPr id="4" name="Ink 3">
                <a:extLst>
                  <a:ext uri="{FF2B5EF4-FFF2-40B4-BE49-F238E27FC236}">
                    <a16:creationId xmlns:a16="http://schemas.microsoft.com/office/drawing/2014/main" id="{5262ABC8-1A13-4726-9016-ED1B61EC39EC}"/>
                  </a:ext>
                </a:extLst>
              </p:cNvPr>
              <p:cNvPicPr/>
              <p:nvPr/>
            </p:nvPicPr>
            <p:blipFill>
              <a:blip r:embed="rId3"/>
              <a:stretch>
                <a:fillRect/>
              </a:stretch>
            </p:blipFill>
            <p:spPr>
              <a:xfrm>
                <a:off x="1014480" y="342360"/>
                <a:ext cx="7553520" cy="5240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F74CF86-123E-4383-A3A1-5D765CE36EBD}"/>
                  </a:ext>
                </a:extLst>
              </p14:cNvPr>
              <p14:cNvContentPartPr/>
              <p14:nvPr/>
            </p14:nvContentPartPr>
            <p14:xfrm>
              <a:off x="208440" y="768960"/>
              <a:ext cx="8928720" cy="5600880"/>
            </p14:xfrm>
          </p:contentPart>
        </mc:Choice>
        <mc:Fallback>
          <p:pic>
            <p:nvPicPr>
              <p:cNvPr id="5" name="Ink 4">
                <a:extLst>
                  <a:ext uri="{FF2B5EF4-FFF2-40B4-BE49-F238E27FC236}">
                    <a16:creationId xmlns:a16="http://schemas.microsoft.com/office/drawing/2014/main" id="{9F74CF86-123E-4383-A3A1-5D765CE36EBD}"/>
                  </a:ext>
                </a:extLst>
              </p:cNvPr>
              <p:cNvPicPr/>
              <p:nvPr/>
            </p:nvPicPr>
            <p:blipFill>
              <a:blip r:embed="rId5"/>
              <a:stretch>
                <a:fillRect/>
              </a:stretch>
            </p:blipFill>
            <p:spPr>
              <a:xfrm>
                <a:off x="199080" y="759600"/>
                <a:ext cx="8947440" cy="5619600"/>
              </a:xfrm>
              <a:prstGeom prst="rect">
                <a:avLst/>
              </a:prstGeom>
            </p:spPr>
          </p:pic>
        </mc:Fallback>
      </mc:AlternateContent>
    </p:spTree>
    <p:extLst>
      <p:ext uri="{BB962C8B-B14F-4D97-AF65-F5344CB8AC3E}">
        <p14:creationId xmlns:p14="http://schemas.microsoft.com/office/powerpoint/2010/main" val="2311173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9CE7-65BE-43CC-9698-82FC595993B3}"/>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3BDF21-F27F-4038-B4BA-E28006D0606E}"/>
                  </a:ext>
                </a:extLst>
              </p14:cNvPr>
              <p14:cNvContentPartPr/>
              <p14:nvPr/>
            </p14:nvContentPartPr>
            <p14:xfrm>
              <a:off x="555120" y="319680"/>
              <a:ext cx="8430480" cy="6287760"/>
            </p14:xfrm>
          </p:contentPart>
        </mc:Choice>
        <mc:Fallback>
          <p:pic>
            <p:nvPicPr>
              <p:cNvPr id="4" name="Ink 3">
                <a:extLst>
                  <a:ext uri="{FF2B5EF4-FFF2-40B4-BE49-F238E27FC236}">
                    <a16:creationId xmlns:a16="http://schemas.microsoft.com/office/drawing/2014/main" id="{B73BDF21-F27F-4038-B4BA-E28006D0606E}"/>
                  </a:ext>
                </a:extLst>
              </p:cNvPr>
              <p:cNvPicPr/>
              <p:nvPr/>
            </p:nvPicPr>
            <p:blipFill>
              <a:blip r:embed="rId3"/>
              <a:stretch>
                <a:fillRect/>
              </a:stretch>
            </p:blipFill>
            <p:spPr>
              <a:xfrm>
                <a:off x="545760" y="310320"/>
                <a:ext cx="8449200" cy="630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1143205-5027-4C7C-8087-33A07BC6A65F}"/>
                  </a:ext>
                </a:extLst>
              </p14:cNvPr>
              <p14:cNvContentPartPr/>
              <p14:nvPr/>
            </p14:nvContentPartPr>
            <p14:xfrm>
              <a:off x="7266240" y="4486320"/>
              <a:ext cx="756720" cy="448560"/>
            </p14:xfrm>
          </p:contentPart>
        </mc:Choice>
        <mc:Fallback>
          <p:pic>
            <p:nvPicPr>
              <p:cNvPr id="5" name="Ink 4">
                <a:extLst>
                  <a:ext uri="{FF2B5EF4-FFF2-40B4-BE49-F238E27FC236}">
                    <a16:creationId xmlns:a16="http://schemas.microsoft.com/office/drawing/2014/main" id="{81143205-5027-4C7C-8087-33A07BC6A65F}"/>
                  </a:ext>
                </a:extLst>
              </p:cNvPr>
              <p:cNvPicPr/>
              <p:nvPr/>
            </p:nvPicPr>
            <p:blipFill>
              <a:blip r:embed="rId5"/>
              <a:stretch>
                <a:fillRect/>
              </a:stretch>
            </p:blipFill>
            <p:spPr>
              <a:xfrm>
                <a:off x="7256880" y="4476960"/>
                <a:ext cx="775440" cy="467280"/>
              </a:xfrm>
              <a:prstGeom prst="rect">
                <a:avLst/>
              </a:prstGeom>
            </p:spPr>
          </p:pic>
        </mc:Fallback>
      </mc:AlternateContent>
    </p:spTree>
    <p:extLst>
      <p:ext uri="{BB962C8B-B14F-4D97-AF65-F5344CB8AC3E}">
        <p14:creationId xmlns:p14="http://schemas.microsoft.com/office/powerpoint/2010/main" val="2433163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8A140BC3-2C35-4C9B-BD39-1B73967DA805}"/>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Operation:  Running Example</a:t>
            </a:r>
          </a:p>
        </p:txBody>
      </p:sp>
      <p:sp>
        <p:nvSpPr>
          <p:cNvPr id="45059" name="Rectangle 3">
            <a:extLst>
              <a:ext uri="{FF2B5EF4-FFF2-40B4-BE49-F238E27FC236}">
                <a16:creationId xmlns:a16="http://schemas.microsoft.com/office/drawing/2014/main" id="{779EF873-15A5-421F-831F-5D8291DA726C}"/>
              </a:ext>
            </a:extLst>
          </p:cNvPr>
          <p:cNvSpPr>
            <a:spLocks noGrp="1" noChangeArrowheads="1"/>
          </p:cNvSpPr>
          <p:nvPr>
            <p:ph type="body" idx="1"/>
          </p:nvPr>
        </p:nvSpPr>
        <p:spPr>
          <a:xfrm>
            <a:off x="914400" y="1120775"/>
            <a:ext cx="7507288" cy="4970463"/>
          </a:xfrm>
        </p:spPr>
        <p:txBody>
          <a:bodyPr/>
          <a:lstStyle/>
          <a:p>
            <a:pPr>
              <a:lnSpc>
                <a:spcPct val="90000"/>
              </a:lnSpc>
              <a:buFont typeface="Monotype Sorts" charset="2"/>
              <a:buNone/>
              <a:tabLst>
                <a:tab pos="635000" algn="l"/>
                <a:tab pos="2568575" algn="l"/>
              </a:tabLst>
            </a:pPr>
            <a:r>
              <a:rPr lang="en-US" altLang="en-US" sz="1800">
                <a:ea typeface="ＭＳ Ｐゴシック" panose="020B0600070205080204" pitchFamily="34" charset="-128"/>
              </a:rPr>
              <a:t>Running example: </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i="1">
                <a:ea typeface="ＭＳ Ｐゴシック" panose="020B0600070205080204" pitchFamily="34" charset="-128"/>
              </a:rPr>
              <a:t>student </a:t>
            </a:r>
            <a:r>
              <a:rPr lang="en-US" altLang="en-US" sz="1800">
                <a:ea typeface="ＭＳ Ｐゴシック" panose="020B0600070205080204" pitchFamily="34" charset="-128"/>
              </a:rPr>
              <a:t>     </a:t>
            </a:r>
            <a:r>
              <a:rPr lang="en-US" altLang="en-US" sz="1800" i="1">
                <a:ea typeface="ＭＳ Ｐゴシック" panose="020B0600070205080204" pitchFamily="34" charset="-128"/>
              </a:rPr>
              <a:t>takes</a:t>
            </a:r>
          </a:p>
          <a:p>
            <a:pPr>
              <a:lnSpc>
                <a:spcPct val="90000"/>
              </a:lnSpc>
              <a:buFont typeface="Monotype Sorts" charset="2"/>
              <a:buNone/>
              <a:tabLst>
                <a:tab pos="635000" algn="l"/>
                <a:tab pos="2568575" algn="l"/>
              </a:tabLst>
            </a:pPr>
            <a:r>
              <a:rPr lang="en-US" altLang="en-US" sz="1800">
                <a:ea typeface="ＭＳ Ｐゴシック" panose="020B0600070205080204" pitchFamily="34" charset="-128"/>
              </a:rPr>
              <a:t>Catalog information for join examples:</a:t>
            </a:r>
          </a:p>
          <a:p>
            <a:pPr>
              <a:lnSpc>
                <a:spcPct val="90000"/>
              </a:lnSpc>
              <a:tabLst>
                <a:tab pos="635000" algn="l"/>
                <a:tab pos="2568575" algn="l"/>
              </a:tabLst>
            </a:pPr>
            <a:r>
              <a:rPr lang="en-US" altLang="en-US" sz="1800" i="1">
                <a:ea typeface="ＭＳ Ｐゴシック" panose="020B0600070205080204" pitchFamily="34" charset="-128"/>
              </a:rPr>
              <a:t>n</a:t>
            </a:r>
            <a:r>
              <a:rPr lang="en-US" altLang="en-US" sz="2000" i="1" baseline="-25000">
                <a:ea typeface="ＭＳ Ｐゴシック" panose="020B0600070205080204" pitchFamily="34" charset="-128"/>
              </a:rPr>
              <a:t>student</a:t>
            </a:r>
            <a:r>
              <a:rPr lang="en-US" altLang="en-US" sz="1800" i="1">
                <a:ea typeface="ＭＳ Ｐゴシック" panose="020B0600070205080204" pitchFamily="34" charset="-128"/>
              </a:rPr>
              <a:t> = 5</a:t>
            </a:r>
            <a:r>
              <a:rPr lang="en-US" altLang="en-US" sz="1800">
                <a:ea typeface="ＭＳ Ｐゴシック" panose="020B0600070205080204" pitchFamily="34" charset="-128"/>
              </a:rPr>
              <a:t>,000.</a:t>
            </a:r>
          </a:p>
          <a:p>
            <a:pPr>
              <a:lnSpc>
                <a:spcPct val="90000"/>
              </a:lnSpc>
              <a:tabLst>
                <a:tab pos="635000" algn="l"/>
                <a:tab pos="2568575" algn="l"/>
              </a:tabLst>
            </a:pPr>
            <a:r>
              <a:rPr lang="en-US" altLang="en-US" sz="1800" i="1">
                <a:ea typeface="ＭＳ Ｐゴシック" panose="020B0600070205080204" pitchFamily="34" charset="-128"/>
              </a:rPr>
              <a:t>f</a:t>
            </a:r>
            <a:r>
              <a:rPr lang="en-US" altLang="en-US" sz="2000" i="1" baseline="-25000">
                <a:ea typeface="ＭＳ Ｐゴシック" panose="020B0600070205080204" pitchFamily="34" charset="-128"/>
              </a:rPr>
              <a:t>student</a:t>
            </a:r>
            <a:r>
              <a:rPr lang="en-US" altLang="en-US" sz="1800" i="1">
                <a:ea typeface="ＭＳ Ｐゴシック" panose="020B0600070205080204" pitchFamily="34" charset="-128"/>
              </a:rPr>
              <a:t>  = 50, </a:t>
            </a:r>
            <a:r>
              <a:rPr lang="en-US" altLang="en-US" sz="1800">
                <a:ea typeface="ＭＳ Ｐゴシック" panose="020B0600070205080204" pitchFamily="34" charset="-128"/>
              </a:rPr>
              <a:t>which implies that </a:t>
            </a:r>
            <a:br>
              <a:rPr lang="en-US" altLang="en-US" sz="1800">
                <a:ea typeface="ＭＳ Ｐゴシック" panose="020B0600070205080204" pitchFamily="34" charset="-128"/>
              </a:rPr>
            </a:br>
            <a:r>
              <a:rPr lang="en-US" altLang="en-US" sz="1800" i="1">
                <a:ea typeface="ＭＳ Ｐゴシック" panose="020B0600070205080204" pitchFamily="34" charset="-128"/>
              </a:rPr>
              <a:t>	b</a:t>
            </a:r>
            <a:r>
              <a:rPr lang="en-US" altLang="en-US" sz="2000" i="1" baseline="-25000">
                <a:ea typeface="ＭＳ Ｐゴシック" panose="020B0600070205080204" pitchFamily="34" charset="-128"/>
              </a:rPr>
              <a:t>student</a:t>
            </a:r>
            <a:r>
              <a:rPr lang="en-US" altLang="en-US" sz="2400">
                <a:ea typeface="ＭＳ Ｐゴシック" panose="020B0600070205080204" pitchFamily="34" charset="-128"/>
              </a:rPr>
              <a:t> </a:t>
            </a:r>
            <a:r>
              <a:rPr lang="en-US" altLang="en-US" sz="1800">
                <a:ea typeface="ＭＳ Ｐゴシック" panose="020B0600070205080204" pitchFamily="34" charset="-128"/>
              </a:rPr>
              <a:t>=5000/50 = 100.</a:t>
            </a:r>
          </a:p>
          <a:p>
            <a:pPr>
              <a:lnSpc>
                <a:spcPct val="90000"/>
              </a:lnSpc>
              <a:tabLst>
                <a:tab pos="635000" algn="l"/>
                <a:tab pos="2568575" algn="l"/>
              </a:tabLst>
            </a:pPr>
            <a:r>
              <a:rPr lang="en-US" altLang="en-US" sz="1800" i="1">
                <a:ea typeface="ＭＳ Ｐゴシック" panose="020B0600070205080204" pitchFamily="34" charset="-128"/>
              </a:rPr>
              <a:t>n</a:t>
            </a:r>
            <a:r>
              <a:rPr lang="en-US" altLang="en-US" sz="2000" i="1" baseline="-25000">
                <a:ea typeface="ＭＳ Ｐゴシック" panose="020B0600070205080204" pitchFamily="34" charset="-128"/>
              </a:rPr>
              <a:t>takes</a:t>
            </a:r>
            <a:r>
              <a:rPr lang="en-US" altLang="en-US" sz="1800" i="1">
                <a:ea typeface="ＭＳ Ｐゴシック" panose="020B0600070205080204" pitchFamily="34" charset="-128"/>
              </a:rPr>
              <a:t> = </a:t>
            </a:r>
            <a:r>
              <a:rPr lang="en-US" altLang="en-US" sz="1800">
                <a:ea typeface="ＭＳ Ｐゴシック" panose="020B0600070205080204" pitchFamily="34" charset="-128"/>
              </a:rPr>
              <a:t>10000.</a:t>
            </a:r>
          </a:p>
          <a:p>
            <a:pPr>
              <a:lnSpc>
                <a:spcPct val="90000"/>
              </a:lnSpc>
              <a:tabLst>
                <a:tab pos="635000" algn="l"/>
                <a:tab pos="2568575" algn="l"/>
              </a:tabLst>
            </a:pPr>
            <a:r>
              <a:rPr lang="en-US" altLang="en-US" sz="1800" i="1">
                <a:ea typeface="ＭＳ Ｐゴシック" panose="020B0600070205080204" pitchFamily="34" charset="-128"/>
              </a:rPr>
              <a:t>f</a:t>
            </a:r>
            <a:r>
              <a:rPr lang="en-US" altLang="en-US" sz="2000" i="1" baseline="-25000">
                <a:ea typeface="ＭＳ Ｐゴシック" panose="020B0600070205080204" pitchFamily="34" charset="-128"/>
              </a:rPr>
              <a:t>takes</a:t>
            </a:r>
            <a:r>
              <a:rPr lang="en-US" altLang="en-US" sz="1800" baseline="-25000">
                <a:ea typeface="ＭＳ Ｐゴシック" panose="020B0600070205080204" pitchFamily="34" charset="-128"/>
              </a:rPr>
              <a:t>   </a:t>
            </a:r>
            <a:r>
              <a:rPr lang="en-US" altLang="en-US" sz="1800">
                <a:ea typeface="ＭＳ Ｐゴシック" panose="020B0600070205080204" pitchFamily="34" charset="-128"/>
              </a:rPr>
              <a:t>= 25, which implies that </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i="1">
                <a:ea typeface="ＭＳ Ｐゴシック" panose="020B0600070205080204" pitchFamily="34" charset="-128"/>
              </a:rPr>
              <a:t>b</a:t>
            </a:r>
            <a:r>
              <a:rPr lang="en-US" altLang="en-US" sz="2000" i="1" baseline="-25000">
                <a:ea typeface="ＭＳ Ｐゴシック" panose="020B0600070205080204" pitchFamily="34" charset="-128"/>
              </a:rPr>
              <a:t>takes</a:t>
            </a:r>
            <a:r>
              <a:rPr lang="en-US" altLang="en-US" sz="2000" baseline="-25000">
                <a:ea typeface="ＭＳ Ｐゴシック" panose="020B0600070205080204" pitchFamily="34" charset="-128"/>
              </a:rPr>
              <a:t> </a:t>
            </a:r>
            <a:r>
              <a:rPr lang="en-US" altLang="en-US" sz="1800">
                <a:ea typeface="ＭＳ Ｐゴシック" panose="020B0600070205080204" pitchFamily="34" charset="-128"/>
              </a:rPr>
              <a:t>=</a:t>
            </a:r>
            <a:r>
              <a:rPr lang="en-US" altLang="en-US" sz="2400">
                <a:ea typeface="ＭＳ Ｐゴシック" panose="020B0600070205080204" pitchFamily="34" charset="-128"/>
              </a:rPr>
              <a:t> </a:t>
            </a:r>
            <a:r>
              <a:rPr lang="en-US" altLang="en-US" sz="1800">
                <a:ea typeface="ＭＳ Ｐゴシック" panose="020B0600070205080204" pitchFamily="34" charset="-128"/>
              </a:rPr>
              <a:t>10000/25 = 400.</a:t>
            </a:r>
          </a:p>
          <a:p>
            <a:pPr>
              <a:lnSpc>
                <a:spcPct val="90000"/>
              </a:lnSpc>
              <a:tabLst>
                <a:tab pos="635000" algn="l"/>
                <a:tab pos="2568575" algn="l"/>
              </a:tabLst>
            </a:pPr>
            <a:r>
              <a:rPr lang="en-US" altLang="en-US" sz="1800" i="1">
                <a:ea typeface="ＭＳ Ｐゴシック" panose="020B0600070205080204" pitchFamily="34" charset="-128"/>
              </a:rPr>
              <a:t>V(ID, takes)</a:t>
            </a:r>
            <a:r>
              <a:rPr lang="en-US" altLang="en-US" sz="1800">
                <a:ea typeface="ＭＳ Ｐゴシック" panose="020B0600070205080204" pitchFamily="34" charset="-128"/>
              </a:rPr>
              <a:t> = 2500, which implies that on average, each student who has taken a course has taken 4 courses.</a:t>
            </a:r>
          </a:p>
          <a:p>
            <a:pPr lvl="1">
              <a:lnSpc>
                <a:spcPct val="90000"/>
              </a:lnSpc>
              <a:tabLst>
                <a:tab pos="635000" algn="l"/>
                <a:tab pos="2568575" algn="l"/>
              </a:tabLst>
            </a:pPr>
            <a:r>
              <a:rPr lang="en-US" altLang="en-US" sz="1800">
                <a:ea typeface="ＭＳ Ｐゴシック" panose="020B0600070205080204" pitchFamily="34" charset="-128"/>
              </a:rPr>
              <a:t>Attribute </a:t>
            </a:r>
            <a:r>
              <a:rPr lang="en-US" altLang="en-US" sz="1800" i="1">
                <a:ea typeface="ＭＳ Ｐゴシック" panose="020B0600070205080204" pitchFamily="34" charset="-128"/>
              </a:rPr>
              <a:t>ID</a:t>
            </a:r>
            <a:r>
              <a:rPr lang="en-US" altLang="en-US" sz="1800">
                <a:ea typeface="ＭＳ Ｐゴシック" panose="020B0600070205080204" pitchFamily="34" charset="-128"/>
              </a:rPr>
              <a:t> in </a:t>
            </a:r>
            <a:r>
              <a:rPr lang="en-US" altLang="en-US" sz="1800" i="1">
                <a:ea typeface="ＭＳ Ｐゴシック" panose="020B0600070205080204" pitchFamily="34" charset="-128"/>
              </a:rPr>
              <a:t>takes </a:t>
            </a:r>
            <a:r>
              <a:rPr lang="en-US" altLang="en-US" sz="1800">
                <a:ea typeface="ＭＳ Ｐゴシック" panose="020B0600070205080204" pitchFamily="34" charset="-128"/>
              </a:rPr>
              <a:t>is a foreign key referencing </a:t>
            </a:r>
            <a:r>
              <a:rPr lang="en-US" altLang="en-US" sz="1800" i="1">
                <a:ea typeface="ＭＳ Ｐゴシック" panose="020B0600070205080204" pitchFamily="34" charset="-128"/>
              </a:rPr>
              <a:t>student.</a:t>
            </a:r>
          </a:p>
          <a:p>
            <a:pPr lvl="1">
              <a:lnSpc>
                <a:spcPct val="90000"/>
              </a:lnSpc>
              <a:tabLst>
                <a:tab pos="635000" algn="l"/>
                <a:tab pos="2568575" algn="l"/>
              </a:tabLst>
            </a:pPr>
            <a:r>
              <a:rPr lang="en-US" altLang="en-US" sz="1800" i="1">
                <a:ea typeface="ＭＳ Ｐゴシック" panose="020B0600070205080204" pitchFamily="34" charset="-128"/>
              </a:rPr>
              <a:t>V</a:t>
            </a:r>
            <a:r>
              <a:rPr lang="en-US" altLang="en-US" sz="1800">
                <a:ea typeface="ＭＳ Ｐゴシック" panose="020B0600070205080204" pitchFamily="34" charset="-128"/>
              </a:rPr>
              <a:t>(</a:t>
            </a:r>
            <a:r>
              <a:rPr lang="en-US" altLang="en-US" sz="1800" i="1">
                <a:ea typeface="ＭＳ Ｐゴシック" panose="020B0600070205080204" pitchFamily="34" charset="-128"/>
              </a:rPr>
              <a:t>ID, student</a:t>
            </a:r>
            <a:r>
              <a:rPr lang="en-US" altLang="en-US" sz="1800">
                <a:ea typeface="ＭＳ Ｐゴシック" panose="020B0600070205080204" pitchFamily="34" charset="-128"/>
              </a:rPr>
              <a:t>)</a:t>
            </a:r>
            <a:r>
              <a:rPr lang="en-US" altLang="en-US" sz="1800" i="1">
                <a:ea typeface="ＭＳ Ｐゴシック" panose="020B0600070205080204" pitchFamily="34" charset="-128"/>
              </a:rPr>
              <a:t> = </a:t>
            </a:r>
            <a:r>
              <a:rPr lang="en-US" altLang="en-US" sz="1800">
                <a:ea typeface="ＭＳ Ｐゴシック" panose="020B0600070205080204" pitchFamily="34" charset="-128"/>
              </a:rPr>
              <a:t>5000 (</a:t>
            </a:r>
            <a:r>
              <a:rPr lang="en-US" altLang="en-US" sz="1800" i="1">
                <a:ea typeface="ＭＳ Ｐゴシック" panose="020B0600070205080204" pitchFamily="34" charset="-128"/>
              </a:rPr>
              <a:t>primary key!</a:t>
            </a:r>
            <a:r>
              <a:rPr lang="en-US" altLang="en-US" sz="1800">
                <a:ea typeface="ＭＳ Ｐゴシック" panose="020B0600070205080204" pitchFamily="34" charset="-128"/>
              </a:rPr>
              <a:t>)</a:t>
            </a:r>
          </a:p>
          <a:p>
            <a:pPr>
              <a:lnSpc>
                <a:spcPct val="90000"/>
              </a:lnSpc>
              <a:buFont typeface="Monotype Sorts" charset="2"/>
              <a:buNone/>
              <a:tabLst>
                <a:tab pos="635000" algn="l"/>
                <a:tab pos="2568575" algn="l"/>
              </a:tabLst>
            </a:pPr>
            <a:r>
              <a:rPr lang="en-US" altLang="en-US" sz="1800" i="1">
                <a:ea typeface="ＭＳ Ｐゴシック" panose="020B0600070205080204" pitchFamily="34" charset="-128"/>
              </a:rPr>
              <a:t>	</a:t>
            </a:r>
          </a:p>
        </p:txBody>
      </p:sp>
      <p:sp>
        <p:nvSpPr>
          <p:cNvPr id="45060" name="AutoShape 4">
            <a:extLst>
              <a:ext uri="{FF2B5EF4-FFF2-40B4-BE49-F238E27FC236}">
                <a16:creationId xmlns:a16="http://schemas.microsoft.com/office/drawing/2014/main" id="{8FEFB00C-A47D-4F4A-BC2B-4D5DAD753FE9}"/>
              </a:ext>
            </a:extLst>
          </p:cNvPr>
          <p:cNvSpPr>
            <a:spLocks noChangeArrowheads="1"/>
          </p:cNvSpPr>
          <p:nvPr/>
        </p:nvSpPr>
        <p:spPr bwMode="auto">
          <a:xfrm rot="5400000">
            <a:off x="2501901" y="14509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10A20CC-10E9-4AF5-9FF9-507DEBE3DF94}"/>
                  </a:ext>
                </a:extLst>
              </p14:cNvPr>
              <p14:cNvContentPartPr/>
              <p14:nvPr/>
            </p14:nvContentPartPr>
            <p14:xfrm>
              <a:off x="1404000" y="4158720"/>
              <a:ext cx="1923840" cy="52200"/>
            </p14:xfrm>
          </p:contentPart>
        </mc:Choice>
        <mc:Fallback>
          <p:pic>
            <p:nvPicPr>
              <p:cNvPr id="2" name="Ink 1">
                <a:extLst>
                  <a:ext uri="{FF2B5EF4-FFF2-40B4-BE49-F238E27FC236}">
                    <a16:creationId xmlns:a16="http://schemas.microsoft.com/office/drawing/2014/main" id="{810A20CC-10E9-4AF5-9FF9-507DEBE3DF94}"/>
                  </a:ext>
                </a:extLst>
              </p:cNvPr>
              <p:cNvPicPr/>
              <p:nvPr/>
            </p:nvPicPr>
            <p:blipFill>
              <a:blip r:embed="rId4"/>
              <a:stretch>
                <a:fillRect/>
              </a:stretch>
            </p:blipFill>
            <p:spPr>
              <a:xfrm>
                <a:off x="1388160" y="4095360"/>
                <a:ext cx="19551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A89EB8F-1DC3-4970-95B4-69F76910699C}"/>
                  </a:ext>
                </a:extLst>
              </p14:cNvPr>
              <p14:cNvContentPartPr/>
              <p14:nvPr/>
            </p14:nvContentPartPr>
            <p14:xfrm>
              <a:off x="1481760" y="4246560"/>
              <a:ext cx="1821960" cy="46440"/>
            </p14:xfrm>
          </p:contentPart>
        </mc:Choice>
        <mc:Fallback>
          <p:pic>
            <p:nvPicPr>
              <p:cNvPr id="3" name="Ink 2">
                <a:extLst>
                  <a:ext uri="{FF2B5EF4-FFF2-40B4-BE49-F238E27FC236}">
                    <a16:creationId xmlns:a16="http://schemas.microsoft.com/office/drawing/2014/main" id="{EA89EB8F-1DC3-4970-95B4-69F76910699C}"/>
                  </a:ext>
                </a:extLst>
              </p:cNvPr>
              <p:cNvPicPr/>
              <p:nvPr/>
            </p:nvPicPr>
            <p:blipFill>
              <a:blip r:embed="rId6"/>
              <a:stretch>
                <a:fillRect/>
              </a:stretch>
            </p:blipFill>
            <p:spPr>
              <a:xfrm>
                <a:off x="1465920" y="4183200"/>
                <a:ext cx="18532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F6C42A5-DD2E-4F36-B8E5-1745ADCFB140}"/>
                  </a:ext>
                </a:extLst>
              </p14:cNvPr>
              <p14:cNvContentPartPr/>
              <p14:nvPr/>
            </p14:nvContentPartPr>
            <p14:xfrm>
              <a:off x="1445400" y="4298040"/>
              <a:ext cx="1893600" cy="44640"/>
            </p14:xfrm>
          </p:contentPart>
        </mc:Choice>
        <mc:Fallback>
          <p:pic>
            <p:nvPicPr>
              <p:cNvPr id="4" name="Ink 3">
                <a:extLst>
                  <a:ext uri="{FF2B5EF4-FFF2-40B4-BE49-F238E27FC236}">
                    <a16:creationId xmlns:a16="http://schemas.microsoft.com/office/drawing/2014/main" id="{6F6C42A5-DD2E-4F36-B8E5-1745ADCFB140}"/>
                  </a:ext>
                </a:extLst>
              </p:cNvPr>
              <p:cNvPicPr/>
              <p:nvPr/>
            </p:nvPicPr>
            <p:blipFill>
              <a:blip r:embed="rId8"/>
              <a:stretch>
                <a:fillRect/>
              </a:stretch>
            </p:blipFill>
            <p:spPr>
              <a:xfrm>
                <a:off x="1429560" y="4234680"/>
                <a:ext cx="19249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3C87FE38-8E15-460E-BFD2-7167B57877D5}"/>
                  </a:ext>
                </a:extLst>
              </p14:cNvPr>
              <p14:cNvContentPartPr/>
              <p14:nvPr/>
            </p14:nvContentPartPr>
            <p14:xfrm>
              <a:off x="1300680" y="4135680"/>
              <a:ext cx="1994400" cy="54360"/>
            </p14:xfrm>
          </p:contentPart>
        </mc:Choice>
        <mc:Fallback>
          <p:pic>
            <p:nvPicPr>
              <p:cNvPr id="5" name="Ink 4">
                <a:extLst>
                  <a:ext uri="{FF2B5EF4-FFF2-40B4-BE49-F238E27FC236}">
                    <a16:creationId xmlns:a16="http://schemas.microsoft.com/office/drawing/2014/main" id="{3C87FE38-8E15-460E-BFD2-7167B57877D5}"/>
                  </a:ext>
                </a:extLst>
              </p:cNvPr>
              <p:cNvPicPr/>
              <p:nvPr/>
            </p:nvPicPr>
            <p:blipFill>
              <a:blip r:embed="rId10"/>
              <a:stretch>
                <a:fillRect/>
              </a:stretch>
            </p:blipFill>
            <p:spPr>
              <a:xfrm>
                <a:off x="1284840" y="4072320"/>
                <a:ext cx="20257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DF3794B3-E009-49D1-986E-39F31E4CF64A}"/>
                  </a:ext>
                </a:extLst>
              </p14:cNvPr>
              <p14:cNvContentPartPr/>
              <p14:nvPr/>
            </p14:nvContentPartPr>
            <p14:xfrm>
              <a:off x="1309320" y="4268880"/>
              <a:ext cx="1216080" cy="32400"/>
            </p14:xfrm>
          </p:contentPart>
        </mc:Choice>
        <mc:Fallback>
          <p:pic>
            <p:nvPicPr>
              <p:cNvPr id="6" name="Ink 5">
                <a:extLst>
                  <a:ext uri="{FF2B5EF4-FFF2-40B4-BE49-F238E27FC236}">
                    <a16:creationId xmlns:a16="http://schemas.microsoft.com/office/drawing/2014/main" id="{DF3794B3-E009-49D1-986E-39F31E4CF64A}"/>
                  </a:ext>
                </a:extLst>
              </p:cNvPr>
              <p:cNvPicPr/>
              <p:nvPr/>
            </p:nvPicPr>
            <p:blipFill>
              <a:blip r:embed="rId12"/>
              <a:stretch>
                <a:fillRect/>
              </a:stretch>
            </p:blipFill>
            <p:spPr>
              <a:xfrm>
                <a:off x="1293480" y="4205520"/>
                <a:ext cx="1247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E6AE59C1-6D52-4422-9C9B-95CB8CBA9D71}"/>
                  </a:ext>
                </a:extLst>
              </p14:cNvPr>
              <p14:cNvContentPartPr/>
              <p14:nvPr/>
            </p14:nvContentPartPr>
            <p14:xfrm>
              <a:off x="1459800" y="1271520"/>
              <a:ext cx="202320" cy="275760"/>
            </p14:xfrm>
          </p:contentPart>
        </mc:Choice>
        <mc:Fallback>
          <p:pic>
            <p:nvPicPr>
              <p:cNvPr id="7" name="Ink 6">
                <a:extLst>
                  <a:ext uri="{FF2B5EF4-FFF2-40B4-BE49-F238E27FC236}">
                    <a16:creationId xmlns:a16="http://schemas.microsoft.com/office/drawing/2014/main" id="{E6AE59C1-6D52-4422-9C9B-95CB8CBA9D71}"/>
                  </a:ext>
                </a:extLst>
              </p:cNvPr>
              <p:cNvPicPr/>
              <p:nvPr/>
            </p:nvPicPr>
            <p:blipFill>
              <a:blip r:embed="rId14"/>
              <a:stretch>
                <a:fillRect/>
              </a:stretch>
            </p:blipFill>
            <p:spPr>
              <a:xfrm>
                <a:off x="1443960" y="1208160"/>
                <a:ext cx="23364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A5E55B5A-E711-4351-AB6E-02254AD0B553}"/>
                  </a:ext>
                </a:extLst>
              </p14:cNvPr>
              <p14:cNvContentPartPr/>
              <p14:nvPr/>
            </p14:nvContentPartPr>
            <p14:xfrm>
              <a:off x="1628280" y="1498320"/>
              <a:ext cx="1649520" cy="70200"/>
            </p14:xfrm>
          </p:contentPart>
        </mc:Choice>
        <mc:Fallback>
          <p:pic>
            <p:nvPicPr>
              <p:cNvPr id="8" name="Ink 7">
                <a:extLst>
                  <a:ext uri="{FF2B5EF4-FFF2-40B4-BE49-F238E27FC236}">
                    <a16:creationId xmlns:a16="http://schemas.microsoft.com/office/drawing/2014/main" id="{A5E55B5A-E711-4351-AB6E-02254AD0B553}"/>
                  </a:ext>
                </a:extLst>
              </p:cNvPr>
              <p:cNvPicPr/>
              <p:nvPr/>
            </p:nvPicPr>
            <p:blipFill>
              <a:blip r:embed="rId16"/>
              <a:stretch>
                <a:fillRect/>
              </a:stretch>
            </p:blipFill>
            <p:spPr>
              <a:xfrm>
                <a:off x="1612440" y="1434960"/>
                <a:ext cx="16808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C4E8F77B-E17D-4034-94C3-09D7E69B220E}"/>
                  </a:ext>
                </a:extLst>
              </p14:cNvPr>
              <p14:cNvContentPartPr/>
              <p14:nvPr/>
            </p14:nvContentPartPr>
            <p14:xfrm>
              <a:off x="1697040" y="1575000"/>
              <a:ext cx="1626840" cy="37800"/>
            </p14:xfrm>
          </p:contentPart>
        </mc:Choice>
        <mc:Fallback>
          <p:pic>
            <p:nvPicPr>
              <p:cNvPr id="9" name="Ink 8">
                <a:extLst>
                  <a:ext uri="{FF2B5EF4-FFF2-40B4-BE49-F238E27FC236}">
                    <a16:creationId xmlns:a16="http://schemas.microsoft.com/office/drawing/2014/main" id="{C4E8F77B-E17D-4034-94C3-09D7E69B220E}"/>
                  </a:ext>
                </a:extLst>
              </p:cNvPr>
              <p:cNvPicPr/>
              <p:nvPr/>
            </p:nvPicPr>
            <p:blipFill>
              <a:blip r:embed="rId18"/>
              <a:stretch>
                <a:fillRect/>
              </a:stretch>
            </p:blipFill>
            <p:spPr>
              <a:xfrm>
                <a:off x="1681200" y="1511640"/>
                <a:ext cx="1658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5FE8983F-AAD8-454F-87DD-A778D43C210B}"/>
                  </a:ext>
                </a:extLst>
              </p14:cNvPr>
              <p14:cNvContentPartPr/>
              <p14:nvPr/>
            </p14:nvContentPartPr>
            <p14:xfrm>
              <a:off x="1668240" y="1514160"/>
              <a:ext cx="1622880" cy="92880"/>
            </p14:xfrm>
          </p:contentPart>
        </mc:Choice>
        <mc:Fallback>
          <p:pic>
            <p:nvPicPr>
              <p:cNvPr id="10" name="Ink 9">
                <a:extLst>
                  <a:ext uri="{FF2B5EF4-FFF2-40B4-BE49-F238E27FC236}">
                    <a16:creationId xmlns:a16="http://schemas.microsoft.com/office/drawing/2014/main" id="{5FE8983F-AAD8-454F-87DD-A778D43C210B}"/>
                  </a:ext>
                </a:extLst>
              </p:cNvPr>
              <p:cNvPicPr/>
              <p:nvPr/>
            </p:nvPicPr>
            <p:blipFill>
              <a:blip r:embed="rId20"/>
              <a:stretch>
                <a:fillRect/>
              </a:stretch>
            </p:blipFill>
            <p:spPr>
              <a:xfrm>
                <a:off x="1652400" y="1450800"/>
                <a:ext cx="1654200" cy="21960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368D-23F9-45BF-A961-4F67401612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75704C-6A7B-430E-BA9A-899364720348}"/>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B0DA629-326A-444F-B1FC-B54C394578A7}"/>
                  </a:ext>
                </a:extLst>
              </p14:cNvPr>
              <p14:cNvContentPartPr/>
              <p14:nvPr/>
            </p14:nvContentPartPr>
            <p14:xfrm>
              <a:off x="728640" y="770040"/>
              <a:ext cx="8246520" cy="5632920"/>
            </p14:xfrm>
          </p:contentPart>
        </mc:Choice>
        <mc:Fallback>
          <p:pic>
            <p:nvPicPr>
              <p:cNvPr id="4" name="Ink 3">
                <a:extLst>
                  <a:ext uri="{FF2B5EF4-FFF2-40B4-BE49-F238E27FC236}">
                    <a16:creationId xmlns:a16="http://schemas.microsoft.com/office/drawing/2014/main" id="{2B0DA629-326A-444F-B1FC-B54C394578A7}"/>
                  </a:ext>
                </a:extLst>
              </p:cNvPr>
              <p:cNvPicPr/>
              <p:nvPr/>
            </p:nvPicPr>
            <p:blipFill>
              <a:blip r:embed="rId3"/>
              <a:stretch>
                <a:fillRect/>
              </a:stretch>
            </p:blipFill>
            <p:spPr>
              <a:xfrm>
                <a:off x="719280" y="760680"/>
                <a:ext cx="8265240" cy="5651640"/>
              </a:xfrm>
              <a:prstGeom prst="rect">
                <a:avLst/>
              </a:prstGeom>
            </p:spPr>
          </p:pic>
        </mc:Fallback>
      </mc:AlternateContent>
    </p:spTree>
    <p:extLst>
      <p:ext uri="{BB962C8B-B14F-4D97-AF65-F5344CB8AC3E}">
        <p14:creationId xmlns:p14="http://schemas.microsoft.com/office/powerpoint/2010/main" val="3205235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FEA8B818-CD8D-41E6-B1FE-1BC9D3CB8A44}"/>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Estimation of the Size of Joins</a:t>
            </a:r>
          </a:p>
        </p:txBody>
      </p:sp>
      <p:sp>
        <p:nvSpPr>
          <p:cNvPr id="46083" name="Rectangle 3">
            <a:extLst>
              <a:ext uri="{FF2B5EF4-FFF2-40B4-BE49-F238E27FC236}">
                <a16:creationId xmlns:a16="http://schemas.microsoft.com/office/drawing/2014/main" id="{9A44828C-B15D-4938-ADAB-1822387514C2}"/>
              </a:ext>
            </a:extLst>
          </p:cNvPr>
          <p:cNvSpPr>
            <a:spLocks noGrp="1" noChangeArrowheads="1"/>
          </p:cNvSpPr>
          <p:nvPr>
            <p:ph type="body" idx="1"/>
          </p:nvPr>
        </p:nvSpPr>
        <p:spPr>
          <a:xfrm>
            <a:off x="914400" y="1120775"/>
            <a:ext cx="7654925" cy="5014913"/>
          </a:xfrm>
        </p:spPr>
        <p:txBody>
          <a:bodyPr/>
          <a:lstStyle/>
          <a:p>
            <a:r>
              <a:rPr lang="en-US" altLang="en-US" sz="1800">
                <a:ea typeface="ＭＳ Ｐゴシック" panose="020B0600070205080204" pitchFamily="34" charset="-128"/>
              </a:rPr>
              <a:t>The Cartesian product </a:t>
            </a:r>
            <a:r>
              <a:rPr lang="en-US" altLang="en-US" sz="1800" i="1">
                <a:ea typeface="ＭＳ Ｐゴシック" panose="020B0600070205080204" pitchFamily="34" charset="-128"/>
              </a:rPr>
              <a:t>r</a:t>
            </a:r>
            <a:r>
              <a:rPr lang="en-US" altLang="en-US" sz="1800">
                <a:ea typeface="ＭＳ Ｐゴシック" panose="020B0600070205080204" pitchFamily="34" charset="-128"/>
              </a:rPr>
              <a:t>  x </a:t>
            </a:r>
            <a:r>
              <a:rPr lang="en-US" altLang="en-US" sz="1800" i="1">
                <a:ea typeface="ＭＳ Ｐゴシック" panose="020B0600070205080204" pitchFamily="34" charset="-128"/>
              </a:rPr>
              <a:t>s </a:t>
            </a:r>
            <a:r>
              <a:rPr lang="en-US" altLang="en-US" sz="1800">
                <a:ea typeface="ＭＳ Ｐゴシック" panose="020B0600070205080204" pitchFamily="34" charset="-128"/>
              </a:rPr>
              <a:t>contains </a:t>
            </a:r>
            <a:r>
              <a:rPr lang="en-US" altLang="en-US" sz="1800" i="1">
                <a:ea typeface="ＭＳ Ｐゴシック" panose="020B0600070205080204" pitchFamily="34" charset="-128"/>
              </a:rPr>
              <a:t>n</a:t>
            </a:r>
            <a:r>
              <a:rPr lang="en-US" altLang="en-US" sz="1800" i="1" baseline="-25000">
                <a:ea typeface="ＭＳ Ｐゴシック" panose="020B0600070205080204" pitchFamily="34" charset="-128"/>
              </a:rPr>
              <a:t>r </a:t>
            </a:r>
            <a:r>
              <a:rPr lang="en-US" altLang="en-US" sz="1800" i="1">
                <a:ea typeface="ＭＳ Ｐゴシック" panose="020B0600070205080204" pitchFamily="34" charset="-128"/>
              </a:rPr>
              <a:t>.n</a:t>
            </a:r>
            <a:r>
              <a:rPr lang="en-US" altLang="en-US" sz="1800" i="1" baseline="-25000">
                <a:ea typeface="ＭＳ Ｐゴシック" panose="020B0600070205080204" pitchFamily="34" charset="-128"/>
              </a:rPr>
              <a:t>s</a:t>
            </a:r>
            <a:r>
              <a:rPr lang="en-US" altLang="en-US" sz="1800" i="1">
                <a:ea typeface="ＭＳ Ｐゴシック" panose="020B0600070205080204" pitchFamily="34" charset="-128"/>
              </a:rPr>
              <a:t> </a:t>
            </a:r>
            <a:r>
              <a:rPr lang="en-US" altLang="en-US" sz="1800">
                <a:ea typeface="ＭＳ Ｐゴシック" panose="020B0600070205080204" pitchFamily="34" charset="-128"/>
              </a:rPr>
              <a:t>tuples; each tuple occupies </a:t>
            </a:r>
            <a:r>
              <a:rPr lang="en-US" altLang="en-US" sz="1800" i="1">
                <a:ea typeface="ＭＳ Ｐゴシック" panose="020B0600070205080204" pitchFamily="34" charset="-128"/>
              </a:rPr>
              <a:t>s</a:t>
            </a:r>
            <a:r>
              <a:rPr lang="en-US" altLang="en-US" sz="1800" i="1" baseline="-25000">
                <a:ea typeface="ＭＳ Ｐゴシック" panose="020B0600070205080204" pitchFamily="34" charset="-128"/>
              </a:rPr>
              <a:t>r</a:t>
            </a:r>
            <a:r>
              <a:rPr lang="en-US" altLang="en-US" sz="1800" i="1">
                <a:ea typeface="ＭＳ Ｐゴシック" panose="020B0600070205080204" pitchFamily="34" charset="-128"/>
              </a:rPr>
              <a:t> + s</a:t>
            </a:r>
            <a:r>
              <a:rPr lang="en-US" altLang="en-US" sz="1800" i="1" baseline="-25000">
                <a:ea typeface="ＭＳ Ｐゴシック" panose="020B0600070205080204" pitchFamily="34" charset="-128"/>
              </a:rPr>
              <a:t>s</a:t>
            </a:r>
            <a:r>
              <a:rPr lang="en-US" altLang="en-US" sz="1800" i="1">
                <a:ea typeface="ＭＳ Ｐゴシック" panose="020B0600070205080204" pitchFamily="34" charset="-128"/>
              </a:rPr>
              <a:t> </a:t>
            </a:r>
            <a:r>
              <a:rPr lang="en-US" altLang="en-US" sz="1800">
                <a:ea typeface="ＭＳ Ｐゴシック" panose="020B0600070205080204" pitchFamily="34" charset="-128"/>
              </a:rPr>
              <a:t>bytes.</a:t>
            </a:r>
          </a:p>
          <a:p>
            <a:r>
              <a:rPr lang="en-US" altLang="en-US" sz="1800">
                <a:ea typeface="ＭＳ Ｐゴシック" panose="020B0600070205080204" pitchFamily="34" charset="-128"/>
              </a:rPr>
              <a:t>If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 , then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the same as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x </a:t>
            </a:r>
            <a:r>
              <a:rPr lang="en-US" altLang="en-US" sz="1800" i="1">
                <a:ea typeface="ＭＳ Ｐゴシック" panose="020B0600070205080204" pitchFamily="34" charset="-128"/>
                <a:sym typeface="Symbol" panose="05050102010706020507" pitchFamily="18" charset="2"/>
              </a:rPr>
              <a:t>s. </a:t>
            </a:r>
          </a:p>
          <a:p>
            <a:r>
              <a:rPr lang="en-US" altLang="en-US" sz="1800">
                <a:ea typeface="ＭＳ Ｐゴシック" panose="020B0600070205080204" pitchFamily="34" charset="-128"/>
                <a:sym typeface="Symbol" panose="05050102010706020507" pitchFamily="18" charset="2"/>
              </a:rPr>
              <a:t>If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a key for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then a tuple of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will join with at most one tuple from </a:t>
            </a:r>
            <a:r>
              <a:rPr lang="en-US" altLang="en-US" sz="1800" i="1">
                <a:ea typeface="ＭＳ Ｐゴシック" panose="020B0600070205080204" pitchFamily="34" charset="-128"/>
                <a:sym typeface="Symbol" panose="05050102010706020507" pitchFamily="18" charset="2"/>
              </a:rPr>
              <a:t>r</a:t>
            </a:r>
            <a:endParaRPr lang="en-US" altLang="en-US" sz="1800">
              <a:ea typeface="ＭＳ Ｐゴシック" panose="020B0600070205080204" pitchFamily="34" charset="-128"/>
              <a:sym typeface="Symbol" panose="05050102010706020507" pitchFamily="18" charset="2"/>
            </a:endParaRPr>
          </a:p>
          <a:p>
            <a:pPr lvl="1"/>
            <a:r>
              <a:rPr lang="en-US" altLang="en-US" sz="1800">
                <a:ea typeface="ＭＳ Ｐゴシック" panose="020B0600070205080204" pitchFamily="34" charset="-128"/>
                <a:sym typeface="Symbol" panose="05050102010706020507" pitchFamily="18" charset="2"/>
              </a:rPr>
              <a:t>therefore, the number of tuples in </a:t>
            </a:r>
            <a:r>
              <a:rPr lang="en-US" altLang="en-US" sz="1800" i="1">
                <a:ea typeface="ＭＳ Ｐゴシック" panose="020B0600070205080204" pitchFamily="34" charset="-128"/>
                <a:sym typeface="Symbol" panose="05050102010706020507" pitchFamily="18" charset="2"/>
              </a:rPr>
              <a:t>r     s</a:t>
            </a:r>
            <a:r>
              <a:rPr lang="en-US" altLang="en-US" sz="1800">
                <a:ea typeface="ＭＳ Ｐゴシック" panose="020B0600070205080204" pitchFamily="34" charset="-128"/>
                <a:sym typeface="Symbol" panose="05050102010706020507" pitchFamily="18" charset="2"/>
              </a:rPr>
              <a:t> is no greater than the number of tuples in </a:t>
            </a:r>
            <a:r>
              <a:rPr lang="en-US" altLang="en-US" sz="1800" i="1">
                <a:ea typeface="ＭＳ Ｐゴシック" panose="020B0600070205080204" pitchFamily="34" charset="-128"/>
                <a:sym typeface="Symbol" panose="05050102010706020507" pitchFamily="18" charset="2"/>
              </a:rPr>
              <a:t>s.</a:t>
            </a:r>
          </a:p>
          <a:p>
            <a:r>
              <a:rPr lang="en-US" altLang="en-US" sz="1800">
                <a:ea typeface="ＭＳ Ｐゴシック" panose="020B0600070205080204" pitchFamily="34" charset="-128"/>
                <a:sym typeface="Symbol" panose="05050102010706020507" pitchFamily="18" charset="2"/>
              </a:rPr>
              <a:t>If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in </a:t>
            </a:r>
            <a:r>
              <a:rPr lang="en-US" altLang="en-US" sz="1800">
                <a:ea typeface="ＭＳ Ｐゴシック" panose="020B0600070205080204" pitchFamily="34" charset="-128"/>
                <a:sym typeface="Symbol" panose="05050102010706020507" pitchFamily="18" charset="2"/>
              </a:rPr>
              <a:t>S is a foreign key in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referencing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then the number of tuples in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exactly the same as the number of tuples in </a:t>
            </a:r>
            <a:r>
              <a:rPr lang="en-US" altLang="en-US" sz="1800" i="1">
                <a:ea typeface="ＭＳ Ｐゴシック" panose="020B0600070205080204" pitchFamily="34" charset="-128"/>
                <a:sym typeface="Symbol" panose="05050102010706020507" pitchFamily="18" charset="2"/>
              </a:rPr>
              <a:t>s.</a:t>
            </a:r>
          </a:p>
          <a:p>
            <a:pPr lvl="2"/>
            <a:r>
              <a:rPr lang="en-US" altLang="en-US" sz="1800">
                <a:ea typeface="ＭＳ Ｐゴシック" panose="020B0600070205080204" pitchFamily="34" charset="-128"/>
                <a:sym typeface="Symbol" panose="05050102010706020507" pitchFamily="18" charset="2"/>
              </a:rPr>
              <a:t>The case for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being a foreign key referencing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symmetric.</a:t>
            </a:r>
          </a:p>
          <a:p>
            <a:r>
              <a:rPr lang="en-US" altLang="en-US" sz="1800">
                <a:ea typeface="ＭＳ Ｐゴシック" panose="020B0600070205080204" pitchFamily="34" charset="-128"/>
                <a:sym typeface="Symbol" panose="05050102010706020507" pitchFamily="18" charset="2"/>
              </a:rPr>
              <a:t>In the example query </a:t>
            </a:r>
            <a:r>
              <a:rPr lang="en-US" altLang="en-US" sz="1800" i="1">
                <a:ea typeface="ＭＳ Ｐゴシック" panose="020B0600070205080204" pitchFamily="34" charset="-128"/>
                <a:sym typeface="Symbol" panose="05050102010706020507" pitchFamily="18" charset="2"/>
              </a:rPr>
              <a:t>student     takes, ID </a:t>
            </a:r>
            <a:r>
              <a:rPr lang="en-US" altLang="en-US" sz="1800">
                <a:ea typeface="ＭＳ Ｐゴシック" panose="020B0600070205080204" pitchFamily="34" charset="-128"/>
                <a:sym typeface="Symbol" panose="05050102010706020507" pitchFamily="18" charset="2"/>
              </a:rPr>
              <a:t>in </a:t>
            </a:r>
            <a:r>
              <a:rPr lang="en-US" altLang="en-US" sz="1800" i="1">
                <a:ea typeface="ＭＳ Ｐゴシック" panose="020B0600070205080204" pitchFamily="34" charset="-128"/>
                <a:sym typeface="Symbol" panose="05050102010706020507" pitchFamily="18" charset="2"/>
              </a:rPr>
              <a:t> takes</a:t>
            </a:r>
            <a:r>
              <a:rPr lang="en-US" altLang="en-US" sz="1800">
                <a:ea typeface="ＭＳ Ｐゴシック" panose="020B0600070205080204" pitchFamily="34" charset="-128"/>
                <a:sym typeface="Symbol" panose="05050102010706020507" pitchFamily="18" charset="2"/>
              </a:rPr>
              <a:t> is a foreign key referencing </a:t>
            </a:r>
            <a:r>
              <a:rPr lang="en-US" altLang="en-US" sz="1800" i="1">
                <a:ea typeface="ＭＳ Ｐゴシック" panose="020B0600070205080204" pitchFamily="34" charset="-128"/>
                <a:sym typeface="Symbol" panose="05050102010706020507" pitchFamily="18" charset="2"/>
              </a:rPr>
              <a:t>student</a:t>
            </a:r>
          </a:p>
          <a:p>
            <a:pPr lvl="1"/>
            <a:r>
              <a:rPr lang="en-US" altLang="en-US" sz="1800" i="1">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hence, the result has exactly </a:t>
            </a:r>
            <a:r>
              <a:rPr lang="en-US" altLang="en-US" sz="1800" i="1">
                <a:ea typeface="ＭＳ Ｐゴシック" panose="020B0600070205080204" pitchFamily="34" charset="-128"/>
                <a:sym typeface="Symbol" panose="05050102010706020507" pitchFamily="18" charset="2"/>
              </a:rPr>
              <a:t>n</a:t>
            </a:r>
            <a:r>
              <a:rPr lang="en-US" altLang="en-US" sz="1800" i="1" baseline="-25000">
                <a:ea typeface="ＭＳ Ｐゴシック" panose="020B0600070205080204" pitchFamily="34" charset="-128"/>
                <a:sym typeface="Symbol" panose="05050102010706020507" pitchFamily="18" charset="2"/>
              </a:rPr>
              <a:t>takes </a:t>
            </a:r>
            <a:r>
              <a:rPr lang="en-US" altLang="en-US" sz="1800">
                <a:ea typeface="ＭＳ Ｐゴシック" panose="020B0600070205080204" pitchFamily="34" charset="-128"/>
                <a:sym typeface="Symbol" panose="05050102010706020507" pitchFamily="18" charset="2"/>
              </a:rPr>
              <a:t>tuples, which is 10000</a:t>
            </a:r>
          </a:p>
        </p:txBody>
      </p:sp>
      <p:sp>
        <p:nvSpPr>
          <p:cNvPr id="46084" name="AutoShape 4">
            <a:extLst>
              <a:ext uri="{FF2B5EF4-FFF2-40B4-BE49-F238E27FC236}">
                <a16:creationId xmlns:a16="http://schemas.microsoft.com/office/drawing/2014/main" id="{49DC9F41-95B3-43A7-942E-42F86941F33A}"/>
              </a:ext>
            </a:extLst>
          </p:cNvPr>
          <p:cNvSpPr>
            <a:spLocks noChangeArrowheads="1"/>
          </p:cNvSpPr>
          <p:nvPr/>
        </p:nvSpPr>
        <p:spPr bwMode="auto">
          <a:xfrm rot="5400000">
            <a:off x="2444751" y="37941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46085" name="AutoShape 5">
            <a:extLst>
              <a:ext uri="{FF2B5EF4-FFF2-40B4-BE49-F238E27FC236}">
                <a16:creationId xmlns:a16="http://schemas.microsoft.com/office/drawing/2014/main" id="{F7138F2A-7370-4DB8-9897-DC6434624B8D}"/>
              </a:ext>
            </a:extLst>
          </p:cNvPr>
          <p:cNvSpPr>
            <a:spLocks noChangeArrowheads="1"/>
          </p:cNvSpPr>
          <p:nvPr/>
        </p:nvSpPr>
        <p:spPr bwMode="auto">
          <a:xfrm rot="5400000">
            <a:off x="5349875" y="28813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46086" name="AutoShape 6">
            <a:extLst>
              <a:ext uri="{FF2B5EF4-FFF2-40B4-BE49-F238E27FC236}">
                <a16:creationId xmlns:a16="http://schemas.microsoft.com/office/drawing/2014/main" id="{6019DB53-91D8-4F04-8975-A57846502B11}"/>
              </a:ext>
            </a:extLst>
          </p:cNvPr>
          <p:cNvSpPr>
            <a:spLocks noChangeArrowheads="1"/>
          </p:cNvSpPr>
          <p:nvPr/>
        </p:nvSpPr>
        <p:spPr bwMode="auto">
          <a:xfrm rot="5400000">
            <a:off x="3409951" y="18986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46087" name="AutoShape 7">
            <a:extLst>
              <a:ext uri="{FF2B5EF4-FFF2-40B4-BE49-F238E27FC236}">
                <a16:creationId xmlns:a16="http://schemas.microsoft.com/office/drawing/2014/main" id="{B5A8513C-547C-4E69-9899-7965FB905D50}"/>
              </a:ext>
            </a:extLst>
          </p:cNvPr>
          <p:cNvSpPr>
            <a:spLocks noChangeArrowheads="1"/>
          </p:cNvSpPr>
          <p:nvPr/>
        </p:nvSpPr>
        <p:spPr bwMode="auto">
          <a:xfrm rot="5400000">
            <a:off x="4370387" y="48339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7306A38-908D-4A07-80D5-36A2B2FA20A6}"/>
                  </a:ext>
                </a:extLst>
              </p14:cNvPr>
              <p14:cNvContentPartPr/>
              <p14:nvPr/>
            </p14:nvContentPartPr>
            <p14:xfrm>
              <a:off x="335880" y="1599840"/>
              <a:ext cx="7482600" cy="2615760"/>
            </p14:xfrm>
          </p:contentPart>
        </mc:Choice>
        <mc:Fallback>
          <p:pic>
            <p:nvPicPr>
              <p:cNvPr id="2" name="Ink 1">
                <a:extLst>
                  <a:ext uri="{FF2B5EF4-FFF2-40B4-BE49-F238E27FC236}">
                    <a16:creationId xmlns:a16="http://schemas.microsoft.com/office/drawing/2014/main" id="{27306A38-908D-4A07-80D5-36A2B2FA20A6}"/>
                  </a:ext>
                </a:extLst>
              </p:cNvPr>
              <p:cNvPicPr/>
              <p:nvPr/>
            </p:nvPicPr>
            <p:blipFill>
              <a:blip r:embed="rId4"/>
              <a:stretch>
                <a:fillRect/>
              </a:stretch>
            </p:blipFill>
            <p:spPr>
              <a:xfrm>
                <a:off x="326520" y="1590480"/>
                <a:ext cx="7501320" cy="263448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6561A443-4467-48EB-A457-244D350D8ADE}"/>
              </a:ext>
            </a:extLst>
          </p:cNvPr>
          <p:cNvSpPr>
            <a:spLocks noGrp="1" noChangeArrowheads="1"/>
          </p:cNvSpPr>
          <p:nvPr>
            <p:ph type="title"/>
          </p:nvPr>
        </p:nvSpPr>
        <p:spPr>
          <a:xfrm>
            <a:off x="727075" y="200025"/>
            <a:ext cx="8077200" cy="609600"/>
          </a:xfrm>
        </p:spPr>
        <p:txBody>
          <a:bodyPr/>
          <a:lstStyle/>
          <a:p>
            <a:pPr>
              <a:defRPr/>
            </a:pPr>
            <a:r>
              <a:rPr lang="en-US">
                <a:effectLst>
                  <a:outerShdw blurRad="38100" dist="38100" dir="2700000" algn="tl">
                    <a:srgbClr val="C0C0C0"/>
                  </a:outerShdw>
                </a:effectLst>
                <a:ea typeface="ＭＳ Ｐゴシック" pitchFamily="34" charset="-128"/>
              </a:rPr>
              <a:t>Estimation of the Size of Joins (Cont.)</a:t>
            </a:r>
          </a:p>
        </p:txBody>
      </p:sp>
      <p:sp>
        <p:nvSpPr>
          <p:cNvPr id="6149" name="Rectangle 3">
            <a:extLst>
              <a:ext uri="{FF2B5EF4-FFF2-40B4-BE49-F238E27FC236}">
                <a16:creationId xmlns:a16="http://schemas.microsoft.com/office/drawing/2014/main" id="{0CF7256F-467D-4E06-9E95-25ADC62C0E40}"/>
              </a:ext>
            </a:extLst>
          </p:cNvPr>
          <p:cNvSpPr>
            <a:spLocks noGrp="1" noChangeArrowheads="1"/>
          </p:cNvSpPr>
          <p:nvPr>
            <p:ph type="body" idx="1"/>
          </p:nvPr>
        </p:nvSpPr>
        <p:spPr/>
        <p:txBody>
          <a:bodyPr/>
          <a:lstStyle/>
          <a:p>
            <a:r>
              <a:rPr lang="en-US" altLang="en-US" sz="1800">
                <a:ea typeface="ＭＳ Ｐゴシック" panose="020B0600070205080204" pitchFamily="34" charset="-128"/>
              </a:rPr>
              <a:t>If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is not a key for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or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If we assume that every tuple </a:t>
            </a:r>
            <a:r>
              <a:rPr lang="en-US" altLang="en-US" sz="1800" i="1">
                <a:ea typeface="ＭＳ Ｐゴシック" panose="020B0600070205080204" pitchFamily="34" charset="-128"/>
                <a:sym typeface="Symbol" panose="05050102010706020507" pitchFamily="18" charset="2"/>
              </a:rPr>
              <a:t>t </a:t>
            </a:r>
            <a:r>
              <a:rPr lang="en-US" altLang="en-US" sz="1800">
                <a:ea typeface="ＭＳ Ｐゴシック" panose="020B0600070205080204" pitchFamily="34" charset="-128"/>
                <a:sym typeface="Symbol" panose="05050102010706020507" pitchFamily="18" charset="2"/>
              </a:rPr>
              <a:t>in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produces tuples in </a:t>
            </a:r>
            <a:r>
              <a:rPr lang="en-US" altLang="en-US" sz="1800" i="1">
                <a:ea typeface="ＭＳ Ｐゴシック" panose="020B0600070205080204" pitchFamily="34" charset="-128"/>
                <a:sym typeface="Symbol" panose="05050102010706020507" pitchFamily="18" charset="2"/>
              </a:rPr>
              <a:t>R    S,</a:t>
            </a:r>
            <a:r>
              <a:rPr lang="en-US" altLang="en-US" sz="1800">
                <a:ea typeface="ＭＳ Ｐゴシック" panose="020B0600070205080204" pitchFamily="34" charset="-128"/>
                <a:sym typeface="Symbol" panose="05050102010706020507" pitchFamily="18" charset="2"/>
              </a:rPr>
              <a:t> the number of tuples in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estimated to be:</a:t>
            </a: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If the reverse is true, the estimate obtained will be:</a:t>
            </a: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The lower of these two estimates is probably the more accurate one.</a:t>
            </a:r>
          </a:p>
          <a:p>
            <a:r>
              <a:rPr lang="en-US" altLang="en-US" sz="1800">
                <a:ea typeface="ＭＳ Ｐゴシック" panose="020B0600070205080204" pitchFamily="34" charset="-128"/>
                <a:sym typeface="Symbol" panose="05050102010706020507" pitchFamily="18" charset="2"/>
              </a:rPr>
              <a:t>Can improve on above if histograms are available</a:t>
            </a:r>
          </a:p>
          <a:p>
            <a:pPr lvl="1"/>
            <a:r>
              <a:rPr lang="en-US" altLang="en-US" sz="1800">
                <a:ea typeface="ＭＳ Ｐゴシック" panose="020B0600070205080204" pitchFamily="34" charset="-128"/>
              </a:rPr>
              <a:t>Use formula similar to above, for each cell of histograms on the two relations </a:t>
            </a:r>
          </a:p>
        </p:txBody>
      </p:sp>
      <p:graphicFrame>
        <p:nvGraphicFramePr>
          <p:cNvPr id="6146" name="Object 2">
            <a:extLst>
              <a:ext uri="{FF2B5EF4-FFF2-40B4-BE49-F238E27FC236}">
                <a16:creationId xmlns:a16="http://schemas.microsoft.com/office/drawing/2014/main" id="{6CFD43E5-F3B7-46A5-9FD6-EF915B5CA0DC}"/>
              </a:ext>
            </a:extLst>
          </p:cNvPr>
          <p:cNvGraphicFramePr>
            <a:graphicFrameLocks noChangeAspect="1"/>
          </p:cNvGraphicFramePr>
          <p:nvPr/>
        </p:nvGraphicFramePr>
        <p:xfrm>
          <a:off x="3300413" y="2157413"/>
          <a:ext cx="722312" cy="609600"/>
        </p:xfrm>
        <a:graphic>
          <a:graphicData uri="http://schemas.openxmlformats.org/presentationml/2006/ole">
            <mc:AlternateContent xmlns:mc="http://schemas.openxmlformats.org/markup-compatibility/2006">
              <mc:Choice xmlns:v="urn:schemas-microsoft-com:vml" Requires="v">
                <p:oleObj spid="_x0000_s6154"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157413"/>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7" name="Object 3">
            <a:extLst>
              <a:ext uri="{FF2B5EF4-FFF2-40B4-BE49-F238E27FC236}">
                <a16:creationId xmlns:a16="http://schemas.microsoft.com/office/drawing/2014/main" id="{1F18BF28-ABC4-4909-B2C9-5FB1850A1DAA}"/>
              </a:ext>
            </a:extLst>
          </p:cNvPr>
          <p:cNvGraphicFramePr>
            <a:graphicFrameLocks noChangeAspect="1"/>
          </p:cNvGraphicFramePr>
          <p:nvPr/>
        </p:nvGraphicFramePr>
        <p:xfrm>
          <a:off x="3336925" y="3354388"/>
          <a:ext cx="711200" cy="609600"/>
        </p:xfrm>
        <a:graphic>
          <a:graphicData uri="http://schemas.openxmlformats.org/presentationml/2006/ole">
            <mc:AlternateContent xmlns:mc="http://schemas.openxmlformats.org/markup-compatibility/2006">
              <mc:Choice xmlns:v="urn:schemas-microsoft-com:vml" Requires="v">
                <p:oleObj spid="_x0000_s6155"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6925" y="3354388"/>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50" name="AutoShape 6">
            <a:extLst>
              <a:ext uri="{FF2B5EF4-FFF2-40B4-BE49-F238E27FC236}">
                <a16:creationId xmlns:a16="http://schemas.microsoft.com/office/drawing/2014/main" id="{FEB8D31A-48E8-41ED-BE19-2FACCD2EAF69}"/>
              </a:ext>
            </a:extLst>
          </p:cNvPr>
          <p:cNvSpPr>
            <a:spLocks noChangeArrowheads="1"/>
          </p:cNvSpPr>
          <p:nvPr/>
        </p:nvSpPr>
        <p:spPr bwMode="auto">
          <a:xfrm rot="5400000">
            <a:off x="7096126" y="14859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51" name="AutoShape 7">
            <a:extLst>
              <a:ext uri="{FF2B5EF4-FFF2-40B4-BE49-F238E27FC236}">
                <a16:creationId xmlns:a16="http://schemas.microsoft.com/office/drawing/2014/main" id="{099D9A5D-5B28-4399-8FD3-03BEE910A45C}"/>
              </a:ext>
            </a:extLst>
          </p:cNvPr>
          <p:cNvSpPr>
            <a:spLocks noChangeArrowheads="1"/>
          </p:cNvSpPr>
          <p:nvPr/>
        </p:nvSpPr>
        <p:spPr bwMode="auto">
          <a:xfrm rot="5400000">
            <a:off x="3576638" y="17748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32C368FD-22C0-4A3D-8FD8-E293ADB0CED9}"/>
                  </a:ext>
                </a:extLst>
              </p14:cNvPr>
              <p14:cNvContentPartPr/>
              <p14:nvPr/>
            </p14:nvContentPartPr>
            <p14:xfrm>
              <a:off x="206280" y="1054080"/>
              <a:ext cx="8788680" cy="5646600"/>
            </p14:xfrm>
          </p:contentPart>
        </mc:Choice>
        <mc:Fallback>
          <p:pic>
            <p:nvPicPr>
              <p:cNvPr id="2" name="Ink 1">
                <a:extLst>
                  <a:ext uri="{FF2B5EF4-FFF2-40B4-BE49-F238E27FC236}">
                    <a16:creationId xmlns:a16="http://schemas.microsoft.com/office/drawing/2014/main" id="{32C368FD-22C0-4A3D-8FD8-E293ADB0CED9}"/>
                  </a:ext>
                </a:extLst>
              </p:cNvPr>
              <p:cNvPicPr/>
              <p:nvPr/>
            </p:nvPicPr>
            <p:blipFill>
              <a:blip r:embed="rId9"/>
              <a:stretch>
                <a:fillRect/>
              </a:stretch>
            </p:blipFill>
            <p:spPr>
              <a:xfrm>
                <a:off x="196920" y="1044720"/>
                <a:ext cx="8807400" cy="566532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797E1877-FBE8-4A30-A1F9-0D7D0DC4E14C}"/>
              </a:ext>
            </a:extLst>
          </p:cNvPr>
          <p:cNvSpPr>
            <a:spLocks noGrp="1" noChangeArrowheads="1"/>
          </p:cNvSpPr>
          <p:nvPr>
            <p:ph type="title"/>
          </p:nvPr>
        </p:nvSpPr>
        <p:spPr>
          <a:xfrm>
            <a:off x="895350" y="66675"/>
            <a:ext cx="8077200" cy="609600"/>
          </a:xfrm>
        </p:spPr>
        <p:txBody>
          <a:bodyPr/>
          <a:lstStyle/>
          <a:p>
            <a:pPr>
              <a:defRPr/>
            </a:pPr>
            <a:r>
              <a:rPr lang="en-US">
                <a:effectLst>
                  <a:outerShdw blurRad="38100" dist="38100" dir="2700000" algn="tl">
                    <a:srgbClr val="C0C0C0"/>
                  </a:outerShdw>
                </a:effectLst>
                <a:ea typeface="ＭＳ Ｐゴシック" pitchFamily="34" charset="-128"/>
              </a:rPr>
              <a:t>Estimation of the Size of Joins (Cont.)</a:t>
            </a:r>
          </a:p>
        </p:txBody>
      </p:sp>
      <p:sp>
        <p:nvSpPr>
          <p:cNvPr id="47107" name="Rectangle 3">
            <a:extLst>
              <a:ext uri="{FF2B5EF4-FFF2-40B4-BE49-F238E27FC236}">
                <a16:creationId xmlns:a16="http://schemas.microsoft.com/office/drawing/2014/main" id="{C3B6BD27-63F0-43FB-A816-44DDF317871F}"/>
              </a:ext>
            </a:extLst>
          </p:cNvPr>
          <p:cNvSpPr>
            <a:spLocks noGrp="1" noChangeArrowheads="1"/>
          </p:cNvSpPr>
          <p:nvPr>
            <p:ph type="body" idx="1"/>
          </p:nvPr>
        </p:nvSpPr>
        <p:spPr/>
        <p:txBody>
          <a:bodyPr/>
          <a:lstStyle/>
          <a:p>
            <a:r>
              <a:rPr lang="en-US" altLang="en-US" sz="1800">
                <a:ea typeface="ＭＳ Ｐゴシック" panose="020B0600070205080204" pitchFamily="34" charset="-128"/>
              </a:rPr>
              <a:t>Compute the size estimates for </a:t>
            </a:r>
            <a:r>
              <a:rPr lang="en-US" altLang="en-US" sz="1800" i="1">
                <a:ea typeface="ＭＳ Ｐゴシック" panose="020B0600070205080204" pitchFamily="34" charset="-128"/>
              </a:rPr>
              <a:t>depositor    customer</a:t>
            </a:r>
            <a:r>
              <a:rPr lang="en-US" altLang="en-US" sz="1800">
                <a:ea typeface="ＭＳ Ｐゴシック" panose="020B0600070205080204" pitchFamily="34" charset="-128"/>
              </a:rPr>
              <a:t> without using information about foreign keys:</a:t>
            </a:r>
          </a:p>
          <a:p>
            <a:pPr lvl="1"/>
            <a:r>
              <a:rPr lang="en-US" altLang="en-US" sz="1800" i="1">
                <a:ea typeface="ＭＳ Ｐゴシック" panose="020B0600070205080204" pitchFamily="34" charset="-128"/>
              </a:rPr>
              <a:t>V(ID, takes) = </a:t>
            </a:r>
            <a:r>
              <a:rPr lang="en-US" altLang="en-US" sz="1800">
                <a:ea typeface="ＭＳ Ｐゴシック" panose="020B0600070205080204" pitchFamily="34" charset="-128"/>
              </a:rPr>
              <a:t>2500, and</a:t>
            </a:r>
            <a:br>
              <a:rPr lang="en-US" altLang="en-US" sz="1800">
                <a:ea typeface="ＭＳ Ｐゴシック" panose="020B0600070205080204" pitchFamily="34" charset="-128"/>
              </a:rPr>
            </a:br>
            <a:r>
              <a:rPr lang="en-US" altLang="en-US" sz="1800" i="1">
                <a:ea typeface="ＭＳ Ｐゴシック" panose="020B0600070205080204" pitchFamily="34" charset="-128"/>
              </a:rPr>
              <a:t>V(ID, student) </a:t>
            </a:r>
            <a:r>
              <a:rPr lang="en-US" altLang="en-US" sz="1800">
                <a:ea typeface="ＭＳ Ｐゴシック" panose="020B0600070205080204" pitchFamily="34" charset="-128"/>
              </a:rPr>
              <a:t>= 5000</a:t>
            </a:r>
          </a:p>
          <a:p>
            <a:pPr lvl="1"/>
            <a:r>
              <a:rPr lang="en-US" altLang="en-US" sz="1800">
                <a:ea typeface="ＭＳ Ｐゴシック" panose="020B0600070205080204" pitchFamily="34" charset="-128"/>
              </a:rPr>
              <a:t>The two estimates are 5000 * 10000/2500 = 20,000 and 5000 * 10000/5000 = 10000</a:t>
            </a:r>
          </a:p>
          <a:p>
            <a:pPr lvl="1"/>
            <a:r>
              <a:rPr lang="en-US" altLang="en-US" sz="1800">
                <a:ea typeface="ＭＳ Ｐゴシック" panose="020B0600070205080204" pitchFamily="34" charset="-128"/>
              </a:rPr>
              <a:t>We choose the lower estimate, which in this case, is the same as our earlier computation using foreign keys.</a:t>
            </a:r>
          </a:p>
        </p:txBody>
      </p:sp>
      <p:sp>
        <p:nvSpPr>
          <p:cNvPr id="47108" name="AutoShape 4">
            <a:extLst>
              <a:ext uri="{FF2B5EF4-FFF2-40B4-BE49-F238E27FC236}">
                <a16:creationId xmlns:a16="http://schemas.microsoft.com/office/drawing/2014/main" id="{57E07DA9-5736-40AC-952D-188A0740041F}"/>
              </a:ext>
            </a:extLst>
          </p:cNvPr>
          <p:cNvSpPr>
            <a:spLocks noChangeArrowheads="1"/>
          </p:cNvSpPr>
          <p:nvPr/>
        </p:nvSpPr>
        <p:spPr bwMode="auto">
          <a:xfrm rot="5400000">
            <a:off x="5470526" y="12065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D3C0B8F-C94C-46F9-9F70-9C4F36BCE5D5}"/>
                  </a:ext>
                </a:extLst>
              </p14:cNvPr>
              <p14:cNvContentPartPr/>
              <p14:nvPr/>
            </p14:nvContentPartPr>
            <p14:xfrm>
              <a:off x="831600" y="1586520"/>
              <a:ext cx="8268480" cy="4888800"/>
            </p14:xfrm>
          </p:contentPart>
        </mc:Choice>
        <mc:Fallback>
          <p:pic>
            <p:nvPicPr>
              <p:cNvPr id="2" name="Ink 1">
                <a:extLst>
                  <a:ext uri="{FF2B5EF4-FFF2-40B4-BE49-F238E27FC236}">
                    <a16:creationId xmlns:a16="http://schemas.microsoft.com/office/drawing/2014/main" id="{9D3C0B8F-C94C-46F9-9F70-9C4F36BCE5D5}"/>
                  </a:ext>
                </a:extLst>
              </p:cNvPr>
              <p:cNvPicPr/>
              <p:nvPr/>
            </p:nvPicPr>
            <p:blipFill>
              <a:blip r:embed="rId4"/>
              <a:stretch>
                <a:fillRect/>
              </a:stretch>
            </p:blipFill>
            <p:spPr>
              <a:xfrm>
                <a:off x="822240" y="1577160"/>
                <a:ext cx="8287200" cy="490752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B5D1AE6B-4899-4083-8544-6BC33638B949}"/>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Size Estimation for Other Operations</a:t>
            </a:r>
          </a:p>
        </p:txBody>
      </p:sp>
      <p:sp>
        <p:nvSpPr>
          <p:cNvPr id="48131" name="Rectangle 3">
            <a:extLst>
              <a:ext uri="{FF2B5EF4-FFF2-40B4-BE49-F238E27FC236}">
                <a16:creationId xmlns:a16="http://schemas.microsoft.com/office/drawing/2014/main" id="{9336BF24-1E14-4ECF-A862-FC95740C2BE3}"/>
              </a:ext>
            </a:extLst>
          </p:cNvPr>
          <p:cNvSpPr>
            <a:spLocks noGrp="1" noChangeArrowheads="1"/>
          </p:cNvSpPr>
          <p:nvPr>
            <p:ph type="body" idx="1"/>
          </p:nvPr>
        </p:nvSpPr>
        <p:spPr/>
        <p:txBody>
          <a:bodyPr/>
          <a:lstStyle/>
          <a:p>
            <a:r>
              <a:rPr lang="en-US" altLang="en-US" sz="1800">
                <a:ea typeface="ＭＳ Ｐゴシック" panose="020B0600070205080204" pitchFamily="34" charset="-128"/>
              </a:rPr>
              <a:t>Projection:  estimated size of </a:t>
            </a:r>
            <a:r>
              <a:rPr lang="en-US" altLang="en-US" sz="1800">
                <a:ea typeface="ＭＳ Ｐゴシック" panose="020B0600070205080204" pitchFamily="34" charset="-128"/>
                <a:sym typeface="Symbol" panose="05050102010706020507" pitchFamily="18" charset="2"/>
              </a:rPr>
              <a:t></a:t>
            </a:r>
            <a:r>
              <a:rPr lang="en-US" altLang="en-US" sz="1800" i="1"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r>
              <a:rPr lang="en-US" altLang="en-US" sz="1800">
                <a:ea typeface="ＭＳ Ｐゴシック" panose="020B0600070205080204" pitchFamily="34" charset="-128"/>
                <a:sym typeface="Symbol" panose="05050102010706020507" pitchFamily="18" charset="2"/>
              </a:rPr>
              <a:t>Aggregation : estimated size of </a:t>
            </a:r>
            <a:r>
              <a:rPr lang="en-US" altLang="en-US" sz="1800" i="1" baseline="-25000">
                <a:ea typeface="ＭＳ Ｐゴシック" panose="020B0600070205080204" pitchFamily="34" charset="-128"/>
                <a:sym typeface="Symbol" panose="05050102010706020507" pitchFamily="18" charset="2"/>
              </a:rPr>
              <a:t>A</a:t>
            </a:r>
            <a:r>
              <a:rPr lang="en-US" altLang="en-US" sz="2000" b="1" i="1">
                <a:latin typeface="Lucida Sans Unicode" panose="020B0602030504020204" pitchFamily="34" charset="0"/>
                <a:ea typeface="ＭＳ Ｐゴシック" panose="020B0600070205080204" pitchFamily="34" charset="-128"/>
                <a:sym typeface="Symbol" panose="05050102010706020507" pitchFamily="18" charset="2"/>
              </a:rPr>
              <a:t>g</a:t>
            </a:r>
            <a:r>
              <a:rPr lang="en-US" altLang="en-US" sz="1800" i="1" baseline="-25000">
                <a:ea typeface="ＭＳ Ｐゴシック" panose="020B0600070205080204" pitchFamily="34" charset="-128"/>
                <a:sym typeface="Symbol" panose="05050102010706020507" pitchFamily="18" charset="2"/>
              </a:rPr>
              <a:t>F</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A,r</a:t>
            </a:r>
            <a:r>
              <a:rPr lang="en-US" altLang="en-US" sz="1800">
                <a:ea typeface="ＭＳ Ｐゴシック" panose="020B0600070205080204" pitchFamily="34" charset="-128"/>
                <a:sym typeface="Symbol" panose="05050102010706020507" pitchFamily="18" charset="2"/>
              </a:rPr>
              <a:t>)</a:t>
            </a:r>
          </a:p>
          <a:p>
            <a:r>
              <a:rPr lang="en-US" altLang="en-US" sz="1800">
                <a:ea typeface="ＭＳ Ｐゴシック" panose="020B0600070205080204" pitchFamily="34" charset="-128"/>
                <a:sym typeface="Symbol" panose="05050102010706020507" pitchFamily="18" charset="2"/>
              </a:rPr>
              <a:t>Set operations</a:t>
            </a:r>
          </a:p>
          <a:p>
            <a:pPr lvl="1"/>
            <a:r>
              <a:rPr lang="en-US" altLang="en-US" sz="1800">
                <a:ea typeface="ＭＳ Ｐゴシック" panose="020B0600070205080204" pitchFamily="34" charset="-128"/>
                <a:sym typeface="Symbol" panose="05050102010706020507" pitchFamily="18" charset="2"/>
              </a:rPr>
              <a:t> For unions/intersections of selections on the same relation: rewrite and use size estimate for selections</a:t>
            </a:r>
          </a:p>
          <a:p>
            <a:pPr lvl="2"/>
            <a:r>
              <a:rPr lang="en-US" altLang="en-US" sz="1800">
                <a:ea typeface="ＭＳ Ｐゴシック" panose="020B0600070205080204" pitchFamily="34" charset="-128"/>
                <a:sym typeface="Symbol" panose="05050102010706020507" pitchFamily="18" charset="2"/>
              </a:rPr>
              <a:t>E.g.</a:t>
            </a:r>
            <a:r>
              <a:rPr lang="en-US" altLang="en-US" sz="2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1</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2</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can be rewritten as </a:t>
            </a:r>
            <a:r>
              <a:rPr lang="en-US" altLang="en-US" sz="2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1 ˅ 2</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pPr lvl="1"/>
            <a:r>
              <a:rPr lang="en-US" altLang="en-US" sz="1800">
                <a:ea typeface="ＭＳ Ｐゴシック" panose="020B0600070205080204" pitchFamily="34" charset="-128"/>
                <a:sym typeface="Symbol" panose="05050102010706020507" pitchFamily="18" charset="2"/>
              </a:rPr>
              <a:t>For operations on different relations:</a:t>
            </a:r>
          </a:p>
          <a:p>
            <a:pPr lvl="2"/>
            <a:r>
              <a:rPr lang="en-US" altLang="en-US" sz="1800">
                <a:ea typeface="ＭＳ Ｐゴシック" panose="020B0600070205080204" pitchFamily="34" charset="-128"/>
                <a:sym typeface="Symbol" panose="05050102010706020507" pitchFamily="18" charset="2"/>
              </a:rPr>
              <a:t>estimated size of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 </a:t>
            </a:r>
            <a:r>
              <a:rPr lang="en-US" altLang="en-US" sz="1800">
                <a:ea typeface="ＭＳ Ｐゴシック" panose="020B0600070205080204" pitchFamily="34" charset="-128"/>
                <a:sym typeface="Symbol" panose="05050102010706020507" pitchFamily="18" charset="2"/>
              </a:rPr>
              <a:t> = size of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size of </a:t>
            </a:r>
            <a:r>
              <a:rPr lang="en-US" altLang="en-US" sz="1800" i="1">
                <a:ea typeface="ＭＳ Ｐゴシック" panose="020B0600070205080204" pitchFamily="34" charset="-128"/>
                <a:sym typeface="Symbol" panose="05050102010706020507" pitchFamily="18" charset="2"/>
              </a:rPr>
              <a:t>s.   </a:t>
            </a:r>
          </a:p>
          <a:p>
            <a:pPr lvl="2"/>
            <a:r>
              <a:rPr lang="en-US" altLang="en-US" sz="1800">
                <a:ea typeface="ＭＳ Ｐゴシック" panose="020B0600070205080204" pitchFamily="34" charset="-128"/>
                <a:sym typeface="Symbol" panose="05050102010706020507" pitchFamily="18" charset="2"/>
              </a:rPr>
              <a:t>estimated size of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  </a:t>
            </a:r>
            <a:r>
              <a:rPr lang="en-US" altLang="en-US" sz="1800">
                <a:ea typeface="ＭＳ Ｐゴシック" panose="020B0600070205080204" pitchFamily="34" charset="-128"/>
                <a:sym typeface="Symbol" panose="05050102010706020507" pitchFamily="18" charset="2"/>
              </a:rPr>
              <a:t>= minimum size of</a:t>
            </a:r>
            <a:r>
              <a:rPr lang="en-US" altLang="en-US" sz="1800" i="1">
                <a:ea typeface="ＭＳ Ｐゴシック" panose="020B0600070205080204" pitchFamily="34" charset="-128"/>
                <a:sym typeface="Symbol" panose="05050102010706020507" pitchFamily="18" charset="2"/>
              </a:rPr>
              <a:t> r</a:t>
            </a:r>
            <a:r>
              <a:rPr lang="en-US" altLang="en-US" sz="1800">
                <a:ea typeface="ＭＳ Ｐゴシック" panose="020B0600070205080204" pitchFamily="34" charset="-128"/>
                <a:sym typeface="Symbol" panose="05050102010706020507" pitchFamily="18" charset="2"/>
              </a:rPr>
              <a:t> and size of </a:t>
            </a:r>
            <a:r>
              <a:rPr lang="en-US" altLang="en-US" sz="1800" i="1">
                <a:ea typeface="ＭＳ Ｐゴシック" panose="020B0600070205080204" pitchFamily="34" charset="-128"/>
                <a:sym typeface="Symbol" panose="05050102010706020507" pitchFamily="18" charset="2"/>
              </a:rPr>
              <a:t>s.</a:t>
            </a:r>
          </a:p>
          <a:p>
            <a:pPr lvl="2"/>
            <a:r>
              <a:rPr lang="en-US" altLang="en-US" sz="1800">
                <a:ea typeface="ＭＳ Ｐゴシック" panose="020B0600070205080204" pitchFamily="34" charset="-128"/>
                <a:sym typeface="Symbol" panose="05050102010706020507" pitchFamily="18" charset="2"/>
              </a:rPr>
              <a:t>estimated size of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s </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r.</a:t>
            </a:r>
          </a:p>
          <a:p>
            <a:pPr lvl="2"/>
            <a:r>
              <a:rPr lang="en-US" altLang="en-US" sz="1800" u="sng">
                <a:ea typeface="ＭＳ Ｐゴシック" panose="020B0600070205080204" pitchFamily="34" charset="-128"/>
                <a:sym typeface="Symbol" panose="05050102010706020507" pitchFamily="18" charset="2"/>
              </a:rPr>
              <a:t>All the three estimates may be quite inaccurate, but provide upper bounds on the sizes</a:t>
            </a:r>
            <a:r>
              <a:rPr lang="en-US" altLang="en-US" sz="1800">
                <a:ea typeface="ＭＳ Ｐゴシック" panose="020B0600070205080204" pitchFamily="34" charset="-128"/>
                <a:sym typeface="Symbol" panose="05050102010706020507" pitchFamily="18" charset="2"/>
              </a:rPr>
              <a: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8127F5F-6A40-4744-851D-E987A2F8D2A5}"/>
                  </a:ext>
                </a:extLst>
              </p14:cNvPr>
              <p14:cNvContentPartPr/>
              <p14:nvPr/>
            </p14:nvContentPartPr>
            <p14:xfrm>
              <a:off x="164520" y="1131840"/>
              <a:ext cx="8958240" cy="5620320"/>
            </p14:xfrm>
          </p:contentPart>
        </mc:Choice>
        <mc:Fallback>
          <p:pic>
            <p:nvPicPr>
              <p:cNvPr id="2" name="Ink 1">
                <a:extLst>
                  <a:ext uri="{FF2B5EF4-FFF2-40B4-BE49-F238E27FC236}">
                    <a16:creationId xmlns:a16="http://schemas.microsoft.com/office/drawing/2014/main" id="{48127F5F-6A40-4744-851D-E987A2F8D2A5}"/>
                  </a:ext>
                </a:extLst>
              </p:cNvPr>
              <p:cNvPicPr/>
              <p:nvPr/>
            </p:nvPicPr>
            <p:blipFill>
              <a:blip r:embed="rId4"/>
              <a:stretch>
                <a:fillRect/>
              </a:stretch>
            </p:blipFill>
            <p:spPr>
              <a:xfrm>
                <a:off x="155160" y="1122480"/>
                <a:ext cx="8976960" cy="563904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1C61B761-EF5E-4B12-B8FD-15973A6D0DB5}"/>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Size Estimation (Cont.)</a:t>
            </a:r>
          </a:p>
        </p:txBody>
      </p:sp>
      <p:sp>
        <p:nvSpPr>
          <p:cNvPr id="49155" name="Rectangle 3">
            <a:extLst>
              <a:ext uri="{FF2B5EF4-FFF2-40B4-BE49-F238E27FC236}">
                <a16:creationId xmlns:a16="http://schemas.microsoft.com/office/drawing/2014/main" id="{8FBCD37C-B17E-4338-ABAD-76882B75051F}"/>
              </a:ext>
            </a:extLst>
          </p:cNvPr>
          <p:cNvSpPr>
            <a:spLocks noGrp="1" noChangeArrowheads="1"/>
          </p:cNvSpPr>
          <p:nvPr>
            <p:ph type="body" idx="1"/>
          </p:nvPr>
        </p:nvSpPr>
        <p:spPr/>
        <p:txBody>
          <a:bodyPr/>
          <a:lstStyle/>
          <a:p>
            <a:r>
              <a:rPr lang="en-US" altLang="en-US" sz="1800">
                <a:ea typeface="ＭＳ Ｐゴシック" panose="020B0600070205080204" pitchFamily="34" charset="-128"/>
                <a:sym typeface="Symbol" panose="05050102010706020507" pitchFamily="18" charset="2"/>
              </a:rPr>
              <a:t>Outer join:  </a:t>
            </a:r>
          </a:p>
          <a:p>
            <a:pPr lvl="1"/>
            <a:r>
              <a:rPr lang="en-US" altLang="en-US" sz="1800">
                <a:ea typeface="ＭＳ Ｐゴシック" panose="020B0600070205080204" pitchFamily="34" charset="-128"/>
                <a:sym typeface="Symbol" panose="05050102010706020507" pitchFamily="18" charset="2"/>
              </a:rPr>
              <a:t>Estimated size of </a:t>
            </a:r>
            <a:r>
              <a:rPr lang="en-US" altLang="en-US" sz="1800" i="1">
                <a:ea typeface="ＭＳ Ｐゴシック" panose="020B0600070205080204" pitchFamily="34" charset="-128"/>
                <a:sym typeface="Symbol" panose="05050102010706020507" pitchFamily="18" charset="2"/>
              </a:rPr>
              <a:t>r        s  = size of  r      s  + size of r</a:t>
            </a:r>
          </a:p>
          <a:p>
            <a:pPr lvl="2"/>
            <a:r>
              <a:rPr lang="en-US" altLang="en-US" sz="1800">
                <a:ea typeface="ＭＳ Ｐゴシック" panose="020B0600070205080204" pitchFamily="34" charset="-128"/>
                <a:sym typeface="Symbol" panose="05050102010706020507" pitchFamily="18" charset="2"/>
              </a:rPr>
              <a:t>Case of right outer join is symmetric</a:t>
            </a:r>
          </a:p>
          <a:p>
            <a:pPr lvl="1"/>
            <a:r>
              <a:rPr lang="en-US" altLang="en-US" sz="1800">
                <a:ea typeface="ＭＳ Ｐゴシック" panose="020B0600070205080204" pitchFamily="34" charset="-128"/>
                <a:sym typeface="Symbol" panose="05050102010706020507" pitchFamily="18" charset="2"/>
              </a:rPr>
              <a:t>Estimated size of </a:t>
            </a:r>
            <a:r>
              <a:rPr lang="en-US" altLang="en-US" sz="1800" i="1">
                <a:ea typeface="ＭＳ Ｐゴシック" panose="020B0600070205080204" pitchFamily="34" charset="-128"/>
                <a:sym typeface="Symbol" panose="05050102010706020507" pitchFamily="18" charset="2"/>
              </a:rPr>
              <a:t>r          s  = size of r      s </a:t>
            </a:r>
            <a:r>
              <a:rPr lang="en-US" altLang="en-US" sz="1800">
                <a:ea typeface="ＭＳ Ｐゴシック" panose="020B0600070205080204" pitchFamily="34" charset="-128"/>
                <a:sym typeface="Symbol" panose="05050102010706020507" pitchFamily="18" charset="2"/>
              </a:rPr>
              <a:t>+ size of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size of </a:t>
            </a:r>
            <a:r>
              <a:rPr lang="en-US" altLang="en-US" sz="1800" i="1">
                <a:ea typeface="ＭＳ Ｐゴシック" panose="020B0600070205080204" pitchFamily="34" charset="-128"/>
                <a:sym typeface="Symbol" panose="05050102010706020507" pitchFamily="18" charset="2"/>
              </a:rPr>
              <a:t>s</a:t>
            </a:r>
          </a:p>
          <a:p>
            <a:endParaRPr lang="en-US" altLang="en-US" sz="1800">
              <a:ea typeface="ＭＳ Ｐゴシック" panose="020B0600070205080204" pitchFamily="34" charset="-128"/>
            </a:endParaRPr>
          </a:p>
        </p:txBody>
      </p:sp>
      <p:grpSp>
        <p:nvGrpSpPr>
          <p:cNvPr id="49156" name="Group 4">
            <a:extLst>
              <a:ext uri="{FF2B5EF4-FFF2-40B4-BE49-F238E27FC236}">
                <a16:creationId xmlns:a16="http://schemas.microsoft.com/office/drawing/2014/main" id="{F7E42BD1-0D70-41DD-93B6-31E46F12A6DF}"/>
              </a:ext>
            </a:extLst>
          </p:cNvPr>
          <p:cNvGrpSpPr>
            <a:grpSpLocks/>
          </p:cNvGrpSpPr>
          <p:nvPr/>
        </p:nvGrpSpPr>
        <p:grpSpPr bwMode="auto">
          <a:xfrm>
            <a:off x="3651250" y="1579563"/>
            <a:ext cx="336550" cy="188912"/>
            <a:chOff x="2822" y="2832"/>
            <a:chExt cx="212" cy="119"/>
          </a:xfrm>
        </p:grpSpPr>
        <p:sp>
          <p:nvSpPr>
            <p:cNvPr id="49165" name="AutoShape 5">
              <a:extLst>
                <a:ext uri="{FF2B5EF4-FFF2-40B4-BE49-F238E27FC236}">
                  <a16:creationId xmlns:a16="http://schemas.microsoft.com/office/drawing/2014/main" id="{918122C6-2748-4384-9E91-BF82C0B48D39}"/>
                </a:ext>
              </a:extLst>
            </p:cNvPr>
            <p:cNvSpPr>
              <a:spLocks noChangeArrowheads="1"/>
            </p:cNvSpPr>
            <p:nvPr/>
          </p:nvSpPr>
          <p:spPr bwMode="auto">
            <a:xfrm rot="5400000">
              <a:off x="2920" y="283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49166" name="Line 6">
              <a:extLst>
                <a:ext uri="{FF2B5EF4-FFF2-40B4-BE49-F238E27FC236}">
                  <a16:creationId xmlns:a16="http://schemas.microsoft.com/office/drawing/2014/main" id="{6A1F71F1-F167-4A6A-AD21-C95635471DCA}"/>
                </a:ext>
              </a:extLst>
            </p:cNvPr>
            <p:cNvSpPr>
              <a:spLocks noChangeShapeType="1"/>
            </p:cNvSpPr>
            <p:nvPr/>
          </p:nvSpPr>
          <p:spPr bwMode="auto">
            <a:xfrm flipH="1">
              <a:off x="2825" y="2834"/>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167" name="Line 7">
              <a:extLst>
                <a:ext uri="{FF2B5EF4-FFF2-40B4-BE49-F238E27FC236}">
                  <a16:creationId xmlns:a16="http://schemas.microsoft.com/office/drawing/2014/main" id="{1F188BFE-6BFA-43BE-BA73-C43FAFEE062A}"/>
                </a:ext>
              </a:extLst>
            </p:cNvPr>
            <p:cNvSpPr>
              <a:spLocks noChangeShapeType="1"/>
            </p:cNvSpPr>
            <p:nvPr/>
          </p:nvSpPr>
          <p:spPr bwMode="auto">
            <a:xfrm flipH="1">
              <a:off x="2822" y="294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9157" name="AutoShape 8">
            <a:extLst>
              <a:ext uri="{FF2B5EF4-FFF2-40B4-BE49-F238E27FC236}">
                <a16:creationId xmlns:a16="http://schemas.microsoft.com/office/drawing/2014/main" id="{F4F150F0-7D8D-436E-AA4B-DB0EC8007687}"/>
              </a:ext>
            </a:extLst>
          </p:cNvPr>
          <p:cNvSpPr>
            <a:spLocks noChangeArrowheads="1"/>
          </p:cNvSpPr>
          <p:nvPr/>
        </p:nvSpPr>
        <p:spPr bwMode="auto">
          <a:xfrm rot="5400000">
            <a:off x="5524500" y="15763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nvGrpSpPr>
          <p:cNvPr id="49158" name="Group 9">
            <a:extLst>
              <a:ext uri="{FF2B5EF4-FFF2-40B4-BE49-F238E27FC236}">
                <a16:creationId xmlns:a16="http://schemas.microsoft.com/office/drawing/2014/main" id="{DA036491-0276-49CE-9AE0-F14305F97046}"/>
              </a:ext>
            </a:extLst>
          </p:cNvPr>
          <p:cNvGrpSpPr>
            <a:grpSpLocks/>
          </p:cNvGrpSpPr>
          <p:nvPr/>
        </p:nvGrpSpPr>
        <p:grpSpPr bwMode="auto">
          <a:xfrm>
            <a:off x="3659188" y="2344738"/>
            <a:ext cx="498475" cy="200025"/>
            <a:chOff x="2323" y="3635"/>
            <a:chExt cx="314" cy="126"/>
          </a:xfrm>
        </p:grpSpPr>
        <p:sp>
          <p:nvSpPr>
            <p:cNvPr id="49160" name="AutoShape 10">
              <a:extLst>
                <a:ext uri="{FF2B5EF4-FFF2-40B4-BE49-F238E27FC236}">
                  <a16:creationId xmlns:a16="http://schemas.microsoft.com/office/drawing/2014/main" id="{59C15763-8B2D-4500-A505-FFAB6FD45A01}"/>
                </a:ext>
              </a:extLst>
            </p:cNvPr>
            <p:cNvSpPr>
              <a:spLocks noChangeArrowheads="1"/>
            </p:cNvSpPr>
            <p:nvPr/>
          </p:nvSpPr>
          <p:spPr bwMode="auto">
            <a:xfrm rot="5400000">
              <a:off x="2421" y="364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49161" name="Line 11">
              <a:extLst>
                <a:ext uri="{FF2B5EF4-FFF2-40B4-BE49-F238E27FC236}">
                  <a16:creationId xmlns:a16="http://schemas.microsoft.com/office/drawing/2014/main" id="{ABAB6D6A-B4D5-4F20-B403-2E7138951D91}"/>
                </a:ext>
              </a:extLst>
            </p:cNvPr>
            <p:cNvSpPr>
              <a:spLocks noChangeShapeType="1"/>
            </p:cNvSpPr>
            <p:nvPr/>
          </p:nvSpPr>
          <p:spPr bwMode="auto">
            <a:xfrm flipH="1">
              <a:off x="2326" y="363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162" name="Line 12">
              <a:extLst>
                <a:ext uri="{FF2B5EF4-FFF2-40B4-BE49-F238E27FC236}">
                  <a16:creationId xmlns:a16="http://schemas.microsoft.com/office/drawing/2014/main" id="{D23A815E-B2F2-4C84-8D43-B85534C287AB}"/>
                </a:ext>
              </a:extLst>
            </p:cNvPr>
            <p:cNvSpPr>
              <a:spLocks noChangeShapeType="1"/>
            </p:cNvSpPr>
            <p:nvPr/>
          </p:nvSpPr>
          <p:spPr bwMode="auto">
            <a:xfrm flipH="1">
              <a:off x="2323" y="375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163" name="Line 13">
              <a:extLst>
                <a:ext uri="{FF2B5EF4-FFF2-40B4-BE49-F238E27FC236}">
                  <a16:creationId xmlns:a16="http://schemas.microsoft.com/office/drawing/2014/main" id="{6BFD30C9-BE8F-4019-9406-180553634F4A}"/>
                </a:ext>
              </a:extLst>
            </p:cNvPr>
            <p:cNvSpPr>
              <a:spLocks noChangeShapeType="1"/>
            </p:cNvSpPr>
            <p:nvPr/>
          </p:nvSpPr>
          <p:spPr bwMode="auto">
            <a:xfrm flipH="1">
              <a:off x="2530" y="3641"/>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9164" name="Line 14">
              <a:extLst>
                <a:ext uri="{FF2B5EF4-FFF2-40B4-BE49-F238E27FC236}">
                  <a16:creationId xmlns:a16="http://schemas.microsoft.com/office/drawing/2014/main" id="{68223ED8-4E30-4086-88A1-03FBB42CDA8C}"/>
                </a:ext>
              </a:extLst>
            </p:cNvPr>
            <p:cNvSpPr>
              <a:spLocks noChangeShapeType="1"/>
            </p:cNvSpPr>
            <p:nvPr/>
          </p:nvSpPr>
          <p:spPr bwMode="auto">
            <a:xfrm flipH="1">
              <a:off x="2536" y="375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9159" name="AutoShape 15">
            <a:extLst>
              <a:ext uri="{FF2B5EF4-FFF2-40B4-BE49-F238E27FC236}">
                <a16:creationId xmlns:a16="http://schemas.microsoft.com/office/drawing/2014/main" id="{DB66929B-BC63-405F-90CC-16E0311BB481}"/>
              </a:ext>
            </a:extLst>
          </p:cNvPr>
          <p:cNvSpPr>
            <a:spLocks noChangeArrowheads="1"/>
          </p:cNvSpPr>
          <p:nvPr/>
        </p:nvSpPr>
        <p:spPr bwMode="auto">
          <a:xfrm rot="5400000">
            <a:off x="5573712" y="23352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827CEF2-3461-45B8-A099-D0873D027115}"/>
                  </a:ext>
                </a:extLst>
              </p14:cNvPr>
              <p14:cNvContentPartPr/>
              <p14:nvPr/>
            </p14:nvContentPartPr>
            <p14:xfrm>
              <a:off x="838440" y="1468080"/>
              <a:ext cx="6909120" cy="4442760"/>
            </p14:xfrm>
          </p:contentPart>
        </mc:Choice>
        <mc:Fallback>
          <p:pic>
            <p:nvPicPr>
              <p:cNvPr id="2" name="Ink 1">
                <a:extLst>
                  <a:ext uri="{FF2B5EF4-FFF2-40B4-BE49-F238E27FC236}">
                    <a16:creationId xmlns:a16="http://schemas.microsoft.com/office/drawing/2014/main" id="{F827CEF2-3461-45B8-A099-D0873D027115}"/>
                  </a:ext>
                </a:extLst>
              </p:cNvPr>
              <p:cNvPicPr/>
              <p:nvPr/>
            </p:nvPicPr>
            <p:blipFill>
              <a:blip r:embed="rId4"/>
              <a:stretch>
                <a:fillRect/>
              </a:stretch>
            </p:blipFill>
            <p:spPr>
              <a:xfrm>
                <a:off x="829080" y="1458720"/>
                <a:ext cx="6927840" cy="4461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02D8821-ADCE-4290-BB73-FE7A0DEDD9EB}"/>
              </a:ext>
            </a:extLst>
          </p:cNvPr>
          <p:cNvSpPr>
            <a:spLocks noGrp="1" noChangeArrowheads="1"/>
          </p:cNvSpPr>
          <p:nvPr>
            <p:ph type="title"/>
          </p:nvPr>
        </p:nvSpPr>
        <p:spPr>
          <a:xfrm>
            <a:off x="533400" y="209550"/>
            <a:ext cx="8248650" cy="457200"/>
          </a:xfrm>
        </p:spPr>
        <p:txBody>
          <a:bodyPr/>
          <a:lstStyle/>
          <a:p>
            <a:pPr>
              <a:defRPr/>
            </a:pPr>
            <a:r>
              <a:rPr lang="en-US">
                <a:effectLst>
                  <a:outerShdw blurRad="38100" dist="38100" dir="2700000" algn="tl">
                    <a:srgbClr val="C0C0C0"/>
                  </a:outerShdw>
                </a:effectLst>
                <a:ea typeface="ＭＳ Ｐゴシック" pitchFamily="34" charset="-128"/>
              </a:rPr>
              <a:t>Introduction (Cont.)</a:t>
            </a:r>
          </a:p>
        </p:txBody>
      </p:sp>
      <p:sp>
        <p:nvSpPr>
          <p:cNvPr id="13315" name="Rectangle 3">
            <a:extLst>
              <a:ext uri="{FF2B5EF4-FFF2-40B4-BE49-F238E27FC236}">
                <a16:creationId xmlns:a16="http://schemas.microsoft.com/office/drawing/2014/main" id="{D38F75B2-2A36-4E24-9F13-B9EC9AF77F29}"/>
              </a:ext>
            </a:extLst>
          </p:cNvPr>
          <p:cNvSpPr>
            <a:spLocks noGrp="1" noChangeArrowheads="1"/>
          </p:cNvSpPr>
          <p:nvPr>
            <p:ph type="body" idx="1"/>
          </p:nvPr>
        </p:nvSpPr>
        <p:spPr>
          <a:xfrm>
            <a:off x="377825" y="1120775"/>
            <a:ext cx="8131175" cy="5189538"/>
          </a:xfrm>
        </p:spPr>
        <p:txBody>
          <a:bodyPr/>
          <a:lstStyle/>
          <a:p>
            <a:pPr marL="381000" indent="-381000">
              <a:lnSpc>
                <a:spcPct val="90000"/>
              </a:lnSpc>
            </a:pPr>
            <a:r>
              <a:rPr lang="en-US" altLang="en-US" sz="2000">
                <a:ea typeface="ＭＳ Ｐゴシック" panose="020B0600070205080204" pitchFamily="34" charset="-128"/>
              </a:rPr>
              <a:t>Cost difference between evaluation plans for a query can be enormous</a:t>
            </a:r>
          </a:p>
          <a:p>
            <a:pPr marL="800100" lvl="1" indent="-342900">
              <a:lnSpc>
                <a:spcPct val="90000"/>
              </a:lnSpc>
            </a:pPr>
            <a:r>
              <a:rPr lang="en-US" altLang="en-US" sz="2000">
                <a:ea typeface="ＭＳ Ｐゴシック" panose="020B0600070205080204" pitchFamily="34" charset="-128"/>
              </a:rPr>
              <a:t>E.g. seconds vs. days in some cases</a:t>
            </a:r>
          </a:p>
          <a:p>
            <a:pPr marL="381000" indent="-381000">
              <a:lnSpc>
                <a:spcPct val="90000"/>
              </a:lnSpc>
            </a:pPr>
            <a:r>
              <a:rPr lang="en-US" altLang="en-US" sz="2000">
                <a:ea typeface="ＭＳ Ｐゴシック" panose="020B0600070205080204" pitchFamily="34" charset="-128"/>
              </a:rPr>
              <a:t>Steps in </a:t>
            </a:r>
            <a:r>
              <a:rPr lang="en-US" altLang="en-US" sz="2000" b="1">
                <a:solidFill>
                  <a:srgbClr val="3366CC"/>
                </a:solidFill>
                <a:ea typeface="ＭＳ Ｐゴシック" panose="020B0600070205080204" pitchFamily="34" charset="-128"/>
              </a:rPr>
              <a:t>cost-based query optimization</a:t>
            </a:r>
          </a:p>
          <a:p>
            <a:pPr marL="800100" lvl="1" indent="-342900">
              <a:lnSpc>
                <a:spcPct val="90000"/>
              </a:lnSpc>
              <a:buFont typeface="Monotype Sorts" charset="2"/>
              <a:buAutoNum type="arabicPeriod"/>
            </a:pPr>
            <a:r>
              <a:rPr lang="en-US" altLang="en-US" sz="2000">
                <a:ea typeface="ＭＳ Ｐゴシック" panose="020B0600070205080204" pitchFamily="34" charset="-128"/>
              </a:rPr>
              <a:t>Generate logically equivalent expressions using </a:t>
            </a:r>
            <a:r>
              <a:rPr lang="en-US" altLang="en-US" sz="2000" b="1">
                <a:solidFill>
                  <a:srgbClr val="3366CC"/>
                </a:solidFill>
                <a:ea typeface="ＭＳ Ｐゴシック" panose="020B0600070205080204" pitchFamily="34" charset="-128"/>
              </a:rPr>
              <a:t>equivalence rules</a:t>
            </a:r>
            <a:endParaRPr lang="en-US" altLang="en-US" sz="2000">
              <a:solidFill>
                <a:srgbClr val="3366CC"/>
              </a:solidFill>
              <a:ea typeface="ＭＳ Ｐゴシック" panose="020B0600070205080204" pitchFamily="34" charset="-128"/>
            </a:endParaRPr>
          </a:p>
          <a:p>
            <a:pPr marL="800100" lvl="1" indent="-342900">
              <a:lnSpc>
                <a:spcPct val="90000"/>
              </a:lnSpc>
              <a:buFont typeface="Monotype Sorts" charset="2"/>
              <a:buAutoNum type="arabicPeriod"/>
            </a:pPr>
            <a:r>
              <a:rPr lang="en-US" altLang="en-US" sz="2000">
                <a:ea typeface="ＭＳ Ｐゴシック" panose="020B0600070205080204" pitchFamily="34" charset="-128"/>
              </a:rPr>
              <a:t>Annotate resultant expressions to get alternative query plans</a:t>
            </a:r>
          </a:p>
          <a:p>
            <a:pPr marL="800100" lvl="1" indent="-342900">
              <a:lnSpc>
                <a:spcPct val="90000"/>
              </a:lnSpc>
              <a:buFont typeface="Monotype Sorts" charset="2"/>
              <a:buAutoNum type="arabicPeriod"/>
            </a:pPr>
            <a:r>
              <a:rPr lang="en-US" altLang="en-US" sz="2000">
                <a:ea typeface="ＭＳ Ｐゴシック" panose="020B0600070205080204" pitchFamily="34" charset="-128"/>
              </a:rPr>
              <a:t>Choose the cheapest plan based on </a:t>
            </a:r>
            <a:r>
              <a:rPr lang="en-US" altLang="en-US" sz="2000" b="1">
                <a:solidFill>
                  <a:srgbClr val="3366CC"/>
                </a:solidFill>
                <a:ea typeface="ＭＳ Ｐゴシック" panose="020B0600070205080204" pitchFamily="34" charset="-128"/>
              </a:rPr>
              <a:t>estimated cost</a:t>
            </a:r>
            <a:endParaRPr lang="en-US" altLang="en-US" sz="2000">
              <a:solidFill>
                <a:srgbClr val="3366CC"/>
              </a:solidFill>
              <a:ea typeface="ＭＳ Ｐゴシック" panose="020B0600070205080204" pitchFamily="34" charset="-128"/>
            </a:endParaRPr>
          </a:p>
          <a:p>
            <a:pPr marL="381000" indent="-381000">
              <a:lnSpc>
                <a:spcPct val="90000"/>
              </a:lnSpc>
            </a:pPr>
            <a:r>
              <a:rPr lang="en-US" altLang="en-US" sz="2000">
                <a:ea typeface="ＭＳ Ｐゴシック" panose="020B0600070205080204" pitchFamily="34" charset="-128"/>
              </a:rPr>
              <a:t>Estimation of plan cost based on:</a:t>
            </a:r>
          </a:p>
          <a:p>
            <a:pPr marL="800100" lvl="1" indent="-342900">
              <a:lnSpc>
                <a:spcPct val="90000"/>
              </a:lnSpc>
            </a:pPr>
            <a:r>
              <a:rPr lang="en-US" altLang="en-US" sz="2000">
                <a:ea typeface="ＭＳ Ｐゴシック" panose="020B0600070205080204" pitchFamily="34" charset="-128"/>
              </a:rPr>
              <a:t>Statistical information about relations. Examples:</a:t>
            </a:r>
          </a:p>
          <a:p>
            <a:pPr marL="1200150" lvl="2" indent="-342900">
              <a:lnSpc>
                <a:spcPct val="90000"/>
              </a:lnSpc>
            </a:pPr>
            <a:r>
              <a:rPr lang="en-US" altLang="en-US" sz="2000">
                <a:ea typeface="ＭＳ Ｐゴシック" panose="020B0600070205080204" pitchFamily="34" charset="-128"/>
              </a:rPr>
              <a:t>number of tuples, number of distinct values for an attribute</a:t>
            </a:r>
          </a:p>
          <a:p>
            <a:pPr marL="800100" lvl="1" indent="-342900">
              <a:lnSpc>
                <a:spcPct val="90000"/>
              </a:lnSpc>
            </a:pPr>
            <a:r>
              <a:rPr lang="en-US" altLang="en-US" sz="2000">
                <a:ea typeface="ＭＳ Ｐゴシック" panose="020B0600070205080204" pitchFamily="34" charset="-128"/>
              </a:rPr>
              <a:t>Statistics estimation for intermediate results</a:t>
            </a:r>
          </a:p>
          <a:p>
            <a:pPr marL="1200150" lvl="2" indent="-342900">
              <a:lnSpc>
                <a:spcPct val="90000"/>
              </a:lnSpc>
            </a:pPr>
            <a:r>
              <a:rPr lang="en-US" altLang="en-US" sz="2000">
                <a:ea typeface="ＭＳ Ｐゴシック" panose="020B0600070205080204" pitchFamily="34" charset="-128"/>
              </a:rPr>
              <a:t>to compute cost of complex expressions</a:t>
            </a:r>
          </a:p>
          <a:p>
            <a:pPr marL="800100" lvl="1" indent="-342900">
              <a:lnSpc>
                <a:spcPct val="90000"/>
              </a:lnSpc>
            </a:pPr>
            <a:r>
              <a:rPr lang="en-US" altLang="en-US" sz="2000">
                <a:ea typeface="ＭＳ Ｐゴシック" panose="020B0600070205080204" pitchFamily="34" charset="-128"/>
              </a:rPr>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184FBBB7-1D44-438C-A4A1-AFD87A584D3A}"/>
              </a:ext>
            </a:extLst>
          </p:cNvPr>
          <p:cNvSpPr>
            <a:spLocks noGrp="1" noChangeArrowheads="1"/>
          </p:cNvSpPr>
          <p:nvPr>
            <p:ph type="title"/>
          </p:nvPr>
        </p:nvSpPr>
        <p:spPr>
          <a:xfrm>
            <a:off x="895350" y="82550"/>
            <a:ext cx="8077200" cy="609600"/>
          </a:xfrm>
        </p:spPr>
        <p:txBody>
          <a:bodyPr/>
          <a:lstStyle/>
          <a:p>
            <a:pPr>
              <a:defRPr/>
            </a:pPr>
            <a:r>
              <a:rPr lang="en-US">
                <a:effectLst>
                  <a:outerShdw blurRad="38100" dist="38100" dir="2700000" algn="tl">
                    <a:srgbClr val="C0C0C0"/>
                  </a:outerShdw>
                </a:effectLst>
                <a:ea typeface="ＭＳ Ｐゴシック" pitchFamily="34" charset="-128"/>
              </a:rPr>
              <a:t>Estimation of Number of Distinct Values</a:t>
            </a:r>
          </a:p>
        </p:txBody>
      </p:sp>
      <p:sp>
        <p:nvSpPr>
          <p:cNvPr id="50179" name="Rectangle 3">
            <a:extLst>
              <a:ext uri="{FF2B5EF4-FFF2-40B4-BE49-F238E27FC236}">
                <a16:creationId xmlns:a16="http://schemas.microsoft.com/office/drawing/2014/main" id="{BF643EA2-40B2-426F-AD92-E5CEAB490F1C}"/>
              </a:ext>
            </a:extLst>
          </p:cNvPr>
          <p:cNvSpPr>
            <a:spLocks noGrp="1" noChangeArrowheads="1"/>
          </p:cNvSpPr>
          <p:nvPr>
            <p:ph type="body" idx="1"/>
          </p:nvPr>
        </p:nvSpPr>
        <p:spPr>
          <a:xfrm>
            <a:off x="914400" y="1120775"/>
            <a:ext cx="7500938" cy="5253038"/>
          </a:xfrm>
        </p:spPr>
        <p:txBody>
          <a:bodyPr/>
          <a:lstStyle/>
          <a:p>
            <a:pPr>
              <a:buFont typeface="Monotype Sorts" charset="2"/>
              <a:buNone/>
            </a:pPr>
            <a:r>
              <a:rPr lang="en-US" altLang="en-US" sz="1800">
                <a:ea typeface="ＭＳ Ｐゴシック" panose="020B0600070205080204" pitchFamily="34" charset="-128"/>
              </a:rPr>
              <a:t>Selections: </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endParaRPr lang="en-US" altLang="en-US" sz="1800">
              <a:ea typeface="ＭＳ Ｐゴシック" panose="020B0600070205080204" pitchFamily="34" charset="-128"/>
            </a:endParaRPr>
          </a:p>
          <a:p>
            <a:r>
              <a:rPr lang="en-US" altLang="en-US" sz="1800">
                <a:ea typeface="ＭＳ Ｐゴシック" panose="020B0600070205080204" pitchFamily="34" charset="-128"/>
              </a:rPr>
              <a:t>If </a:t>
            </a:r>
            <a:r>
              <a:rPr lang="en-US" altLang="en-US" sz="1800">
                <a:ea typeface="ＭＳ Ｐゴシック" panose="020B0600070205080204" pitchFamily="34" charset="-128"/>
                <a:sym typeface="Symbol" panose="05050102010706020507" pitchFamily="18" charset="2"/>
              </a:rPr>
              <a:t> forces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to take a specified value: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1.</a:t>
            </a:r>
          </a:p>
          <a:p>
            <a:pPr lvl="2"/>
            <a:r>
              <a:rPr lang="en-US" altLang="en-US" sz="1800">
                <a:ea typeface="ＭＳ Ｐゴシック" panose="020B0600070205080204" pitchFamily="34" charset="-128"/>
                <a:sym typeface="Symbol" panose="05050102010706020507" pitchFamily="18" charset="2"/>
              </a:rPr>
              <a:t>e.g.,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 3</a:t>
            </a:r>
          </a:p>
          <a:p>
            <a:r>
              <a:rPr lang="en-US" altLang="en-US" sz="1800">
                <a:ea typeface="ＭＳ Ｐゴシック" panose="020B0600070205080204" pitchFamily="34" charset="-128"/>
                <a:sym typeface="Symbol" panose="05050102010706020507" pitchFamily="18" charset="2"/>
              </a:rPr>
              <a:t>If  forces A to take on one of a specified set of values: </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number of specified values.</a:t>
            </a:r>
          </a:p>
          <a:p>
            <a:pPr lvl="2"/>
            <a:r>
              <a:rPr lang="en-US" altLang="en-US" sz="1800">
                <a:ea typeface="ＭＳ Ｐゴシック" panose="020B0600070205080204" pitchFamily="34" charset="-128"/>
                <a:sym typeface="Symbol" panose="05050102010706020507" pitchFamily="18" charset="2"/>
              </a:rPr>
              <a:t>(e.g.,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 1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 3 </a:t>
            </a:r>
            <a:r>
              <a:rPr lang="en-US" altLang="en-US" sz="1800" i="1">
                <a:ea typeface="ＭＳ Ｐゴシック" panose="020B0600070205080204" pitchFamily="34" charset="-128"/>
                <a:sym typeface="Symbol" panose="05050102010706020507" pitchFamily="18" charset="2"/>
              </a:rPr>
              <a:t>V A</a:t>
            </a:r>
            <a:r>
              <a:rPr lang="en-US" altLang="en-US" sz="1800">
                <a:ea typeface="ＭＳ Ｐゴシック" panose="020B0600070205080204" pitchFamily="34" charset="-128"/>
                <a:sym typeface="Symbol" panose="05050102010706020507" pitchFamily="18" charset="2"/>
              </a:rPr>
              <a:t> = 4 )), </a:t>
            </a:r>
          </a:p>
          <a:p>
            <a:r>
              <a:rPr lang="en-US" altLang="en-US" sz="1800">
                <a:ea typeface="ＭＳ Ｐゴシック" panose="020B0600070205080204" pitchFamily="34" charset="-128"/>
                <a:sym typeface="Symbol" panose="05050102010706020507" pitchFamily="18" charset="2"/>
              </a:rPr>
              <a:t>If the selection condition  is of the form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op r</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estimated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a:t>
            </a:r>
            <a:r>
              <a:rPr lang="en-US" altLang="en-US" sz="1800" i="1">
                <a:ea typeface="ＭＳ Ｐゴシック" panose="020B0600070205080204" pitchFamily="34" charset="-128"/>
                <a:sym typeface="Symbol" panose="05050102010706020507" pitchFamily="18" charset="2"/>
              </a:rPr>
              <a:t>s</a:t>
            </a:r>
            <a:endParaRPr lang="en-US" altLang="en-US" sz="1800">
              <a:ea typeface="ＭＳ Ｐゴシック" panose="020B0600070205080204" pitchFamily="34" charset="-128"/>
              <a:sym typeface="Symbol" panose="05050102010706020507" pitchFamily="18" charset="2"/>
            </a:endParaRPr>
          </a:p>
          <a:p>
            <a:pPr lvl="2"/>
            <a:r>
              <a:rPr lang="en-US" altLang="en-US" sz="1800">
                <a:ea typeface="ＭＳ Ｐゴシック" panose="020B0600070205080204" pitchFamily="34" charset="-128"/>
                <a:sym typeface="Symbol" panose="05050102010706020507" pitchFamily="18" charset="2"/>
              </a:rPr>
              <a:t>where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is the selectivity of the selection.</a:t>
            </a:r>
          </a:p>
          <a:p>
            <a:r>
              <a:rPr lang="en-US" altLang="en-US" sz="1800">
                <a:ea typeface="ＭＳ Ｐゴシック" panose="020B0600070205080204" pitchFamily="34" charset="-128"/>
                <a:sym typeface="Symbol" panose="05050102010706020507" pitchFamily="18" charset="2"/>
              </a:rPr>
              <a:t>In all the other cases: use approximate estimate of</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	 min(</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n</a:t>
            </a:r>
            <a:r>
              <a:rPr lang="en-US" altLang="en-US" sz="2400" baseline="-250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2000" baseline="-25000">
                <a:ea typeface="ＭＳ Ｐゴシック" panose="020B0600070205080204" pitchFamily="34" charset="-128"/>
                <a:sym typeface="Symbol" panose="05050102010706020507" pitchFamily="18" charset="2"/>
              </a:rPr>
              <a:t>(</a:t>
            </a:r>
            <a:r>
              <a:rPr lang="en-US" altLang="en-US" sz="2000" i="1" baseline="-25000">
                <a:ea typeface="ＭＳ Ｐゴシック" panose="020B0600070205080204" pitchFamily="34" charset="-128"/>
                <a:sym typeface="Symbol" panose="05050102010706020507" pitchFamily="18" charset="2"/>
              </a:rPr>
              <a:t>r</a:t>
            </a:r>
            <a:r>
              <a:rPr lang="en-US" altLang="en-US" sz="2000" baseline="-250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a:t>
            </a:r>
          </a:p>
          <a:p>
            <a:pPr lvl="1"/>
            <a:r>
              <a:rPr lang="en-US" altLang="en-US" sz="1800">
                <a:ea typeface="ＭＳ Ｐゴシック" panose="020B0600070205080204" pitchFamily="34" charset="-128"/>
                <a:sym typeface="Symbol" panose="05050102010706020507" pitchFamily="18" charset="2"/>
              </a:rPr>
              <a:t>More accurate estimate can be got using probability theory, but this one works fine generally</a:t>
            </a:r>
          </a:p>
          <a:p>
            <a:pPr>
              <a:buFont typeface="Monotype Sorts" charset="2"/>
              <a:buNone/>
            </a:pPr>
            <a:endParaRPr lang="en-US" altLang="en-US" sz="1800">
              <a:ea typeface="ＭＳ Ｐゴシック" panose="020B0600070205080204" pitchFamily="34" charset="-128"/>
              <a:sym typeface="Symbol" panose="05050102010706020507"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D0D6F88A-D018-4FE8-BEC3-E137BD47045B}"/>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Estimation of Distinct Values (Cont.)</a:t>
            </a:r>
          </a:p>
        </p:txBody>
      </p:sp>
      <p:sp>
        <p:nvSpPr>
          <p:cNvPr id="51203" name="Rectangle 3">
            <a:extLst>
              <a:ext uri="{FF2B5EF4-FFF2-40B4-BE49-F238E27FC236}">
                <a16:creationId xmlns:a16="http://schemas.microsoft.com/office/drawing/2014/main" id="{EBEC1231-7069-4BEA-918D-A1369F776ED6}"/>
              </a:ext>
            </a:extLst>
          </p:cNvPr>
          <p:cNvSpPr>
            <a:spLocks noGrp="1" noChangeArrowheads="1"/>
          </p:cNvSpPr>
          <p:nvPr>
            <p:ph type="body" idx="1"/>
          </p:nvPr>
        </p:nvSpPr>
        <p:spPr/>
        <p:txBody>
          <a:bodyPr/>
          <a:lstStyle/>
          <a:p>
            <a:pPr>
              <a:buFont typeface="Monotype Sorts" charset="2"/>
              <a:buNone/>
            </a:pPr>
            <a:r>
              <a:rPr lang="en-US" altLang="en-US" sz="1800">
                <a:ea typeface="ＭＳ Ｐゴシック" panose="020B0600070205080204" pitchFamily="34" charset="-128"/>
                <a:sym typeface="Symbol" panose="05050102010706020507" pitchFamily="18" charset="2"/>
              </a:rPr>
              <a:t>Joins: </a:t>
            </a:r>
            <a:r>
              <a:rPr lang="en-US" altLang="en-US" sz="1800" i="1">
                <a:ea typeface="ＭＳ Ｐゴシック" panose="020B0600070205080204" pitchFamily="34" charset="-128"/>
                <a:sym typeface="Symbol" panose="05050102010706020507" pitchFamily="18" charset="2"/>
              </a:rPr>
              <a:t>r      s</a:t>
            </a:r>
            <a:endParaRPr lang="en-US" altLang="en-US" sz="1800">
              <a:ea typeface="ＭＳ Ｐゴシック" panose="020B0600070205080204" pitchFamily="34" charset="-128"/>
              <a:sym typeface="Symbol" panose="05050102010706020507" pitchFamily="18" charset="2"/>
            </a:endParaRPr>
          </a:p>
          <a:p>
            <a:r>
              <a:rPr lang="en-US" altLang="en-US" sz="1800">
                <a:ea typeface="ＭＳ Ｐゴシック" panose="020B0600070205080204" pitchFamily="34" charset="-128"/>
                <a:sym typeface="Symbol" panose="05050102010706020507" pitchFamily="18" charset="2"/>
              </a:rPr>
              <a:t>If all attributes in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are from </a:t>
            </a:r>
            <a:r>
              <a:rPr lang="en-US" altLang="en-US" sz="1800" i="1">
                <a:ea typeface="ＭＳ Ｐゴシック" panose="020B0600070205080204" pitchFamily="34" charset="-128"/>
                <a:sym typeface="Symbol" panose="05050102010706020507" pitchFamily="18" charset="2"/>
              </a:rPr>
              <a:t>r</a:t>
            </a:r>
            <a:br>
              <a:rPr lang="en-US" altLang="en-US" sz="1800" i="1">
                <a:ea typeface="ＭＳ Ｐゴシック" panose="020B0600070205080204" pitchFamily="34" charset="-128"/>
                <a:sym typeface="Symbol" panose="05050102010706020507" pitchFamily="18" charset="2"/>
              </a:rPr>
            </a:br>
            <a:r>
              <a:rPr lang="en-US" altLang="en-US" sz="1800" i="1">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estimated</a:t>
            </a:r>
            <a:r>
              <a:rPr lang="en-US" altLang="en-US" sz="1800" i="1">
                <a:ea typeface="ＭＳ Ｐゴシック" panose="020B0600070205080204" pitchFamily="34" charset="-128"/>
                <a:sym typeface="Symbol" panose="05050102010706020507" pitchFamily="18" charset="2"/>
              </a:rPr>
              <a:t>  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 r     s</a:t>
            </a:r>
            <a:r>
              <a:rPr lang="en-US" altLang="en-US" sz="1800">
                <a:ea typeface="ＭＳ Ｐゴシック" panose="020B0600070205080204" pitchFamily="34" charset="-128"/>
                <a:sym typeface="Symbol" panose="05050102010706020507" pitchFamily="18" charset="2"/>
              </a:rPr>
              <a:t>) = min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n </a:t>
            </a:r>
            <a:r>
              <a:rPr lang="en-US" altLang="en-US" sz="2000" i="1" baseline="-25000">
                <a:ea typeface="ＭＳ Ｐゴシック" panose="020B0600070205080204" pitchFamily="34" charset="-128"/>
                <a:sym typeface="Symbol" panose="05050102010706020507" pitchFamily="18" charset="2"/>
              </a:rPr>
              <a:t>r    s</a:t>
            </a:r>
            <a:r>
              <a:rPr lang="en-US" altLang="en-US" sz="1800">
                <a:ea typeface="ＭＳ Ｐゴシック" panose="020B0600070205080204" pitchFamily="34" charset="-128"/>
                <a:sym typeface="Symbol" panose="05050102010706020507" pitchFamily="18" charset="2"/>
              </a:rPr>
              <a:t>)</a:t>
            </a:r>
          </a:p>
          <a:p>
            <a:r>
              <a:rPr lang="en-US" altLang="en-US" sz="1800">
                <a:ea typeface="ＭＳ Ｐゴシック" panose="020B0600070205080204" pitchFamily="34" charset="-128"/>
                <a:sym typeface="Symbol" panose="05050102010706020507" pitchFamily="18" charset="2"/>
              </a:rPr>
              <a:t>If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contains attributes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1 from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and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 from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then estimated </a:t>
            </a:r>
            <a:br>
              <a:rPr lang="en-US" altLang="en-US" sz="1800">
                <a:ea typeface="ＭＳ Ｐゴシック" panose="020B0600070205080204" pitchFamily="34" charset="-128"/>
                <a:sym typeface="Symbol" panose="05050102010706020507" pitchFamily="18" charset="2"/>
              </a:rPr>
            </a:b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A,r     s</a:t>
            </a:r>
            <a:r>
              <a:rPr lang="en-US" altLang="en-US" sz="1800">
                <a:ea typeface="ＭＳ Ｐゴシック" panose="020B0600070205080204" pitchFamily="34" charset="-128"/>
                <a:sym typeface="Symbol" panose="05050102010706020507" pitchFamily="18" charset="2"/>
              </a:rPr>
              <a:t>) = </a:t>
            </a:r>
          </a:p>
          <a:p>
            <a:pPr>
              <a:buFont typeface="Monotype Sorts" charset="2"/>
              <a:buNone/>
            </a:pPr>
            <a:r>
              <a:rPr lang="en-US" altLang="en-US" sz="1800" baseline="-25000">
                <a:ea typeface="ＭＳ Ｐゴシック" panose="020B0600070205080204" pitchFamily="34" charset="-128"/>
                <a:sym typeface="Symbol" panose="05050102010706020507" pitchFamily="18" charset="2"/>
              </a:rPr>
              <a:t>		</a:t>
            </a:r>
            <a:r>
              <a:rPr lang="en-US" altLang="en-US" sz="1800">
                <a:ea typeface="ＭＳ Ｐゴシック" panose="020B0600070205080204" pitchFamily="34" charset="-128"/>
                <a:sym typeface="Symbol" panose="05050102010706020507" pitchFamily="18" charset="2"/>
              </a:rPr>
              <a:t>min(</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1,</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 –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1,</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1 –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n</a:t>
            </a:r>
            <a:r>
              <a:rPr lang="en-US" altLang="en-US" sz="2000" i="1" baseline="-25000">
                <a:ea typeface="ＭＳ Ｐゴシック" panose="020B0600070205080204" pitchFamily="34" charset="-128"/>
                <a:sym typeface="Symbol" panose="05050102010706020507" pitchFamily="18" charset="2"/>
              </a:rPr>
              <a:t>r     s</a:t>
            </a:r>
            <a:r>
              <a:rPr lang="en-US" altLang="en-US" sz="1800">
                <a:ea typeface="ＭＳ Ｐゴシック" panose="020B0600070205080204" pitchFamily="34" charset="-128"/>
                <a:sym typeface="Symbol" panose="05050102010706020507" pitchFamily="18" charset="2"/>
              </a:rPr>
              <a:t>)</a:t>
            </a:r>
          </a:p>
          <a:p>
            <a:pPr lvl="1"/>
            <a:r>
              <a:rPr lang="en-US" altLang="en-US" sz="1800">
                <a:ea typeface="ＭＳ Ｐゴシック" panose="020B0600070205080204" pitchFamily="34" charset="-128"/>
                <a:sym typeface="Symbol" panose="05050102010706020507" pitchFamily="18" charset="2"/>
              </a:rPr>
              <a:t> More accurate estimate can be got using probability theory, but this one works fine generally</a:t>
            </a:r>
          </a:p>
          <a:p>
            <a:endParaRPr lang="en-US" altLang="en-US" sz="1800">
              <a:ea typeface="ＭＳ Ｐゴシック" panose="020B0600070205080204" pitchFamily="34" charset="-128"/>
            </a:endParaRPr>
          </a:p>
        </p:txBody>
      </p:sp>
      <p:sp>
        <p:nvSpPr>
          <p:cNvPr id="51204" name="AutoShape 4">
            <a:extLst>
              <a:ext uri="{FF2B5EF4-FFF2-40B4-BE49-F238E27FC236}">
                <a16:creationId xmlns:a16="http://schemas.microsoft.com/office/drawing/2014/main" id="{594A39AE-3F90-45D9-A432-4788E4B40C8D}"/>
              </a:ext>
            </a:extLst>
          </p:cNvPr>
          <p:cNvSpPr>
            <a:spLocks noChangeArrowheads="1"/>
          </p:cNvSpPr>
          <p:nvPr/>
        </p:nvSpPr>
        <p:spPr bwMode="auto">
          <a:xfrm rot="5400000">
            <a:off x="5597525" y="1993900"/>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51205" name="AutoShape 5">
            <a:extLst>
              <a:ext uri="{FF2B5EF4-FFF2-40B4-BE49-F238E27FC236}">
                <a16:creationId xmlns:a16="http://schemas.microsoft.com/office/drawing/2014/main" id="{CC504A85-4CE3-4AD7-A96F-29A97B36757A}"/>
              </a:ext>
            </a:extLst>
          </p:cNvPr>
          <p:cNvSpPr>
            <a:spLocks noChangeArrowheads="1"/>
          </p:cNvSpPr>
          <p:nvPr/>
        </p:nvSpPr>
        <p:spPr bwMode="auto">
          <a:xfrm rot="5400000">
            <a:off x="1858962" y="24907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51206" name="AutoShape 6">
            <a:extLst>
              <a:ext uri="{FF2B5EF4-FFF2-40B4-BE49-F238E27FC236}">
                <a16:creationId xmlns:a16="http://schemas.microsoft.com/office/drawing/2014/main" id="{B10CBE4F-6A9C-4A12-8921-2D57F24F7674}"/>
              </a:ext>
            </a:extLst>
          </p:cNvPr>
          <p:cNvSpPr>
            <a:spLocks noChangeArrowheads="1"/>
          </p:cNvSpPr>
          <p:nvPr/>
        </p:nvSpPr>
        <p:spPr bwMode="auto">
          <a:xfrm rot="5400000">
            <a:off x="3378201" y="18542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51207" name="AutoShape 7">
            <a:extLst>
              <a:ext uri="{FF2B5EF4-FFF2-40B4-BE49-F238E27FC236}">
                <a16:creationId xmlns:a16="http://schemas.microsoft.com/office/drawing/2014/main" id="{94A87192-B969-4159-BB09-E7ED0EFFBC38}"/>
              </a:ext>
            </a:extLst>
          </p:cNvPr>
          <p:cNvSpPr>
            <a:spLocks noChangeArrowheads="1"/>
          </p:cNvSpPr>
          <p:nvPr/>
        </p:nvSpPr>
        <p:spPr bwMode="auto">
          <a:xfrm rot="5400000">
            <a:off x="1792288" y="12319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200" baseline="-25000"/>
              <a:t> </a:t>
            </a:r>
          </a:p>
        </p:txBody>
      </p:sp>
      <p:sp>
        <p:nvSpPr>
          <p:cNvPr id="51208" name="AutoShape 8">
            <a:extLst>
              <a:ext uri="{FF2B5EF4-FFF2-40B4-BE49-F238E27FC236}">
                <a16:creationId xmlns:a16="http://schemas.microsoft.com/office/drawing/2014/main" id="{98F16EFF-0CE6-4AAF-AB12-9E1025CC34B3}"/>
              </a:ext>
            </a:extLst>
          </p:cNvPr>
          <p:cNvSpPr>
            <a:spLocks noChangeArrowheads="1"/>
          </p:cNvSpPr>
          <p:nvPr/>
        </p:nvSpPr>
        <p:spPr bwMode="auto">
          <a:xfrm rot="5400000">
            <a:off x="7015163" y="3030538"/>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E6E6F8AB-2DCB-4818-8715-8DEFFAF5442D}"/>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Estimation of Distinct Values (Cont.)</a:t>
            </a:r>
          </a:p>
        </p:txBody>
      </p:sp>
      <p:sp>
        <p:nvSpPr>
          <p:cNvPr id="52227" name="Rectangle 3">
            <a:extLst>
              <a:ext uri="{FF2B5EF4-FFF2-40B4-BE49-F238E27FC236}">
                <a16:creationId xmlns:a16="http://schemas.microsoft.com/office/drawing/2014/main" id="{5C29EF8B-5C53-42B8-88BC-5DF769CF18E4}"/>
              </a:ext>
            </a:extLst>
          </p:cNvPr>
          <p:cNvSpPr>
            <a:spLocks noGrp="1" noChangeArrowheads="1"/>
          </p:cNvSpPr>
          <p:nvPr>
            <p:ph type="body" idx="1"/>
          </p:nvPr>
        </p:nvSpPr>
        <p:spPr>
          <a:xfrm>
            <a:off x="914400" y="1120775"/>
            <a:ext cx="7980363" cy="4876800"/>
          </a:xfrm>
        </p:spPr>
        <p:txBody>
          <a:bodyPr/>
          <a:lstStyle/>
          <a:p>
            <a:r>
              <a:rPr lang="en-US" altLang="en-US" sz="1800">
                <a:ea typeface="ＭＳ Ｐゴシック" panose="020B0600070205080204" pitchFamily="34" charset="-128"/>
                <a:sym typeface="Symbol" panose="05050102010706020507" pitchFamily="18" charset="2"/>
              </a:rPr>
              <a:t>Estimation of distinct values are straightforward for projections.</a:t>
            </a:r>
          </a:p>
          <a:p>
            <a:pPr lvl="1"/>
            <a:r>
              <a:rPr lang="en-US" altLang="en-US" sz="1800">
                <a:ea typeface="ＭＳ Ｐゴシック" panose="020B0600070205080204" pitchFamily="34" charset="-128"/>
                <a:sym typeface="Symbol" panose="05050102010706020507" pitchFamily="18" charset="2"/>
              </a:rPr>
              <a:t>They are the same in </a:t>
            </a:r>
            <a:r>
              <a:rPr lang="en-US" altLang="en-US" sz="1800" baseline="-25000">
                <a:ea typeface="ＭＳ Ｐゴシック" panose="020B0600070205080204" pitchFamily="34" charset="-128"/>
                <a:sym typeface="Symbol" panose="05050102010706020507" pitchFamily="18" charset="2"/>
              </a:rPr>
              <a:t>A (r)</a:t>
            </a:r>
            <a:r>
              <a:rPr lang="en-US" altLang="en-US" sz="1800">
                <a:ea typeface="ＭＳ Ｐゴシック" panose="020B0600070205080204" pitchFamily="34" charset="-128"/>
                <a:sym typeface="Symbol" panose="05050102010706020507" pitchFamily="18" charset="2"/>
              </a:rPr>
              <a:t> as in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p>
          <a:p>
            <a:r>
              <a:rPr lang="en-US" altLang="en-US" sz="1800">
                <a:ea typeface="ＭＳ Ｐゴシック" panose="020B0600070205080204" pitchFamily="34" charset="-128"/>
                <a:sym typeface="Symbol" panose="05050102010706020507" pitchFamily="18" charset="2"/>
              </a:rPr>
              <a:t>The same holds for grouping attributes of aggregation.</a:t>
            </a:r>
          </a:p>
          <a:p>
            <a:r>
              <a:rPr lang="en-US" altLang="en-US" sz="1800">
                <a:ea typeface="ＭＳ Ｐゴシック" panose="020B0600070205080204" pitchFamily="34" charset="-128"/>
                <a:sym typeface="Symbol" panose="05050102010706020507" pitchFamily="18" charset="2"/>
              </a:rPr>
              <a:t>For aggregated values </a:t>
            </a:r>
          </a:p>
          <a:p>
            <a:pPr lvl="1"/>
            <a:r>
              <a:rPr lang="en-US" altLang="en-US" sz="1800">
                <a:ea typeface="ＭＳ Ｐゴシック" panose="020B0600070205080204" pitchFamily="34" charset="-128"/>
                <a:sym typeface="Symbol" panose="05050102010706020507" pitchFamily="18" charset="2"/>
              </a:rPr>
              <a:t>For min(</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and max(</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the number of distinct values can be estimated as min(V(</a:t>
            </a:r>
            <a:r>
              <a:rPr lang="en-US" altLang="en-US" sz="1800" i="1">
                <a:ea typeface="ＭＳ Ｐゴシック" panose="020B0600070205080204" pitchFamily="34" charset="-128"/>
                <a:sym typeface="Symbol" panose="05050102010706020507" pitchFamily="18" charset="2"/>
              </a:rPr>
              <a:t>A,r</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G,r</a:t>
            </a:r>
            <a:r>
              <a:rPr lang="en-US" altLang="en-US" sz="1800">
                <a:ea typeface="ＭＳ Ｐゴシック" panose="020B0600070205080204" pitchFamily="34" charset="-128"/>
                <a:sym typeface="Symbol" panose="05050102010706020507" pitchFamily="18" charset="2"/>
              </a:rPr>
              <a:t>))  where G denotes grouping attributes</a:t>
            </a:r>
          </a:p>
          <a:p>
            <a:pPr lvl="1"/>
            <a:r>
              <a:rPr lang="en-US" altLang="en-US" sz="1800">
                <a:ea typeface="ＭＳ Ｐゴシック" panose="020B0600070205080204" pitchFamily="34" charset="-128"/>
                <a:sym typeface="Symbol" panose="05050102010706020507" pitchFamily="18" charset="2"/>
              </a:rPr>
              <a:t>For other aggregates, assume all values are distinct, and use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G,r</a:t>
            </a:r>
            <a:r>
              <a:rPr lang="en-US" altLang="en-US" sz="1800">
                <a:ea typeface="ＭＳ Ｐゴシック" panose="020B0600070205080204" pitchFamily="34" charset="-128"/>
                <a:sym typeface="Symbol" panose="05050102010706020507" pitchFamily="18" charset="2"/>
              </a:rPr>
              <a:t>)</a:t>
            </a:r>
          </a:p>
          <a:p>
            <a:pPr lvl="1"/>
            <a:endParaRPr lang="en-US" altLang="en-US" sz="1800">
              <a:ea typeface="ＭＳ Ｐゴシック" panose="020B0600070205080204" pitchFamily="34" charset="-128"/>
              <a:sym typeface="Symbol" panose="05050102010706020507" pitchFamily="18" charset="2"/>
            </a:endParaRPr>
          </a:p>
          <a:p>
            <a:endParaRPr lang="en-US" altLang="en-US" sz="1800">
              <a:ea typeface="ＭＳ Ｐゴシック" panose="020B0600070205080204" pitchFamily="34" charset="-128"/>
              <a:sym typeface="Symbol" panose="05050102010706020507" pitchFamily="18" charset="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4" name="Rectangle 4">
            <a:extLst>
              <a:ext uri="{FF2B5EF4-FFF2-40B4-BE49-F238E27FC236}">
                <a16:creationId xmlns:a16="http://schemas.microsoft.com/office/drawing/2014/main" id="{0196F27D-7D24-4A7C-9024-AAC670881C9B}"/>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Additional Optimization Techniques</a:t>
            </a:r>
          </a:p>
        </p:txBody>
      </p:sp>
      <p:sp>
        <p:nvSpPr>
          <p:cNvPr id="53251" name="Rectangle 5">
            <a:extLst>
              <a:ext uri="{FF2B5EF4-FFF2-40B4-BE49-F238E27FC236}">
                <a16:creationId xmlns:a16="http://schemas.microsoft.com/office/drawing/2014/main" id="{BBCD19E2-7AA1-476F-8C79-5F0B2AABE0CB}"/>
              </a:ext>
            </a:extLst>
          </p:cNvPr>
          <p:cNvSpPr>
            <a:spLocks noGrp="1" noChangeArrowheads="1"/>
          </p:cNvSpPr>
          <p:nvPr>
            <p:ph type="subTitle" idx="1"/>
          </p:nvPr>
        </p:nvSpPr>
        <p:spPr/>
        <p:txBody>
          <a:bodyPr/>
          <a:lstStyle/>
          <a:p>
            <a:pPr>
              <a:buFont typeface="Monotype Sorts" charset="2"/>
              <a:buChar char="n"/>
            </a:pPr>
            <a:r>
              <a:rPr lang="en-US" altLang="en-US" sz="1800">
                <a:ea typeface="ＭＳ Ｐゴシック" panose="020B0600070205080204" pitchFamily="34" charset="-128"/>
              </a:rPr>
              <a:t> </a:t>
            </a:r>
            <a:r>
              <a:rPr lang="en-US" altLang="en-US" sz="2400">
                <a:ea typeface="ＭＳ Ｐゴシック" panose="020B0600070205080204" pitchFamily="34" charset="-128"/>
              </a:rPr>
              <a:t>Nested Subqueries</a:t>
            </a:r>
          </a:p>
          <a:p>
            <a:pPr>
              <a:buFont typeface="Monotype Sorts" charset="2"/>
              <a:buChar char="n"/>
            </a:pPr>
            <a:r>
              <a:rPr lang="en-US" altLang="en-US" sz="2400">
                <a:ea typeface="ＭＳ Ｐゴシック" panose="020B0600070205080204" pitchFamily="34" charset="-128"/>
              </a:rPr>
              <a:t> Materialized Views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6A1E09E6-01A1-4A40-B128-3819B0E4B35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Optimizing Nested Subqueries**</a:t>
            </a:r>
          </a:p>
        </p:txBody>
      </p:sp>
      <p:sp>
        <p:nvSpPr>
          <p:cNvPr id="54275" name="Rectangle 3">
            <a:extLst>
              <a:ext uri="{FF2B5EF4-FFF2-40B4-BE49-F238E27FC236}">
                <a16:creationId xmlns:a16="http://schemas.microsoft.com/office/drawing/2014/main" id="{3C799065-9005-4157-BD57-D4D3ED22D825}"/>
              </a:ext>
            </a:extLst>
          </p:cNvPr>
          <p:cNvSpPr>
            <a:spLocks noGrp="1" noChangeArrowheads="1"/>
          </p:cNvSpPr>
          <p:nvPr>
            <p:ph type="body" idx="1"/>
          </p:nvPr>
        </p:nvSpPr>
        <p:spPr>
          <a:xfrm>
            <a:off x="914400" y="1131888"/>
            <a:ext cx="8167688" cy="5370512"/>
          </a:xfrm>
        </p:spPr>
        <p:txBody>
          <a:bodyPr/>
          <a:lstStyle/>
          <a:p>
            <a:r>
              <a:rPr lang="en-US" altLang="en-US" sz="1800" dirty="0">
                <a:ea typeface="ＭＳ Ｐゴシック" panose="020B0600070205080204" pitchFamily="34" charset="-128"/>
              </a:rPr>
              <a:t>Nested query example:</a:t>
            </a:r>
            <a:br>
              <a:rPr lang="en-US" altLang="en-US" sz="1800" dirty="0">
                <a:ea typeface="ＭＳ Ｐゴシック" panose="020B0600070205080204" pitchFamily="34" charset="-128"/>
              </a:rPr>
            </a:br>
            <a:r>
              <a:rPr lang="en-US" altLang="en-US" sz="1800" b="1" dirty="0">
                <a:ea typeface="ＭＳ Ｐゴシック" panose="020B0600070205080204" pitchFamily="34" charset="-128"/>
              </a:rPr>
              <a:t>select</a:t>
            </a:r>
            <a:r>
              <a:rPr lang="en-US" altLang="en-US" sz="1800" dirty="0">
                <a:ea typeface="ＭＳ Ｐゴシック" panose="020B0600070205080204" pitchFamily="34" charset="-128"/>
              </a:rPr>
              <a:t> </a:t>
            </a:r>
            <a:r>
              <a:rPr lang="en-US" altLang="en-US" sz="1800" i="1" dirty="0">
                <a:ea typeface="ＭＳ Ｐゴシック" panose="020B0600070205080204" pitchFamily="34" charset="-128"/>
              </a:rPr>
              <a:t>name</a:t>
            </a:r>
            <a:br>
              <a:rPr lang="en-US" altLang="en-US" sz="1800" i="1" dirty="0">
                <a:ea typeface="ＭＳ Ｐゴシック" panose="020B0600070205080204" pitchFamily="34" charset="-128"/>
              </a:rPr>
            </a:br>
            <a:r>
              <a:rPr lang="en-US" altLang="en-US" sz="1800" b="1" dirty="0">
                <a:ea typeface="ＭＳ Ｐゴシック" panose="020B0600070205080204" pitchFamily="34" charset="-128"/>
              </a:rPr>
              <a:t>from </a:t>
            </a:r>
            <a:r>
              <a:rPr lang="en-US" altLang="en-US" sz="1800" i="1" dirty="0">
                <a:ea typeface="ＭＳ Ｐゴシック" panose="020B0600070205080204" pitchFamily="34" charset="-128"/>
              </a:rPr>
              <a:t>instructor</a:t>
            </a:r>
            <a:br>
              <a:rPr lang="en-US" altLang="en-US" sz="1800" i="1" dirty="0">
                <a:ea typeface="ＭＳ Ｐゴシック" panose="020B0600070205080204" pitchFamily="34" charset="-128"/>
              </a:rPr>
            </a:br>
            <a:r>
              <a:rPr lang="en-US" altLang="en-US" sz="1800" b="1" dirty="0">
                <a:ea typeface="ＭＳ Ｐゴシック" panose="020B0600070205080204" pitchFamily="34" charset="-128"/>
              </a:rPr>
              <a:t>where exists </a:t>
            </a:r>
            <a:r>
              <a:rPr lang="en-US" altLang="en-US" sz="1800" dirty="0">
                <a:ea typeface="ＭＳ Ｐゴシック" panose="020B0600070205080204" pitchFamily="34" charset="-128"/>
              </a:rPr>
              <a:t>(</a:t>
            </a:r>
            <a:r>
              <a:rPr lang="en-US" altLang="en-US" sz="1800" b="1" dirty="0">
                <a:ea typeface="ＭＳ Ｐゴシック" panose="020B0600070205080204" pitchFamily="34" charset="-128"/>
              </a:rPr>
              <a:t>select </a:t>
            </a:r>
            <a:r>
              <a:rPr lang="en-US" altLang="en-US" sz="1800" dirty="0">
                <a:ea typeface="ＭＳ Ｐゴシック" panose="020B0600070205080204" pitchFamily="34" charset="-128"/>
              </a:rPr>
              <a:t>*</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t>
            </a:r>
            <a:r>
              <a:rPr lang="en-US" altLang="en-US" sz="1800" b="1" dirty="0">
                <a:ea typeface="ＭＳ Ｐゴシック" panose="020B0600070205080204" pitchFamily="34" charset="-128"/>
              </a:rPr>
              <a:t>from </a:t>
            </a:r>
            <a:r>
              <a:rPr lang="en-US" altLang="en-US" sz="1800" i="1" dirty="0">
                <a:ea typeface="ＭＳ Ｐゴシック" panose="020B0600070205080204" pitchFamily="34" charset="-128"/>
              </a:rPr>
              <a:t>teaches</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t>
            </a:r>
            <a:r>
              <a:rPr lang="en-US" altLang="en-US" sz="1800" b="1" dirty="0">
                <a:ea typeface="ＭＳ Ｐゴシック" panose="020B0600070205080204" pitchFamily="34" charset="-128"/>
              </a:rPr>
              <a:t>where </a:t>
            </a:r>
            <a:r>
              <a:rPr lang="en-US" altLang="en-US" sz="1800" i="1" dirty="0">
                <a:ea typeface="ＭＳ Ｐゴシック" panose="020B0600070205080204" pitchFamily="34" charset="-128"/>
              </a:rPr>
              <a:t>instructor.ID = teaches.ID </a:t>
            </a:r>
            <a:r>
              <a:rPr lang="en-US" altLang="en-US" sz="1800" b="1" dirty="0">
                <a:ea typeface="ＭＳ Ｐゴシック" panose="020B0600070205080204" pitchFamily="34" charset="-128"/>
              </a:rPr>
              <a:t>and</a:t>
            </a:r>
            <a:r>
              <a:rPr lang="en-US" altLang="en-US" sz="1800" i="1" dirty="0">
                <a:ea typeface="ＭＳ Ｐゴシック" panose="020B0600070205080204" pitchFamily="34" charset="-128"/>
              </a:rPr>
              <a:t> </a:t>
            </a:r>
            <a:r>
              <a:rPr lang="en-US" altLang="en-US" sz="1800" i="1" dirty="0" err="1">
                <a:ea typeface="ＭＳ Ｐゴシック" panose="020B0600070205080204" pitchFamily="34" charset="-128"/>
              </a:rPr>
              <a:t>teaches.year</a:t>
            </a:r>
            <a:r>
              <a:rPr lang="en-US" altLang="en-US" sz="1800" i="1" dirty="0">
                <a:ea typeface="ＭＳ Ｐゴシック" panose="020B0600070205080204" pitchFamily="34" charset="-128"/>
              </a:rPr>
              <a:t> = 2007</a:t>
            </a:r>
            <a:r>
              <a:rPr lang="en-US" altLang="en-US" sz="1800" dirty="0">
                <a:ea typeface="ＭＳ Ｐゴシック" panose="020B0600070205080204" pitchFamily="34" charset="-128"/>
              </a:rPr>
              <a:t>)</a:t>
            </a:r>
          </a:p>
          <a:p>
            <a:r>
              <a:rPr lang="en-US" altLang="en-US" sz="1800" dirty="0">
                <a:ea typeface="ＭＳ Ｐゴシック" panose="020B0600070205080204" pitchFamily="34" charset="-128"/>
              </a:rPr>
              <a:t> SQL</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conceptually treats nested subqueries in the where clause as functions that take parameters and return a single value or set of values</a:t>
            </a:r>
          </a:p>
          <a:p>
            <a:pPr lvl="1"/>
            <a:r>
              <a:rPr lang="en-US" altLang="en-US" sz="1800" dirty="0">
                <a:ea typeface="ＭＳ Ｐゴシック" panose="020B0600070205080204" pitchFamily="34" charset="-128"/>
              </a:rPr>
              <a:t>Parameters are variables from outer level query that are used in the nested subquery; such variables are called </a:t>
            </a:r>
            <a:r>
              <a:rPr lang="en-US" altLang="en-US" sz="1800" b="1" dirty="0">
                <a:solidFill>
                  <a:srgbClr val="0000FF"/>
                </a:solidFill>
                <a:ea typeface="ＭＳ Ｐゴシック" panose="020B0600070205080204" pitchFamily="34" charset="-128"/>
              </a:rPr>
              <a:t>correlation variables</a:t>
            </a:r>
          </a:p>
          <a:p>
            <a:r>
              <a:rPr lang="en-US" altLang="en-US" sz="1800" dirty="0">
                <a:ea typeface="ＭＳ Ｐゴシック" panose="020B0600070205080204" pitchFamily="34" charset="-128"/>
              </a:rPr>
              <a:t>  Conceptually, nested subquery is executed once for each tuple in the cross-product generated by the outer level </a:t>
            </a:r>
            <a:r>
              <a:rPr lang="en-US" altLang="en-US" sz="1800" b="1" dirty="0">
                <a:ea typeface="ＭＳ Ｐゴシック" panose="020B0600070205080204" pitchFamily="34" charset="-128"/>
              </a:rPr>
              <a:t>from</a:t>
            </a:r>
            <a:r>
              <a:rPr lang="en-US" altLang="en-US" sz="1800" dirty="0">
                <a:ea typeface="ＭＳ Ｐゴシック" panose="020B0600070205080204" pitchFamily="34" charset="-128"/>
              </a:rPr>
              <a:t> clause</a:t>
            </a:r>
          </a:p>
          <a:p>
            <a:pPr lvl="1"/>
            <a:r>
              <a:rPr lang="en-US" altLang="en-US" sz="1800" dirty="0">
                <a:ea typeface="ＭＳ Ｐゴシック" panose="020B0600070205080204" pitchFamily="34" charset="-128"/>
              </a:rPr>
              <a:t>Such evaluation is called </a:t>
            </a:r>
            <a:r>
              <a:rPr lang="en-US" altLang="en-US" sz="1800" b="1" dirty="0">
                <a:solidFill>
                  <a:srgbClr val="0000FF"/>
                </a:solidFill>
                <a:ea typeface="ＭＳ Ｐゴシック" panose="020B0600070205080204" pitchFamily="34" charset="-128"/>
              </a:rPr>
              <a:t>correlated evaluation</a:t>
            </a:r>
            <a:r>
              <a:rPr lang="en-US" altLang="en-US" sz="1800" b="1" dirty="0">
                <a:solidFill>
                  <a:schemeClr val="tx2"/>
                </a:solidFill>
                <a:ea typeface="ＭＳ Ｐゴシック" panose="020B0600070205080204" pitchFamily="34" charset="-128"/>
              </a:rPr>
              <a:t> </a:t>
            </a:r>
          </a:p>
          <a:p>
            <a:pPr lvl="1"/>
            <a:r>
              <a:rPr lang="en-US" altLang="en-US" sz="1800" dirty="0">
                <a:ea typeface="ＭＳ Ｐゴシック" panose="020B0600070205080204" pitchFamily="34" charset="-128"/>
              </a:rPr>
              <a:t>Note: other conditions in where clause may be used to compute a join (instead of a cross-product) before executing the nested subquery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453721E-7EAD-4FF7-882A-DB7E48DEC8D4}"/>
                  </a:ext>
                </a:extLst>
              </p14:cNvPr>
              <p14:cNvContentPartPr/>
              <p14:nvPr/>
            </p14:nvContentPartPr>
            <p14:xfrm>
              <a:off x="992880" y="1474560"/>
              <a:ext cx="7714800" cy="3690360"/>
            </p14:xfrm>
          </p:contentPart>
        </mc:Choice>
        <mc:Fallback>
          <p:pic>
            <p:nvPicPr>
              <p:cNvPr id="2" name="Ink 1">
                <a:extLst>
                  <a:ext uri="{FF2B5EF4-FFF2-40B4-BE49-F238E27FC236}">
                    <a16:creationId xmlns:a16="http://schemas.microsoft.com/office/drawing/2014/main" id="{3453721E-7EAD-4FF7-882A-DB7E48DEC8D4}"/>
                  </a:ext>
                </a:extLst>
              </p:cNvPr>
              <p:cNvPicPr/>
              <p:nvPr/>
            </p:nvPicPr>
            <p:blipFill>
              <a:blip r:embed="rId4"/>
              <a:stretch>
                <a:fillRect/>
              </a:stretch>
            </p:blipFill>
            <p:spPr>
              <a:xfrm>
                <a:off x="983520" y="1465200"/>
                <a:ext cx="7733520" cy="370908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6322-6C70-47FC-A806-E7592493AD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027C20-1FA4-4BE5-99BC-F770CC64D114}"/>
              </a:ext>
            </a:extLst>
          </p:cNvPr>
          <p:cNvSpPr>
            <a:spLocks noGrp="1"/>
          </p:cNvSpPr>
          <p:nvPr>
            <p:ph idx="1"/>
          </p:nvPr>
        </p:nvSpPr>
        <p:spPr/>
        <p:txBody>
          <a:bodyPr/>
          <a:lstStyle/>
          <a:p>
            <a:br>
              <a:rPr lang="en-US" altLang="en-US" sz="3200" dirty="0">
                <a:ea typeface="ＭＳ Ｐゴシック" panose="020B0600070205080204" pitchFamily="34" charset="-128"/>
              </a:rPr>
            </a:br>
            <a:r>
              <a:rPr lang="en-US" altLang="en-US" sz="2400" b="1" dirty="0">
                <a:ea typeface="ＭＳ Ｐゴシック" panose="020B0600070205080204" pitchFamily="34" charset="-128"/>
              </a:rPr>
              <a:t>select</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name</a:t>
            </a:r>
            <a:br>
              <a:rPr lang="en-US" altLang="en-US" sz="2400" i="1" dirty="0">
                <a:ea typeface="ＭＳ Ｐゴシック" panose="020B0600070205080204" pitchFamily="34" charset="-128"/>
              </a:rPr>
            </a:br>
            <a:r>
              <a:rPr lang="en-US" altLang="en-US" sz="2400" b="1" dirty="0">
                <a:ea typeface="ＭＳ Ｐゴシック" panose="020B0600070205080204" pitchFamily="34" charset="-128"/>
              </a:rPr>
              <a:t>from </a:t>
            </a:r>
            <a:r>
              <a:rPr lang="en-US" altLang="en-US" sz="2400" i="1" dirty="0">
                <a:ea typeface="ＭＳ Ｐゴシック" panose="020B0600070205080204" pitchFamily="34" charset="-128"/>
              </a:rPr>
              <a:t>instructor</a:t>
            </a:r>
            <a:br>
              <a:rPr lang="en-US" altLang="en-US" sz="2400" i="1" dirty="0">
                <a:ea typeface="ＭＳ Ｐゴシック" panose="020B0600070205080204" pitchFamily="34" charset="-128"/>
              </a:rPr>
            </a:br>
            <a:r>
              <a:rPr lang="en-US" altLang="en-US" sz="2400" b="1" dirty="0">
                <a:ea typeface="ＭＳ Ｐゴシック" panose="020B0600070205080204" pitchFamily="34" charset="-128"/>
              </a:rPr>
              <a:t>where exists </a:t>
            </a:r>
            <a:r>
              <a:rPr lang="en-US" altLang="en-US" sz="2400" dirty="0">
                <a:ea typeface="ＭＳ Ｐゴシック" panose="020B0600070205080204" pitchFamily="34" charset="-128"/>
              </a:rPr>
              <a:t>(</a:t>
            </a:r>
            <a:r>
              <a:rPr lang="en-US" altLang="en-US" sz="2400" b="1" dirty="0">
                <a:ea typeface="ＭＳ Ｐゴシック" panose="020B0600070205080204" pitchFamily="34" charset="-128"/>
              </a:rPr>
              <a:t>select </a:t>
            </a:r>
            <a:r>
              <a:rPr lang="en-US" altLang="en-US" sz="2400" dirty="0">
                <a:ea typeface="ＭＳ Ｐゴシック" panose="020B0600070205080204" pitchFamily="34" charset="-128"/>
              </a:rPr>
              <a:t>*</a:t>
            </a:r>
            <a:br>
              <a:rPr lang="en-US" altLang="en-US" sz="2400" dirty="0">
                <a:ea typeface="ＭＳ Ｐゴシック" panose="020B0600070205080204" pitchFamily="34" charset="-128"/>
              </a:rPr>
            </a:b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from </a:t>
            </a:r>
            <a:r>
              <a:rPr lang="en-US" altLang="en-US" sz="2400" i="1" dirty="0">
                <a:ea typeface="ＭＳ Ｐゴシック" panose="020B0600070205080204" pitchFamily="34" charset="-128"/>
              </a:rPr>
              <a:t>teaches</a:t>
            </a:r>
            <a:br>
              <a:rPr lang="en-US" altLang="en-US" sz="2400" dirty="0">
                <a:ea typeface="ＭＳ Ｐゴシック" panose="020B0600070205080204" pitchFamily="34" charset="-128"/>
              </a:rPr>
            </a:b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where </a:t>
            </a:r>
            <a:r>
              <a:rPr lang="en-US" altLang="en-US" sz="2400" i="1" dirty="0">
                <a:ea typeface="ＭＳ Ｐゴシック" panose="020B0600070205080204" pitchFamily="34" charset="-128"/>
              </a:rPr>
              <a:t>instructor.ID = teaches.ID </a:t>
            </a:r>
            <a:r>
              <a:rPr lang="en-US" altLang="en-US" sz="2400" b="1" dirty="0">
                <a:ea typeface="ＭＳ Ｐゴシック" panose="020B0600070205080204" pitchFamily="34" charset="-128"/>
              </a:rPr>
              <a:t>and</a:t>
            </a:r>
            <a:r>
              <a:rPr lang="en-US" altLang="en-US" sz="2400" i="1" dirty="0">
                <a:ea typeface="ＭＳ Ｐゴシック" panose="020B0600070205080204" pitchFamily="34" charset="-128"/>
              </a:rPr>
              <a:t> </a:t>
            </a:r>
            <a:r>
              <a:rPr lang="en-US" altLang="en-US" sz="2400" i="1" dirty="0" err="1">
                <a:ea typeface="ＭＳ Ｐゴシック" panose="020B0600070205080204" pitchFamily="34" charset="-128"/>
              </a:rPr>
              <a:t>teaches.year</a:t>
            </a:r>
            <a:r>
              <a:rPr lang="en-US" altLang="en-US" sz="2400" i="1" dirty="0">
                <a:ea typeface="ＭＳ Ｐゴシック" panose="020B0600070205080204" pitchFamily="34" charset="-128"/>
              </a:rPr>
              <a:t> = 2007</a:t>
            </a:r>
            <a:r>
              <a:rPr lang="en-US" altLang="en-US" sz="2400" dirty="0">
                <a:ea typeface="ＭＳ Ｐゴシック" panose="020B0600070205080204" pitchFamily="34" charset="-128"/>
              </a:rPr>
              <a: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4DAADB-E34B-429B-AED2-4687780B0421}"/>
                  </a:ext>
                </a:extLst>
              </p14:cNvPr>
              <p14:cNvContentPartPr/>
              <p14:nvPr/>
            </p14:nvContentPartPr>
            <p14:xfrm>
              <a:off x="1149120" y="1657800"/>
              <a:ext cx="7977240" cy="3986640"/>
            </p14:xfrm>
          </p:contentPart>
        </mc:Choice>
        <mc:Fallback>
          <p:pic>
            <p:nvPicPr>
              <p:cNvPr id="4" name="Ink 3">
                <a:extLst>
                  <a:ext uri="{FF2B5EF4-FFF2-40B4-BE49-F238E27FC236}">
                    <a16:creationId xmlns:a16="http://schemas.microsoft.com/office/drawing/2014/main" id="{0C4DAADB-E34B-429B-AED2-4687780B0421}"/>
                  </a:ext>
                </a:extLst>
              </p:cNvPr>
              <p:cNvPicPr/>
              <p:nvPr/>
            </p:nvPicPr>
            <p:blipFill>
              <a:blip r:embed="rId3"/>
              <a:stretch>
                <a:fillRect/>
              </a:stretch>
            </p:blipFill>
            <p:spPr>
              <a:xfrm>
                <a:off x="1139760" y="1648440"/>
                <a:ext cx="7995960" cy="4005360"/>
              </a:xfrm>
              <a:prstGeom prst="rect">
                <a:avLst/>
              </a:prstGeom>
            </p:spPr>
          </p:pic>
        </mc:Fallback>
      </mc:AlternateContent>
    </p:spTree>
    <p:extLst>
      <p:ext uri="{BB962C8B-B14F-4D97-AF65-F5344CB8AC3E}">
        <p14:creationId xmlns:p14="http://schemas.microsoft.com/office/powerpoint/2010/main" val="1269608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92602165-E32F-4B78-AA9D-D870D3130A65}"/>
              </a:ext>
            </a:extLst>
          </p:cNvPr>
          <p:cNvSpPr>
            <a:spLocks noGrp="1" noChangeArrowheads="1"/>
          </p:cNvSpPr>
          <p:nvPr>
            <p:ph type="title"/>
          </p:nvPr>
        </p:nvSpPr>
        <p:spPr>
          <a:xfrm>
            <a:off x="798513" y="228600"/>
            <a:ext cx="8077200" cy="609600"/>
          </a:xfrm>
        </p:spPr>
        <p:txBody>
          <a:bodyPr/>
          <a:lstStyle/>
          <a:p>
            <a:pPr>
              <a:defRPr/>
            </a:pPr>
            <a:r>
              <a:rPr lang="en-US">
                <a:effectLst>
                  <a:outerShdw blurRad="38100" dist="38100" dir="2700000" algn="tl">
                    <a:srgbClr val="C0C0C0"/>
                  </a:outerShdw>
                </a:effectLst>
                <a:ea typeface="ＭＳ Ｐゴシック" pitchFamily="34" charset="-128"/>
              </a:rPr>
              <a:t>Optimizing Nested Subqueries (Cont.)</a:t>
            </a:r>
          </a:p>
        </p:txBody>
      </p:sp>
      <p:sp>
        <p:nvSpPr>
          <p:cNvPr id="55299" name="Rectangle 3">
            <a:extLst>
              <a:ext uri="{FF2B5EF4-FFF2-40B4-BE49-F238E27FC236}">
                <a16:creationId xmlns:a16="http://schemas.microsoft.com/office/drawing/2014/main" id="{D46D90F5-C31B-40BC-B541-A27C7A6ADF0E}"/>
              </a:ext>
            </a:extLst>
          </p:cNvPr>
          <p:cNvSpPr>
            <a:spLocks noGrp="1" noChangeArrowheads="1"/>
          </p:cNvSpPr>
          <p:nvPr>
            <p:ph type="body" idx="1"/>
          </p:nvPr>
        </p:nvSpPr>
        <p:spPr>
          <a:xfrm>
            <a:off x="914400" y="1120775"/>
            <a:ext cx="8023225" cy="5195888"/>
          </a:xfrm>
        </p:spPr>
        <p:txBody>
          <a:bodyPr/>
          <a:lstStyle/>
          <a:p>
            <a:r>
              <a:rPr lang="en-US" altLang="en-US" sz="1800">
                <a:ea typeface="ＭＳ Ｐゴシック" panose="020B0600070205080204" pitchFamily="34" charset="-128"/>
              </a:rPr>
              <a:t>Correlated evaluation may be quite inefficient since </a:t>
            </a:r>
          </a:p>
          <a:p>
            <a:pPr lvl="1"/>
            <a:r>
              <a:rPr lang="en-US" altLang="en-US" sz="1800">
                <a:ea typeface="ＭＳ Ｐゴシック" panose="020B0600070205080204" pitchFamily="34" charset="-128"/>
              </a:rPr>
              <a:t>a large number of calls may be made to the nested query </a:t>
            </a:r>
          </a:p>
          <a:p>
            <a:pPr lvl="1"/>
            <a:r>
              <a:rPr lang="en-US" altLang="en-US" sz="1800">
                <a:ea typeface="ＭＳ Ｐゴシック" panose="020B0600070205080204" pitchFamily="34" charset="-128"/>
              </a:rPr>
              <a:t>there may be unnecessary random I/O as a result</a:t>
            </a:r>
          </a:p>
          <a:p>
            <a:r>
              <a:rPr lang="en-US" altLang="en-US" sz="1800">
                <a:ea typeface="ＭＳ Ｐゴシック" panose="020B0600070205080204" pitchFamily="34" charset="-128"/>
              </a:rPr>
              <a:t>SQL optimizers attempt to transform nested subqueries to joins where possible, enabling use of efficient join techniques</a:t>
            </a:r>
          </a:p>
          <a:p>
            <a:r>
              <a:rPr lang="en-US" altLang="en-US" sz="1800">
                <a:ea typeface="ＭＳ Ｐゴシック" panose="020B0600070205080204" pitchFamily="34" charset="-128"/>
              </a:rPr>
              <a:t>E.g.: earlier nested query can be rewritten as </a:t>
            </a:r>
            <a:br>
              <a:rPr lang="en-US" altLang="en-US" sz="1800">
                <a:ea typeface="ＭＳ Ｐゴシック" panose="020B0600070205080204" pitchFamily="34" charset="-128"/>
              </a:rPr>
            </a:br>
            <a:r>
              <a:rPr lang="en-US" altLang="en-US" sz="1800" b="1">
                <a:ea typeface="ＭＳ Ｐゴシック" panose="020B0600070205080204" pitchFamily="34" charset="-128"/>
              </a:rPr>
              <a:t>select  </a:t>
            </a:r>
            <a:r>
              <a:rPr lang="en-US" altLang="en-US" sz="1800" i="1">
                <a:ea typeface="ＭＳ Ｐゴシック" panose="020B0600070205080204" pitchFamily="34" charset="-128"/>
              </a:rPr>
              <a:t>name</a:t>
            </a:r>
            <a:br>
              <a:rPr lang="en-US" altLang="en-US" sz="1800" i="1">
                <a:ea typeface="ＭＳ Ｐゴシック" panose="020B0600070205080204" pitchFamily="34" charset="-128"/>
              </a:rPr>
            </a:br>
            <a:r>
              <a:rPr lang="en-US" altLang="en-US" sz="1800" b="1">
                <a:ea typeface="ＭＳ Ｐゴシック" panose="020B0600070205080204" pitchFamily="34" charset="-128"/>
              </a:rPr>
              <a:t>from   </a:t>
            </a:r>
            <a:r>
              <a:rPr lang="en-US" altLang="en-US" sz="1800" i="1">
                <a:ea typeface="ＭＳ Ｐゴシック" panose="020B0600070205080204" pitchFamily="34" charset="-128"/>
              </a:rPr>
              <a:t>instructor, teaches</a:t>
            </a:r>
            <a:br>
              <a:rPr lang="en-US" altLang="en-US" sz="1800" i="1">
                <a:ea typeface="ＭＳ Ｐゴシック" panose="020B0600070205080204" pitchFamily="34" charset="-128"/>
              </a:rPr>
            </a:br>
            <a:r>
              <a:rPr lang="en-US" altLang="en-US" sz="1800" b="1">
                <a:ea typeface="ＭＳ Ｐゴシック" panose="020B0600070205080204" pitchFamily="34" charset="-128"/>
              </a:rPr>
              <a:t>where </a:t>
            </a:r>
            <a:r>
              <a:rPr lang="en-US" altLang="en-US" sz="1800" i="1">
                <a:ea typeface="ＭＳ Ｐゴシック" panose="020B0600070205080204" pitchFamily="34" charset="-128"/>
              </a:rPr>
              <a:t>instructor.ID = teaches.ID </a:t>
            </a:r>
            <a:r>
              <a:rPr lang="en-US" altLang="en-US" sz="1800" b="1">
                <a:ea typeface="ＭＳ Ｐゴシック" panose="020B0600070205080204" pitchFamily="34" charset="-128"/>
              </a:rPr>
              <a:t>and</a:t>
            </a:r>
            <a:r>
              <a:rPr lang="en-US" altLang="en-US" sz="1800" i="1">
                <a:ea typeface="ＭＳ Ｐゴシック" panose="020B0600070205080204" pitchFamily="34" charset="-128"/>
              </a:rPr>
              <a:t> teaches.year = 2007</a:t>
            </a:r>
          </a:p>
          <a:p>
            <a:pPr lvl="1"/>
            <a:r>
              <a:rPr lang="en-US" altLang="en-US" sz="1800">
                <a:ea typeface="ＭＳ Ｐゴシック" panose="020B0600070205080204" pitchFamily="34" charset="-128"/>
              </a:rPr>
              <a:t>Note: the two queries generate different numbers of duplicates (why?)</a:t>
            </a:r>
          </a:p>
          <a:p>
            <a:pPr lvl="2"/>
            <a:r>
              <a:rPr lang="en-US" altLang="en-US" sz="1800">
                <a:ea typeface="ＭＳ Ｐゴシック" panose="020B0600070205080204" pitchFamily="34" charset="-128"/>
              </a:rPr>
              <a:t>teaches can have duplicate IDs</a:t>
            </a:r>
          </a:p>
          <a:p>
            <a:pPr lvl="2"/>
            <a:r>
              <a:rPr lang="en-US" altLang="en-US" sz="1800">
                <a:ea typeface="ＭＳ Ｐゴシック" panose="020B0600070205080204" pitchFamily="34" charset="-128"/>
              </a:rPr>
              <a:t>Can be modified to handle duplicates correctly as we will see</a:t>
            </a:r>
          </a:p>
          <a:p>
            <a:r>
              <a:rPr lang="en-US" altLang="en-US" sz="1800">
                <a:ea typeface="ＭＳ Ｐゴシック" panose="020B0600070205080204" pitchFamily="34" charset="-128"/>
              </a:rPr>
              <a:t>In general, it is not possible/straightforward to move the entire nested subquery from clause into the outer level query from clause</a:t>
            </a:r>
          </a:p>
          <a:p>
            <a:pPr lvl="1"/>
            <a:r>
              <a:rPr lang="en-US" altLang="en-US" sz="1800">
                <a:ea typeface="ＭＳ Ｐゴシック" panose="020B0600070205080204" pitchFamily="34" charset="-128"/>
              </a:rPr>
              <a:t>A temporary relation is created instead, and used in body of outer level query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1236CAE-289F-441E-9B13-9AE169B61F37}"/>
                  </a:ext>
                </a:extLst>
              </p14:cNvPr>
              <p14:cNvContentPartPr/>
              <p14:nvPr/>
            </p14:nvContentPartPr>
            <p14:xfrm>
              <a:off x="609120" y="1423800"/>
              <a:ext cx="6913440" cy="2672280"/>
            </p14:xfrm>
          </p:contentPart>
        </mc:Choice>
        <mc:Fallback>
          <p:pic>
            <p:nvPicPr>
              <p:cNvPr id="2" name="Ink 1">
                <a:extLst>
                  <a:ext uri="{FF2B5EF4-FFF2-40B4-BE49-F238E27FC236}">
                    <a16:creationId xmlns:a16="http://schemas.microsoft.com/office/drawing/2014/main" id="{61236CAE-289F-441E-9B13-9AE169B61F37}"/>
                  </a:ext>
                </a:extLst>
              </p:cNvPr>
              <p:cNvPicPr/>
              <p:nvPr/>
            </p:nvPicPr>
            <p:blipFill>
              <a:blip r:embed="rId4"/>
              <a:stretch>
                <a:fillRect/>
              </a:stretch>
            </p:blipFill>
            <p:spPr>
              <a:xfrm>
                <a:off x="599760" y="1414440"/>
                <a:ext cx="6932160" cy="269100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9CA4C169-CC26-4EA3-8C33-B78532CD4C64}"/>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Optimizing Nested Subqueries (Cont.)</a:t>
            </a:r>
          </a:p>
        </p:txBody>
      </p:sp>
      <p:sp>
        <p:nvSpPr>
          <p:cNvPr id="56323" name="Rectangle 3">
            <a:extLst>
              <a:ext uri="{FF2B5EF4-FFF2-40B4-BE49-F238E27FC236}">
                <a16:creationId xmlns:a16="http://schemas.microsoft.com/office/drawing/2014/main" id="{88200F6E-002D-4CF0-ACFB-52C57102B2B2}"/>
              </a:ext>
            </a:extLst>
          </p:cNvPr>
          <p:cNvSpPr>
            <a:spLocks noGrp="1" noChangeArrowheads="1"/>
          </p:cNvSpPr>
          <p:nvPr>
            <p:ph type="body" idx="1"/>
          </p:nvPr>
        </p:nvSpPr>
        <p:spPr>
          <a:xfrm>
            <a:off x="914400" y="1120775"/>
            <a:ext cx="7500938" cy="5527675"/>
          </a:xfrm>
        </p:spPr>
        <p:txBody>
          <a:bodyPr/>
          <a:lstStyle/>
          <a:p>
            <a:pPr>
              <a:lnSpc>
                <a:spcPct val="90000"/>
              </a:lnSpc>
              <a:buFont typeface="Monotype Sorts" charset="2"/>
              <a:buNone/>
            </a:pPr>
            <a:r>
              <a:rPr lang="en-US" altLang="en-US" sz="1800">
                <a:ea typeface="ＭＳ Ｐゴシック" panose="020B0600070205080204" pitchFamily="34" charset="-128"/>
              </a:rPr>
              <a:t>In general, SQL queries of the form below can be rewritten as shown</a:t>
            </a:r>
          </a:p>
          <a:p>
            <a:pPr>
              <a:lnSpc>
                <a:spcPct val="90000"/>
              </a:lnSpc>
            </a:pPr>
            <a:r>
              <a:rPr lang="en-US" altLang="en-US" sz="1800">
                <a:ea typeface="ＭＳ Ｐゴシック" panose="020B0600070205080204" pitchFamily="34" charset="-128"/>
              </a:rPr>
              <a:t>Rewrite:  </a:t>
            </a:r>
            <a:r>
              <a:rPr lang="en-US" altLang="en-US" sz="1800" b="1">
                <a:ea typeface="ＭＳ Ｐゴシック" panose="020B0600070205080204" pitchFamily="34" charset="-128"/>
              </a:rPr>
              <a:t>select </a:t>
            </a:r>
            <a:r>
              <a:rPr lang="en-US" altLang="en-US" sz="1800">
                <a:ea typeface="ＭＳ Ｐゴシック" panose="020B0600070205080204" pitchFamily="34" charset="-128"/>
              </a:rPr>
              <a:t>…</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a:t>
            </a:r>
            <a:r>
              <a:rPr lang="en-US" altLang="en-US" sz="1800">
                <a:ea typeface="ＭＳ Ｐゴシック" panose="020B0600070205080204" pitchFamily="34" charset="-128"/>
              </a:rPr>
              <a:t> </a:t>
            </a:r>
            <a:r>
              <a:rPr lang="en-US" altLang="en-US" sz="1800" i="1">
                <a:ea typeface="ＭＳ Ｐゴシック" panose="020B0600070205080204" pitchFamily="34" charset="-128"/>
              </a:rPr>
              <a:t>L</a:t>
            </a:r>
            <a:r>
              <a:rPr lang="en-US" altLang="en-US" sz="1800" baseline="-25000">
                <a:ea typeface="ＭＳ Ｐゴシック" panose="020B0600070205080204" pitchFamily="34" charset="-128"/>
              </a:rPr>
              <a:t>1</a:t>
            </a:r>
            <a:br>
              <a:rPr lang="en-US" altLang="en-US" sz="1800" baseline="-25000">
                <a:ea typeface="ＭＳ Ｐゴシック" panose="020B0600070205080204" pitchFamily="34" charset="-128"/>
              </a:rPr>
            </a:br>
            <a:r>
              <a:rPr lang="en-US" altLang="en-US" sz="1800" baseline="-25000">
                <a:ea typeface="ＭＳ Ｐゴシック" panose="020B0600070205080204" pitchFamily="34" charset="-128"/>
              </a:rPr>
              <a:t>                         </a:t>
            </a:r>
            <a:r>
              <a:rPr lang="en-US" altLang="en-US" sz="1800" b="1">
                <a:ea typeface="ＭＳ Ｐゴシック" panose="020B0600070205080204" pitchFamily="34" charset="-128"/>
              </a:rPr>
              <a:t>where</a:t>
            </a:r>
            <a:r>
              <a:rPr lang="en-US" altLang="en-US" sz="1800">
                <a:ea typeface="ＭＳ Ｐゴシック" panose="020B0600070205080204" pitchFamily="34" charset="-128"/>
              </a:rPr>
              <a:t>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b="1">
                <a:ea typeface="ＭＳ Ｐゴシック" panose="020B0600070205080204" pitchFamily="34" charset="-128"/>
              </a:rPr>
              <a:t>and exists </a:t>
            </a:r>
            <a:r>
              <a:rPr lang="en-US" altLang="en-US" sz="1800">
                <a:ea typeface="ＭＳ Ｐゴシック" panose="020B0600070205080204" pitchFamily="34" charset="-128"/>
              </a:rPr>
              <a:t>(</a:t>
            </a:r>
            <a:r>
              <a:rPr lang="en-US" altLang="en-US" sz="1800" b="1">
                <a:ea typeface="ＭＳ Ｐゴシック" panose="020B0600070205080204" pitchFamily="34" charset="-128"/>
              </a:rPr>
              <a:t>select </a:t>
            </a:r>
            <a:r>
              <a:rPr lang="en-US" altLang="en-US" sz="1800">
                <a:ea typeface="ＭＳ Ｐゴシック" panose="020B0600070205080204" pitchFamily="34" charset="-128"/>
              </a:rPr>
              <a:t>*</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a:t>
            </a:r>
            <a:r>
              <a:rPr lang="en-US" altLang="en-US" sz="1800">
                <a:ea typeface="ＭＳ Ｐゴシック" panose="020B0600070205080204" pitchFamily="34" charset="-128"/>
              </a:rPr>
              <a:t> </a:t>
            </a:r>
            <a:r>
              <a:rPr lang="en-US" altLang="en-US" sz="1800" i="1">
                <a:ea typeface="ＭＳ Ｐゴシック" panose="020B0600070205080204" pitchFamily="34" charset="-128"/>
              </a:rPr>
              <a:t>L</a:t>
            </a:r>
            <a:r>
              <a:rPr lang="en-US" altLang="en-US" sz="1800" baseline="-25000">
                <a:ea typeface="ＭＳ Ｐゴシック" panose="020B0600070205080204" pitchFamily="34" charset="-128"/>
              </a:rPr>
              <a:t>2</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where</a:t>
            </a:r>
            <a:r>
              <a:rPr lang="en-US" altLang="en-US" sz="1800">
                <a:ea typeface="ＭＳ Ｐゴシック" panose="020B0600070205080204" pitchFamily="34" charset="-128"/>
              </a:rPr>
              <a:t>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a:t>
            </a:r>
          </a:p>
          <a:p>
            <a:pPr>
              <a:lnSpc>
                <a:spcPct val="90000"/>
              </a:lnSpc>
            </a:pPr>
            <a:r>
              <a:rPr lang="en-US" altLang="en-US" sz="1800">
                <a:ea typeface="ＭＳ Ｐゴシック" panose="020B0600070205080204" pitchFamily="34" charset="-128"/>
              </a:rPr>
              <a:t>To:           </a:t>
            </a:r>
            <a:r>
              <a:rPr lang="en-US" altLang="en-US" sz="1800" b="1">
                <a:ea typeface="ＭＳ Ｐゴシック" panose="020B0600070205080204" pitchFamily="34" charset="-128"/>
              </a:rPr>
              <a:t>create table</a:t>
            </a:r>
            <a:r>
              <a:rPr lang="en-US" altLang="en-US" sz="1800">
                <a:ea typeface="ＭＳ Ｐゴシック" panose="020B0600070205080204" pitchFamily="34" charset="-128"/>
              </a:rPr>
              <a:t> </a:t>
            </a:r>
            <a:r>
              <a:rPr lang="en-US" altLang="en-US" sz="1800" i="1">
                <a:ea typeface="ＭＳ Ｐゴシック" panose="020B0600070205080204" pitchFamily="34" charset="-128"/>
              </a:rPr>
              <a:t>t</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as</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select distinct </a:t>
            </a:r>
            <a:r>
              <a:rPr lang="en-US" altLang="en-US" sz="1800" i="1">
                <a:ea typeface="ＭＳ Ｐゴシック" panose="020B0600070205080204" pitchFamily="34" charset="-128"/>
              </a:rPr>
              <a:t>V</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 </a:t>
            </a:r>
            <a:r>
              <a:rPr lang="en-US" altLang="en-US" sz="1800" i="1">
                <a:ea typeface="ＭＳ Ｐゴシック" panose="020B0600070205080204" pitchFamily="34" charset="-128"/>
              </a:rPr>
              <a:t>L</a:t>
            </a:r>
            <a:r>
              <a:rPr lang="en-US" altLang="en-US" sz="1800" baseline="-25000">
                <a:ea typeface="ＭＳ Ｐゴシック" panose="020B0600070205080204" pitchFamily="34" charset="-128"/>
              </a:rPr>
              <a:t>2</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where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baseline="30000">
                <a:ea typeface="ＭＳ Ｐゴシック" panose="020B0600070205080204" pitchFamily="34" charset="-128"/>
              </a:rPr>
              <a:t>1</a:t>
            </a:r>
            <a:br>
              <a:rPr lang="en-US" altLang="en-US" sz="1800" baseline="-25000">
                <a:ea typeface="ＭＳ Ｐゴシック" panose="020B0600070205080204" pitchFamily="34" charset="-128"/>
              </a:rPr>
            </a:br>
            <a:br>
              <a:rPr lang="en-US" altLang="en-US" sz="1800" baseline="-25000">
                <a:ea typeface="ＭＳ Ｐゴシック" panose="020B0600070205080204" pitchFamily="34" charset="-128"/>
              </a:rPr>
            </a:br>
            <a:r>
              <a:rPr lang="en-US" altLang="en-US" sz="1800" baseline="-25000">
                <a:ea typeface="ＭＳ Ｐゴシック" panose="020B0600070205080204" pitchFamily="34" charset="-128"/>
              </a:rPr>
              <a:t>	            </a:t>
            </a:r>
            <a:r>
              <a:rPr lang="en-US" altLang="en-US" sz="1800" b="1">
                <a:ea typeface="ＭＳ Ｐゴシック" panose="020B0600070205080204" pitchFamily="34" charset="-128"/>
              </a:rPr>
              <a:t>select </a:t>
            </a:r>
            <a:r>
              <a:rPr lang="en-US" altLang="en-US" sz="1800">
                <a:ea typeface="ＭＳ Ｐゴシック" panose="020B0600070205080204" pitchFamily="34" charset="-128"/>
              </a:rPr>
              <a:t>…</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 </a:t>
            </a:r>
            <a:r>
              <a:rPr lang="en-US" altLang="en-US" sz="1800" i="1">
                <a:ea typeface="ＭＳ Ｐゴシック" panose="020B0600070205080204" pitchFamily="34" charset="-128"/>
              </a:rPr>
              <a:t>L</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a:t>
            </a:r>
            <a:r>
              <a:rPr lang="en-US" altLang="en-US" sz="1800" baseline="-25000">
                <a:ea typeface="ＭＳ Ｐゴシック" panose="020B0600070205080204" pitchFamily="34" charset="-128"/>
              </a:rPr>
              <a:t> </a:t>
            </a:r>
            <a:r>
              <a:rPr lang="en-US" altLang="en-US" sz="1800" i="1">
                <a:ea typeface="ＭＳ Ｐゴシック" panose="020B0600070205080204" pitchFamily="34" charset="-128"/>
              </a:rPr>
              <a:t>t</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where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b="1">
                <a:ea typeface="ＭＳ Ｐゴシック" panose="020B0600070205080204" pitchFamily="34" charset="-128"/>
              </a:rPr>
              <a:t>and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baseline="30000">
                <a:ea typeface="ＭＳ Ｐゴシック" panose="020B0600070205080204" pitchFamily="34" charset="-128"/>
              </a:rPr>
              <a:t>2</a:t>
            </a:r>
          </a:p>
          <a:p>
            <a:pPr lvl="1">
              <a:lnSpc>
                <a:spcPct val="90000"/>
              </a:lnSpc>
            </a:pP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baseline="30000">
                <a:ea typeface="ＭＳ Ｐゴシック" panose="020B0600070205080204" pitchFamily="34" charset="-128"/>
              </a:rPr>
              <a:t>1 </a:t>
            </a:r>
            <a:r>
              <a:rPr lang="en-US" altLang="en-US" sz="1800">
                <a:ea typeface="ＭＳ Ｐゴシック" panose="020B0600070205080204" pitchFamily="34" charset="-128"/>
              </a:rPr>
              <a:t>contains predicates in </a:t>
            </a: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that do not involve any correlation variables</a:t>
            </a:r>
          </a:p>
          <a:p>
            <a:pPr lvl="1">
              <a:lnSpc>
                <a:spcPct val="90000"/>
              </a:lnSpc>
            </a:pPr>
            <a:r>
              <a:rPr lang="en-US" altLang="en-US" sz="1800" i="1">
                <a:ea typeface="ＭＳ Ｐゴシック" panose="020B0600070205080204" pitchFamily="34" charset="-128"/>
              </a:rPr>
              <a:t>P</a:t>
            </a:r>
            <a:r>
              <a:rPr lang="en-US" altLang="en-US" sz="1800" baseline="-25000">
                <a:ea typeface="ＭＳ Ｐゴシック" panose="020B0600070205080204" pitchFamily="34" charset="-128"/>
              </a:rPr>
              <a:t>2</a:t>
            </a:r>
            <a:r>
              <a:rPr lang="en-US" altLang="en-US" sz="1800" baseline="30000">
                <a:ea typeface="ＭＳ Ｐゴシック" panose="020B0600070205080204" pitchFamily="34" charset="-128"/>
              </a:rPr>
              <a:t>2 </a:t>
            </a:r>
            <a:r>
              <a:rPr lang="en-US" altLang="en-US" sz="1800">
                <a:ea typeface="ＭＳ Ｐゴシック" panose="020B0600070205080204" pitchFamily="34" charset="-128"/>
              </a:rPr>
              <a:t> reintroduces predicates involving correlation variables, with </a:t>
            </a:r>
            <a:br>
              <a:rPr lang="en-US" altLang="en-US" sz="1800">
                <a:ea typeface="ＭＳ Ｐゴシック" panose="020B0600070205080204" pitchFamily="34" charset="-128"/>
              </a:rPr>
            </a:br>
            <a:r>
              <a:rPr lang="en-US" altLang="en-US" sz="1800">
                <a:ea typeface="ＭＳ Ｐゴシック" panose="020B0600070205080204" pitchFamily="34" charset="-128"/>
              </a:rPr>
              <a:t>relations renamed appropriately</a:t>
            </a:r>
          </a:p>
          <a:p>
            <a:pPr lvl="1">
              <a:lnSpc>
                <a:spcPct val="90000"/>
              </a:lnSpc>
            </a:pPr>
            <a:r>
              <a:rPr lang="en-US" altLang="en-US" sz="1800">
                <a:ea typeface="ＭＳ Ｐゴシック" panose="020B0600070205080204" pitchFamily="34" charset="-128"/>
              </a:rPr>
              <a:t>V contains all attributes used in predicates with correlation variables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A99889D-552E-47B7-9970-6D5E03BEDCB3}"/>
                  </a:ext>
                </a:extLst>
              </p14:cNvPr>
              <p14:cNvContentPartPr/>
              <p14:nvPr/>
            </p14:nvContentPartPr>
            <p14:xfrm>
              <a:off x="1265040" y="1486800"/>
              <a:ext cx="7702200" cy="4562640"/>
            </p14:xfrm>
          </p:contentPart>
        </mc:Choice>
        <mc:Fallback>
          <p:pic>
            <p:nvPicPr>
              <p:cNvPr id="2" name="Ink 1">
                <a:extLst>
                  <a:ext uri="{FF2B5EF4-FFF2-40B4-BE49-F238E27FC236}">
                    <a16:creationId xmlns:a16="http://schemas.microsoft.com/office/drawing/2014/main" id="{4A99889D-552E-47B7-9970-6D5E03BEDCB3}"/>
                  </a:ext>
                </a:extLst>
              </p:cNvPr>
              <p:cNvPicPr/>
              <p:nvPr/>
            </p:nvPicPr>
            <p:blipFill>
              <a:blip r:embed="rId4"/>
              <a:stretch>
                <a:fillRect/>
              </a:stretch>
            </p:blipFill>
            <p:spPr>
              <a:xfrm>
                <a:off x="1255680" y="1477440"/>
                <a:ext cx="7720920" cy="458136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7923AC92-8D4A-480D-A4C3-AC494A5674EA}"/>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Optimizing Nested Subqueries (Cont.)</a:t>
            </a:r>
          </a:p>
        </p:txBody>
      </p:sp>
      <p:sp>
        <p:nvSpPr>
          <p:cNvPr id="57347" name="Rectangle 3">
            <a:extLst>
              <a:ext uri="{FF2B5EF4-FFF2-40B4-BE49-F238E27FC236}">
                <a16:creationId xmlns:a16="http://schemas.microsoft.com/office/drawing/2014/main" id="{551B1ED2-DE0D-43F0-B0A3-9A93C2C8D3B4}"/>
              </a:ext>
            </a:extLst>
          </p:cNvPr>
          <p:cNvSpPr>
            <a:spLocks noGrp="1" noChangeArrowheads="1"/>
          </p:cNvSpPr>
          <p:nvPr>
            <p:ph type="body" idx="1"/>
          </p:nvPr>
        </p:nvSpPr>
        <p:spPr>
          <a:xfrm>
            <a:off x="914400" y="1120775"/>
            <a:ext cx="8108950" cy="5210175"/>
          </a:xfrm>
        </p:spPr>
        <p:txBody>
          <a:bodyPr/>
          <a:lstStyle/>
          <a:p>
            <a:pPr>
              <a:lnSpc>
                <a:spcPct val="90000"/>
              </a:lnSpc>
            </a:pPr>
            <a:r>
              <a:rPr lang="en-US" altLang="en-US" sz="1800">
                <a:ea typeface="ＭＳ Ｐゴシック" panose="020B0600070205080204" pitchFamily="34" charset="-128"/>
              </a:rPr>
              <a:t>In our example, the original nested query would be transformed to</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create table </a:t>
            </a:r>
            <a:r>
              <a:rPr lang="en-US" altLang="en-US" sz="1800" i="1">
                <a:ea typeface="ＭＳ Ｐゴシック" panose="020B0600070205080204" pitchFamily="34" charset="-128"/>
              </a:rPr>
              <a:t>t</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b="1">
                <a:ea typeface="ＭＳ Ｐゴシック" panose="020B0600070205080204" pitchFamily="34" charset="-128"/>
              </a:rPr>
              <a:t>as</a:t>
            </a:r>
            <a:r>
              <a:rPr lang="en-US" altLang="en-US" sz="1800">
                <a:ea typeface="ＭＳ Ｐゴシック" panose="020B0600070205080204" pitchFamily="34" charset="-128"/>
              </a:rPr>
              <a:t> </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select distinct </a:t>
            </a:r>
            <a:r>
              <a:rPr lang="en-US" altLang="en-US" sz="1800" i="1">
                <a:ea typeface="ＭＳ Ｐゴシック" panose="020B0600070205080204" pitchFamily="34" charset="-128"/>
              </a:rPr>
              <a:t>ID</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 </a:t>
            </a:r>
            <a:r>
              <a:rPr lang="en-US" altLang="en-US" sz="1800" i="1">
                <a:ea typeface="ＭＳ Ｐゴシック" panose="020B0600070205080204" pitchFamily="34" charset="-128"/>
              </a:rPr>
              <a:t>teaches</a:t>
            </a:r>
            <a:br>
              <a:rPr lang="en-US" altLang="en-US" sz="1800" i="1">
                <a:ea typeface="ＭＳ Ｐゴシック" panose="020B0600070205080204" pitchFamily="34" charset="-128"/>
              </a:rPr>
            </a:br>
            <a:r>
              <a:rPr lang="en-US" altLang="en-US" sz="1800" i="1">
                <a:ea typeface="ＭＳ Ｐゴシック" panose="020B0600070205080204" pitchFamily="34" charset="-128"/>
              </a:rPr>
              <a:t>         </a:t>
            </a:r>
            <a:r>
              <a:rPr lang="en-US" altLang="en-US" sz="1800" b="1">
                <a:ea typeface="ＭＳ Ｐゴシック" panose="020B0600070205080204" pitchFamily="34" charset="-128"/>
              </a:rPr>
              <a:t>where </a:t>
            </a:r>
            <a:r>
              <a:rPr lang="en-US" altLang="en-US" sz="1800" i="1">
                <a:ea typeface="ＭＳ Ｐゴシック" panose="020B0600070205080204" pitchFamily="34" charset="-128"/>
              </a:rPr>
              <a:t>year = 2007</a:t>
            </a:r>
            <a:br>
              <a:rPr lang="en-US" altLang="en-US" sz="1800">
                <a:ea typeface="ＭＳ Ｐゴシック" panose="020B0600070205080204" pitchFamily="34" charset="-128"/>
              </a:rPr>
            </a:br>
            <a:r>
              <a:rPr lang="en-US" altLang="en-US" sz="1800">
                <a:ea typeface="ＭＳ Ｐゴシック" panose="020B0600070205080204" pitchFamily="34" charset="-128"/>
              </a:rPr>
              <a:t>    </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select </a:t>
            </a:r>
            <a:r>
              <a:rPr lang="en-US" altLang="en-US" sz="1800" i="1">
                <a:ea typeface="ＭＳ Ｐゴシック" panose="020B0600070205080204" pitchFamily="34" charset="-128"/>
              </a:rPr>
              <a:t>name</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from </a:t>
            </a:r>
            <a:r>
              <a:rPr lang="en-US" altLang="en-US" sz="1800" i="1">
                <a:ea typeface="ＭＳ Ｐゴシック" panose="020B0600070205080204" pitchFamily="34" charset="-128"/>
              </a:rPr>
              <a:t>instructor</a:t>
            </a:r>
            <a:r>
              <a:rPr lang="en-US" altLang="en-US" sz="1800">
                <a:ea typeface="ＭＳ Ｐゴシック" panose="020B0600070205080204" pitchFamily="34" charset="-128"/>
              </a:rPr>
              <a:t>, </a:t>
            </a:r>
            <a:r>
              <a:rPr lang="en-US" altLang="en-US" sz="1800" i="1">
                <a:ea typeface="ＭＳ Ｐゴシック" panose="020B0600070205080204" pitchFamily="34" charset="-128"/>
              </a:rPr>
              <a:t>t</a:t>
            </a:r>
            <a:r>
              <a:rPr lang="en-US" altLang="en-US" sz="1800" baseline="-25000">
                <a:ea typeface="ＭＳ Ｐゴシック" panose="020B0600070205080204" pitchFamily="34" charset="-128"/>
              </a:rPr>
              <a:t>1</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b="1">
                <a:ea typeface="ＭＳ Ｐゴシック" panose="020B0600070205080204" pitchFamily="34" charset="-128"/>
              </a:rPr>
              <a:t>where </a:t>
            </a:r>
            <a:r>
              <a:rPr lang="en-US" altLang="en-US" sz="1800" i="1">
                <a:ea typeface="ＭＳ Ｐゴシック" panose="020B0600070205080204" pitchFamily="34" charset="-128"/>
              </a:rPr>
              <a:t>t</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a:t>
            </a:r>
            <a:r>
              <a:rPr lang="en-US" altLang="en-US" sz="1800" i="1">
                <a:ea typeface="ＭＳ Ｐゴシック" panose="020B0600070205080204" pitchFamily="34" charset="-128"/>
              </a:rPr>
              <a:t>ID = instructor.ID</a:t>
            </a:r>
          </a:p>
          <a:p>
            <a:pPr>
              <a:lnSpc>
                <a:spcPct val="90000"/>
              </a:lnSpc>
            </a:pPr>
            <a:r>
              <a:rPr lang="en-US" altLang="en-US" sz="1800">
                <a:ea typeface="ＭＳ Ｐゴシック" panose="020B0600070205080204" pitchFamily="34" charset="-128"/>
              </a:rPr>
              <a:t>The process of replacing a nested query by a query with a join (possibly with a temporary relation) is called </a:t>
            </a:r>
            <a:r>
              <a:rPr lang="en-US" altLang="en-US" sz="1800" b="1">
                <a:solidFill>
                  <a:srgbClr val="0000FF"/>
                </a:solidFill>
                <a:ea typeface="ＭＳ Ｐゴシック" panose="020B0600070205080204" pitchFamily="34" charset="-128"/>
              </a:rPr>
              <a:t>decorrelation</a:t>
            </a:r>
            <a:r>
              <a:rPr lang="en-US" altLang="en-US" sz="1800">
                <a:solidFill>
                  <a:schemeClr val="tx2"/>
                </a:solidFill>
                <a:ea typeface="ＭＳ Ｐゴシック" panose="020B0600070205080204" pitchFamily="34" charset="-128"/>
              </a:rPr>
              <a:t>.</a:t>
            </a:r>
          </a:p>
          <a:p>
            <a:pPr>
              <a:lnSpc>
                <a:spcPct val="90000"/>
              </a:lnSpc>
            </a:pPr>
            <a:r>
              <a:rPr lang="en-US" altLang="en-US" sz="1800">
                <a:solidFill>
                  <a:schemeClr val="tx2"/>
                </a:solidFill>
                <a:ea typeface="ＭＳ Ｐゴシック" panose="020B0600070205080204" pitchFamily="34" charset="-128"/>
              </a:rPr>
              <a:t>  </a:t>
            </a:r>
            <a:r>
              <a:rPr lang="en-US" altLang="en-US" sz="1800">
                <a:ea typeface="ＭＳ Ｐゴシック" panose="020B0600070205080204" pitchFamily="34" charset="-128"/>
              </a:rPr>
              <a:t>Decorrelation is more complicated when</a:t>
            </a:r>
          </a:p>
          <a:p>
            <a:pPr lvl="1">
              <a:lnSpc>
                <a:spcPct val="90000"/>
              </a:lnSpc>
            </a:pPr>
            <a:r>
              <a:rPr lang="en-US" altLang="en-US" sz="1800">
                <a:ea typeface="ＭＳ Ｐゴシック" panose="020B0600070205080204" pitchFamily="34" charset="-128"/>
              </a:rPr>
              <a:t> the nested subquery uses aggregation, or</a:t>
            </a:r>
          </a:p>
          <a:p>
            <a:pPr lvl="1">
              <a:lnSpc>
                <a:spcPct val="90000"/>
              </a:lnSpc>
            </a:pPr>
            <a:r>
              <a:rPr lang="en-US" altLang="en-US" sz="1800">
                <a:ea typeface="ＭＳ Ｐゴシック" panose="020B0600070205080204" pitchFamily="34" charset="-128"/>
              </a:rPr>
              <a:t> when the result of the nested subquery is used to test for equality, or </a:t>
            </a:r>
          </a:p>
          <a:p>
            <a:pPr lvl="1">
              <a:lnSpc>
                <a:spcPct val="90000"/>
              </a:lnSpc>
            </a:pPr>
            <a:r>
              <a:rPr lang="en-US" altLang="en-US" sz="1800">
                <a:ea typeface="ＭＳ Ｐゴシック" panose="020B0600070205080204" pitchFamily="34" charset="-128"/>
              </a:rPr>
              <a:t>when the condition linking the nested subquery to the other </a:t>
            </a:r>
            <a:br>
              <a:rPr lang="en-US" altLang="en-US" sz="1800">
                <a:ea typeface="ＭＳ Ｐゴシック" panose="020B0600070205080204" pitchFamily="34" charset="-128"/>
              </a:rPr>
            </a:br>
            <a:r>
              <a:rPr lang="en-US" altLang="en-US" sz="1800">
                <a:ea typeface="ＭＳ Ｐゴシック" panose="020B0600070205080204" pitchFamily="34" charset="-128"/>
              </a:rPr>
              <a:t>query is </a:t>
            </a:r>
            <a:r>
              <a:rPr lang="en-US" altLang="en-US" sz="1800" b="1">
                <a:ea typeface="ＭＳ Ｐゴシック" panose="020B0600070205080204" pitchFamily="34" charset="-128"/>
              </a:rPr>
              <a:t>not exists</a:t>
            </a:r>
            <a:r>
              <a:rPr lang="en-US" altLang="en-US" sz="1800">
                <a:ea typeface="ＭＳ Ｐゴシック" panose="020B0600070205080204" pitchFamily="34" charset="-128"/>
              </a:rPr>
              <a:t>, </a:t>
            </a:r>
          </a:p>
          <a:p>
            <a:pPr lvl="1">
              <a:lnSpc>
                <a:spcPct val="90000"/>
              </a:lnSpc>
            </a:pPr>
            <a:r>
              <a:rPr lang="en-US" altLang="en-US" sz="1800">
                <a:ea typeface="ＭＳ Ｐゴシック" panose="020B0600070205080204" pitchFamily="34" charset="-128"/>
              </a:rPr>
              <a:t>and so 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FA1C097-AB80-47EF-9BDD-3DB2ADB7EFE0}"/>
                  </a:ext>
                </a:extLst>
              </p14:cNvPr>
              <p14:cNvContentPartPr/>
              <p14:nvPr/>
            </p14:nvContentPartPr>
            <p14:xfrm>
              <a:off x="815400" y="1442880"/>
              <a:ext cx="6705720" cy="2596320"/>
            </p14:xfrm>
          </p:contentPart>
        </mc:Choice>
        <mc:Fallback>
          <p:pic>
            <p:nvPicPr>
              <p:cNvPr id="2" name="Ink 1">
                <a:extLst>
                  <a:ext uri="{FF2B5EF4-FFF2-40B4-BE49-F238E27FC236}">
                    <a16:creationId xmlns:a16="http://schemas.microsoft.com/office/drawing/2014/main" id="{BFA1C097-AB80-47EF-9BDD-3DB2ADB7EFE0}"/>
                  </a:ext>
                </a:extLst>
              </p:cNvPr>
              <p:cNvPicPr/>
              <p:nvPr/>
            </p:nvPicPr>
            <p:blipFill>
              <a:blip r:embed="rId4"/>
              <a:stretch>
                <a:fillRect/>
              </a:stretch>
            </p:blipFill>
            <p:spPr>
              <a:xfrm>
                <a:off x="806040" y="1433520"/>
                <a:ext cx="6724440" cy="261504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48D5DFD3-A33F-4103-8653-63BD5EFBF40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Materialized Views**</a:t>
            </a:r>
          </a:p>
        </p:txBody>
      </p:sp>
      <p:sp>
        <p:nvSpPr>
          <p:cNvPr id="58371" name="Rectangle 3">
            <a:extLst>
              <a:ext uri="{FF2B5EF4-FFF2-40B4-BE49-F238E27FC236}">
                <a16:creationId xmlns:a16="http://schemas.microsoft.com/office/drawing/2014/main" id="{D124EFA0-64E7-4B35-A3F2-23CC3B07D3AE}"/>
              </a:ext>
            </a:extLst>
          </p:cNvPr>
          <p:cNvSpPr>
            <a:spLocks noGrp="1" noChangeArrowheads="1"/>
          </p:cNvSpPr>
          <p:nvPr>
            <p:ph type="body" idx="1"/>
          </p:nvPr>
        </p:nvSpPr>
        <p:spPr/>
        <p:txBody>
          <a:bodyPr/>
          <a:lstStyle/>
          <a:p>
            <a:r>
              <a:rPr lang="en-US" altLang="en-US" sz="1800">
                <a:ea typeface="ＭＳ Ｐゴシック" panose="020B0600070205080204" pitchFamily="34" charset="-128"/>
              </a:rPr>
              <a:t>A </a:t>
            </a:r>
            <a:r>
              <a:rPr lang="en-US" altLang="en-US" sz="1800" b="1">
                <a:solidFill>
                  <a:schemeClr val="tx2"/>
                </a:solidFill>
                <a:ea typeface="ＭＳ Ｐゴシック" panose="020B0600070205080204" pitchFamily="34" charset="-128"/>
              </a:rPr>
              <a:t>materialized view</a:t>
            </a:r>
            <a:r>
              <a:rPr lang="en-US" altLang="en-US" sz="1800" b="1">
                <a:ea typeface="ＭＳ Ｐゴシック" panose="020B0600070205080204" pitchFamily="34" charset="-128"/>
              </a:rPr>
              <a:t> </a:t>
            </a:r>
            <a:r>
              <a:rPr lang="en-US" altLang="en-US" sz="1800">
                <a:ea typeface="ＭＳ Ｐゴシック" panose="020B0600070205080204" pitchFamily="34" charset="-128"/>
              </a:rPr>
              <a:t>is a view whose contents are computed and stored.</a:t>
            </a:r>
          </a:p>
          <a:p>
            <a:r>
              <a:rPr lang="en-US" altLang="en-US" sz="1800">
                <a:ea typeface="ＭＳ Ｐゴシック" panose="020B0600070205080204" pitchFamily="34" charset="-128"/>
              </a:rPr>
              <a:t>Consider the view</a:t>
            </a:r>
            <a:br>
              <a:rPr lang="en-US" altLang="en-US" sz="1800">
                <a:ea typeface="ＭＳ Ｐゴシック" panose="020B0600070205080204" pitchFamily="34" charset="-128"/>
              </a:rPr>
            </a:br>
            <a:r>
              <a:rPr lang="en-US" altLang="en-US" sz="1800">
                <a:ea typeface="ＭＳ Ｐゴシック" panose="020B0600070205080204" pitchFamily="34" charset="-128"/>
              </a:rPr>
              <a:t>c</a:t>
            </a:r>
            <a:r>
              <a:rPr lang="en-US" altLang="en-US" sz="1800" b="1">
                <a:ea typeface="ＭＳ Ｐゴシック" panose="020B0600070205080204" pitchFamily="34" charset="-128"/>
              </a:rPr>
              <a:t>reate view </a:t>
            </a:r>
            <a:r>
              <a:rPr lang="en-US" altLang="en-US" sz="1800" i="1">
                <a:ea typeface="ＭＳ Ｐゴシック" panose="020B0600070205080204" pitchFamily="34" charset="-128"/>
              </a:rPr>
              <a:t>department_total_salary</a:t>
            </a:r>
            <a:r>
              <a:rPr lang="en-US" altLang="en-US" sz="1800">
                <a:ea typeface="ＭＳ Ｐゴシック" panose="020B0600070205080204" pitchFamily="34" charset="-128"/>
              </a:rPr>
              <a:t>(</a:t>
            </a:r>
            <a:r>
              <a:rPr lang="en-US" altLang="en-US" sz="1800" i="1">
                <a:ea typeface="ＭＳ Ｐゴシック" panose="020B0600070205080204" pitchFamily="34" charset="-128"/>
              </a:rPr>
              <a:t>dept_name, total_salary</a:t>
            </a:r>
            <a:r>
              <a:rPr lang="en-US" altLang="en-US" sz="1800">
                <a:ea typeface="ＭＳ Ｐゴシック" panose="020B0600070205080204" pitchFamily="34" charset="-128"/>
              </a:rPr>
              <a:t>)</a:t>
            </a:r>
            <a:r>
              <a:rPr lang="en-US" altLang="en-US" sz="1800" i="1">
                <a:ea typeface="ＭＳ Ｐゴシック" panose="020B0600070205080204" pitchFamily="34" charset="-128"/>
              </a:rPr>
              <a:t> </a:t>
            </a:r>
            <a:r>
              <a:rPr lang="en-US" altLang="en-US" sz="1800" b="1">
                <a:ea typeface="ＭＳ Ｐゴシック" panose="020B0600070205080204" pitchFamily="34" charset="-128"/>
              </a:rPr>
              <a:t>as</a:t>
            </a:r>
            <a:br>
              <a:rPr lang="en-US" altLang="en-US" sz="1800" b="1">
                <a:ea typeface="ＭＳ Ｐゴシック" panose="020B0600070205080204" pitchFamily="34" charset="-128"/>
              </a:rPr>
            </a:br>
            <a:r>
              <a:rPr lang="en-US" altLang="en-US" sz="1800" b="1">
                <a:ea typeface="ＭＳ Ｐゴシック" panose="020B0600070205080204" pitchFamily="34" charset="-128"/>
              </a:rPr>
              <a:t>select </a:t>
            </a:r>
            <a:r>
              <a:rPr lang="en-US" altLang="en-US" sz="1800" i="1">
                <a:ea typeface="ＭＳ Ｐゴシック" panose="020B0600070205080204" pitchFamily="34" charset="-128"/>
              </a:rPr>
              <a:t>dept_name</a:t>
            </a:r>
            <a:r>
              <a:rPr lang="en-US" altLang="en-US" sz="1800">
                <a:ea typeface="ＭＳ Ｐゴシック" panose="020B0600070205080204" pitchFamily="34" charset="-128"/>
              </a:rPr>
              <a:t>, </a:t>
            </a:r>
            <a:r>
              <a:rPr lang="en-US" altLang="en-US" sz="1800" b="1">
                <a:ea typeface="ＭＳ Ｐゴシック" panose="020B0600070205080204" pitchFamily="34" charset="-128"/>
              </a:rPr>
              <a:t>sum</a:t>
            </a:r>
            <a:r>
              <a:rPr lang="en-US" altLang="en-US" sz="1800">
                <a:ea typeface="ＭＳ Ｐゴシック" panose="020B0600070205080204" pitchFamily="34" charset="-128"/>
              </a:rPr>
              <a:t>(</a:t>
            </a:r>
            <a:r>
              <a:rPr lang="en-US" altLang="en-US" sz="1800" i="1">
                <a:ea typeface="ＭＳ Ｐゴシック" panose="020B0600070205080204" pitchFamily="34" charset="-128"/>
              </a:rPr>
              <a:t>salary</a:t>
            </a:r>
            <a:r>
              <a:rPr lang="en-US" altLang="en-US" sz="1800">
                <a:ea typeface="ＭＳ Ｐゴシック" panose="020B0600070205080204" pitchFamily="34" charset="-128"/>
              </a:rPr>
              <a:t>)</a:t>
            </a:r>
            <a:br>
              <a:rPr lang="en-US" altLang="en-US" sz="1800">
                <a:ea typeface="ＭＳ Ｐゴシック" panose="020B0600070205080204" pitchFamily="34" charset="-128"/>
              </a:rPr>
            </a:br>
            <a:r>
              <a:rPr lang="en-US" altLang="en-US" sz="1800" b="1">
                <a:ea typeface="ＭＳ Ｐゴシック" panose="020B0600070205080204" pitchFamily="34" charset="-128"/>
              </a:rPr>
              <a:t>from </a:t>
            </a:r>
            <a:r>
              <a:rPr lang="en-US" altLang="en-US" sz="1800" i="1">
                <a:ea typeface="ＭＳ Ｐゴシック" panose="020B0600070205080204" pitchFamily="34" charset="-128"/>
              </a:rPr>
              <a:t>instructor</a:t>
            </a:r>
            <a:br>
              <a:rPr lang="en-US" altLang="en-US" sz="1800" i="1">
                <a:ea typeface="ＭＳ Ｐゴシック" panose="020B0600070205080204" pitchFamily="34" charset="-128"/>
              </a:rPr>
            </a:br>
            <a:r>
              <a:rPr lang="en-US" altLang="en-US" sz="1800" b="1">
                <a:ea typeface="ＭＳ Ｐゴシック" panose="020B0600070205080204" pitchFamily="34" charset="-128"/>
              </a:rPr>
              <a:t>group by </a:t>
            </a:r>
            <a:r>
              <a:rPr lang="en-US" altLang="en-US" sz="1800" i="1">
                <a:ea typeface="ＭＳ Ｐゴシック" panose="020B0600070205080204" pitchFamily="34" charset="-128"/>
              </a:rPr>
              <a:t>dept_name</a:t>
            </a:r>
          </a:p>
          <a:p>
            <a:r>
              <a:rPr lang="en-US" altLang="en-US" sz="1800">
                <a:ea typeface="ＭＳ Ｐゴシック" panose="020B0600070205080204" pitchFamily="34" charset="-128"/>
              </a:rPr>
              <a:t>Materializing the above view would be very useful if the total salary by department is required frequently</a:t>
            </a:r>
          </a:p>
          <a:p>
            <a:pPr lvl="1"/>
            <a:r>
              <a:rPr lang="en-US" altLang="en-US" sz="1800">
                <a:ea typeface="ＭＳ Ｐゴシック" panose="020B0600070205080204" pitchFamily="34" charset="-128"/>
              </a:rPr>
              <a:t>Saves the effort of finding multiple tuples and adding up their amounts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a:extLst>
              <a:ext uri="{FF2B5EF4-FFF2-40B4-BE49-F238E27FC236}">
                <a16:creationId xmlns:a16="http://schemas.microsoft.com/office/drawing/2014/main" id="{0D90C9C3-5BEA-4D16-B59E-A22AE9AF25A0}"/>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Generating Equivalent Expressions</a:t>
            </a:r>
          </a:p>
        </p:txBody>
      </p:sp>
      <p:sp>
        <p:nvSpPr>
          <p:cNvPr id="14339" name="Rectangle 5">
            <a:extLst>
              <a:ext uri="{FF2B5EF4-FFF2-40B4-BE49-F238E27FC236}">
                <a16:creationId xmlns:a16="http://schemas.microsoft.com/office/drawing/2014/main" id="{6814EBBE-4EFB-4344-8C9E-7660CB8063AA}"/>
              </a:ext>
            </a:extLst>
          </p:cNvPr>
          <p:cNvSpPr>
            <a:spLocks noGrp="1" noChangeArrowheads="1"/>
          </p:cNvSpPr>
          <p:nvPr>
            <p:ph type="subTitle" idx="1"/>
          </p:nvPr>
        </p:nvSpPr>
        <p:spPr/>
        <p:txBody>
          <a:bodyPr/>
          <a:lstStyle/>
          <a:p>
            <a:endParaRPr lang="en-US" altLang="en-US" sz="1800">
              <a:ea typeface="ＭＳ Ｐゴシック" panose="020B0600070205080204"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A5986BC2-71B2-4524-B225-0644390DE93A}"/>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Materialized View Maintenance</a:t>
            </a:r>
          </a:p>
        </p:txBody>
      </p:sp>
      <p:sp>
        <p:nvSpPr>
          <p:cNvPr id="59395" name="Rectangle 3">
            <a:extLst>
              <a:ext uri="{FF2B5EF4-FFF2-40B4-BE49-F238E27FC236}">
                <a16:creationId xmlns:a16="http://schemas.microsoft.com/office/drawing/2014/main" id="{364F739F-0627-4204-BE2C-E207D2E3350B}"/>
              </a:ext>
            </a:extLst>
          </p:cNvPr>
          <p:cNvSpPr>
            <a:spLocks noGrp="1" noChangeArrowheads="1"/>
          </p:cNvSpPr>
          <p:nvPr>
            <p:ph type="body" idx="1"/>
          </p:nvPr>
        </p:nvSpPr>
        <p:spPr/>
        <p:txBody>
          <a:bodyPr/>
          <a:lstStyle/>
          <a:p>
            <a:r>
              <a:rPr lang="en-US" altLang="en-US" sz="1800">
                <a:ea typeface="ＭＳ Ｐゴシック" panose="020B0600070205080204" pitchFamily="34" charset="-128"/>
              </a:rPr>
              <a:t>The task of keeping a materialized view up-to-date with the underlying data is known as </a:t>
            </a:r>
            <a:r>
              <a:rPr lang="en-US" altLang="en-US" sz="1800" b="1">
                <a:solidFill>
                  <a:srgbClr val="0000FF"/>
                </a:solidFill>
                <a:ea typeface="ＭＳ Ｐゴシック" panose="020B0600070205080204" pitchFamily="34" charset="-128"/>
              </a:rPr>
              <a:t>materialized view maintenance</a:t>
            </a:r>
          </a:p>
          <a:p>
            <a:r>
              <a:rPr lang="en-US" altLang="en-US" sz="1800">
                <a:ea typeface="ＭＳ Ｐゴシック" panose="020B0600070205080204" pitchFamily="34" charset="-128"/>
              </a:rPr>
              <a:t>Materialized views can be maintained by recomputation on every update</a:t>
            </a:r>
          </a:p>
          <a:p>
            <a:r>
              <a:rPr lang="en-US" altLang="en-US" sz="1800">
                <a:ea typeface="ＭＳ Ｐゴシック" panose="020B0600070205080204" pitchFamily="34" charset="-128"/>
              </a:rPr>
              <a:t>A better option is to use </a:t>
            </a:r>
            <a:r>
              <a:rPr lang="en-US" altLang="en-US" sz="1800" b="1">
                <a:solidFill>
                  <a:srgbClr val="0000FF"/>
                </a:solidFill>
                <a:ea typeface="ＭＳ Ｐゴシック" panose="020B0600070205080204" pitchFamily="34" charset="-128"/>
              </a:rPr>
              <a:t>incremental view maintenance</a:t>
            </a:r>
          </a:p>
          <a:p>
            <a:pPr lvl="1"/>
            <a:r>
              <a:rPr lang="en-US" altLang="en-US" sz="1800" b="1">
                <a:ea typeface="ＭＳ Ｐゴシック" panose="020B0600070205080204" pitchFamily="34" charset="-128"/>
              </a:rPr>
              <a:t>Changes to database relations are used to compute changes to the materialized view, which is then updated</a:t>
            </a:r>
          </a:p>
          <a:p>
            <a:r>
              <a:rPr lang="en-US" altLang="en-US" sz="1800">
                <a:ea typeface="ＭＳ Ｐゴシック" panose="020B0600070205080204" pitchFamily="34" charset="-128"/>
              </a:rPr>
              <a:t>View maintenance can be done by</a:t>
            </a:r>
          </a:p>
          <a:p>
            <a:pPr lvl="1"/>
            <a:r>
              <a:rPr lang="en-US" altLang="en-US" sz="1800">
                <a:ea typeface="ＭＳ Ｐゴシック" panose="020B0600070205080204" pitchFamily="34" charset="-128"/>
              </a:rPr>
              <a:t>Manually defining triggers on insert, delete, and update of each relation in the view definition</a:t>
            </a:r>
          </a:p>
          <a:p>
            <a:pPr lvl="1"/>
            <a:r>
              <a:rPr lang="en-US" altLang="en-US" sz="1800">
                <a:ea typeface="ＭＳ Ｐゴシック" panose="020B0600070205080204" pitchFamily="34" charset="-128"/>
              </a:rPr>
              <a:t>Manually written code to update the view whenever database relations are updated</a:t>
            </a:r>
          </a:p>
          <a:p>
            <a:pPr lvl="1">
              <a:lnSpc>
                <a:spcPct val="90000"/>
              </a:lnSpc>
            </a:pPr>
            <a:r>
              <a:rPr lang="en-US" altLang="en-US" sz="1800">
                <a:ea typeface="ＭＳ Ｐゴシック" panose="020B0600070205080204" pitchFamily="34" charset="-128"/>
              </a:rPr>
              <a:t>Periodic recomputation (e.g. nightly)</a:t>
            </a:r>
          </a:p>
          <a:p>
            <a:pPr lvl="1"/>
            <a:r>
              <a:rPr lang="en-US" altLang="en-US" sz="1800">
                <a:ea typeface="ＭＳ Ｐゴシック" panose="020B0600070205080204" pitchFamily="34" charset="-128"/>
              </a:rPr>
              <a:t>Above methods are directly supported by many database systems</a:t>
            </a:r>
          </a:p>
          <a:p>
            <a:pPr lvl="2"/>
            <a:r>
              <a:rPr lang="en-US" altLang="en-US" sz="1800">
                <a:ea typeface="ＭＳ Ｐゴシック" panose="020B0600070205080204" pitchFamily="34" charset="-128"/>
              </a:rPr>
              <a:t>Avoids manual effort/correctness issues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579BA47C-2A84-4EE4-81A3-238FE2F17BE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Incremental View Maintenance</a:t>
            </a:r>
          </a:p>
        </p:txBody>
      </p:sp>
      <p:sp>
        <p:nvSpPr>
          <p:cNvPr id="60419" name="Rectangle 3">
            <a:extLst>
              <a:ext uri="{FF2B5EF4-FFF2-40B4-BE49-F238E27FC236}">
                <a16:creationId xmlns:a16="http://schemas.microsoft.com/office/drawing/2014/main" id="{00AD53A1-423E-476C-AADD-70E84DC46D67}"/>
              </a:ext>
            </a:extLst>
          </p:cNvPr>
          <p:cNvSpPr>
            <a:spLocks noGrp="1" noChangeArrowheads="1"/>
          </p:cNvSpPr>
          <p:nvPr>
            <p:ph type="body" idx="1"/>
          </p:nvPr>
        </p:nvSpPr>
        <p:spPr/>
        <p:txBody>
          <a:bodyPr/>
          <a:lstStyle/>
          <a:p>
            <a:r>
              <a:rPr lang="en-US" altLang="en-US" sz="1800">
                <a:ea typeface="ＭＳ Ｐゴシック" panose="020B0600070205080204" pitchFamily="34" charset="-128"/>
              </a:rPr>
              <a:t>The changes (inserts and deletes) to a relation or expressions are referred to as its </a:t>
            </a:r>
            <a:r>
              <a:rPr lang="en-US" altLang="en-US" sz="1800" b="1">
                <a:solidFill>
                  <a:srgbClr val="0000FF"/>
                </a:solidFill>
                <a:ea typeface="ＭＳ Ｐゴシック" panose="020B0600070205080204" pitchFamily="34" charset="-128"/>
              </a:rPr>
              <a:t>differential</a:t>
            </a:r>
            <a:endParaRPr lang="en-US" altLang="en-US" sz="1800">
              <a:solidFill>
                <a:srgbClr val="0000FF"/>
              </a:solidFill>
              <a:ea typeface="ＭＳ Ｐゴシック" panose="020B0600070205080204" pitchFamily="34" charset="-128"/>
            </a:endParaRPr>
          </a:p>
          <a:p>
            <a:pPr lvl="1"/>
            <a:r>
              <a:rPr lang="en-US" altLang="en-US" sz="1800">
                <a:ea typeface="ＭＳ Ｐゴシック" panose="020B0600070205080204" pitchFamily="34" charset="-128"/>
              </a:rPr>
              <a:t>Set of tuples inserted to and deleted from r are denoted </a:t>
            </a:r>
            <a:r>
              <a:rPr lang="en-US" altLang="en-US" sz="1800" b="1">
                <a:ea typeface="ＭＳ Ｐゴシック" panose="020B0600070205080204" pitchFamily="34" charset="-128"/>
              </a:rPr>
              <a:t>i</a:t>
            </a:r>
            <a:r>
              <a:rPr lang="en-US" altLang="en-US" sz="2400" b="1" baseline="-25000">
                <a:ea typeface="ＭＳ Ｐゴシック" panose="020B0600070205080204" pitchFamily="34" charset="-128"/>
              </a:rPr>
              <a:t>r</a:t>
            </a:r>
            <a:r>
              <a:rPr lang="en-US" altLang="en-US" sz="1800">
                <a:ea typeface="ＭＳ Ｐゴシック" panose="020B0600070205080204" pitchFamily="34" charset="-128"/>
              </a:rPr>
              <a:t> and </a:t>
            </a:r>
            <a:r>
              <a:rPr lang="en-US" altLang="en-US" sz="1800" b="1">
                <a:ea typeface="ＭＳ Ｐゴシック" panose="020B0600070205080204" pitchFamily="34" charset="-128"/>
              </a:rPr>
              <a:t>d</a:t>
            </a:r>
            <a:r>
              <a:rPr lang="en-US" altLang="en-US" sz="2400" b="1" baseline="-25000">
                <a:ea typeface="ＭＳ Ｐゴシック" panose="020B0600070205080204" pitchFamily="34" charset="-128"/>
              </a:rPr>
              <a:t>r</a:t>
            </a:r>
          </a:p>
          <a:p>
            <a:r>
              <a:rPr lang="en-US" altLang="en-US" sz="1800">
                <a:ea typeface="ＭＳ Ｐゴシック" panose="020B0600070205080204" pitchFamily="34" charset="-128"/>
              </a:rPr>
              <a:t>To simplify our description, we only consider inserts and deletes</a:t>
            </a:r>
          </a:p>
          <a:p>
            <a:pPr lvl="1"/>
            <a:r>
              <a:rPr lang="en-US" altLang="en-US" sz="1800">
                <a:ea typeface="ＭＳ Ｐゴシック" panose="020B0600070205080204" pitchFamily="34" charset="-128"/>
              </a:rPr>
              <a:t>We replace updates to a tuple by deletion of the tuple followed by insertion of the update tuple </a:t>
            </a:r>
          </a:p>
          <a:p>
            <a:r>
              <a:rPr lang="en-US" altLang="en-US" sz="1800">
                <a:ea typeface="ＭＳ Ｐゴシック" panose="020B0600070205080204" pitchFamily="34" charset="-128"/>
              </a:rPr>
              <a:t>We describe how to compute the change to the result of each relational operation, given changes to its inputs</a:t>
            </a:r>
          </a:p>
          <a:p>
            <a:r>
              <a:rPr lang="en-US" altLang="en-US" sz="1800">
                <a:ea typeface="ＭＳ Ｐゴシック" panose="020B0600070205080204" pitchFamily="34" charset="-128"/>
              </a:rPr>
              <a:t>We then outline how to handle relational algebra expressions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08265583-9C87-4CD0-AF62-D39611C9AD6A}"/>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Operation</a:t>
            </a:r>
          </a:p>
        </p:txBody>
      </p:sp>
      <p:sp>
        <p:nvSpPr>
          <p:cNvPr id="61443" name="Rectangle 3">
            <a:extLst>
              <a:ext uri="{FF2B5EF4-FFF2-40B4-BE49-F238E27FC236}">
                <a16:creationId xmlns:a16="http://schemas.microsoft.com/office/drawing/2014/main" id="{33BFE1DC-0523-40CB-88AB-4498929E1C7E}"/>
              </a:ext>
            </a:extLst>
          </p:cNvPr>
          <p:cNvSpPr>
            <a:spLocks noGrp="1" noChangeArrowheads="1"/>
          </p:cNvSpPr>
          <p:nvPr>
            <p:ph type="body" idx="1"/>
          </p:nvPr>
        </p:nvSpPr>
        <p:spPr/>
        <p:txBody>
          <a:bodyPr/>
          <a:lstStyle/>
          <a:p>
            <a:r>
              <a:rPr lang="en-US" altLang="en-US" sz="1800">
                <a:ea typeface="ＭＳ Ｐゴシック" panose="020B0600070205080204" pitchFamily="34" charset="-128"/>
              </a:rPr>
              <a:t>Consider the materialized view </a:t>
            </a:r>
            <a:r>
              <a:rPr lang="en-US" altLang="en-US" sz="1800" i="1">
                <a:ea typeface="ＭＳ Ｐゴシック" panose="020B0600070205080204" pitchFamily="34" charset="-128"/>
              </a:rPr>
              <a:t>v</a:t>
            </a:r>
            <a:r>
              <a:rPr lang="en-US" altLang="en-US" sz="1800">
                <a:ea typeface="ＭＳ Ｐゴシック" panose="020B0600070205080204" pitchFamily="34" charset="-128"/>
              </a:rPr>
              <a:t> = </a:t>
            </a:r>
            <a:r>
              <a:rPr lang="en-US" altLang="en-US" sz="1800" i="1">
                <a:ea typeface="ＭＳ Ｐゴシック" panose="020B0600070205080204" pitchFamily="34" charset="-128"/>
              </a:rPr>
              <a:t>r     s </a:t>
            </a:r>
            <a:r>
              <a:rPr lang="en-US" altLang="en-US" sz="1800">
                <a:ea typeface="ＭＳ Ｐゴシック" panose="020B0600070205080204" pitchFamily="34" charset="-128"/>
              </a:rPr>
              <a:t> and an update to </a:t>
            </a:r>
            <a:r>
              <a:rPr lang="en-US" altLang="en-US" sz="1800" i="1">
                <a:ea typeface="ＭＳ Ｐゴシック" panose="020B0600070205080204" pitchFamily="34" charset="-128"/>
              </a:rPr>
              <a:t>r</a:t>
            </a:r>
          </a:p>
          <a:p>
            <a:r>
              <a:rPr lang="en-US" altLang="en-US" sz="1800">
                <a:ea typeface="ＭＳ Ｐゴシック" panose="020B0600070205080204" pitchFamily="34" charset="-128"/>
              </a:rPr>
              <a:t>Let </a:t>
            </a:r>
            <a:r>
              <a:rPr lang="en-US" altLang="en-US" sz="1800" i="1">
                <a:ea typeface="ＭＳ Ｐゴシック" panose="020B0600070205080204" pitchFamily="34" charset="-128"/>
              </a:rPr>
              <a:t>r</a:t>
            </a:r>
            <a:r>
              <a:rPr lang="en-US" altLang="en-US" sz="1800" i="1" baseline="30000">
                <a:ea typeface="ＭＳ Ｐゴシック" panose="020B0600070205080204" pitchFamily="34" charset="-128"/>
              </a:rPr>
              <a:t>old</a:t>
            </a:r>
            <a:r>
              <a:rPr lang="en-US" altLang="en-US" sz="1800">
                <a:ea typeface="ＭＳ Ｐゴシック" panose="020B0600070205080204" pitchFamily="34" charset="-128"/>
              </a:rPr>
              <a:t> and </a:t>
            </a:r>
            <a:r>
              <a:rPr lang="en-US" altLang="en-US" sz="1800" i="1">
                <a:ea typeface="ＭＳ Ｐゴシック" panose="020B0600070205080204" pitchFamily="34" charset="-128"/>
              </a:rPr>
              <a:t>r</a:t>
            </a:r>
            <a:r>
              <a:rPr lang="en-US" altLang="en-US" sz="1800" i="1" baseline="30000">
                <a:ea typeface="ＭＳ Ｐゴシック" panose="020B0600070205080204" pitchFamily="34" charset="-128"/>
              </a:rPr>
              <a:t>new </a:t>
            </a:r>
            <a:r>
              <a:rPr lang="en-US" altLang="en-US" sz="1800">
                <a:ea typeface="ＭＳ Ｐゴシック" panose="020B0600070205080204" pitchFamily="34" charset="-128"/>
              </a:rPr>
              <a:t>denote the old and new states of relation </a:t>
            </a:r>
            <a:r>
              <a:rPr lang="en-US" altLang="en-US" sz="1800" i="1">
                <a:ea typeface="ＭＳ Ｐゴシック" panose="020B0600070205080204" pitchFamily="34" charset="-128"/>
              </a:rPr>
              <a:t>r</a:t>
            </a:r>
            <a:endParaRPr lang="en-US" altLang="en-US" sz="1800">
              <a:ea typeface="ＭＳ Ｐゴシック" panose="020B0600070205080204" pitchFamily="34" charset="-128"/>
            </a:endParaRPr>
          </a:p>
          <a:p>
            <a:r>
              <a:rPr lang="en-US" altLang="en-US" sz="1800">
                <a:ea typeface="ＭＳ Ｐゴシック" panose="020B0600070205080204" pitchFamily="34" charset="-128"/>
              </a:rPr>
              <a:t>Consider the case of an insert to r:  </a:t>
            </a:r>
          </a:p>
          <a:p>
            <a:pPr lvl="1"/>
            <a:r>
              <a:rPr lang="en-US" altLang="en-US" sz="1800">
                <a:ea typeface="ＭＳ Ｐゴシック" panose="020B0600070205080204" pitchFamily="34" charset="-128"/>
              </a:rPr>
              <a:t>We can write </a:t>
            </a:r>
            <a:r>
              <a:rPr lang="en-US" altLang="en-US" sz="1800" i="1">
                <a:ea typeface="ＭＳ Ｐゴシック" panose="020B0600070205080204" pitchFamily="34" charset="-128"/>
              </a:rPr>
              <a:t>r</a:t>
            </a:r>
            <a:r>
              <a:rPr lang="en-US" altLang="en-US" sz="1800" i="1" baseline="30000">
                <a:ea typeface="ＭＳ Ｐゴシック" panose="020B0600070205080204" pitchFamily="34" charset="-128"/>
              </a:rPr>
              <a:t>new         </a:t>
            </a:r>
            <a:r>
              <a:rPr lang="en-US" altLang="en-US" sz="1800" i="1">
                <a:ea typeface="ＭＳ Ｐゴシック" panose="020B0600070205080204" pitchFamily="34" charset="-128"/>
              </a:rPr>
              <a:t>s </a:t>
            </a:r>
            <a:r>
              <a:rPr lang="en-US" altLang="en-US" sz="1800">
                <a:ea typeface="ＭＳ Ｐゴシック" panose="020B0600070205080204" pitchFamily="34" charset="-128"/>
              </a:rPr>
              <a:t>as (</a:t>
            </a:r>
            <a:r>
              <a:rPr lang="en-US" altLang="en-US" sz="1800" i="1">
                <a:ea typeface="ＭＳ Ｐゴシック" panose="020B0600070205080204" pitchFamily="34" charset="-128"/>
              </a:rPr>
              <a:t>r</a:t>
            </a:r>
            <a:r>
              <a:rPr lang="en-US" altLang="en-US" sz="1800" i="1" baseline="30000">
                <a:ea typeface="ＭＳ Ｐゴシック" panose="020B0600070205080204" pitchFamily="34" charset="-128"/>
              </a:rPr>
              <a:t>old</a:t>
            </a:r>
            <a:r>
              <a:rPr lang="en-US" altLang="en-US" sz="1800" i="1">
                <a:ea typeface="ＭＳ Ｐゴシック" panose="020B0600070205080204" pitchFamily="34" charset="-128"/>
              </a:rPr>
              <a:t> </a:t>
            </a:r>
            <a:r>
              <a:rPr lang="en-US" altLang="en-US" sz="18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rPr>
              <a:t> </a:t>
            </a:r>
            <a:r>
              <a:rPr lang="en-US" altLang="en-US" sz="1800" i="1">
                <a:ea typeface="ＭＳ Ｐゴシック" panose="020B0600070205080204" pitchFamily="34" charset="-128"/>
              </a:rPr>
              <a:t>i</a:t>
            </a:r>
            <a:r>
              <a:rPr lang="en-US" altLang="en-US" sz="1800" i="1" baseline="-25000">
                <a:ea typeface="ＭＳ Ｐゴシック" panose="020B0600070205080204" pitchFamily="34" charset="-128"/>
              </a:rPr>
              <a:t>r</a:t>
            </a:r>
            <a:r>
              <a:rPr lang="en-US" altLang="en-US" sz="1800">
                <a:ea typeface="ＭＳ Ｐゴシック" panose="020B0600070205080204" pitchFamily="34" charset="-128"/>
              </a:rPr>
              <a:t>)     </a:t>
            </a:r>
            <a:r>
              <a:rPr lang="en-US" altLang="en-US" sz="1800" i="1">
                <a:ea typeface="ＭＳ Ｐゴシック" panose="020B0600070205080204" pitchFamily="34" charset="-128"/>
              </a:rPr>
              <a:t>s</a:t>
            </a:r>
          </a:p>
          <a:p>
            <a:pPr lvl="1"/>
            <a:r>
              <a:rPr lang="en-US" altLang="en-US" sz="1800">
                <a:ea typeface="ＭＳ Ｐゴシック" panose="020B0600070205080204" pitchFamily="34" charset="-128"/>
              </a:rPr>
              <a:t>And rewrite the above to  (</a:t>
            </a:r>
            <a:r>
              <a:rPr lang="en-US" altLang="en-US" sz="1800" i="1">
                <a:ea typeface="ＭＳ Ｐゴシック" panose="020B0600070205080204" pitchFamily="34" charset="-128"/>
              </a:rPr>
              <a:t>r</a:t>
            </a:r>
            <a:r>
              <a:rPr lang="en-US" altLang="en-US" sz="1800" baseline="30000">
                <a:ea typeface="ＭＳ Ｐゴシック" panose="020B0600070205080204" pitchFamily="34" charset="-128"/>
              </a:rPr>
              <a:t>old</a:t>
            </a:r>
            <a:r>
              <a:rPr lang="en-US" altLang="en-US" sz="1800" baseline="-25000">
                <a:ea typeface="ＭＳ Ｐゴシック" panose="020B0600070205080204" pitchFamily="34" charset="-128"/>
              </a:rPr>
              <a:t>       </a:t>
            </a:r>
            <a:r>
              <a:rPr lang="en-US" altLang="en-US" sz="1800" i="1">
                <a:ea typeface="ＭＳ Ｐゴシック" panose="020B0600070205080204" pitchFamily="34" charset="-128"/>
              </a:rPr>
              <a:t>s</a:t>
            </a:r>
            <a:r>
              <a:rPr lang="en-US" altLang="en-US" sz="1800">
                <a:ea typeface="ＭＳ Ｐゴシック" panose="020B0600070205080204" pitchFamily="34" charset="-128"/>
              </a:rPr>
              <a:t>)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rPr>
              <a:t>i</a:t>
            </a:r>
            <a:r>
              <a:rPr lang="en-US" altLang="en-US" sz="1800" i="1" baseline="-25000">
                <a:ea typeface="ＭＳ Ｐゴシック" panose="020B0600070205080204" pitchFamily="34" charset="-128"/>
              </a:rPr>
              <a:t>r       </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p>
          <a:p>
            <a:pPr lvl="1"/>
            <a:r>
              <a:rPr lang="en-US" altLang="en-US" sz="1800">
                <a:ea typeface="ＭＳ Ｐゴシック" panose="020B0600070205080204" pitchFamily="34" charset="-128"/>
              </a:rPr>
              <a:t>But (</a:t>
            </a:r>
            <a:r>
              <a:rPr lang="en-US" altLang="en-US" sz="1800" i="1">
                <a:ea typeface="ＭＳ Ｐゴシック" panose="020B0600070205080204" pitchFamily="34" charset="-128"/>
              </a:rPr>
              <a:t>r</a:t>
            </a:r>
            <a:r>
              <a:rPr lang="en-US" altLang="en-US" sz="1800" baseline="30000">
                <a:ea typeface="ＭＳ Ｐゴシック" panose="020B0600070205080204" pitchFamily="34" charset="-128"/>
              </a:rPr>
              <a:t>old</a:t>
            </a:r>
            <a:r>
              <a:rPr lang="en-US" altLang="en-US" sz="1800" baseline="-25000">
                <a:ea typeface="ＭＳ Ｐゴシック" panose="020B0600070205080204" pitchFamily="34" charset="-128"/>
              </a:rPr>
              <a:t>       </a:t>
            </a:r>
            <a:r>
              <a:rPr lang="en-US" altLang="en-US" sz="1800" i="1">
                <a:ea typeface="ＭＳ Ｐゴシック" panose="020B0600070205080204" pitchFamily="34" charset="-128"/>
              </a:rPr>
              <a:t>s</a:t>
            </a:r>
            <a:r>
              <a:rPr lang="en-US" altLang="en-US" sz="1800">
                <a:ea typeface="ＭＳ Ｐゴシック" panose="020B0600070205080204" pitchFamily="34" charset="-128"/>
              </a:rPr>
              <a:t>) is simply the old value of the materialized view, so the incremental change to the view is just      </a:t>
            </a:r>
            <a:r>
              <a:rPr lang="en-US" altLang="en-US" sz="1800" i="1">
                <a:ea typeface="ＭＳ Ｐゴシック" panose="020B0600070205080204" pitchFamily="34" charset="-128"/>
              </a:rPr>
              <a:t>i</a:t>
            </a:r>
            <a:r>
              <a:rPr lang="en-US" altLang="en-US" sz="1800" i="1" baseline="-25000">
                <a:ea typeface="ＭＳ Ｐゴシック" panose="020B0600070205080204" pitchFamily="34" charset="-128"/>
              </a:rPr>
              <a:t>r       </a:t>
            </a:r>
            <a:r>
              <a:rPr lang="en-US" altLang="en-US" sz="1800" i="1">
                <a:ea typeface="ＭＳ Ｐゴシック" panose="020B0600070205080204" pitchFamily="34" charset="-128"/>
              </a:rPr>
              <a:t>s</a:t>
            </a:r>
            <a:endParaRPr lang="en-US" altLang="en-US" sz="1800">
              <a:ea typeface="ＭＳ Ｐゴシック" panose="020B0600070205080204" pitchFamily="34" charset="-128"/>
            </a:endParaRPr>
          </a:p>
          <a:p>
            <a:r>
              <a:rPr lang="en-US" altLang="en-US" sz="1800">
                <a:ea typeface="ＭＳ Ｐゴシック" panose="020B0600070205080204" pitchFamily="34" charset="-128"/>
              </a:rPr>
              <a:t>Thus, for inserts     </a:t>
            </a:r>
            <a:r>
              <a:rPr lang="en-US" altLang="en-US" sz="1800" i="1">
                <a:ea typeface="ＭＳ Ｐゴシック" panose="020B0600070205080204" pitchFamily="34" charset="-128"/>
              </a:rPr>
              <a:t>v</a:t>
            </a:r>
            <a:r>
              <a:rPr lang="en-US" altLang="en-US" sz="1800" i="1" baseline="30000">
                <a:ea typeface="ＭＳ Ｐゴシック" panose="020B0600070205080204" pitchFamily="34" charset="-128"/>
              </a:rPr>
              <a:t>new </a:t>
            </a:r>
            <a:r>
              <a:rPr lang="en-US" altLang="en-US" sz="1800" i="1">
                <a:ea typeface="ＭＳ Ｐゴシック" panose="020B0600070205080204" pitchFamily="34" charset="-128"/>
              </a:rPr>
              <a:t>= v</a:t>
            </a:r>
            <a:r>
              <a:rPr lang="en-US" altLang="en-US" sz="1800" i="1" baseline="30000">
                <a:ea typeface="ＭＳ Ｐゴシック" panose="020B0600070205080204" pitchFamily="34" charset="-128"/>
              </a:rPr>
              <a:t>old </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rPr>
              <a:t>i</a:t>
            </a:r>
            <a:r>
              <a:rPr lang="en-US" altLang="en-US" sz="1800" i="1" baseline="-25000">
                <a:ea typeface="ＭＳ Ｐゴシック" panose="020B0600070205080204" pitchFamily="34" charset="-128"/>
              </a:rPr>
              <a:t>r       </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r>
              <a:rPr lang="en-US" altLang="en-US" sz="1800" i="1" baseline="-25000">
                <a:ea typeface="ＭＳ Ｐゴシック" panose="020B0600070205080204" pitchFamily="34" charset="-128"/>
              </a:rPr>
              <a:t> </a:t>
            </a:r>
          </a:p>
          <a:p>
            <a:r>
              <a:rPr lang="en-US" altLang="en-US" sz="1800">
                <a:ea typeface="ＭＳ Ｐゴシック" panose="020B0600070205080204" pitchFamily="34" charset="-128"/>
              </a:rPr>
              <a:t>Similarly for deletes    </a:t>
            </a:r>
            <a:r>
              <a:rPr lang="en-US" altLang="en-US" sz="1800" i="1">
                <a:ea typeface="ＭＳ Ｐゴシック" panose="020B0600070205080204" pitchFamily="34" charset="-128"/>
              </a:rPr>
              <a:t>v</a:t>
            </a:r>
            <a:r>
              <a:rPr lang="en-US" altLang="en-US" sz="1800" i="1" baseline="30000">
                <a:ea typeface="ＭＳ Ｐゴシック" panose="020B0600070205080204" pitchFamily="34" charset="-128"/>
              </a:rPr>
              <a:t>new </a:t>
            </a:r>
            <a:r>
              <a:rPr lang="en-US" altLang="en-US" sz="1800" i="1">
                <a:ea typeface="ＭＳ Ｐゴシック" panose="020B0600070205080204" pitchFamily="34" charset="-128"/>
              </a:rPr>
              <a:t>= v</a:t>
            </a:r>
            <a:r>
              <a:rPr lang="en-US" altLang="en-US" sz="1800" i="1" baseline="30000">
                <a:ea typeface="ＭＳ Ｐゴシック" panose="020B0600070205080204" pitchFamily="34" charset="-128"/>
              </a:rPr>
              <a:t>old </a:t>
            </a:r>
            <a:r>
              <a:rPr lang="en-US" altLang="en-US" sz="1800" i="1">
                <a:ea typeface="ＭＳ Ｐゴシック" panose="020B0600070205080204" pitchFamily="34" charset="-128"/>
              </a:rPr>
              <a:t>–</a:t>
            </a:r>
            <a:r>
              <a:rPr lang="en-US" altLang="en-US" sz="1800" i="1" baseline="30000">
                <a:ea typeface="ＭＳ Ｐゴシック" panose="020B0600070205080204" pitchFamily="34" charset="-128"/>
              </a:rPr>
              <a:t> </a:t>
            </a:r>
            <a:r>
              <a:rPr lang="en-US" altLang="en-US" sz="1800">
                <a:ea typeface="ＭＳ Ｐゴシック" panose="020B0600070205080204" pitchFamily="34" charset="-128"/>
              </a:rPr>
              <a:t>(</a:t>
            </a:r>
            <a:r>
              <a:rPr lang="en-US" altLang="en-US" sz="1800" i="1">
                <a:ea typeface="ＭＳ Ｐゴシック" panose="020B0600070205080204" pitchFamily="34" charset="-128"/>
              </a:rPr>
              <a:t>d</a:t>
            </a:r>
            <a:r>
              <a:rPr lang="en-US" altLang="en-US" sz="1800" i="1" baseline="-25000">
                <a:ea typeface="ＭＳ Ｐゴシック" panose="020B0600070205080204" pitchFamily="34" charset="-128"/>
              </a:rPr>
              <a:t>r        </a:t>
            </a:r>
            <a:r>
              <a:rPr lang="en-US" altLang="en-US" sz="1800" i="1">
                <a:ea typeface="ＭＳ Ｐゴシック" panose="020B0600070205080204" pitchFamily="34" charset="-128"/>
              </a:rPr>
              <a:t>s</a:t>
            </a:r>
            <a:r>
              <a:rPr lang="en-US" altLang="en-US" sz="1800">
                <a:ea typeface="ＭＳ Ｐゴシック" panose="020B0600070205080204" pitchFamily="34" charset="-128"/>
              </a:rPr>
              <a:t>)</a:t>
            </a:r>
          </a:p>
        </p:txBody>
      </p:sp>
      <p:sp>
        <p:nvSpPr>
          <p:cNvPr id="61444" name="AutoShape 4">
            <a:extLst>
              <a:ext uri="{FF2B5EF4-FFF2-40B4-BE49-F238E27FC236}">
                <a16:creationId xmlns:a16="http://schemas.microsoft.com/office/drawing/2014/main" id="{3A88F912-E31B-468A-88F9-FE3F3BC138E9}"/>
              </a:ext>
            </a:extLst>
          </p:cNvPr>
          <p:cNvSpPr>
            <a:spLocks noChangeArrowheads="1"/>
          </p:cNvSpPr>
          <p:nvPr/>
        </p:nvSpPr>
        <p:spPr bwMode="auto">
          <a:xfrm rot="5400000">
            <a:off x="4941887" y="11922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45" name="AutoShape 5">
            <a:extLst>
              <a:ext uri="{FF2B5EF4-FFF2-40B4-BE49-F238E27FC236}">
                <a16:creationId xmlns:a16="http://schemas.microsoft.com/office/drawing/2014/main" id="{D525E7AF-F396-4228-A6E4-2330E7162E9A}"/>
              </a:ext>
            </a:extLst>
          </p:cNvPr>
          <p:cNvSpPr>
            <a:spLocks noChangeArrowheads="1"/>
          </p:cNvSpPr>
          <p:nvPr/>
        </p:nvSpPr>
        <p:spPr bwMode="auto">
          <a:xfrm rot="5400000">
            <a:off x="4648201" y="2692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46" name="AutoShape 6">
            <a:extLst>
              <a:ext uri="{FF2B5EF4-FFF2-40B4-BE49-F238E27FC236}">
                <a16:creationId xmlns:a16="http://schemas.microsoft.com/office/drawing/2014/main" id="{562BA593-1B1D-44DC-831D-5A8C1399609D}"/>
              </a:ext>
            </a:extLst>
          </p:cNvPr>
          <p:cNvSpPr>
            <a:spLocks noChangeArrowheads="1"/>
          </p:cNvSpPr>
          <p:nvPr/>
        </p:nvSpPr>
        <p:spPr bwMode="auto">
          <a:xfrm rot="5400000">
            <a:off x="5613400" y="27130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47" name="AutoShape 7">
            <a:extLst>
              <a:ext uri="{FF2B5EF4-FFF2-40B4-BE49-F238E27FC236}">
                <a16:creationId xmlns:a16="http://schemas.microsoft.com/office/drawing/2014/main" id="{2A2D6B8A-F34B-40AB-8C32-CB1311F9B4F4}"/>
              </a:ext>
            </a:extLst>
          </p:cNvPr>
          <p:cNvSpPr>
            <a:spLocks noChangeArrowheads="1"/>
          </p:cNvSpPr>
          <p:nvPr/>
        </p:nvSpPr>
        <p:spPr bwMode="auto">
          <a:xfrm rot="5400000">
            <a:off x="4632326" y="37020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48" name="AutoShape 8">
            <a:extLst>
              <a:ext uri="{FF2B5EF4-FFF2-40B4-BE49-F238E27FC236}">
                <a16:creationId xmlns:a16="http://schemas.microsoft.com/office/drawing/2014/main" id="{39CA4530-BFB4-4BA4-848E-ACCC7E152B42}"/>
              </a:ext>
            </a:extLst>
          </p:cNvPr>
          <p:cNvSpPr>
            <a:spLocks noChangeArrowheads="1"/>
          </p:cNvSpPr>
          <p:nvPr/>
        </p:nvSpPr>
        <p:spPr bwMode="auto">
          <a:xfrm rot="5400000">
            <a:off x="2460626" y="30702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49" name="AutoShape 9">
            <a:extLst>
              <a:ext uri="{FF2B5EF4-FFF2-40B4-BE49-F238E27FC236}">
                <a16:creationId xmlns:a16="http://schemas.microsoft.com/office/drawing/2014/main" id="{8CEDA294-52F8-4D93-94D3-6E18B11291EB}"/>
              </a:ext>
            </a:extLst>
          </p:cNvPr>
          <p:cNvSpPr>
            <a:spLocks noChangeArrowheads="1"/>
          </p:cNvSpPr>
          <p:nvPr/>
        </p:nvSpPr>
        <p:spPr bwMode="auto">
          <a:xfrm rot="5400000">
            <a:off x="5154612" y="23352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0" name="AutoShape 10">
            <a:extLst>
              <a:ext uri="{FF2B5EF4-FFF2-40B4-BE49-F238E27FC236}">
                <a16:creationId xmlns:a16="http://schemas.microsoft.com/office/drawing/2014/main" id="{0F947C03-F973-4744-A8DD-36601E755A89}"/>
              </a:ext>
            </a:extLst>
          </p:cNvPr>
          <p:cNvSpPr>
            <a:spLocks noChangeArrowheads="1"/>
          </p:cNvSpPr>
          <p:nvPr/>
        </p:nvSpPr>
        <p:spPr bwMode="auto">
          <a:xfrm rot="5400000">
            <a:off x="3497263" y="234315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1" name="AutoShape 11">
            <a:extLst>
              <a:ext uri="{FF2B5EF4-FFF2-40B4-BE49-F238E27FC236}">
                <a16:creationId xmlns:a16="http://schemas.microsoft.com/office/drawing/2014/main" id="{752C8685-FA94-4418-80FB-F36A007A5685}"/>
              </a:ext>
            </a:extLst>
          </p:cNvPr>
          <p:cNvSpPr>
            <a:spLocks noChangeArrowheads="1"/>
          </p:cNvSpPr>
          <p:nvPr/>
        </p:nvSpPr>
        <p:spPr bwMode="auto">
          <a:xfrm rot="5400000">
            <a:off x="6369051" y="32956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2" name="AutoShape 12">
            <a:extLst>
              <a:ext uri="{FF2B5EF4-FFF2-40B4-BE49-F238E27FC236}">
                <a16:creationId xmlns:a16="http://schemas.microsoft.com/office/drawing/2014/main" id="{C2DFC200-4636-4E5E-ADC6-89C57E0E6102}"/>
              </a:ext>
            </a:extLst>
          </p:cNvPr>
          <p:cNvSpPr>
            <a:spLocks noChangeArrowheads="1"/>
          </p:cNvSpPr>
          <p:nvPr/>
        </p:nvSpPr>
        <p:spPr bwMode="auto">
          <a:xfrm rot="5400000">
            <a:off x="5030787" y="41005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3" name="Text Box 13">
            <a:extLst>
              <a:ext uri="{FF2B5EF4-FFF2-40B4-BE49-F238E27FC236}">
                <a16:creationId xmlns:a16="http://schemas.microsoft.com/office/drawing/2014/main" id="{81558057-9450-4781-8206-F26A9E98F3BF}"/>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A, 1</a:t>
            </a:r>
          </a:p>
          <a:p>
            <a:r>
              <a:rPr lang="en-US" altLang="en-US"/>
              <a:t>B, 2</a:t>
            </a:r>
          </a:p>
        </p:txBody>
      </p:sp>
      <p:sp>
        <p:nvSpPr>
          <p:cNvPr id="61454" name="Text Box 14">
            <a:extLst>
              <a:ext uri="{FF2B5EF4-FFF2-40B4-BE49-F238E27FC236}">
                <a16:creationId xmlns:a16="http://schemas.microsoft.com/office/drawing/2014/main" id="{9E257139-6B3B-4190-AC6E-D51D3472954F}"/>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1, p</a:t>
            </a:r>
          </a:p>
          <a:p>
            <a:r>
              <a:rPr lang="en-US" altLang="en-US"/>
              <a:t>2, r</a:t>
            </a:r>
          </a:p>
          <a:p>
            <a:r>
              <a:rPr lang="en-US" altLang="en-US"/>
              <a:t>2, s</a:t>
            </a:r>
          </a:p>
        </p:txBody>
      </p:sp>
      <p:sp>
        <p:nvSpPr>
          <p:cNvPr id="61455" name="Text Box 17">
            <a:extLst>
              <a:ext uri="{FF2B5EF4-FFF2-40B4-BE49-F238E27FC236}">
                <a16:creationId xmlns:a16="http://schemas.microsoft.com/office/drawing/2014/main" id="{CD755F11-23E9-4685-83B5-77B64FE0E15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A, 1, p</a:t>
            </a:r>
          </a:p>
          <a:p>
            <a:r>
              <a:rPr lang="en-US" altLang="en-US"/>
              <a:t>B, 2, r</a:t>
            </a:r>
          </a:p>
          <a:p>
            <a:r>
              <a:rPr lang="en-US" altLang="en-US"/>
              <a:t>B, 2, s</a:t>
            </a:r>
          </a:p>
        </p:txBody>
      </p:sp>
      <p:sp>
        <p:nvSpPr>
          <p:cNvPr id="61456" name="AutoShape 20">
            <a:extLst>
              <a:ext uri="{FF2B5EF4-FFF2-40B4-BE49-F238E27FC236}">
                <a16:creationId xmlns:a16="http://schemas.microsoft.com/office/drawing/2014/main" id="{7724C27D-E597-40F5-81C2-4FAD9B2214B1}"/>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7" name="Rectangle 21">
            <a:extLst>
              <a:ext uri="{FF2B5EF4-FFF2-40B4-BE49-F238E27FC236}">
                <a16:creationId xmlns:a16="http://schemas.microsoft.com/office/drawing/2014/main" id="{9D1E9586-770A-4216-B237-2B7C3534BDF6}"/>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8" name="Rectangle 22">
            <a:extLst>
              <a:ext uri="{FF2B5EF4-FFF2-40B4-BE49-F238E27FC236}">
                <a16:creationId xmlns:a16="http://schemas.microsoft.com/office/drawing/2014/main" id="{131EF358-504A-49B3-B458-DBCBD205BA84}"/>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59" name="Rectangle 24">
            <a:extLst>
              <a:ext uri="{FF2B5EF4-FFF2-40B4-BE49-F238E27FC236}">
                <a16:creationId xmlns:a16="http://schemas.microsoft.com/office/drawing/2014/main" id="{3219E879-377D-4AA5-BD4A-4BBDE5FDABA0}"/>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nvGrpSpPr>
          <p:cNvPr id="2" name="Group 29">
            <a:extLst>
              <a:ext uri="{FF2B5EF4-FFF2-40B4-BE49-F238E27FC236}">
                <a16:creationId xmlns:a16="http://schemas.microsoft.com/office/drawing/2014/main" id="{1B12620D-A863-44B1-8A48-2025D17F08B3}"/>
              </a:ext>
            </a:extLst>
          </p:cNvPr>
          <p:cNvGrpSpPr>
            <a:grpSpLocks/>
          </p:cNvGrpSpPr>
          <p:nvPr/>
        </p:nvGrpSpPr>
        <p:grpSpPr bwMode="auto">
          <a:xfrm>
            <a:off x="1562100" y="5392738"/>
            <a:ext cx="582613" cy="336550"/>
            <a:chOff x="984" y="3397"/>
            <a:chExt cx="367" cy="212"/>
          </a:xfrm>
        </p:grpSpPr>
        <p:sp>
          <p:nvSpPr>
            <p:cNvPr id="61464" name="Text Box 16">
              <a:extLst>
                <a:ext uri="{FF2B5EF4-FFF2-40B4-BE49-F238E27FC236}">
                  <a16:creationId xmlns:a16="http://schemas.microsoft.com/office/drawing/2014/main" id="{670769D1-59B6-4E9B-8580-C8DEC976E23F}"/>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C,2</a:t>
              </a:r>
            </a:p>
          </p:txBody>
        </p:sp>
        <p:sp>
          <p:nvSpPr>
            <p:cNvPr id="61465" name="Rectangle 25">
              <a:extLst>
                <a:ext uri="{FF2B5EF4-FFF2-40B4-BE49-F238E27FC236}">
                  <a16:creationId xmlns:a16="http://schemas.microsoft.com/office/drawing/2014/main" id="{229BF78F-E0DA-4594-ABA4-0D0D645896EF}"/>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grpSp>
        <p:nvGrpSpPr>
          <p:cNvPr id="3" name="Group 30">
            <a:extLst>
              <a:ext uri="{FF2B5EF4-FFF2-40B4-BE49-F238E27FC236}">
                <a16:creationId xmlns:a16="http://schemas.microsoft.com/office/drawing/2014/main" id="{83B4FEF6-F3B9-44EA-95C6-E2BFC0C9BD70}"/>
              </a:ext>
            </a:extLst>
          </p:cNvPr>
          <p:cNvGrpSpPr>
            <a:grpSpLocks/>
          </p:cNvGrpSpPr>
          <p:nvPr/>
        </p:nvGrpSpPr>
        <p:grpSpPr bwMode="auto">
          <a:xfrm>
            <a:off x="5553075" y="5626100"/>
            <a:ext cx="863600" cy="581025"/>
            <a:chOff x="3498" y="3544"/>
            <a:chExt cx="544" cy="366"/>
          </a:xfrm>
        </p:grpSpPr>
        <p:sp>
          <p:nvSpPr>
            <p:cNvPr id="61462" name="Text Box 18">
              <a:extLst>
                <a:ext uri="{FF2B5EF4-FFF2-40B4-BE49-F238E27FC236}">
                  <a16:creationId xmlns:a16="http://schemas.microsoft.com/office/drawing/2014/main" id="{88D03EFD-8A59-4996-A71B-0C5C2D1E06A0}"/>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a:t>C, 2, r</a:t>
              </a:r>
            </a:p>
            <a:p>
              <a:r>
                <a:rPr lang="en-US" altLang="en-US"/>
                <a:t>C, 2, s</a:t>
              </a:r>
            </a:p>
          </p:txBody>
        </p:sp>
        <p:sp>
          <p:nvSpPr>
            <p:cNvPr id="61463" name="Rectangle 26">
              <a:extLst>
                <a:ext uri="{FF2B5EF4-FFF2-40B4-BE49-F238E27FC236}">
                  <a16:creationId xmlns:a16="http://schemas.microsoft.com/office/drawing/2014/main" id="{564A1096-B49A-43E2-952F-4172525682F0}"/>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5DAB7A56-A9EE-4188-AEE4-8EC671FE9FF2}"/>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Selection and Projection Operations</a:t>
            </a:r>
          </a:p>
        </p:txBody>
      </p:sp>
      <p:sp>
        <p:nvSpPr>
          <p:cNvPr id="62467" name="Rectangle 3">
            <a:extLst>
              <a:ext uri="{FF2B5EF4-FFF2-40B4-BE49-F238E27FC236}">
                <a16:creationId xmlns:a16="http://schemas.microsoft.com/office/drawing/2014/main" id="{5F4FC070-FE06-441B-9785-4200B8121D20}"/>
              </a:ext>
            </a:extLst>
          </p:cNvPr>
          <p:cNvSpPr>
            <a:spLocks noGrp="1" noChangeArrowheads="1"/>
          </p:cNvSpPr>
          <p:nvPr>
            <p:ph type="body" idx="1"/>
          </p:nvPr>
        </p:nvSpPr>
        <p:spPr>
          <a:xfrm>
            <a:off x="914400" y="1120775"/>
            <a:ext cx="8181975" cy="5238750"/>
          </a:xfrm>
        </p:spPr>
        <p:txBody>
          <a:bodyPr/>
          <a:lstStyle/>
          <a:p>
            <a:pPr>
              <a:lnSpc>
                <a:spcPct val="90000"/>
              </a:lnSpc>
            </a:pPr>
            <a:r>
              <a:rPr lang="en-US" altLang="en-US" sz="1800">
                <a:ea typeface="ＭＳ Ｐゴシック" panose="020B0600070205080204" pitchFamily="34" charset="-128"/>
              </a:rPr>
              <a:t>Selection: Consider a view </a:t>
            </a:r>
            <a:r>
              <a:rPr lang="en-US" altLang="en-US" sz="1800" i="1">
                <a:ea typeface="ＭＳ Ｐゴシック" panose="020B0600070205080204" pitchFamily="34" charset="-128"/>
              </a:rPr>
              <a:t>v</a:t>
            </a:r>
            <a:r>
              <a:rPr lang="en-US" altLang="en-US" sz="1800">
                <a:ea typeface="ＭＳ Ｐゴシック" panose="020B0600070205080204" pitchFamily="34" charset="-128"/>
              </a:rPr>
              <a:t> = </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pPr lvl="1">
              <a:lnSpc>
                <a:spcPct val="90000"/>
              </a:lnSpc>
            </a:pPr>
            <a:r>
              <a:rPr lang="en-US" altLang="en-US" sz="1800" i="1">
                <a:ea typeface="ＭＳ Ｐゴシック" panose="020B0600070205080204" pitchFamily="34" charset="-128"/>
              </a:rPr>
              <a:t>v</a:t>
            </a:r>
            <a:r>
              <a:rPr lang="en-US" altLang="en-US" sz="1800" i="1" baseline="30000">
                <a:ea typeface="ＭＳ Ｐゴシック" panose="020B0600070205080204" pitchFamily="34" charset="-128"/>
              </a:rPr>
              <a:t>new </a:t>
            </a:r>
            <a:r>
              <a:rPr lang="en-US" altLang="en-US" sz="1800" i="1">
                <a:ea typeface="ＭＳ Ｐゴシック" panose="020B0600070205080204" pitchFamily="34" charset="-128"/>
              </a:rPr>
              <a:t>= v</a:t>
            </a:r>
            <a:r>
              <a:rPr lang="en-US" altLang="en-US" sz="1800" i="1" baseline="30000">
                <a:ea typeface="ＭＳ Ｐゴシック" panose="020B0600070205080204" pitchFamily="34" charset="-128"/>
              </a:rPr>
              <a:t>old </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i</a:t>
            </a:r>
            <a:r>
              <a:rPr lang="en-US" altLang="en-US" sz="1800" i="1" baseline="-25000">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pPr lvl="1">
              <a:lnSpc>
                <a:spcPct val="90000"/>
              </a:lnSpc>
            </a:pPr>
            <a:r>
              <a:rPr lang="en-US" altLang="en-US" sz="1800" i="1">
                <a:ea typeface="ＭＳ Ｐゴシック" panose="020B0600070205080204" pitchFamily="34" charset="-128"/>
              </a:rPr>
              <a:t>v</a:t>
            </a:r>
            <a:r>
              <a:rPr lang="en-US" altLang="en-US" sz="1800" i="1" baseline="30000">
                <a:ea typeface="ＭＳ Ｐゴシック" panose="020B0600070205080204" pitchFamily="34" charset="-128"/>
              </a:rPr>
              <a:t>new </a:t>
            </a:r>
            <a:r>
              <a:rPr lang="en-US" altLang="en-US" sz="1800" i="1">
                <a:ea typeface="ＭＳ Ｐゴシック" panose="020B0600070205080204" pitchFamily="34" charset="-128"/>
              </a:rPr>
              <a:t>= v</a:t>
            </a:r>
            <a:r>
              <a:rPr lang="en-US" altLang="en-US" sz="1800" i="1" baseline="30000">
                <a:ea typeface="ＭＳ Ｐゴシック" panose="020B0600070205080204" pitchFamily="34" charset="-128"/>
              </a:rPr>
              <a:t>old</a:t>
            </a:r>
            <a:r>
              <a:rPr lang="en-US" altLang="en-US" sz="1800" i="1">
                <a:ea typeface="ＭＳ Ｐゴシック" panose="020B0600070205080204" pitchFamily="34" charset="-128"/>
              </a:rPr>
              <a:t> - </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d</a:t>
            </a:r>
            <a:r>
              <a:rPr lang="en-US" altLang="en-US" sz="1800" i="1" baseline="-25000">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a:p>
            <a:pPr>
              <a:lnSpc>
                <a:spcPct val="90000"/>
              </a:lnSpc>
            </a:pPr>
            <a:r>
              <a:rPr lang="en-US" altLang="en-US" sz="1800">
                <a:ea typeface="ＭＳ Ｐゴシック" panose="020B0600070205080204" pitchFamily="34" charset="-128"/>
                <a:sym typeface="Symbol" panose="05050102010706020507" pitchFamily="18" charset="2"/>
              </a:rPr>
              <a:t>Projection is a more difficult operation </a:t>
            </a:r>
          </a:p>
          <a:p>
            <a:pPr lvl="1">
              <a:lnSpc>
                <a:spcPct val="90000"/>
              </a:lnSpc>
            </a:pP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A,B</a:t>
            </a:r>
            <a:r>
              <a:rPr lang="en-US" altLang="en-US" sz="1800">
                <a:ea typeface="ＭＳ Ｐゴシック" panose="020B0600070205080204" pitchFamily="34" charset="-128"/>
                <a:sym typeface="Symbol" panose="05050102010706020507" pitchFamily="18" charset="2"/>
              </a:rPr>
              <a:t>), and r(R) = {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,3)}</a:t>
            </a:r>
          </a:p>
          <a:p>
            <a:pPr lvl="1">
              <a:lnSpc>
                <a:spcPct val="90000"/>
              </a:lnSpc>
            </a:pPr>
            <a:r>
              <a:rPr lang="en-US" altLang="en-US" sz="1800">
                <a:ea typeface="ＭＳ Ｐゴシック" panose="020B0600070205080204" pitchFamily="34" charset="-128"/>
                <a:sym typeface="Symbol" panose="05050102010706020507" pitchFamily="18" charset="2"/>
              </a:rPr>
              <a:t>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has a single tuple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a:t>
            </a:r>
          </a:p>
          <a:p>
            <a:pPr lvl="1">
              <a:lnSpc>
                <a:spcPct val="90000"/>
              </a:lnSpc>
            </a:pPr>
            <a:r>
              <a:rPr lang="en-US" altLang="en-US" sz="1800">
                <a:ea typeface="ＭＳ Ｐゴシック" panose="020B0600070205080204" pitchFamily="34" charset="-128"/>
                <a:sym typeface="Symbol" panose="05050102010706020507" pitchFamily="18" charset="2"/>
              </a:rPr>
              <a:t>If we delete the tuple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,2) from </a:t>
            </a:r>
            <a:r>
              <a:rPr lang="en-US" altLang="en-US" sz="1800" i="1">
                <a:ea typeface="ＭＳ Ｐゴシック" panose="020B0600070205080204" pitchFamily="34" charset="-128"/>
                <a:sym typeface="Symbol" panose="05050102010706020507" pitchFamily="18" charset="2"/>
              </a:rPr>
              <a:t>r, </a:t>
            </a:r>
            <a:r>
              <a:rPr lang="en-US" altLang="en-US" sz="1800">
                <a:ea typeface="ＭＳ Ｐゴシック" panose="020B0600070205080204" pitchFamily="34" charset="-128"/>
                <a:sym typeface="Symbol" panose="05050102010706020507" pitchFamily="18" charset="2"/>
              </a:rPr>
              <a:t>we should not delete the tuple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 from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but if we then delete (</a:t>
            </a:r>
            <a:r>
              <a:rPr lang="en-US" altLang="en-US" sz="1800" i="1">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3) as well, we should delete the tuple</a:t>
            </a:r>
          </a:p>
          <a:p>
            <a:pPr>
              <a:lnSpc>
                <a:spcPct val="90000"/>
              </a:lnSpc>
            </a:pPr>
            <a:r>
              <a:rPr lang="en-US" altLang="en-US" sz="1800">
                <a:ea typeface="ＭＳ Ｐゴシック" panose="020B0600070205080204" pitchFamily="34" charset="-128"/>
                <a:sym typeface="Symbol" panose="05050102010706020507" pitchFamily="18" charset="2"/>
              </a:rPr>
              <a:t>For each tuple in a projection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 we will keep a count of how many times it was derived</a:t>
            </a:r>
          </a:p>
          <a:p>
            <a:pPr lvl="1">
              <a:lnSpc>
                <a:spcPct val="90000"/>
              </a:lnSpc>
            </a:pPr>
            <a:r>
              <a:rPr lang="en-US" altLang="en-US" sz="1800">
                <a:ea typeface="ＭＳ Ｐゴシック" panose="020B0600070205080204" pitchFamily="34" charset="-128"/>
                <a:sym typeface="Symbol" panose="05050102010706020507" pitchFamily="18" charset="2"/>
              </a:rPr>
              <a:t>On insert of a tuple to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if the resultant tuple is already in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we increment its count, else we add a new tuple with count = 1</a:t>
            </a:r>
          </a:p>
          <a:p>
            <a:pPr lvl="1">
              <a:lnSpc>
                <a:spcPct val="90000"/>
              </a:lnSpc>
            </a:pPr>
            <a:r>
              <a:rPr lang="en-US" altLang="en-US" sz="1800">
                <a:ea typeface="ＭＳ Ｐゴシック" panose="020B0600070205080204" pitchFamily="34" charset="-128"/>
                <a:sym typeface="Symbol" panose="05050102010706020507" pitchFamily="18" charset="2"/>
              </a:rPr>
              <a:t>On delete of a tuple from r, we decrement the count of the corresponding tuple in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a:t>
            </a:r>
          </a:p>
          <a:p>
            <a:pPr lvl="2">
              <a:lnSpc>
                <a:spcPct val="90000"/>
              </a:lnSpc>
            </a:pPr>
            <a:r>
              <a:rPr lang="en-US" altLang="en-US" sz="1800">
                <a:ea typeface="ＭＳ Ｐゴシック" panose="020B0600070205080204" pitchFamily="34" charset="-128"/>
                <a:sym typeface="Symbol" panose="05050102010706020507" pitchFamily="18" charset="2"/>
              </a:rPr>
              <a:t>if the count becomes 0, we delete the tuple from </a:t>
            </a:r>
            <a:r>
              <a:rPr lang="en-US" altLang="en-US" sz="1800" baseline="-25000">
                <a:ea typeface="ＭＳ Ｐゴシック" panose="020B0600070205080204" pitchFamily="34" charset="-128"/>
                <a:sym typeface="Symbol" panose="05050102010706020507" pitchFamily="18" charset="2"/>
              </a:rPr>
              <a:t>A</a:t>
            </a:r>
            <a:r>
              <a:rPr lang="en-US" altLang="en-US" sz="1800">
                <a:ea typeface="ＭＳ Ｐゴシック" panose="020B0600070205080204" pitchFamily="34" charset="-128"/>
                <a:sym typeface="Symbol" panose="05050102010706020507" pitchFamily="18" charset="2"/>
              </a:rPr>
              <a:t>(</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675555C8-335F-40C8-9EC7-A6AF6CA39A3B}"/>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Aggregation Operations</a:t>
            </a:r>
          </a:p>
        </p:txBody>
      </p:sp>
      <p:sp>
        <p:nvSpPr>
          <p:cNvPr id="63491" name="Rectangle 3">
            <a:extLst>
              <a:ext uri="{FF2B5EF4-FFF2-40B4-BE49-F238E27FC236}">
                <a16:creationId xmlns:a16="http://schemas.microsoft.com/office/drawing/2014/main" id="{54D67CF7-3B5B-4E44-9764-7384D57CED85}"/>
              </a:ext>
            </a:extLst>
          </p:cNvPr>
          <p:cNvSpPr>
            <a:spLocks noGrp="1" noChangeArrowheads="1"/>
          </p:cNvSpPr>
          <p:nvPr>
            <p:ph type="body" idx="1"/>
          </p:nvPr>
        </p:nvSpPr>
        <p:spPr>
          <a:xfrm>
            <a:off x="914400" y="1120775"/>
            <a:ext cx="7702550" cy="5514975"/>
          </a:xfrm>
        </p:spPr>
        <p:txBody>
          <a:bodyPr/>
          <a:lstStyle/>
          <a:p>
            <a:r>
              <a:rPr lang="en-US" altLang="en-US" sz="1600">
                <a:ea typeface="ＭＳ Ｐゴシック" panose="020B0600070205080204" pitchFamily="34" charset="-128"/>
              </a:rPr>
              <a:t>count : </a:t>
            </a:r>
            <a:r>
              <a:rPr lang="en-US" altLang="en-US" sz="1600" i="1">
                <a:ea typeface="ＭＳ Ｐゴシック" panose="020B0600070205080204" pitchFamily="34" charset="-128"/>
              </a:rPr>
              <a:t>v</a:t>
            </a:r>
            <a:r>
              <a:rPr lang="en-US" altLang="en-US" sz="1600">
                <a:ea typeface="ＭＳ Ｐゴシック" panose="020B0600070205080204" pitchFamily="34" charset="-128"/>
              </a:rPr>
              <a:t> = </a:t>
            </a:r>
            <a:r>
              <a:rPr lang="en-US" altLang="en-US" sz="1800" i="1" baseline="-25000">
                <a:ea typeface="ＭＳ Ｐゴシック" panose="020B0600070205080204" pitchFamily="34" charset="-128"/>
              </a:rPr>
              <a:t>A</a:t>
            </a:r>
            <a:r>
              <a:rPr lang="en-US" altLang="en-US" sz="1800" b="1" i="1">
                <a:latin typeface="Lucida Sans Unicode" panose="020B0602030504020204" pitchFamily="34" charset="0"/>
                <a:ea typeface="ＭＳ Ｐゴシック" panose="020B0600070205080204" pitchFamily="34" charset="-128"/>
                <a:sym typeface="Symbol" panose="05050102010706020507" pitchFamily="18" charset="2"/>
              </a:rPr>
              <a:t>g</a:t>
            </a:r>
            <a:r>
              <a:rPr lang="en-US" altLang="en-US" sz="1800" i="1" baseline="-25000">
                <a:ea typeface="ＭＳ Ｐゴシック" panose="020B0600070205080204" pitchFamily="34" charset="-128"/>
              </a:rPr>
              <a:t>count</a:t>
            </a:r>
            <a:r>
              <a:rPr lang="en-US" altLang="en-US" sz="1800" baseline="-25000">
                <a:ea typeface="ＭＳ Ｐゴシック" panose="020B0600070205080204" pitchFamily="34" charset="-128"/>
              </a:rPr>
              <a:t>(</a:t>
            </a:r>
            <a:r>
              <a:rPr lang="en-US" altLang="en-US" sz="1800" i="1" baseline="-25000">
                <a:ea typeface="ＭＳ Ｐゴシック" panose="020B0600070205080204" pitchFamily="34" charset="-128"/>
              </a:rPr>
              <a:t>B</a:t>
            </a:r>
            <a:r>
              <a:rPr lang="en-US" altLang="en-US" sz="1600" baseline="-25000">
                <a:ea typeface="ＭＳ Ｐゴシック" panose="020B0600070205080204" pitchFamily="34" charset="-128"/>
              </a:rPr>
              <a:t>)</a:t>
            </a:r>
            <a:r>
              <a:rPr lang="en-US" altLang="en-US" sz="1600" baseline="30000">
                <a:ea typeface="ＭＳ Ｐゴシック" panose="020B0600070205080204" pitchFamily="34" charset="-128"/>
              </a:rPr>
              <a:t>(</a:t>
            </a:r>
            <a:r>
              <a:rPr lang="en-US" altLang="en-US" sz="1600" i="1" baseline="30000">
                <a:ea typeface="ＭＳ Ｐゴシック" panose="020B0600070205080204" pitchFamily="34" charset="-128"/>
              </a:rPr>
              <a:t>r</a:t>
            </a:r>
            <a:r>
              <a:rPr lang="en-US" altLang="en-US" sz="1600" baseline="30000">
                <a:ea typeface="ＭＳ Ｐゴシック" panose="020B0600070205080204" pitchFamily="34" charset="-128"/>
              </a:rPr>
              <a:t>)</a:t>
            </a:r>
            <a:r>
              <a:rPr lang="en-US" altLang="en-US" sz="1600">
                <a:ea typeface="ＭＳ Ｐゴシック" panose="020B0600070205080204" pitchFamily="34" charset="-128"/>
              </a:rPr>
              <a:t>. </a:t>
            </a:r>
          </a:p>
          <a:p>
            <a:pPr lvl="1"/>
            <a:r>
              <a:rPr lang="en-US" altLang="en-US" sz="1600">
                <a:ea typeface="ＭＳ Ｐゴシック" panose="020B0600070205080204" pitchFamily="34" charset="-128"/>
              </a:rPr>
              <a:t>When</a:t>
            </a:r>
            <a:r>
              <a:rPr lang="en-US" altLang="en-US" sz="1800">
                <a:ea typeface="ＭＳ Ｐゴシック" panose="020B0600070205080204" pitchFamily="34" charset="-128"/>
              </a:rPr>
              <a:t> </a:t>
            </a:r>
            <a:r>
              <a:rPr lang="en-US" altLang="en-US" sz="1600">
                <a:ea typeface="ＭＳ Ｐゴシック" panose="020B0600070205080204" pitchFamily="34" charset="-128"/>
              </a:rPr>
              <a:t>a set of tuples i</a:t>
            </a:r>
            <a:r>
              <a:rPr lang="en-US" altLang="en-US" sz="2000" baseline="-25000">
                <a:ea typeface="ＭＳ Ｐゴシック" panose="020B0600070205080204" pitchFamily="34" charset="-128"/>
              </a:rPr>
              <a:t>r</a:t>
            </a:r>
            <a:r>
              <a:rPr lang="en-US" altLang="en-US" sz="1600">
                <a:ea typeface="ＭＳ Ｐゴシック" panose="020B0600070205080204" pitchFamily="34" charset="-128"/>
              </a:rPr>
              <a:t> is inserted </a:t>
            </a:r>
          </a:p>
          <a:p>
            <a:pPr lvl="2"/>
            <a:r>
              <a:rPr lang="en-US" altLang="en-US" sz="1600">
                <a:ea typeface="ＭＳ Ｐゴシック" panose="020B0600070205080204" pitchFamily="34" charset="-128"/>
                <a:sym typeface="Symbol" panose="05050102010706020507" pitchFamily="18" charset="2"/>
              </a:rPr>
              <a:t>For each tuple r in </a:t>
            </a:r>
            <a:r>
              <a:rPr lang="en-US" altLang="en-US" sz="1600">
                <a:ea typeface="ＭＳ Ｐゴシック" panose="020B0600070205080204" pitchFamily="34" charset="-128"/>
              </a:rPr>
              <a:t>i</a:t>
            </a:r>
            <a:r>
              <a:rPr lang="en-US" altLang="en-US" sz="2000" baseline="-25000">
                <a:ea typeface="ＭＳ Ｐゴシック" panose="020B0600070205080204" pitchFamily="34" charset="-128"/>
              </a:rPr>
              <a:t>r</a:t>
            </a:r>
            <a:r>
              <a:rPr lang="en-US" altLang="en-US" sz="1600">
                <a:ea typeface="ＭＳ Ｐゴシック" panose="020B0600070205080204" pitchFamily="34" charset="-128"/>
                <a:sym typeface="Symbol" panose="05050102010706020507" pitchFamily="18" charset="2"/>
              </a:rPr>
              <a:t>, if the corresponding group is already present in v, we increment its count, else we add a new tuple with count = 1</a:t>
            </a:r>
          </a:p>
          <a:p>
            <a:pPr lvl="1"/>
            <a:r>
              <a:rPr lang="en-US" altLang="en-US" sz="1600">
                <a:ea typeface="ＭＳ Ｐゴシック" panose="020B0600070205080204" pitchFamily="34" charset="-128"/>
              </a:rPr>
              <a:t>When a set of tuples d</a:t>
            </a:r>
            <a:r>
              <a:rPr lang="en-US" altLang="en-US" sz="2000" baseline="-25000">
                <a:ea typeface="ＭＳ Ｐゴシック" panose="020B0600070205080204" pitchFamily="34" charset="-128"/>
              </a:rPr>
              <a:t>r</a:t>
            </a:r>
            <a:r>
              <a:rPr lang="en-US" altLang="en-US" sz="1600">
                <a:ea typeface="ＭＳ Ｐゴシック" panose="020B0600070205080204" pitchFamily="34" charset="-128"/>
              </a:rPr>
              <a:t> is deleted</a:t>
            </a:r>
          </a:p>
          <a:p>
            <a:pPr lvl="2"/>
            <a:r>
              <a:rPr lang="en-US" altLang="en-US" sz="1600">
                <a:ea typeface="ＭＳ Ｐゴシック" panose="020B0600070205080204" pitchFamily="34" charset="-128"/>
              </a:rPr>
              <a:t>for each tuple t in i</a:t>
            </a:r>
            <a:r>
              <a:rPr lang="en-US" altLang="en-US" sz="2000" baseline="-25000">
                <a:ea typeface="ＭＳ Ｐゴシック" panose="020B0600070205080204" pitchFamily="34" charset="-128"/>
              </a:rPr>
              <a:t>r</a:t>
            </a:r>
            <a:r>
              <a:rPr lang="en-US" altLang="en-US" sz="1600" baseline="-25000">
                <a:ea typeface="ＭＳ Ｐゴシック" panose="020B0600070205080204" pitchFamily="34" charset="-128"/>
              </a:rPr>
              <a:t>.</a:t>
            </a:r>
            <a:r>
              <a:rPr lang="en-US" altLang="en-US" sz="1600">
                <a:ea typeface="ＭＳ Ｐゴシック" panose="020B0600070205080204" pitchFamily="34" charset="-128"/>
              </a:rPr>
              <a:t>we look for the group </a:t>
            </a:r>
            <a:r>
              <a:rPr lang="en-US" altLang="en-US" sz="1600" i="1">
                <a:ea typeface="ＭＳ Ｐゴシック" panose="020B0600070205080204" pitchFamily="34" charset="-128"/>
              </a:rPr>
              <a:t>t</a:t>
            </a:r>
            <a:r>
              <a:rPr lang="en-US" altLang="en-US" sz="1600">
                <a:ea typeface="ＭＳ Ｐゴシック" panose="020B0600070205080204" pitchFamily="34" charset="-128"/>
              </a:rPr>
              <a:t>.</a:t>
            </a:r>
            <a:r>
              <a:rPr lang="en-US" altLang="en-US" sz="1600" i="1">
                <a:ea typeface="ＭＳ Ｐゴシック" panose="020B0600070205080204" pitchFamily="34" charset="-128"/>
              </a:rPr>
              <a:t>A </a:t>
            </a:r>
            <a:r>
              <a:rPr lang="en-US" altLang="en-US" sz="1600">
                <a:ea typeface="ＭＳ Ｐゴシック" panose="020B0600070205080204" pitchFamily="34" charset="-128"/>
              </a:rPr>
              <a:t>in </a:t>
            </a:r>
            <a:r>
              <a:rPr lang="en-US" altLang="en-US" sz="1600" i="1">
                <a:ea typeface="ＭＳ Ｐゴシック" panose="020B0600070205080204" pitchFamily="34" charset="-128"/>
              </a:rPr>
              <a:t>v</a:t>
            </a:r>
            <a:r>
              <a:rPr lang="en-US" altLang="en-US" sz="1600">
                <a:ea typeface="ＭＳ Ｐゴシック" panose="020B0600070205080204" pitchFamily="34" charset="-128"/>
              </a:rPr>
              <a:t>, and subtract 1 from the count for the group. </a:t>
            </a:r>
          </a:p>
          <a:p>
            <a:pPr lvl="3"/>
            <a:r>
              <a:rPr lang="en-US" altLang="en-US" sz="1600">
                <a:ea typeface="ＭＳ Ｐゴシック" panose="020B0600070205080204" pitchFamily="34" charset="-128"/>
              </a:rPr>
              <a:t>If the count becomes 0, we delete from </a:t>
            </a:r>
            <a:r>
              <a:rPr lang="en-US" altLang="en-US" sz="1600" i="1">
                <a:ea typeface="ＭＳ Ｐゴシック" panose="020B0600070205080204" pitchFamily="34" charset="-128"/>
              </a:rPr>
              <a:t>v</a:t>
            </a:r>
            <a:r>
              <a:rPr lang="en-US" altLang="en-US" sz="1600">
                <a:ea typeface="ＭＳ Ｐゴシック" panose="020B0600070205080204" pitchFamily="34" charset="-128"/>
              </a:rPr>
              <a:t> the tuple for the group </a:t>
            </a:r>
            <a:r>
              <a:rPr lang="en-US" altLang="en-US" sz="1600" i="1">
                <a:ea typeface="ＭＳ Ｐゴシック" panose="020B0600070205080204" pitchFamily="34" charset="-128"/>
              </a:rPr>
              <a:t>t</a:t>
            </a:r>
            <a:r>
              <a:rPr lang="en-US" altLang="en-US" sz="1600">
                <a:ea typeface="ＭＳ Ｐゴシック" panose="020B0600070205080204" pitchFamily="34" charset="-128"/>
              </a:rPr>
              <a:t>.</a:t>
            </a:r>
            <a:r>
              <a:rPr lang="en-US" altLang="en-US" sz="1600" i="1">
                <a:ea typeface="ＭＳ Ｐゴシック" panose="020B0600070205080204" pitchFamily="34" charset="-128"/>
              </a:rPr>
              <a:t>A</a:t>
            </a:r>
          </a:p>
          <a:p>
            <a:r>
              <a:rPr lang="en-US" altLang="en-US" sz="1600">
                <a:ea typeface="ＭＳ Ｐゴシック" panose="020B0600070205080204" pitchFamily="34" charset="-128"/>
              </a:rPr>
              <a:t>sum: </a:t>
            </a:r>
            <a:r>
              <a:rPr lang="en-US" altLang="en-US" sz="1600" i="1">
                <a:ea typeface="ＭＳ Ｐゴシック" panose="020B0600070205080204" pitchFamily="34" charset="-128"/>
              </a:rPr>
              <a:t>v</a:t>
            </a:r>
            <a:r>
              <a:rPr lang="en-US" altLang="en-US" sz="1600">
                <a:ea typeface="ＭＳ Ｐゴシック" panose="020B0600070205080204" pitchFamily="34" charset="-128"/>
              </a:rPr>
              <a:t> = </a:t>
            </a:r>
            <a:r>
              <a:rPr lang="en-US" altLang="en-US" sz="1600" i="1" baseline="-25000">
                <a:ea typeface="ＭＳ Ｐゴシック" panose="020B0600070205080204" pitchFamily="34" charset="-128"/>
              </a:rPr>
              <a:t>A</a:t>
            </a:r>
            <a:r>
              <a:rPr lang="en-US" altLang="en-US" sz="1800" b="1" i="1">
                <a:latin typeface="Lucida Sans Unicode" panose="020B0602030504020204" pitchFamily="34" charset="0"/>
                <a:ea typeface="ＭＳ Ｐゴシック" panose="020B0600070205080204" pitchFamily="34" charset="-128"/>
                <a:sym typeface="Symbol" panose="05050102010706020507" pitchFamily="18" charset="2"/>
              </a:rPr>
              <a:t>g</a:t>
            </a:r>
            <a:r>
              <a:rPr lang="en-US" altLang="en-US" sz="1600" i="1" baseline="-25000">
                <a:ea typeface="ＭＳ Ｐゴシック" panose="020B0600070205080204" pitchFamily="34" charset="-128"/>
              </a:rPr>
              <a:t>sum </a:t>
            </a:r>
            <a:r>
              <a:rPr lang="en-US" altLang="en-US" sz="1600" baseline="-25000">
                <a:ea typeface="ＭＳ Ｐゴシック" panose="020B0600070205080204" pitchFamily="34" charset="-128"/>
              </a:rPr>
              <a:t>(</a:t>
            </a:r>
            <a:r>
              <a:rPr lang="en-US" altLang="en-US" sz="1600" i="1" baseline="-25000">
                <a:ea typeface="ＭＳ Ｐゴシック" panose="020B0600070205080204" pitchFamily="34" charset="-128"/>
              </a:rPr>
              <a:t>B</a:t>
            </a:r>
            <a:r>
              <a:rPr lang="en-US" altLang="en-US" sz="1600" baseline="-25000">
                <a:ea typeface="ＭＳ Ｐゴシック" panose="020B0600070205080204" pitchFamily="34" charset="-128"/>
              </a:rPr>
              <a:t>)</a:t>
            </a:r>
            <a:r>
              <a:rPr lang="en-US" altLang="en-US" sz="1600" baseline="30000">
                <a:ea typeface="ＭＳ Ｐゴシック" panose="020B0600070205080204" pitchFamily="34" charset="-128"/>
              </a:rPr>
              <a:t>(</a:t>
            </a:r>
            <a:r>
              <a:rPr lang="en-US" altLang="en-US" sz="1600" i="1" baseline="30000">
                <a:ea typeface="ＭＳ Ｐゴシック" panose="020B0600070205080204" pitchFamily="34" charset="-128"/>
              </a:rPr>
              <a:t>r</a:t>
            </a:r>
            <a:r>
              <a:rPr lang="en-US" altLang="en-US" sz="1600" baseline="30000">
                <a:ea typeface="ＭＳ Ｐゴシック" panose="020B0600070205080204" pitchFamily="34" charset="-128"/>
              </a:rPr>
              <a:t>) </a:t>
            </a:r>
            <a:br>
              <a:rPr lang="en-US" altLang="en-US" sz="1600" baseline="30000">
                <a:ea typeface="ＭＳ Ｐゴシック" panose="020B0600070205080204" pitchFamily="34" charset="-128"/>
              </a:rPr>
            </a:br>
            <a:endParaRPr lang="en-US" altLang="en-US" sz="1600" baseline="30000">
              <a:ea typeface="ＭＳ Ｐゴシック" panose="020B0600070205080204" pitchFamily="34" charset="-128"/>
            </a:endParaRPr>
          </a:p>
          <a:p>
            <a:pPr lvl="1"/>
            <a:r>
              <a:rPr lang="en-US" altLang="en-US" sz="1600">
                <a:ea typeface="ＭＳ Ｐゴシック" panose="020B0600070205080204" pitchFamily="34" charset="-128"/>
              </a:rPr>
              <a:t>We maintain the sum in a manner similar to count, except we add/subtract the B value instead of adding/subtracting 1 for the count</a:t>
            </a:r>
          </a:p>
          <a:p>
            <a:pPr lvl="1"/>
            <a:r>
              <a:rPr lang="en-US" altLang="en-US" sz="1600">
                <a:ea typeface="ＭＳ Ｐゴシック" panose="020B0600070205080204" pitchFamily="34" charset="-128"/>
              </a:rPr>
              <a:t>Additionally we maintain the count in order to detect groups with no tuples.  Such groups are deleted from v</a:t>
            </a:r>
          </a:p>
          <a:p>
            <a:pPr lvl="2"/>
            <a:r>
              <a:rPr lang="en-US" altLang="en-US" sz="1600">
                <a:ea typeface="ＭＳ Ｐゴシック" panose="020B0600070205080204" pitchFamily="34" charset="-128"/>
              </a:rPr>
              <a:t>Cannot simply test for sum = 0 (why?)</a:t>
            </a:r>
          </a:p>
          <a:p>
            <a:r>
              <a:rPr lang="en-US" altLang="en-US" sz="1600">
                <a:ea typeface="ＭＳ Ｐゴシック" panose="020B0600070205080204" pitchFamily="34" charset="-128"/>
              </a:rPr>
              <a:t>To handle the case of </a:t>
            </a:r>
            <a:r>
              <a:rPr lang="en-US" altLang="en-US" sz="1600" b="1">
                <a:ea typeface="ＭＳ Ｐゴシック" panose="020B0600070205080204" pitchFamily="34" charset="-128"/>
              </a:rPr>
              <a:t>avg</a:t>
            </a:r>
            <a:r>
              <a:rPr lang="en-US" altLang="en-US" sz="1600">
                <a:ea typeface="ＭＳ Ｐゴシック" panose="020B0600070205080204" pitchFamily="34" charset="-128"/>
              </a:rPr>
              <a:t>, we maintain the </a:t>
            </a:r>
            <a:r>
              <a:rPr lang="en-US" altLang="en-US" sz="1600" b="1">
                <a:ea typeface="ＭＳ Ｐゴシック" panose="020B0600070205080204" pitchFamily="34" charset="-128"/>
              </a:rPr>
              <a:t>sum </a:t>
            </a:r>
            <a:r>
              <a:rPr lang="en-US" altLang="en-US" sz="1600">
                <a:ea typeface="ＭＳ Ｐゴシック" panose="020B0600070205080204" pitchFamily="34" charset="-128"/>
              </a:rPr>
              <a:t>and </a:t>
            </a:r>
            <a:r>
              <a:rPr lang="en-US" altLang="en-US" sz="1600" b="1">
                <a:ea typeface="ＭＳ Ｐゴシック" panose="020B0600070205080204" pitchFamily="34" charset="-128"/>
              </a:rPr>
              <a:t>count </a:t>
            </a:r>
            <a:br>
              <a:rPr lang="en-US" altLang="en-US" sz="1600" b="1">
                <a:ea typeface="ＭＳ Ｐゴシック" panose="020B0600070205080204" pitchFamily="34" charset="-128"/>
              </a:rPr>
            </a:br>
            <a:r>
              <a:rPr lang="en-US" altLang="en-US" sz="1600">
                <a:ea typeface="ＭＳ Ｐゴシック" panose="020B0600070205080204" pitchFamily="34" charset="-128"/>
              </a:rPr>
              <a:t>aggregate values separately, and divide at the end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047272D-FD1C-42D6-B220-3F0A2F1316EF}"/>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Aggregate Operations (Cont.)</a:t>
            </a:r>
          </a:p>
        </p:txBody>
      </p:sp>
      <p:sp>
        <p:nvSpPr>
          <p:cNvPr id="64515" name="Rectangle 3">
            <a:extLst>
              <a:ext uri="{FF2B5EF4-FFF2-40B4-BE49-F238E27FC236}">
                <a16:creationId xmlns:a16="http://schemas.microsoft.com/office/drawing/2014/main" id="{9112A23D-9F81-406F-BAC9-74F4FEE514C3}"/>
              </a:ext>
            </a:extLst>
          </p:cNvPr>
          <p:cNvSpPr>
            <a:spLocks noGrp="1" noChangeArrowheads="1"/>
          </p:cNvSpPr>
          <p:nvPr>
            <p:ph type="body" idx="1"/>
          </p:nvPr>
        </p:nvSpPr>
        <p:spPr/>
        <p:txBody>
          <a:bodyPr/>
          <a:lstStyle/>
          <a:p>
            <a:r>
              <a:rPr lang="en-US" altLang="en-US" sz="1800" b="1">
                <a:ea typeface="ＭＳ Ｐゴシック" panose="020B0600070205080204" pitchFamily="34" charset="-128"/>
              </a:rPr>
              <a:t>min</a:t>
            </a:r>
            <a:r>
              <a:rPr lang="en-US" altLang="en-US" sz="1800">
                <a:ea typeface="ＭＳ Ｐゴシック" panose="020B0600070205080204" pitchFamily="34" charset="-128"/>
              </a:rPr>
              <a:t>, </a:t>
            </a:r>
            <a:r>
              <a:rPr lang="en-US" altLang="en-US" sz="1800" b="1">
                <a:ea typeface="ＭＳ Ｐゴシック" panose="020B0600070205080204" pitchFamily="34" charset="-128"/>
              </a:rPr>
              <a:t>max</a:t>
            </a:r>
            <a:r>
              <a:rPr lang="en-US" altLang="en-US" sz="1800">
                <a:ea typeface="ＭＳ Ｐゴシック" panose="020B0600070205080204" pitchFamily="34" charset="-128"/>
              </a:rPr>
              <a:t>: </a:t>
            </a:r>
            <a:r>
              <a:rPr lang="en-US" altLang="en-US" sz="1800" i="1">
                <a:ea typeface="ＭＳ Ｐゴシック" panose="020B0600070205080204" pitchFamily="34" charset="-128"/>
              </a:rPr>
              <a:t>v</a:t>
            </a:r>
            <a:r>
              <a:rPr lang="en-US" altLang="en-US" sz="1800">
                <a:ea typeface="ＭＳ Ｐゴシック" panose="020B0600070205080204" pitchFamily="34" charset="-128"/>
              </a:rPr>
              <a:t> = </a:t>
            </a:r>
            <a:r>
              <a:rPr lang="en-US" altLang="en-US" sz="1800" i="1" baseline="-25000">
                <a:ea typeface="ＭＳ Ｐゴシック" panose="020B0600070205080204" pitchFamily="34" charset="-128"/>
              </a:rPr>
              <a:t>A</a:t>
            </a:r>
            <a:r>
              <a:rPr lang="en-US" altLang="en-US" sz="2000" b="1" i="1">
                <a:latin typeface="Lucida Sans Unicode" panose="020B0602030504020204" pitchFamily="34" charset="0"/>
                <a:ea typeface="ＭＳ Ｐゴシック" panose="020B0600070205080204" pitchFamily="34" charset="-128"/>
                <a:sym typeface="Symbol" panose="05050102010706020507" pitchFamily="18" charset="2"/>
              </a:rPr>
              <a:t>g</a:t>
            </a:r>
            <a:r>
              <a:rPr lang="en-US" altLang="en-US" sz="1800" i="1" baseline="-25000">
                <a:ea typeface="ＭＳ Ｐゴシック" panose="020B0600070205080204" pitchFamily="34" charset="-128"/>
              </a:rPr>
              <a:t>min </a:t>
            </a:r>
            <a:r>
              <a:rPr lang="en-US" altLang="en-US" sz="1800" baseline="-25000">
                <a:ea typeface="ＭＳ Ｐゴシック" panose="020B0600070205080204" pitchFamily="34" charset="-128"/>
              </a:rPr>
              <a:t>(</a:t>
            </a:r>
            <a:r>
              <a:rPr lang="en-US" altLang="en-US" sz="1800" i="1" baseline="-25000">
                <a:ea typeface="ＭＳ Ｐゴシック" panose="020B0600070205080204" pitchFamily="34" charset="-128"/>
              </a:rPr>
              <a:t>B</a:t>
            </a:r>
            <a:r>
              <a:rPr lang="en-US" altLang="en-US" sz="1800" baseline="-25000">
                <a:ea typeface="ＭＳ Ｐゴシック" panose="020B0600070205080204" pitchFamily="34" charset="-128"/>
              </a:rPr>
              <a:t>) </a:t>
            </a:r>
            <a:r>
              <a:rPr lang="en-US" altLang="en-US" sz="1800">
                <a:ea typeface="ＭＳ Ｐゴシック" panose="020B0600070205080204" pitchFamily="34" charset="-128"/>
              </a:rPr>
              <a:t>(</a:t>
            </a:r>
            <a:r>
              <a:rPr lang="en-US" altLang="en-US" sz="1800" i="1">
                <a:ea typeface="ＭＳ Ｐゴシック" panose="020B0600070205080204" pitchFamily="34" charset="-128"/>
              </a:rPr>
              <a:t>r</a:t>
            </a:r>
            <a:r>
              <a:rPr lang="en-US" altLang="en-US" sz="1800">
                <a:ea typeface="ＭＳ Ｐゴシック" panose="020B0600070205080204" pitchFamily="34" charset="-128"/>
              </a:rPr>
              <a:t>).  </a:t>
            </a:r>
          </a:p>
          <a:p>
            <a:pPr lvl="1"/>
            <a:r>
              <a:rPr lang="en-US" altLang="en-US" sz="1800">
                <a:ea typeface="ＭＳ Ｐゴシック" panose="020B0600070205080204" pitchFamily="34" charset="-128"/>
              </a:rPr>
              <a:t>Handling insertions on r is straightforward.</a:t>
            </a:r>
          </a:p>
          <a:p>
            <a:pPr lvl="1"/>
            <a:r>
              <a:rPr lang="en-US" altLang="en-US" sz="1800">
                <a:ea typeface="ＭＳ Ｐゴシック" panose="020B0600070205080204" pitchFamily="34" charset="-128"/>
              </a:rPr>
              <a:t>Maintaining the aggregate values </a:t>
            </a:r>
            <a:r>
              <a:rPr lang="en-US" altLang="en-US" sz="1800" b="1">
                <a:ea typeface="ＭＳ Ｐゴシック" panose="020B0600070205080204" pitchFamily="34" charset="-128"/>
              </a:rPr>
              <a:t>min </a:t>
            </a:r>
            <a:r>
              <a:rPr lang="en-US" altLang="en-US" sz="1800">
                <a:ea typeface="ＭＳ Ｐゴシック" panose="020B0600070205080204" pitchFamily="34" charset="-128"/>
              </a:rPr>
              <a:t>and </a:t>
            </a:r>
            <a:r>
              <a:rPr lang="en-US" altLang="en-US" sz="1800" b="1">
                <a:ea typeface="ＭＳ Ｐゴシック" panose="020B0600070205080204" pitchFamily="34" charset="-128"/>
              </a:rPr>
              <a:t>max </a:t>
            </a:r>
            <a:r>
              <a:rPr lang="en-US" altLang="en-US" sz="1800">
                <a:ea typeface="ＭＳ Ｐゴシック" panose="020B0600070205080204" pitchFamily="34" charset="-128"/>
              </a:rPr>
              <a:t>on deletions may be more expensive.</a:t>
            </a:r>
            <a:r>
              <a:rPr lang="en-US" altLang="en-US" sz="1800" baseline="30000">
                <a:ea typeface="ＭＳ Ｐゴシック" panose="020B0600070205080204" pitchFamily="34" charset="-128"/>
              </a:rPr>
              <a:t>  </a:t>
            </a:r>
            <a:r>
              <a:rPr lang="en-US" altLang="en-US" sz="1800">
                <a:ea typeface="ＭＳ Ｐゴシック" panose="020B0600070205080204" pitchFamily="34" charset="-128"/>
              </a:rPr>
              <a:t>We have to look at the other tuples of </a:t>
            </a:r>
            <a:r>
              <a:rPr lang="en-US" altLang="en-US" sz="1800" i="1">
                <a:ea typeface="ＭＳ Ｐゴシック" panose="020B0600070205080204" pitchFamily="34" charset="-128"/>
              </a:rPr>
              <a:t>r</a:t>
            </a:r>
            <a:r>
              <a:rPr lang="en-US" altLang="en-US" sz="1800">
                <a:ea typeface="ＭＳ Ｐゴシック" panose="020B0600070205080204" pitchFamily="34" charset="-128"/>
              </a:rPr>
              <a:t> that are in the same group to find the new minimum</a:t>
            </a:r>
          </a:p>
          <a:p>
            <a:endParaRPr lang="en-US" altLang="en-US" sz="1800">
              <a:ea typeface="ＭＳ Ｐゴシック" panose="020B0600070205080204"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93CFA328-4F99-4829-A84A-AD84148DCBE9}"/>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Other Operations</a:t>
            </a:r>
          </a:p>
        </p:txBody>
      </p:sp>
      <p:sp>
        <p:nvSpPr>
          <p:cNvPr id="65539" name="Rectangle 3">
            <a:extLst>
              <a:ext uri="{FF2B5EF4-FFF2-40B4-BE49-F238E27FC236}">
                <a16:creationId xmlns:a16="http://schemas.microsoft.com/office/drawing/2014/main" id="{164AD6B3-D135-46FF-88E5-640BCE7A1453}"/>
              </a:ext>
            </a:extLst>
          </p:cNvPr>
          <p:cNvSpPr>
            <a:spLocks noGrp="1" noChangeArrowheads="1"/>
          </p:cNvSpPr>
          <p:nvPr>
            <p:ph type="body" idx="1"/>
          </p:nvPr>
        </p:nvSpPr>
        <p:spPr/>
        <p:txBody>
          <a:bodyPr/>
          <a:lstStyle/>
          <a:p>
            <a:r>
              <a:rPr lang="en-US" altLang="en-US" sz="1800">
                <a:ea typeface="ＭＳ Ｐゴシック" panose="020B0600070205080204" pitchFamily="34" charset="-128"/>
              </a:rPr>
              <a:t>Set intersection: </a:t>
            </a:r>
            <a:r>
              <a:rPr lang="en-US" altLang="en-US" sz="1800" i="1">
                <a:ea typeface="ＭＳ Ｐゴシック" panose="020B0600070205080204" pitchFamily="34" charset="-128"/>
              </a:rPr>
              <a:t>v</a:t>
            </a:r>
            <a:r>
              <a:rPr lang="en-US" altLang="en-US" sz="1800">
                <a:ea typeface="ＭＳ Ｐゴシック" panose="020B0600070205080204" pitchFamily="34" charset="-128"/>
              </a:rPr>
              <a:t> = </a:t>
            </a:r>
            <a:r>
              <a:rPr lang="en-US" altLang="en-US" sz="1800" i="1">
                <a:ea typeface="ＭＳ Ｐゴシック" panose="020B0600070205080204" pitchFamily="34" charset="-128"/>
              </a:rPr>
              <a:t>r </a:t>
            </a:r>
            <a:r>
              <a:rPr lang="en-US" altLang="en-US" sz="1800">
                <a:ea typeface="ＭＳ Ｐゴシック" panose="020B0600070205080204" pitchFamily="34" charset="-128"/>
                <a:sym typeface="Symbol" panose="05050102010706020507" pitchFamily="18" charset="2"/>
              </a:rPr>
              <a:t> </a:t>
            </a:r>
            <a:r>
              <a:rPr lang="en-US" altLang="en-US" sz="1800" i="1">
                <a:ea typeface="ＭＳ Ｐゴシック" panose="020B0600070205080204" pitchFamily="34" charset="-128"/>
                <a:sym typeface="Symbol" panose="05050102010706020507" pitchFamily="18" charset="2"/>
              </a:rPr>
              <a:t>s</a:t>
            </a:r>
            <a:endParaRPr lang="en-US" altLang="en-US" sz="1800">
              <a:ea typeface="ＭＳ Ｐゴシック" panose="020B0600070205080204" pitchFamily="34" charset="-128"/>
              <a:sym typeface="Symbol" panose="05050102010706020507" pitchFamily="18" charset="2"/>
            </a:endParaRPr>
          </a:p>
          <a:p>
            <a:pPr lvl="1"/>
            <a:r>
              <a:rPr lang="en-US" altLang="en-US" sz="1800">
                <a:ea typeface="ＭＳ Ｐゴシック" panose="020B0600070205080204" pitchFamily="34" charset="-128"/>
                <a:sym typeface="Symbol" panose="05050102010706020507" pitchFamily="18" charset="2"/>
              </a:rPr>
              <a:t> when a tuple is inserted in </a:t>
            </a:r>
            <a:r>
              <a:rPr lang="en-US" altLang="en-US" sz="1800" i="1">
                <a:ea typeface="ＭＳ Ｐゴシック" panose="020B0600070205080204" pitchFamily="34" charset="-128"/>
                <a:sym typeface="Symbol" panose="05050102010706020507" pitchFamily="18" charset="2"/>
              </a:rPr>
              <a:t>r</a:t>
            </a:r>
            <a:r>
              <a:rPr lang="en-US" altLang="en-US" sz="1800">
                <a:ea typeface="ＭＳ Ｐゴシック" panose="020B0600070205080204" pitchFamily="34" charset="-128"/>
                <a:sym typeface="Symbol" panose="05050102010706020507" pitchFamily="18" charset="2"/>
              </a:rPr>
              <a:t> we check if it is present in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and if so we add it to </a:t>
            </a:r>
            <a:r>
              <a:rPr lang="en-US" altLang="en-US" sz="1800" i="1">
                <a:ea typeface="ＭＳ Ｐゴシック" panose="020B0600070205080204" pitchFamily="34" charset="-128"/>
                <a:sym typeface="Symbol" panose="05050102010706020507" pitchFamily="18" charset="2"/>
              </a:rPr>
              <a:t>v</a:t>
            </a:r>
            <a:r>
              <a:rPr lang="en-US" altLang="en-US" sz="1800">
                <a:ea typeface="ＭＳ Ｐゴシック" panose="020B0600070205080204" pitchFamily="34" charset="-128"/>
                <a:sym typeface="Symbol" panose="05050102010706020507" pitchFamily="18" charset="2"/>
              </a:rPr>
              <a:t>. </a:t>
            </a:r>
          </a:p>
          <a:p>
            <a:pPr lvl="1"/>
            <a:r>
              <a:rPr lang="en-US" altLang="en-US" sz="1800">
                <a:ea typeface="ＭＳ Ｐゴシック" panose="020B0600070205080204" pitchFamily="34" charset="-128"/>
                <a:sym typeface="Symbol" panose="05050102010706020507" pitchFamily="18" charset="2"/>
              </a:rPr>
              <a:t>If the tuple is deleted from r, we delete it from the intersection if it is present. </a:t>
            </a:r>
          </a:p>
          <a:p>
            <a:pPr lvl="1"/>
            <a:r>
              <a:rPr lang="en-US" altLang="en-US" sz="1800">
                <a:ea typeface="ＭＳ Ｐゴシック" panose="020B0600070205080204" pitchFamily="34" charset="-128"/>
                <a:sym typeface="Symbol" panose="05050102010706020507" pitchFamily="18" charset="2"/>
              </a:rPr>
              <a:t>Updates to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are symmetric</a:t>
            </a:r>
          </a:p>
          <a:p>
            <a:pPr lvl="1"/>
            <a:r>
              <a:rPr lang="en-US" altLang="en-US" sz="1800">
                <a:ea typeface="ＭＳ Ｐゴシック" panose="020B0600070205080204" pitchFamily="34" charset="-128"/>
                <a:sym typeface="Symbol" panose="05050102010706020507" pitchFamily="18" charset="2"/>
              </a:rPr>
              <a:t>The other set operations, </a:t>
            </a:r>
            <a:r>
              <a:rPr lang="en-US" altLang="en-US" sz="1800" i="1">
                <a:ea typeface="ＭＳ Ｐゴシック" panose="020B0600070205080204" pitchFamily="34" charset="-128"/>
                <a:sym typeface="Symbol" panose="05050102010706020507" pitchFamily="18" charset="2"/>
              </a:rPr>
              <a:t>union </a:t>
            </a:r>
            <a:r>
              <a:rPr lang="en-US" altLang="en-US" sz="1800">
                <a:ea typeface="ＭＳ Ｐゴシック" panose="020B0600070205080204" pitchFamily="34" charset="-128"/>
                <a:sym typeface="Symbol" panose="05050102010706020507" pitchFamily="18" charset="2"/>
              </a:rPr>
              <a:t>and </a:t>
            </a:r>
            <a:r>
              <a:rPr lang="en-US" altLang="en-US" sz="1800" i="1">
                <a:ea typeface="ＭＳ Ｐゴシック" panose="020B0600070205080204" pitchFamily="34" charset="-128"/>
                <a:sym typeface="Symbol" panose="05050102010706020507" pitchFamily="18" charset="2"/>
              </a:rPr>
              <a:t>set difference </a:t>
            </a:r>
            <a:r>
              <a:rPr lang="en-US" altLang="en-US" sz="1800">
                <a:ea typeface="ＭＳ Ｐゴシック" panose="020B0600070205080204" pitchFamily="34" charset="-128"/>
                <a:sym typeface="Symbol" panose="05050102010706020507" pitchFamily="18" charset="2"/>
              </a:rPr>
              <a:t>are handled in a similar fashion.</a:t>
            </a:r>
          </a:p>
          <a:p>
            <a:r>
              <a:rPr lang="en-US" altLang="en-US" sz="1800">
                <a:ea typeface="ＭＳ Ｐゴシック" panose="020B0600070205080204" pitchFamily="34" charset="-128"/>
                <a:sym typeface="Symbol" panose="05050102010706020507" pitchFamily="18" charset="2"/>
              </a:rPr>
              <a:t>Outer joins are handled in much the same way as joins but with some extra work </a:t>
            </a:r>
          </a:p>
          <a:p>
            <a:pPr lvl="1"/>
            <a:r>
              <a:rPr lang="en-US" altLang="en-US" sz="1800">
                <a:ea typeface="ＭＳ Ｐゴシック" panose="020B0600070205080204" pitchFamily="34" charset="-128"/>
                <a:sym typeface="Symbol" panose="05050102010706020507" pitchFamily="18" charset="2"/>
              </a:rPr>
              <a:t>we leave details to you.</a:t>
            </a:r>
            <a:endParaRPr lang="en-US" altLang="en-US" sz="1800" i="1">
              <a:ea typeface="ＭＳ Ｐゴシック"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62D3276-918E-4857-838C-363678E049E3}"/>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Handling Expressions</a:t>
            </a:r>
          </a:p>
        </p:txBody>
      </p:sp>
      <p:sp>
        <p:nvSpPr>
          <p:cNvPr id="66563" name="Rectangle 3">
            <a:extLst>
              <a:ext uri="{FF2B5EF4-FFF2-40B4-BE49-F238E27FC236}">
                <a16:creationId xmlns:a16="http://schemas.microsoft.com/office/drawing/2014/main" id="{2A5B729D-0539-4CA4-A757-47D3B78D3B8A}"/>
              </a:ext>
            </a:extLst>
          </p:cNvPr>
          <p:cNvSpPr>
            <a:spLocks noGrp="1" noChangeArrowheads="1"/>
          </p:cNvSpPr>
          <p:nvPr>
            <p:ph type="body" idx="1"/>
          </p:nvPr>
        </p:nvSpPr>
        <p:spPr/>
        <p:txBody>
          <a:bodyPr/>
          <a:lstStyle/>
          <a:p>
            <a:r>
              <a:rPr lang="en-US" altLang="en-US" sz="1800">
                <a:ea typeface="ＭＳ Ｐゴシック" panose="020B0600070205080204" pitchFamily="34" charset="-128"/>
              </a:rPr>
              <a:t>To handle an entire expression, we derive expressions for computing the incremental change to the result of each sub-expressions, starting from the smallest sub-expressions.</a:t>
            </a:r>
          </a:p>
          <a:p>
            <a:r>
              <a:rPr lang="en-US" altLang="en-US" sz="1800">
                <a:ea typeface="ＭＳ Ｐゴシック" panose="020B0600070205080204" pitchFamily="34" charset="-128"/>
              </a:rPr>
              <a:t>E.g. consider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where each of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and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may be a complex expression</a:t>
            </a:r>
          </a:p>
          <a:p>
            <a:pPr lvl="1"/>
            <a:r>
              <a:rPr lang="en-US" altLang="en-US" sz="1800">
                <a:ea typeface="ＭＳ Ｐゴシック" panose="020B0600070205080204" pitchFamily="34" charset="-128"/>
              </a:rPr>
              <a:t>Suppose the set of tuples to be inserted into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1 </a:t>
            </a:r>
            <a:r>
              <a:rPr lang="en-US" altLang="en-US" sz="1800">
                <a:ea typeface="ＭＳ Ｐゴシック" panose="020B0600070205080204" pitchFamily="34" charset="-128"/>
              </a:rPr>
              <a:t>is given by </a:t>
            </a:r>
            <a:r>
              <a:rPr lang="en-US" altLang="en-US" sz="1800" i="1">
                <a:ea typeface="ＭＳ Ｐゴシック" panose="020B0600070205080204" pitchFamily="34" charset="-128"/>
              </a:rPr>
              <a:t>D</a:t>
            </a:r>
            <a:r>
              <a:rPr lang="en-US" altLang="en-US" sz="1800" baseline="-25000">
                <a:ea typeface="ＭＳ Ｐゴシック" panose="020B0600070205080204" pitchFamily="34" charset="-128"/>
              </a:rPr>
              <a:t>1 </a:t>
            </a:r>
          </a:p>
          <a:p>
            <a:pPr lvl="2"/>
            <a:r>
              <a:rPr lang="en-US" altLang="en-US" sz="1800">
                <a:ea typeface="ＭＳ Ｐゴシック" panose="020B0600070205080204" pitchFamily="34" charset="-128"/>
              </a:rPr>
              <a:t>Computed earlier, since smaller sub-expressions are handled first</a:t>
            </a:r>
          </a:p>
          <a:p>
            <a:pPr lvl="1"/>
            <a:r>
              <a:rPr lang="en-US" altLang="en-US" sz="1800">
                <a:ea typeface="ＭＳ Ｐゴシック" panose="020B0600070205080204" pitchFamily="34" charset="-128"/>
              </a:rPr>
              <a:t>Then  the set of tuples to be inserted into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1</a:t>
            </a:r>
            <a:r>
              <a:rPr lang="en-US" altLang="en-US" sz="1800">
                <a:ea typeface="ＭＳ Ｐゴシック" panose="020B0600070205080204" pitchFamily="34" charset="-128"/>
              </a:rPr>
              <a:t>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2</a:t>
            </a:r>
            <a:r>
              <a:rPr lang="en-US" altLang="en-US" sz="1800">
                <a:ea typeface="ＭＳ Ｐゴシック" panose="020B0600070205080204" pitchFamily="34" charset="-128"/>
              </a:rPr>
              <a:t> is given by</a:t>
            </a:r>
            <a:br>
              <a:rPr lang="en-US" altLang="en-US" sz="1800">
                <a:ea typeface="ＭＳ Ｐゴシック" panose="020B0600070205080204" pitchFamily="34" charset="-128"/>
              </a:rPr>
            </a:br>
            <a:r>
              <a:rPr lang="en-US" altLang="en-US" sz="1800">
                <a:ea typeface="ＭＳ Ｐゴシック" panose="020B0600070205080204" pitchFamily="34" charset="-128"/>
              </a:rPr>
              <a:t> </a:t>
            </a:r>
            <a:r>
              <a:rPr lang="en-US" altLang="en-US" sz="1800" i="1">
                <a:ea typeface="ＭＳ Ｐゴシック" panose="020B0600070205080204" pitchFamily="34" charset="-128"/>
              </a:rPr>
              <a:t>D</a:t>
            </a:r>
            <a:r>
              <a:rPr lang="en-US" altLang="en-US" sz="1800" baseline="-25000">
                <a:ea typeface="ＭＳ Ｐゴシック" panose="020B0600070205080204" pitchFamily="34" charset="-128"/>
              </a:rPr>
              <a:t>1       </a:t>
            </a:r>
            <a:r>
              <a:rPr lang="en-US" altLang="en-US" sz="1800" i="1">
                <a:ea typeface="ＭＳ Ｐゴシック" panose="020B0600070205080204" pitchFamily="34" charset="-128"/>
              </a:rPr>
              <a:t>E</a:t>
            </a:r>
            <a:r>
              <a:rPr lang="en-US" altLang="en-US" sz="1800" baseline="-25000">
                <a:ea typeface="ＭＳ Ｐゴシック" panose="020B0600070205080204" pitchFamily="34" charset="-128"/>
              </a:rPr>
              <a:t>2</a:t>
            </a:r>
          </a:p>
          <a:p>
            <a:pPr lvl="2"/>
            <a:r>
              <a:rPr lang="en-US" altLang="en-US" sz="1800">
                <a:ea typeface="ＭＳ Ｐゴシック" panose="020B0600070205080204" pitchFamily="34" charset="-128"/>
              </a:rPr>
              <a:t>This is just the usual way of maintaining joins</a:t>
            </a:r>
          </a:p>
        </p:txBody>
      </p:sp>
      <p:sp>
        <p:nvSpPr>
          <p:cNvPr id="66564" name="AutoShape 4">
            <a:extLst>
              <a:ext uri="{FF2B5EF4-FFF2-40B4-BE49-F238E27FC236}">
                <a16:creationId xmlns:a16="http://schemas.microsoft.com/office/drawing/2014/main" id="{CAB47E9C-03E0-45E9-9573-8013427E91C4}"/>
              </a:ext>
            </a:extLst>
          </p:cNvPr>
          <p:cNvSpPr>
            <a:spLocks noChangeArrowheads="1"/>
          </p:cNvSpPr>
          <p:nvPr/>
        </p:nvSpPr>
        <p:spPr bwMode="auto">
          <a:xfrm rot="5400000">
            <a:off x="2039937" y="40497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6565" name="AutoShape 5">
            <a:extLst>
              <a:ext uri="{FF2B5EF4-FFF2-40B4-BE49-F238E27FC236}">
                <a16:creationId xmlns:a16="http://schemas.microsoft.com/office/drawing/2014/main" id="{644E6128-E494-446E-8B69-279AD7F38A16}"/>
              </a:ext>
            </a:extLst>
          </p:cNvPr>
          <p:cNvSpPr>
            <a:spLocks noChangeArrowheads="1"/>
          </p:cNvSpPr>
          <p:nvPr/>
        </p:nvSpPr>
        <p:spPr bwMode="auto">
          <a:xfrm rot="5400000">
            <a:off x="3016250" y="21097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6566" name="AutoShape 6">
            <a:extLst>
              <a:ext uri="{FF2B5EF4-FFF2-40B4-BE49-F238E27FC236}">
                <a16:creationId xmlns:a16="http://schemas.microsoft.com/office/drawing/2014/main" id="{77C68C58-1395-4EFF-ADF8-2F1EA264AAE5}"/>
              </a:ext>
            </a:extLst>
          </p:cNvPr>
          <p:cNvSpPr>
            <a:spLocks noChangeArrowheads="1"/>
          </p:cNvSpPr>
          <p:nvPr/>
        </p:nvSpPr>
        <p:spPr bwMode="auto">
          <a:xfrm rot="5400000">
            <a:off x="6178551" y="37814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450B55C1-DBDC-447C-B24F-EC7D5481CFB6}"/>
              </a:ext>
            </a:extLst>
          </p:cNvPr>
          <p:cNvSpPr>
            <a:spLocks noGrp="1" noChangeArrowheads="1"/>
          </p:cNvSpPr>
          <p:nvPr>
            <p:ph type="title"/>
          </p:nvPr>
        </p:nvSpPr>
        <p:spPr>
          <a:xfrm>
            <a:off x="595313" y="-257175"/>
            <a:ext cx="8605837" cy="1011238"/>
          </a:xfrm>
        </p:spPr>
        <p:txBody>
          <a:bodyPr/>
          <a:lstStyle/>
          <a:p>
            <a:pPr>
              <a:defRPr/>
            </a:pPr>
            <a:r>
              <a:rPr lang="en-US">
                <a:effectLst>
                  <a:outerShdw blurRad="38100" dist="38100" dir="2700000" algn="tl">
                    <a:srgbClr val="C0C0C0"/>
                  </a:outerShdw>
                </a:effectLst>
                <a:ea typeface="ＭＳ Ｐゴシック" pitchFamily="34" charset="-128"/>
              </a:rPr>
              <a:t>Query Optimization and Materialized Views</a:t>
            </a:r>
          </a:p>
        </p:txBody>
      </p:sp>
      <p:sp>
        <p:nvSpPr>
          <p:cNvPr id="67587" name="Rectangle 3">
            <a:extLst>
              <a:ext uri="{FF2B5EF4-FFF2-40B4-BE49-F238E27FC236}">
                <a16:creationId xmlns:a16="http://schemas.microsoft.com/office/drawing/2014/main" id="{8DE13A8E-930C-47F2-A3E4-A1836EC54EDB}"/>
              </a:ext>
            </a:extLst>
          </p:cNvPr>
          <p:cNvSpPr>
            <a:spLocks noGrp="1" noChangeArrowheads="1"/>
          </p:cNvSpPr>
          <p:nvPr>
            <p:ph type="body" idx="1"/>
          </p:nvPr>
        </p:nvSpPr>
        <p:spPr>
          <a:xfrm>
            <a:off x="571500" y="1243013"/>
            <a:ext cx="8183563" cy="5297487"/>
          </a:xfrm>
        </p:spPr>
        <p:txBody>
          <a:bodyPr/>
          <a:lstStyle/>
          <a:p>
            <a:r>
              <a:rPr lang="en-US" altLang="en-US" sz="1800">
                <a:ea typeface="ＭＳ Ｐゴシック" panose="020B0600070205080204" pitchFamily="34" charset="-128"/>
              </a:rPr>
              <a:t>Rewriting queries to use materialized views:</a:t>
            </a:r>
          </a:p>
          <a:p>
            <a:pPr lvl="1"/>
            <a:r>
              <a:rPr lang="en-US" altLang="en-US" sz="1800">
                <a:ea typeface="ＭＳ Ｐゴシック" panose="020B0600070205080204" pitchFamily="34" charset="-128"/>
              </a:rPr>
              <a:t>A materialized view </a:t>
            </a:r>
            <a:r>
              <a:rPr lang="en-US" altLang="en-US" sz="1800" i="1">
                <a:ea typeface="ＭＳ Ｐゴシック" panose="020B0600070205080204" pitchFamily="34" charset="-128"/>
              </a:rPr>
              <a:t>v = r       s </a:t>
            </a:r>
            <a:r>
              <a:rPr lang="en-US" altLang="en-US" sz="1800">
                <a:ea typeface="ＭＳ Ｐゴシック" panose="020B0600070205080204" pitchFamily="34" charset="-128"/>
              </a:rPr>
              <a:t>is available </a:t>
            </a:r>
          </a:p>
          <a:p>
            <a:pPr lvl="1"/>
            <a:r>
              <a:rPr lang="en-US" altLang="en-US" sz="1800">
                <a:ea typeface="ＭＳ Ｐゴシック" panose="020B0600070205080204" pitchFamily="34" charset="-128"/>
              </a:rPr>
              <a:t>A user submits a query    </a:t>
            </a:r>
            <a:r>
              <a:rPr lang="en-US" altLang="en-US" sz="1800" i="1">
                <a:ea typeface="ＭＳ Ｐゴシック" panose="020B0600070205080204" pitchFamily="34" charset="-128"/>
              </a:rPr>
              <a:t>r      s     t</a:t>
            </a:r>
            <a:endParaRPr lang="en-US" altLang="en-US" sz="1800">
              <a:ea typeface="ＭＳ Ｐゴシック" panose="020B0600070205080204" pitchFamily="34" charset="-128"/>
            </a:endParaRPr>
          </a:p>
          <a:p>
            <a:pPr lvl="1"/>
            <a:r>
              <a:rPr lang="en-US" altLang="en-US" sz="1800">
                <a:ea typeface="ＭＳ Ｐゴシック" panose="020B0600070205080204" pitchFamily="34" charset="-128"/>
              </a:rPr>
              <a:t>We can rewrite the query as </a:t>
            </a:r>
            <a:r>
              <a:rPr lang="en-US" altLang="en-US" sz="1800" i="1">
                <a:ea typeface="ＭＳ Ｐゴシック" panose="020B0600070205080204" pitchFamily="34" charset="-128"/>
              </a:rPr>
              <a:t>v      t</a:t>
            </a:r>
            <a:r>
              <a:rPr lang="en-US" altLang="en-US" sz="1800">
                <a:ea typeface="ＭＳ Ｐゴシック" panose="020B0600070205080204" pitchFamily="34" charset="-128"/>
              </a:rPr>
              <a:t> </a:t>
            </a:r>
          </a:p>
          <a:p>
            <a:pPr lvl="2"/>
            <a:r>
              <a:rPr lang="en-US" altLang="en-US" sz="1800">
                <a:ea typeface="ＭＳ Ｐゴシック" panose="020B0600070205080204" pitchFamily="34" charset="-128"/>
              </a:rPr>
              <a:t>Whether to do so depends on cost estimates for the two alternative</a:t>
            </a:r>
          </a:p>
          <a:p>
            <a:r>
              <a:rPr lang="en-US" altLang="en-US" sz="1800">
                <a:ea typeface="ＭＳ Ｐゴシック" panose="020B0600070205080204" pitchFamily="34" charset="-128"/>
              </a:rPr>
              <a:t>Replacing a use of a materialized view by the view definition:</a:t>
            </a:r>
          </a:p>
          <a:p>
            <a:pPr lvl="1"/>
            <a:r>
              <a:rPr lang="en-US" altLang="en-US" sz="1800">
                <a:ea typeface="ＭＳ Ｐゴシック" panose="020B0600070205080204" pitchFamily="34" charset="-128"/>
              </a:rPr>
              <a:t>A materialized view v = r       s is available, but without any index on it</a:t>
            </a:r>
          </a:p>
          <a:p>
            <a:pPr lvl="1"/>
            <a:r>
              <a:rPr lang="en-US" altLang="en-US" sz="1800">
                <a:ea typeface="ＭＳ Ｐゴシック" panose="020B0600070205080204" pitchFamily="34" charset="-128"/>
              </a:rPr>
              <a:t>User submits a query </a:t>
            </a:r>
            <a:r>
              <a:rPr lang="en-US" altLang="en-US" sz="1800">
                <a:ea typeface="ＭＳ Ｐゴシック" panose="020B0600070205080204" pitchFamily="34" charset="-128"/>
                <a:sym typeface="Symbol" panose="05050102010706020507" pitchFamily="18" charset="2"/>
              </a:rPr>
              <a:t></a:t>
            </a:r>
            <a:r>
              <a:rPr lang="en-US" altLang="en-US" sz="1800" baseline="-25000">
                <a:ea typeface="ＭＳ Ｐゴシック" panose="020B0600070205080204" pitchFamily="34" charset="-128"/>
                <a:sym typeface="Symbol" panose="05050102010706020507" pitchFamily="18" charset="2"/>
              </a:rPr>
              <a:t>A=10</a:t>
            </a:r>
            <a:r>
              <a:rPr lang="en-US" altLang="en-US" sz="1800">
                <a:ea typeface="ＭＳ Ｐゴシック" panose="020B0600070205080204" pitchFamily="34" charset="-128"/>
                <a:sym typeface="Symbol" panose="05050102010706020507" pitchFamily="18" charset="2"/>
              </a:rPr>
              <a:t>(v). </a:t>
            </a:r>
          </a:p>
          <a:p>
            <a:pPr lvl="1"/>
            <a:r>
              <a:rPr lang="en-US" altLang="en-US" sz="1800">
                <a:ea typeface="ＭＳ Ｐゴシック" panose="020B0600070205080204" pitchFamily="34" charset="-128"/>
                <a:sym typeface="Symbol" panose="05050102010706020507" pitchFamily="18" charset="2"/>
              </a:rPr>
              <a:t>Suppose also that </a:t>
            </a:r>
            <a:r>
              <a:rPr lang="en-US" altLang="en-US" sz="1800" i="1">
                <a:ea typeface="ＭＳ Ｐゴシック" panose="020B0600070205080204" pitchFamily="34" charset="-128"/>
                <a:sym typeface="Symbol" panose="05050102010706020507" pitchFamily="18" charset="2"/>
              </a:rPr>
              <a:t>s</a:t>
            </a:r>
            <a:r>
              <a:rPr lang="en-US" altLang="en-US" sz="1800">
                <a:ea typeface="ＭＳ Ｐゴシック" panose="020B0600070205080204" pitchFamily="34" charset="-128"/>
                <a:sym typeface="Symbol" panose="05050102010706020507" pitchFamily="18" charset="2"/>
              </a:rPr>
              <a:t> has an index on the common attribute B, and r has an index on attribute A. </a:t>
            </a:r>
          </a:p>
          <a:p>
            <a:pPr lvl="1"/>
            <a:r>
              <a:rPr lang="en-US" altLang="en-US" sz="1800">
                <a:ea typeface="ＭＳ Ｐゴシック" panose="020B0600070205080204" pitchFamily="34" charset="-128"/>
                <a:sym typeface="Symbol" panose="05050102010706020507" pitchFamily="18" charset="2"/>
              </a:rPr>
              <a:t>The best plan for this query may be to replace</a:t>
            </a:r>
            <a:r>
              <a:rPr lang="en-US" altLang="en-US" sz="1800" i="1">
                <a:ea typeface="ＭＳ Ｐゴシック" panose="020B0600070205080204" pitchFamily="34" charset="-128"/>
                <a:sym typeface="Symbol" panose="05050102010706020507" pitchFamily="18" charset="2"/>
              </a:rPr>
              <a:t> v</a:t>
            </a:r>
            <a:r>
              <a:rPr lang="en-US" altLang="en-US" sz="1800">
                <a:ea typeface="ＭＳ Ｐゴシック" panose="020B0600070205080204" pitchFamily="34" charset="-128"/>
                <a:sym typeface="Symbol" panose="05050102010706020507" pitchFamily="18" charset="2"/>
              </a:rPr>
              <a:t> by </a:t>
            </a:r>
            <a:r>
              <a:rPr lang="en-US" altLang="en-US" sz="1800" i="1">
                <a:ea typeface="ＭＳ Ｐゴシック" panose="020B0600070205080204" pitchFamily="34" charset="-128"/>
                <a:sym typeface="Symbol" panose="05050102010706020507" pitchFamily="18" charset="2"/>
              </a:rPr>
              <a:t>r      s, </a:t>
            </a:r>
            <a:r>
              <a:rPr lang="en-US" altLang="en-US" sz="1800">
                <a:ea typeface="ＭＳ Ｐゴシック" panose="020B0600070205080204" pitchFamily="34" charset="-128"/>
                <a:sym typeface="Symbol" panose="05050102010706020507" pitchFamily="18" charset="2"/>
              </a:rPr>
              <a:t>which can lead to the query plan </a:t>
            </a:r>
            <a:r>
              <a:rPr lang="en-US" altLang="en-US" sz="1800" baseline="-25000">
                <a:ea typeface="ＭＳ Ｐゴシック" panose="020B0600070205080204" pitchFamily="34" charset="-128"/>
                <a:sym typeface="Symbol" panose="05050102010706020507" pitchFamily="18" charset="2"/>
              </a:rPr>
              <a:t>A=10</a:t>
            </a:r>
            <a:r>
              <a:rPr lang="en-US" altLang="en-US" sz="1800">
                <a:ea typeface="ＭＳ Ｐゴシック" panose="020B0600070205080204" pitchFamily="34" charset="-128"/>
                <a:sym typeface="Symbol" panose="05050102010706020507" pitchFamily="18" charset="2"/>
              </a:rPr>
              <a:t>(r)      s</a:t>
            </a:r>
          </a:p>
          <a:p>
            <a:r>
              <a:rPr lang="en-US" altLang="en-US" sz="1800">
                <a:ea typeface="ＭＳ Ｐゴシック" panose="020B0600070205080204" pitchFamily="34" charset="-128"/>
                <a:sym typeface="Symbol" panose="05050102010706020507" pitchFamily="18" charset="2"/>
              </a:rPr>
              <a:t>Query optimizer should be extended to consider all above </a:t>
            </a:r>
            <a:br>
              <a:rPr lang="en-US" altLang="en-US" sz="1800">
                <a:ea typeface="ＭＳ Ｐゴシック" panose="020B0600070205080204" pitchFamily="34" charset="-128"/>
                <a:sym typeface="Symbol" panose="05050102010706020507" pitchFamily="18" charset="2"/>
              </a:rPr>
            </a:br>
            <a:r>
              <a:rPr lang="en-US" altLang="en-US" sz="1800">
                <a:ea typeface="ＭＳ Ｐゴシック" panose="020B0600070205080204" pitchFamily="34" charset="-128"/>
                <a:sym typeface="Symbol" panose="05050102010706020507" pitchFamily="18" charset="2"/>
              </a:rPr>
              <a:t>alternatives and  choose the best overall plan </a:t>
            </a:r>
            <a:r>
              <a:rPr lang="en-US" altLang="en-US" sz="1800" baseline="30000">
                <a:ea typeface="ＭＳ Ｐゴシック" panose="020B0600070205080204" pitchFamily="34" charset="-128"/>
                <a:sym typeface="Symbol" panose="05050102010706020507" pitchFamily="18" charset="2"/>
              </a:rPr>
              <a:t> </a:t>
            </a:r>
          </a:p>
        </p:txBody>
      </p:sp>
      <p:sp>
        <p:nvSpPr>
          <p:cNvPr id="67588" name="AutoShape 4">
            <a:extLst>
              <a:ext uri="{FF2B5EF4-FFF2-40B4-BE49-F238E27FC236}">
                <a16:creationId xmlns:a16="http://schemas.microsoft.com/office/drawing/2014/main" id="{D2A65221-05DF-46D5-947E-577FDA86F169}"/>
              </a:ext>
            </a:extLst>
          </p:cNvPr>
          <p:cNvSpPr>
            <a:spLocks noChangeArrowheads="1"/>
          </p:cNvSpPr>
          <p:nvPr/>
        </p:nvSpPr>
        <p:spPr bwMode="auto">
          <a:xfrm rot="5400000">
            <a:off x="4029075" y="17192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89" name="AutoShape 5">
            <a:extLst>
              <a:ext uri="{FF2B5EF4-FFF2-40B4-BE49-F238E27FC236}">
                <a16:creationId xmlns:a16="http://schemas.microsoft.com/office/drawing/2014/main" id="{374EA54C-228C-4FEA-BC52-2CD907327F24}"/>
              </a:ext>
            </a:extLst>
          </p:cNvPr>
          <p:cNvSpPr>
            <a:spLocks noChangeArrowheads="1"/>
          </p:cNvSpPr>
          <p:nvPr/>
        </p:nvSpPr>
        <p:spPr bwMode="auto">
          <a:xfrm rot="5400000">
            <a:off x="4600575" y="20907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90" name="AutoShape 6">
            <a:extLst>
              <a:ext uri="{FF2B5EF4-FFF2-40B4-BE49-F238E27FC236}">
                <a16:creationId xmlns:a16="http://schemas.microsoft.com/office/drawing/2014/main" id="{393BA556-8E28-4F0B-94BF-209C498FABF1}"/>
              </a:ext>
            </a:extLst>
          </p:cNvPr>
          <p:cNvSpPr>
            <a:spLocks noChangeArrowheads="1"/>
          </p:cNvSpPr>
          <p:nvPr/>
        </p:nvSpPr>
        <p:spPr bwMode="auto">
          <a:xfrm rot="5400000">
            <a:off x="4171951" y="21177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91" name="AutoShape 7">
            <a:extLst>
              <a:ext uri="{FF2B5EF4-FFF2-40B4-BE49-F238E27FC236}">
                <a16:creationId xmlns:a16="http://schemas.microsoft.com/office/drawing/2014/main" id="{03D0D03E-EA23-4212-B9E9-AE63829DDB70}"/>
              </a:ext>
            </a:extLst>
          </p:cNvPr>
          <p:cNvSpPr>
            <a:spLocks noChangeArrowheads="1"/>
          </p:cNvSpPr>
          <p:nvPr/>
        </p:nvSpPr>
        <p:spPr bwMode="auto">
          <a:xfrm rot="5400000">
            <a:off x="6721476" y="4978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92" name="AutoShape 8">
            <a:extLst>
              <a:ext uri="{FF2B5EF4-FFF2-40B4-BE49-F238E27FC236}">
                <a16:creationId xmlns:a16="http://schemas.microsoft.com/office/drawing/2014/main" id="{1DAA47CF-2305-4DD8-AF42-530CFF08DCBF}"/>
              </a:ext>
            </a:extLst>
          </p:cNvPr>
          <p:cNvSpPr>
            <a:spLocks noChangeArrowheads="1"/>
          </p:cNvSpPr>
          <p:nvPr/>
        </p:nvSpPr>
        <p:spPr bwMode="auto">
          <a:xfrm rot="5400000">
            <a:off x="4502151" y="24796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93" name="AutoShape 9">
            <a:extLst>
              <a:ext uri="{FF2B5EF4-FFF2-40B4-BE49-F238E27FC236}">
                <a16:creationId xmlns:a16="http://schemas.microsoft.com/office/drawing/2014/main" id="{70D166AE-0A6C-41DC-8848-BC92DC30D4D6}"/>
              </a:ext>
            </a:extLst>
          </p:cNvPr>
          <p:cNvSpPr>
            <a:spLocks noChangeArrowheads="1"/>
          </p:cNvSpPr>
          <p:nvPr/>
        </p:nvSpPr>
        <p:spPr bwMode="auto">
          <a:xfrm rot="5400000">
            <a:off x="3971926" y="35782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
        <p:nvSpPr>
          <p:cNvPr id="67594" name="AutoShape 10">
            <a:extLst>
              <a:ext uri="{FF2B5EF4-FFF2-40B4-BE49-F238E27FC236}">
                <a16:creationId xmlns:a16="http://schemas.microsoft.com/office/drawing/2014/main" id="{6355140E-5A15-4050-93F4-001F20DC0FD8}"/>
              </a:ext>
            </a:extLst>
          </p:cNvPr>
          <p:cNvSpPr>
            <a:spLocks noChangeArrowheads="1"/>
          </p:cNvSpPr>
          <p:nvPr/>
        </p:nvSpPr>
        <p:spPr bwMode="auto">
          <a:xfrm rot="5400000">
            <a:off x="4435476" y="52736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180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718D8EE8-7936-4321-A72E-C9AC4C9BAC6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Materialized View Selection</a:t>
            </a:r>
          </a:p>
        </p:txBody>
      </p:sp>
      <p:sp>
        <p:nvSpPr>
          <p:cNvPr id="68611" name="Rectangle 3">
            <a:extLst>
              <a:ext uri="{FF2B5EF4-FFF2-40B4-BE49-F238E27FC236}">
                <a16:creationId xmlns:a16="http://schemas.microsoft.com/office/drawing/2014/main" id="{788771C9-B95B-43BF-AC55-3780A3CF78A5}"/>
              </a:ext>
            </a:extLst>
          </p:cNvPr>
          <p:cNvSpPr>
            <a:spLocks noGrp="1" noChangeArrowheads="1"/>
          </p:cNvSpPr>
          <p:nvPr>
            <p:ph type="body" idx="1"/>
          </p:nvPr>
        </p:nvSpPr>
        <p:spPr/>
        <p:txBody>
          <a:bodyPr/>
          <a:lstStyle/>
          <a:p>
            <a:r>
              <a:rPr lang="en-US" altLang="en-US" sz="1800" b="1">
                <a:solidFill>
                  <a:srgbClr val="0000FF"/>
                </a:solidFill>
                <a:ea typeface="ＭＳ Ｐゴシック" panose="020B0600070205080204" pitchFamily="34" charset="-128"/>
                <a:sym typeface="Symbol" panose="05050102010706020507" pitchFamily="18" charset="2"/>
              </a:rPr>
              <a:t>Materialized view selection</a:t>
            </a:r>
            <a:r>
              <a:rPr lang="en-US" altLang="en-US" sz="1800">
                <a:ea typeface="ＭＳ Ｐゴシック" panose="020B0600070205080204" pitchFamily="34" charset="-128"/>
                <a:sym typeface="Symbol" panose="05050102010706020507" pitchFamily="18" charset="2"/>
              </a:rPr>
              <a:t>: </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What is the best set of views to materialize?</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 </a:t>
            </a:r>
          </a:p>
          <a:p>
            <a:r>
              <a:rPr lang="en-US" altLang="en-US" sz="1800" b="1">
                <a:solidFill>
                  <a:srgbClr val="0000FF"/>
                </a:solidFill>
                <a:ea typeface="ＭＳ Ｐゴシック" panose="020B0600070205080204" pitchFamily="34" charset="-128"/>
                <a:sym typeface="Symbol" panose="05050102010706020507" pitchFamily="18" charset="2"/>
              </a:rPr>
              <a:t>Index selection</a:t>
            </a:r>
            <a:r>
              <a:rPr lang="en-US" altLang="en-US" sz="1800" b="1">
                <a:solidFill>
                  <a:schemeClr val="tx2"/>
                </a:solidFill>
                <a:ea typeface="ＭＳ Ｐゴシック" panose="020B0600070205080204" pitchFamily="34" charset="-128"/>
                <a:sym typeface="Symbol" panose="05050102010706020507" pitchFamily="18" charset="2"/>
              </a:rPr>
              <a:t>: </a:t>
            </a:r>
            <a:r>
              <a:rPr lang="en-US" altLang="en-US" sz="1800" b="1">
                <a:ea typeface="ＭＳ Ｐゴシック" panose="020B0600070205080204" pitchFamily="34" charset="-128"/>
                <a:sym typeface="Symbol" panose="05050102010706020507" pitchFamily="18" charset="2"/>
              </a:rPr>
              <a:t> </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what is  the best set of indices to create</a:t>
            </a:r>
            <a:r>
              <a:rPr lang="ja-JP" altLang="en-US" sz="1800">
                <a:ea typeface="ＭＳ Ｐゴシック" panose="020B0600070205080204" pitchFamily="34" charset="-128"/>
                <a:sym typeface="Symbol" panose="05050102010706020507" pitchFamily="18" charset="2"/>
              </a:rPr>
              <a:t>”</a:t>
            </a:r>
            <a:endParaRPr lang="en-US" altLang="ja-JP" sz="1800">
              <a:ea typeface="ＭＳ Ｐゴシック" panose="020B0600070205080204" pitchFamily="34" charset="-128"/>
              <a:sym typeface="Symbol" panose="05050102010706020507" pitchFamily="18" charset="2"/>
            </a:endParaRPr>
          </a:p>
          <a:p>
            <a:pPr lvl="1"/>
            <a:r>
              <a:rPr lang="en-US" altLang="en-US" sz="1800">
                <a:ea typeface="ＭＳ Ｐゴシック" panose="020B0600070205080204" pitchFamily="34" charset="-128"/>
                <a:sym typeface="Symbol" panose="05050102010706020507" pitchFamily="18" charset="2"/>
              </a:rPr>
              <a:t>closely related, to materialized view selection</a:t>
            </a:r>
          </a:p>
          <a:p>
            <a:pPr lvl="2">
              <a:lnSpc>
                <a:spcPct val="90000"/>
              </a:lnSpc>
            </a:pPr>
            <a:r>
              <a:rPr lang="en-US" altLang="en-US" sz="1800">
                <a:ea typeface="ＭＳ Ｐゴシック" panose="020B0600070205080204" pitchFamily="34" charset="-128"/>
                <a:sym typeface="Symbol" panose="05050102010706020507" pitchFamily="18" charset="2"/>
              </a:rPr>
              <a:t>but simpler</a:t>
            </a:r>
          </a:p>
          <a:p>
            <a:pPr>
              <a:lnSpc>
                <a:spcPct val="90000"/>
              </a:lnSpc>
            </a:pPr>
            <a:r>
              <a:rPr lang="en-US" altLang="en-US" sz="1800">
                <a:ea typeface="ＭＳ Ｐゴシック" panose="020B0600070205080204" pitchFamily="34" charset="-128"/>
                <a:sym typeface="Symbol" panose="05050102010706020507" pitchFamily="18" charset="2"/>
              </a:rPr>
              <a:t>Materialized view selection and index selection based on typical system </a:t>
            </a:r>
            <a:r>
              <a:rPr lang="en-US" altLang="en-US" sz="1800" b="1">
                <a:solidFill>
                  <a:srgbClr val="0000FF"/>
                </a:solidFill>
                <a:ea typeface="ＭＳ Ｐゴシック" panose="020B0600070205080204" pitchFamily="34" charset="-128"/>
                <a:sym typeface="Symbol" panose="05050102010706020507" pitchFamily="18" charset="2"/>
              </a:rPr>
              <a:t>workload</a:t>
            </a:r>
            <a:r>
              <a:rPr lang="en-US" altLang="en-US" sz="1800">
                <a:ea typeface="ＭＳ Ｐゴシック" panose="020B0600070205080204" pitchFamily="34" charset="-128"/>
                <a:sym typeface="Symbol" panose="05050102010706020507" pitchFamily="18" charset="2"/>
              </a:rPr>
              <a:t> (queries and updates)</a:t>
            </a:r>
          </a:p>
          <a:p>
            <a:pPr lvl="1"/>
            <a:r>
              <a:rPr lang="en-US" altLang="en-US" sz="1800">
                <a:ea typeface="ＭＳ Ｐゴシック" panose="020B0600070205080204" pitchFamily="34" charset="-128"/>
              </a:rPr>
              <a:t>Typical goal: minimize time to execute workload , subject to constraints on space and time taken for some critical queries/updates</a:t>
            </a:r>
          </a:p>
          <a:p>
            <a:pPr lvl="1">
              <a:lnSpc>
                <a:spcPct val="90000"/>
              </a:lnSpc>
            </a:pPr>
            <a:r>
              <a:rPr lang="en-US" altLang="en-US" sz="1800">
                <a:ea typeface="ＭＳ Ｐゴシック" panose="020B0600070205080204" pitchFamily="34" charset="-128"/>
              </a:rPr>
              <a:t>One of the steps in database tuning </a:t>
            </a:r>
          </a:p>
          <a:p>
            <a:pPr lvl="2"/>
            <a:r>
              <a:rPr lang="en-US" altLang="en-US" sz="1800">
                <a:ea typeface="ＭＳ Ｐゴシック" panose="020B0600070205080204" pitchFamily="34" charset="-128"/>
              </a:rPr>
              <a:t>more on tuning in later chapters</a:t>
            </a:r>
          </a:p>
          <a:p>
            <a:r>
              <a:rPr lang="en-US" altLang="en-US" sz="1800">
                <a:ea typeface="ＭＳ Ｐゴシック" panose="020B0600070205080204" pitchFamily="34" charset="-128"/>
                <a:sym typeface="Symbol" panose="05050102010706020507" pitchFamily="18" charset="2"/>
              </a:rPr>
              <a:t>Commercial database systems provide tools (called </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tuning assistants</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 or </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wizards</a:t>
            </a:r>
            <a:r>
              <a:rPr lang="ja-JP" altLang="en-US" sz="1800">
                <a:ea typeface="ＭＳ Ｐゴシック" panose="020B0600070205080204" pitchFamily="34" charset="-128"/>
                <a:sym typeface="Symbol" panose="05050102010706020507" pitchFamily="18" charset="2"/>
              </a:rPr>
              <a:t>”</a:t>
            </a:r>
            <a:r>
              <a:rPr lang="en-US" altLang="ja-JP" sz="1800">
                <a:ea typeface="ＭＳ Ｐゴシック" panose="020B0600070205080204" pitchFamily="34" charset="-128"/>
                <a:sym typeface="Symbol" panose="05050102010706020507" pitchFamily="18" charset="2"/>
              </a:rPr>
              <a:t>) to help the database administrator choose what indices and materialized views to create </a:t>
            </a:r>
            <a:endParaRPr lang="en-US" altLang="en-US" sz="1800">
              <a:ea typeface="ＭＳ Ｐゴシック" panose="020B0600070205080204" pitchFamily="34" charset="-128"/>
              <a:sym typeface="Symbol" panose="05050102010706020507" pitchFamily="18"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21D1677D-E982-4488-8687-0FA7C0AEA3D3}"/>
              </a:ext>
            </a:extLst>
          </p:cNvPr>
          <p:cNvSpPr>
            <a:spLocks noGrp="1" noChangeArrowheads="1"/>
          </p:cNvSpPr>
          <p:nvPr>
            <p:ph type="title"/>
          </p:nvPr>
        </p:nvSpPr>
        <p:spPr>
          <a:xfrm>
            <a:off x="481013" y="15875"/>
            <a:ext cx="9121775" cy="638175"/>
          </a:xfrm>
        </p:spPr>
        <p:txBody>
          <a:bodyPr/>
          <a:lstStyle/>
          <a:p>
            <a:pPr>
              <a:defRPr/>
            </a:pPr>
            <a:r>
              <a:rPr lang="en-US">
                <a:effectLst>
                  <a:outerShdw blurRad="38100" dist="38100" dir="2700000" algn="tl">
                    <a:srgbClr val="C0C0C0"/>
                  </a:outerShdw>
                </a:effectLst>
                <a:ea typeface="ＭＳ Ｐゴシック" pitchFamily="34" charset="-128"/>
              </a:rPr>
              <a:t>Transformation of Relational Expressions</a:t>
            </a:r>
          </a:p>
        </p:txBody>
      </p:sp>
      <p:sp>
        <p:nvSpPr>
          <p:cNvPr id="15363" name="Rectangle 3">
            <a:extLst>
              <a:ext uri="{FF2B5EF4-FFF2-40B4-BE49-F238E27FC236}">
                <a16:creationId xmlns:a16="http://schemas.microsoft.com/office/drawing/2014/main" id="{454ADB6F-B0C3-4C3A-9A77-DC2360CF0A4B}"/>
              </a:ext>
            </a:extLst>
          </p:cNvPr>
          <p:cNvSpPr>
            <a:spLocks noGrp="1" noChangeArrowheads="1"/>
          </p:cNvSpPr>
          <p:nvPr>
            <p:ph type="body" idx="1"/>
          </p:nvPr>
        </p:nvSpPr>
        <p:spPr>
          <a:xfrm>
            <a:off x="814388" y="1093788"/>
            <a:ext cx="7767637" cy="4903787"/>
          </a:xfrm>
        </p:spPr>
        <p:txBody>
          <a:bodyPr/>
          <a:lstStyle/>
          <a:p>
            <a:r>
              <a:rPr lang="en-US" altLang="en-US" sz="2000">
                <a:ea typeface="ＭＳ Ｐゴシック" panose="020B0600070205080204" pitchFamily="34" charset="-128"/>
              </a:rPr>
              <a:t>Two relational algebra expressions are said to be </a:t>
            </a:r>
            <a:r>
              <a:rPr lang="en-US" altLang="en-US" sz="2000" b="1">
                <a:solidFill>
                  <a:srgbClr val="3366CC"/>
                </a:solidFill>
                <a:ea typeface="ＭＳ Ｐゴシック" panose="020B0600070205080204" pitchFamily="34" charset="-128"/>
              </a:rPr>
              <a:t>equivalent</a:t>
            </a:r>
            <a:r>
              <a:rPr lang="en-US" altLang="en-US" sz="2000">
                <a:ea typeface="ＭＳ Ｐゴシック" panose="020B0600070205080204" pitchFamily="34" charset="-128"/>
              </a:rPr>
              <a:t> if the two expressions generate the same set of tuples on every </a:t>
            </a:r>
            <a:r>
              <a:rPr lang="en-US" altLang="en-US" sz="2000" i="1">
                <a:ea typeface="ＭＳ Ｐゴシック" panose="020B0600070205080204" pitchFamily="34" charset="-128"/>
              </a:rPr>
              <a:t>legal</a:t>
            </a:r>
            <a:r>
              <a:rPr lang="en-US" altLang="en-US" sz="2000">
                <a:ea typeface="ＭＳ Ｐゴシック" panose="020B0600070205080204" pitchFamily="34" charset="-128"/>
              </a:rPr>
              <a:t> database instance</a:t>
            </a:r>
          </a:p>
          <a:p>
            <a:pPr lvl="1"/>
            <a:r>
              <a:rPr lang="en-US" altLang="en-US" sz="2000">
                <a:ea typeface="ＭＳ Ｐゴシック" panose="020B0600070205080204" pitchFamily="34" charset="-128"/>
              </a:rPr>
              <a:t>Note: order of tuples is irrelevant</a:t>
            </a:r>
          </a:p>
          <a:p>
            <a:pPr lvl="1"/>
            <a:r>
              <a:rPr lang="en-US" altLang="en-US" sz="2000">
                <a:ea typeface="ＭＳ Ｐゴシック" panose="020B0600070205080204" pitchFamily="34" charset="-128"/>
              </a:rPr>
              <a:t>we don</a:t>
            </a:r>
            <a:r>
              <a:rPr lang="ja-JP" altLang="en-US" sz="2000">
                <a:ea typeface="ＭＳ Ｐゴシック" panose="020B0600070205080204" pitchFamily="34" charset="-128"/>
              </a:rPr>
              <a:t>’</a:t>
            </a:r>
            <a:r>
              <a:rPr lang="en-US" altLang="ja-JP" sz="2000">
                <a:ea typeface="ＭＳ Ｐゴシック" panose="020B0600070205080204" pitchFamily="34" charset="-128"/>
              </a:rPr>
              <a:t>t care if they generate different results on databases that violate integrity constraints</a:t>
            </a:r>
          </a:p>
          <a:p>
            <a:r>
              <a:rPr lang="en-US" altLang="en-US" sz="2000">
                <a:ea typeface="ＭＳ Ｐゴシック" panose="020B0600070205080204" pitchFamily="34" charset="-128"/>
              </a:rPr>
              <a:t>In SQL, inputs and outputs are multisets of tuples</a:t>
            </a:r>
          </a:p>
          <a:p>
            <a:pPr lvl="1"/>
            <a:r>
              <a:rPr lang="en-US" altLang="en-US" sz="2000">
                <a:ea typeface="ＭＳ Ｐゴシック" panose="020B0600070205080204" pitchFamily="34" charset="-128"/>
              </a:rPr>
              <a:t>Two expressions in the multiset version of the relational algebra are said to be equivalent if the two expressions generate the same multiset of tuples on every legal database instance. </a:t>
            </a:r>
          </a:p>
          <a:p>
            <a:r>
              <a:rPr lang="en-US" altLang="en-US" sz="2000">
                <a:ea typeface="ＭＳ Ｐゴシック" panose="020B0600070205080204" pitchFamily="34" charset="-128"/>
              </a:rPr>
              <a:t>An </a:t>
            </a:r>
            <a:r>
              <a:rPr lang="en-US" altLang="en-US" sz="2000" b="1">
                <a:solidFill>
                  <a:srgbClr val="3366CC"/>
                </a:solidFill>
                <a:ea typeface="ＭＳ Ｐゴシック" panose="020B0600070205080204" pitchFamily="34" charset="-128"/>
              </a:rPr>
              <a:t>equivalence rule</a:t>
            </a:r>
            <a:r>
              <a:rPr lang="en-US" altLang="en-US" sz="2000">
                <a:ea typeface="ＭＳ Ｐゴシック" panose="020B0600070205080204" pitchFamily="34" charset="-128"/>
              </a:rPr>
              <a:t> says that expressions of two forms are equivalent</a:t>
            </a:r>
          </a:p>
          <a:p>
            <a:pPr lvl="1"/>
            <a:r>
              <a:rPr lang="en-US" altLang="en-US" sz="2000">
                <a:ea typeface="ＭＳ Ｐゴシック" panose="020B0600070205080204" pitchFamily="34" charset="-128"/>
              </a:rPr>
              <a:t>Can replace expression of first form by second, or vice versa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6" name="Rectangle 4">
            <a:extLst>
              <a:ext uri="{FF2B5EF4-FFF2-40B4-BE49-F238E27FC236}">
                <a16:creationId xmlns:a16="http://schemas.microsoft.com/office/drawing/2014/main" id="{95951775-DE30-40D3-937F-B49F95602B95}"/>
              </a:ext>
            </a:extLst>
          </p:cNvPr>
          <p:cNvSpPr>
            <a:spLocks noGrp="1" noChangeArrowheads="1"/>
          </p:cNvSpPr>
          <p:nvPr>
            <p:ph type="ctrTitle"/>
          </p:nvPr>
        </p:nvSpPr>
        <p:spPr/>
        <p:txBody>
          <a:bodyPr/>
          <a:lstStyle/>
          <a:p>
            <a:pPr>
              <a:defRPr/>
            </a:pPr>
            <a:br>
              <a:rPr lang="en-US">
                <a:effectLst>
                  <a:outerShdw blurRad="38100" dist="38100" dir="2700000" algn="tl">
                    <a:srgbClr val="C0C0C0"/>
                  </a:outerShdw>
                </a:effectLst>
                <a:ea typeface="ＭＳ Ｐゴシック" pitchFamily="34" charset="-128"/>
              </a:rPr>
            </a:br>
            <a:r>
              <a:rPr lang="en-US">
                <a:effectLst>
                  <a:outerShdw blurRad="38100" dist="38100" dir="2700000" algn="tl">
                    <a:srgbClr val="C0C0C0"/>
                  </a:outerShdw>
                </a:effectLst>
                <a:ea typeface="ＭＳ Ｐゴシック" pitchFamily="34" charset="-128"/>
              </a:rPr>
              <a:t>Additional Optimization Techniques</a:t>
            </a:r>
          </a:p>
        </p:txBody>
      </p:sp>
      <p:sp>
        <p:nvSpPr>
          <p:cNvPr id="69635" name="Rectangle 5">
            <a:extLst>
              <a:ext uri="{FF2B5EF4-FFF2-40B4-BE49-F238E27FC236}">
                <a16:creationId xmlns:a16="http://schemas.microsoft.com/office/drawing/2014/main" id="{D328064B-6B03-4CAA-9179-A13F89834C85}"/>
              </a:ext>
            </a:extLst>
          </p:cNvPr>
          <p:cNvSpPr>
            <a:spLocks noGrp="1" noChangeArrowheads="1"/>
          </p:cNvSpPr>
          <p:nvPr>
            <p:ph type="subTitle" idx="1"/>
          </p:nvPr>
        </p:nvSpPr>
        <p:spPr/>
        <p:txBody>
          <a:bodyPr/>
          <a:lstStyle/>
          <a:p>
            <a:endParaRPr lang="en-US" altLang="en-US" sz="1800">
              <a:ea typeface="ＭＳ Ｐゴシック"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4A2BCC61-4946-4F69-9D19-69D165B6C507}"/>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Top-K Queries		</a:t>
            </a:r>
          </a:p>
        </p:txBody>
      </p:sp>
      <p:sp>
        <p:nvSpPr>
          <p:cNvPr id="580611" name="Rectangle 3">
            <a:extLst>
              <a:ext uri="{FF2B5EF4-FFF2-40B4-BE49-F238E27FC236}">
                <a16:creationId xmlns:a16="http://schemas.microsoft.com/office/drawing/2014/main" id="{5D6F4569-5F1A-4279-9A8A-7031B6AA65A5}"/>
              </a:ext>
            </a:extLst>
          </p:cNvPr>
          <p:cNvSpPr>
            <a:spLocks noGrp="1" noChangeArrowheads="1"/>
          </p:cNvSpPr>
          <p:nvPr>
            <p:ph type="body" idx="1"/>
          </p:nvPr>
        </p:nvSpPr>
        <p:spPr/>
        <p:txBody>
          <a:bodyPr/>
          <a:lstStyle/>
          <a:p>
            <a:r>
              <a:rPr lang="en-US" altLang="en-US" sz="1800" b="1">
                <a:solidFill>
                  <a:srgbClr val="0000FF"/>
                </a:solidFill>
                <a:ea typeface="ＭＳ Ｐゴシック" panose="020B0600070205080204" pitchFamily="34" charset="-128"/>
              </a:rPr>
              <a:t>Top-K queries</a:t>
            </a:r>
          </a:p>
          <a:p>
            <a:pPr lvl="1">
              <a:buFont typeface="Monotype Sorts" charset="2"/>
              <a:buNone/>
            </a:pPr>
            <a:r>
              <a:rPr lang="en-US" altLang="en-US" sz="1800">
                <a:ea typeface="ＭＳ Ｐゴシック" panose="020B0600070205080204" pitchFamily="34" charset="-128"/>
              </a:rPr>
              <a:t>    </a:t>
            </a:r>
            <a:r>
              <a:rPr lang="en-US" altLang="en-US" sz="1800" b="1">
                <a:ea typeface="ＭＳ Ｐゴシック" panose="020B0600070205080204" pitchFamily="34" charset="-128"/>
              </a:rPr>
              <a:t>select</a:t>
            </a:r>
            <a:r>
              <a:rPr lang="en-US" altLang="en-US" sz="1800">
                <a:ea typeface="ＭＳ Ｐゴシック" panose="020B0600070205080204" pitchFamily="34" charset="-128"/>
              </a:rPr>
              <a:t> * </a:t>
            </a:r>
            <a:br>
              <a:rPr lang="en-US" altLang="en-US" sz="1800">
                <a:ea typeface="ＭＳ Ｐゴシック" panose="020B0600070205080204" pitchFamily="34" charset="-128"/>
              </a:rPr>
            </a:br>
            <a:r>
              <a:rPr lang="en-US" altLang="en-US" sz="1800" b="1">
                <a:ea typeface="ＭＳ Ｐゴシック" panose="020B0600070205080204" pitchFamily="34" charset="-128"/>
              </a:rPr>
              <a:t>from</a:t>
            </a:r>
            <a:r>
              <a:rPr lang="en-US" altLang="en-US" sz="1800">
                <a:ea typeface="ＭＳ Ｐゴシック" panose="020B0600070205080204" pitchFamily="34" charset="-128"/>
              </a:rPr>
              <a:t> r, s</a:t>
            </a:r>
            <a:br>
              <a:rPr lang="en-US" altLang="en-US" sz="1800">
                <a:ea typeface="ＭＳ Ｐゴシック" panose="020B0600070205080204" pitchFamily="34" charset="-128"/>
              </a:rPr>
            </a:br>
            <a:r>
              <a:rPr lang="en-US" altLang="en-US" sz="1800" b="1">
                <a:ea typeface="ＭＳ Ｐゴシック" panose="020B0600070205080204" pitchFamily="34" charset="-128"/>
              </a:rPr>
              <a:t>where</a:t>
            </a:r>
            <a:r>
              <a:rPr lang="en-US" altLang="en-US" sz="1800">
                <a:ea typeface="ＭＳ Ｐゴシック" panose="020B0600070205080204" pitchFamily="34" charset="-128"/>
              </a:rPr>
              <a:t> r.B = s.B</a:t>
            </a:r>
            <a:br>
              <a:rPr lang="en-US" altLang="en-US" sz="1800">
                <a:ea typeface="ＭＳ Ｐゴシック" panose="020B0600070205080204" pitchFamily="34" charset="-128"/>
              </a:rPr>
            </a:br>
            <a:r>
              <a:rPr lang="en-US" altLang="en-US" sz="1800" b="1">
                <a:ea typeface="ＭＳ Ｐゴシック" panose="020B0600070205080204" pitchFamily="34" charset="-128"/>
              </a:rPr>
              <a:t>order by</a:t>
            </a:r>
            <a:r>
              <a:rPr lang="en-US" altLang="en-US" sz="1800">
                <a:ea typeface="ＭＳ Ｐゴシック" panose="020B0600070205080204" pitchFamily="34" charset="-128"/>
              </a:rPr>
              <a:t> r.A </a:t>
            </a:r>
            <a:r>
              <a:rPr lang="en-US" altLang="en-US" sz="1800" b="1">
                <a:ea typeface="ＭＳ Ｐゴシック" panose="020B0600070205080204" pitchFamily="34" charset="-128"/>
              </a:rPr>
              <a:t>ascending</a:t>
            </a:r>
            <a:br>
              <a:rPr lang="en-US" altLang="en-US" sz="1800">
                <a:ea typeface="ＭＳ Ｐゴシック" panose="020B0600070205080204" pitchFamily="34" charset="-128"/>
              </a:rPr>
            </a:br>
            <a:r>
              <a:rPr lang="en-US" altLang="en-US" sz="1800" b="1">
                <a:ea typeface="ＭＳ Ｐゴシック" panose="020B0600070205080204" pitchFamily="34" charset="-128"/>
              </a:rPr>
              <a:t>limit</a:t>
            </a:r>
            <a:r>
              <a:rPr lang="en-US" altLang="en-US" sz="1800">
                <a:ea typeface="ＭＳ Ｐゴシック" panose="020B0600070205080204" pitchFamily="34" charset="-128"/>
              </a:rPr>
              <a:t> 10</a:t>
            </a:r>
          </a:p>
          <a:p>
            <a:pPr lvl="1"/>
            <a:r>
              <a:rPr lang="en-US" altLang="en-US" sz="1800">
                <a:ea typeface="ＭＳ Ｐゴシック" panose="020B0600070205080204" pitchFamily="34" charset="-128"/>
              </a:rPr>
              <a:t>Alternative 1: Indexed nested loops join with r as outer</a:t>
            </a:r>
          </a:p>
          <a:p>
            <a:pPr lvl="1"/>
            <a:r>
              <a:rPr lang="en-US" altLang="en-US" sz="1800">
                <a:ea typeface="ＭＳ Ｐゴシック" panose="020B0600070205080204" pitchFamily="34" charset="-128"/>
              </a:rPr>
              <a:t>Alternative 2: estimate highest r.A value in result and add selection (</a:t>
            </a:r>
            <a:r>
              <a:rPr lang="en-US" altLang="en-US" sz="1800" b="1">
                <a:ea typeface="ＭＳ Ｐゴシック" panose="020B0600070205080204" pitchFamily="34" charset="-128"/>
              </a:rPr>
              <a:t>and </a:t>
            </a:r>
            <a:r>
              <a:rPr lang="en-US" altLang="en-US" sz="1800">
                <a:ea typeface="ＭＳ Ｐゴシック" panose="020B0600070205080204" pitchFamily="34" charset="-128"/>
              </a:rPr>
              <a:t>r.A &lt;= H) to where clause  </a:t>
            </a:r>
          </a:p>
          <a:p>
            <a:pPr lvl="2"/>
            <a:r>
              <a:rPr lang="en-US" altLang="en-US" sz="1800">
                <a:ea typeface="ＭＳ Ｐゴシック" panose="020B0600070205080204" pitchFamily="34" charset="-128"/>
              </a:rPr>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946D897E-D8C9-4BDA-9F4F-04F90898CDEB}"/>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Optimization of Updates</a:t>
            </a:r>
          </a:p>
        </p:txBody>
      </p:sp>
      <p:sp>
        <p:nvSpPr>
          <p:cNvPr id="584707" name="Rectangle 3">
            <a:extLst>
              <a:ext uri="{FF2B5EF4-FFF2-40B4-BE49-F238E27FC236}">
                <a16:creationId xmlns:a16="http://schemas.microsoft.com/office/drawing/2014/main" id="{459D59EA-D7E7-47C8-9CB4-B5546AC86B6B}"/>
              </a:ext>
            </a:extLst>
          </p:cNvPr>
          <p:cNvSpPr>
            <a:spLocks noGrp="1" noChangeArrowheads="1"/>
          </p:cNvSpPr>
          <p:nvPr>
            <p:ph type="body" idx="1"/>
          </p:nvPr>
        </p:nvSpPr>
        <p:spPr/>
        <p:txBody>
          <a:bodyPr/>
          <a:lstStyle/>
          <a:p>
            <a:r>
              <a:rPr lang="en-US" altLang="en-US" sz="1800" b="1">
                <a:solidFill>
                  <a:srgbClr val="0000FF"/>
                </a:solidFill>
                <a:ea typeface="ＭＳ Ｐゴシック" panose="020B0600070205080204" pitchFamily="34" charset="-128"/>
              </a:rPr>
              <a:t>Halloween problem</a:t>
            </a:r>
          </a:p>
          <a:p>
            <a:pPr lvl="1">
              <a:buFont typeface="Monotype Sorts" charset="2"/>
              <a:buNone/>
            </a:pPr>
            <a:r>
              <a:rPr lang="en-US" altLang="en-US" sz="1800">
                <a:ea typeface="ＭＳ Ｐゴシック" panose="020B0600070205080204" pitchFamily="34" charset="-128"/>
              </a:rPr>
              <a:t>    </a:t>
            </a:r>
            <a:r>
              <a:rPr lang="en-US" altLang="en-US" sz="1800" b="1">
                <a:ea typeface="ＭＳ Ｐゴシック" panose="020B0600070205080204" pitchFamily="34" charset="-128"/>
              </a:rPr>
              <a:t>update</a:t>
            </a:r>
            <a:r>
              <a:rPr lang="en-US" altLang="en-US" sz="1800">
                <a:ea typeface="ＭＳ Ｐゴシック" panose="020B0600070205080204" pitchFamily="34" charset="-128"/>
              </a:rPr>
              <a:t> R </a:t>
            </a:r>
            <a:r>
              <a:rPr lang="en-US" altLang="en-US" sz="1800" b="1">
                <a:ea typeface="ＭＳ Ｐゴシック" panose="020B0600070205080204" pitchFamily="34" charset="-128"/>
              </a:rPr>
              <a:t>set</a:t>
            </a:r>
            <a:r>
              <a:rPr lang="en-US" altLang="en-US" sz="1800">
                <a:ea typeface="ＭＳ Ｐゴシック" panose="020B0600070205080204" pitchFamily="34" charset="-128"/>
              </a:rPr>
              <a:t> A = 5 * A </a:t>
            </a:r>
            <a:br>
              <a:rPr lang="en-US" altLang="en-US" sz="1800">
                <a:ea typeface="ＭＳ Ｐゴシック" panose="020B0600070205080204" pitchFamily="34" charset="-128"/>
              </a:rPr>
            </a:br>
            <a:r>
              <a:rPr lang="en-US" altLang="en-US" sz="1800" b="1">
                <a:ea typeface="ＭＳ Ｐゴシック" panose="020B0600070205080204" pitchFamily="34" charset="-128"/>
              </a:rPr>
              <a:t>where</a:t>
            </a:r>
            <a:r>
              <a:rPr lang="en-US" altLang="en-US" sz="1800">
                <a:ea typeface="ＭＳ Ｐゴシック" panose="020B0600070205080204" pitchFamily="34" charset="-128"/>
              </a:rPr>
              <a:t> A &gt; 10</a:t>
            </a:r>
          </a:p>
          <a:p>
            <a:pPr lvl="1"/>
            <a:r>
              <a:rPr lang="en-US" altLang="en-US" sz="1800">
                <a:ea typeface="ＭＳ Ｐゴシック" panose="020B0600070205080204" pitchFamily="34" charset="-128"/>
              </a:rPr>
              <a:t>If index on A is used to find tuples satisfying A &gt; 10, and tuples updated immediately, same tuple may be found (and updated) multiple times</a:t>
            </a:r>
          </a:p>
          <a:p>
            <a:pPr lvl="1"/>
            <a:r>
              <a:rPr lang="en-US" altLang="en-US" sz="1800">
                <a:ea typeface="ＭＳ Ｐゴシック" panose="020B0600070205080204" pitchFamily="34" charset="-128"/>
              </a:rPr>
              <a:t>Solution 1: </a:t>
            </a:r>
            <a:r>
              <a:rPr lang="en-US" altLang="en-US" sz="1800" i="1">
                <a:solidFill>
                  <a:srgbClr val="0000FF"/>
                </a:solidFill>
                <a:ea typeface="ＭＳ Ｐゴシック" panose="020B0600070205080204" pitchFamily="34" charset="-128"/>
              </a:rPr>
              <a:t>Always defer updates</a:t>
            </a:r>
          </a:p>
          <a:p>
            <a:pPr lvl="2"/>
            <a:r>
              <a:rPr lang="en-US" altLang="en-US" sz="1800">
                <a:ea typeface="ＭＳ Ｐゴシック" panose="020B0600070205080204" pitchFamily="34" charset="-128"/>
              </a:rPr>
              <a:t>collect the updates (old and new values of tuples) and update relation and indices in second pass</a:t>
            </a:r>
          </a:p>
          <a:p>
            <a:pPr lvl="2"/>
            <a:r>
              <a:rPr lang="en-US" altLang="en-US" sz="1800">
                <a:ea typeface="ＭＳ Ｐゴシック" panose="020B0600070205080204" pitchFamily="34" charset="-128"/>
              </a:rPr>
              <a:t>Drawback: extra overhead even if e.g. update is only on R.B, not on attributes in selection condition</a:t>
            </a:r>
          </a:p>
          <a:p>
            <a:pPr lvl="1"/>
            <a:r>
              <a:rPr lang="en-US" altLang="en-US" sz="1800">
                <a:ea typeface="ＭＳ Ｐゴシック" panose="020B0600070205080204" pitchFamily="34" charset="-128"/>
              </a:rPr>
              <a:t>Solution 2: </a:t>
            </a:r>
            <a:r>
              <a:rPr lang="en-US" altLang="en-US" sz="1800" i="1">
                <a:solidFill>
                  <a:srgbClr val="0000FF"/>
                </a:solidFill>
                <a:ea typeface="ＭＳ Ｐゴシック" panose="020B0600070205080204" pitchFamily="34" charset="-128"/>
              </a:rPr>
              <a:t>Defer only if required</a:t>
            </a:r>
          </a:p>
          <a:p>
            <a:pPr lvl="2"/>
            <a:r>
              <a:rPr lang="en-US" altLang="en-US" sz="1800">
                <a:ea typeface="ＭＳ Ｐゴシック" panose="020B0600070205080204" pitchFamily="34" charset="-128"/>
              </a:rPr>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DDF810EA-7E79-4C19-803F-FB7D95873063}"/>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Minimization</a:t>
            </a:r>
          </a:p>
        </p:txBody>
      </p:sp>
      <p:sp>
        <p:nvSpPr>
          <p:cNvPr id="585731" name="Rectangle 3">
            <a:extLst>
              <a:ext uri="{FF2B5EF4-FFF2-40B4-BE49-F238E27FC236}">
                <a16:creationId xmlns:a16="http://schemas.microsoft.com/office/drawing/2014/main" id="{8E1D0875-6F6D-4E43-850E-BDFEB2978792}"/>
              </a:ext>
            </a:extLst>
          </p:cNvPr>
          <p:cNvSpPr>
            <a:spLocks noGrp="1" noChangeArrowheads="1"/>
          </p:cNvSpPr>
          <p:nvPr>
            <p:ph type="body" idx="1"/>
          </p:nvPr>
        </p:nvSpPr>
        <p:spPr>
          <a:xfrm>
            <a:off x="601663" y="1093788"/>
            <a:ext cx="8102600" cy="4903787"/>
          </a:xfrm>
        </p:spPr>
        <p:txBody>
          <a:bodyPr/>
          <a:lstStyle/>
          <a:p>
            <a:r>
              <a:rPr lang="en-US" altLang="en-US" sz="2000" b="1">
                <a:solidFill>
                  <a:srgbClr val="003399"/>
                </a:solidFill>
                <a:ea typeface="ＭＳ Ｐゴシック" panose="020B0600070205080204" pitchFamily="34" charset="-128"/>
              </a:rPr>
              <a:t>Join minimization</a:t>
            </a:r>
          </a:p>
          <a:p>
            <a:pPr lvl="1">
              <a:buFont typeface="Monotype Sorts" charset="2"/>
              <a:buNone/>
            </a:pPr>
            <a:r>
              <a:rPr lang="en-US" altLang="en-US" sz="2000">
                <a:ea typeface="ＭＳ Ｐゴシック" panose="020B0600070205080204" pitchFamily="34" charset="-128"/>
              </a:rPr>
              <a:t>    </a:t>
            </a:r>
            <a:r>
              <a:rPr lang="en-US" altLang="en-US" sz="2000" b="1">
                <a:ea typeface="ＭＳ Ｐゴシック" panose="020B0600070205080204" pitchFamily="34" charset="-128"/>
              </a:rPr>
              <a:t>select</a:t>
            </a:r>
            <a:r>
              <a:rPr lang="en-US" altLang="en-US" sz="2000">
                <a:ea typeface="ＭＳ Ｐゴシック" panose="020B0600070205080204" pitchFamily="34" charset="-128"/>
              </a:rPr>
              <a:t> r.A, r.B </a:t>
            </a:r>
            <a:br>
              <a:rPr lang="en-US" altLang="en-US" sz="2000">
                <a:ea typeface="ＭＳ Ｐゴシック" panose="020B0600070205080204" pitchFamily="34" charset="-128"/>
              </a:rPr>
            </a:br>
            <a:r>
              <a:rPr lang="en-US" altLang="en-US" sz="2000" b="1">
                <a:ea typeface="ＭＳ Ｐゴシック" panose="020B0600070205080204" pitchFamily="34" charset="-128"/>
              </a:rPr>
              <a:t>from</a:t>
            </a:r>
            <a:r>
              <a:rPr lang="en-US" altLang="en-US" sz="2000">
                <a:ea typeface="ＭＳ Ｐゴシック" panose="020B0600070205080204" pitchFamily="34" charset="-128"/>
              </a:rPr>
              <a:t> r, s</a:t>
            </a:r>
            <a:br>
              <a:rPr lang="en-US" altLang="en-US" sz="2000">
                <a:ea typeface="ＭＳ Ｐゴシック" panose="020B0600070205080204" pitchFamily="34" charset="-128"/>
              </a:rPr>
            </a:br>
            <a:r>
              <a:rPr lang="en-US" altLang="en-US" sz="2000" b="1">
                <a:ea typeface="ＭＳ Ｐゴシック" panose="020B0600070205080204" pitchFamily="34" charset="-128"/>
              </a:rPr>
              <a:t>where</a:t>
            </a:r>
            <a:r>
              <a:rPr lang="en-US" altLang="en-US" sz="2000">
                <a:ea typeface="ＭＳ Ｐゴシック" panose="020B0600070205080204" pitchFamily="34" charset="-128"/>
              </a:rPr>
              <a:t> r.B = s.B</a:t>
            </a:r>
          </a:p>
          <a:p>
            <a:r>
              <a:rPr lang="en-US" altLang="en-US" sz="2000">
                <a:ea typeface="ＭＳ Ｐゴシック" panose="020B0600070205080204" pitchFamily="34" charset="-128"/>
              </a:rPr>
              <a:t>Check if join with s is redundant, drop it </a:t>
            </a:r>
          </a:p>
          <a:p>
            <a:pPr lvl="1"/>
            <a:r>
              <a:rPr lang="en-US" altLang="en-US" sz="2000">
                <a:ea typeface="ＭＳ Ｐゴシック" panose="020B0600070205080204" pitchFamily="34" charset="-128"/>
              </a:rPr>
              <a:t>E.g. join condition is on foreign key from r to s, r.B is declared as not null, and no selection on s</a:t>
            </a:r>
          </a:p>
          <a:p>
            <a:pPr lvl="1"/>
            <a:r>
              <a:rPr lang="en-US" altLang="en-US" sz="2000">
                <a:ea typeface="ＭＳ Ｐゴシック" panose="020B0600070205080204" pitchFamily="34" charset="-128"/>
              </a:rPr>
              <a:t>Other sufficient conditions possible</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b="1">
                <a:ea typeface="ＭＳ Ｐゴシック" panose="020B0600070205080204" pitchFamily="34" charset="-128"/>
              </a:rPr>
              <a:t>select</a:t>
            </a:r>
            <a:r>
              <a:rPr lang="en-US" altLang="en-US" sz="2000">
                <a:ea typeface="ＭＳ Ｐゴシック" panose="020B0600070205080204" pitchFamily="34" charset="-128"/>
              </a:rPr>
              <a:t> r.A, s2.B </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b="1">
                <a:ea typeface="ＭＳ Ｐゴシック" panose="020B0600070205080204" pitchFamily="34" charset="-128"/>
              </a:rPr>
              <a:t>from</a:t>
            </a:r>
            <a:r>
              <a:rPr lang="en-US" altLang="en-US" sz="2000">
                <a:ea typeface="ＭＳ Ｐゴシック" panose="020B0600070205080204" pitchFamily="34" charset="-128"/>
              </a:rPr>
              <a:t> r, s </a:t>
            </a:r>
            <a:r>
              <a:rPr lang="en-US" altLang="en-US" sz="2000" b="1">
                <a:ea typeface="ＭＳ Ｐゴシック" panose="020B0600070205080204" pitchFamily="34" charset="-128"/>
              </a:rPr>
              <a:t>as</a:t>
            </a:r>
            <a:r>
              <a:rPr lang="en-US" altLang="en-US" sz="2000">
                <a:ea typeface="ＭＳ Ｐゴシック" panose="020B0600070205080204" pitchFamily="34" charset="-128"/>
              </a:rPr>
              <a:t> s1, s </a:t>
            </a:r>
            <a:r>
              <a:rPr lang="en-US" altLang="en-US" sz="2000" b="1">
                <a:ea typeface="ＭＳ Ｐゴシック" panose="020B0600070205080204" pitchFamily="34" charset="-128"/>
              </a:rPr>
              <a:t>as</a:t>
            </a:r>
            <a:r>
              <a:rPr lang="en-US" altLang="en-US" sz="2000">
                <a:ea typeface="ＭＳ Ｐゴシック" panose="020B0600070205080204" pitchFamily="34" charset="-128"/>
              </a:rPr>
              <a:t> s2</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b="1">
                <a:ea typeface="ＭＳ Ｐゴシック" panose="020B0600070205080204" pitchFamily="34" charset="-128"/>
              </a:rPr>
              <a:t>where</a:t>
            </a:r>
            <a:r>
              <a:rPr lang="en-US" altLang="en-US" sz="2000">
                <a:ea typeface="ＭＳ Ｐゴシック" panose="020B0600070205080204" pitchFamily="34" charset="-128"/>
              </a:rPr>
              <a:t> r.B=s1.B </a:t>
            </a:r>
            <a:r>
              <a:rPr lang="en-US" altLang="en-US" sz="2000" b="1">
                <a:ea typeface="ＭＳ Ｐゴシック" panose="020B0600070205080204" pitchFamily="34" charset="-128"/>
              </a:rPr>
              <a:t>and</a:t>
            </a:r>
            <a:r>
              <a:rPr lang="en-US" altLang="en-US" sz="2000">
                <a:ea typeface="ＭＳ Ｐゴシック" panose="020B0600070205080204" pitchFamily="34" charset="-128"/>
              </a:rPr>
              <a:t> r.B = s2.B </a:t>
            </a:r>
            <a:r>
              <a:rPr lang="en-US" altLang="en-US" sz="2000" b="1">
                <a:ea typeface="ＭＳ Ｐゴシック" panose="020B0600070205080204" pitchFamily="34" charset="-128"/>
              </a:rPr>
              <a:t>and</a:t>
            </a:r>
            <a:r>
              <a:rPr lang="en-US" altLang="en-US" sz="2000">
                <a:ea typeface="ＭＳ Ｐゴシック" panose="020B0600070205080204" pitchFamily="34" charset="-128"/>
              </a:rPr>
              <a:t> s1.A &lt; 20 </a:t>
            </a:r>
            <a:r>
              <a:rPr lang="en-US" altLang="en-US" sz="2000" b="1">
                <a:ea typeface="ＭＳ Ｐゴシック" panose="020B0600070205080204" pitchFamily="34" charset="-128"/>
              </a:rPr>
              <a:t>and</a:t>
            </a:r>
            <a:r>
              <a:rPr lang="en-US" altLang="en-US" sz="2000">
                <a:ea typeface="ＭＳ Ｐゴシック" panose="020B0600070205080204" pitchFamily="34" charset="-128"/>
              </a:rPr>
              <a:t> s2.A &lt; 10</a:t>
            </a:r>
          </a:p>
          <a:p>
            <a:pPr lvl="2"/>
            <a:r>
              <a:rPr lang="en-US" altLang="en-US" sz="2000">
                <a:ea typeface="ＭＳ Ｐゴシック" panose="020B0600070205080204" pitchFamily="34" charset="-128"/>
              </a:rPr>
              <a:t>join with s1 is redundant and can be dropped (along with selection on s1)</a:t>
            </a:r>
          </a:p>
          <a:p>
            <a:pPr lvl="1"/>
            <a:r>
              <a:rPr lang="en-US" altLang="en-US" sz="2000">
                <a:ea typeface="ＭＳ Ｐゴシック" panose="020B0600070205080204" pitchFamily="34" charset="-128"/>
              </a:rPr>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3FCBFB70-07F3-4265-957A-6FF3706B0B88}"/>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Multiquery Optimization</a:t>
            </a:r>
          </a:p>
        </p:txBody>
      </p:sp>
      <p:sp>
        <p:nvSpPr>
          <p:cNvPr id="587779" name="Rectangle 3">
            <a:extLst>
              <a:ext uri="{FF2B5EF4-FFF2-40B4-BE49-F238E27FC236}">
                <a16:creationId xmlns:a16="http://schemas.microsoft.com/office/drawing/2014/main" id="{00FF8858-CEE3-4F5D-AF2B-7020942F90BB}"/>
              </a:ext>
            </a:extLst>
          </p:cNvPr>
          <p:cNvSpPr>
            <a:spLocks noGrp="1" noChangeArrowheads="1"/>
          </p:cNvSpPr>
          <p:nvPr>
            <p:ph type="body" idx="1"/>
          </p:nvPr>
        </p:nvSpPr>
        <p:spPr>
          <a:xfrm>
            <a:off x="803275" y="995363"/>
            <a:ext cx="7708900" cy="5391150"/>
          </a:xfrm>
        </p:spPr>
        <p:txBody>
          <a:bodyPr/>
          <a:lstStyle/>
          <a:p>
            <a:r>
              <a:rPr lang="en-US" altLang="en-US" sz="2000">
                <a:ea typeface="ＭＳ Ｐゴシック" panose="020B0600070205080204" pitchFamily="34" charset="-128"/>
              </a:rPr>
              <a:t>Example</a:t>
            </a:r>
          </a:p>
          <a:p>
            <a:pPr>
              <a:buFont typeface="Monotype Sorts" charset="2"/>
              <a:buNone/>
            </a:pPr>
            <a:r>
              <a:rPr lang="en-US" altLang="en-US" sz="2000">
                <a:ea typeface="ＭＳ Ｐゴシック" panose="020B0600070205080204" pitchFamily="34" charset="-128"/>
              </a:rPr>
              <a:t>		Q1: </a:t>
            </a:r>
            <a:r>
              <a:rPr lang="en-US" altLang="en-US" sz="2000" b="1">
                <a:ea typeface="ＭＳ Ｐゴシック" panose="020B0600070205080204" pitchFamily="34" charset="-128"/>
              </a:rPr>
              <a:t>select</a:t>
            </a:r>
            <a:r>
              <a:rPr lang="en-US" altLang="en-US" sz="2000">
                <a:ea typeface="ＭＳ Ｐゴシック" panose="020B0600070205080204" pitchFamily="34" charset="-128"/>
              </a:rPr>
              <a:t> * </a:t>
            </a:r>
            <a:r>
              <a:rPr lang="en-US" altLang="en-US" sz="2000" b="1">
                <a:ea typeface="ＭＳ Ｐゴシック" panose="020B0600070205080204" pitchFamily="34" charset="-128"/>
              </a:rPr>
              <a:t>from</a:t>
            </a:r>
            <a:r>
              <a:rPr lang="en-US" altLang="en-US" sz="2000">
                <a:ea typeface="ＭＳ Ｐゴシック" panose="020B0600070205080204" pitchFamily="34" charset="-128"/>
              </a:rPr>
              <a:t> (r </a:t>
            </a:r>
            <a:r>
              <a:rPr lang="en-US" altLang="en-US" sz="2000" b="1">
                <a:ea typeface="ＭＳ Ｐゴシック" panose="020B0600070205080204" pitchFamily="34" charset="-128"/>
              </a:rPr>
              <a:t>natural join</a:t>
            </a:r>
            <a:r>
              <a:rPr lang="en-US" altLang="en-US" sz="2000">
                <a:ea typeface="ＭＳ Ｐゴシック" panose="020B0600070205080204" pitchFamily="34" charset="-128"/>
              </a:rPr>
              <a:t> t) </a:t>
            </a:r>
            <a:r>
              <a:rPr lang="en-US" altLang="en-US" sz="2000" b="1">
                <a:ea typeface="ＭＳ Ｐゴシック" panose="020B0600070205080204" pitchFamily="34" charset="-128"/>
              </a:rPr>
              <a:t>natural join</a:t>
            </a:r>
            <a:r>
              <a:rPr lang="en-US" altLang="en-US" sz="2000">
                <a:ea typeface="ＭＳ Ｐゴシック" panose="020B0600070205080204" pitchFamily="34" charset="-128"/>
              </a:rPr>
              <a:t> s</a:t>
            </a:r>
          </a:p>
          <a:p>
            <a:pPr>
              <a:buFont typeface="Monotype Sorts" charset="2"/>
              <a:buNone/>
            </a:pPr>
            <a:r>
              <a:rPr lang="en-US" altLang="en-US" sz="2000">
                <a:ea typeface="ＭＳ Ｐゴシック" panose="020B0600070205080204" pitchFamily="34" charset="-128"/>
              </a:rPr>
              <a:t>		Q2: </a:t>
            </a:r>
            <a:r>
              <a:rPr lang="en-US" altLang="en-US" sz="2000" b="1">
                <a:ea typeface="ＭＳ Ｐゴシック" panose="020B0600070205080204" pitchFamily="34" charset="-128"/>
              </a:rPr>
              <a:t>select</a:t>
            </a:r>
            <a:r>
              <a:rPr lang="en-US" altLang="en-US" sz="2000">
                <a:ea typeface="ＭＳ Ｐゴシック" panose="020B0600070205080204" pitchFamily="34" charset="-128"/>
              </a:rPr>
              <a:t> * </a:t>
            </a:r>
            <a:r>
              <a:rPr lang="en-US" altLang="en-US" sz="2000" b="1">
                <a:ea typeface="ＭＳ Ｐゴシック" panose="020B0600070205080204" pitchFamily="34" charset="-128"/>
              </a:rPr>
              <a:t>from</a:t>
            </a:r>
            <a:r>
              <a:rPr lang="en-US" altLang="en-US" sz="2000">
                <a:ea typeface="ＭＳ Ｐゴシック" panose="020B0600070205080204" pitchFamily="34" charset="-128"/>
              </a:rPr>
              <a:t> (r </a:t>
            </a:r>
            <a:r>
              <a:rPr lang="en-US" altLang="en-US" sz="2000" b="1">
                <a:ea typeface="ＭＳ Ｐゴシック" panose="020B0600070205080204" pitchFamily="34" charset="-128"/>
              </a:rPr>
              <a:t>natural join</a:t>
            </a:r>
            <a:r>
              <a:rPr lang="en-US" altLang="en-US" sz="2000">
                <a:ea typeface="ＭＳ Ｐゴシック" panose="020B0600070205080204" pitchFamily="34" charset="-128"/>
              </a:rPr>
              <a:t> u) </a:t>
            </a:r>
            <a:r>
              <a:rPr lang="en-US" altLang="en-US" sz="2000" b="1">
                <a:ea typeface="ＭＳ Ｐゴシック" panose="020B0600070205080204" pitchFamily="34" charset="-128"/>
              </a:rPr>
              <a:t>natural join</a:t>
            </a:r>
            <a:r>
              <a:rPr lang="en-US" altLang="en-US" sz="2000">
                <a:ea typeface="ＭＳ Ｐゴシック" panose="020B0600070205080204" pitchFamily="34" charset="-128"/>
              </a:rPr>
              <a:t> s</a:t>
            </a:r>
          </a:p>
          <a:p>
            <a:pPr lvl="1"/>
            <a:r>
              <a:rPr lang="en-US" altLang="en-US" sz="2000">
                <a:ea typeface="ＭＳ Ｐゴシック" panose="020B0600070205080204" pitchFamily="34" charset="-128"/>
              </a:rPr>
              <a:t>Both queries share common subexpression (r natural join s)</a:t>
            </a:r>
          </a:p>
          <a:p>
            <a:pPr lvl="1"/>
            <a:r>
              <a:rPr lang="en-US" altLang="en-US" sz="2000">
                <a:ea typeface="ＭＳ Ｐゴシック" panose="020B0600070205080204" pitchFamily="34" charset="-128"/>
              </a:rPr>
              <a:t>May be useful to compute (r natural join s) once and use it in both queries</a:t>
            </a:r>
          </a:p>
          <a:p>
            <a:pPr lvl="2"/>
            <a:r>
              <a:rPr lang="en-US" altLang="en-US" sz="2000">
                <a:ea typeface="ＭＳ Ｐゴシック" panose="020B0600070205080204" pitchFamily="34" charset="-128"/>
              </a:rPr>
              <a:t>But this may be more expensive in some situations</a:t>
            </a:r>
          </a:p>
          <a:p>
            <a:pPr lvl="3"/>
            <a:r>
              <a:rPr lang="en-US" altLang="en-US">
                <a:ea typeface="ＭＳ Ｐゴシック" panose="020B0600070205080204" pitchFamily="34" charset="-128"/>
              </a:rPr>
              <a:t>e.g. (r natural join s) may be expensive, plans as shown in queries may be cheaper</a:t>
            </a:r>
          </a:p>
          <a:p>
            <a:r>
              <a:rPr lang="en-US" altLang="en-US" sz="2000" b="1">
                <a:solidFill>
                  <a:srgbClr val="0000FF"/>
                </a:solidFill>
                <a:ea typeface="ＭＳ Ｐゴシック" panose="020B0600070205080204" pitchFamily="34" charset="-128"/>
              </a:rPr>
              <a:t>Multiquery optimization</a:t>
            </a:r>
            <a:r>
              <a:rPr lang="en-US" altLang="en-US" sz="2000">
                <a:ea typeface="ＭＳ Ｐゴシック" panose="020B0600070205080204" pitchFamily="34" charset="-128"/>
              </a:rPr>
              <a:t>: find best overall plan for a set of queries, expoiting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3C1BBF1A-0A70-49FD-9838-7B3F838B0995}"/>
              </a:ext>
            </a:extLst>
          </p:cNvPr>
          <p:cNvSpPr>
            <a:spLocks noGrp="1" noChangeArrowheads="1"/>
          </p:cNvSpPr>
          <p:nvPr>
            <p:ph type="title" idx="4294967295"/>
          </p:nvPr>
        </p:nvSpPr>
        <p:spPr/>
        <p:txBody>
          <a:bodyPr/>
          <a:lstStyle/>
          <a:p>
            <a:pPr>
              <a:defRPr/>
            </a:pPr>
            <a:r>
              <a:rPr lang="en-US">
                <a:effectLst>
                  <a:outerShdw blurRad="38100" dist="38100" dir="2700000" algn="tl">
                    <a:srgbClr val="C0C0C0"/>
                  </a:outerShdw>
                </a:effectLst>
                <a:ea typeface="ＭＳ Ｐゴシック" pitchFamily="34" charset="-128"/>
              </a:rPr>
              <a:t>Multiquery Optimization (Cont.)</a:t>
            </a:r>
          </a:p>
        </p:txBody>
      </p:sp>
      <p:sp>
        <p:nvSpPr>
          <p:cNvPr id="587779" name="Rectangle 3">
            <a:extLst>
              <a:ext uri="{FF2B5EF4-FFF2-40B4-BE49-F238E27FC236}">
                <a16:creationId xmlns:a16="http://schemas.microsoft.com/office/drawing/2014/main" id="{D9E7E997-59E5-4ED4-BA28-01E249E7BE69}"/>
              </a:ext>
            </a:extLst>
          </p:cNvPr>
          <p:cNvSpPr>
            <a:spLocks noGrp="1" noChangeArrowheads="1"/>
          </p:cNvSpPr>
          <p:nvPr>
            <p:ph type="body" idx="4294967295"/>
          </p:nvPr>
        </p:nvSpPr>
        <p:spPr>
          <a:xfrm>
            <a:off x="803275" y="995363"/>
            <a:ext cx="7708900" cy="5391150"/>
          </a:xfrm>
        </p:spPr>
        <p:txBody>
          <a:bodyPr/>
          <a:lstStyle/>
          <a:p>
            <a:r>
              <a:rPr lang="en-US" altLang="en-US" sz="2000">
                <a:ea typeface="ＭＳ Ｐゴシック" panose="020B0600070205080204" pitchFamily="34" charset="-128"/>
              </a:rPr>
              <a:t>Simple heuristic used in some database systems:</a:t>
            </a:r>
          </a:p>
          <a:p>
            <a:pPr lvl="1"/>
            <a:r>
              <a:rPr lang="en-US" altLang="en-US" sz="2000">
                <a:ea typeface="ＭＳ Ｐゴシック" panose="020B0600070205080204" pitchFamily="34" charset="-128"/>
              </a:rPr>
              <a:t>optimize each query separately</a:t>
            </a:r>
          </a:p>
          <a:p>
            <a:pPr lvl="1"/>
            <a:r>
              <a:rPr lang="en-US" altLang="en-US" sz="2000">
                <a:ea typeface="ＭＳ Ｐゴシック" panose="020B0600070205080204" pitchFamily="34" charset="-128"/>
              </a:rPr>
              <a:t>detect and exploiting common subexpressions in the individual optimal query plans</a:t>
            </a:r>
          </a:p>
          <a:p>
            <a:pPr lvl="2"/>
            <a:r>
              <a:rPr lang="en-US" altLang="en-US" sz="2000">
                <a:ea typeface="ＭＳ Ｐゴシック" panose="020B0600070205080204" pitchFamily="34" charset="-128"/>
              </a:rPr>
              <a:t>May not always give best plan, but is cheap to implement</a:t>
            </a:r>
          </a:p>
          <a:p>
            <a:pPr lvl="1"/>
            <a:r>
              <a:rPr lang="en-US" altLang="en-US" sz="2000" b="1">
                <a:solidFill>
                  <a:srgbClr val="0000FF"/>
                </a:solidFill>
                <a:ea typeface="ＭＳ Ｐゴシック" panose="020B0600070205080204" pitchFamily="34" charset="-128"/>
              </a:rPr>
              <a:t>Shared scans</a:t>
            </a:r>
            <a:r>
              <a:rPr lang="en-US" altLang="en-US" sz="2000">
                <a:ea typeface="ＭＳ Ｐゴシック" panose="020B0600070205080204" pitchFamily="34" charset="-128"/>
              </a:rPr>
              <a:t>: widely used special case of multiquery optimization</a:t>
            </a:r>
          </a:p>
          <a:p>
            <a:r>
              <a:rPr lang="en-US" altLang="en-US" sz="2000">
                <a:ea typeface="ＭＳ Ｐゴシック" panose="020B0600070205080204" pitchFamily="34" charset="-128"/>
              </a:rPr>
              <a:t>Set of materialized views may share common subexpressions</a:t>
            </a:r>
          </a:p>
          <a:p>
            <a:pPr lvl="1"/>
            <a:r>
              <a:rPr lang="en-US" altLang="en-US" sz="2000">
                <a:ea typeface="ＭＳ Ｐゴシック" panose="020B0600070205080204" pitchFamily="34" charset="-128"/>
              </a:rPr>
              <a:t>As a result, view maintenance plans may share subexpressions</a:t>
            </a:r>
          </a:p>
          <a:p>
            <a:pPr lvl="1"/>
            <a:r>
              <a:rPr lang="en-US" altLang="en-US" sz="2000">
                <a:ea typeface="ＭＳ Ｐゴシック" panose="020B0600070205080204" pitchFamily="34" charset="-128"/>
              </a:rPr>
              <a:t>Multiquery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6BCA319D-BDAA-45A6-93B5-C3A94052D71C}"/>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Parametric Query Optimization</a:t>
            </a:r>
          </a:p>
        </p:txBody>
      </p:sp>
      <p:sp>
        <p:nvSpPr>
          <p:cNvPr id="583683" name="Rectangle 3">
            <a:extLst>
              <a:ext uri="{FF2B5EF4-FFF2-40B4-BE49-F238E27FC236}">
                <a16:creationId xmlns:a16="http://schemas.microsoft.com/office/drawing/2014/main" id="{7DC49FC8-3508-4D65-89F5-209298D3860F}"/>
              </a:ext>
            </a:extLst>
          </p:cNvPr>
          <p:cNvSpPr>
            <a:spLocks noGrp="1" noChangeArrowheads="1"/>
          </p:cNvSpPr>
          <p:nvPr>
            <p:ph type="body" idx="1"/>
          </p:nvPr>
        </p:nvSpPr>
        <p:spPr>
          <a:xfrm>
            <a:off x="852488" y="1120775"/>
            <a:ext cx="7723187" cy="5187950"/>
          </a:xfrm>
        </p:spPr>
        <p:txBody>
          <a:bodyPr/>
          <a:lstStyle/>
          <a:p>
            <a:pPr>
              <a:lnSpc>
                <a:spcPct val="90000"/>
              </a:lnSpc>
            </a:pPr>
            <a:r>
              <a:rPr lang="en-US" altLang="en-US" sz="1600">
                <a:ea typeface="ＭＳ Ｐゴシック" panose="020B0600070205080204" pitchFamily="34" charset="-128"/>
              </a:rPr>
              <a:t>Example </a:t>
            </a:r>
            <a:br>
              <a:rPr lang="en-US" altLang="en-US" sz="1600">
                <a:ea typeface="ＭＳ Ｐゴシック" panose="020B0600070205080204" pitchFamily="34" charset="-128"/>
              </a:rPr>
            </a:br>
            <a:r>
              <a:rPr lang="en-US" altLang="en-US" sz="1600" b="1">
                <a:ea typeface="ＭＳ Ｐゴシック" panose="020B0600070205080204" pitchFamily="34" charset="-128"/>
              </a:rPr>
              <a:t>select</a:t>
            </a:r>
            <a:r>
              <a:rPr lang="en-US" altLang="en-US" sz="1600">
                <a:ea typeface="ＭＳ Ｐゴシック" panose="020B0600070205080204" pitchFamily="34" charset="-128"/>
              </a:rPr>
              <a:t> * </a:t>
            </a:r>
            <a:br>
              <a:rPr lang="en-US" altLang="en-US" sz="1600">
                <a:ea typeface="ＭＳ Ｐゴシック" panose="020B0600070205080204" pitchFamily="34" charset="-128"/>
              </a:rPr>
            </a:br>
            <a:r>
              <a:rPr lang="en-US" altLang="en-US" sz="1600" b="1">
                <a:ea typeface="ＭＳ Ｐゴシック" panose="020B0600070205080204" pitchFamily="34" charset="-128"/>
              </a:rPr>
              <a:t>from</a:t>
            </a:r>
            <a:r>
              <a:rPr lang="en-US" altLang="en-US" sz="1600">
                <a:ea typeface="ＭＳ Ｐゴシック" panose="020B0600070205080204" pitchFamily="34" charset="-128"/>
              </a:rPr>
              <a:t> r </a:t>
            </a:r>
            <a:r>
              <a:rPr lang="en-US" altLang="en-US" sz="1600" b="1">
                <a:ea typeface="ＭＳ Ｐゴシック" panose="020B0600070205080204" pitchFamily="34" charset="-128"/>
              </a:rPr>
              <a:t>natural join</a:t>
            </a:r>
            <a:r>
              <a:rPr lang="en-US" altLang="en-US" sz="1600">
                <a:ea typeface="ＭＳ Ｐゴシック" panose="020B0600070205080204" pitchFamily="34" charset="-128"/>
              </a:rPr>
              <a:t> s</a:t>
            </a:r>
            <a:br>
              <a:rPr lang="en-US" altLang="en-US" sz="1600">
                <a:ea typeface="ＭＳ Ｐゴシック" panose="020B0600070205080204" pitchFamily="34" charset="-128"/>
              </a:rPr>
            </a:br>
            <a:r>
              <a:rPr lang="en-US" altLang="en-US" sz="1600" b="1">
                <a:ea typeface="ＭＳ Ｐゴシック" panose="020B0600070205080204" pitchFamily="34" charset="-128"/>
              </a:rPr>
              <a:t>where</a:t>
            </a:r>
            <a:r>
              <a:rPr lang="en-US" altLang="en-US" sz="1600">
                <a:ea typeface="ＭＳ Ｐゴシック" panose="020B0600070205080204" pitchFamily="34" charset="-128"/>
              </a:rPr>
              <a:t> r.a &lt; $1</a:t>
            </a:r>
          </a:p>
          <a:p>
            <a:pPr lvl="1">
              <a:lnSpc>
                <a:spcPct val="90000"/>
              </a:lnSpc>
            </a:pPr>
            <a:r>
              <a:rPr lang="en-US" altLang="en-US" sz="1600">
                <a:ea typeface="ＭＳ Ｐゴシック" panose="020B0600070205080204" pitchFamily="34" charset="-128"/>
              </a:rPr>
              <a:t>value of parameter $1 not known at compile time</a:t>
            </a:r>
          </a:p>
          <a:p>
            <a:pPr lvl="2">
              <a:lnSpc>
                <a:spcPct val="90000"/>
              </a:lnSpc>
            </a:pPr>
            <a:r>
              <a:rPr lang="en-US" altLang="en-US" sz="1600">
                <a:ea typeface="ＭＳ Ｐゴシック" panose="020B0600070205080204" pitchFamily="34" charset="-128"/>
              </a:rPr>
              <a:t>known only at run time</a:t>
            </a:r>
          </a:p>
          <a:p>
            <a:pPr lvl="1">
              <a:lnSpc>
                <a:spcPct val="90000"/>
              </a:lnSpc>
            </a:pPr>
            <a:r>
              <a:rPr lang="en-US" altLang="en-US" sz="1600">
                <a:ea typeface="ＭＳ Ｐゴシック" panose="020B0600070205080204" pitchFamily="34" charset="-128"/>
              </a:rPr>
              <a:t>different plans may be optimal for different values of $1</a:t>
            </a:r>
          </a:p>
          <a:p>
            <a:pPr>
              <a:lnSpc>
                <a:spcPct val="90000"/>
              </a:lnSpc>
            </a:pPr>
            <a:r>
              <a:rPr lang="en-US" altLang="en-US" sz="1600">
                <a:ea typeface="ＭＳ Ｐゴシック" panose="020B0600070205080204" pitchFamily="34" charset="-128"/>
              </a:rPr>
              <a:t>Solution 1: optimize at run time, each time query is submitted</a:t>
            </a:r>
          </a:p>
          <a:p>
            <a:pPr lvl="2">
              <a:lnSpc>
                <a:spcPct val="90000"/>
              </a:lnSpc>
            </a:pPr>
            <a:r>
              <a:rPr lang="en-US" altLang="en-US" sz="1600">
                <a:ea typeface="ＭＳ Ｐゴシック" panose="020B0600070205080204" pitchFamily="34" charset="-128"/>
              </a:rPr>
              <a:t> can be expensive </a:t>
            </a:r>
          </a:p>
          <a:p>
            <a:pPr>
              <a:lnSpc>
                <a:spcPct val="90000"/>
              </a:lnSpc>
            </a:pPr>
            <a:r>
              <a:rPr lang="en-US" altLang="en-US" sz="1600">
                <a:ea typeface="ＭＳ Ｐゴシック" panose="020B0600070205080204" pitchFamily="34" charset="-128"/>
              </a:rPr>
              <a:t>Solution 2: </a:t>
            </a:r>
            <a:r>
              <a:rPr lang="en-US" altLang="en-US" sz="1600" b="1">
                <a:solidFill>
                  <a:srgbClr val="0000FF"/>
                </a:solidFill>
                <a:ea typeface="ＭＳ Ｐゴシック" panose="020B0600070205080204" pitchFamily="34" charset="-128"/>
              </a:rPr>
              <a:t>Parametric Query Optimization</a:t>
            </a:r>
            <a:r>
              <a:rPr lang="en-US" altLang="en-US" sz="1600">
                <a:ea typeface="ＭＳ Ｐゴシック" panose="020B0600070205080204" pitchFamily="34" charset="-128"/>
              </a:rPr>
              <a:t>:</a:t>
            </a:r>
          </a:p>
          <a:p>
            <a:pPr lvl="1">
              <a:lnSpc>
                <a:spcPct val="90000"/>
              </a:lnSpc>
            </a:pPr>
            <a:r>
              <a:rPr lang="en-US" altLang="en-US" sz="1600">
                <a:ea typeface="ＭＳ Ｐゴシック" panose="020B0600070205080204" pitchFamily="34" charset="-128"/>
              </a:rPr>
              <a:t>optimizer generates a set of plans, optimal for different values of $1</a:t>
            </a:r>
          </a:p>
          <a:p>
            <a:pPr lvl="2">
              <a:lnSpc>
                <a:spcPct val="90000"/>
              </a:lnSpc>
            </a:pPr>
            <a:r>
              <a:rPr lang="en-US" altLang="en-US" sz="1600">
                <a:ea typeface="ＭＳ Ｐゴシック" panose="020B0600070205080204" pitchFamily="34" charset="-128"/>
              </a:rPr>
              <a:t>Set of optimal plans usually small for 1 to 3 parameters</a:t>
            </a:r>
          </a:p>
          <a:p>
            <a:pPr lvl="2">
              <a:lnSpc>
                <a:spcPct val="90000"/>
              </a:lnSpc>
            </a:pPr>
            <a:r>
              <a:rPr lang="en-US" altLang="en-US" sz="1600">
                <a:ea typeface="ＭＳ Ｐゴシック" panose="020B0600070205080204" pitchFamily="34" charset="-128"/>
              </a:rPr>
              <a:t>Key issue: how to do find set of optimal plans efficiently</a:t>
            </a:r>
          </a:p>
          <a:p>
            <a:pPr lvl="1">
              <a:lnSpc>
                <a:spcPct val="90000"/>
              </a:lnSpc>
            </a:pPr>
            <a:r>
              <a:rPr lang="en-US" altLang="en-US" sz="1600">
                <a:ea typeface="ＭＳ Ｐゴシック" panose="020B0600070205080204" pitchFamily="34" charset="-128"/>
              </a:rPr>
              <a:t>best one from this set is chosen at run time when $1 is known</a:t>
            </a:r>
          </a:p>
          <a:p>
            <a:pPr>
              <a:lnSpc>
                <a:spcPct val="90000"/>
              </a:lnSpc>
            </a:pPr>
            <a:r>
              <a:rPr lang="en-US" altLang="en-US" sz="1600">
                <a:ea typeface="ＭＳ Ｐゴシック" panose="020B0600070205080204" pitchFamily="34" charset="-128"/>
              </a:rPr>
              <a:t>Solution 3: </a:t>
            </a:r>
            <a:r>
              <a:rPr lang="en-US" altLang="en-US" sz="1600" b="1">
                <a:solidFill>
                  <a:srgbClr val="0000FF"/>
                </a:solidFill>
                <a:ea typeface="ＭＳ Ｐゴシック" panose="020B0600070205080204" pitchFamily="34" charset="-128"/>
              </a:rPr>
              <a:t>Query Plan Caching</a:t>
            </a:r>
          </a:p>
          <a:p>
            <a:pPr lvl="1">
              <a:lnSpc>
                <a:spcPct val="90000"/>
              </a:lnSpc>
            </a:pPr>
            <a:r>
              <a:rPr lang="en-US" altLang="en-US" sz="1600">
                <a:ea typeface="ＭＳ Ｐゴシック" panose="020B0600070205080204" pitchFamily="34" charset="-128"/>
              </a:rPr>
              <a:t>If optimizer decides that same plan is likely to be optimal for all parameter values, it caches plan and reuses it, else reoptimize each time</a:t>
            </a:r>
          </a:p>
          <a:p>
            <a:pPr lvl="1">
              <a:lnSpc>
                <a:spcPct val="90000"/>
              </a:lnSpc>
            </a:pPr>
            <a:r>
              <a:rPr lang="en-US" altLang="en-US" sz="1600">
                <a:ea typeface="ＭＳ Ｐゴシック" panose="020B0600070205080204" pitchFamily="34" charset="-128"/>
              </a:rPr>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832C1131-71F7-4482-8E27-3F16711FD082}"/>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ea typeface="ＭＳ Ｐゴシック" panose="020B0600070205080204" pitchFamily="34" charset="-128"/>
              </a:rPr>
              <a:t>Extra Slides</a:t>
            </a:r>
          </a:p>
        </p:txBody>
      </p:sp>
      <p:sp>
        <p:nvSpPr>
          <p:cNvPr id="76803" name="Rectangle 5">
            <a:extLst>
              <a:ext uri="{FF2B5EF4-FFF2-40B4-BE49-F238E27FC236}">
                <a16:creationId xmlns:a16="http://schemas.microsoft.com/office/drawing/2014/main" id="{26852992-411F-4BAD-8A07-5C93155982AF}"/>
              </a:ext>
            </a:extLst>
          </p:cNvPr>
          <p:cNvSpPr>
            <a:spLocks noGrp="1" noChangeArrowheads="1"/>
          </p:cNvSpPr>
          <p:nvPr>
            <p:ph type="subTitle" idx="1"/>
          </p:nvPr>
        </p:nvSpPr>
        <p:spPr/>
        <p:txBody>
          <a:bodyPr/>
          <a:lstStyle/>
          <a:p>
            <a:r>
              <a:rPr lang="en-US" altLang="en-US" sz="1800">
                <a:ea typeface="ＭＳ Ｐゴシック" panose="020B0600070205080204" pitchFamily="34" charset="-128"/>
              </a:rPr>
              <a:t>(Not in 6</a:t>
            </a:r>
            <a:r>
              <a:rPr lang="en-US" altLang="en-US" sz="1800" baseline="30000">
                <a:ea typeface="ＭＳ Ｐゴシック" panose="020B0600070205080204" pitchFamily="34" charset="-128"/>
              </a:rPr>
              <a:t>th</a:t>
            </a:r>
            <a:r>
              <a:rPr lang="en-US" altLang="en-US" sz="1800">
                <a:ea typeface="ＭＳ Ｐゴシック" panose="020B0600070205080204" pitchFamily="34" charset="-128"/>
              </a:rPr>
              <a:t> Edition book)</a:t>
            </a:r>
          </a:p>
          <a:p>
            <a:endParaRPr lang="en-US" altLang="en-US" sz="1800">
              <a:ea typeface="ＭＳ Ｐゴシック" panose="020B0600070205080204" pitchFamily="34" charset="-128"/>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0F22-CE74-4D6F-9CF1-8266A9825B41}"/>
              </a:ext>
            </a:extLst>
          </p:cNvPr>
          <p:cNvSpPr>
            <a:spLocks noGrp="1"/>
          </p:cNvSpPr>
          <p:nvPr>
            <p:ph type="title" idx="4294967295"/>
          </p:nvPr>
        </p:nvSpPr>
        <p:spPr/>
        <p:txBody>
          <a:bodyPr/>
          <a:lstStyle/>
          <a:p>
            <a:pPr>
              <a:defRPr/>
            </a:pPr>
            <a:r>
              <a:rPr lang="en-US">
                <a:effectLst>
                  <a:outerShdw blurRad="38100" dist="38100" dir="2700000" algn="tl">
                    <a:srgbClr val="C0C0C0"/>
                  </a:outerShdw>
                </a:effectLst>
                <a:ea typeface="ＭＳ Ｐゴシック" pitchFamily="34" charset="-128"/>
              </a:rPr>
              <a:t>Plan Stability Across Optimizer Changes</a:t>
            </a:r>
          </a:p>
        </p:txBody>
      </p:sp>
      <p:sp>
        <p:nvSpPr>
          <p:cNvPr id="77827" name="Content Placeholder 2">
            <a:extLst>
              <a:ext uri="{FF2B5EF4-FFF2-40B4-BE49-F238E27FC236}">
                <a16:creationId xmlns:a16="http://schemas.microsoft.com/office/drawing/2014/main" id="{DE36C818-084B-43F4-98EE-7A1DC81DE305}"/>
              </a:ext>
            </a:extLst>
          </p:cNvPr>
          <p:cNvSpPr>
            <a:spLocks noGrp="1"/>
          </p:cNvSpPr>
          <p:nvPr>
            <p:ph idx="4294967295"/>
          </p:nvPr>
        </p:nvSpPr>
        <p:spPr/>
        <p:txBody>
          <a:bodyPr/>
          <a:lstStyle/>
          <a:p>
            <a:r>
              <a:rPr lang="en-US" altLang="en-US" sz="1800">
                <a:ea typeface="ＭＳ Ｐゴシック" panose="020B0600070205080204" pitchFamily="34" charset="-128"/>
              </a:rPr>
              <a:t>What if 95% of plans are faster on database/optimizer version N+1 than on N, but 5% are slower?</a:t>
            </a:r>
          </a:p>
          <a:p>
            <a:pPr lvl="1"/>
            <a:r>
              <a:rPr lang="en-US" altLang="en-US" sz="1800">
                <a:ea typeface="ＭＳ Ｐゴシック" panose="020B0600070205080204" pitchFamily="34" charset="-128"/>
              </a:rPr>
              <a:t>Why should plans be slower on new improved optimizer?  </a:t>
            </a:r>
          </a:p>
          <a:p>
            <a:pPr lvl="2"/>
            <a:r>
              <a:rPr lang="en-US" altLang="en-US" sz="1800">
                <a:ea typeface="ＭＳ Ｐゴシック" panose="020B0600070205080204" pitchFamily="34" charset="-128"/>
              </a:rPr>
              <a:t>Answer: Two wrongs can make a right, fixing one wrong can make things worse!</a:t>
            </a:r>
          </a:p>
          <a:p>
            <a:r>
              <a:rPr lang="en-US" altLang="en-US" sz="1800">
                <a:ea typeface="ＭＳ Ｐゴシック" panose="020B0600070205080204" pitchFamily="34" charset="-128"/>
              </a:rPr>
              <a:t>Approaches:</a:t>
            </a:r>
          </a:p>
          <a:p>
            <a:pPr lvl="1"/>
            <a:r>
              <a:rPr lang="en-US" altLang="en-US" sz="1800">
                <a:ea typeface="ＭＳ Ｐゴシック" panose="020B0600070205080204" pitchFamily="34" charset="-128"/>
              </a:rPr>
              <a:t>Allow hints for tuning queries</a:t>
            </a:r>
          </a:p>
          <a:p>
            <a:pPr lvl="2"/>
            <a:r>
              <a:rPr lang="en-US" altLang="en-US" sz="1800">
                <a:ea typeface="ＭＳ Ｐゴシック" panose="020B0600070205080204" pitchFamily="34" charset="-128"/>
              </a:rPr>
              <a:t>Not practical for migrating large systems with no access to source code</a:t>
            </a:r>
          </a:p>
          <a:p>
            <a:pPr lvl="1"/>
            <a:r>
              <a:rPr lang="en-US" altLang="en-US" sz="1800">
                <a:ea typeface="ＭＳ Ｐゴシック" panose="020B0600070205080204" pitchFamily="34" charset="-128"/>
              </a:rPr>
              <a:t>Set optimization level, default to version N (Oracle)</a:t>
            </a:r>
          </a:p>
          <a:p>
            <a:pPr lvl="2"/>
            <a:r>
              <a:rPr lang="en-US" altLang="en-US" sz="1800">
                <a:ea typeface="ＭＳ Ｐゴシック" panose="020B0600070205080204" pitchFamily="34" charset="-128"/>
              </a:rPr>
              <a:t>And migrate one query at a time after testing both plans on new optimizer</a:t>
            </a:r>
          </a:p>
          <a:p>
            <a:pPr lvl="1"/>
            <a:r>
              <a:rPr lang="en-US" altLang="en-US" sz="1800">
                <a:ea typeface="ＭＳ Ｐゴシック" panose="020B0600070205080204" pitchFamily="34" charset="-128"/>
              </a:rPr>
              <a:t>Save plan from version N, and give it to optimizer version N+1</a:t>
            </a:r>
          </a:p>
          <a:p>
            <a:pPr lvl="2"/>
            <a:r>
              <a:rPr lang="en-US" altLang="en-US" sz="1800">
                <a:ea typeface="ＭＳ Ｐゴシック" panose="020B0600070205080204" pitchFamily="34" charset="-128"/>
              </a:rPr>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0115B371-EFA8-451A-B8E3-94F2A3BC8A1E}"/>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End of Chapter</a:t>
            </a:r>
          </a:p>
        </p:txBody>
      </p:sp>
      <p:sp>
        <p:nvSpPr>
          <p:cNvPr id="78851" name="Rectangle 4">
            <a:extLst>
              <a:ext uri="{FF2B5EF4-FFF2-40B4-BE49-F238E27FC236}">
                <a16:creationId xmlns:a16="http://schemas.microsoft.com/office/drawing/2014/main" id="{EF2EBDB7-C3D8-45C4-961E-28E1F0403F9C}"/>
              </a:ext>
            </a:extLst>
          </p:cNvPr>
          <p:cNvSpPr>
            <a:spLocks noGrp="1" noChangeArrowheads="1"/>
          </p:cNvSpPr>
          <p:nvPr>
            <p:ph type="subTitle" idx="1"/>
          </p:nvPr>
        </p:nvSpPr>
        <p:spPr/>
        <p:txBody>
          <a:bodyPr/>
          <a:lstStyle/>
          <a:p>
            <a:endParaRPr lang="en-US" altLang="en-US" sz="18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168E6531-85C6-4AA4-9FBE-FD4E86397755}"/>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Equivalence Rules</a:t>
            </a:r>
          </a:p>
        </p:txBody>
      </p:sp>
      <p:sp>
        <p:nvSpPr>
          <p:cNvPr id="358403" name="Rectangle 3">
            <a:extLst>
              <a:ext uri="{FF2B5EF4-FFF2-40B4-BE49-F238E27FC236}">
                <a16:creationId xmlns:a16="http://schemas.microsoft.com/office/drawing/2014/main" id="{94841DD4-C500-4E6A-93C2-DAB6BFB89152}"/>
              </a:ext>
            </a:extLst>
          </p:cNvPr>
          <p:cNvSpPr>
            <a:spLocks noGrp="1" noChangeArrowheads="1"/>
          </p:cNvSpPr>
          <p:nvPr>
            <p:ph type="body" idx="1"/>
          </p:nvPr>
        </p:nvSpPr>
        <p:spPr>
          <a:xfrm>
            <a:off x="914400" y="1120775"/>
            <a:ext cx="7566025" cy="5160963"/>
          </a:xfrm>
        </p:spPr>
        <p:txBody>
          <a:bodyPr/>
          <a:lstStyle/>
          <a:p>
            <a:pPr marL="381000" indent="-381000">
              <a:buFont typeface="Monotype Sorts" charset="2"/>
              <a:buNone/>
            </a:pPr>
            <a:r>
              <a:rPr lang="en-US" altLang="en-US" sz="2000">
                <a:ea typeface="ＭＳ Ｐゴシック" panose="020B0600070205080204" pitchFamily="34" charset="-128"/>
              </a:rPr>
              <a:t>1.	Conjunctive selection operations can be deconstructed into a sequence of individual selections.</a:t>
            </a:r>
            <a:br>
              <a:rPr lang="en-US" altLang="en-US" sz="2000">
                <a:ea typeface="ＭＳ Ｐゴシック" panose="020B0600070205080204" pitchFamily="34" charset="-128"/>
              </a:rPr>
            </a:br>
            <a:endParaRPr lang="en-US" altLang="en-US" sz="2000">
              <a:ea typeface="ＭＳ Ｐゴシック" panose="020B0600070205080204" pitchFamily="34" charset="-128"/>
            </a:endParaRPr>
          </a:p>
          <a:p>
            <a:pPr marL="381000" indent="-381000">
              <a:buFont typeface="Monotype Sorts" charset="2"/>
              <a:buNone/>
            </a:pPr>
            <a:r>
              <a:rPr lang="en-US" altLang="en-US" sz="2000">
                <a:ea typeface="ＭＳ Ｐゴシック" panose="020B0600070205080204" pitchFamily="34" charset="-128"/>
              </a:rPr>
              <a:t>2.	Selection operations are commutative.</a:t>
            </a:r>
            <a:br>
              <a:rPr lang="en-US" altLang="en-US" sz="2000">
                <a:ea typeface="ＭＳ Ｐゴシック" panose="020B0600070205080204" pitchFamily="34" charset="-128"/>
              </a:rPr>
            </a:br>
            <a:br>
              <a:rPr lang="en-US" altLang="en-US" sz="2000">
                <a:ea typeface="ＭＳ Ｐゴシック" panose="020B0600070205080204" pitchFamily="34" charset="-128"/>
              </a:rPr>
            </a:br>
            <a:endParaRPr lang="en-US" altLang="en-US" sz="2000">
              <a:ea typeface="ＭＳ Ｐゴシック" panose="020B0600070205080204" pitchFamily="34" charset="-128"/>
            </a:endParaRPr>
          </a:p>
          <a:p>
            <a:pPr marL="381000" indent="-381000">
              <a:buFont typeface="Monotype Sorts" charset="2"/>
              <a:buNone/>
            </a:pPr>
            <a:r>
              <a:rPr lang="en-US" altLang="en-US" sz="2000">
                <a:ea typeface="ＭＳ Ｐゴシック" panose="020B0600070205080204" pitchFamily="34" charset="-128"/>
              </a:rPr>
              <a:t>3.	Only the last in a sequence of projection operations is needed, the others can be omitted.</a:t>
            </a:r>
            <a:br>
              <a:rPr lang="en-US" altLang="en-US" sz="2000">
                <a:ea typeface="ＭＳ Ｐゴシック" panose="020B0600070205080204" pitchFamily="34" charset="-128"/>
              </a:rPr>
            </a:br>
            <a:br>
              <a:rPr lang="en-US" altLang="en-US" sz="2000">
                <a:ea typeface="ＭＳ Ｐゴシック" panose="020B0600070205080204" pitchFamily="34" charset="-128"/>
              </a:rPr>
            </a:br>
            <a:endParaRPr lang="en-US" altLang="en-US" sz="2000">
              <a:ea typeface="ＭＳ Ｐゴシック" panose="020B0600070205080204" pitchFamily="34" charset="-128"/>
            </a:endParaRPr>
          </a:p>
          <a:p>
            <a:pPr marL="381000" indent="-381000">
              <a:buFont typeface="Monotype Sorts" charset="2"/>
              <a:buAutoNum type="arabicPeriod" startAt="4"/>
            </a:pPr>
            <a:r>
              <a:rPr lang="en-US" altLang="en-US" sz="2000">
                <a:ea typeface="ＭＳ Ｐゴシック" panose="020B0600070205080204" pitchFamily="34" charset="-128"/>
              </a:rPr>
              <a:t>Selections can be combined with Cartesian products and theta joins.</a:t>
            </a:r>
          </a:p>
          <a:p>
            <a:pPr marL="800100" lvl="1" indent="-342900">
              <a:buFont typeface="Monotype Sorts" charset="2"/>
              <a:buAutoNum type="alphaLcPeriod"/>
            </a:pPr>
            <a:r>
              <a:rPr lang="en-US" altLang="en-US" sz="2000">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a:t>
            </a:r>
            <a:r>
              <a:rPr lang="en-US" altLang="en-US" sz="2000">
                <a:ea typeface="ＭＳ Ｐゴシック" panose="020B0600070205080204" pitchFamily="34" charset="-128"/>
                <a:sym typeface="Symbol" panose="05050102010706020507" pitchFamily="18" charset="2"/>
              </a:rPr>
              <a:t>(E</a:t>
            </a:r>
            <a:r>
              <a:rPr lang="en-US" altLang="en-US" sz="2400" baseline="-25000">
                <a:ea typeface="ＭＳ Ｐゴシック" panose="020B0600070205080204" pitchFamily="34" charset="-128"/>
                <a:sym typeface="Symbol" panose="05050102010706020507" pitchFamily="18" charset="2"/>
              </a:rPr>
              <a:t>1</a:t>
            </a:r>
            <a:r>
              <a:rPr lang="en-US" altLang="en-US" sz="20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X E</a:t>
            </a:r>
            <a:r>
              <a:rPr lang="en-US" altLang="en-US" sz="20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E</a:t>
            </a:r>
            <a:r>
              <a:rPr lang="en-US" altLang="en-US" sz="24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E</a:t>
            </a:r>
            <a:r>
              <a:rPr lang="en-US" altLang="en-US" sz="24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a:t>
            </a:r>
          </a:p>
          <a:p>
            <a:pPr marL="800100" lvl="1" indent="-342900">
              <a:buFont typeface="Monotype Sorts" charset="2"/>
              <a:buAutoNum type="alphaLcPeriod"/>
            </a:pPr>
            <a:r>
              <a:rPr lang="en-US" altLang="en-US" sz="2000">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(E</a:t>
            </a:r>
            <a:r>
              <a:rPr lang="en-US" altLang="en-US" sz="2400" baseline="-25000">
                <a:ea typeface="ＭＳ Ｐゴシック" panose="020B0600070205080204" pitchFamily="34" charset="-128"/>
                <a:sym typeface="Symbol" panose="05050102010706020507" pitchFamily="18" charset="2"/>
              </a:rPr>
              <a:t>1</a:t>
            </a:r>
            <a:r>
              <a:rPr lang="en-US" altLang="en-US" sz="20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E</a:t>
            </a:r>
            <a:r>
              <a:rPr lang="en-US" altLang="en-US" sz="2400" baseline="-25000">
                <a:ea typeface="ＭＳ Ｐゴシック" panose="020B0600070205080204" pitchFamily="34" charset="-128"/>
                <a:sym typeface="Symbol" panose="05050102010706020507" pitchFamily="18" charset="2"/>
              </a:rPr>
              <a:t>2</a:t>
            </a:r>
            <a:r>
              <a:rPr lang="en-US" altLang="en-US" sz="2000">
                <a:ea typeface="ＭＳ Ｐゴシック" panose="020B0600070205080204" pitchFamily="34" charset="-128"/>
                <a:sym typeface="Symbol" panose="05050102010706020507" pitchFamily="18" charset="2"/>
              </a:rPr>
              <a:t>) =  E</a:t>
            </a:r>
            <a:r>
              <a:rPr lang="en-US" altLang="en-US" sz="2400" baseline="-25000">
                <a:ea typeface="ＭＳ Ｐゴシック" panose="020B0600070205080204" pitchFamily="34" charset="-128"/>
                <a:sym typeface="Symbol" panose="05050102010706020507" pitchFamily="18" charset="2"/>
              </a:rPr>
              <a:t>1</a:t>
            </a:r>
            <a:r>
              <a:rPr lang="en-US" altLang="en-US" sz="2000">
                <a:ea typeface="ＭＳ Ｐゴシック" panose="020B0600070205080204" pitchFamily="34" charset="-128"/>
                <a:sym typeface="Symbol" panose="05050102010706020507" pitchFamily="18" charset="2"/>
              </a:rPr>
              <a:t>     </a:t>
            </a:r>
            <a:r>
              <a:rPr lang="en-US" altLang="en-US" sz="2400" baseline="-25000">
                <a:ea typeface="ＭＳ Ｐゴシック" panose="020B0600070205080204" pitchFamily="34" charset="-128"/>
                <a:sym typeface="Symbol" panose="05050102010706020507" pitchFamily="18" charset="2"/>
              </a:rPr>
              <a:t>1 2</a:t>
            </a:r>
            <a:r>
              <a:rPr lang="en-US" altLang="en-US" sz="2000" baseline="-25000">
                <a:ea typeface="ＭＳ Ｐゴシック" panose="020B0600070205080204" pitchFamily="34" charset="-128"/>
                <a:sym typeface="Symbol" panose="05050102010706020507" pitchFamily="18" charset="2"/>
              </a:rPr>
              <a:t> </a:t>
            </a:r>
            <a:r>
              <a:rPr lang="en-US" altLang="en-US" sz="2000">
                <a:ea typeface="ＭＳ Ｐゴシック" panose="020B0600070205080204" pitchFamily="34" charset="-128"/>
                <a:sym typeface="Symbol" panose="05050102010706020507" pitchFamily="18" charset="2"/>
              </a:rPr>
              <a:t>E</a:t>
            </a:r>
            <a:r>
              <a:rPr lang="en-US" altLang="en-US" sz="2400" baseline="-25000">
                <a:ea typeface="ＭＳ Ｐゴシック" panose="020B0600070205080204" pitchFamily="34" charset="-128"/>
                <a:sym typeface="Symbol" panose="05050102010706020507" pitchFamily="18" charset="2"/>
              </a:rPr>
              <a:t>2</a:t>
            </a:r>
            <a:r>
              <a:rPr lang="en-US" altLang="en-US" sz="1800">
                <a:ea typeface="ＭＳ Ｐゴシック" panose="020B0600070205080204" pitchFamily="34" charset="-128"/>
                <a:sym typeface="Symbol" panose="05050102010706020507" pitchFamily="18" charset="2"/>
              </a:rPr>
              <a:t> </a:t>
            </a:r>
          </a:p>
          <a:p>
            <a:pPr marL="800100" lvl="1" indent="-342900">
              <a:buFont typeface="Monotype Sorts" charset="2"/>
              <a:buAutoNum type="alphaLcPeriod"/>
            </a:pPr>
            <a:endParaRPr lang="en-US" altLang="en-US" sz="1800">
              <a:ea typeface="ＭＳ Ｐゴシック" panose="020B0600070205080204" pitchFamily="34" charset="-128"/>
              <a:sym typeface="Symbol" panose="05050102010706020507" pitchFamily="18" charset="2"/>
            </a:endParaRPr>
          </a:p>
          <a:p>
            <a:pPr marL="800100" lvl="1" indent="-342900">
              <a:buFont typeface="Monotype Sorts" charset="2"/>
              <a:buAutoNum type="alphaLcPeriod"/>
            </a:pPr>
            <a:endParaRPr lang="en-US" altLang="en-US" sz="1800">
              <a:ea typeface="ＭＳ Ｐゴシック" panose="020B0600070205080204" pitchFamily="34" charset="-128"/>
              <a:sym typeface="Symbol" panose="05050102010706020507" pitchFamily="18" charset="2"/>
            </a:endParaRPr>
          </a:p>
        </p:txBody>
      </p:sp>
      <p:graphicFrame>
        <p:nvGraphicFramePr>
          <p:cNvPr id="358404" name="Object 2">
            <a:extLst>
              <a:ext uri="{FF2B5EF4-FFF2-40B4-BE49-F238E27FC236}">
                <a16:creationId xmlns:a16="http://schemas.microsoft.com/office/drawing/2014/main" id="{612EE92D-B552-4E6D-99C8-7509835B8833}"/>
              </a:ext>
            </a:extLst>
          </p:cNvPr>
          <p:cNvGraphicFramePr>
            <a:graphicFrameLocks noChangeAspect="1"/>
          </p:cNvGraphicFramePr>
          <p:nvPr/>
        </p:nvGraphicFramePr>
        <p:xfrm>
          <a:off x="2744788" y="2608263"/>
          <a:ext cx="2940050" cy="430212"/>
        </p:xfrm>
        <a:graphic>
          <a:graphicData uri="http://schemas.openxmlformats.org/presentationml/2006/ole">
            <mc:AlternateContent xmlns:mc="http://schemas.openxmlformats.org/markup-compatibility/2006">
              <mc:Choice xmlns:v="urn:schemas-microsoft-com:vml" Requires="v">
                <p:oleObj spid="_x0000_s2061" name="Equation" r:id="rId4" imgW="1638300" imgH="241300" progId="Equation.3">
                  <p:embed/>
                </p:oleObj>
              </mc:Choice>
              <mc:Fallback>
                <p:oleObj name="Equation" r:id="rId4" imgW="16383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88" y="2608263"/>
                        <a:ext cx="2940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5" name="Object 3">
            <a:extLst>
              <a:ext uri="{FF2B5EF4-FFF2-40B4-BE49-F238E27FC236}">
                <a16:creationId xmlns:a16="http://schemas.microsoft.com/office/drawing/2014/main" id="{17F11998-F016-4EBF-8528-B328E838DD84}"/>
              </a:ext>
            </a:extLst>
          </p:cNvPr>
          <p:cNvGraphicFramePr>
            <a:graphicFrameLocks noChangeAspect="1"/>
          </p:cNvGraphicFramePr>
          <p:nvPr/>
        </p:nvGraphicFramePr>
        <p:xfrm>
          <a:off x="2873375" y="1797050"/>
          <a:ext cx="2792413" cy="457200"/>
        </p:xfrm>
        <a:graphic>
          <a:graphicData uri="http://schemas.openxmlformats.org/presentationml/2006/ole">
            <mc:AlternateContent xmlns:mc="http://schemas.openxmlformats.org/markup-compatibility/2006">
              <mc:Choice xmlns:v="urn:schemas-microsoft-com:vml" Requires="v">
                <p:oleObj spid="_x0000_s2062" name="Equation" r:id="rId6" imgW="1473200" imgH="241300" progId="Equation.3">
                  <p:embed/>
                </p:oleObj>
              </mc:Choice>
              <mc:Fallback>
                <p:oleObj name="Equation" r:id="rId6" imgW="14732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75" y="1797050"/>
                        <a:ext cx="279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6" name="Object 4">
            <a:extLst>
              <a:ext uri="{FF2B5EF4-FFF2-40B4-BE49-F238E27FC236}">
                <a16:creationId xmlns:a16="http://schemas.microsoft.com/office/drawing/2014/main" id="{8A1AE466-1B0C-44C0-9A48-F6B6DE86DA0A}"/>
              </a:ext>
            </a:extLst>
          </p:cNvPr>
          <p:cNvGraphicFramePr>
            <a:graphicFrameLocks noChangeAspect="1"/>
          </p:cNvGraphicFramePr>
          <p:nvPr/>
        </p:nvGraphicFramePr>
        <p:xfrm>
          <a:off x="2792413" y="3913188"/>
          <a:ext cx="4094162" cy="450850"/>
        </p:xfrm>
        <a:graphic>
          <a:graphicData uri="http://schemas.openxmlformats.org/presentationml/2006/ole">
            <mc:AlternateContent xmlns:mc="http://schemas.openxmlformats.org/markup-compatibility/2006">
              <mc:Choice xmlns:v="urn:schemas-microsoft-com:vml" Requires="v">
                <p:oleObj spid="_x0000_s2063" name="Equation" r:id="rId8" imgW="2171700" imgH="241300" progId="Equation.3">
                  <p:embed/>
                </p:oleObj>
              </mc:Choice>
              <mc:Fallback>
                <p:oleObj name="Equation" r:id="rId8" imgW="2171700" imgH="2413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2413" y="3913188"/>
                        <a:ext cx="4094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09" name="AutoShape 9">
            <a:extLst>
              <a:ext uri="{FF2B5EF4-FFF2-40B4-BE49-F238E27FC236}">
                <a16:creationId xmlns:a16="http://schemas.microsoft.com/office/drawing/2014/main" id="{F6E94DBF-B431-425B-867C-53DACD318392}"/>
              </a:ext>
            </a:extLst>
          </p:cNvPr>
          <p:cNvSpPr>
            <a:spLocks noChangeArrowheads="1"/>
          </p:cNvSpPr>
          <p:nvPr/>
        </p:nvSpPr>
        <p:spPr bwMode="auto">
          <a:xfrm rot="5400000">
            <a:off x="3779837" y="5300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58410" name="AutoShape 10">
            <a:extLst>
              <a:ext uri="{FF2B5EF4-FFF2-40B4-BE49-F238E27FC236}">
                <a16:creationId xmlns:a16="http://schemas.microsoft.com/office/drawing/2014/main" id="{2EBD1373-25D3-4BF3-AC1A-5AC6095EBF4A}"/>
              </a:ext>
            </a:extLst>
          </p:cNvPr>
          <p:cNvSpPr>
            <a:spLocks noChangeArrowheads="1"/>
          </p:cNvSpPr>
          <p:nvPr/>
        </p:nvSpPr>
        <p:spPr bwMode="auto">
          <a:xfrm rot="5400000">
            <a:off x="2566987" y="57546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358411" name="AutoShape 11">
            <a:extLst>
              <a:ext uri="{FF2B5EF4-FFF2-40B4-BE49-F238E27FC236}">
                <a16:creationId xmlns:a16="http://schemas.microsoft.com/office/drawing/2014/main" id="{889BC1DC-F71A-4636-9C2A-9251082C9012}"/>
              </a:ext>
            </a:extLst>
          </p:cNvPr>
          <p:cNvSpPr>
            <a:spLocks noChangeArrowheads="1"/>
          </p:cNvSpPr>
          <p:nvPr/>
        </p:nvSpPr>
        <p:spPr bwMode="auto">
          <a:xfrm rot="5400000">
            <a:off x="4233862" y="56911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0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0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4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9" grpId="0" animBg="1"/>
      <p:bldP spid="358410" grpId="0" animBg="1"/>
      <p:bldP spid="3584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EA905C3D-F36C-45DB-BBC1-16F5DC6A698F}"/>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13.01</a:t>
            </a:r>
          </a:p>
        </p:txBody>
      </p:sp>
      <p:pic>
        <p:nvPicPr>
          <p:cNvPr id="79875" name="Picture 5">
            <a:extLst>
              <a:ext uri="{FF2B5EF4-FFF2-40B4-BE49-F238E27FC236}">
                <a16:creationId xmlns:a16="http://schemas.microsoft.com/office/drawing/2014/main" id="{1E3ADE92-946F-4801-A913-F20224991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AA1EA789-8E77-4D6D-8A17-06933918F42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13.02</a:t>
            </a:r>
          </a:p>
        </p:txBody>
      </p:sp>
      <p:pic>
        <p:nvPicPr>
          <p:cNvPr id="80899" name="Picture 5">
            <a:extLst>
              <a:ext uri="{FF2B5EF4-FFF2-40B4-BE49-F238E27FC236}">
                <a16:creationId xmlns:a16="http://schemas.microsoft.com/office/drawing/2014/main" id="{B9BE59EE-0D4F-4C5E-8B1F-D43D7F459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0BAA6837-8E5C-4C6C-9996-D5F61E94F392}"/>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13.03</a:t>
            </a:r>
          </a:p>
        </p:txBody>
      </p:sp>
      <p:pic>
        <p:nvPicPr>
          <p:cNvPr id="81923" name="Picture 5">
            <a:extLst>
              <a:ext uri="{FF2B5EF4-FFF2-40B4-BE49-F238E27FC236}">
                <a16:creationId xmlns:a16="http://schemas.microsoft.com/office/drawing/2014/main" id="{9CF5DDC6-B909-4282-97C8-E08C448F7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426AD133-A10C-44BA-AC7A-11F053E809E2}"/>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13.04</a:t>
            </a:r>
          </a:p>
        </p:txBody>
      </p:sp>
      <p:pic>
        <p:nvPicPr>
          <p:cNvPr id="82947" name="Picture 5">
            <a:extLst>
              <a:ext uri="{FF2B5EF4-FFF2-40B4-BE49-F238E27FC236}">
                <a16:creationId xmlns:a16="http://schemas.microsoft.com/office/drawing/2014/main" id="{0D3D0DDA-FD77-41F8-B391-1EF7DE46F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F771BEE0-6620-4D42-B355-BD0332105844}"/>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13.06</a:t>
            </a:r>
          </a:p>
        </p:txBody>
      </p:sp>
      <p:pic>
        <p:nvPicPr>
          <p:cNvPr id="83971" name="Picture 5">
            <a:extLst>
              <a:ext uri="{FF2B5EF4-FFF2-40B4-BE49-F238E27FC236}">
                <a16:creationId xmlns:a16="http://schemas.microsoft.com/office/drawing/2014/main" id="{144E49A5-307D-4B2B-B45A-D49EB5D67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42E7673D-F528-4A4B-9A46-9D0DEBC07B52}"/>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Figure 13.08</a:t>
            </a:r>
          </a:p>
        </p:txBody>
      </p:sp>
      <p:pic>
        <p:nvPicPr>
          <p:cNvPr id="84995" name="Picture 5">
            <a:extLst>
              <a:ext uri="{FF2B5EF4-FFF2-40B4-BE49-F238E27FC236}">
                <a16:creationId xmlns:a16="http://schemas.microsoft.com/office/drawing/2014/main" id="{5CA5F0CF-9316-4B3C-8F66-B06125A2D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1CE97FC4-1296-43D2-BCBC-F59712749FD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Equivalence Rules (Cont.)</a:t>
            </a:r>
          </a:p>
        </p:txBody>
      </p:sp>
      <p:sp>
        <p:nvSpPr>
          <p:cNvPr id="16387" name="Rectangle 3">
            <a:extLst>
              <a:ext uri="{FF2B5EF4-FFF2-40B4-BE49-F238E27FC236}">
                <a16:creationId xmlns:a16="http://schemas.microsoft.com/office/drawing/2014/main" id="{510A1F87-1750-47A1-B292-8BFEFEF91B5F}"/>
              </a:ext>
            </a:extLst>
          </p:cNvPr>
          <p:cNvSpPr>
            <a:spLocks noGrp="1" noChangeArrowheads="1"/>
          </p:cNvSpPr>
          <p:nvPr>
            <p:ph type="body" idx="1"/>
          </p:nvPr>
        </p:nvSpPr>
        <p:spPr/>
        <p:txBody>
          <a:bodyPr/>
          <a:lstStyle/>
          <a:p>
            <a:pPr>
              <a:buFont typeface="Monotype Sorts" charset="2"/>
              <a:buNone/>
              <a:tabLst>
                <a:tab pos="3376613" algn="ctr"/>
              </a:tabLst>
            </a:pPr>
            <a:r>
              <a:rPr lang="en-US" altLang="en-US" sz="2000">
                <a:ea typeface="ＭＳ Ｐゴシック" panose="020B0600070205080204" pitchFamily="34" charset="-128"/>
              </a:rPr>
              <a:t>5.	Theta-join operations (and natural joins) are commutative.</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      </a:t>
            </a:r>
            <a:r>
              <a:rPr lang="en-US" altLang="en-US" sz="2400" baseline="-25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a:t>
            </a:r>
            <a:r>
              <a:rPr lang="en-US" altLang="en-US" sz="2400" baseline="-25000">
                <a:ea typeface="ＭＳ Ｐゴシック" panose="020B0600070205080204" pitchFamily="34" charset="-128"/>
                <a:sym typeface="Symbol" panose="05050102010706020507" pitchFamily="18" charset="2"/>
              </a:rPr>
              <a:t></a:t>
            </a:r>
            <a:r>
              <a:rPr lang="en-US" altLang="en-US" sz="2000" baseline="-25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1</a:t>
            </a:r>
          </a:p>
          <a:p>
            <a:pPr>
              <a:buFont typeface="Monotype Sorts" charset="2"/>
              <a:buNone/>
              <a:tabLst>
                <a:tab pos="3376613" algn="ctr"/>
              </a:tabLst>
            </a:pPr>
            <a:r>
              <a:rPr lang="en-US" altLang="en-US" sz="2000">
                <a:ea typeface="ＭＳ Ｐゴシック" panose="020B0600070205080204" pitchFamily="34" charset="-128"/>
                <a:sym typeface="Greek Symbols" pitchFamily="18" charset="2"/>
              </a:rPr>
              <a:t>6.	(a) Natural join operations are associative:</a:t>
            </a:r>
          </a:p>
          <a:p>
            <a:pPr>
              <a:buFont typeface="Monotype Sorts" charset="2"/>
              <a:buNone/>
              <a:tabLst>
                <a:tab pos="3376613" algn="ctr"/>
              </a:tabLst>
            </a:pPr>
            <a:r>
              <a:rPr lang="en-US" altLang="en-US" sz="2000">
                <a:ea typeface="ＭＳ Ｐゴシック" panose="020B0600070205080204" pitchFamily="34" charset="-128"/>
                <a:sym typeface="Greek Symbols" pitchFamily="18" charset="2"/>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      </a:t>
            </a:r>
            <a:r>
              <a:rPr lang="en-US" altLang="en-US" sz="2000" i="1">
                <a:ea typeface="ＭＳ Ｐゴシック" panose="020B0600070205080204" pitchFamily="34" charset="-128"/>
              </a:rPr>
              <a:t>E</a:t>
            </a:r>
            <a:r>
              <a:rPr lang="en-US" altLang="en-US" sz="2000" i="1"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000" i="1">
                <a:ea typeface="ＭＳ Ｐゴシック" panose="020B0600070205080204" pitchFamily="34" charset="-128"/>
              </a:rPr>
              <a:t>E</a:t>
            </a:r>
            <a:r>
              <a:rPr lang="en-US" altLang="en-US" sz="2000" i="1" baseline="-25000">
                <a:ea typeface="ＭＳ Ｐゴシック" panose="020B0600070205080204" pitchFamily="34" charset="-128"/>
              </a:rPr>
              <a:t>3</a:t>
            </a:r>
            <a:r>
              <a:rPr lang="en-US" altLang="en-US" sz="2000" i="1">
                <a:ea typeface="ＭＳ Ｐゴシック" panose="020B0600070205080204" pitchFamily="34" charset="-128"/>
              </a:rPr>
              <a:t> = E</a:t>
            </a:r>
            <a:r>
              <a:rPr lang="en-US" altLang="en-US" sz="2000" baseline="-25000">
                <a:ea typeface="ＭＳ Ｐゴシック" panose="020B0600070205080204" pitchFamily="34" charset="-128"/>
              </a:rPr>
              <a:t>1      </a:t>
            </a:r>
            <a:r>
              <a:rPr lang="en-US" altLang="en-US" sz="2000">
                <a:ea typeface="ＭＳ Ｐゴシック" panose="020B0600070205080204" pitchFamily="34" charset="-128"/>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2</a:t>
            </a:r>
            <a:r>
              <a:rPr lang="en-US" altLang="en-US" sz="2000" i="1">
                <a:ea typeface="ＭＳ Ｐゴシック" panose="020B0600070205080204" pitchFamily="34" charset="-128"/>
              </a:rPr>
              <a:t>     E</a:t>
            </a:r>
            <a:r>
              <a:rPr lang="en-US" altLang="en-US" sz="2000" baseline="-25000">
                <a:ea typeface="ＭＳ Ｐゴシック" panose="020B0600070205080204" pitchFamily="34" charset="-128"/>
              </a:rPr>
              <a:t>3</a:t>
            </a:r>
            <a:r>
              <a:rPr lang="en-US" altLang="en-US" sz="2000">
                <a:ea typeface="ＭＳ Ｐゴシック" panose="020B0600070205080204" pitchFamily="34" charset="-128"/>
              </a:rPr>
              <a:t>)</a:t>
            </a:r>
            <a:br>
              <a:rPr lang="en-US" altLang="en-US" sz="2000">
                <a:ea typeface="ＭＳ Ｐゴシック" panose="020B0600070205080204" pitchFamily="34" charset="-128"/>
              </a:rPr>
            </a:br>
            <a:br>
              <a:rPr lang="en-US" altLang="en-US" sz="2000">
                <a:ea typeface="ＭＳ Ｐゴシック" panose="020B0600070205080204" pitchFamily="34" charset="-128"/>
              </a:rPr>
            </a:br>
            <a:r>
              <a:rPr lang="en-US" altLang="en-US" sz="2000">
                <a:ea typeface="ＭＳ Ｐゴシック" panose="020B0600070205080204" pitchFamily="34" charset="-128"/>
              </a:rPr>
              <a:t>(b) Theta joins are associative in the following manner:</a:t>
            </a:r>
            <a:br>
              <a:rPr lang="en-US" altLang="en-US" sz="2000">
                <a:ea typeface="ＭＳ Ｐゴシック" panose="020B0600070205080204" pitchFamily="34" charset="-128"/>
              </a:rPr>
            </a:b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000">
                <a:ea typeface="ＭＳ Ｐゴシック" panose="020B0600070205080204" pitchFamily="34" charset="-128"/>
                <a:sym typeface="Greek Symbols" pitchFamily="18" charset="2"/>
              </a:rPr>
              <a:t>(</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1       </a:t>
            </a:r>
            <a:r>
              <a:rPr lang="en-US" altLang="en-US" sz="2400" baseline="-25000">
                <a:ea typeface="ＭＳ Ｐゴシック" panose="020B0600070205080204" pitchFamily="34" charset="-128"/>
                <a:sym typeface="Symbol" panose="05050102010706020507" pitchFamily="18" charset="2"/>
              </a:rPr>
              <a:t>1</a:t>
            </a:r>
            <a:r>
              <a:rPr lang="en-US" altLang="en-US" sz="2000" baseline="-25000">
                <a:ea typeface="ＭＳ Ｐゴシック" panose="020B0600070205080204" pitchFamily="34" charset="-128"/>
                <a:sym typeface="Symbol" panose="05050102010706020507" pitchFamily="18" charset="2"/>
              </a:rPr>
              <a:t> </a:t>
            </a:r>
            <a:r>
              <a:rPr lang="en-US" altLang="en-US" sz="2000" i="1">
                <a:ea typeface="ＭＳ Ｐゴシック" panose="020B0600070205080204" pitchFamily="34" charset="-128"/>
              </a:rPr>
              <a:t>E</a:t>
            </a:r>
            <a:r>
              <a:rPr lang="en-US" altLang="en-US" sz="2000" i="1" baseline="-25000">
                <a:ea typeface="ＭＳ Ｐゴシック" panose="020B0600070205080204" pitchFamily="34" charset="-128"/>
              </a:rPr>
              <a:t>2</a:t>
            </a:r>
            <a:r>
              <a:rPr lang="en-US" altLang="en-US" sz="2000">
                <a:ea typeface="ＭＳ Ｐゴシック" panose="020B0600070205080204" pitchFamily="34" charset="-128"/>
              </a:rPr>
              <a:t>)     </a:t>
            </a:r>
            <a:r>
              <a:rPr lang="en-US" altLang="en-US" sz="2400" baseline="-25000">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Greek Symbols" pitchFamily="18" charset="2"/>
              </a:rPr>
              <a:t>2</a:t>
            </a:r>
            <a:r>
              <a:rPr lang="en-US" altLang="en-US" sz="2400" baseline="-25000">
                <a:ea typeface="ＭＳ Ｐゴシック" panose="020B0600070205080204" pitchFamily="34" charset="-128"/>
                <a:sym typeface="Symbol" panose="05050102010706020507" pitchFamily="18" charset="2"/>
              </a:rPr>
              <a:t> </a:t>
            </a:r>
            <a:r>
              <a:rPr lang="en-US" altLang="en-US" sz="2400" i="1" baseline="-25000">
                <a:ea typeface="ＭＳ Ｐゴシック" panose="020B0600070205080204" pitchFamily="34" charset="-128"/>
              </a:rPr>
              <a:t>3</a:t>
            </a:r>
            <a:r>
              <a:rPr lang="en-US" altLang="en-US" sz="2000">
                <a:ea typeface="ＭＳ Ｐゴシック" panose="020B0600070205080204" pitchFamily="34" charset="-128"/>
              </a:rPr>
              <a:t> </a:t>
            </a:r>
            <a:r>
              <a:rPr lang="en-US" altLang="en-US" sz="2000" i="1">
                <a:ea typeface="ＭＳ Ｐゴシック" panose="020B0600070205080204" pitchFamily="34" charset="-128"/>
              </a:rPr>
              <a:t>E</a:t>
            </a:r>
            <a:r>
              <a:rPr lang="en-US" altLang="en-US" sz="2000" i="1" baseline="-25000">
                <a:ea typeface="ＭＳ Ｐゴシック" panose="020B0600070205080204" pitchFamily="34" charset="-128"/>
              </a:rPr>
              <a:t>3</a:t>
            </a:r>
            <a:r>
              <a:rPr lang="en-US" altLang="en-US" sz="2000" i="1">
                <a:ea typeface="ＭＳ Ｐゴシック" panose="020B0600070205080204" pitchFamily="34" charset="-128"/>
              </a:rPr>
              <a:t> = E</a:t>
            </a:r>
            <a:r>
              <a:rPr lang="en-US" altLang="en-US" sz="2000" baseline="-25000">
                <a:ea typeface="ＭＳ Ｐゴシック" panose="020B0600070205080204" pitchFamily="34" charset="-128"/>
              </a:rPr>
              <a:t>1        </a:t>
            </a:r>
            <a:r>
              <a:rPr lang="en-US" altLang="en-US" sz="2400" baseline="-25000">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Greek Symbols" pitchFamily="18" charset="2"/>
              </a:rPr>
              <a:t>1</a:t>
            </a:r>
            <a:r>
              <a:rPr lang="en-US" altLang="en-US" sz="2400" baseline="-25000">
                <a:ea typeface="ＭＳ Ｐゴシック" panose="020B0600070205080204" pitchFamily="34" charset="-128"/>
                <a:sym typeface="Symbol" panose="05050102010706020507" pitchFamily="18" charset="2"/>
              </a:rPr>
              <a:t> </a:t>
            </a:r>
            <a:r>
              <a:rPr lang="en-US" altLang="en-US" sz="2400" i="1" baseline="-25000">
                <a:ea typeface="ＭＳ Ｐゴシック" panose="020B0600070205080204" pitchFamily="34" charset="-128"/>
              </a:rPr>
              <a:t>3</a:t>
            </a:r>
            <a:r>
              <a:rPr lang="en-US" altLang="en-US" sz="2000">
                <a:ea typeface="ＭＳ Ｐゴシック" panose="020B0600070205080204" pitchFamily="34" charset="-128"/>
              </a:rPr>
              <a:t> (</a:t>
            </a:r>
            <a:r>
              <a:rPr lang="en-US" altLang="en-US" sz="2000" i="1">
                <a:ea typeface="ＭＳ Ｐゴシック" panose="020B0600070205080204" pitchFamily="34" charset="-128"/>
              </a:rPr>
              <a:t>E</a:t>
            </a:r>
            <a:r>
              <a:rPr lang="en-US" altLang="en-US" sz="2000" baseline="-25000">
                <a:ea typeface="ＭＳ Ｐゴシック" panose="020B0600070205080204" pitchFamily="34" charset="-128"/>
              </a:rPr>
              <a:t>2</a:t>
            </a:r>
            <a:r>
              <a:rPr lang="en-US" altLang="en-US" sz="2000" i="1">
                <a:ea typeface="ＭＳ Ｐゴシック" panose="020B0600070205080204" pitchFamily="34" charset="-128"/>
              </a:rPr>
              <a:t>     </a:t>
            </a:r>
            <a:r>
              <a:rPr lang="en-US" altLang="en-US" sz="2400" baseline="-25000">
                <a:ea typeface="ＭＳ Ｐゴシック" panose="020B0600070205080204" pitchFamily="34" charset="-128"/>
                <a:sym typeface="Symbol" panose="05050102010706020507" pitchFamily="18" charset="2"/>
              </a:rPr>
              <a:t></a:t>
            </a:r>
            <a:r>
              <a:rPr lang="en-US" altLang="en-US" sz="2400" baseline="-25000">
                <a:ea typeface="ＭＳ Ｐゴシック" panose="020B0600070205080204" pitchFamily="34" charset="-128"/>
                <a:sym typeface="Greek Symbols" pitchFamily="18" charset="2"/>
              </a:rPr>
              <a:t>2</a:t>
            </a:r>
            <a:r>
              <a:rPr lang="en-US" altLang="en-US" sz="2000" i="1">
                <a:ea typeface="ＭＳ Ｐゴシック" panose="020B0600070205080204" pitchFamily="34" charset="-128"/>
              </a:rPr>
              <a:t> E</a:t>
            </a:r>
            <a:r>
              <a:rPr lang="en-US" altLang="en-US" sz="2000" baseline="-25000">
                <a:ea typeface="ＭＳ Ｐゴシック" panose="020B0600070205080204" pitchFamily="34" charset="-128"/>
              </a:rPr>
              <a:t>3</a:t>
            </a:r>
            <a:r>
              <a:rPr lang="en-US" altLang="en-US" sz="2000">
                <a:ea typeface="ＭＳ Ｐゴシック" panose="020B0600070205080204" pitchFamily="34" charset="-128"/>
              </a:rPr>
              <a:t>)</a:t>
            </a:r>
            <a:br>
              <a:rPr lang="en-US" altLang="en-US" sz="2000">
                <a:ea typeface="ＭＳ Ｐゴシック" panose="020B0600070205080204" pitchFamily="34" charset="-128"/>
              </a:rPr>
            </a:br>
            <a:r>
              <a:rPr lang="en-US" altLang="en-US" sz="2000">
                <a:ea typeface="ＭＳ Ｐゴシック" panose="020B0600070205080204" pitchFamily="34" charset="-128"/>
              </a:rPr>
              <a:t>     </a:t>
            </a:r>
            <a:br>
              <a:rPr lang="en-US" altLang="en-US" sz="2000">
                <a:ea typeface="ＭＳ Ｐゴシック" panose="020B0600070205080204" pitchFamily="34" charset="-128"/>
              </a:rPr>
            </a:br>
            <a:r>
              <a:rPr lang="en-US" altLang="en-US" sz="2000">
                <a:ea typeface="ＭＳ Ｐゴシック" panose="020B0600070205080204" pitchFamily="34" charset="-128"/>
              </a:rPr>
              <a:t>     where </a:t>
            </a:r>
            <a:r>
              <a:rPr lang="en-US" altLang="en-US" sz="2000">
                <a:ea typeface="ＭＳ Ｐゴシック" panose="020B0600070205080204" pitchFamily="34" charset="-128"/>
                <a:sym typeface="Symbol" panose="05050102010706020507" pitchFamily="18" charset="2"/>
              </a:rPr>
              <a:t></a:t>
            </a:r>
            <a:r>
              <a:rPr lang="en-US" altLang="en-US" sz="2000" i="1" baseline="-25000">
                <a:ea typeface="ＭＳ Ｐゴシック" panose="020B0600070205080204" pitchFamily="34" charset="-128"/>
                <a:sym typeface="Greek Symbols" pitchFamily="18" charset="2"/>
              </a:rPr>
              <a:t>2</a:t>
            </a:r>
            <a:r>
              <a:rPr lang="en-US" altLang="en-US" sz="2000" i="1">
                <a:ea typeface="ＭＳ Ｐゴシック" panose="020B0600070205080204" pitchFamily="34" charset="-128"/>
                <a:sym typeface="Greek Symbols" pitchFamily="18" charset="2"/>
              </a:rPr>
              <a:t> </a:t>
            </a:r>
            <a:r>
              <a:rPr lang="en-US" altLang="en-US" sz="2000">
                <a:ea typeface="ＭＳ Ｐゴシック" panose="020B0600070205080204" pitchFamily="34" charset="-128"/>
                <a:sym typeface="Greek Symbols" pitchFamily="18" charset="2"/>
              </a:rPr>
              <a:t>involves attributes from only </a:t>
            </a:r>
            <a:r>
              <a:rPr lang="en-US" altLang="en-US" sz="2000" i="1">
                <a:ea typeface="ＭＳ Ｐゴシック" panose="020B0600070205080204" pitchFamily="34" charset="-128"/>
                <a:sym typeface="Greek Symbols" pitchFamily="18" charset="2"/>
              </a:rPr>
              <a:t>E</a:t>
            </a:r>
            <a:r>
              <a:rPr lang="en-US" altLang="en-US" sz="2000" baseline="-25000">
                <a:ea typeface="ＭＳ Ｐゴシック" panose="020B0600070205080204" pitchFamily="34" charset="-128"/>
                <a:sym typeface="Greek Symbols" pitchFamily="18" charset="2"/>
              </a:rPr>
              <a:t>2</a:t>
            </a:r>
            <a:r>
              <a:rPr lang="en-US" altLang="en-US" sz="2000">
                <a:ea typeface="ＭＳ Ｐゴシック" panose="020B0600070205080204" pitchFamily="34" charset="-128"/>
                <a:sym typeface="Greek Symbols" pitchFamily="18" charset="2"/>
              </a:rPr>
              <a:t> and </a:t>
            </a:r>
            <a:r>
              <a:rPr lang="en-US" altLang="en-US" sz="2000" i="1">
                <a:ea typeface="ＭＳ Ｐゴシック" panose="020B0600070205080204" pitchFamily="34" charset="-128"/>
                <a:sym typeface="Greek Symbols" pitchFamily="18" charset="2"/>
              </a:rPr>
              <a:t>E</a:t>
            </a:r>
            <a:r>
              <a:rPr lang="en-US" altLang="en-US" sz="2000" i="1" baseline="-25000">
                <a:ea typeface="ＭＳ Ｐゴシック" panose="020B0600070205080204" pitchFamily="34" charset="-128"/>
                <a:sym typeface="Greek Symbols" pitchFamily="18" charset="2"/>
              </a:rPr>
              <a:t>3</a:t>
            </a:r>
            <a:r>
              <a:rPr lang="en-US" altLang="en-US" sz="2000" i="1">
                <a:ea typeface="ＭＳ Ｐゴシック" panose="020B0600070205080204" pitchFamily="34" charset="-128"/>
                <a:sym typeface="Greek Symbols" pitchFamily="18" charset="2"/>
              </a:rPr>
              <a:t>.</a:t>
            </a:r>
          </a:p>
        </p:txBody>
      </p:sp>
      <p:sp>
        <p:nvSpPr>
          <p:cNvPr id="16388" name="AutoShape 4">
            <a:extLst>
              <a:ext uri="{FF2B5EF4-FFF2-40B4-BE49-F238E27FC236}">
                <a16:creationId xmlns:a16="http://schemas.microsoft.com/office/drawing/2014/main" id="{F97D8039-5697-4D87-AB00-566078A6CFD4}"/>
              </a:ext>
            </a:extLst>
          </p:cNvPr>
          <p:cNvSpPr>
            <a:spLocks noChangeArrowheads="1"/>
          </p:cNvSpPr>
          <p:nvPr/>
        </p:nvSpPr>
        <p:spPr bwMode="auto">
          <a:xfrm rot="5400000">
            <a:off x="1954212" y="35798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89" name="AutoShape 5">
            <a:extLst>
              <a:ext uri="{FF2B5EF4-FFF2-40B4-BE49-F238E27FC236}">
                <a16:creationId xmlns:a16="http://schemas.microsoft.com/office/drawing/2014/main" id="{168CF3E8-C106-41B8-8920-1AEE7DD01D41}"/>
              </a:ext>
            </a:extLst>
          </p:cNvPr>
          <p:cNvSpPr>
            <a:spLocks noChangeArrowheads="1"/>
          </p:cNvSpPr>
          <p:nvPr/>
        </p:nvSpPr>
        <p:spPr bwMode="auto">
          <a:xfrm rot="5400000">
            <a:off x="2909888" y="35687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0" name="AutoShape 6">
            <a:extLst>
              <a:ext uri="{FF2B5EF4-FFF2-40B4-BE49-F238E27FC236}">
                <a16:creationId xmlns:a16="http://schemas.microsoft.com/office/drawing/2014/main" id="{96D671E0-BCA5-48C2-8D3C-307D8B614E4C}"/>
              </a:ext>
            </a:extLst>
          </p:cNvPr>
          <p:cNvSpPr>
            <a:spLocks noChangeArrowheads="1"/>
          </p:cNvSpPr>
          <p:nvPr/>
        </p:nvSpPr>
        <p:spPr bwMode="auto">
          <a:xfrm rot="5400000">
            <a:off x="4791075" y="35766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1" name="AutoShape 7">
            <a:extLst>
              <a:ext uri="{FF2B5EF4-FFF2-40B4-BE49-F238E27FC236}">
                <a16:creationId xmlns:a16="http://schemas.microsoft.com/office/drawing/2014/main" id="{321BE8B8-529C-47FA-BFFC-B07119CF3A4C}"/>
              </a:ext>
            </a:extLst>
          </p:cNvPr>
          <p:cNvSpPr>
            <a:spLocks noChangeArrowheads="1"/>
          </p:cNvSpPr>
          <p:nvPr/>
        </p:nvSpPr>
        <p:spPr bwMode="auto">
          <a:xfrm rot="5400000">
            <a:off x="6159501" y="35718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2" name="AutoShape 8">
            <a:extLst>
              <a:ext uri="{FF2B5EF4-FFF2-40B4-BE49-F238E27FC236}">
                <a16:creationId xmlns:a16="http://schemas.microsoft.com/office/drawing/2014/main" id="{8576B757-9B2C-45B6-8BF2-F0455BC795A9}"/>
              </a:ext>
            </a:extLst>
          </p:cNvPr>
          <p:cNvSpPr>
            <a:spLocks noChangeArrowheads="1"/>
          </p:cNvSpPr>
          <p:nvPr/>
        </p:nvSpPr>
        <p:spPr bwMode="auto">
          <a:xfrm rot="5400000">
            <a:off x="5378450" y="23129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3" name="AutoShape 9">
            <a:extLst>
              <a:ext uri="{FF2B5EF4-FFF2-40B4-BE49-F238E27FC236}">
                <a16:creationId xmlns:a16="http://schemas.microsoft.com/office/drawing/2014/main" id="{AD698C8B-4B82-4DE1-BC2C-4DF7B6A85880}"/>
              </a:ext>
            </a:extLst>
          </p:cNvPr>
          <p:cNvSpPr>
            <a:spLocks noChangeArrowheads="1"/>
          </p:cNvSpPr>
          <p:nvPr/>
        </p:nvSpPr>
        <p:spPr bwMode="auto">
          <a:xfrm rot="5400000">
            <a:off x="4748212" y="23383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4" name="AutoShape 10">
            <a:extLst>
              <a:ext uri="{FF2B5EF4-FFF2-40B4-BE49-F238E27FC236}">
                <a16:creationId xmlns:a16="http://schemas.microsoft.com/office/drawing/2014/main" id="{C67D556A-6B3E-4EF9-B9D1-3D1AD5D5EEC8}"/>
              </a:ext>
            </a:extLst>
          </p:cNvPr>
          <p:cNvSpPr>
            <a:spLocks noChangeArrowheads="1"/>
          </p:cNvSpPr>
          <p:nvPr/>
        </p:nvSpPr>
        <p:spPr bwMode="auto">
          <a:xfrm rot="5400000">
            <a:off x="3667126" y="23272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5" name="AutoShape 11">
            <a:extLst>
              <a:ext uri="{FF2B5EF4-FFF2-40B4-BE49-F238E27FC236}">
                <a16:creationId xmlns:a16="http://schemas.microsoft.com/office/drawing/2014/main" id="{B321753A-D8FA-4563-81EC-7B40A0152B7D}"/>
              </a:ext>
            </a:extLst>
          </p:cNvPr>
          <p:cNvSpPr>
            <a:spLocks noChangeArrowheads="1"/>
          </p:cNvSpPr>
          <p:nvPr/>
        </p:nvSpPr>
        <p:spPr bwMode="auto">
          <a:xfrm rot="5400000">
            <a:off x="3035301" y="23304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6" name="AutoShape 12">
            <a:extLst>
              <a:ext uri="{FF2B5EF4-FFF2-40B4-BE49-F238E27FC236}">
                <a16:creationId xmlns:a16="http://schemas.microsoft.com/office/drawing/2014/main" id="{954860EE-8EAF-47F7-B08D-2FC58208357C}"/>
              </a:ext>
            </a:extLst>
          </p:cNvPr>
          <p:cNvSpPr>
            <a:spLocks noChangeArrowheads="1"/>
          </p:cNvSpPr>
          <p:nvPr/>
        </p:nvSpPr>
        <p:spPr bwMode="auto">
          <a:xfrm rot="5400000">
            <a:off x="4764087" y="1490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16397" name="AutoShape 13">
            <a:extLst>
              <a:ext uri="{FF2B5EF4-FFF2-40B4-BE49-F238E27FC236}">
                <a16:creationId xmlns:a16="http://schemas.microsoft.com/office/drawing/2014/main" id="{1241B130-1244-4E8B-A1F7-0713D9BD132F}"/>
              </a:ext>
            </a:extLst>
          </p:cNvPr>
          <p:cNvSpPr>
            <a:spLocks noChangeArrowheads="1"/>
          </p:cNvSpPr>
          <p:nvPr/>
        </p:nvSpPr>
        <p:spPr bwMode="auto">
          <a:xfrm rot="5400000">
            <a:off x="3413125" y="14970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68423</TotalTime>
  <Words>7592</Words>
  <Application>Microsoft Office PowerPoint</Application>
  <PresentationFormat>On-screen Show (4:3)</PresentationFormat>
  <Paragraphs>707</Paragraphs>
  <Slides>85</Slides>
  <Notes>73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94" baseType="lpstr">
      <vt:lpstr>Helvetica</vt:lpstr>
      <vt:lpstr>Lucida Sans Unicode</vt:lpstr>
      <vt:lpstr>Monotype Sorts</vt:lpstr>
      <vt:lpstr>Symbol</vt:lpstr>
      <vt:lpstr>Times New Roman</vt:lpstr>
      <vt:lpstr>Webdings</vt:lpstr>
      <vt:lpstr>2_db-5-grey</vt:lpstr>
      <vt:lpstr>Clip</vt:lpstr>
      <vt:lpstr>Equation</vt:lpstr>
      <vt:lpstr>Chapter 13: Query Optimization</vt:lpstr>
      <vt:lpstr>Chapter 13:  Query Optimization</vt:lpstr>
      <vt:lpstr>Introduction</vt:lpstr>
      <vt:lpstr>Introduction (Cont.)</vt:lpstr>
      <vt:lpstr>Introduction (Cont.)</vt:lpstr>
      <vt:lpstr>Generating Equivalent Expressions</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Statistics for Cost Estimation</vt:lpstr>
      <vt:lpstr>Statistical Information for Cost Estimation</vt:lpstr>
      <vt:lpstr>Histograms</vt:lpstr>
      <vt:lpstr>Selection Size Estimation</vt:lpstr>
      <vt:lpstr>PowerPoint Presentation</vt:lpstr>
      <vt:lpstr>Size Estimation of Complex Selections</vt:lpstr>
      <vt:lpstr>PowerPoint Presentation</vt:lpstr>
      <vt:lpstr>PowerPoint Presentation</vt:lpstr>
      <vt:lpstr>Join Operation:  Running Example</vt:lpstr>
      <vt:lpstr>PowerPoint Presentation</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Additional Optimization Techniques</vt:lpstr>
      <vt:lpstr>Optimizing Nested Subqueries**</vt:lpstr>
      <vt:lpstr>PowerPoint Presentation</vt:lpstr>
      <vt:lpstr>Optimizing Nested Subqueries (Cont.)</vt:lpstr>
      <vt:lpstr>Optimizing Nested Subqueries (Cont.)</vt:lpstr>
      <vt:lpstr>Optimizing Nested Subqueries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 Additional Optimization Techniques</vt:lpstr>
      <vt:lpstr>Top-K Queries  </vt:lpstr>
      <vt:lpstr>Optimization of Updates</vt:lpstr>
      <vt:lpstr>Join Minimization</vt:lpstr>
      <vt:lpstr>Multiquery Optimization</vt:lpstr>
      <vt:lpstr>Multiquery Optimization (Cont.)</vt:lpstr>
      <vt:lpstr>Parametric Query Optimization</vt:lpstr>
      <vt:lpstr>Extra Slides</vt:lpstr>
      <vt:lpstr>Plan Stability Across Optimizer Changes</vt:lpstr>
      <vt:lpstr>End of Chapter</vt:lpstr>
      <vt:lpstr>Figure 13.01</vt:lpstr>
      <vt:lpstr>Figure 13.02</vt:lpstr>
      <vt:lpstr>Figure 13.03</vt:lpstr>
      <vt:lpstr>Figure 13.04</vt:lpstr>
      <vt:lpstr>Figure 13.06</vt:lpstr>
      <vt:lpstr>Figure 13.08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Query Optimization</dc:title>
  <dc:creator>Silberschatz, Korth and Sudarshan</dc:creator>
  <cp:lastModifiedBy>Dr. Mohammad Rezwanul Huq</cp:lastModifiedBy>
  <cp:revision>574</cp:revision>
  <cp:lastPrinted>2001-02-16T16:44:23Z</cp:lastPrinted>
  <dcterms:created xsi:type="dcterms:W3CDTF">2000-02-23T18:58:38Z</dcterms:created>
  <dcterms:modified xsi:type="dcterms:W3CDTF">2021-12-02T03:57:07Z</dcterms:modified>
</cp:coreProperties>
</file>