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2" r:id="rId2"/>
    <p:sldId id="283" r:id="rId3"/>
    <p:sldId id="305" r:id="rId4"/>
    <p:sldId id="284" r:id="rId5"/>
    <p:sldId id="311" r:id="rId6"/>
    <p:sldId id="313" r:id="rId7"/>
    <p:sldId id="315" r:id="rId8"/>
    <p:sldId id="285" r:id="rId9"/>
    <p:sldId id="318" r:id="rId10"/>
    <p:sldId id="314" r:id="rId11"/>
    <p:sldId id="319" r:id="rId12"/>
    <p:sldId id="310" r:id="rId13"/>
    <p:sldId id="316" r:id="rId14"/>
    <p:sldId id="317" r:id="rId15"/>
    <p:sldId id="320" r:id="rId16"/>
    <p:sldId id="321" r:id="rId17"/>
    <p:sldId id="322" r:id="rId18"/>
    <p:sldId id="323" r:id="rId19"/>
    <p:sldId id="32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61" d="100"/>
          <a:sy n="61" d="100"/>
        </p:scale>
        <p:origin x="860"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1CC1AA-504E-C64E-BAF1-BF838230D7FB}" type="doc">
      <dgm:prSet loTypeId="urn:microsoft.com/office/officeart/2005/8/layout/hierarchy2" loCatId="hierarchy" qsTypeId="urn:microsoft.com/office/officeart/2005/8/quickstyle/simple4" qsCatId="simple" csTypeId="urn:microsoft.com/office/officeart/2005/8/colors/accent2_2" csCatId="accent2" phldr="1"/>
      <dgm:spPr/>
      <dgm:t>
        <a:bodyPr/>
        <a:lstStyle/>
        <a:p>
          <a:endParaRPr lang="en-US"/>
        </a:p>
      </dgm:t>
    </dgm:pt>
    <dgm:pt modelId="{6838E187-4B69-124C-AE33-51945204E05B}">
      <dgm:prSet phldrT="[Text]" custT="1"/>
      <dgm:spPr/>
      <dgm:t>
        <a:bodyPr/>
        <a:lstStyle/>
        <a:p>
          <a:r>
            <a:rPr lang="en-US" sz="2400" b="0" i="0" dirty="0"/>
            <a:t>The use of public-key cryptosystems can be classified into three categories</a:t>
          </a:r>
        </a:p>
      </dgm:t>
    </dgm:pt>
    <dgm:pt modelId="{9D93AB02-4D96-F947-9D2B-97BBA467994F}" type="parTrans" cxnId="{C3700823-63D7-1B44-A60C-89BDE8E65BEC}">
      <dgm:prSet/>
      <dgm:spPr/>
      <dgm:t>
        <a:bodyPr/>
        <a:lstStyle/>
        <a:p>
          <a:endParaRPr lang="en-US"/>
        </a:p>
      </dgm:t>
    </dgm:pt>
    <dgm:pt modelId="{57EDD0A7-872D-0546-AC85-76D14D167B28}" type="sibTrans" cxnId="{C3700823-63D7-1B44-A60C-89BDE8E65BEC}">
      <dgm:prSet/>
      <dgm:spPr/>
      <dgm:t>
        <a:bodyPr/>
        <a:lstStyle/>
        <a:p>
          <a:endParaRPr lang="en-US"/>
        </a:p>
      </dgm:t>
    </dgm:pt>
    <dgm:pt modelId="{8C39B675-8E40-444A-88F8-FBE77523B939}">
      <dgm:prSet custT="1"/>
      <dgm:spPr/>
      <dgm:t>
        <a:bodyPr/>
        <a:lstStyle/>
        <a:p>
          <a:r>
            <a:rPr lang="en-US" sz="2400" b="0" i="0" dirty="0"/>
            <a:t>Encryption/Decryption</a:t>
          </a:r>
        </a:p>
        <a:p>
          <a:r>
            <a:rPr lang="en-US" sz="2400" b="0" i="0" dirty="0"/>
            <a:t>(Confidentiality)</a:t>
          </a:r>
        </a:p>
      </dgm:t>
    </dgm:pt>
    <dgm:pt modelId="{6B33DDDE-CCD6-BD4B-AFEA-F71192AC914D}" type="parTrans" cxnId="{597188F4-3403-A84A-987F-B363BD59BD2B}">
      <dgm:prSet/>
      <dgm:spPr/>
      <dgm:t>
        <a:bodyPr/>
        <a:lstStyle/>
        <a:p>
          <a:endParaRPr lang="en-US"/>
        </a:p>
      </dgm:t>
    </dgm:pt>
    <dgm:pt modelId="{FF707914-2B4A-D049-BB73-18E3E9191BB5}" type="sibTrans" cxnId="{597188F4-3403-A84A-987F-B363BD59BD2B}">
      <dgm:prSet/>
      <dgm:spPr/>
      <dgm:t>
        <a:bodyPr/>
        <a:lstStyle/>
        <a:p>
          <a:endParaRPr lang="en-US"/>
        </a:p>
      </dgm:t>
    </dgm:pt>
    <dgm:pt modelId="{4C1DD2E0-FEF2-A849-B655-AD658BDA9CE8}">
      <dgm:prSet custT="1"/>
      <dgm:spPr/>
      <dgm:t>
        <a:bodyPr/>
        <a:lstStyle/>
        <a:p>
          <a:r>
            <a:rPr lang="en-US" sz="2400" b="0" i="0" dirty="0"/>
            <a:t>The sender encrypts a message with the recipient’s public key</a:t>
          </a:r>
          <a:endParaRPr lang="en-US" sz="1900" b="0" i="0" dirty="0"/>
        </a:p>
      </dgm:t>
    </dgm:pt>
    <dgm:pt modelId="{1C4BE5F7-C7BB-654B-AA5A-2DDD9F4EA2CE}" type="parTrans" cxnId="{B0DDCBE0-C640-F448-ADDB-FA2643645E16}">
      <dgm:prSet/>
      <dgm:spPr/>
      <dgm:t>
        <a:bodyPr/>
        <a:lstStyle/>
        <a:p>
          <a:endParaRPr lang="en-US"/>
        </a:p>
      </dgm:t>
    </dgm:pt>
    <dgm:pt modelId="{18BF8F88-20C7-8540-A4F6-300DDEF53530}" type="sibTrans" cxnId="{B0DDCBE0-C640-F448-ADDB-FA2643645E16}">
      <dgm:prSet/>
      <dgm:spPr/>
      <dgm:t>
        <a:bodyPr/>
        <a:lstStyle/>
        <a:p>
          <a:endParaRPr lang="en-US"/>
        </a:p>
      </dgm:t>
    </dgm:pt>
    <dgm:pt modelId="{DCAD3C8C-D3A1-494B-B407-6E3997E313B1}">
      <dgm:prSet custT="1"/>
      <dgm:spPr/>
      <dgm:t>
        <a:bodyPr/>
        <a:lstStyle/>
        <a:p>
          <a:r>
            <a:rPr lang="en-US" sz="2400" b="0" i="0" dirty="0"/>
            <a:t>Digital Signature</a:t>
          </a:r>
        </a:p>
      </dgm:t>
    </dgm:pt>
    <dgm:pt modelId="{02212BD7-701C-5342-A220-8EA0EB6362F6}" type="parTrans" cxnId="{0C883845-6A37-E045-9A98-DE4D420FD484}">
      <dgm:prSet/>
      <dgm:spPr/>
      <dgm:t>
        <a:bodyPr/>
        <a:lstStyle/>
        <a:p>
          <a:endParaRPr lang="en-US"/>
        </a:p>
      </dgm:t>
    </dgm:pt>
    <dgm:pt modelId="{D412C250-29C1-0149-9626-D76C0A682A54}" type="sibTrans" cxnId="{0C883845-6A37-E045-9A98-DE4D420FD484}">
      <dgm:prSet/>
      <dgm:spPr/>
      <dgm:t>
        <a:bodyPr/>
        <a:lstStyle/>
        <a:p>
          <a:endParaRPr lang="en-US"/>
        </a:p>
      </dgm:t>
    </dgm:pt>
    <dgm:pt modelId="{3CF86EA2-DC0D-A844-8D84-0658BFDCEB54}">
      <dgm:prSet custT="1"/>
      <dgm:spPr/>
      <dgm:t>
        <a:bodyPr/>
        <a:lstStyle/>
        <a:p>
          <a:r>
            <a:rPr lang="en-US" sz="2400" b="0" i="0" dirty="0"/>
            <a:t>The sender “signs” a message with its private key</a:t>
          </a:r>
        </a:p>
      </dgm:t>
    </dgm:pt>
    <dgm:pt modelId="{D25F07B8-F6E5-D844-AB43-E5D68C864D8E}" type="parTrans" cxnId="{BC88D779-A5EC-B448-AD53-4B5933331924}">
      <dgm:prSet/>
      <dgm:spPr/>
      <dgm:t>
        <a:bodyPr/>
        <a:lstStyle/>
        <a:p>
          <a:endParaRPr lang="en-US"/>
        </a:p>
      </dgm:t>
    </dgm:pt>
    <dgm:pt modelId="{F36AC868-87F3-4847-8E22-CFE9839D3EC0}" type="sibTrans" cxnId="{BC88D779-A5EC-B448-AD53-4B5933331924}">
      <dgm:prSet/>
      <dgm:spPr/>
      <dgm:t>
        <a:bodyPr/>
        <a:lstStyle/>
        <a:p>
          <a:endParaRPr lang="en-US"/>
        </a:p>
      </dgm:t>
    </dgm:pt>
    <dgm:pt modelId="{8C490BC1-E62F-5748-8855-CD07406C02B7}">
      <dgm:prSet custT="1"/>
      <dgm:spPr/>
      <dgm:t>
        <a:bodyPr/>
        <a:lstStyle/>
        <a:p>
          <a:r>
            <a:rPr lang="en-US" sz="2400" b="0" i="0" dirty="0"/>
            <a:t>Key Exchange </a:t>
          </a:r>
        </a:p>
      </dgm:t>
    </dgm:pt>
    <dgm:pt modelId="{8BC34DD2-A2A2-224B-939E-B06E02578E8E}" type="parTrans" cxnId="{CDF8F66C-1671-CC4F-A780-47D4DB222EC6}">
      <dgm:prSet/>
      <dgm:spPr/>
      <dgm:t>
        <a:bodyPr/>
        <a:lstStyle/>
        <a:p>
          <a:endParaRPr lang="en-US"/>
        </a:p>
      </dgm:t>
    </dgm:pt>
    <dgm:pt modelId="{97900109-B5E4-914F-8331-D9D463D42009}" type="sibTrans" cxnId="{CDF8F66C-1671-CC4F-A780-47D4DB222EC6}">
      <dgm:prSet/>
      <dgm:spPr/>
      <dgm:t>
        <a:bodyPr/>
        <a:lstStyle/>
        <a:p>
          <a:endParaRPr lang="en-US"/>
        </a:p>
      </dgm:t>
    </dgm:pt>
    <dgm:pt modelId="{C6C48DB5-DFAF-C74A-9896-438F52068D15}">
      <dgm:prSet custT="1"/>
      <dgm:spPr/>
      <dgm:t>
        <a:bodyPr/>
        <a:lstStyle/>
        <a:p>
          <a:r>
            <a:rPr lang="en-US" sz="2400" b="0" i="0" dirty="0"/>
            <a:t>Two sides cooperate to exchange a session key</a:t>
          </a:r>
        </a:p>
        <a:p>
          <a:r>
            <a:rPr lang="en-US" sz="2400" b="0" i="0" dirty="0"/>
            <a:t>(Symmetric Encryption Key)</a:t>
          </a:r>
        </a:p>
      </dgm:t>
    </dgm:pt>
    <dgm:pt modelId="{F31C8520-A3A1-8C46-A54E-0D1EEC76191C}" type="parTrans" cxnId="{90276E3B-9E41-B148-8312-BD5D6F4B33D9}">
      <dgm:prSet/>
      <dgm:spPr/>
      <dgm:t>
        <a:bodyPr/>
        <a:lstStyle/>
        <a:p>
          <a:endParaRPr lang="en-US"/>
        </a:p>
      </dgm:t>
    </dgm:pt>
    <dgm:pt modelId="{6858E76E-EC7C-9248-A556-E84DF44BE2EA}" type="sibTrans" cxnId="{90276E3B-9E41-B148-8312-BD5D6F4B33D9}">
      <dgm:prSet/>
      <dgm:spPr/>
      <dgm:t>
        <a:bodyPr/>
        <a:lstStyle/>
        <a:p>
          <a:endParaRPr lang="en-US"/>
        </a:p>
      </dgm:t>
    </dgm:pt>
    <dgm:pt modelId="{CB51D24D-7A82-FF41-B64E-106B2D7BB329}" type="pres">
      <dgm:prSet presAssocID="{371CC1AA-504E-C64E-BAF1-BF838230D7FB}" presName="diagram" presStyleCnt="0">
        <dgm:presLayoutVars>
          <dgm:chPref val="1"/>
          <dgm:dir/>
          <dgm:animOne val="branch"/>
          <dgm:animLvl val="lvl"/>
          <dgm:resizeHandles val="exact"/>
        </dgm:presLayoutVars>
      </dgm:prSet>
      <dgm:spPr/>
    </dgm:pt>
    <dgm:pt modelId="{B9609092-2B91-A14B-8164-DDE6310380AB}" type="pres">
      <dgm:prSet presAssocID="{6838E187-4B69-124C-AE33-51945204E05B}" presName="root1" presStyleCnt="0"/>
      <dgm:spPr/>
    </dgm:pt>
    <dgm:pt modelId="{A1317074-7E4E-1640-86BF-92D26868AEB3}" type="pres">
      <dgm:prSet presAssocID="{6838E187-4B69-124C-AE33-51945204E05B}" presName="LevelOneTextNode" presStyleLbl="node0" presStyleIdx="0" presStyleCnt="1" custScaleX="122316" custScaleY="121823">
        <dgm:presLayoutVars>
          <dgm:chPref val="3"/>
        </dgm:presLayoutVars>
      </dgm:prSet>
      <dgm:spPr/>
    </dgm:pt>
    <dgm:pt modelId="{8E77710E-A52C-AB4D-BFFA-B4B007D2A3B8}" type="pres">
      <dgm:prSet presAssocID="{6838E187-4B69-124C-AE33-51945204E05B}" presName="level2hierChild" presStyleCnt="0"/>
      <dgm:spPr/>
    </dgm:pt>
    <dgm:pt modelId="{F71DF7E7-8D91-8B44-A74C-92E995DD8351}" type="pres">
      <dgm:prSet presAssocID="{6B33DDDE-CCD6-BD4B-AFEA-F71192AC914D}" presName="conn2-1" presStyleLbl="parChTrans1D2" presStyleIdx="0" presStyleCnt="3"/>
      <dgm:spPr/>
    </dgm:pt>
    <dgm:pt modelId="{0CEAD131-D20D-C54D-8BB9-C79354993EF0}" type="pres">
      <dgm:prSet presAssocID="{6B33DDDE-CCD6-BD4B-AFEA-F71192AC914D}" presName="connTx" presStyleLbl="parChTrans1D2" presStyleIdx="0" presStyleCnt="3"/>
      <dgm:spPr/>
    </dgm:pt>
    <dgm:pt modelId="{7E03E767-0C2E-8E4A-933D-F2B41D726917}" type="pres">
      <dgm:prSet presAssocID="{8C39B675-8E40-444A-88F8-FBE77523B939}" presName="root2" presStyleCnt="0"/>
      <dgm:spPr/>
    </dgm:pt>
    <dgm:pt modelId="{F3FD7585-FA72-FB45-8B09-748DC059D495}" type="pres">
      <dgm:prSet presAssocID="{8C39B675-8E40-444A-88F8-FBE77523B939}" presName="LevelTwoTextNode" presStyleLbl="node2" presStyleIdx="0" presStyleCnt="3" custScaleX="143484">
        <dgm:presLayoutVars>
          <dgm:chPref val="3"/>
        </dgm:presLayoutVars>
      </dgm:prSet>
      <dgm:spPr/>
    </dgm:pt>
    <dgm:pt modelId="{8304853B-3C72-5647-89E5-284E38234A78}" type="pres">
      <dgm:prSet presAssocID="{8C39B675-8E40-444A-88F8-FBE77523B939}" presName="level3hierChild" presStyleCnt="0"/>
      <dgm:spPr/>
    </dgm:pt>
    <dgm:pt modelId="{F0E737A8-9061-0244-A444-584F576FE7C5}" type="pres">
      <dgm:prSet presAssocID="{1C4BE5F7-C7BB-654B-AA5A-2DDD9F4EA2CE}" presName="conn2-1" presStyleLbl="parChTrans1D3" presStyleIdx="0" presStyleCnt="3"/>
      <dgm:spPr/>
    </dgm:pt>
    <dgm:pt modelId="{CFAD8DDD-488A-F743-A955-C7D21705AF2F}" type="pres">
      <dgm:prSet presAssocID="{1C4BE5F7-C7BB-654B-AA5A-2DDD9F4EA2CE}" presName="connTx" presStyleLbl="parChTrans1D3" presStyleIdx="0" presStyleCnt="3"/>
      <dgm:spPr/>
    </dgm:pt>
    <dgm:pt modelId="{2E6A7B54-EDFD-3649-8B37-5EFCFC478BD8}" type="pres">
      <dgm:prSet presAssocID="{4C1DD2E0-FEF2-A849-B655-AD658BDA9CE8}" presName="root2" presStyleCnt="0"/>
      <dgm:spPr/>
    </dgm:pt>
    <dgm:pt modelId="{70A800DC-72BC-AA40-BDEB-5EF377BAE363}" type="pres">
      <dgm:prSet presAssocID="{4C1DD2E0-FEF2-A849-B655-AD658BDA9CE8}" presName="LevelTwoTextNode" presStyleLbl="node3" presStyleIdx="0" presStyleCnt="3" custScaleX="156712">
        <dgm:presLayoutVars>
          <dgm:chPref val="3"/>
        </dgm:presLayoutVars>
      </dgm:prSet>
      <dgm:spPr/>
    </dgm:pt>
    <dgm:pt modelId="{DD54FB27-3D90-484A-915C-069A7A2AAAD3}" type="pres">
      <dgm:prSet presAssocID="{4C1DD2E0-FEF2-A849-B655-AD658BDA9CE8}" presName="level3hierChild" presStyleCnt="0"/>
      <dgm:spPr/>
    </dgm:pt>
    <dgm:pt modelId="{2F83DCCC-BC0C-5F4C-9C53-0F23FE1B330C}" type="pres">
      <dgm:prSet presAssocID="{02212BD7-701C-5342-A220-8EA0EB6362F6}" presName="conn2-1" presStyleLbl="parChTrans1D2" presStyleIdx="1" presStyleCnt="3"/>
      <dgm:spPr/>
    </dgm:pt>
    <dgm:pt modelId="{C586BD24-34B5-3B4C-9894-DC1EB3A5627A}" type="pres">
      <dgm:prSet presAssocID="{02212BD7-701C-5342-A220-8EA0EB6362F6}" presName="connTx" presStyleLbl="parChTrans1D2" presStyleIdx="1" presStyleCnt="3"/>
      <dgm:spPr/>
    </dgm:pt>
    <dgm:pt modelId="{766B4232-FDF0-A246-95C3-027384ACCCED}" type="pres">
      <dgm:prSet presAssocID="{DCAD3C8C-D3A1-494B-B407-6E3997E313B1}" presName="root2" presStyleCnt="0"/>
      <dgm:spPr/>
    </dgm:pt>
    <dgm:pt modelId="{E1332030-32E7-C444-B670-F2423325C78A}" type="pres">
      <dgm:prSet presAssocID="{DCAD3C8C-D3A1-494B-B407-6E3997E313B1}" presName="LevelTwoTextNode" presStyleLbl="node2" presStyleIdx="1" presStyleCnt="3" custScaleX="143484">
        <dgm:presLayoutVars>
          <dgm:chPref val="3"/>
        </dgm:presLayoutVars>
      </dgm:prSet>
      <dgm:spPr/>
    </dgm:pt>
    <dgm:pt modelId="{272D0741-072E-6A45-A12D-A7CE318B1D61}" type="pres">
      <dgm:prSet presAssocID="{DCAD3C8C-D3A1-494B-B407-6E3997E313B1}" presName="level3hierChild" presStyleCnt="0"/>
      <dgm:spPr/>
    </dgm:pt>
    <dgm:pt modelId="{D85FA3C9-0AAC-F044-9799-2273BA0E0838}" type="pres">
      <dgm:prSet presAssocID="{D25F07B8-F6E5-D844-AB43-E5D68C864D8E}" presName="conn2-1" presStyleLbl="parChTrans1D3" presStyleIdx="1" presStyleCnt="3"/>
      <dgm:spPr/>
    </dgm:pt>
    <dgm:pt modelId="{5CAB6F46-D262-A54B-929A-2B0B61C2F4AA}" type="pres">
      <dgm:prSet presAssocID="{D25F07B8-F6E5-D844-AB43-E5D68C864D8E}" presName="connTx" presStyleLbl="parChTrans1D3" presStyleIdx="1" presStyleCnt="3"/>
      <dgm:spPr/>
    </dgm:pt>
    <dgm:pt modelId="{AF0415BB-823A-BC4A-ACB0-96EE66E4AE0D}" type="pres">
      <dgm:prSet presAssocID="{3CF86EA2-DC0D-A844-8D84-0658BFDCEB54}" presName="root2" presStyleCnt="0"/>
      <dgm:spPr/>
    </dgm:pt>
    <dgm:pt modelId="{19BF3F60-223A-1344-ADE1-8BEFD6F334E4}" type="pres">
      <dgm:prSet presAssocID="{3CF86EA2-DC0D-A844-8D84-0658BFDCEB54}" presName="LevelTwoTextNode" presStyleLbl="node3" presStyleIdx="1" presStyleCnt="3" custScaleX="156712">
        <dgm:presLayoutVars>
          <dgm:chPref val="3"/>
        </dgm:presLayoutVars>
      </dgm:prSet>
      <dgm:spPr/>
    </dgm:pt>
    <dgm:pt modelId="{F45A42F7-6804-7F4D-BFEF-987828A95A2B}" type="pres">
      <dgm:prSet presAssocID="{3CF86EA2-DC0D-A844-8D84-0658BFDCEB54}" presName="level3hierChild" presStyleCnt="0"/>
      <dgm:spPr/>
    </dgm:pt>
    <dgm:pt modelId="{265FC26E-5D46-5548-A66A-8FE265B86E6A}" type="pres">
      <dgm:prSet presAssocID="{8BC34DD2-A2A2-224B-939E-B06E02578E8E}" presName="conn2-1" presStyleLbl="parChTrans1D2" presStyleIdx="2" presStyleCnt="3"/>
      <dgm:spPr/>
    </dgm:pt>
    <dgm:pt modelId="{FA975E78-984B-1647-8621-104E0F104422}" type="pres">
      <dgm:prSet presAssocID="{8BC34DD2-A2A2-224B-939E-B06E02578E8E}" presName="connTx" presStyleLbl="parChTrans1D2" presStyleIdx="2" presStyleCnt="3"/>
      <dgm:spPr/>
    </dgm:pt>
    <dgm:pt modelId="{2018088C-0974-2246-90B3-04643E3B993F}" type="pres">
      <dgm:prSet presAssocID="{8C490BC1-E62F-5748-8855-CD07406C02B7}" presName="root2" presStyleCnt="0"/>
      <dgm:spPr/>
    </dgm:pt>
    <dgm:pt modelId="{9C59387D-E86C-0A46-829D-CA2BC51C1C58}" type="pres">
      <dgm:prSet presAssocID="{8C490BC1-E62F-5748-8855-CD07406C02B7}" presName="LevelTwoTextNode" presStyleLbl="node2" presStyleIdx="2" presStyleCnt="3" custScaleX="143484">
        <dgm:presLayoutVars>
          <dgm:chPref val="3"/>
        </dgm:presLayoutVars>
      </dgm:prSet>
      <dgm:spPr/>
    </dgm:pt>
    <dgm:pt modelId="{5534C5D9-013C-5D4B-8452-7AEC897E8D6B}" type="pres">
      <dgm:prSet presAssocID="{8C490BC1-E62F-5748-8855-CD07406C02B7}" presName="level3hierChild" presStyleCnt="0"/>
      <dgm:spPr/>
    </dgm:pt>
    <dgm:pt modelId="{F81D28AA-68F5-6940-BCDC-574DEFE00089}" type="pres">
      <dgm:prSet presAssocID="{F31C8520-A3A1-8C46-A54E-0D1EEC76191C}" presName="conn2-1" presStyleLbl="parChTrans1D3" presStyleIdx="2" presStyleCnt="3"/>
      <dgm:spPr/>
    </dgm:pt>
    <dgm:pt modelId="{BC33F666-A9F1-2A41-B2B9-063ECC0DF3E2}" type="pres">
      <dgm:prSet presAssocID="{F31C8520-A3A1-8C46-A54E-0D1EEC76191C}" presName="connTx" presStyleLbl="parChTrans1D3" presStyleIdx="2" presStyleCnt="3"/>
      <dgm:spPr/>
    </dgm:pt>
    <dgm:pt modelId="{52A2C549-5FB7-6842-9E9C-482D17CFB488}" type="pres">
      <dgm:prSet presAssocID="{C6C48DB5-DFAF-C74A-9896-438F52068D15}" presName="root2" presStyleCnt="0"/>
      <dgm:spPr/>
    </dgm:pt>
    <dgm:pt modelId="{F14AF6C4-852C-5A49-9F48-B47F405D651F}" type="pres">
      <dgm:prSet presAssocID="{C6C48DB5-DFAF-C74A-9896-438F52068D15}" presName="LevelTwoTextNode" presStyleLbl="node3" presStyleIdx="2" presStyleCnt="3" custScaleX="156712" custScaleY="126002">
        <dgm:presLayoutVars>
          <dgm:chPref val="3"/>
        </dgm:presLayoutVars>
      </dgm:prSet>
      <dgm:spPr/>
    </dgm:pt>
    <dgm:pt modelId="{7B5FF3E8-3410-B044-8078-0509AF79894B}" type="pres">
      <dgm:prSet presAssocID="{C6C48DB5-DFAF-C74A-9896-438F52068D15}" presName="level3hierChild" presStyleCnt="0"/>
      <dgm:spPr/>
    </dgm:pt>
  </dgm:ptLst>
  <dgm:cxnLst>
    <dgm:cxn modelId="{1A642B04-C25F-E345-9D8C-779851BB8BBC}" type="presOf" srcId="{3CF86EA2-DC0D-A844-8D84-0658BFDCEB54}" destId="{19BF3F60-223A-1344-ADE1-8BEFD6F334E4}" srcOrd="0" destOrd="0" presId="urn:microsoft.com/office/officeart/2005/8/layout/hierarchy2"/>
    <dgm:cxn modelId="{68AE4908-7BD6-D946-A4FB-9762C0FDFF29}" type="presOf" srcId="{F31C8520-A3A1-8C46-A54E-0D1EEC76191C}" destId="{BC33F666-A9F1-2A41-B2B9-063ECC0DF3E2}" srcOrd="1" destOrd="0" presId="urn:microsoft.com/office/officeart/2005/8/layout/hierarchy2"/>
    <dgm:cxn modelId="{291BCD14-70D7-3640-A851-20A447F0E728}" type="presOf" srcId="{DCAD3C8C-D3A1-494B-B407-6E3997E313B1}" destId="{E1332030-32E7-C444-B670-F2423325C78A}" srcOrd="0" destOrd="0" presId="urn:microsoft.com/office/officeart/2005/8/layout/hierarchy2"/>
    <dgm:cxn modelId="{8C3FC41D-8C90-394E-B24D-D2161A583653}" type="presOf" srcId="{4C1DD2E0-FEF2-A849-B655-AD658BDA9CE8}" destId="{70A800DC-72BC-AA40-BDEB-5EF377BAE363}" srcOrd="0" destOrd="0" presId="urn:microsoft.com/office/officeart/2005/8/layout/hierarchy2"/>
    <dgm:cxn modelId="{C3700823-63D7-1B44-A60C-89BDE8E65BEC}" srcId="{371CC1AA-504E-C64E-BAF1-BF838230D7FB}" destId="{6838E187-4B69-124C-AE33-51945204E05B}" srcOrd="0" destOrd="0" parTransId="{9D93AB02-4D96-F947-9D2B-97BBA467994F}" sibTransId="{57EDD0A7-872D-0546-AC85-76D14D167B28}"/>
    <dgm:cxn modelId="{90276E3B-9E41-B148-8312-BD5D6F4B33D9}" srcId="{8C490BC1-E62F-5748-8855-CD07406C02B7}" destId="{C6C48DB5-DFAF-C74A-9896-438F52068D15}" srcOrd="0" destOrd="0" parTransId="{F31C8520-A3A1-8C46-A54E-0D1EEC76191C}" sibTransId="{6858E76E-EC7C-9248-A556-E84DF44BE2EA}"/>
    <dgm:cxn modelId="{A9E8EF3D-E9C6-7445-8612-4658836C8D1A}" type="presOf" srcId="{8BC34DD2-A2A2-224B-939E-B06E02578E8E}" destId="{265FC26E-5D46-5548-A66A-8FE265B86E6A}" srcOrd="0" destOrd="0" presId="urn:microsoft.com/office/officeart/2005/8/layout/hierarchy2"/>
    <dgm:cxn modelId="{0C883845-6A37-E045-9A98-DE4D420FD484}" srcId="{6838E187-4B69-124C-AE33-51945204E05B}" destId="{DCAD3C8C-D3A1-494B-B407-6E3997E313B1}" srcOrd="1" destOrd="0" parTransId="{02212BD7-701C-5342-A220-8EA0EB6362F6}" sibTransId="{D412C250-29C1-0149-9626-D76C0A682A54}"/>
    <dgm:cxn modelId="{CDF8F66C-1671-CC4F-A780-47D4DB222EC6}" srcId="{6838E187-4B69-124C-AE33-51945204E05B}" destId="{8C490BC1-E62F-5748-8855-CD07406C02B7}" srcOrd="2" destOrd="0" parTransId="{8BC34DD2-A2A2-224B-939E-B06E02578E8E}" sibTransId="{97900109-B5E4-914F-8331-D9D463D42009}"/>
    <dgm:cxn modelId="{45E7426D-6CF4-3F4E-BBD6-0278DAC69F6A}" type="presOf" srcId="{F31C8520-A3A1-8C46-A54E-0D1EEC76191C}" destId="{F81D28AA-68F5-6940-BCDC-574DEFE00089}" srcOrd="0" destOrd="0" presId="urn:microsoft.com/office/officeart/2005/8/layout/hierarchy2"/>
    <dgm:cxn modelId="{88CB0A71-A5E9-6844-B9D3-3B281DBC8987}" type="presOf" srcId="{8C490BC1-E62F-5748-8855-CD07406C02B7}" destId="{9C59387D-E86C-0A46-829D-CA2BC51C1C58}" srcOrd="0" destOrd="0" presId="urn:microsoft.com/office/officeart/2005/8/layout/hierarchy2"/>
    <dgm:cxn modelId="{BC88D779-A5EC-B448-AD53-4B5933331924}" srcId="{DCAD3C8C-D3A1-494B-B407-6E3997E313B1}" destId="{3CF86EA2-DC0D-A844-8D84-0658BFDCEB54}" srcOrd="0" destOrd="0" parTransId="{D25F07B8-F6E5-D844-AB43-E5D68C864D8E}" sibTransId="{F36AC868-87F3-4847-8E22-CFE9839D3EC0}"/>
    <dgm:cxn modelId="{DB5E7B7C-31B0-034C-8A1D-974ACE51391E}" type="presOf" srcId="{371CC1AA-504E-C64E-BAF1-BF838230D7FB}" destId="{CB51D24D-7A82-FF41-B64E-106B2D7BB329}" srcOrd="0" destOrd="0" presId="urn:microsoft.com/office/officeart/2005/8/layout/hierarchy2"/>
    <dgm:cxn modelId="{2B7C31A8-99E9-C24C-A9A8-970ACA458F09}" type="presOf" srcId="{C6C48DB5-DFAF-C74A-9896-438F52068D15}" destId="{F14AF6C4-852C-5A49-9F48-B47F405D651F}" srcOrd="0" destOrd="0" presId="urn:microsoft.com/office/officeart/2005/8/layout/hierarchy2"/>
    <dgm:cxn modelId="{A04FCEAB-D0AA-9D4D-9D64-515ACC68FC5C}" type="presOf" srcId="{1C4BE5F7-C7BB-654B-AA5A-2DDD9F4EA2CE}" destId="{F0E737A8-9061-0244-A444-584F576FE7C5}" srcOrd="0" destOrd="0" presId="urn:microsoft.com/office/officeart/2005/8/layout/hierarchy2"/>
    <dgm:cxn modelId="{7EBA18B5-0F9E-D349-A183-4A39045D70E0}" type="presOf" srcId="{02212BD7-701C-5342-A220-8EA0EB6362F6}" destId="{2F83DCCC-BC0C-5F4C-9C53-0F23FE1B330C}" srcOrd="0" destOrd="0" presId="urn:microsoft.com/office/officeart/2005/8/layout/hierarchy2"/>
    <dgm:cxn modelId="{787448BD-F49F-B347-B211-DCD83DF47BFC}" type="presOf" srcId="{8BC34DD2-A2A2-224B-939E-B06E02578E8E}" destId="{FA975E78-984B-1647-8621-104E0F104422}" srcOrd="1" destOrd="0" presId="urn:microsoft.com/office/officeart/2005/8/layout/hierarchy2"/>
    <dgm:cxn modelId="{0A231FC8-EE2D-E64F-A207-9424AB885BFB}" type="presOf" srcId="{D25F07B8-F6E5-D844-AB43-E5D68C864D8E}" destId="{D85FA3C9-0AAC-F044-9799-2273BA0E0838}" srcOrd="0" destOrd="0" presId="urn:microsoft.com/office/officeart/2005/8/layout/hierarchy2"/>
    <dgm:cxn modelId="{F7474DD0-70DD-8842-9704-E699075D1006}" type="presOf" srcId="{1C4BE5F7-C7BB-654B-AA5A-2DDD9F4EA2CE}" destId="{CFAD8DDD-488A-F743-A955-C7D21705AF2F}" srcOrd="1" destOrd="0" presId="urn:microsoft.com/office/officeart/2005/8/layout/hierarchy2"/>
    <dgm:cxn modelId="{E8B956DB-29BA-B648-B66D-792984DE2C5E}" type="presOf" srcId="{02212BD7-701C-5342-A220-8EA0EB6362F6}" destId="{C586BD24-34B5-3B4C-9894-DC1EB3A5627A}" srcOrd="1" destOrd="0" presId="urn:microsoft.com/office/officeart/2005/8/layout/hierarchy2"/>
    <dgm:cxn modelId="{64F83ADE-1DA9-C248-A413-0961F9246ADE}" type="presOf" srcId="{6B33DDDE-CCD6-BD4B-AFEA-F71192AC914D}" destId="{F71DF7E7-8D91-8B44-A74C-92E995DD8351}" srcOrd="0" destOrd="0" presId="urn:microsoft.com/office/officeart/2005/8/layout/hierarchy2"/>
    <dgm:cxn modelId="{7A8804DF-0429-3345-8E81-20F56925BAFD}" type="presOf" srcId="{8C39B675-8E40-444A-88F8-FBE77523B939}" destId="{F3FD7585-FA72-FB45-8B09-748DC059D495}" srcOrd="0" destOrd="0" presId="urn:microsoft.com/office/officeart/2005/8/layout/hierarchy2"/>
    <dgm:cxn modelId="{B0DDCBE0-C640-F448-ADDB-FA2643645E16}" srcId="{8C39B675-8E40-444A-88F8-FBE77523B939}" destId="{4C1DD2E0-FEF2-A849-B655-AD658BDA9CE8}" srcOrd="0" destOrd="0" parTransId="{1C4BE5F7-C7BB-654B-AA5A-2DDD9F4EA2CE}" sibTransId="{18BF8F88-20C7-8540-A4F6-300DDEF53530}"/>
    <dgm:cxn modelId="{02FA04E8-1394-C44B-9683-21454644576B}" type="presOf" srcId="{D25F07B8-F6E5-D844-AB43-E5D68C864D8E}" destId="{5CAB6F46-D262-A54B-929A-2B0B61C2F4AA}" srcOrd="1" destOrd="0" presId="urn:microsoft.com/office/officeart/2005/8/layout/hierarchy2"/>
    <dgm:cxn modelId="{516DD1ED-9ADB-2B4C-AE79-BB96B3556B05}" type="presOf" srcId="{6838E187-4B69-124C-AE33-51945204E05B}" destId="{A1317074-7E4E-1640-86BF-92D26868AEB3}" srcOrd="0" destOrd="0" presId="urn:microsoft.com/office/officeart/2005/8/layout/hierarchy2"/>
    <dgm:cxn modelId="{597188F4-3403-A84A-987F-B363BD59BD2B}" srcId="{6838E187-4B69-124C-AE33-51945204E05B}" destId="{8C39B675-8E40-444A-88F8-FBE77523B939}" srcOrd="0" destOrd="0" parTransId="{6B33DDDE-CCD6-BD4B-AFEA-F71192AC914D}" sibTransId="{FF707914-2B4A-D049-BB73-18E3E9191BB5}"/>
    <dgm:cxn modelId="{FCA9CAFB-6199-244F-982A-551341CD7C86}" type="presOf" srcId="{6B33DDDE-CCD6-BD4B-AFEA-F71192AC914D}" destId="{0CEAD131-D20D-C54D-8BB9-C79354993EF0}" srcOrd="1" destOrd="0" presId="urn:microsoft.com/office/officeart/2005/8/layout/hierarchy2"/>
    <dgm:cxn modelId="{F29CB9CA-D022-2D41-BFEC-8DD7A053D18C}" type="presParOf" srcId="{CB51D24D-7A82-FF41-B64E-106B2D7BB329}" destId="{B9609092-2B91-A14B-8164-DDE6310380AB}" srcOrd="0" destOrd="0" presId="urn:microsoft.com/office/officeart/2005/8/layout/hierarchy2"/>
    <dgm:cxn modelId="{A6909191-6740-324D-A2AF-75748CC53574}" type="presParOf" srcId="{B9609092-2B91-A14B-8164-DDE6310380AB}" destId="{A1317074-7E4E-1640-86BF-92D26868AEB3}" srcOrd="0" destOrd="0" presId="urn:microsoft.com/office/officeart/2005/8/layout/hierarchy2"/>
    <dgm:cxn modelId="{7D8D9C0B-B647-A64B-8AB6-F48EDCFD257B}" type="presParOf" srcId="{B9609092-2B91-A14B-8164-DDE6310380AB}" destId="{8E77710E-A52C-AB4D-BFFA-B4B007D2A3B8}" srcOrd="1" destOrd="0" presId="urn:microsoft.com/office/officeart/2005/8/layout/hierarchy2"/>
    <dgm:cxn modelId="{4329DE15-0498-ED45-984F-57017B91BBCE}" type="presParOf" srcId="{8E77710E-A52C-AB4D-BFFA-B4B007D2A3B8}" destId="{F71DF7E7-8D91-8B44-A74C-92E995DD8351}" srcOrd="0" destOrd="0" presId="urn:microsoft.com/office/officeart/2005/8/layout/hierarchy2"/>
    <dgm:cxn modelId="{24000F5D-9A22-714A-8C85-7E1387920E52}" type="presParOf" srcId="{F71DF7E7-8D91-8B44-A74C-92E995DD8351}" destId="{0CEAD131-D20D-C54D-8BB9-C79354993EF0}" srcOrd="0" destOrd="0" presId="urn:microsoft.com/office/officeart/2005/8/layout/hierarchy2"/>
    <dgm:cxn modelId="{3C46AAB6-55D4-D54B-9E65-D42C58237AB1}" type="presParOf" srcId="{8E77710E-A52C-AB4D-BFFA-B4B007D2A3B8}" destId="{7E03E767-0C2E-8E4A-933D-F2B41D726917}" srcOrd="1" destOrd="0" presId="urn:microsoft.com/office/officeart/2005/8/layout/hierarchy2"/>
    <dgm:cxn modelId="{0E1D5C97-EE68-3044-9BFA-0C9591F73742}" type="presParOf" srcId="{7E03E767-0C2E-8E4A-933D-F2B41D726917}" destId="{F3FD7585-FA72-FB45-8B09-748DC059D495}" srcOrd="0" destOrd="0" presId="urn:microsoft.com/office/officeart/2005/8/layout/hierarchy2"/>
    <dgm:cxn modelId="{39872B54-F426-8143-BD39-757B86EA5F32}" type="presParOf" srcId="{7E03E767-0C2E-8E4A-933D-F2B41D726917}" destId="{8304853B-3C72-5647-89E5-284E38234A78}" srcOrd="1" destOrd="0" presId="urn:microsoft.com/office/officeart/2005/8/layout/hierarchy2"/>
    <dgm:cxn modelId="{A07C8A22-37EE-7742-89E3-BD47A868D2C1}" type="presParOf" srcId="{8304853B-3C72-5647-89E5-284E38234A78}" destId="{F0E737A8-9061-0244-A444-584F576FE7C5}" srcOrd="0" destOrd="0" presId="urn:microsoft.com/office/officeart/2005/8/layout/hierarchy2"/>
    <dgm:cxn modelId="{8A719F22-DF0C-DF42-89A4-7C5DA25CEC18}" type="presParOf" srcId="{F0E737A8-9061-0244-A444-584F576FE7C5}" destId="{CFAD8DDD-488A-F743-A955-C7D21705AF2F}" srcOrd="0" destOrd="0" presId="urn:microsoft.com/office/officeart/2005/8/layout/hierarchy2"/>
    <dgm:cxn modelId="{025D2B78-B9A6-6F49-94A6-265972F66AE8}" type="presParOf" srcId="{8304853B-3C72-5647-89E5-284E38234A78}" destId="{2E6A7B54-EDFD-3649-8B37-5EFCFC478BD8}" srcOrd="1" destOrd="0" presId="urn:microsoft.com/office/officeart/2005/8/layout/hierarchy2"/>
    <dgm:cxn modelId="{383ABE34-51EE-5D41-8127-08D81278EDE2}" type="presParOf" srcId="{2E6A7B54-EDFD-3649-8B37-5EFCFC478BD8}" destId="{70A800DC-72BC-AA40-BDEB-5EF377BAE363}" srcOrd="0" destOrd="0" presId="urn:microsoft.com/office/officeart/2005/8/layout/hierarchy2"/>
    <dgm:cxn modelId="{809F7C9D-FE76-F14D-9FA4-1635F28869D9}" type="presParOf" srcId="{2E6A7B54-EDFD-3649-8B37-5EFCFC478BD8}" destId="{DD54FB27-3D90-484A-915C-069A7A2AAAD3}" srcOrd="1" destOrd="0" presId="urn:microsoft.com/office/officeart/2005/8/layout/hierarchy2"/>
    <dgm:cxn modelId="{2080AAFE-607B-234A-932E-AD21B479B40C}" type="presParOf" srcId="{8E77710E-A52C-AB4D-BFFA-B4B007D2A3B8}" destId="{2F83DCCC-BC0C-5F4C-9C53-0F23FE1B330C}" srcOrd="2" destOrd="0" presId="urn:microsoft.com/office/officeart/2005/8/layout/hierarchy2"/>
    <dgm:cxn modelId="{553883D6-2FC9-E54A-8F0B-419653B955D9}" type="presParOf" srcId="{2F83DCCC-BC0C-5F4C-9C53-0F23FE1B330C}" destId="{C586BD24-34B5-3B4C-9894-DC1EB3A5627A}" srcOrd="0" destOrd="0" presId="urn:microsoft.com/office/officeart/2005/8/layout/hierarchy2"/>
    <dgm:cxn modelId="{50F03FDE-B7E3-BE4D-9E8F-23C1486E09C6}" type="presParOf" srcId="{8E77710E-A52C-AB4D-BFFA-B4B007D2A3B8}" destId="{766B4232-FDF0-A246-95C3-027384ACCCED}" srcOrd="3" destOrd="0" presId="urn:microsoft.com/office/officeart/2005/8/layout/hierarchy2"/>
    <dgm:cxn modelId="{02EB9CB4-B544-2E4E-BB96-FED4968A71A0}" type="presParOf" srcId="{766B4232-FDF0-A246-95C3-027384ACCCED}" destId="{E1332030-32E7-C444-B670-F2423325C78A}" srcOrd="0" destOrd="0" presId="urn:microsoft.com/office/officeart/2005/8/layout/hierarchy2"/>
    <dgm:cxn modelId="{DBA38C03-72E0-3542-935B-2D6A302F0D6A}" type="presParOf" srcId="{766B4232-FDF0-A246-95C3-027384ACCCED}" destId="{272D0741-072E-6A45-A12D-A7CE318B1D61}" srcOrd="1" destOrd="0" presId="urn:microsoft.com/office/officeart/2005/8/layout/hierarchy2"/>
    <dgm:cxn modelId="{9ECC4A54-8C42-EB4B-B3B9-C300C21657B5}" type="presParOf" srcId="{272D0741-072E-6A45-A12D-A7CE318B1D61}" destId="{D85FA3C9-0AAC-F044-9799-2273BA0E0838}" srcOrd="0" destOrd="0" presId="urn:microsoft.com/office/officeart/2005/8/layout/hierarchy2"/>
    <dgm:cxn modelId="{3780860D-3394-1642-82CE-E7DD9C5D1962}" type="presParOf" srcId="{D85FA3C9-0AAC-F044-9799-2273BA0E0838}" destId="{5CAB6F46-D262-A54B-929A-2B0B61C2F4AA}" srcOrd="0" destOrd="0" presId="urn:microsoft.com/office/officeart/2005/8/layout/hierarchy2"/>
    <dgm:cxn modelId="{C85472B5-5073-F64E-9CE4-44EE36D8B11E}" type="presParOf" srcId="{272D0741-072E-6A45-A12D-A7CE318B1D61}" destId="{AF0415BB-823A-BC4A-ACB0-96EE66E4AE0D}" srcOrd="1" destOrd="0" presId="urn:microsoft.com/office/officeart/2005/8/layout/hierarchy2"/>
    <dgm:cxn modelId="{6CB9437F-ECF0-EB4F-98DE-B92D2517C410}" type="presParOf" srcId="{AF0415BB-823A-BC4A-ACB0-96EE66E4AE0D}" destId="{19BF3F60-223A-1344-ADE1-8BEFD6F334E4}" srcOrd="0" destOrd="0" presId="urn:microsoft.com/office/officeart/2005/8/layout/hierarchy2"/>
    <dgm:cxn modelId="{12AD910B-1A94-D044-AB3C-0DB425D08054}" type="presParOf" srcId="{AF0415BB-823A-BC4A-ACB0-96EE66E4AE0D}" destId="{F45A42F7-6804-7F4D-BFEF-987828A95A2B}" srcOrd="1" destOrd="0" presId="urn:microsoft.com/office/officeart/2005/8/layout/hierarchy2"/>
    <dgm:cxn modelId="{0D2D63A0-B509-DD41-83E7-97A565FDB671}" type="presParOf" srcId="{8E77710E-A52C-AB4D-BFFA-B4B007D2A3B8}" destId="{265FC26E-5D46-5548-A66A-8FE265B86E6A}" srcOrd="4" destOrd="0" presId="urn:microsoft.com/office/officeart/2005/8/layout/hierarchy2"/>
    <dgm:cxn modelId="{AD7E4A0E-6D52-F347-8BB8-72368951CE1F}" type="presParOf" srcId="{265FC26E-5D46-5548-A66A-8FE265B86E6A}" destId="{FA975E78-984B-1647-8621-104E0F104422}" srcOrd="0" destOrd="0" presId="urn:microsoft.com/office/officeart/2005/8/layout/hierarchy2"/>
    <dgm:cxn modelId="{9BCB0540-4EB7-EB4D-9140-578878D2E39C}" type="presParOf" srcId="{8E77710E-A52C-AB4D-BFFA-B4B007D2A3B8}" destId="{2018088C-0974-2246-90B3-04643E3B993F}" srcOrd="5" destOrd="0" presId="urn:microsoft.com/office/officeart/2005/8/layout/hierarchy2"/>
    <dgm:cxn modelId="{7D6ED70E-D1D8-DB41-9D18-845FA88AD477}" type="presParOf" srcId="{2018088C-0974-2246-90B3-04643E3B993F}" destId="{9C59387D-E86C-0A46-829D-CA2BC51C1C58}" srcOrd="0" destOrd="0" presId="urn:microsoft.com/office/officeart/2005/8/layout/hierarchy2"/>
    <dgm:cxn modelId="{8F696576-698C-3249-85F1-6ADE3C01E5CA}" type="presParOf" srcId="{2018088C-0974-2246-90B3-04643E3B993F}" destId="{5534C5D9-013C-5D4B-8452-7AEC897E8D6B}" srcOrd="1" destOrd="0" presId="urn:microsoft.com/office/officeart/2005/8/layout/hierarchy2"/>
    <dgm:cxn modelId="{A2EE448A-1393-5B4F-9898-FB2F52B00106}" type="presParOf" srcId="{5534C5D9-013C-5D4B-8452-7AEC897E8D6B}" destId="{F81D28AA-68F5-6940-BCDC-574DEFE00089}" srcOrd="0" destOrd="0" presId="urn:microsoft.com/office/officeart/2005/8/layout/hierarchy2"/>
    <dgm:cxn modelId="{08E262C6-E038-D645-A9C1-CE9AAAD2F9F0}" type="presParOf" srcId="{F81D28AA-68F5-6940-BCDC-574DEFE00089}" destId="{BC33F666-A9F1-2A41-B2B9-063ECC0DF3E2}" srcOrd="0" destOrd="0" presId="urn:microsoft.com/office/officeart/2005/8/layout/hierarchy2"/>
    <dgm:cxn modelId="{89B0EB34-70F1-A14E-B727-689F557AF7D4}" type="presParOf" srcId="{5534C5D9-013C-5D4B-8452-7AEC897E8D6B}" destId="{52A2C549-5FB7-6842-9E9C-482D17CFB488}" srcOrd="1" destOrd="0" presId="urn:microsoft.com/office/officeart/2005/8/layout/hierarchy2"/>
    <dgm:cxn modelId="{7F2AB9A5-F7C5-1E4C-A52A-4699B7F984D2}" type="presParOf" srcId="{52A2C549-5FB7-6842-9E9C-482D17CFB488}" destId="{F14AF6C4-852C-5A49-9F48-B47F405D651F}" srcOrd="0" destOrd="0" presId="urn:microsoft.com/office/officeart/2005/8/layout/hierarchy2"/>
    <dgm:cxn modelId="{0BB00557-D009-C74A-8F10-D793E9943281}" type="presParOf" srcId="{52A2C549-5FB7-6842-9E9C-482D17CFB488}" destId="{7B5FF3E8-3410-B044-8078-0509AF79894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17074-7E4E-1640-86BF-92D26868AEB3}">
      <dsp:nvSpPr>
        <dsp:cNvPr id="0" name=""/>
        <dsp:cNvSpPr/>
      </dsp:nvSpPr>
      <dsp:spPr>
        <a:xfrm>
          <a:off x="7693" y="1626330"/>
          <a:ext cx="2735045" cy="136201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dirty="0"/>
            <a:t>The use of public-key cryptosystems can be classified into three categories</a:t>
          </a:r>
        </a:p>
      </dsp:txBody>
      <dsp:txXfrm>
        <a:off x="47585" y="1666222"/>
        <a:ext cx="2655261" cy="1282227"/>
      </dsp:txXfrm>
    </dsp:sp>
    <dsp:sp modelId="{F71DF7E7-8D91-8B44-A74C-92E995DD8351}">
      <dsp:nvSpPr>
        <dsp:cNvPr id="0" name=""/>
        <dsp:cNvSpPr/>
      </dsp:nvSpPr>
      <dsp:spPr>
        <a:xfrm rot="18201735">
          <a:off x="2376737" y="1606994"/>
          <a:ext cx="1626423" cy="42278"/>
        </a:xfrm>
        <a:custGeom>
          <a:avLst/>
          <a:gdLst/>
          <a:ahLst/>
          <a:cxnLst/>
          <a:rect l="0" t="0" r="0" b="0"/>
          <a:pathLst>
            <a:path>
              <a:moveTo>
                <a:pt x="0" y="21139"/>
              </a:moveTo>
              <a:lnTo>
                <a:pt x="1626423" y="21139"/>
              </a:lnTo>
            </a:path>
          </a:pathLst>
        </a:cu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149288" y="1587472"/>
        <a:ext cx="81321" cy="81321"/>
      </dsp:txXfrm>
    </dsp:sp>
    <dsp:sp modelId="{F3FD7585-FA72-FB45-8B09-748DC059D495}">
      <dsp:nvSpPr>
        <dsp:cNvPr id="0" name=""/>
        <dsp:cNvSpPr/>
      </dsp:nvSpPr>
      <dsp:spPr>
        <a:xfrm>
          <a:off x="3637158" y="389918"/>
          <a:ext cx="3208372" cy="111802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dirty="0"/>
            <a:t>Encryption/Decryption</a:t>
          </a:r>
        </a:p>
        <a:p>
          <a:pPr marL="0" lvl="0" indent="0" algn="ctr" defTabSz="1066800">
            <a:lnSpc>
              <a:spcPct val="90000"/>
            </a:lnSpc>
            <a:spcBef>
              <a:spcPct val="0"/>
            </a:spcBef>
            <a:spcAft>
              <a:spcPct val="35000"/>
            </a:spcAft>
            <a:buNone/>
          </a:pPr>
          <a:r>
            <a:rPr lang="en-US" sz="2400" b="0" i="0" kern="1200" dirty="0"/>
            <a:t>(Confidentiality)</a:t>
          </a:r>
        </a:p>
      </dsp:txBody>
      <dsp:txXfrm>
        <a:off x="3669904" y="422664"/>
        <a:ext cx="3142880" cy="1052532"/>
      </dsp:txXfrm>
    </dsp:sp>
    <dsp:sp modelId="{F0E737A8-9061-0244-A444-584F576FE7C5}">
      <dsp:nvSpPr>
        <dsp:cNvPr id="0" name=""/>
        <dsp:cNvSpPr/>
      </dsp:nvSpPr>
      <dsp:spPr>
        <a:xfrm>
          <a:off x="6845531" y="927791"/>
          <a:ext cx="894419" cy="42278"/>
        </a:xfrm>
        <a:custGeom>
          <a:avLst/>
          <a:gdLst/>
          <a:ahLst/>
          <a:cxnLst/>
          <a:rect l="0" t="0" r="0" b="0"/>
          <a:pathLst>
            <a:path>
              <a:moveTo>
                <a:pt x="0" y="21139"/>
              </a:moveTo>
              <a:lnTo>
                <a:pt x="894419" y="21139"/>
              </a:lnTo>
            </a:path>
          </a:pathLst>
        </a:custGeom>
        <a:no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70380" y="926569"/>
        <a:ext cx="44720" cy="44720"/>
      </dsp:txXfrm>
    </dsp:sp>
    <dsp:sp modelId="{70A800DC-72BC-AA40-BDEB-5EF377BAE363}">
      <dsp:nvSpPr>
        <dsp:cNvPr id="0" name=""/>
        <dsp:cNvSpPr/>
      </dsp:nvSpPr>
      <dsp:spPr>
        <a:xfrm>
          <a:off x="7739951" y="389918"/>
          <a:ext cx="3504157" cy="111802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dirty="0"/>
            <a:t>The sender encrypts a message with the recipient’s public key</a:t>
          </a:r>
          <a:endParaRPr lang="en-US" sz="1900" b="0" i="0" kern="1200" dirty="0"/>
        </a:p>
      </dsp:txBody>
      <dsp:txXfrm>
        <a:off x="7772697" y="422664"/>
        <a:ext cx="3438665" cy="1052532"/>
      </dsp:txXfrm>
    </dsp:sp>
    <dsp:sp modelId="{2F83DCCC-BC0C-5F4C-9C53-0F23FE1B330C}">
      <dsp:nvSpPr>
        <dsp:cNvPr id="0" name=""/>
        <dsp:cNvSpPr/>
      </dsp:nvSpPr>
      <dsp:spPr>
        <a:xfrm rot="21321274">
          <a:off x="2741265" y="2249858"/>
          <a:ext cx="897367" cy="42278"/>
        </a:xfrm>
        <a:custGeom>
          <a:avLst/>
          <a:gdLst/>
          <a:ahLst/>
          <a:cxnLst/>
          <a:rect l="0" t="0" r="0" b="0"/>
          <a:pathLst>
            <a:path>
              <a:moveTo>
                <a:pt x="0" y="21139"/>
              </a:moveTo>
              <a:lnTo>
                <a:pt x="897367" y="21139"/>
              </a:lnTo>
            </a:path>
          </a:pathLst>
        </a:cu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67514" y="2248563"/>
        <a:ext cx="44868" cy="44868"/>
      </dsp:txXfrm>
    </dsp:sp>
    <dsp:sp modelId="{E1332030-32E7-C444-B670-F2423325C78A}">
      <dsp:nvSpPr>
        <dsp:cNvPr id="0" name=""/>
        <dsp:cNvSpPr/>
      </dsp:nvSpPr>
      <dsp:spPr>
        <a:xfrm>
          <a:off x="3637158" y="1675646"/>
          <a:ext cx="3208372" cy="111802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dirty="0"/>
            <a:t>Digital Signature</a:t>
          </a:r>
        </a:p>
      </dsp:txBody>
      <dsp:txXfrm>
        <a:off x="3669904" y="1708392"/>
        <a:ext cx="3142880" cy="1052532"/>
      </dsp:txXfrm>
    </dsp:sp>
    <dsp:sp modelId="{D85FA3C9-0AAC-F044-9799-2273BA0E0838}">
      <dsp:nvSpPr>
        <dsp:cNvPr id="0" name=""/>
        <dsp:cNvSpPr/>
      </dsp:nvSpPr>
      <dsp:spPr>
        <a:xfrm>
          <a:off x="6845531" y="2213519"/>
          <a:ext cx="894419" cy="42278"/>
        </a:xfrm>
        <a:custGeom>
          <a:avLst/>
          <a:gdLst/>
          <a:ahLst/>
          <a:cxnLst/>
          <a:rect l="0" t="0" r="0" b="0"/>
          <a:pathLst>
            <a:path>
              <a:moveTo>
                <a:pt x="0" y="21139"/>
              </a:moveTo>
              <a:lnTo>
                <a:pt x="894419" y="21139"/>
              </a:lnTo>
            </a:path>
          </a:pathLst>
        </a:custGeom>
        <a:no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70380" y="2212298"/>
        <a:ext cx="44720" cy="44720"/>
      </dsp:txXfrm>
    </dsp:sp>
    <dsp:sp modelId="{19BF3F60-223A-1344-ADE1-8BEFD6F334E4}">
      <dsp:nvSpPr>
        <dsp:cNvPr id="0" name=""/>
        <dsp:cNvSpPr/>
      </dsp:nvSpPr>
      <dsp:spPr>
        <a:xfrm>
          <a:off x="7739951" y="1675646"/>
          <a:ext cx="3504157" cy="111802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dirty="0"/>
            <a:t>The sender “signs” a message with its private key</a:t>
          </a:r>
        </a:p>
      </dsp:txBody>
      <dsp:txXfrm>
        <a:off x="7772697" y="1708392"/>
        <a:ext cx="3438665" cy="1052532"/>
      </dsp:txXfrm>
    </dsp:sp>
    <dsp:sp modelId="{265FC26E-5D46-5548-A66A-8FE265B86E6A}">
      <dsp:nvSpPr>
        <dsp:cNvPr id="0" name=""/>
        <dsp:cNvSpPr/>
      </dsp:nvSpPr>
      <dsp:spPr>
        <a:xfrm rot="3398265">
          <a:off x="2376737" y="2965399"/>
          <a:ext cx="1626423" cy="42278"/>
        </a:xfrm>
        <a:custGeom>
          <a:avLst/>
          <a:gdLst/>
          <a:ahLst/>
          <a:cxnLst/>
          <a:rect l="0" t="0" r="0" b="0"/>
          <a:pathLst>
            <a:path>
              <a:moveTo>
                <a:pt x="0" y="21139"/>
              </a:moveTo>
              <a:lnTo>
                <a:pt x="1626423" y="21139"/>
              </a:lnTo>
            </a:path>
          </a:pathLst>
        </a:cu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149288" y="2945877"/>
        <a:ext cx="81321" cy="81321"/>
      </dsp:txXfrm>
    </dsp:sp>
    <dsp:sp modelId="{9C59387D-E86C-0A46-829D-CA2BC51C1C58}">
      <dsp:nvSpPr>
        <dsp:cNvPr id="0" name=""/>
        <dsp:cNvSpPr/>
      </dsp:nvSpPr>
      <dsp:spPr>
        <a:xfrm>
          <a:off x="3637158" y="3106728"/>
          <a:ext cx="3208372" cy="111802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dirty="0"/>
            <a:t>Key Exchange </a:t>
          </a:r>
        </a:p>
      </dsp:txBody>
      <dsp:txXfrm>
        <a:off x="3669904" y="3139474"/>
        <a:ext cx="3142880" cy="1052532"/>
      </dsp:txXfrm>
    </dsp:sp>
    <dsp:sp modelId="{F81D28AA-68F5-6940-BCDC-574DEFE00089}">
      <dsp:nvSpPr>
        <dsp:cNvPr id="0" name=""/>
        <dsp:cNvSpPr/>
      </dsp:nvSpPr>
      <dsp:spPr>
        <a:xfrm>
          <a:off x="6845531" y="3644602"/>
          <a:ext cx="894419" cy="42278"/>
        </a:xfrm>
        <a:custGeom>
          <a:avLst/>
          <a:gdLst/>
          <a:ahLst/>
          <a:cxnLst/>
          <a:rect l="0" t="0" r="0" b="0"/>
          <a:pathLst>
            <a:path>
              <a:moveTo>
                <a:pt x="0" y="21139"/>
              </a:moveTo>
              <a:lnTo>
                <a:pt x="894419" y="21139"/>
              </a:lnTo>
            </a:path>
          </a:pathLst>
        </a:custGeom>
        <a:noFill/>
        <a:ln w="6350" cap="flat" cmpd="sng" algn="ctr">
          <a:solidFill>
            <a:schemeClr val="accent2">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70380" y="3643380"/>
        <a:ext cx="44720" cy="44720"/>
      </dsp:txXfrm>
    </dsp:sp>
    <dsp:sp modelId="{F14AF6C4-852C-5A49-9F48-B47F405D651F}">
      <dsp:nvSpPr>
        <dsp:cNvPr id="0" name=""/>
        <dsp:cNvSpPr/>
      </dsp:nvSpPr>
      <dsp:spPr>
        <a:xfrm>
          <a:off x="7739951" y="2961374"/>
          <a:ext cx="3504157" cy="140873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dirty="0"/>
            <a:t>Two sides cooperate to exchange a session key</a:t>
          </a:r>
        </a:p>
        <a:p>
          <a:pPr marL="0" lvl="0" indent="0" algn="ctr" defTabSz="1066800">
            <a:lnSpc>
              <a:spcPct val="90000"/>
            </a:lnSpc>
            <a:spcBef>
              <a:spcPct val="0"/>
            </a:spcBef>
            <a:spcAft>
              <a:spcPct val="35000"/>
            </a:spcAft>
            <a:buNone/>
          </a:pPr>
          <a:r>
            <a:rPr lang="en-US" sz="2400" b="0" i="0" kern="1200" dirty="0"/>
            <a:t>(Symmetric Encryption Key)</a:t>
          </a:r>
        </a:p>
      </dsp:txBody>
      <dsp:txXfrm>
        <a:off x="7781211" y="3002634"/>
        <a:ext cx="3421637" cy="13262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7A54E-7FBF-484C-A6C4-F49DDEB3D82F}" type="datetimeFigureOut">
              <a:rPr lang="en-US" smtClean="0"/>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3559-EDE7-4C02-BA95-DAA1E537C5EE}" type="slidenum">
              <a:rPr lang="en-US" smtClean="0"/>
              <a:t>‹#›</a:t>
            </a:fld>
            <a:endParaRPr lang="en-US"/>
          </a:p>
        </p:txBody>
      </p:sp>
    </p:spTree>
    <p:extLst>
      <p:ext uri="{BB962C8B-B14F-4D97-AF65-F5344CB8AC3E}">
        <p14:creationId xmlns:p14="http://schemas.microsoft.com/office/powerpoint/2010/main" val="123722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AB8B-5C76-C722-00D1-DAC7530428F3}"/>
              </a:ext>
            </a:extLst>
          </p:cNvPr>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2F06F68D-C497-AEB7-900B-72F9DF70F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AEBD540-8471-3CC1-489E-8B29ACFBF8F5}"/>
              </a:ext>
            </a:extLst>
          </p:cNvPr>
          <p:cNvSpPr>
            <a:spLocks noGrp="1"/>
          </p:cNvSpPr>
          <p:nvPr>
            <p:ph type="dt" sz="half" idx="10"/>
          </p:nvPr>
        </p:nvSpPr>
        <p:spPr/>
        <p:txBody>
          <a:bodyPr/>
          <a:lstStyle/>
          <a:p>
            <a:fld id="{86D98317-623C-4883-B4AD-1E295C46C634}" type="datetime1">
              <a:rPr lang="en-US" smtClean="0"/>
              <a:t>2/13/2024</a:t>
            </a:fld>
            <a:endParaRPr lang="en-US"/>
          </a:p>
        </p:txBody>
      </p:sp>
      <p:sp>
        <p:nvSpPr>
          <p:cNvPr id="5" name="Footer Placeholder 4">
            <a:extLst>
              <a:ext uri="{FF2B5EF4-FFF2-40B4-BE49-F238E27FC236}">
                <a16:creationId xmlns:a16="http://schemas.microsoft.com/office/drawing/2014/main" id="{BF1B27AA-417E-A12A-CDA3-F5C9BB1AD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A8113-F6A5-484E-5494-0615EF5A21E2}"/>
              </a:ext>
            </a:extLst>
          </p:cNvPr>
          <p:cNvSpPr>
            <a:spLocks noGrp="1"/>
          </p:cNvSpPr>
          <p:nvPr>
            <p:ph type="sldNum" sz="quarter" idx="12"/>
          </p:nvPr>
        </p:nvSpPr>
        <p:spPr/>
        <p:txBody>
          <a:bodyPr/>
          <a:lstStyle/>
          <a:p>
            <a:fld id="{CC7C6C01-0E18-4E34-9A22-FD2CDEAB0997}" type="slidenum">
              <a:rPr lang="en-US" smtClean="0"/>
              <a:t>‹#›</a:t>
            </a:fld>
            <a:endParaRPr lang="en-US"/>
          </a:p>
        </p:txBody>
      </p:sp>
      <p:pic>
        <p:nvPicPr>
          <p:cNvPr id="7" name="Picture 6">
            <a:extLst>
              <a:ext uri="{FF2B5EF4-FFF2-40B4-BE49-F238E27FC236}">
                <a16:creationId xmlns:a16="http://schemas.microsoft.com/office/drawing/2014/main" id="{81661C5B-4D81-4C8F-C891-2CF25F2BEA62}"/>
              </a:ext>
            </a:extLst>
          </p:cNvPr>
          <p:cNvPicPr>
            <a:picLocks noChangeAspect="1"/>
          </p:cNvPicPr>
          <p:nvPr userDrawn="1"/>
        </p:nvPicPr>
        <p:blipFill>
          <a:blip r:embed="rId2"/>
          <a:stretch>
            <a:fillRect/>
          </a:stretch>
        </p:blipFill>
        <p:spPr>
          <a:xfrm>
            <a:off x="569325" y="8835"/>
            <a:ext cx="11053349" cy="1646238"/>
          </a:xfrm>
          <a:prstGeom prst="rect">
            <a:avLst/>
          </a:prstGeom>
        </p:spPr>
      </p:pic>
    </p:spTree>
    <p:extLst>
      <p:ext uri="{BB962C8B-B14F-4D97-AF65-F5344CB8AC3E}">
        <p14:creationId xmlns:p14="http://schemas.microsoft.com/office/powerpoint/2010/main" val="269238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2272-A2D3-67E5-DF8A-0CC2AA84E29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508F4B-4649-A77B-1CE8-5D78FA0228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5B2D52-D425-B903-CC42-2CE1988E77BB}"/>
              </a:ext>
            </a:extLst>
          </p:cNvPr>
          <p:cNvSpPr>
            <a:spLocks noGrp="1"/>
          </p:cNvSpPr>
          <p:nvPr>
            <p:ph type="dt" sz="half" idx="10"/>
          </p:nvPr>
        </p:nvSpPr>
        <p:spPr/>
        <p:txBody>
          <a:bodyPr/>
          <a:lstStyle/>
          <a:p>
            <a:fld id="{A7BEA199-0764-418B-A66D-D876F64CE834}" type="datetime1">
              <a:rPr lang="en-US" smtClean="0"/>
              <a:t>2/13/2024</a:t>
            </a:fld>
            <a:endParaRPr lang="en-US"/>
          </a:p>
        </p:txBody>
      </p:sp>
      <p:sp>
        <p:nvSpPr>
          <p:cNvPr id="5" name="Footer Placeholder 4">
            <a:extLst>
              <a:ext uri="{FF2B5EF4-FFF2-40B4-BE49-F238E27FC236}">
                <a16:creationId xmlns:a16="http://schemas.microsoft.com/office/drawing/2014/main" id="{10251FB8-BDE5-046A-5B22-8E2DA40E9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C83CE-4FD3-C3F7-22DE-2EC13C325E94}"/>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9256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6A0F6-E6DF-8630-5AE5-B54FBA2E6CD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7B37CA-3EDB-8ABA-5A94-364646868E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08AD5A-E400-040E-2104-10876C147803}"/>
              </a:ext>
            </a:extLst>
          </p:cNvPr>
          <p:cNvSpPr>
            <a:spLocks noGrp="1"/>
          </p:cNvSpPr>
          <p:nvPr>
            <p:ph type="dt" sz="half" idx="10"/>
          </p:nvPr>
        </p:nvSpPr>
        <p:spPr/>
        <p:txBody>
          <a:bodyPr/>
          <a:lstStyle/>
          <a:p>
            <a:fld id="{87E7624A-87B1-4D68-8D22-236F2F55ED43}" type="datetime1">
              <a:rPr lang="en-US" smtClean="0"/>
              <a:t>2/13/2024</a:t>
            </a:fld>
            <a:endParaRPr lang="en-US"/>
          </a:p>
        </p:txBody>
      </p:sp>
      <p:sp>
        <p:nvSpPr>
          <p:cNvPr id="5" name="Footer Placeholder 4">
            <a:extLst>
              <a:ext uri="{FF2B5EF4-FFF2-40B4-BE49-F238E27FC236}">
                <a16:creationId xmlns:a16="http://schemas.microsoft.com/office/drawing/2014/main" id="{7C959033-9D10-6508-99A4-A0E9705AC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B28FE-098F-AF6D-2A0A-74FD084F0249}"/>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21842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6495-0061-5791-5A38-5A0AFC9BE25D}"/>
              </a:ext>
            </a:extLst>
          </p:cNvPr>
          <p:cNvSpPr>
            <a:spLocks noGrp="1"/>
          </p:cNvSpPr>
          <p:nvPr>
            <p:ph type="title"/>
          </p:nvPr>
        </p:nvSpPr>
        <p:spPr>
          <a:xfrm>
            <a:off x="838200" y="345247"/>
            <a:ext cx="10515600" cy="1325563"/>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72F634-39BC-CD34-D2B7-D59AC08EA50F}"/>
              </a:ext>
            </a:extLst>
          </p:cNvPr>
          <p:cNvSpPr>
            <a:spLocks noGrp="1"/>
          </p:cNvSpPr>
          <p:nvPr>
            <p:ph idx="1"/>
          </p:nvPr>
        </p:nvSpPr>
        <p:spPr/>
        <p:txBody>
          <a:bodyPr/>
          <a:lstStyle>
            <a:lvl1pPr>
              <a:spcBef>
                <a:spcPts val="2000"/>
              </a:spcBef>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36F51E01-2F17-6C27-DD5D-FB487D781991}"/>
              </a:ext>
            </a:extLst>
          </p:cNvPr>
          <p:cNvSpPr>
            <a:spLocks noGrp="1"/>
          </p:cNvSpPr>
          <p:nvPr>
            <p:ph type="dt" sz="half" idx="10"/>
          </p:nvPr>
        </p:nvSpPr>
        <p:spPr/>
        <p:txBody>
          <a:bodyPr/>
          <a:lstStyle/>
          <a:p>
            <a:fld id="{814FDA18-703C-41F4-A31A-FBA9B10C8D2E}" type="datetime1">
              <a:rPr lang="en-US" smtClean="0"/>
              <a:t>2/13/2024</a:t>
            </a:fld>
            <a:endParaRPr lang="en-US"/>
          </a:p>
        </p:txBody>
      </p:sp>
      <p:sp>
        <p:nvSpPr>
          <p:cNvPr id="5" name="Footer Placeholder 4">
            <a:extLst>
              <a:ext uri="{FF2B5EF4-FFF2-40B4-BE49-F238E27FC236}">
                <a16:creationId xmlns:a16="http://schemas.microsoft.com/office/drawing/2014/main" id="{C32811C3-DD84-2EDE-7E67-992548CCA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65F33-AE4E-249C-027B-140C0A1EAAB0}"/>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9123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37C1-B2F4-BC78-D77F-B4E7274A534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284A79-9A15-99B9-D8D8-EDE5518E5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116644-FD0E-9D40-6531-6A53287479F2}"/>
              </a:ext>
            </a:extLst>
          </p:cNvPr>
          <p:cNvSpPr>
            <a:spLocks noGrp="1"/>
          </p:cNvSpPr>
          <p:nvPr>
            <p:ph type="dt" sz="half" idx="10"/>
          </p:nvPr>
        </p:nvSpPr>
        <p:spPr/>
        <p:txBody>
          <a:bodyPr/>
          <a:lstStyle/>
          <a:p>
            <a:fld id="{58D018D0-63ED-46DE-A08D-E622FB3A899E}" type="datetime1">
              <a:rPr lang="en-US" smtClean="0"/>
              <a:t>2/13/2024</a:t>
            </a:fld>
            <a:endParaRPr lang="en-US"/>
          </a:p>
        </p:txBody>
      </p:sp>
      <p:sp>
        <p:nvSpPr>
          <p:cNvPr id="5" name="Footer Placeholder 4">
            <a:extLst>
              <a:ext uri="{FF2B5EF4-FFF2-40B4-BE49-F238E27FC236}">
                <a16:creationId xmlns:a16="http://schemas.microsoft.com/office/drawing/2014/main" id="{2B8D77DA-16F7-0F88-6569-ED49E4BCA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7B42E-ECD0-B9B5-10EF-56F6A04427DB}"/>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0004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BE06-074E-745A-EA35-B8623E5A65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1005C4-6760-E9B2-E4C9-8E838AE15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BEDAECE-5C9F-BC28-1E10-2C65B4BF57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B9E206-6B24-5286-9583-7B4CEA9533CF}"/>
              </a:ext>
            </a:extLst>
          </p:cNvPr>
          <p:cNvSpPr>
            <a:spLocks noGrp="1"/>
          </p:cNvSpPr>
          <p:nvPr>
            <p:ph type="dt" sz="half" idx="10"/>
          </p:nvPr>
        </p:nvSpPr>
        <p:spPr/>
        <p:txBody>
          <a:bodyPr/>
          <a:lstStyle/>
          <a:p>
            <a:fld id="{4B5BE250-FEB3-4DD2-9052-B6062BC27032}" type="datetime1">
              <a:rPr lang="en-US" smtClean="0"/>
              <a:t>2/13/2024</a:t>
            </a:fld>
            <a:endParaRPr lang="en-US"/>
          </a:p>
        </p:txBody>
      </p:sp>
      <p:sp>
        <p:nvSpPr>
          <p:cNvPr id="6" name="Footer Placeholder 5">
            <a:extLst>
              <a:ext uri="{FF2B5EF4-FFF2-40B4-BE49-F238E27FC236}">
                <a16:creationId xmlns:a16="http://schemas.microsoft.com/office/drawing/2014/main" id="{1981EB8B-B73E-C71D-9856-97E87AF53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5416-485A-C7C9-02B7-70BEA04A756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4773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BAD-D597-C90E-60AC-2817F9AFC72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76C801-BED4-EF07-E88E-D5E1583F4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91183F-AF00-7B8B-D8E7-1EEA8E381A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8281FD7-558D-9B40-28E0-42ECB2AF1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D580E1-304B-978B-6362-40CEE8C749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22AA01-469C-6B5F-9F6E-4691CB54EF06}"/>
              </a:ext>
            </a:extLst>
          </p:cNvPr>
          <p:cNvSpPr>
            <a:spLocks noGrp="1"/>
          </p:cNvSpPr>
          <p:nvPr>
            <p:ph type="dt" sz="half" idx="10"/>
          </p:nvPr>
        </p:nvSpPr>
        <p:spPr/>
        <p:txBody>
          <a:bodyPr/>
          <a:lstStyle/>
          <a:p>
            <a:fld id="{CC96C8DC-0449-45F4-AFBA-7979DF7CA5D5}" type="datetime1">
              <a:rPr lang="en-US" smtClean="0"/>
              <a:t>2/13/2024</a:t>
            </a:fld>
            <a:endParaRPr lang="en-US"/>
          </a:p>
        </p:txBody>
      </p:sp>
      <p:sp>
        <p:nvSpPr>
          <p:cNvPr id="8" name="Footer Placeholder 7">
            <a:extLst>
              <a:ext uri="{FF2B5EF4-FFF2-40B4-BE49-F238E27FC236}">
                <a16:creationId xmlns:a16="http://schemas.microsoft.com/office/drawing/2014/main" id="{8F2E6341-BFA5-5BA6-EED9-86CBEAD79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04440-B40B-E518-3E1C-ACD9FAD59BA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358904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C700-C47C-9B28-D3CF-4238312F698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5E8077-BC92-BB8B-F545-54682C304C3E}"/>
              </a:ext>
            </a:extLst>
          </p:cNvPr>
          <p:cNvSpPr>
            <a:spLocks noGrp="1"/>
          </p:cNvSpPr>
          <p:nvPr>
            <p:ph type="dt" sz="half" idx="10"/>
          </p:nvPr>
        </p:nvSpPr>
        <p:spPr/>
        <p:txBody>
          <a:bodyPr/>
          <a:lstStyle/>
          <a:p>
            <a:fld id="{A8BC47AC-9E37-4986-8D3D-D024A0051A3D}" type="datetime1">
              <a:rPr lang="en-US" smtClean="0"/>
              <a:t>2/13/2024</a:t>
            </a:fld>
            <a:endParaRPr lang="en-US"/>
          </a:p>
        </p:txBody>
      </p:sp>
      <p:sp>
        <p:nvSpPr>
          <p:cNvPr id="4" name="Footer Placeholder 3">
            <a:extLst>
              <a:ext uri="{FF2B5EF4-FFF2-40B4-BE49-F238E27FC236}">
                <a16:creationId xmlns:a16="http://schemas.microsoft.com/office/drawing/2014/main" id="{29E7AEA1-0EE9-7275-1F81-B990559758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2E5035-8BC5-52BF-3CA3-9927BD086BBF}"/>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5858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3BFBF-E3C0-226C-AC1E-4FE521BF8B9E}"/>
              </a:ext>
            </a:extLst>
          </p:cNvPr>
          <p:cNvSpPr>
            <a:spLocks noGrp="1"/>
          </p:cNvSpPr>
          <p:nvPr>
            <p:ph type="dt" sz="half" idx="10"/>
          </p:nvPr>
        </p:nvSpPr>
        <p:spPr/>
        <p:txBody>
          <a:bodyPr/>
          <a:lstStyle/>
          <a:p>
            <a:fld id="{FCA2B43A-75F1-45AC-AF22-611DAA98945F}" type="datetime1">
              <a:rPr lang="en-US" smtClean="0"/>
              <a:t>2/13/2024</a:t>
            </a:fld>
            <a:endParaRPr lang="en-US"/>
          </a:p>
        </p:txBody>
      </p:sp>
      <p:sp>
        <p:nvSpPr>
          <p:cNvPr id="3" name="Footer Placeholder 2">
            <a:extLst>
              <a:ext uri="{FF2B5EF4-FFF2-40B4-BE49-F238E27FC236}">
                <a16:creationId xmlns:a16="http://schemas.microsoft.com/office/drawing/2014/main" id="{12976AD0-825E-15F6-A291-EA2E1C9951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43E901-4B4C-A93E-A23E-3FBB5B9154BA}"/>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19049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912C-9409-0B2C-3373-F987976386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9CACE39-B0EF-6C74-C153-5E124A55E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1F40C0A-774A-0624-9C5A-26D12FE62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9A380C-6AD0-8B17-017C-58B0BB484385}"/>
              </a:ext>
            </a:extLst>
          </p:cNvPr>
          <p:cNvSpPr>
            <a:spLocks noGrp="1"/>
          </p:cNvSpPr>
          <p:nvPr>
            <p:ph type="dt" sz="half" idx="10"/>
          </p:nvPr>
        </p:nvSpPr>
        <p:spPr/>
        <p:txBody>
          <a:bodyPr/>
          <a:lstStyle/>
          <a:p>
            <a:fld id="{D95D6E55-D0AD-40F6-B05B-B5DB2C32EDA7}" type="datetime1">
              <a:rPr lang="en-US" smtClean="0"/>
              <a:t>2/13/2024</a:t>
            </a:fld>
            <a:endParaRPr lang="en-US"/>
          </a:p>
        </p:txBody>
      </p:sp>
      <p:sp>
        <p:nvSpPr>
          <p:cNvPr id="6" name="Footer Placeholder 5">
            <a:extLst>
              <a:ext uri="{FF2B5EF4-FFF2-40B4-BE49-F238E27FC236}">
                <a16:creationId xmlns:a16="http://schemas.microsoft.com/office/drawing/2014/main" id="{2B65EE64-6285-D945-9A89-68EBEDD3A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B2E04-B2E2-8A7F-D973-1A673E4AB4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11709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B042-4F79-C24C-8C42-CAD35CB0C6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E9C3C56-A188-FBFF-5415-A69205152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0A565-6F27-1F77-D869-2B2A21BBC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17B854-BDF6-DC3F-562B-C99DC19A4A38}"/>
              </a:ext>
            </a:extLst>
          </p:cNvPr>
          <p:cNvSpPr>
            <a:spLocks noGrp="1"/>
          </p:cNvSpPr>
          <p:nvPr>
            <p:ph type="dt" sz="half" idx="10"/>
          </p:nvPr>
        </p:nvSpPr>
        <p:spPr/>
        <p:txBody>
          <a:bodyPr/>
          <a:lstStyle/>
          <a:p>
            <a:fld id="{228B8391-A988-45C0-9910-040D87DDCA2E}" type="datetime1">
              <a:rPr lang="en-US" smtClean="0"/>
              <a:t>2/13/2024</a:t>
            </a:fld>
            <a:endParaRPr lang="en-US"/>
          </a:p>
        </p:txBody>
      </p:sp>
      <p:sp>
        <p:nvSpPr>
          <p:cNvPr id="6" name="Footer Placeholder 5">
            <a:extLst>
              <a:ext uri="{FF2B5EF4-FFF2-40B4-BE49-F238E27FC236}">
                <a16:creationId xmlns:a16="http://schemas.microsoft.com/office/drawing/2014/main" id="{5C36EA7F-F589-F4EA-6EF6-E63906939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9BCE2-E1AC-ACFB-47B8-2233376BFA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49846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D9A967-8F3E-E0CF-AD1B-50B077819F0B}"/>
              </a:ext>
            </a:extLst>
          </p:cNvPr>
          <p:cNvPicPr>
            <a:picLocks noChangeAspect="1"/>
          </p:cNvPicPr>
          <p:nvPr userDrawn="1"/>
        </p:nvPicPr>
        <p:blipFill>
          <a:blip r:embed="rId13"/>
          <a:stretch>
            <a:fillRect/>
          </a:stretch>
        </p:blipFill>
        <p:spPr>
          <a:xfrm>
            <a:off x="515798" y="18995"/>
            <a:ext cx="11053349" cy="1646238"/>
          </a:xfrm>
          <a:prstGeom prst="rect">
            <a:avLst/>
          </a:prstGeom>
        </p:spPr>
      </p:pic>
      <p:sp>
        <p:nvSpPr>
          <p:cNvPr id="2" name="Title Placeholder 1">
            <a:extLst>
              <a:ext uri="{FF2B5EF4-FFF2-40B4-BE49-F238E27FC236}">
                <a16:creationId xmlns:a16="http://schemas.microsoft.com/office/drawing/2014/main" id="{6029B6F3-4135-0E21-7250-CC4394497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D98502-5B55-7F18-8B55-656DC9095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471048-EE63-F593-9B43-21CA3F936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27700-82ED-4E52-93AE-412B36EDC3FC}" type="datetime1">
              <a:rPr lang="en-US" smtClean="0"/>
              <a:t>2/13/2024</a:t>
            </a:fld>
            <a:endParaRPr lang="en-US"/>
          </a:p>
        </p:txBody>
      </p:sp>
      <p:sp>
        <p:nvSpPr>
          <p:cNvPr id="5" name="Footer Placeholder 4">
            <a:extLst>
              <a:ext uri="{FF2B5EF4-FFF2-40B4-BE49-F238E27FC236}">
                <a16:creationId xmlns:a16="http://schemas.microsoft.com/office/drawing/2014/main" id="{143F5827-7C80-4A48-44F7-5AC8F3F32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6A239E-C2C4-B6B2-477D-3BFB38861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C6C01-0E18-4E34-9A22-FD2CDEAB0997}" type="slidenum">
              <a:rPr lang="en-US" smtClean="0"/>
              <a:t>‹#›</a:t>
            </a:fld>
            <a:endParaRPr lang="en-US"/>
          </a:p>
        </p:txBody>
      </p:sp>
    </p:spTree>
    <p:extLst>
      <p:ext uri="{BB962C8B-B14F-4D97-AF65-F5344CB8AC3E}">
        <p14:creationId xmlns:p14="http://schemas.microsoft.com/office/powerpoint/2010/main" val="90423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614680" y="1100906"/>
            <a:ext cx="10292080" cy="3003734"/>
          </a:xfrm>
        </p:spPr>
        <p:txBody>
          <a:bodyPr>
            <a:noAutofit/>
          </a:bodyPr>
          <a:lstStyle/>
          <a:p>
            <a:r>
              <a:rPr lang="en-US" b="1" dirty="0">
                <a:solidFill>
                  <a:schemeClr val="accent1">
                    <a:lumMod val="75000"/>
                  </a:schemeClr>
                </a:solidFill>
              </a:rPr>
              <a:t>Public Key Cryptography</a:t>
            </a:r>
            <a:br>
              <a:rPr lang="en-US" b="1" dirty="0">
                <a:solidFill>
                  <a:schemeClr val="accent1">
                    <a:lumMod val="75000"/>
                  </a:schemeClr>
                </a:solidFill>
              </a:rPr>
            </a:br>
            <a:endParaRPr lang="en-US" sz="4800" b="1" dirty="0"/>
          </a:p>
        </p:txBody>
      </p:sp>
    </p:spTree>
    <p:extLst>
      <p:ext uri="{BB962C8B-B14F-4D97-AF65-F5344CB8AC3E}">
        <p14:creationId xmlns:p14="http://schemas.microsoft.com/office/powerpoint/2010/main" val="338234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2E456-55CA-33DA-D09C-600C57BA3B3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6E9460E-E0D1-72E7-CE1B-B1561C642CB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Achieving Authentication</a:t>
            </a:r>
          </a:p>
        </p:txBody>
      </p:sp>
      <p:pic>
        <p:nvPicPr>
          <p:cNvPr id="3" name="Picture 2">
            <a:extLst>
              <a:ext uri="{FF2B5EF4-FFF2-40B4-BE49-F238E27FC236}">
                <a16:creationId xmlns:a16="http://schemas.microsoft.com/office/drawing/2014/main" id="{128A5B5A-9283-0AA2-C2CC-CE95845ED4D4}"/>
              </a:ext>
            </a:extLst>
          </p:cNvPr>
          <p:cNvPicPr>
            <a:picLocks noChangeAspect="1"/>
          </p:cNvPicPr>
          <p:nvPr/>
        </p:nvPicPr>
        <p:blipFill>
          <a:blip r:embed="rId2"/>
          <a:stretch>
            <a:fillRect/>
          </a:stretch>
        </p:blipFill>
        <p:spPr>
          <a:xfrm>
            <a:off x="1480602" y="1021914"/>
            <a:ext cx="9892728" cy="5644500"/>
          </a:xfrm>
          <a:prstGeom prst="rect">
            <a:avLst/>
          </a:prstGeom>
        </p:spPr>
      </p:pic>
    </p:spTree>
    <p:extLst>
      <p:ext uri="{BB962C8B-B14F-4D97-AF65-F5344CB8AC3E}">
        <p14:creationId xmlns:p14="http://schemas.microsoft.com/office/powerpoint/2010/main" val="173622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8D4D9-A58B-61BF-BA84-B65F978C323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4B8652A-A299-0773-7CDC-187C537BFE44}"/>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Achieving Authentication</a:t>
            </a:r>
          </a:p>
        </p:txBody>
      </p:sp>
      <p:sp>
        <p:nvSpPr>
          <p:cNvPr id="2" name="Content Placeholder 2">
            <a:extLst>
              <a:ext uri="{FF2B5EF4-FFF2-40B4-BE49-F238E27FC236}">
                <a16:creationId xmlns:a16="http://schemas.microsoft.com/office/drawing/2014/main" id="{22A0B68D-AF16-04BE-71D3-A1137518897D}"/>
              </a:ext>
            </a:extLst>
          </p:cNvPr>
          <p:cNvSpPr txBox="1">
            <a:spLocks/>
          </p:cNvSpPr>
          <p:nvPr/>
        </p:nvSpPr>
        <p:spPr>
          <a:xfrm>
            <a:off x="654751" y="1645920"/>
            <a:ext cx="11145078" cy="521208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Bob generates a key pair (private and public keys).</a:t>
            </a:r>
          </a:p>
          <a:p>
            <a:r>
              <a:rPr lang="en-US" dirty="0"/>
              <a:t>Bob distributes his public key to Alice.</a:t>
            </a:r>
          </a:p>
          <a:p>
            <a:r>
              <a:rPr lang="en-US" dirty="0"/>
              <a:t>Bob encrypts a message with his private key and sends the ciphertext to Alice.</a:t>
            </a:r>
          </a:p>
          <a:p>
            <a:r>
              <a:rPr lang="en-US" dirty="0"/>
              <a:t>Upon receipt, Alice decrypts the ciphertext with Bob’s public key successfully.</a:t>
            </a:r>
          </a:p>
          <a:p>
            <a:r>
              <a:rPr lang="en-US" dirty="0"/>
              <a:t>Since the message was encrypted using Bob's private key, only Bob could have prepared the message.</a:t>
            </a:r>
          </a:p>
          <a:p>
            <a:r>
              <a:rPr lang="en-US" dirty="0"/>
              <a:t>In this case, the entire encrypted message (ciphertext) serves as a </a:t>
            </a:r>
            <a:r>
              <a:rPr lang="en-US" b="1" dirty="0"/>
              <a:t>Digital Signature.</a:t>
            </a:r>
          </a:p>
          <a:p>
            <a:r>
              <a:rPr lang="en-US" dirty="0"/>
              <a:t>Rather than encrypting the whole message, a more efficient approach is to encrypt a small block of bits that is a function of the document (</a:t>
            </a:r>
            <a:r>
              <a:rPr lang="en-US" b="1" dirty="0"/>
              <a:t>Authenticator</a:t>
            </a:r>
            <a:r>
              <a:rPr lang="en-US" dirty="0"/>
              <a:t>). </a:t>
            </a:r>
          </a:p>
          <a:p>
            <a:endParaRPr lang="en-US" dirty="0"/>
          </a:p>
        </p:txBody>
      </p:sp>
    </p:spTree>
    <p:extLst>
      <p:ext uri="{BB962C8B-B14F-4D97-AF65-F5344CB8AC3E}">
        <p14:creationId xmlns:p14="http://schemas.microsoft.com/office/powerpoint/2010/main" val="11915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63FEF-7606-6774-9FC0-28F82DBBE28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7E4174D-7150-DFE3-3A84-0FBE500601F2}"/>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Symmetric vs Asymmetric Encryption</a:t>
            </a:r>
          </a:p>
        </p:txBody>
      </p:sp>
      <p:sp>
        <p:nvSpPr>
          <p:cNvPr id="7" name="Content Placeholder 2">
            <a:extLst>
              <a:ext uri="{FF2B5EF4-FFF2-40B4-BE49-F238E27FC236}">
                <a16:creationId xmlns:a16="http://schemas.microsoft.com/office/drawing/2014/main" id="{0F829418-D7EC-4062-FD2B-C8E1541A58ED}"/>
              </a:ext>
            </a:extLst>
          </p:cNvPr>
          <p:cNvSpPr txBox="1">
            <a:spLocks/>
          </p:cNvSpPr>
          <p:nvPr/>
        </p:nvSpPr>
        <p:spPr>
          <a:xfrm>
            <a:off x="654751" y="1666240"/>
            <a:ext cx="11145078" cy="50001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3" name="Picture 2">
            <a:extLst>
              <a:ext uri="{FF2B5EF4-FFF2-40B4-BE49-F238E27FC236}">
                <a16:creationId xmlns:a16="http://schemas.microsoft.com/office/drawing/2014/main" id="{D5E1BD49-2302-1026-1EFF-D7D74677AD0C}"/>
              </a:ext>
            </a:extLst>
          </p:cNvPr>
          <p:cNvPicPr>
            <a:picLocks noChangeAspect="1"/>
          </p:cNvPicPr>
          <p:nvPr/>
        </p:nvPicPr>
        <p:blipFill>
          <a:blip r:embed="rId2"/>
          <a:stretch>
            <a:fillRect/>
          </a:stretch>
        </p:blipFill>
        <p:spPr>
          <a:xfrm>
            <a:off x="873980" y="1666240"/>
            <a:ext cx="11206785" cy="5080000"/>
          </a:xfrm>
          <a:prstGeom prst="rect">
            <a:avLst/>
          </a:prstGeom>
        </p:spPr>
      </p:pic>
    </p:spTree>
    <p:extLst>
      <p:ext uri="{BB962C8B-B14F-4D97-AF65-F5344CB8AC3E}">
        <p14:creationId xmlns:p14="http://schemas.microsoft.com/office/powerpoint/2010/main" val="25414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2F212-B16B-CE99-68BA-53EEE7D9E58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0B4FEA8-8BC4-FFF1-16F6-7BDFD286F664}"/>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Essential Steps for Achieving Confidentiality</a:t>
            </a:r>
          </a:p>
        </p:txBody>
      </p:sp>
      <p:sp>
        <p:nvSpPr>
          <p:cNvPr id="7" name="Content Placeholder 2">
            <a:extLst>
              <a:ext uri="{FF2B5EF4-FFF2-40B4-BE49-F238E27FC236}">
                <a16:creationId xmlns:a16="http://schemas.microsoft.com/office/drawing/2014/main" id="{4151F075-EBCB-729B-E965-2D5F89CF38AA}"/>
              </a:ext>
            </a:extLst>
          </p:cNvPr>
          <p:cNvSpPr txBox="1">
            <a:spLocks/>
          </p:cNvSpPr>
          <p:nvPr/>
        </p:nvSpPr>
        <p:spPr>
          <a:xfrm>
            <a:off x="654751" y="1828800"/>
            <a:ext cx="11145078" cy="4837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dirty="0"/>
          </a:p>
        </p:txBody>
      </p:sp>
      <p:sp>
        <p:nvSpPr>
          <p:cNvPr id="2" name="Content Placeholder 2">
            <a:extLst>
              <a:ext uri="{FF2B5EF4-FFF2-40B4-BE49-F238E27FC236}">
                <a16:creationId xmlns:a16="http://schemas.microsoft.com/office/drawing/2014/main" id="{7A62A9BD-6860-0816-6363-6F80DEC91E1D}"/>
              </a:ext>
            </a:extLst>
          </p:cNvPr>
          <p:cNvSpPr txBox="1">
            <a:spLocks/>
          </p:cNvSpPr>
          <p:nvPr/>
        </p:nvSpPr>
        <p:spPr>
          <a:xfrm>
            <a:off x="654751" y="1706880"/>
            <a:ext cx="11145078" cy="5151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Each user (Bob and Alice) generates a pair of keys to be used for the encryption and decryption of messages.</a:t>
            </a:r>
          </a:p>
          <a:p>
            <a:pPr marL="514350" indent="-514350">
              <a:buFont typeface="+mj-lt"/>
              <a:buAutoNum type="arabicPeriod"/>
            </a:pPr>
            <a:r>
              <a:rPr lang="en-US" dirty="0"/>
              <a:t>Each user places one of the two keys in a public register or other accessible file. This is the public key. The companion key is kept private. Each user maintains a collection of public keys obtained from others.</a:t>
            </a:r>
          </a:p>
          <a:p>
            <a:pPr marL="514350" indent="-514350">
              <a:buFont typeface="+mj-lt"/>
              <a:buAutoNum type="arabicPeriod"/>
            </a:pPr>
            <a:r>
              <a:rPr lang="en-US" dirty="0"/>
              <a:t>If Bob wishes to send a confidential message to Alice, he encrypts the message using the Alice’s public key.</a:t>
            </a:r>
          </a:p>
          <a:p>
            <a:pPr marL="514350" indent="-514350">
              <a:buFont typeface="+mj-lt"/>
              <a:buAutoNum type="arabicPeriod"/>
            </a:pPr>
            <a:r>
              <a:rPr lang="en-US" dirty="0"/>
              <a:t>When the Alice receives the message, she decrypts it using her private key. No other recipient can decrypt the message because only Alice knows Alice’s private key.</a:t>
            </a:r>
          </a:p>
          <a:p>
            <a:endParaRPr lang="en-US" dirty="0"/>
          </a:p>
        </p:txBody>
      </p:sp>
    </p:spTree>
    <p:extLst>
      <p:ext uri="{BB962C8B-B14F-4D97-AF65-F5344CB8AC3E}">
        <p14:creationId xmlns:p14="http://schemas.microsoft.com/office/powerpoint/2010/main" val="321831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E8AA1-EF65-C90C-7688-4108FDACAACA}"/>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AD8152C-7D19-646E-1887-324A8DDD942D}"/>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Some Facts of Public Key Cryptography</a:t>
            </a:r>
          </a:p>
        </p:txBody>
      </p:sp>
      <p:sp>
        <p:nvSpPr>
          <p:cNvPr id="7" name="Content Placeholder 2">
            <a:extLst>
              <a:ext uri="{FF2B5EF4-FFF2-40B4-BE49-F238E27FC236}">
                <a16:creationId xmlns:a16="http://schemas.microsoft.com/office/drawing/2014/main" id="{D91A0D71-6417-6B34-230F-7A68F4FACA5B}"/>
              </a:ext>
            </a:extLst>
          </p:cNvPr>
          <p:cNvSpPr txBox="1">
            <a:spLocks/>
          </p:cNvSpPr>
          <p:nvPr/>
        </p:nvSpPr>
        <p:spPr>
          <a:xfrm>
            <a:off x="654751" y="1828800"/>
            <a:ext cx="11145078" cy="4837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dirty="0"/>
          </a:p>
        </p:txBody>
      </p:sp>
      <p:sp>
        <p:nvSpPr>
          <p:cNvPr id="2" name="Content Placeholder 2">
            <a:extLst>
              <a:ext uri="{FF2B5EF4-FFF2-40B4-BE49-F238E27FC236}">
                <a16:creationId xmlns:a16="http://schemas.microsoft.com/office/drawing/2014/main" id="{0F239B16-6DC0-A67D-9078-2D0140858447}"/>
              </a:ext>
            </a:extLst>
          </p:cNvPr>
          <p:cNvSpPr txBox="1">
            <a:spLocks/>
          </p:cNvSpPr>
          <p:nvPr/>
        </p:nvSpPr>
        <p:spPr>
          <a:xfrm>
            <a:off x="654751" y="1706880"/>
            <a:ext cx="11145078" cy="5151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 participants (including attackers) have access to public keys.</a:t>
            </a:r>
          </a:p>
          <a:p>
            <a:r>
              <a:rPr lang="en-US" dirty="0"/>
              <a:t>Private keys are generated locally by each participant and therefore need never be distributed.</a:t>
            </a:r>
          </a:p>
          <a:p>
            <a:r>
              <a:rPr lang="en-US" dirty="0"/>
              <a:t>As long as a user’s private key remains protected and secret, incoming communication is secure. </a:t>
            </a:r>
          </a:p>
          <a:p>
            <a:r>
              <a:rPr lang="en-US" dirty="0"/>
              <a:t>At any time, a system can change its private key and publish the companion public key to replace its old public key.</a:t>
            </a:r>
          </a:p>
        </p:txBody>
      </p:sp>
    </p:spTree>
    <p:extLst>
      <p:ext uri="{BB962C8B-B14F-4D97-AF65-F5344CB8AC3E}">
        <p14:creationId xmlns:p14="http://schemas.microsoft.com/office/powerpoint/2010/main" val="1925564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3B946-5C61-F4BC-54FE-1B07AB7E0CB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FD9AD3E-C7D6-2868-CA76-6E3DC71C1C43}"/>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Achieving Authentication &amp; Confidentiality</a:t>
            </a:r>
          </a:p>
        </p:txBody>
      </p:sp>
      <p:pic>
        <p:nvPicPr>
          <p:cNvPr id="4" name="Picture 3">
            <a:extLst>
              <a:ext uri="{FF2B5EF4-FFF2-40B4-BE49-F238E27FC236}">
                <a16:creationId xmlns:a16="http://schemas.microsoft.com/office/drawing/2014/main" id="{B771BFCD-9A41-F5FE-7843-96546119BD47}"/>
              </a:ext>
            </a:extLst>
          </p:cNvPr>
          <p:cNvPicPr>
            <a:picLocks noChangeAspect="1"/>
          </p:cNvPicPr>
          <p:nvPr/>
        </p:nvPicPr>
        <p:blipFill>
          <a:blip r:embed="rId2"/>
          <a:stretch>
            <a:fillRect/>
          </a:stretch>
        </p:blipFill>
        <p:spPr>
          <a:xfrm>
            <a:off x="1757109" y="1334102"/>
            <a:ext cx="10434891" cy="5147978"/>
          </a:xfrm>
          <a:prstGeom prst="rect">
            <a:avLst/>
          </a:prstGeom>
        </p:spPr>
      </p:pic>
      <p:sp>
        <p:nvSpPr>
          <p:cNvPr id="7" name="Flowchart: Document 6">
            <a:extLst>
              <a:ext uri="{FF2B5EF4-FFF2-40B4-BE49-F238E27FC236}">
                <a16:creationId xmlns:a16="http://schemas.microsoft.com/office/drawing/2014/main" id="{DC51C603-A079-61D6-7D55-F1EEEE763D16}"/>
              </a:ext>
            </a:extLst>
          </p:cNvPr>
          <p:cNvSpPr/>
          <p:nvPr/>
        </p:nvSpPr>
        <p:spPr>
          <a:xfrm>
            <a:off x="156120" y="3815080"/>
            <a:ext cx="2871560" cy="2555240"/>
          </a:xfrm>
          <a:prstGeom prst="flowChartDocument">
            <a:avLst/>
          </a:prstGeom>
          <a:solidFill>
            <a:schemeClr val="accent5">
              <a:lumMod val="40000"/>
              <a:lumOff val="6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err="1">
                <a:solidFill>
                  <a:schemeClr val="accent6">
                    <a:lumMod val="50000"/>
                  </a:schemeClr>
                </a:solidFill>
              </a:rPr>
              <a:t>PR</a:t>
            </a:r>
            <a:r>
              <a:rPr lang="en-US" b="1" baseline="-25000" dirty="0" err="1">
                <a:solidFill>
                  <a:schemeClr val="accent6">
                    <a:lumMod val="50000"/>
                  </a:schemeClr>
                </a:solidFill>
              </a:rPr>
              <a:t>a</a:t>
            </a:r>
            <a:r>
              <a:rPr lang="en-US" b="1" dirty="0">
                <a:solidFill>
                  <a:schemeClr val="accent6">
                    <a:lumMod val="50000"/>
                  </a:schemeClr>
                </a:solidFill>
              </a:rPr>
              <a:t>: Sender’s private key</a:t>
            </a:r>
          </a:p>
          <a:p>
            <a:r>
              <a:rPr lang="en-US" b="1" dirty="0" err="1">
                <a:solidFill>
                  <a:schemeClr val="accent6">
                    <a:lumMod val="50000"/>
                  </a:schemeClr>
                </a:solidFill>
              </a:rPr>
              <a:t>PU</a:t>
            </a:r>
            <a:r>
              <a:rPr lang="en-US" b="1" baseline="-25000" dirty="0" err="1">
                <a:solidFill>
                  <a:schemeClr val="accent6">
                    <a:lumMod val="50000"/>
                  </a:schemeClr>
                </a:solidFill>
              </a:rPr>
              <a:t>a</a:t>
            </a:r>
            <a:r>
              <a:rPr lang="en-US" b="1" dirty="0">
                <a:solidFill>
                  <a:schemeClr val="accent6">
                    <a:lumMod val="50000"/>
                  </a:schemeClr>
                </a:solidFill>
              </a:rPr>
              <a:t>: Sender’s public key</a:t>
            </a:r>
          </a:p>
          <a:p>
            <a:endParaRPr lang="en-US" b="1" dirty="0">
              <a:solidFill>
                <a:schemeClr val="accent6">
                  <a:lumMod val="50000"/>
                </a:schemeClr>
              </a:solidFill>
            </a:endParaRPr>
          </a:p>
          <a:p>
            <a:r>
              <a:rPr lang="en-US" b="1" dirty="0" err="1">
                <a:solidFill>
                  <a:schemeClr val="accent6">
                    <a:lumMod val="50000"/>
                  </a:schemeClr>
                </a:solidFill>
              </a:rPr>
              <a:t>PR</a:t>
            </a:r>
            <a:r>
              <a:rPr lang="en-US" b="1" baseline="-25000" dirty="0" err="1">
                <a:solidFill>
                  <a:schemeClr val="accent6">
                    <a:lumMod val="50000"/>
                  </a:schemeClr>
                </a:solidFill>
              </a:rPr>
              <a:t>b</a:t>
            </a:r>
            <a:r>
              <a:rPr lang="en-US" b="1" dirty="0">
                <a:solidFill>
                  <a:schemeClr val="accent6">
                    <a:lumMod val="50000"/>
                  </a:schemeClr>
                </a:solidFill>
              </a:rPr>
              <a:t>: Receiver’s private key</a:t>
            </a:r>
          </a:p>
          <a:p>
            <a:r>
              <a:rPr lang="en-US" b="1" dirty="0" err="1">
                <a:solidFill>
                  <a:schemeClr val="accent6">
                    <a:lumMod val="50000"/>
                  </a:schemeClr>
                </a:solidFill>
              </a:rPr>
              <a:t>PU</a:t>
            </a:r>
            <a:r>
              <a:rPr lang="en-US" b="1" baseline="-25000" dirty="0" err="1">
                <a:solidFill>
                  <a:schemeClr val="accent6">
                    <a:lumMod val="50000"/>
                  </a:schemeClr>
                </a:solidFill>
              </a:rPr>
              <a:t>b</a:t>
            </a:r>
            <a:r>
              <a:rPr lang="en-US" b="1" dirty="0">
                <a:solidFill>
                  <a:schemeClr val="accent6">
                    <a:lumMod val="50000"/>
                  </a:schemeClr>
                </a:solidFill>
              </a:rPr>
              <a:t>: Receiver’s public key</a:t>
            </a:r>
          </a:p>
          <a:p>
            <a:r>
              <a:rPr lang="en-US" b="1" dirty="0">
                <a:solidFill>
                  <a:schemeClr val="accent6">
                    <a:lumMod val="50000"/>
                  </a:schemeClr>
                </a:solidFill>
              </a:rPr>
              <a:t> </a:t>
            </a:r>
          </a:p>
          <a:p>
            <a:endParaRPr lang="en-US" b="1" dirty="0">
              <a:solidFill>
                <a:schemeClr val="accent6">
                  <a:lumMod val="50000"/>
                </a:schemeClr>
              </a:solidFill>
            </a:endParaRPr>
          </a:p>
        </p:txBody>
      </p:sp>
    </p:spTree>
    <p:extLst>
      <p:ext uri="{BB962C8B-B14F-4D97-AF65-F5344CB8AC3E}">
        <p14:creationId xmlns:p14="http://schemas.microsoft.com/office/powerpoint/2010/main" val="340006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97FEB-575D-544E-7EB7-530E1300B04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7DE0C94-0F7B-8382-A0DF-A7F4455E4F44}"/>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Achieving Authentication &amp; Confidentiality</a:t>
            </a:r>
          </a:p>
        </p:txBody>
      </p:sp>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C6B2EBDF-A88F-74AF-A831-C7F19AA23215}"/>
                  </a:ext>
                </a:extLst>
              </p:cNvPr>
              <p:cNvSpPr txBox="1">
                <a:spLocks/>
              </p:cNvSpPr>
              <p:nvPr/>
            </p:nvSpPr>
            <p:spPr>
              <a:xfrm>
                <a:off x="654751" y="1947552"/>
                <a:ext cx="11145078" cy="491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process begins as before by encrypting a message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a:t>, using the sender’s private key. This provides the digital signature. </a:t>
                </a:r>
              </a:p>
              <a:p>
                <a:r>
                  <a:rPr lang="en-US" dirty="0"/>
                  <a:t>Next, </a:t>
                </a:r>
                <a14:m>
                  <m:oMath xmlns:m="http://schemas.openxmlformats.org/officeDocument/2006/math">
                    <m:r>
                      <a:rPr lang="en-US" i="1">
                        <a:latin typeface="Cambria Math" panose="02040503050406030204" pitchFamily="18" charset="0"/>
                      </a:rPr>
                      <m:t>𝑌</m:t>
                    </m:r>
                  </m:oMath>
                </a14:m>
                <a:r>
                  <a:rPr lang="en-US" dirty="0"/>
                  <a:t> is encrypted again, using the receiver’s public key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oMath>
                </a14:m>
                <a:r>
                  <a:rPr lang="en-US" dirty="0"/>
                  <a:t>.</a:t>
                </a:r>
              </a:p>
              <a:p>
                <a:r>
                  <a:rPr lang="en-US" dirty="0"/>
                  <a:t>The final ciphertext can be decrypted only by the intended receiver, who alone has the matching private key. Thus, confidentiality is provided.</a:t>
                </a:r>
              </a:p>
              <a:p>
                <a:endParaRPr lang="en-US" dirty="0"/>
              </a:p>
              <a:p>
                <a:endParaRPr lang="en-US" dirty="0"/>
              </a:p>
            </p:txBody>
          </p:sp>
        </mc:Choice>
        <mc:Fallback>
          <p:sp>
            <p:nvSpPr>
              <p:cNvPr id="2" name="Content Placeholder 2">
                <a:extLst>
                  <a:ext uri="{FF2B5EF4-FFF2-40B4-BE49-F238E27FC236}">
                    <a16:creationId xmlns:a16="http://schemas.microsoft.com/office/drawing/2014/main" id="{C6B2EBDF-A88F-74AF-A831-C7F19AA23215}"/>
                  </a:ext>
                </a:extLst>
              </p:cNvPr>
              <p:cNvSpPr txBox="1">
                <a:spLocks noRot="1" noChangeAspect="1" noMove="1" noResize="1" noEditPoints="1" noAdjustHandles="1" noChangeArrowheads="1" noChangeShapeType="1" noTextEdit="1"/>
              </p:cNvSpPr>
              <p:nvPr/>
            </p:nvSpPr>
            <p:spPr>
              <a:xfrm>
                <a:off x="654751" y="1947552"/>
                <a:ext cx="11145078" cy="4910447"/>
              </a:xfrm>
              <a:prstGeom prst="rect">
                <a:avLst/>
              </a:prstGeom>
              <a:blipFill>
                <a:blip r:embed="rId2"/>
                <a:stretch>
                  <a:fillRect l="-984" t="-2109"/>
                </a:stretch>
              </a:blipFill>
            </p:spPr>
            <p:txBody>
              <a:bodyPr/>
              <a:lstStyle/>
              <a:p>
                <a:r>
                  <a:rPr lang="en-US">
                    <a:noFill/>
                  </a:rPr>
                  <a:t> </a:t>
                </a:r>
              </a:p>
            </p:txBody>
          </p:sp>
        </mc:Fallback>
      </mc:AlternateContent>
    </p:spTree>
    <p:extLst>
      <p:ext uri="{BB962C8B-B14F-4D97-AF65-F5344CB8AC3E}">
        <p14:creationId xmlns:p14="http://schemas.microsoft.com/office/powerpoint/2010/main" val="237109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B1F7E-3EE8-D5A4-D397-4A95C45A4E1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22E0F93-FF1C-E408-3561-0E1A4F3FD4B4}"/>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Characteristics of Asymmetric algorithms</a:t>
            </a:r>
          </a:p>
        </p:txBody>
      </p:sp>
      <p:sp>
        <p:nvSpPr>
          <p:cNvPr id="2" name="Content Placeholder 2">
            <a:extLst>
              <a:ext uri="{FF2B5EF4-FFF2-40B4-BE49-F238E27FC236}">
                <a16:creationId xmlns:a16="http://schemas.microsoft.com/office/drawing/2014/main" id="{EADC5A53-12A8-6605-D0CB-47DA2EDCAD9F}"/>
              </a:ext>
            </a:extLst>
          </p:cNvPr>
          <p:cNvSpPr txBox="1">
            <a:spLocks/>
          </p:cNvSpPr>
          <p:nvPr/>
        </p:nvSpPr>
        <p:spPr>
          <a:xfrm>
            <a:off x="654751" y="1900052"/>
            <a:ext cx="11145078" cy="49579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is </a:t>
            </a:r>
            <a:r>
              <a:rPr lang="en-US" b="1" i="1" dirty="0"/>
              <a:t>computationally infeasible</a:t>
            </a:r>
            <a:r>
              <a:rPr lang="en-US" dirty="0"/>
              <a:t> to find decryption key knowing only the algorithm and the encryption key.</a:t>
            </a:r>
          </a:p>
          <a:p>
            <a:r>
              <a:rPr lang="en-US" dirty="0"/>
              <a:t>It is computationally easy to encrypt or decrypt messages when the relevant encryption or decryption key is known.</a:t>
            </a:r>
          </a:p>
          <a:p>
            <a:r>
              <a:rPr lang="en-US" dirty="0"/>
              <a:t>In addition, for some algorithms, such as RSA, either of the two related keys can be used for encryption, with the other used for decryption.</a:t>
            </a:r>
          </a:p>
          <a:p>
            <a:endParaRPr lang="en-US" dirty="0"/>
          </a:p>
          <a:p>
            <a:endParaRPr lang="en-US" dirty="0"/>
          </a:p>
        </p:txBody>
      </p:sp>
    </p:spTree>
    <p:extLst>
      <p:ext uri="{BB962C8B-B14F-4D97-AF65-F5344CB8AC3E}">
        <p14:creationId xmlns:p14="http://schemas.microsoft.com/office/powerpoint/2010/main" val="4282434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2355A-59D1-4FDA-0095-7BE8F9349BD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8C78C99-445A-E1DF-6AB5-ACB3254E966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Applications for Public Key Cryptosystems</a:t>
            </a:r>
          </a:p>
        </p:txBody>
      </p:sp>
      <p:graphicFrame>
        <p:nvGraphicFramePr>
          <p:cNvPr id="3" name="Diagram 2">
            <a:extLst>
              <a:ext uri="{FF2B5EF4-FFF2-40B4-BE49-F238E27FC236}">
                <a16:creationId xmlns:a16="http://schemas.microsoft.com/office/drawing/2014/main" id="{DDAE4558-E504-6D59-659C-D70410533B6E}"/>
              </a:ext>
            </a:extLst>
          </p:cNvPr>
          <p:cNvGraphicFramePr/>
          <p:nvPr>
            <p:extLst>
              <p:ext uri="{D42A27DB-BD31-4B8C-83A1-F6EECF244321}">
                <p14:modId xmlns:p14="http://schemas.microsoft.com/office/powerpoint/2010/main" val="3034542831"/>
              </p:ext>
            </p:extLst>
          </p:nvPr>
        </p:nvGraphicFramePr>
        <p:xfrm>
          <a:off x="498764" y="1712026"/>
          <a:ext cx="11251802" cy="4760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7277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3353D-32C3-3B6F-8F0D-C5D7A23C808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D1F1452-5BC2-4B6B-97A7-7B2172CB7B48}"/>
              </a:ext>
            </a:extLst>
          </p:cNvPr>
          <p:cNvSpPr>
            <a:spLocks noGrp="1"/>
          </p:cNvSpPr>
          <p:nvPr>
            <p:ph type="ctrTitle"/>
          </p:nvPr>
        </p:nvSpPr>
        <p:spPr>
          <a:xfrm>
            <a:off x="872359" y="157657"/>
            <a:ext cx="10646979" cy="656285"/>
          </a:xfrm>
        </p:spPr>
        <p:txBody>
          <a:bodyPr>
            <a:noAutofit/>
          </a:bodyPr>
          <a:lstStyle/>
          <a:p>
            <a:r>
              <a:rPr lang="en-US" sz="3400" b="1" dirty="0">
                <a:solidFill>
                  <a:schemeClr val="bg1"/>
                </a:solidFill>
              </a:rPr>
              <a:t>Applications for Public Key Cryptographic Algorithms</a:t>
            </a:r>
          </a:p>
        </p:txBody>
      </p:sp>
      <p:pic>
        <p:nvPicPr>
          <p:cNvPr id="4" name="Picture 3">
            <a:extLst>
              <a:ext uri="{FF2B5EF4-FFF2-40B4-BE49-F238E27FC236}">
                <a16:creationId xmlns:a16="http://schemas.microsoft.com/office/drawing/2014/main" id="{2431749B-FF71-E536-CD8F-FC913DB14D30}"/>
              </a:ext>
            </a:extLst>
          </p:cNvPr>
          <p:cNvPicPr>
            <a:picLocks noChangeAspect="1"/>
          </p:cNvPicPr>
          <p:nvPr/>
        </p:nvPicPr>
        <p:blipFill>
          <a:blip r:embed="rId2"/>
          <a:stretch>
            <a:fillRect/>
          </a:stretch>
        </p:blipFill>
        <p:spPr>
          <a:xfrm>
            <a:off x="780559" y="3269986"/>
            <a:ext cx="10738779" cy="2363559"/>
          </a:xfrm>
          <a:prstGeom prst="rect">
            <a:avLst/>
          </a:prstGeom>
        </p:spPr>
      </p:pic>
      <p:sp>
        <p:nvSpPr>
          <p:cNvPr id="5" name="Content Placeholder 2">
            <a:extLst>
              <a:ext uri="{FF2B5EF4-FFF2-40B4-BE49-F238E27FC236}">
                <a16:creationId xmlns:a16="http://schemas.microsoft.com/office/drawing/2014/main" id="{C4A4C5BA-39FA-3F2B-3F03-A2ECE19B0BE0}"/>
              </a:ext>
            </a:extLst>
          </p:cNvPr>
          <p:cNvSpPr txBox="1">
            <a:spLocks/>
          </p:cNvSpPr>
          <p:nvPr/>
        </p:nvSpPr>
        <p:spPr>
          <a:xfrm>
            <a:off x="872359" y="1679335"/>
            <a:ext cx="11145078" cy="1263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Some public key cryptographic algorithms are suitable for all three applications, whereas others can be used only for one or two of these applications</a:t>
            </a:r>
          </a:p>
        </p:txBody>
      </p:sp>
    </p:spTree>
    <p:extLst>
      <p:ext uri="{BB962C8B-B14F-4D97-AF65-F5344CB8AC3E}">
        <p14:creationId xmlns:p14="http://schemas.microsoft.com/office/powerpoint/2010/main" val="341277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40786"/>
            <a:ext cx="10292080" cy="706437"/>
          </a:xfrm>
        </p:spPr>
        <p:txBody>
          <a:bodyPr>
            <a:noAutofit/>
          </a:bodyPr>
          <a:lstStyle/>
          <a:p>
            <a:r>
              <a:rPr lang="en-US" sz="4800" b="1" dirty="0">
                <a:solidFill>
                  <a:schemeClr val="bg1"/>
                </a:solidFill>
              </a:rPr>
              <a:t>Public Key Cryptography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50001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t>Outline</a:t>
            </a:r>
          </a:p>
          <a:p>
            <a:r>
              <a:rPr lang="en-US" dirty="0"/>
              <a:t>Public Key Cryptography</a:t>
            </a:r>
          </a:p>
          <a:p>
            <a:r>
              <a:rPr lang="en-US" dirty="0"/>
              <a:t>RSA Algorithm</a:t>
            </a:r>
          </a:p>
          <a:p>
            <a:endParaRPr lang="en-US" dirty="0"/>
          </a:p>
        </p:txBody>
      </p:sp>
    </p:spTree>
    <p:extLst>
      <p:ext uri="{BB962C8B-B14F-4D97-AF65-F5344CB8AC3E}">
        <p14:creationId xmlns:p14="http://schemas.microsoft.com/office/powerpoint/2010/main" val="405076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Public Key Cryptography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50001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development of Public Key (or Asymmetric) Cryptography is probably the most significant advancement in the 3000-year history of cryptography.</a:t>
            </a:r>
          </a:p>
          <a:p>
            <a:r>
              <a:rPr lang="en-US" dirty="0"/>
              <a:t>It is based on </a:t>
            </a:r>
            <a:r>
              <a:rPr lang="en-US" b="1" i="1" dirty="0"/>
              <a:t>mathematical functions</a:t>
            </a:r>
            <a:r>
              <a:rPr lang="en-US" dirty="0"/>
              <a:t> rather than on simple operations such substitution and permutation on bit patterns.</a:t>
            </a:r>
          </a:p>
          <a:p>
            <a:r>
              <a:rPr lang="en-US" dirty="0">
                <a:solidFill>
                  <a:schemeClr val="tx2">
                    <a:lumMod val="10000"/>
                  </a:schemeClr>
                </a:solidFill>
              </a:rPr>
              <a:t>First publicly proposed by Whitfield Diffie and Martin Hellman in 1976 </a:t>
            </a:r>
            <a:r>
              <a:rPr lang="en-US" altLang="en-US" dirty="0"/>
              <a:t>at Stanford University</a:t>
            </a:r>
            <a:r>
              <a:rPr lang="en-US" dirty="0">
                <a:solidFill>
                  <a:schemeClr val="tx2">
                    <a:lumMod val="10000"/>
                  </a:schemeClr>
                </a:solidFill>
              </a:rPr>
              <a:t>.</a:t>
            </a:r>
          </a:p>
          <a:p>
            <a:r>
              <a:rPr lang="en-US" dirty="0">
                <a:solidFill>
                  <a:schemeClr val="tx2">
                    <a:lumMod val="10000"/>
                  </a:schemeClr>
                </a:solidFill>
              </a:rPr>
              <a:t>It is asymmetric, involving the use of two separate keys, one for encryption and another for decryption operations.</a:t>
            </a:r>
            <a:endParaRPr lang="en-US" dirty="0"/>
          </a:p>
          <a:p>
            <a:r>
              <a:rPr lang="en-US" sz="2800" dirty="0"/>
              <a:t>It complements the private key cryptography rather than replacing.</a:t>
            </a: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14772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Misconceptions</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828800"/>
            <a:ext cx="11145078" cy="4837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Public-key encryption is more secure from cryptanalysis than conventional encryption.</a:t>
            </a:r>
          </a:p>
          <a:p>
            <a:r>
              <a:rPr lang="en-US" sz="3200" dirty="0"/>
              <a:t>Public-key encryption is a general-purpose technique that has made conventional encryption obsolete.</a:t>
            </a:r>
          </a:p>
        </p:txBody>
      </p:sp>
    </p:spTree>
    <p:extLst>
      <p:ext uri="{BB962C8B-B14F-4D97-AF65-F5344CB8AC3E}">
        <p14:creationId xmlns:p14="http://schemas.microsoft.com/office/powerpoint/2010/main" val="113995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F77B1-7969-0643-8AB9-7117FC0158F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B2B7722-2D18-A5EF-2EB0-47CEDF905FB4}"/>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Recap on Symmetric Encryption</a:t>
            </a:r>
          </a:p>
        </p:txBody>
      </p:sp>
      <p:sp>
        <p:nvSpPr>
          <p:cNvPr id="7" name="Content Placeholder 2">
            <a:extLst>
              <a:ext uri="{FF2B5EF4-FFF2-40B4-BE49-F238E27FC236}">
                <a16:creationId xmlns:a16="http://schemas.microsoft.com/office/drawing/2014/main" id="{7B0A636F-73ED-51DE-FE1F-1442AE1E87EA}"/>
              </a:ext>
            </a:extLst>
          </p:cNvPr>
          <p:cNvSpPr txBox="1">
            <a:spLocks/>
          </p:cNvSpPr>
          <p:nvPr/>
        </p:nvSpPr>
        <p:spPr>
          <a:xfrm>
            <a:off x="654751" y="1828800"/>
            <a:ext cx="11145078" cy="4837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Also called </a:t>
            </a:r>
            <a:r>
              <a:rPr lang="en-US" sz="3200" b="1" dirty="0"/>
              <a:t>Traditional/Conventional/Symmetric</a:t>
            </a:r>
            <a:r>
              <a:rPr lang="en-US" sz="3200" dirty="0"/>
              <a:t>/</a:t>
            </a:r>
            <a:r>
              <a:rPr lang="en-US" sz="3200" b="1" dirty="0"/>
              <a:t>Private</a:t>
            </a:r>
            <a:r>
              <a:rPr lang="en-US" sz="3200" dirty="0"/>
              <a:t>/</a:t>
            </a:r>
            <a:r>
              <a:rPr lang="en-US" sz="3200" b="1" dirty="0"/>
              <a:t>Secret</a:t>
            </a:r>
            <a:r>
              <a:rPr lang="en-US" sz="3200" dirty="0"/>
              <a:t>/</a:t>
            </a:r>
            <a:r>
              <a:rPr lang="en-US" sz="3200" b="1" dirty="0"/>
              <a:t>Single Key Cryptography</a:t>
            </a:r>
            <a:r>
              <a:rPr lang="en-US" sz="3200" dirty="0"/>
              <a:t>.</a:t>
            </a:r>
          </a:p>
          <a:p>
            <a:r>
              <a:rPr lang="en-US" sz="3200" dirty="0"/>
              <a:t>It uses only one key for both encryption and decryption.</a:t>
            </a:r>
          </a:p>
          <a:p>
            <a:r>
              <a:rPr lang="en-US" sz="3200" dirty="0"/>
              <a:t>The single key is shared by both the sender and the receiver.</a:t>
            </a:r>
          </a:p>
          <a:p>
            <a:r>
              <a:rPr lang="en-US" sz="3200" dirty="0"/>
              <a:t>If this key is disclosed, the communications are compromised.</a:t>
            </a:r>
          </a:p>
          <a:p>
            <a:r>
              <a:rPr lang="en-US" sz="3200" dirty="0"/>
              <a:t>This approach does not protect a sender from a receiver forging a message and claiming it is sent by the sender.</a:t>
            </a:r>
          </a:p>
        </p:txBody>
      </p:sp>
    </p:spTree>
    <p:extLst>
      <p:ext uri="{BB962C8B-B14F-4D97-AF65-F5344CB8AC3E}">
        <p14:creationId xmlns:p14="http://schemas.microsoft.com/office/powerpoint/2010/main" val="61033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8CF0C-F61F-A3B4-AA9E-37F6F1C77AE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C94FB19-030C-ADE2-C194-FC35535CC942}"/>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Difficulties related to Symmetric Encryption</a:t>
            </a:r>
          </a:p>
        </p:txBody>
      </p:sp>
      <p:sp>
        <p:nvSpPr>
          <p:cNvPr id="7" name="Content Placeholder 2">
            <a:extLst>
              <a:ext uri="{FF2B5EF4-FFF2-40B4-BE49-F238E27FC236}">
                <a16:creationId xmlns:a16="http://schemas.microsoft.com/office/drawing/2014/main" id="{304DA583-E76C-177F-5500-9AA641927385}"/>
              </a:ext>
            </a:extLst>
          </p:cNvPr>
          <p:cNvSpPr txBox="1">
            <a:spLocks/>
          </p:cNvSpPr>
          <p:nvPr/>
        </p:nvSpPr>
        <p:spPr>
          <a:xfrm>
            <a:off x="654751" y="1828800"/>
            <a:ext cx="11145078" cy="4837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dirty="0"/>
          </a:p>
        </p:txBody>
      </p:sp>
      <p:sp>
        <p:nvSpPr>
          <p:cNvPr id="2" name="Content Placeholder 2">
            <a:extLst>
              <a:ext uri="{FF2B5EF4-FFF2-40B4-BE49-F238E27FC236}">
                <a16:creationId xmlns:a16="http://schemas.microsoft.com/office/drawing/2014/main" id="{18C64DC7-27C1-75F9-2F49-C03392BFB846}"/>
              </a:ext>
            </a:extLst>
          </p:cNvPr>
          <p:cNvSpPr txBox="1">
            <a:spLocks/>
          </p:cNvSpPr>
          <p:nvPr/>
        </p:nvSpPr>
        <p:spPr>
          <a:xfrm>
            <a:off x="654751" y="1930400"/>
            <a:ext cx="11145078" cy="4573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Problem 1: How the secret key can be distributed between the sender and the receiver in the first place (Key Distribution)? </a:t>
            </a:r>
          </a:p>
          <a:p>
            <a:pPr marL="457200" lvl="1" indent="0">
              <a:buNone/>
            </a:pPr>
            <a:r>
              <a:rPr lang="en-US" b="1" dirty="0"/>
              <a:t>Solutions: </a:t>
            </a:r>
          </a:p>
          <a:p>
            <a:pPr marL="971550" lvl="1" indent="-514350">
              <a:buFont typeface="+mj-lt"/>
              <a:buAutoNum type="arabicPeriod"/>
            </a:pPr>
            <a:r>
              <a:rPr lang="en-US" dirty="0"/>
              <a:t>Two communicants already share a key, which somehow has been distributed to them(!)</a:t>
            </a:r>
          </a:p>
          <a:p>
            <a:pPr marL="971550" lvl="1" indent="-514350">
              <a:buFont typeface="+mj-lt"/>
              <a:buAutoNum type="arabicPeriod"/>
            </a:pPr>
            <a:r>
              <a:rPr lang="en-US" dirty="0"/>
              <a:t>The use of a trusted third-party called </a:t>
            </a:r>
            <a:r>
              <a:rPr lang="en-US" b="1" dirty="0"/>
              <a:t>Key Distribution Center</a:t>
            </a:r>
            <a:r>
              <a:rPr lang="en-US" dirty="0"/>
              <a:t> (KDC).</a:t>
            </a:r>
          </a:p>
          <a:p>
            <a:pPr marL="0" indent="0">
              <a:buNone/>
            </a:pPr>
            <a:endParaRPr lang="en-US" b="1" i="1" dirty="0"/>
          </a:p>
          <a:p>
            <a:pPr marL="0" indent="0">
              <a:buNone/>
            </a:pPr>
            <a:r>
              <a:rPr lang="en-US" b="1" dirty="0"/>
              <a:t>Problem 2: How a receiver can be assured that a message came from a particular sender (Digital Signature)? </a:t>
            </a:r>
          </a:p>
          <a:p>
            <a:pPr marL="514350" indent="-514350">
              <a:buFont typeface="+mj-lt"/>
              <a:buAutoNum type="arabicPeriod"/>
            </a:pPr>
            <a:endParaRPr lang="en-US" dirty="0"/>
          </a:p>
        </p:txBody>
      </p:sp>
    </p:spTree>
    <p:extLst>
      <p:ext uri="{BB962C8B-B14F-4D97-AF65-F5344CB8AC3E}">
        <p14:creationId xmlns:p14="http://schemas.microsoft.com/office/powerpoint/2010/main" val="2099664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73852-0BA6-F6EF-F3B9-C2AFC655285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ED0F263-91C2-505F-8422-E1783F2D7BC3}"/>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Six Ingredients of Public Key Cryptography</a:t>
            </a:r>
          </a:p>
        </p:txBody>
      </p:sp>
      <p:sp>
        <p:nvSpPr>
          <p:cNvPr id="7" name="Content Placeholder 2">
            <a:extLst>
              <a:ext uri="{FF2B5EF4-FFF2-40B4-BE49-F238E27FC236}">
                <a16:creationId xmlns:a16="http://schemas.microsoft.com/office/drawing/2014/main" id="{32047E4E-7C36-3E36-2811-2089625A8667}"/>
              </a:ext>
            </a:extLst>
          </p:cNvPr>
          <p:cNvSpPr txBox="1">
            <a:spLocks/>
          </p:cNvSpPr>
          <p:nvPr/>
        </p:nvSpPr>
        <p:spPr>
          <a:xfrm>
            <a:off x="654751" y="1828800"/>
            <a:ext cx="11145078" cy="4837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dirty="0"/>
          </a:p>
        </p:txBody>
      </p:sp>
      <p:sp>
        <p:nvSpPr>
          <p:cNvPr id="2" name="Content Placeholder 2">
            <a:extLst>
              <a:ext uri="{FF2B5EF4-FFF2-40B4-BE49-F238E27FC236}">
                <a16:creationId xmlns:a16="http://schemas.microsoft.com/office/drawing/2014/main" id="{39399385-0BF9-A523-98F7-7F5932CB0FFB}"/>
              </a:ext>
            </a:extLst>
          </p:cNvPr>
          <p:cNvSpPr txBox="1">
            <a:spLocks/>
          </p:cNvSpPr>
          <p:nvPr/>
        </p:nvSpPr>
        <p:spPr>
          <a:xfrm>
            <a:off x="654751" y="1706880"/>
            <a:ext cx="11145078" cy="51511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Plaintext:</a:t>
            </a:r>
            <a:r>
              <a:rPr lang="en-US" dirty="0"/>
              <a:t> This is the readable message or data that is fed into the algorithm as input.</a:t>
            </a:r>
          </a:p>
          <a:p>
            <a:r>
              <a:rPr lang="en-US" b="1" dirty="0"/>
              <a:t>Encryption Algorithm:</a:t>
            </a:r>
            <a:r>
              <a:rPr lang="en-US" dirty="0"/>
              <a:t> The encryption algorithm performs various transformations on the plaintext.</a:t>
            </a:r>
          </a:p>
          <a:p>
            <a:r>
              <a:rPr lang="en-US" b="1" dirty="0"/>
              <a:t>Public and Private Keys:</a:t>
            </a:r>
            <a:r>
              <a:rPr lang="en-US" dirty="0"/>
              <a:t> This is a pair of keys that have been selected so that if one is used for encryption, the other is used for decryption. The exact transformations performed by the algorithm depend on the public or private key that is provided as input.</a:t>
            </a:r>
          </a:p>
          <a:p>
            <a:r>
              <a:rPr lang="en-US" b="1" dirty="0"/>
              <a:t>Ciphertext:</a:t>
            </a:r>
            <a:r>
              <a:rPr lang="en-US" dirty="0"/>
              <a:t> This is the encrypted message produced as output. It depends on the plaintext and the key. For a given message, two different keys will produce two different ciphertexts.</a:t>
            </a:r>
          </a:p>
          <a:p>
            <a:r>
              <a:rPr lang="en-US" b="1" dirty="0"/>
              <a:t>Decryption Algorithm:</a:t>
            </a:r>
            <a:r>
              <a:rPr lang="en-US" dirty="0"/>
              <a:t> This algorithm accepts the ciphertext and the matching key and produces the original plaintext.</a:t>
            </a:r>
          </a:p>
        </p:txBody>
      </p:sp>
    </p:spTree>
    <p:extLst>
      <p:ext uri="{BB962C8B-B14F-4D97-AF65-F5344CB8AC3E}">
        <p14:creationId xmlns:p14="http://schemas.microsoft.com/office/powerpoint/2010/main" val="96223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Achieving Confidentiality (Secrecy)</a:t>
            </a:r>
          </a:p>
        </p:txBody>
      </p:sp>
      <p:pic>
        <p:nvPicPr>
          <p:cNvPr id="5" name="Picture 4">
            <a:extLst>
              <a:ext uri="{FF2B5EF4-FFF2-40B4-BE49-F238E27FC236}">
                <a16:creationId xmlns:a16="http://schemas.microsoft.com/office/drawing/2014/main" id="{A9C60CE6-53AA-29E6-A37C-FFEDE56DBC83}"/>
              </a:ext>
            </a:extLst>
          </p:cNvPr>
          <p:cNvPicPr>
            <a:picLocks noChangeAspect="1"/>
          </p:cNvPicPr>
          <p:nvPr/>
        </p:nvPicPr>
        <p:blipFill>
          <a:blip r:embed="rId2"/>
          <a:stretch>
            <a:fillRect/>
          </a:stretch>
        </p:blipFill>
        <p:spPr>
          <a:xfrm>
            <a:off x="1564463" y="1107440"/>
            <a:ext cx="9532772" cy="5558975"/>
          </a:xfrm>
          <a:prstGeom prst="rect">
            <a:avLst/>
          </a:prstGeom>
        </p:spPr>
      </p:pic>
    </p:spTree>
    <p:extLst>
      <p:ext uri="{BB962C8B-B14F-4D97-AF65-F5344CB8AC3E}">
        <p14:creationId xmlns:p14="http://schemas.microsoft.com/office/powerpoint/2010/main" val="374894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4CD02-8570-5BE5-FD99-C1AE5D65F27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BF8274F-154C-4879-E798-3C36CACB6119}"/>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Achieving Confidentiality (Secrecy)</a:t>
            </a:r>
          </a:p>
        </p:txBody>
      </p:sp>
      <p:sp>
        <p:nvSpPr>
          <p:cNvPr id="2" name="Content Placeholder 2">
            <a:extLst>
              <a:ext uri="{FF2B5EF4-FFF2-40B4-BE49-F238E27FC236}">
                <a16:creationId xmlns:a16="http://schemas.microsoft.com/office/drawing/2014/main" id="{5D2A7095-2A2A-B4CC-E34F-23C987BF1FC7}"/>
              </a:ext>
            </a:extLst>
          </p:cNvPr>
          <p:cNvSpPr txBox="1">
            <a:spLocks/>
          </p:cNvSpPr>
          <p:nvPr/>
        </p:nvSpPr>
        <p:spPr>
          <a:xfrm>
            <a:off x="654751" y="1706880"/>
            <a:ext cx="11145078" cy="5151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Alice generates a key pair (private and public keys).</a:t>
            </a:r>
          </a:p>
          <a:p>
            <a:r>
              <a:rPr lang="en-US" dirty="0"/>
              <a:t>Alice distributes her public key to Bob.</a:t>
            </a:r>
          </a:p>
          <a:p>
            <a:r>
              <a:rPr lang="en-US" dirty="0"/>
              <a:t>Bob encrypts a message with Alice’s public key and sends the ciphertext to Alice.</a:t>
            </a:r>
          </a:p>
          <a:p>
            <a:r>
              <a:rPr lang="en-US" dirty="0"/>
              <a:t>Upon receipt, Alice decrypts the ciphertext with her private key successfully.</a:t>
            </a:r>
          </a:p>
          <a:p>
            <a:r>
              <a:rPr lang="en-US" dirty="0"/>
              <a:t>If adversary manages to get the ciphertext, he/she will not be able to decipher it as he/she does not know Alice’s private key.</a:t>
            </a:r>
          </a:p>
          <a:p>
            <a:endParaRPr lang="en-US" dirty="0"/>
          </a:p>
          <a:p>
            <a:endParaRPr lang="en-US" dirty="0"/>
          </a:p>
        </p:txBody>
      </p:sp>
    </p:spTree>
    <p:extLst>
      <p:ext uri="{BB962C8B-B14F-4D97-AF65-F5344CB8AC3E}">
        <p14:creationId xmlns:p14="http://schemas.microsoft.com/office/powerpoint/2010/main" val="1680926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21498</TotalTime>
  <Words>1085</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Garamond</vt:lpstr>
      <vt:lpstr>Office Theme</vt:lpstr>
      <vt:lpstr>Public Key Cryptography </vt:lpstr>
      <vt:lpstr>Public Key Cryptography</vt:lpstr>
      <vt:lpstr>Public Key Cryptography</vt:lpstr>
      <vt:lpstr>Misconceptions</vt:lpstr>
      <vt:lpstr>Recap on Symmetric Encryption</vt:lpstr>
      <vt:lpstr>Difficulties related to Symmetric Encryption</vt:lpstr>
      <vt:lpstr>Six Ingredients of Public Key Cryptography</vt:lpstr>
      <vt:lpstr>Achieving Confidentiality (Secrecy)</vt:lpstr>
      <vt:lpstr>Achieving Confidentiality (Secrecy)</vt:lpstr>
      <vt:lpstr>Achieving Authentication</vt:lpstr>
      <vt:lpstr>Achieving Authentication</vt:lpstr>
      <vt:lpstr>Symmetric vs Asymmetric Encryption</vt:lpstr>
      <vt:lpstr>Essential Steps for Achieving Confidentiality</vt:lpstr>
      <vt:lpstr>Some Facts of Public Key Cryptography</vt:lpstr>
      <vt:lpstr>Achieving Authentication &amp; Confidentiality</vt:lpstr>
      <vt:lpstr>Achieving Authentication &amp; Confidentiality</vt:lpstr>
      <vt:lpstr>Characteristics of Asymmetric algorithms</vt:lpstr>
      <vt:lpstr>Applications for Public Key Cryptosystems</vt:lpstr>
      <vt:lpstr>Applications for Public Key Cryptographic Algorithms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Symmetric Cryptography</dc:title>
  <dc:creator>Md Hasanul Ferdaus</dc:creator>
  <cp:lastModifiedBy>Md Hasanul Ferdaus</cp:lastModifiedBy>
  <cp:revision>1351</cp:revision>
  <dcterms:created xsi:type="dcterms:W3CDTF">2023-02-09T14:28:53Z</dcterms:created>
  <dcterms:modified xsi:type="dcterms:W3CDTF">2024-02-13T19:39:28Z</dcterms:modified>
</cp:coreProperties>
</file>