
<file path=[Content_Types].xml><?xml version="1.0" encoding="utf-8"?>
<Types xmlns="http://schemas.openxmlformats.org/package/2006/content-types">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36.xml" ContentType="application/vnd.openxmlformats-officedocument.presentationml.slide+xml"/>
  <Override PartName="/ppt/slides/slide83.xml" ContentType="application/vnd.openxmlformats-officedocument.presentationml.slid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notesSlides/notesSlide81.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notesSlides/notesSlide79.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notesSlides/notesSlide75.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ppt/notesSlides/notesSlide82.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slides/slide49.xml" ContentType="application/vnd.openxmlformats-officedocument.presentationml.slide+xml"/>
  <Override PartName="/ppt/slides/slide7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notesSlides/notesSlide87.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notesSlides/notesSlide76.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Override PartName="/ppt/notesSlides/notesSlide83.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slides/slide79.xml" ContentType="application/vnd.openxmlformats-officedocument.presentationml.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notesSlides/notesSlide77.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notesSlides/notesSlide84.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80.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69.xml" ContentType="application/vnd.openxmlformats-officedocument.presentationml.slide+xml"/>
  <Override PartName="/ppt/slides/slide87.xml" ContentType="application/vnd.openxmlformats-officedocument.presentationml.slide+xml"/>
  <Override PartName="/ppt/slides/slide29.xml" ContentType="application/vnd.openxmlformats-officedocument.presentationml.slide+xml"/>
  <Override PartName="/ppt/slides/slide76.xml" ContentType="application/vnd.openxmlformats-officedocument.presentationml.slide+xml"/>
  <Override PartName="/ppt/notesSlides/notesSlide78.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67.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Lst>
  <p:sldSz cx="9144000" cy="6858000" type="screen4x3"/>
  <p:notesSz cx="6858000" cy="9144000"/>
  <p:embeddedFontLst>
    <p:embeddedFont>
      <p:font typeface="Bookman Old Style" pitchFamily="18" charset="0"/>
      <p:regular r:id="rId91"/>
      <p:bold r:id="rId92"/>
      <p:italic r:id="rId93"/>
      <p:boldItalic r:id="rId94"/>
    </p:embeddedFont>
    <p:embeddedFont>
      <p:font typeface="Gill Sans" charset="0"/>
      <p:regular r:id="rId95"/>
      <p:bold r:id="rId96"/>
    </p:embeddedFont>
    <p:embeddedFont>
      <p:font typeface="Comic Sans MS" pitchFamily="66" charset="0"/>
      <p:regular r:id="rId97"/>
      <p:bold r:id="rId98"/>
      <p:italic r:id="rId99"/>
      <p:boldItalic r:id="rId100"/>
    </p:embeddedFont>
    <p:embeddedFont>
      <p:font typeface="Calibri" pitchFamily="34" charset="0"/>
      <p:regular r:id="rId101"/>
      <p:bold r:id="rId102"/>
      <p:italic r:id="rId103"/>
      <p:boldItalic r:id="rId10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9" roundtripDataSignature="AMtx7mg1JTQx7lQLMUwrLDao7HNcQiBU5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3BFD2DC7-DF66-4FB2-928B-E176ED8F7093}">
  <a:tblStyle styleId="{3BFD2DC7-DF66-4FB2-928B-E176ED8F7093}" styleName="Table_0">
    <a:wholeTbl>
      <a:tcTxStyle b="off" i="off">
        <a:font>
          <a:latin typeface="Gill Sans MT"/>
          <a:ea typeface="Gill Sans MT"/>
          <a:cs typeface="Gill Sans M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BECF0"/>
          </a:solidFill>
        </a:fill>
      </a:tcStyle>
    </a:wholeTbl>
    <a:band1H>
      <a:tcTxStyle/>
      <a:tcStyle>
        <a:tcBdr/>
        <a:fill>
          <a:solidFill>
            <a:srgbClr val="D4D6E0"/>
          </a:solidFill>
        </a:fill>
      </a:tcStyle>
    </a:band1H>
    <a:band2H>
      <a:tcTxStyle/>
      <a:tcStyle>
        <a:tcBdr/>
      </a:tcStyle>
    </a:band2H>
    <a:band1V>
      <a:tcTxStyle/>
      <a:tcStyle>
        <a:tcBdr/>
        <a:fill>
          <a:solidFill>
            <a:srgbClr val="D4D6E0"/>
          </a:solidFill>
        </a:fill>
      </a:tcStyle>
    </a:band1V>
    <a:band2V>
      <a:tcTxStyle/>
      <a:tcStyle>
        <a:tcBdr/>
      </a:tcStyle>
    </a:band2V>
    <a:lastCol>
      <a:tcTxStyle b="on" i="off">
        <a:font>
          <a:latin typeface="Gill Sans MT"/>
          <a:ea typeface="Gill Sans MT"/>
          <a:cs typeface="Gill Sans MT"/>
        </a:font>
        <a:schemeClr val="lt1"/>
      </a:tcTxStyle>
      <a:tcStyle>
        <a:tcBdr/>
        <a:fill>
          <a:solidFill>
            <a:schemeClr val="accent1"/>
          </a:solidFill>
        </a:fill>
      </a:tcStyle>
    </a:lastCol>
    <a:firstCol>
      <a:tcTxStyle b="on" i="off">
        <a:font>
          <a:latin typeface="Gill Sans MT"/>
          <a:ea typeface="Gill Sans MT"/>
          <a:cs typeface="Gill Sans MT"/>
        </a:font>
        <a:schemeClr val="lt1"/>
      </a:tcTxStyle>
      <a:tcStyle>
        <a:tcBdr/>
        <a:fill>
          <a:solidFill>
            <a:schemeClr val="accent1"/>
          </a:solidFill>
        </a:fill>
      </a:tcStyle>
    </a:firstCol>
    <a:lastRow>
      <a:tcTxStyle b="on" i="off">
        <a:font>
          <a:latin typeface="Gill Sans MT"/>
          <a:ea typeface="Gill Sans MT"/>
          <a:cs typeface="Gill Sans M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ill Sans MT"/>
          <a:ea typeface="Gill Sans MT"/>
          <a:cs typeface="Gill Sans M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A2B4AECF-12A0-448B-B277-F804E25501AD}" styleName="Table_1">
    <a:wholeTbl>
      <a:tcTxStyle b="off" i="off">
        <a:font>
          <a:latin typeface="Gill Sans MT"/>
          <a:ea typeface="Gill Sans MT"/>
          <a:cs typeface="Gill Sans MT"/>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91417D9-ABAB-4922-8EDD-8AF73D2927B0}" styleName="Table_2">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14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12.fntdata"/><Relationship Id="rId110"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font" Target="fonts/font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0.fntdata"/><Relationship Id="rId113"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font" Target="fonts/font3.fntdata"/><Relationship Id="rId98"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font" Target="fonts/font1.fntdata"/><Relationship Id="rId96" Type="http://schemas.openxmlformats.org/officeDocument/2006/relationships/font" Target="fonts/font6.fntdata"/><Relationship Id="rId11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font" Target="fonts/font4.fntdata"/><Relationship Id="rId99" Type="http://schemas.openxmlformats.org/officeDocument/2006/relationships/font" Target="fonts/font9.fntdata"/><Relationship Id="rId10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customschemas.google.com/relationships/presentationmetadata" Target="meta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font" Target="fonts/font7.fntdata"/><Relationship Id="rId104" Type="http://schemas.openxmlformats.org/officeDocument/2006/relationships/font" Target="fonts/font14.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1" name="Google Shape;111;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12" name="Google Shape;112;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
        <p:nvSpPr>
          <p:cNvPr id="113" name="Google Shape;113;p1:notes"/>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9" name="Google Shape;18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7" name="Google Shape;20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3" name="Google Shape;21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2" name="Google Shape;292;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2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3" name="Google Shape;333;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9" name="Google Shape;349;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2" name="Google Shape;392;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17" name="Google Shape;417;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3"/>
        <p:cNvGrpSpPr/>
        <p:nvPr/>
      </p:nvGrpSpPr>
      <p:grpSpPr>
        <a:xfrm>
          <a:off x="0" y="0"/>
          <a:ext cx="0" cy="0"/>
          <a:chOff x="0" y="0"/>
          <a:chExt cx="0" cy="0"/>
        </a:xfrm>
      </p:grpSpPr>
      <p:sp>
        <p:nvSpPr>
          <p:cNvPr id="424" name="Google Shape;424;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5" name="Google Shape;425;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sz="1200" b="0" i="0">
                <a:solidFill>
                  <a:schemeClr val="dk1"/>
                </a:solidFill>
                <a:latin typeface="Calibri"/>
                <a:ea typeface="Calibri"/>
                <a:cs typeface="Calibri"/>
                <a:sym typeface="Calibri"/>
              </a:rPr>
              <a:t>Having unique start and end events for each activity ensures that there is no confusion regarding which activity is being referred to. It helps project managers, team members, and stakeholders to clearly identify, track, and manage each activity in the project. If multiple activities shared the same start and end events, it would be challenging to differentiate between them.</a:t>
            </a:r>
            <a:endParaRPr/>
          </a:p>
        </p:txBody>
      </p:sp>
      <p:sp>
        <p:nvSpPr>
          <p:cNvPr id="426" name="Google Shape;426;p3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0" name="Google Shape;460;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5" name="Google Shape;49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6" name="Google Shape;516;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1" name="Google Shape;55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3" name="Google Shape;583;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p3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9" name="Google Shape;589;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3" name="Google Shape;60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0" name="Google Shape;610;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8"/>
        <p:cNvGrpSpPr/>
        <p:nvPr/>
      </p:nvGrpSpPr>
      <p:grpSpPr>
        <a:xfrm>
          <a:off x="0" y="0"/>
          <a:ext cx="0" cy="0"/>
          <a:chOff x="0" y="0"/>
          <a:chExt cx="0" cy="0"/>
        </a:xfrm>
      </p:grpSpPr>
      <p:sp>
        <p:nvSpPr>
          <p:cNvPr id="629" name="Google Shape;629;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0" name="Google Shape;630;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8" name="Google Shape;638;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3"/>
        <p:cNvGrpSpPr/>
        <p:nvPr/>
      </p:nvGrpSpPr>
      <p:grpSpPr>
        <a:xfrm>
          <a:off x="0" y="0"/>
          <a:ext cx="0" cy="0"/>
          <a:chOff x="0" y="0"/>
          <a:chExt cx="0" cy="0"/>
        </a:xfrm>
      </p:grpSpPr>
      <p:sp>
        <p:nvSpPr>
          <p:cNvPr id="644" name="Google Shape;644;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5" name="Google Shape;64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0" name="Google Shape;670;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5" name="Google Shape;695;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7"/>
        <p:cNvGrpSpPr/>
        <p:nvPr/>
      </p:nvGrpSpPr>
      <p:grpSpPr>
        <a:xfrm>
          <a:off x="0" y="0"/>
          <a:ext cx="0" cy="0"/>
          <a:chOff x="0" y="0"/>
          <a:chExt cx="0" cy="0"/>
        </a:xfrm>
      </p:grpSpPr>
      <p:sp>
        <p:nvSpPr>
          <p:cNvPr id="728" name="Google Shape;728;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9" name="Google Shape;729;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7" name="Google Shape;777;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7" name="Google Shape;837;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4"/>
        <p:cNvGrpSpPr/>
        <p:nvPr/>
      </p:nvGrpSpPr>
      <p:grpSpPr>
        <a:xfrm>
          <a:off x="0" y="0"/>
          <a:ext cx="0" cy="0"/>
          <a:chOff x="0" y="0"/>
          <a:chExt cx="0" cy="0"/>
        </a:xfrm>
      </p:grpSpPr>
      <p:sp>
        <p:nvSpPr>
          <p:cNvPr id="905" name="Google Shape;905;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6" name="Google Shape;906;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1"/>
        <p:cNvGrpSpPr/>
        <p:nvPr/>
      </p:nvGrpSpPr>
      <p:grpSpPr>
        <a:xfrm>
          <a:off x="0" y="0"/>
          <a:ext cx="0" cy="0"/>
          <a:chOff x="0" y="0"/>
          <a:chExt cx="0" cy="0"/>
        </a:xfrm>
      </p:grpSpPr>
      <p:sp>
        <p:nvSpPr>
          <p:cNvPr id="932" name="Google Shape;932;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3" name="Google Shape;933;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2"/>
        <p:cNvGrpSpPr/>
        <p:nvPr/>
      </p:nvGrpSpPr>
      <p:grpSpPr>
        <a:xfrm>
          <a:off x="0" y="0"/>
          <a:ext cx="0" cy="0"/>
          <a:chOff x="0" y="0"/>
          <a:chExt cx="0" cy="0"/>
        </a:xfrm>
      </p:grpSpPr>
      <p:sp>
        <p:nvSpPr>
          <p:cNvPr id="963" name="Google Shape;963;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4" name="Google Shape;964;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9"/>
        <p:cNvGrpSpPr/>
        <p:nvPr/>
      </p:nvGrpSpPr>
      <p:grpSpPr>
        <a:xfrm>
          <a:off x="0" y="0"/>
          <a:ext cx="0" cy="0"/>
          <a:chOff x="0" y="0"/>
          <a:chExt cx="0" cy="0"/>
        </a:xfrm>
      </p:grpSpPr>
      <p:sp>
        <p:nvSpPr>
          <p:cNvPr id="1030" name="Google Shape;1030;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1" name="Google Shape;1031;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3"/>
        <p:cNvGrpSpPr/>
        <p:nvPr/>
      </p:nvGrpSpPr>
      <p:grpSpPr>
        <a:xfrm>
          <a:off x="0" y="0"/>
          <a:ext cx="0" cy="0"/>
          <a:chOff x="0" y="0"/>
          <a:chExt cx="0" cy="0"/>
        </a:xfrm>
      </p:grpSpPr>
      <p:sp>
        <p:nvSpPr>
          <p:cNvPr id="1104" name="Google Shape;1104;p5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5" name="Google Shape;1105;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2"/>
        <p:cNvGrpSpPr/>
        <p:nvPr/>
      </p:nvGrpSpPr>
      <p:grpSpPr>
        <a:xfrm>
          <a:off x="0" y="0"/>
          <a:ext cx="0" cy="0"/>
          <a:chOff x="0" y="0"/>
          <a:chExt cx="0" cy="0"/>
        </a:xfrm>
      </p:grpSpPr>
      <p:sp>
        <p:nvSpPr>
          <p:cNvPr id="1113" name="Google Shape;1113;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4" name="Google Shape;1114;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7"/>
        <p:cNvGrpSpPr/>
        <p:nvPr/>
      </p:nvGrpSpPr>
      <p:grpSpPr>
        <a:xfrm>
          <a:off x="0" y="0"/>
          <a:ext cx="0" cy="0"/>
          <a:chOff x="0" y="0"/>
          <a:chExt cx="0" cy="0"/>
        </a:xfrm>
      </p:grpSpPr>
      <p:sp>
        <p:nvSpPr>
          <p:cNvPr id="1188" name="Google Shape;1188;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9" name="Google Shape;1189;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6"/>
        <p:cNvGrpSpPr/>
        <p:nvPr/>
      </p:nvGrpSpPr>
      <p:grpSpPr>
        <a:xfrm>
          <a:off x="0" y="0"/>
          <a:ext cx="0" cy="0"/>
          <a:chOff x="0" y="0"/>
          <a:chExt cx="0" cy="0"/>
        </a:xfrm>
      </p:grpSpPr>
      <p:sp>
        <p:nvSpPr>
          <p:cNvPr id="1197" name="Google Shape;1197;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8" name="Google Shape;1198;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4" name="Google Shape;1204;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8"/>
        <p:cNvGrpSpPr/>
        <p:nvPr/>
      </p:nvGrpSpPr>
      <p:grpSpPr>
        <a:xfrm>
          <a:off x="0" y="0"/>
          <a:ext cx="0" cy="0"/>
          <a:chOff x="0" y="0"/>
          <a:chExt cx="0" cy="0"/>
        </a:xfrm>
      </p:grpSpPr>
      <p:sp>
        <p:nvSpPr>
          <p:cNvPr id="1209" name="Google Shape;1209;p5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0" name="Google Shape;1210;p5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4"/>
        <p:cNvGrpSpPr/>
        <p:nvPr/>
      </p:nvGrpSpPr>
      <p:grpSpPr>
        <a:xfrm>
          <a:off x="0" y="0"/>
          <a:ext cx="0" cy="0"/>
          <a:chOff x="0" y="0"/>
          <a:chExt cx="0" cy="0"/>
        </a:xfrm>
      </p:grpSpPr>
      <p:sp>
        <p:nvSpPr>
          <p:cNvPr id="1215" name="Google Shape;1215;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16" name="Google Shape;1216;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0"/>
        <p:cNvGrpSpPr/>
        <p:nvPr/>
      </p:nvGrpSpPr>
      <p:grpSpPr>
        <a:xfrm>
          <a:off x="0" y="0"/>
          <a:ext cx="0" cy="0"/>
          <a:chOff x="0" y="0"/>
          <a:chExt cx="0" cy="0"/>
        </a:xfrm>
      </p:grpSpPr>
      <p:sp>
        <p:nvSpPr>
          <p:cNvPr id="1221" name="Google Shape;1221;p6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2" name="Google Shape;1222;p6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p6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8" name="Google Shape;1228;p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2"/>
        <p:cNvGrpSpPr/>
        <p:nvPr/>
      </p:nvGrpSpPr>
      <p:grpSpPr>
        <a:xfrm>
          <a:off x="0" y="0"/>
          <a:ext cx="0" cy="0"/>
          <a:chOff x="0" y="0"/>
          <a:chExt cx="0" cy="0"/>
        </a:xfrm>
      </p:grpSpPr>
      <p:sp>
        <p:nvSpPr>
          <p:cNvPr id="1233" name="Google Shape;1233;p6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34" name="Google Shape;1234;p6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9"/>
        <p:cNvGrpSpPr/>
        <p:nvPr/>
      </p:nvGrpSpPr>
      <p:grpSpPr>
        <a:xfrm>
          <a:off x="0" y="0"/>
          <a:ext cx="0" cy="0"/>
          <a:chOff x="0" y="0"/>
          <a:chExt cx="0" cy="0"/>
        </a:xfrm>
      </p:grpSpPr>
      <p:sp>
        <p:nvSpPr>
          <p:cNvPr id="1240" name="Google Shape;1240;p6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1" name="Google Shape;1241;p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7"/>
        <p:cNvGrpSpPr/>
        <p:nvPr/>
      </p:nvGrpSpPr>
      <p:grpSpPr>
        <a:xfrm>
          <a:off x="0" y="0"/>
          <a:ext cx="0" cy="0"/>
          <a:chOff x="0" y="0"/>
          <a:chExt cx="0" cy="0"/>
        </a:xfrm>
      </p:grpSpPr>
      <p:sp>
        <p:nvSpPr>
          <p:cNvPr id="1248" name="Google Shape;1248;p6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9" name="Google Shape;1249;p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6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9" name="Google Shape;1259;p6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6"/>
        <p:cNvGrpSpPr/>
        <p:nvPr/>
      </p:nvGrpSpPr>
      <p:grpSpPr>
        <a:xfrm>
          <a:off x="0" y="0"/>
          <a:ext cx="0" cy="0"/>
          <a:chOff x="0" y="0"/>
          <a:chExt cx="0" cy="0"/>
        </a:xfrm>
      </p:grpSpPr>
      <p:sp>
        <p:nvSpPr>
          <p:cNvPr id="1267" name="Google Shape;1267;p6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8" name="Google Shape;1268;p6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r>
              <a:rPr lang="en-US"/>
              <a:t>https://www.wallstreetmojo.com/standard-normal-distribution-formula/</a:t>
            </a:r>
            <a:endParaRPr/>
          </a:p>
          <a:p>
            <a:pPr marL="0" lvl="0" indent="0" algn="l" rtl="0">
              <a:spcBef>
                <a:spcPts val="0"/>
              </a:spcBef>
              <a:spcAft>
                <a:spcPts val="0"/>
              </a:spcAft>
              <a:buNone/>
            </a:pPr>
            <a:endParaRPr/>
          </a:p>
        </p:txBody>
      </p:sp>
      <p:sp>
        <p:nvSpPr>
          <p:cNvPr id="1269" name="Google Shape;1269;p6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67</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4"/>
        <p:cNvGrpSpPr/>
        <p:nvPr/>
      </p:nvGrpSpPr>
      <p:grpSpPr>
        <a:xfrm>
          <a:off x="0" y="0"/>
          <a:ext cx="0" cy="0"/>
          <a:chOff x="0" y="0"/>
          <a:chExt cx="0" cy="0"/>
        </a:xfrm>
      </p:grpSpPr>
      <p:sp>
        <p:nvSpPr>
          <p:cNvPr id="1275" name="Google Shape;1275;p6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6" name="Google Shape;1276;p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3"/>
        <p:cNvGrpSpPr/>
        <p:nvPr/>
      </p:nvGrpSpPr>
      <p:grpSpPr>
        <a:xfrm>
          <a:off x="0" y="0"/>
          <a:ext cx="0" cy="0"/>
          <a:chOff x="0" y="0"/>
          <a:chExt cx="0" cy="0"/>
        </a:xfrm>
      </p:grpSpPr>
      <p:sp>
        <p:nvSpPr>
          <p:cNvPr id="1284" name="Google Shape;1284;p6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5" name="Google Shape;1285;p6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2"/>
        <p:cNvGrpSpPr/>
        <p:nvPr/>
      </p:nvGrpSpPr>
      <p:grpSpPr>
        <a:xfrm>
          <a:off x="0" y="0"/>
          <a:ext cx="0" cy="0"/>
          <a:chOff x="0" y="0"/>
          <a:chExt cx="0" cy="0"/>
        </a:xfrm>
      </p:grpSpPr>
      <p:sp>
        <p:nvSpPr>
          <p:cNvPr id="1293" name="Google Shape;1293;p7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4" name="Google Shape;1294;p7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8"/>
        <p:cNvGrpSpPr/>
        <p:nvPr/>
      </p:nvGrpSpPr>
      <p:grpSpPr>
        <a:xfrm>
          <a:off x="0" y="0"/>
          <a:ext cx="0" cy="0"/>
          <a:chOff x="0" y="0"/>
          <a:chExt cx="0" cy="0"/>
        </a:xfrm>
      </p:grpSpPr>
      <p:sp>
        <p:nvSpPr>
          <p:cNvPr id="1369" name="Google Shape;1369;p7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0" name="Google Shape;1370;p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7"/>
        <p:cNvGrpSpPr/>
        <p:nvPr/>
      </p:nvGrpSpPr>
      <p:grpSpPr>
        <a:xfrm>
          <a:off x="0" y="0"/>
          <a:ext cx="0" cy="0"/>
          <a:chOff x="0" y="0"/>
          <a:chExt cx="0" cy="0"/>
        </a:xfrm>
      </p:grpSpPr>
      <p:sp>
        <p:nvSpPr>
          <p:cNvPr id="1378" name="Google Shape;1378;p7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9" name="Google Shape;1379;p7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3"/>
        <p:cNvGrpSpPr/>
        <p:nvPr/>
      </p:nvGrpSpPr>
      <p:grpSpPr>
        <a:xfrm>
          <a:off x="0" y="0"/>
          <a:ext cx="0" cy="0"/>
          <a:chOff x="0" y="0"/>
          <a:chExt cx="0" cy="0"/>
        </a:xfrm>
      </p:grpSpPr>
      <p:sp>
        <p:nvSpPr>
          <p:cNvPr id="1454" name="Google Shape;1454;p7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5" name="Google Shape;1455;p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2"/>
        <p:cNvGrpSpPr/>
        <p:nvPr/>
      </p:nvGrpSpPr>
      <p:grpSpPr>
        <a:xfrm>
          <a:off x="0" y="0"/>
          <a:ext cx="0" cy="0"/>
          <a:chOff x="0" y="0"/>
          <a:chExt cx="0" cy="0"/>
        </a:xfrm>
      </p:grpSpPr>
      <p:sp>
        <p:nvSpPr>
          <p:cNvPr id="1463" name="Google Shape;1463;p7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64" name="Google Shape;1464;p7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8"/>
        <p:cNvGrpSpPr/>
        <p:nvPr/>
      </p:nvGrpSpPr>
      <p:grpSpPr>
        <a:xfrm>
          <a:off x="0" y="0"/>
          <a:ext cx="0" cy="0"/>
          <a:chOff x="0" y="0"/>
          <a:chExt cx="0" cy="0"/>
        </a:xfrm>
      </p:grpSpPr>
      <p:sp>
        <p:nvSpPr>
          <p:cNvPr id="1539" name="Google Shape;1539;p7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0" name="Google Shape;1540;p7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7"/>
        <p:cNvGrpSpPr/>
        <p:nvPr/>
      </p:nvGrpSpPr>
      <p:grpSpPr>
        <a:xfrm>
          <a:off x="0" y="0"/>
          <a:ext cx="0" cy="0"/>
          <a:chOff x="0" y="0"/>
          <a:chExt cx="0" cy="0"/>
        </a:xfrm>
      </p:grpSpPr>
      <p:sp>
        <p:nvSpPr>
          <p:cNvPr id="1548" name="Google Shape;1548;p7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9" name="Google Shape;1549;p7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6"/>
        <p:cNvGrpSpPr/>
        <p:nvPr/>
      </p:nvGrpSpPr>
      <p:grpSpPr>
        <a:xfrm>
          <a:off x="0" y="0"/>
          <a:ext cx="0" cy="0"/>
          <a:chOff x="0" y="0"/>
          <a:chExt cx="0" cy="0"/>
        </a:xfrm>
      </p:grpSpPr>
      <p:sp>
        <p:nvSpPr>
          <p:cNvPr id="1557" name="Google Shape;1557;p7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58" name="Google Shape;1558;p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2"/>
        <p:cNvGrpSpPr/>
        <p:nvPr/>
      </p:nvGrpSpPr>
      <p:grpSpPr>
        <a:xfrm>
          <a:off x="0" y="0"/>
          <a:ext cx="0" cy="0"/>
          <a:chOff x="0" y="0"/>
          <a:chExt cx="0" cy="0"/>
        </a:xfrm>
      </p:grpSpPr>
      <p:sp>
        <p:nvSpPr>
          <p:cNvPr id="1633" name="Google Shape;1633;p7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4" name="Google Shape;1634;p7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3"/>
        <p:cNvGrpSpPr/>
        <p:nvPr/>
      </p:nvGrpSpPr>
      <p:grpSpPr>
        <a:xfrm>
          <a:off x="0" y="0"/>
          <a:ext cx="0" cy="0"/>
          <a:chOff x="0" y="0"/>
          <a:chExt cx="0" cy="0"/>
        </a:xfrm>
      </p:grpSpPr>
      <p:sp>
        <p:nvSpPr>
          <p:cNvPr id="1644" name="Google Shape;1644;p7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5" name="Google Shape;1645;p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3"/>
        <p:cNvGrpSpPr/>
        <p:nvPr/>
      </p:nvGrpSpPr>
      <p:grpSpPr>
        <a:xfrm>
          <a:off x="0" y="0"/>
          <a:ext cx="0" cy="0"/>
          <a:chOff x="0" y="0"/>
          <a:chExt cx="0" cy="0"/>
        </a:xfrm>
      </p:grpSpPr>
      <p:sp>
        <p:nvSpPr>
          <p:cNvPr id="1654" name="Google Shape;1654;p8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5" name="Google Shape;1655;p8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3"/>
        <p:cNvGrpSpPr/>
        <p:nvPr/>
      </p:nvGrpSpPr>
      <p:grpSpPr>
        <a:xfrm>
          <a:off x="0" y="0"/>
          <a:ext cx="0" cy="0"/>
          <a:chOff x="0" y="0"/>
          <a:chExt cx="0" cy="0"/>
        </a:xfrm>
      </p:grpSpPr>
      <p:sp>
        <p:nvSpPr>
          <p:cNvPr id="1734" name="Google Shape;1734;p8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5" name="Google Shape;1735;p8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3"/>
        <p:cNvGrpSpPr/>
        <p:nvPr/>
      </p:nvGrpSpPr>
      <p:grpSpPr>
        <a:xfrm>
          <a:off x="0" y="0"/>
          <a:ext cx="0" cy="0"/>
          <a:chOff x="0" y="0"/>
          <a:chExt cx="0" cy="0"/>
        </a:xfrm>
      </p:grpSpPr>
      <p:sp>
        <p:nvSpPr>
          <p:cNvPr id="1744" name="Google Shape;1744;p8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5" name="Google Shape;1745;p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3"/>
        <p:cNvGrpSpPr/>
        <p:nvPr/>
      </p:nvGrpSpPr>
      <p:grpSpPr>
        <a:xfrm>
          <a:off x="0" y="0"/>
          <a:ext cx="0" cy="0"/>
          <a:chOff x="0" y="0"/>
          <a:chExt cx="0" cy="0"/>
        </a:xfrm>
      </p:grpSpPr>
      <p:sp>
        <p:nvSpPr>
          <p:cNvPr id="1754" name="Google Shape;1754;p8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5" name="Google Shape;1755;p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2"/>
        <p:cNvGrpSpPr/>
        <p:nvPr/>
      </p:nvGrpSpPr>
      <p:grpSpPr>
        <a:xfrm>
          <a:off x="0" y="0"/>
          <a:ext cx="0" cy="0"/>
          <a:chOff x="0" y="0"/>
          <a:chExt cx="0" cy="0"/>
        </a:xfrm>
      </p:grpSpPr>
      <p:sp>
        <p:nvSpPr>
          <p:cNvPr id="1763" name="Google Shape;1763;p8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4" name="Google Shape;1764;p8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8"/>
        <p:cNvGrpSpPr/>
        <p:nvPr/>
      </p:nvGrpSpPr>
      <p:grpSpPr>
        <a:xfrm>
          <a:off x="0" y="0"/>
          <a:ext cx="0" cy="0"/>
          <a:chOff x="0" y="0"/>
          <a:chExt cx="0" cy="0"/>
        </a:xfrm>
      </p:grpSpPr>
      <p:sp>
        <p:nvSpPr>
          <p:cNvPr id="1769" name="Google Shape;1769;p8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0" name="Google Shape;1770;p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4"/>
        <p:cNvGrpSpPr/>
        <p:nvPr/>
      </p:nvGrpSpPr>
      <p:grpSpPr>
        <a:xfrm>
          <a:off x="0" y="0"/>
          <a:ext cx="0" cy="0"/>
          <a:chOff x="0" y="0"/>
          <a:chExt cx="0" cy="0"/>
        </a:xfrm>
      </p:grpSpPr>
      <p:sp>
        <p:nvSpPr>
          <p:cNvPr id="1775" name="Google Shape;1775;p8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6" name="Google Shape;1776;p8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0"/>
        <p:cNvGrpSpPr/>
        <p:nvPr/>
      </p:nvGrpSpPr>
      <p:grpSpPr>
        <a:xfrm>
          <a:off x="0" y="0"/>
          <a:ext cx="0" cy="0"/>
          <a:chOff x="0" y="0"/>
          <a:chExt cx="0" cy="0"/>
        </a:xfrm>
      </p:grpSpPr>
      <p:sp>
        <p:nvSpPr>
          <p:cNvPr id="1781" name="Google Shape;1781;p8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2" name="Google Shape;1782;p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6"/>
        <p:cNvGrpSpPr/>
        <p:nvPr/>
      </p:nvGrpSpPr>
      <p:grpSpPr>
        <a:xfrm>
          <a:off x="0" y="0"/>
          <a:ext cx="0" cy="0"/>
          <a:chOff x="0" y="0"/>
          <a:chExt cx="0" cy="0"/>
        </a:xfrm>
      </p:grpSpPr>
      <p:sp>
        <p:nvSpPr>
          <p:cNvPr id="1787" name="Google Shape;1787;p8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8" name="Google Shape;1788;p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8"/>
        <p:cNvGrpSpPr/>
        <p:nvPr/>
      </p:nvGrpSpPr>
      <p:grpSpPr>
        <a:xfrm>
          <a:off x="0" y="0"/>
          <a:ext cx="0" cy="0"/>
          <a:chOff x="0" y="0"/>
          <a:chExt cx="0" cy="0"/>
        </a:xfrm>
      </p:grpSpPr>
      <p:sp>
        <p:nvSpPr>
          <p:cNvPr id="19" name="Google Shape;19;p90"/>
          <p:cNvSpPr txBox="1">
            <a:spLocks noGrp="1"/>
          </p:cNvSpPr>
          <p:nvPr>
            <p:ph type="ctrTitle"/>
          </p:nvPr>
        </p:nvSpPr>
        <p:spPr>
          <a:xfrm>
            <a:off x="1219200" y="3886200"/>
            <a:ext cx="6858000" cy="990600"/>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90"/>
          <p:cNvSpPr txBox="1">
            <a:spLocks noGrp="1"/>
          </p:cNvSpPr>
          <p:nvPr>
            <p:ph type="subTitle" idx="1"/>
          </p:nvPr>
        </p:nvSpPr>
        <p:spPr>
          <a:xfrm>
            <a:off x="1219200" y="5124450"/>
            <a:ext cx="6858000" cy="533400"/>
          </a:xfrm>
          <a:prstGeom prst="rect">
            <a:avLst/>
          </a:prstGeom>
          <a:noFill/>
          <a:ln>
            <a:noFill/>
          </a:ln>
        </p:spPr>
        <p:txBody>
          <a:bodyPr spcFirstLastPara="1" wrap="square" lIns="91425" tIns="45700" rIns="91425" bIns="45700" anchor="t" anchorCtr="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a:endParaRPr/>
          </a:p>
        </p:txBody>
      </p:sp>
      <p:sp>
        <p:nvSpPr>
          <p:cNvPr id="21" name="Google Shape;21;p90"/>
          <p:cNvSpPr txBox="1">
            <a:spLocks noGrp="1"/>
          </p:cNvSpPr>
          <p:nvPr>
            <p:ph type="dt" idx="10"/>
          </p:nvPr>
        </p:nvSpPr>
        <p:spPr>
          <a:xfrm>
            <a:off x="6400800" y="6355080"/>
            <a:ext cx="22860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0"/>
          <p:cNvSpPr txBox="1">
            <a:spLocks noGrp="1"/>
          </p:cNvSpPr>
          <p:nvPr>
            <p:ph type="ftr" idx="11"/>
          </p:nvPr>
        </p:nvSpPr>
        <p:spPr>
          <a:xfrm>
            <a:off x="2898648" y="6355080"/>
            <a:ext cx="347472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90"/>
          <p:cNvSpPr txBox="1">
            <a:spLocks noGrp="1"/>
          </p:cNvSpPr>
          <p:nvPr>
            <p:ph type="sldNum" idx="12"/>
          </p:nvPr>
        </p:nvSpPr>
        <p:spPr>
          <a:xfrm>
            <a:off x="1216152" y="6355080"/>
            <a:ext cx="1219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24" name="Google Shape;24;p90"/>
          <p:cNvSpPr/>
          <p:nvPr/>
        </p:nvSpPr>
        <p:spPr>
          <a:xfrm>
            <a:off x="904875" y="3648075"/>
            <a:ext cx="7315200" cy="128016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5" name="Google Shape;25;p90"/>
          <p:cNvSpPr/>
          <p:nvPr/>
        </p:nvSpPr>
        <p:spPr>
          <a:xfrm>
            <a:off x="914400" y="5048250"/>
            <a:ext cx="7315200" cy="685800"/>
          </a:xfrm>
          <a:prstGeom prst="rect">
            <a:avLst/>
          </a:prstGeom>
          <a:noFill/>
          <a:ln w="9525" cap="rnd"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6" name="Google Shape;26;p90"/>
          <p:cNvSpPr/>
          <p:nvPr/>
        </p:nvSpPr>
        <p:spPr>
          <a:xfrm>
            <a:off x="904875" y="3648075"/>
            <a:ext cx="228600" cy="1280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27" name="Google Shape;27;p90"/>
          <p:cNvSpPr/>
          <p:nvPr/>
        </p:nvSpPr>
        <p:spPr>
          <a:xfrm>
            <a:off x="914400" y="5048250"/>
            <a:ext cx="228600" cy="68580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bg>
      <p:bgPr>
        <a:solidFill>
          <a:schemeClr val="dk2"/>
        </a:solidFill>
        <a:effectLst/>
      </p:bgPr>
    </p:bg>
    <p:spTree>
      <p:nvGrpSpPr>
        <p:cNvPr id="1" name="Shape 84"/>
        <p:cNvGrpSpPr/>
        <p:nvPr/>
      </p:nvGrpSpPr>
      <p:grpSpPr>
        <a:xfrm>
          <a:off x="0" y="0"/>
          <a:ext cx="0" cy="0"/>
          <a:chOff x="0" y="0"/>
          <a:chExt cx="0" cy="0"/>
        </a:xfrm>
      </p:grpSpPr>
      <p:sp>
        <p:nvSpPr>
          <p:cNvPr id="85" name="Google Shape;85;p99"/>
          <p:cNvSpPr txBox="1">
            <a:spLocks noGrp="1"/>
          </p:cNvSpPr>
          <p:nvPr>
            <p:ph type="title"/>
          </p:nvPr>
        </p:nvSpPr>
        <p:spPr>
          <a:xfrm>
            <a:off x="457200" y="500856"/>
            <a:ext cx="8229600" cy="674688"/>
          </a:xfrm>
          <a:prstGeom prst="rect">
            <a:avLst/>
          </a:prstGeom>
          <a:noFill/>
          <a:ln w="9525" cap="flat" cmpd="sng">
            <a:solidFill>
              <a:schemeClr val="accent1"/>
            </a:solidFill>
            <a:prstDash val="solid"/>
            <a:round/>
            <a:headEnd type="none" w="sm" len="sm"/>
            <a:tailEnd type="none" w="sm" len="sm"/>
          </a:ln>
        </p:spPr>
        <p:txBody>
          <a:bodyPr spcFirstLastPara="1" wrap="square" lIns="274300" tIns="45700" rIns="91425" bIns="45700" anchor="ctr" anchorCtr="0">
            <a:normAutofit/>
          </a:bodyPr>
          <a:lstStyle>
            <a:lvl1pPr lvl="0" algn="r">
              <a:spcBef>
                <a:spcPts val="0"/>
              </a:spcBef>
              <a:spcAft>
                <a:spcPts val="0"/>
              </a:spcAft>
              <a:buClr>
                <a:schemeClr val="lt1"/>
              </a:buClr>
              <a:buSzPts val="2000"/>
              <a:buFont typeface="Bookman Old Style"/>
              <a:buNone/>
              <a:defRPr sz="2000" b="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99"/>
          <p:cNvSpPr>
            <a:spLocks noGrp="1"/>
          </p:cNvSpPr>
          <p:nvPr>
            <p:ph type="pic" idx="2"/>
          </p:nvPr>
        </p:nvSpPr>
        <p:spPr>
          <a:xfrm>
            <a:off x="457200" y="1905000"/>
            <a:ext cx="8229600" cy="4270248"/>
          </a:xfrm>
          <a:prstGeom prst="rect">
            <a:avLst/>
          </a:prstGeom>
          <a:solidFill>
            <a:srgbClr val="BABABA"/>
          </a:solidFill>
          <a:ln>
            <a:noFill/>
          </a:ln>
        </p:spPr>
      </p:sp>
      <p:sp>
        <p:nvSpPr>
          <p:cNvPr id="87" name="Google Shape;87;p99"/>
          <p:cNvSpPr txBox="1">
            <a:spLocks noGrp="1"/>
          </p:cNvSpPr>
          <p:nvPr>
            <p:ph type="body" idx="1"/>
          </p:nvPr>
        </p:nvSpPr>
        <p:spPr>
          <a:xfrm>
            <a:off x="457200" y="1219200"/>
            <a:ext cx="8229600" cy="533400"/>
          </a:xfrm>
          <a:prstGeom prst="rect">
            <a:avLst/>
          </a:prstGeom>
          <a:noFill/>
          <a:ln>
            <a:noFill/>
          </a:ln>
        </p:spPr>
        <p:txBody>
          <a:bodyPr spcFirstLastPara="1" wrap="square" lIns="91425" tIns="45700" rIns="91425" bIns="45700" anchor="ctr" anchorCtr="0">
            <a:normAutofit/>
          </a:bodyPr>
          <a:lstStyle>
            <a:lvl1pPr marL="457200" lvl="0" indent="-228600" algn="l">
              <a:spcBef>
                <a:spcPts val="600"/>
              </a:spcBef>
              <a:spcAft>
                <a:spcPts val="0"/>
              </a:spcAft>
              <a:buSzPts val="1064"/>
              <a:buFont typeface="Gill Sans"/>
              <a:buNone/>
              <a:defRPr sz="1400"/>
            </a:lvl1pPr>
            <a:lvl2pPr marL="914400" lvl="1" indent="-286512" algn="l">
              <a:spcBef>
                <a:spcPts val="500"/>
              </a:spcBef>
              <a:spcAft>
                <a:spcPts val="0"/>
              </a:spcAft>
              <a:buSzPts val="912"/>
              <a:buChar char="🞂"/>
              <a:defRPr sz="1200"/>
            </a:lvl2pPr>
            <a:lvl3pPr marL="1371600" lvl="2" indent="-276860" algn="l">
              <a:spcBef>
                <a:spcPts val="500"/>
              </a:spcBef>
              <a:spcAft>
                <a:spcPts val="0"/>
              </a:spcAft>
              <a:buSzPts val="760"/>
              <a:buChar char="🞂"/>
              <a:defRPr sz="1000"/>
            </a:lvl3pPr>
            <a:lvl4pPr marL="1828800" lvl="3" indent="-268605" algn="l">
              <a:spcBef>
                <a:spcPts val="400"/>
              </a:spcBef>
              <a:spcAft>
                <a:spcPts val="0"/>
              </a:spcAft>
              <a:buSzPts val="630"/>
              <a:buChar char="◻"/>
              <a:defRPr sz="900"/>
            </a:lvl4pPr>
            <a:lvl5pPr marL="2286000" lvl="4" indent="-268604" algn="l">
              <a:spcBef>
                <a:spcPts val="300"/>
              </a:spcBef>
              <a:spcAft>
                <a:spcPts val="0"/>
              </a:spcAft>
              <a:buSzPts val="630"/>
              <a:buChar char="◻"/>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88" name="Google Shape;88;p99"/>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99"/>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99"/>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cxnSp>
        <p:nvCxnSpPr>
          <p:cNvPr id="91" name="Google Shape;91;p99"/>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sp>
        <p:nvSpPr>
          <p:cNvPr id="92" name="Google Shape;92;p99"/>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93" name="Google Shape;93;p99"/>
          <p:cNvSpPr/>
          <p:nvPr/>
        </p:nvSpPr>
        <p:spPr>
          <a:xfrm>
            <a:off x="457200" y="500856"/>
            <a:ext cx="18288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100"/>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6" name="Google Shape;96;p100"/>
          <p:cNvSpPr txBox="1">
            <a:spLocks noGrp="1"/>
          </p:cNvSpPr>
          <p:nvPr>
            <p:ph type="body" idx="1"/>
          </p:nvPr>
        </p:nvSpPr>
        <p:spPr>
          <a:xfrm rot="5400000">
            <a:off x="2116836" y="-440436"/>
            <a:ext cx="4910328" cy="82296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97" name="Google Shape;97;p100"/>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00"/>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00"/>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101"/>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01"/>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103" name="Google Shape;103;p101"/>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01"/>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01"/>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cxnSp>
        <p:nvCxnSpPr>
          <p:cNvPr id="106" name="Google Shape;106;p101"/>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sp>
        <p:nvSpPr>
          <p:cNvPr id="107" name="Google Shape;107;p101"/>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cxnSp>
        <p:nvCxnSpPr>
          <p:cNvPr id="108" name="Google Shape;108;p101"/>
          <p:cNvCxnSpPr/>
          <p:nvPr/>
        </p:nvCxnSpPr>
        <p:spPr>
          <a:xfrm rot="5400000">
            <a:off x="3629607" y="3201952"/>
            <a:ext cx="5852160" cy="0"/>
          </a:xfrm>
          <a:prstGeom prst="straightConnector1">
            <a:avLst/>
          </a:prstGeom>
          <a:noFill/>
          <a:ln w="9525" cap="flat" cmpd="sng">
            <a:solidFill>
              <a:schemeClr val="accent2"/>
            </a:solidFill>
            <a:prstDash val="dash"/>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9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91"/>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1"/>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1"/>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33" name="Google Shape;33;p91"/>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92"/>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92"/>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92"/>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92"/>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39" name="Google Shape;39;p92"/>
          <p:cNvSpPr txBox="1">
            <a:spLocks noGrp="1"/>
          </p:cNvSpPr>
          <p:nvPr>
            <p:ph type="body" idx="1"/>
          </p:nvPr>
        </p:nvSpPr>
        <p:spPr>
          <a:xfrm>
            <a:off x="457200" y="1219200"/>
            <a:ext cx="4041648" cy="493776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40" name="Google Shape;40;p92"/>
          <p:cNvSpPr txBox="1">
            <a:spLocks noGrp="1"/>
          </p:cNvSpPr>
          <p:nvPr>
            <p:ph type="body" idx="2"/>
          </p:nvPr>
        </p:nvSpPr>
        <p:spPr>
          <a:xfrm>
            <a:off x="4632198" y="1216152"/>
            <a:ext cx="4041648" cy="493776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Content" type="objOnly">
  <p:cSld name="OBJECT_ONLY">
    <p:bg>
      <p:bgPr>
        <a:solidFill>
          <a:schemeClr val="lt1"/>
        </a:solidFill>
        <a:effectLst/>
      </p:bgPr>
    </p:bg>
    <p:spTree>
      <p:nvGrpSpPr>
        <p:cNvPr id="1" name="Shape 41"/>
        <p:cNvGrpSpPr/>
        <p:nvPr/>
      </p:nvGrpSpPr>
      <p:grpSpPr>
        <a:xfrm>
          <a:off x="0" y="0"/>
          <a:ext cx="0" cy="0"/>
          <a:chOff x="0" y="0"/>
          <a:chExt cx="0" cy="0"/>
        </a:xfrm>
      </p:grpSpPr>
      <p:sp>
        <p:nvSpPr>
          <p:cNvPr id="42" name="Google Shape;42;p93"/>
          <p:cNvSpPr txBox="1">
            <a:spLocks noGrp="1"/>
          </p:cNvSpPr>
          <p:nvPr>
            <p:ph type="body" idx="1"/>
          </p:nvPr>
        </p:nvSpPr>
        <p:spPr>
          <a:xfrm>
            <a:off x="471488" y="322263"/>
            <a:ext cx="6462712" cy="2587625"/>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43" name="Google Shape;43;p93"/>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3"/>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marR="0" lvl="0" indent="0" algn="l">
              <a:spcBef>
                <a:spcPts val="0"/>
              </a:spcBef>
              <a:buNone/>
              <a:defRPr sz="1400">
                <a:solidFill>
                  <a:schemeClr val="dk2"/>
                </a:solidFill>
                <a:latin typeface="Gill Sans"/>
                <a:ea typeface="Gill Sans"/>
                <a:cs typeface="Gill Sans"/>
                <a:sym typeface="Gill Sans"/>
              </a:defRPr>
            </a:lvl1pPr>
            <a:lvl2pPr marL="0" marR="0" lvl="1" indent="0" algn="l">
              <a:spcBef>
                <a:spcPts val="0"/>
              </a:spcBef>
              <a:buNone/>
              <a:defRPr sz="1400">
                <a:solidFill>
                  <a:schemeClr val="dk2"/>
                </a:solidFill>
                <a:latin typeface="Gill Sans"/>
                <a:ea typeface="Gill Sans"/>
                <a:cs typeface="Gill Sans"/>
                <a:sym typeface="Gill Sans"/>
              </a:defRPr>
            </a:lvl2pPr>
            <a:lvl3pPr marL="0" marR="0" lvl="2" indent="0" algn="l">
              <a:spcBef>
                <a:spcPts val="0"/>
              </a:spcBef>
              <a:buNone/>
              <a:defRPr sz="1400">
                <a:solidFill>
                  <a:schemeClr val="dk2"/>
                </a:solidFill>
                <a:latin typeface="Gill Sans"/>
                <a:ea typeface="Gill Sans"/>
                <a:cs typeface="Gill Sans"/>
                <a:sym typeface="Gill Sans"/>
              </a:defRPr>
            </a:lvl3pPr>
            <a:lvl4pPr marL="0" marR="0" lvl="3" indent="0" algn="l">
              <a:spcBef>
                <a:spcPts val="0"/>
              </a:spcBef>
              <a:buNone/>
              <a:defRPr sz="1400">
                <a:solidFill>
                  <a:schemeClr val="dk2"/>
                </a:solidFill>
                <a:latin typeface="Gill Sans"/>
                <a:ea typeface="Gill Sans"/>
                <a:cs typeface="Gill Sans"/>
                <a:sym typeface="Gill Sans"/>
              </a:defRPr>
            </a:lvl4pPr>
            <a:lvl5pPr marL="0" marR="0" lvl="4" indent="0" algn="l">
              <a:spcBef>
                <a:spcPts val="0"/>
              </a:spcBef>
              <a:buNone/>
              <a:defRPr sz="1400">
                <a:solidFill>
                  <a:schemeClr val="dk2"/>
                </a:solidFill>
                <a:latin typeface="Gill Sans"/>
                <a:ea typeface="Gill Sans"/>
                <a:cs typeface="Gill Sans"/>
                <a:sym typeface="Gill Sans"/>
              </a:defRPr>
            </a:lvl5pPr>
            <a:lvl6pPr marL="0" marR="0" lvl="5" indent="0" algn="l">
              <a:spcBef>
                <a:spcPts val="0"/>
              </a:spcBef>
              <a:buNone/>
              <a:defRPr sz="1400">
                <a:solidFill>
                  <a:schemeClr val="dk2"/>
                </a:solidFill>
                <a:latin typeface="Gill Sans"/>
                <a:ea typeface="Gill Sans"/>
                <a:cs typeface="Gill Sans"/>
                <a:sym typeface="Gill Sans"/>
              </a:defRPr>
            </a:lvl6pPr>
            <a:lvl7pPr marL="0" marR="0" lvl="6" indent="0" algn="l">
              <a:spcBef>
                <a:spcPts val="0"/>
              </a:spcBef>
              <a:buNone/>
              <a:defRPr sz="1400">
                <a:solidFill>
                  <a:schemeClr val="dk2"/>
                </a:solidFill>
                <a:latin typeface="Gill Sans"/>
                <a:ea typeface="Gill Sans"/>
                <a:cs typeface="Gill Sans"/>
                <a:sym typeface="Gill Sans"/>
              </a:defRPr>
            </a:lvl7pPr>
            <a:lvl8pPr marL="0" marR="0" lvl="7" indent="0" algn="l">
              <a:spcBef>
                <a:spcPts val="0"/>
              </a:spcBef>
              <a:buNone/>
              <a:defRPr sz="1400">
                <a:solidFill>
                  <a:schemeClr val="dk2"/>
                </a:solidFill>
                <a:latin typeface="Gill Sans"/>
                <a:ea typeface="Gill Sans"/>
                <a:cs typeface="Gill Sans"/>
                <a:sym typeface="Gill Sans"/>
              </a:defRPr>
            </a:lvl8pPr>
            <a:lvl9pPr marL="0" marR="0" lvl="8" indent="0" algn="l">
              <a:spcBef>
                <a:spcPts val="0"/>
              </a:spcBef>
              <a:buNone/>
              <a:defRPr sz="1400">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dk2"/>
        </a:solidFill>
        <a:effectLst/>
      </p:bgPr>
    </p:bg>
    <p:spTree>
      <p:nvGrpSpPr>
        <p:cNvPr id="1" name="Shape 45"/>
        <p:cNvGrpSpPr/>
        <p:nvPr/>
      </p:nvGrpSpPr>
      <p:grpSpPr>
        <a:xfrm>
          <a:off x="0" y="0"/>
          <a:ext cx="0" cy="0"/>
          <a:chOff x="0" y="0"/>
          <a:chExt cx="0" cy="0"/>
        </a:xfrm>
      </p:grpSpPr>
      <p:sp>
        <p:nvSpPr>
          <p:cNvPr id="46" name="Google Shape;46;p94"/>
          <p:cNvSpPr txBox="1">
            <a:spLocks noGrp="1"/>
          </p:cNvSpPr>
          <p:nvPr>
            <p:ph type="title"/>
          </p:nvPr>
        </p:nvSpPr>
        <p:spPr>
          <a:xfrm>
            <a:off x="1219200" y="2971800"/>
            <a:ext cx="6858000" cy="1066800"/>
          </a:xfrm>
          <a:prstGeom prst="rect">
            <a:avLst/>
          </a:prstGeom>
          <a:noFill/>
          <a:ln>
            <a:noFill/>
          </a:ln>
        </p:spPr>
        <p:txBody>
          <a:bodyPr spcFirstLastPara="1" wrap="square" lIns="91425" tIns="45700" rIns="91425" bIns="45700" anchor="t" anchorCtr="0">
            <a:normAutofit/>
          </a:bodyPr>
          <a:lstStyle>
            <a:lvl1pPr lvl="0" algn="r">
              <a:spcBef>
                <a:spcPts val="0"/>
              </a:spcBef>
              <a:spcAft>
                <a:spcPts val="0"/>
              </a:spcAft>
              <a:buClr>
                <a:schemeClr val="lt2"/>
              </a:buClr>
              <a:buSzPts val="3200"/>
              <a:buFont typeface="Bookman Old Style"/>
              <a:buNone/>
              <a:defRPr sz="3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94"/>
          <p:cNvSpPr txBox="1">
            <a:spLocks noGrp="1"/>
          </p:cNvSpPr>
          <p:nvPr>
            <p:ph type="body" idx="1"/>
          </p:nvPr>
        </p:nvSpPr>
        <p:spPr>
          <a:xfrm>
            <a:off x="1295400" y="4267200"/>
            <a:ext cx="6781800" cy="1143000"/>
          </a:xfrm>
          <a:prstGeom prst="rect">
            <a:avLst/>
          </a:prstGeom>
          <a:noFill/>
          <a:ln>
            <a:noFill/>
          </a:ln>
        </p:spPr>
        <p:txBody>
          <a:bodyPr spcFirstLastPara="1" wrap="square" lIns="91425" tIns="45700" rIns="91425" bIns="45700" anchor="t" anchorCtr="0">
            <a:normAutofit/>
          </a:bodyPr>
          <a:lstStyle>
            <a:lvl1pPr marL="457200" lvl="0" indent="-228600" algn="r">
              <a:spcBef>
                <a:spcPts val="600"/>
              </a:spcBef>
              <a:spcAft>
                <a:spcPts val="0"/>
              </a:spcAft>
              <a:buSzPts val="1520"/>
              <a:buNone/>
              <a:defRPr sz="2000">
                <a:solidFill>
                  <a:schemeClr val="lt1"/>
                </a:solidFill>
              </a:defRPr>
            </a:lvl1pPr>
            <a:lvl2pPr marL="914400" lvl="1" indent="-228600" algn="l">
              <a:spcBef>
                <a:spcPts val="500"/>
              </a:spcBef>
              <a:spcAft>
                <a:spcPts val="0"/>
              </a:spcAft>
              <a:buSzPts val="1368"/>
              <a:buNone/>
              <a:defRPr sz="1800">
                <a:solidFill>
                  <a:schemeClr val="lt1"/>
                </a:solidFill>
              </a:defRPr>
            </a:lvl2pPr>
            <a:lvl3pPr marL="1371600" lvl="2" indent="-228600" algn="l">
              <a:spcBef>
                <a:spcPts val="500"/>
              </a:spcBef>
              <a:spcAft>
                <a:spcPts val="0"/>
              </a:spcAft>
              <a:buSzPts val="1216"/>
              <a:buNone/>
              <a:defRPr sz="1600">
                <a:solidFill>
                  <a:schemeClr val="lt1"/>
                </a:solidFill>
              </a:defRPr>
            </a:lvl3pPr>
            <a:lvl4pPr marL="1828800" lvl="3" indent="-228600" algn="l">
              <a:spcBef>
                <a:spcPts val="400"/>
              </a:spcBef>
              <a:spcAft>
                <a:spcPts val="0"/>
              </a:spcAft>
              <a:buSzPts val="980"/>
              <a:buNone/>
              <a:defRPr sz="1400">
                <a:solidFill>
                  <a:schemeClr val="lt1"/>
                </a:solidFill>
              </a:defRPr>
            </a:lvl4pPr>
            <a:lvl5pPr marL="2286000" lvl="4" indent="-228600" algn="l">
              <a:spcBef>
                <a:spcPts val="300"/>
              </a:spcBef>
              <a:spcAft>
                <a:spcPts val="0"/>
              </a:spcAft>
              <a:buSzPts val="980"/>
              <a:buNone/>
              <a:defRPr sz="1400">
                <a:solidFill>
                  <a:schemeClr val="lt1"/>
                </a:solidFill>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48" name="Google Shape;48;p94"/>
          <p:cNvSpPr txBox="1">
            <a:spLocks noGrp="1"/>
          </p:cNvSpPr>
          <p:nvPr>
            <p:ph type="dt" idx="10"/>
          </p:nvPr>
        </p:nvSpPr>
        <p:spPr>
          <a:xfrm>
            <a:off x="6400800" y="6355080"/>
            <a:ext cx="2286000"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94"/>
          <p:cNvSpPr txBox="1">
            <a:spLocks noGrp="1"/>
          </p:cNvSpPr>
          <p:nvPr>
            <p:ph type="ftr" idx="11"/>
          </p:nvPr>
        </p:nvSpPr>
        <p:spPr>
          <a:xfrm>
            <a:off x="2898648" y="6355080"/>
            <a:ext cx="347472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94"/>
          <p:cNvSpPr txBox="1">
            <a:spLocks noGrp="1"/>
          </p:cNvSpPr>
          <p:nvPr>
            <p:ph type="sldNum" idx="12"/>
          </p:nvPr>
        </p:nvSpPr>
        <p:spPr>
          <a:xfrm>
            <a:off x="1069848" y="6355080"/>
            <a:ext cx="1520952"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51" name="Google Shape;51;p94"/>
          <p:cNvSpPr/>
          <p:nvPr/>
        </p:nvSpPr>
        <p:spPr>
          <a:xfrm>
            <a:off x="914400" y="2819400"/>
            <a:ext cx="7315200" cy="1280160"/>
          </a:xfrm>
          <a:prstGeom prst="rect">
            <a:avLst/>
          </a:prstGeom>
          <a:noFill/>
          <a:ln w="9525" cap="rnd" cmpd="sng">
            <a:solidFill>
              <a:schemeClr val="accen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52" name="Google Shape;52;p94"/>
          <p:cNvSpPr/>
          <p:nvPr/>
        </p:nvSpPr>
        <p:spPr>
          <a:xfrm>
            <a:off x="914400" y="2819400"/>
            <a:ext cx="228600" cy="128016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3"/>
        <p:cNvGrpSpPr/>
        <p:nvPr/>
      </p:nvGrpSpPr>
      <p:grpSpPr>
        <a:xfrm>
          <a:off x="0" y="0"/>
          <a:ext cx="0" cy="0"/>
          <a:chOff x="0" y="0"/>
          <a:chExt cx="0" cy="0"/>
        </a:xfrm>
      </p:grpSpPr>
      <p:sp>
        <p:nvSpPr>
          <p:cNvPr id="54" name="Google Shape;54;p95"/>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95"/>
          <p:cNvSpPr txBox="1">
            <a:spLocks noGrp="1"/>
          </p:cNvSpPr>
          <p:nvPr>
            <p:ph type="body" idx="1"/>
          </p:nvPr>
        </p:nvSpPr>
        <p:spPr>
          <a:xfrm>
            <a:off x="457200" y="1285875"/>
            <a:ext cx="4040188" cy="685800"/>
          </a:xfrm>
          <a:prstGeom prst="rect">
            <a:avLst/>
          </a:prstGeom>
          <a:noFill/>
          <a:ln>
            <a:noFill/>
          </a:ln>
        </p:spPr>
        <p:txBody>
          <a:bodyPr spcFirstLastPara="1" wrap="square" lIns="91425" tIns="45700" rIns="91425" bIns="45700" anchor="b" anchorCtr="0">
            <a:no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6" name="Google Shape;56;p95"/>
          <p:cNvSpPr txBox="1">
            <a:spLocks noGrp="1"/>
          </p:cNvSpPr>
          <p:nvPr>
            <p:ph type="body" idx="2"/>
          </p:nvPr>
        </p:nvSpPr>
        <p:spPr>
          <a:xfrm>
            <a:off x="4648200" y="1295400"/>
            <a:ext cx="4041775" cy="685800"/>
          </a:xfrm>
          <a:prstGeom prst="rect">
            <a:avLst/>
          </a:prstGeom>
          <a:noFill/>
          <a:ln>
            <a:noFill/>
          </a:ln>
        </p:spPr>
        <p:txBody>
          <a:bodyPr spcFirstLastPara="1" wrap="square" lIns="91425" tIns="45700" rIns="91425" bIns="45700" anchor="b" anchorCtr="0">
            <a:normAutofit/>
          </a:bodyPr>
          <a:lstStyle>
            <a:lvl1pPr marL="457200" lvl="0" indent="-228600" algn="l">
              <a:spcBef>
                <a:spcPts val="600"/>
              </a:spcBef>
              <a:spcAft>
                <a:spcPts val="0"/>
              </a:spcAft>
              <a:buSzPts val="1824"/>
              <a:buNone/>
              <a:defRPr sz="2400" b="1">
                <a:solidFill>
                  <a:schemeClr val="accent2"/>
                </a:solidFill>
              </a:defRPr>
            </a:lvl1pPr>
            <a:lvl2pPr marL="914400" lvl="1" indent="-228600" algn="l">
              <a:spcBef>
                <a:spcPts val="500"/>
              </a:spcBef>
              <a:spcAft>
                <a:spcPts val="0"/>
              </a:spcAft>
              <a:buSzPts val="1520"/>
              <a:buNone/>
              <a:defRPr sz="2000" b="1"/>
            </a:lvl2pPr>
            <a:lvl3pPr marL="1371600" lvl="2" indent="-228600" algn="l">
              <a:spcBef>
                <a:spcPts val="500"/>
              </a:spcBef>
              <a:spcAft>
                <a:spcPts val="0"/>
              </a:spcAft>
              <a:buSzPts val="1368"/>
              <a:buNone/>
              <a:defRPr sz="1800" b="1"/>
            </a:lvl3pPr>
            <a:lvl4pPr marL="1828800" lvl="3" indent="-228600" algn="l">
              <a:spcBef>
                <a:spcPts val="400"/>
              </a:spcBef>
              <a:spcAft>
                <a:spcPts val="0"/>
              </a:spcAft>
              <a:buSzPts val="1120"/>
              <a:buNone/>
              <a:defRPr sz="1600" b="1"/>
            </a:lvl4pPr>
            <a:lvl5pPr marL="2286000" lvl="4" indent="-228600" algn="l">
              <a:spcBef>
                <a:spcPts val="300"/>
              </a:spcBef>
              <a:spcAft>
                <a:spcPts val="0"/>
              </a:spcAft>
              <a:buSzPts val="1120"/>
              <a:buNone/>
              <a:defRPr sz="1600" b="1"/>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57" name="Google Shape;57;p95"/>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95"/>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5"/>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60" name="Google Shape;60;p95"/>
          <p:cNvSpPr txBox="1">
            <a:spLocks noGrp="1"/>
          </p:cNvSpPr>
          <p:nvPr>
            <p:ph type="body" idx="3"/>
          </p:nvPr>
        </p:nvSpPr>
        <p:spPr>
          <a:xfrm>
            <a:off x="457200" y="2133600"/>
            <a:ext cx="4038600" cy="40386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61" name="Google Shape;61;p95"/>
          <p:cNvSpPr txBox="1">
            <a:spLocks noGrp="1"/>
          </p:cNvSpPr>
          <p:nvPr>
            <p:ph type="body" idx="4"/>
          </p:nvPr>
        </p:nvSpPr>
        <p:spPr>
          <a:xfrm>
            <a:off x="4648200" y="2133600"/>
            <a:ext cx="4038600" cy="40386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2"/>
        <p:cNvGrpSpPr/>
        <p:nvPr/>
      </p:nvGrpSpPr>
      <p:grpSpPr>
        <a:xfrm>
          <a:off x="0" y="0"/>
          <a:ext cx="0" cy="0"/>
          <a:chOff x="0" y="0"/>
          <a:chExt cx="0" cy="0"/>
        </a:xfrm>
      </p:grpSpPr>
      <p:sp>
        <p:nvSpPr>
          <p:cNvPr id="63" name="Google Shape;63;p96"/>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4" name="Google Shape;64;p96"/>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96"/>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96"/>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
        <p:nvSpPr>
          <p:cNvPr id="67" name="Google Shape;67;p96"/>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68"/>
        <p:cNvGrpSpPr/>
        <p:nvPr/>
      </p:nvGrpSpPr>
      <p:grpSpPr>
        <a:xfrm>
          <a:off x="0" y="0"/>
          <a:ext cx="0" cy="0"/>
          <a:chOff x="0" y="0"/>
          <a:chExt cx="0" cy="0"/>
        </a:xfrm>
      </p:grpSpPr>
      <p:sp>
        <p:nvSpPr>
          <p:cNvPr id="69" name="Google Shape;69;p97"/>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97"/>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97"/>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cxnSp>
        <p:nvCxnSpPr>
          <p:cNvPr id="72" name="Google Shape;72;p97"/>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sp>
        <p:nvSpPr>
          <p:cNvPr id="73" name="Google Shape;73;p97"/>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4"/>
        <p:cNvGrpSpPr/>
        <p:nvPr/>
      </p:nvGrpSpPr>
      <p:grpSpPr>
        <a:xfrm>
          <a:off x="0" y="0"/>
          <a:ext cx="0" cy="0"/>
          <a:chOff x="0" y="0"/>
          <a:chExt cx="0" cy="0"/>
        </a:xfrm>
      </p:grpSpPr>
      <p:sp>
        <p:nvSpPr>
          <p:cNvPr id="75" name="Google Shape;75;p98"/>
          <p:cNvSpPr txBox="1">
            <a:spLocks noGrp="1"/>
          </p:cNvSpPr>
          <p:nvPr>
            <p:ph type="title"/>
          </p:nvPr>
        </p:nvSpPr>
        <p:spPr>
          <a:xfrm>
            <a:off x="6324600" y="304800"/>
            <a:ext cx="2514600" cy="8382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2"/>
              </a:buClr>
              <a:buSzPts val="2000"/>
              <a:buFont typeface="Gill Sans"/>
              <a:buNone/>
              <a:defRPr sz="2000" b="1">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98"/>
          <p:cNvSpPr txBox="1">
            <a:spLocks noGrp="1"/>
          </p:cNvSpPr>
          <p:nvPr>
            <p:ph type="body" idx="1"/>
          </p:nvPr>
        </p:nvSpPr>
        <p:spPr>
          <a:xfrm>
            <a:off x="6324600" y="1219200"/>
            <a:ext cx="2514600" cy="4843463"/>
          </a:xfrm>
          <a:prstGeom prst="rect">
            <a:avLst/>
          </a:prstGeom>
          <a:noFill/>
          <a:ln>
            <a:noFill/>
          </a:ln>
        </p:spPr>
        <p:txBody>
          <a:bodyPr spcFirstLastPara="1" wrap="square" lIns="91425" tIns="45700" rIns="91425" bIns="45700" anchor="t" anchorCtr="0">
            <a:normAutofit/>
          </a:bodyPr>
          <a:lstStyle>
            <a:lvl1pPr marL="457200" lvl="0" indent="-228600" algn="l">
              <a:lnSpc>
                <a:spcPct val="137500"/>
              </a:lnSpc>
              <a:spcBef>
                <a:spcPts val="600"/>
              </a:spcBef>
              <a:spcAft>
                <a:spcPts val="0"/>
              </a:spcAft>
              <a:buSzPts val="1216"/>
              <a:buNone/>
              <a:defRPr sz="1600">
                <a:solidFill>
                  <a:schemeClr val="dk2"/>
                </a:solidFill>
              </a:defRPr>
            </a:lvl1pPr>
            <a:lvl2pPr marL="914400" lvl="1" indent="-228600" algn="l">
              <a:spcBef>
                <a:spcPts val="1000"/>
              </a:spcBef>
              <a:spcAft>
                <a:spcPts val="0"/>
              </a:spcAft>
              <a:buSzPts val="912"/>
              <a:buNone/>
              <a:defRPr sz="1200"/>
            </a:lvl2pPr>
            <a:lvl3pPr marL="1371600" lvl="2" indent="-228600" algn="l">
              <a:spcBef>
                <a:spcPts val="500"/>
              </a:spcBef>
              <a:spcAft>
                <a:spcPts val="0"/>
              </a:spcAft>
              <a:buSzPts val="760"/>
              <a:buNone/>
              <a:defRPr sz="1000"/>
            </a:lvl3pPr>
            <a:lvl4pPr marL="1828800" lvl="3" indent="-228600" algn="l">
              <a:spcBef>
                <a:spcPts val="400"/>
              </a:spcBef>
              <a:spcAft>
                <a:spcPts val="0"/>
              </a:spcAft>
              <a:buSzPts val="630"/>
              <a:buNone/>
              <a:defRPr sz="900"/>
            </a:lvl4pPr>
            <a:lvl5pPr marL="2286000" lvl="4" indent="-228600" algn="l">
              <a:spcBef>
                <a:spcPts val="300"/>
              </a:spcBef>
              <a:spcAft>
                <a:spcPts val="0"/>
              </a:spcAft>
              <a:buSzPts val="630"/>
              <a:buNone/>
              <a:defRPr sz="900"/>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
        <p:nvSpPr>
          <p:cNvPr id="77" name="Google Shape;77;p98"/>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8"/>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98"/>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cxnSp>
        <p:nvCxnSpPr>
          <p:cNvPr id="80" name="Google Shape;80;p98"/>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cxnSp>
        <p:nvCxnSpPr>
          <p:cNvPr id="81" name="Google Shape;81;p98"/>
          <p:cNvCxnSpPr/>
          <p:nvPr/>
        </p:nvCxnSpPr>
        <p:spPr>
          <a:xfrm rot="5400000">
            <a:off x="3160645" y="3324225"/>
            <a:ext cx="6035040" cy="0"/>
          </a:xfrm>
          <a:prstGeom prst="straightConnector1">
            <a:avLst/>
          </a:prstGeom>
          <a:noFill/>
          <a:ln w="9525" cap="flat" cmpd="sng">
            <a:solidFill>
              <a:schemeClr val="accent2"/>
            </a:solidFill>
            <a:prstDash val="dash"/>
            <a:round/>
            <a:headEnd type="none" w="sm" len="sm"/>
            <a:tailEnd type="none" w="sm" len="sm"/>
          </a:ln>
        </p:spPr>
      </p:cxnSp>
      <p:sp>
        <p:nvSpPr>
          <p:cNvPr id="82" name="Google Shape;82;p98"/>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83" name="Google Shape;83;p98"/>
          <p:cNvSpPr txBox="1">
            <a:spLocks noGrp="1"/>
          </p:cNvSpPr>
          <p:nvPr>
            <p:ph type="body" idx="2"/>
          </p:nvPr>
        </p:nvSpPr>
        <p:spPr>
          <a:xfrm>
            <a:off x="304800" y="304800"/>
            <a:ext cx="5715000" cy="5715000"/>
          </a:xfrm>
          <a:prstGeom prst="rect">
            <a:avLst/>
          </a:prstGeom>
          <a:noFill/>
          <a:ln>
            <a:noFill/>
          </a:ln>
        </p:spPr>
        <p:txBody>
          <a:bodyPr spcFirstLastPara="1" wrap="square" lIns="91425" tIns="45700" rIns="91425" bIns="45700" anchor="t" anchorCtr="0">
            <a:normAutofit/>
          </a:bodyPr>
          <a:lstStyle>
            <a:lvl1pPr marL="457200" lvl="0" indent="-315468" algn="l">
              <a:spcBef>
                <a:spcPts val="600"/>
              </a:spcBef>
              <a:spcAft>
                <a:spcPts val="0"/>
              </a:spcAft>
              <a:buSzPts val="1368"/>
              <a:buChar char="🞂"/>
              <a:defRPr/>
            </a:lvl1pPr>
            <a:lvl2pPr marL="914400" lvl="1" indent="-315468" algn="l">
              <a:spcBef>
                <a:spcPts val="500"/>
              </a:spcBef>
              <a:spcAft>
                <a:spcPts val="0"/>
              </a:spcAft>
              <a:buSzPts val="1368"/>
              <a:buChar char="🞂"/>
              <a:defRPr/>
            </a:lvl2pPr>
            <a:lvl3pPr marL="1371600" lvl="2" indent="-315467" algn="l">
              <a:spcBef>
                <a:spcPts val="500"/>
              </a:spcBef>
              <a:spcAft>
                <a:spcPts val="0"/>
              </a:spcAft>
              <a:buSzPts val="1368"/>
              <a:buChar char="🞂"/>
              <a:defRPr/>
            </a:lvl3pPr>
            <a:lvl4pPr marL="1828800" lvl="3" indent="-308610" algn="l">
              <a:spcBef>
                <a:spcPts val="400"/>
              </a:spcBef>
              <a:spcAft>
                <a:spcPts val="0"/>
              </a:spcAft>
              <a:buSzPts val="1260"/>
              <a:buChar char="◻"/>
              <a:defRPr/>
            </a:lvl4pPr>
            <a:lvl5pPr marL="2286000" lvl="4" indent="-308610" algn="l">
              <a:spcBef>
                <a:spcPts val="300"/>
              </a:spcBef>
              <a:spcAft>
                <a:spcPts val="0"/>
              </a:spcAft>
              <a:buSzPts val="1260"/>
              <a:buChar char="◻"/>
              <a:defRPr/>
            </a:lvl5pPr>
            <a:lvl6pPr marL="2743200" lvl="5" indent="-314325" algn="l">
              <a:spcBef>
                <a:spcPts val="300"/>
              </a:spcBef>
              <a:spcAft>
                <a:spcPts val="0"/>
              </a:spcAft>
              <a:buSzPts val="1350"/>
              <a:buChar char="🞂"/>
              <a:defRPr/>
            </a:lvl6pPr>
            <a:lvl7pPr marL="3200400" lvl="6" indent="-314325" algn="l">
              <a:spcBef>
                <a:spcPts val="300"/>
              </a:spcBef>
              <a:spcAft>
                <a:spcPts val="0"/>
              </a:spcAft>
              <a:buSzPts val="1350"/>
              <a:buChar char="🞂"/>
              <a:defRPr/>
            </a:lvl7pPr>
            <a:lvl8pPr marL="3657600" lvl="7" indent="-314325" algn="l">
              <a:spcBef>
                <a:spcPts val="300"/>
              </a:spcBef>
              <a:spcAft>
                <a:spcPts val="0"/>
              </a:spcAft>
              <a:buSzPts val="1350"/>
              <a:buChar char="🞂"/>
              <a:defRPr/>
            </a:lvl8pPr>
            <a:lvl9pPr marL="4114800" lvl="8" indent="-314325" algn="l">
              <a:spcBef>
                <a:spcPts val="300"/>
              </a:spcBef>
              <a:spcAft>
                <a:spcPts val="0"/>
              </a:spcAft>
              <a:buSzPts val="135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8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lvl1pPr marR="0" lvl="0" algn="l" rtl="0">
              <a:spcBef>
                <a:spcPts val="0"/>
              </a:spcBef>
              <a:spcAft>
                <a:spcPts val="0"/>
              </a:spcAft>
              <a:buClr>
                <a:schemeClr val="dk2"/>
              </a:buClr>
              <a:buSzPts val="3200"/>
              <a:buFont typeface="Bookman Old Style"/>
              <a:buNone/>
              <a:defRPr sz="3200" b="0" i="0" u="none" strike="noStrike" cap="non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89"/>
          <p:cNvSpPr txBox="1">
            <a:spLocks noGrp="1"/>
          </p:cNvSpPr>
          <p:nvPr>
            <p:ph type="body" idx="1"/>
          </p:nvPr>
        </p:nvSpPr>
        <p:spPr>
          <a:xfrm>
            <a:off x="457200" y="1219200"/>
            <a:ext cx="8229600" cy="4910328"/>
          </a:xfrm>
          <a:prstGeom prst="rect">
            <a:avLst/>
          </a:prstGeom>
          <a:noFill/>
          <a:ln>
            <a:noFill/>
          </a:ln>
        </p:spPr>
        <p:txBody>
          <a:bodyPr spcFirstLastPara="1" wrap="square" lIns="91425" tIns="45700" rIns="91425" bIns="45700" anchor="t" anchorCtr="0">
            <a:normAutofit/>
          </a:bodyPr>
          <a:lstStyle>
            <a:lvl1pPr marL="457200" marR="0" lvl="0" indent="-354076" algn="l" rtl="0">
              <a:spcBef>
                <a:spcPts val="600"/>
              </a:spcBef>
              <a:spcAft>
                <a:spcPts val="0"/>
              </a:spcAft>
              <a:buClr>
                <a:schemeClr val="accent1"/>
              </a:buClr>
              <a:buSzPts val="1976"/>
              <a:buFont typeface="Noto Sans Symbols"/>
              <a:buChar char="🞂"/>
              <a:defRPr sz="2600" b="0" i="0" u="none" strike="noStrike" cap="none">
                <a:solidFill>
                  <a:schemeClr val="dk1"/>
                </a:solidFill>
                <a:latin typeface="Gill Sans"/>
                <a:ea typeface="Gill Sans"/>
                <a:cs typeface="Gill Sans"/>
                <a:sym typeface="Gill Sans"/>
              </a:defRPr>
            </a:lvl1pPr>
            <a:lvl2pPr marL="914400" marR="0" lvl="1" indent="-339597" algn="l" rtl="0">
              <a:spcBef>
                <a:spcPts val="500"/>
              </a:spcBef>
              <a:spcAft>
                <a:spcPts val="0"/>
              </a:spcAft>
              <a:buClr>
                <a:schemeClr val="accent2"/>
              </a:buClr>
              <a:buSzPts val="1748"/>
              <a:buFont typeface="Noto Sans Symbols"/>
              <a:buChar char="🞂"/>
              <a:defRPr sz="2300" b="0" i="0" u="none" strike="noStrike" cap="none">
                <a:solidFill>
                  <a:schemeClr val="dk2"/>
                </a:solidFill>
                <a:latin typeface="Gill Sans"/>
                <a:ea typeface="Gill Sans"/>
                <a:cs typeface="Gill Sans"/>
                <a:sym typeface="Gill Sans"/>
              </a:defRPr>
            </a:lvl2pPr>
            <a:lvl3pPr marL="1371600" marR="0" lvl="2" indent="-325119" algn="l" rtl="0">
              <a:spcBef>
                <a:spcPts val="500"/>
              </a:spcBef>
              <a:spcAft>
                <a:spcPts val="0"/>
              </a:spcAft>
              <a:buClr>
                <a:srgbClr val="BABABA"/>
              </a:buClr>
              <a:buSzPts val="1520"/>
              <a:buFont typeface="Noto Sans Symbols"/>
              <a:buChar char="🞂"/>
              <a:defRPr sz="2000" b="0" i="0" u="none" strike="noStrike" cap="none">
                <a:solidFill>
                  <a:schemeClr val="dk1"/>
                </a:solidFill>
                <a:latin typeface="Gill Sans"/>
                <a:ea typeface="Gill Sans"/>
                <a:cs typeface="Gill Sans"/>
                <a:sym typeface="Gill Sans"/>
              </a:defRPr>
            </a:lvl3pPr>
            <a:lvl4pPr marL="1828800" marR="0" lvl="3" indent="-308610" algn="l" rtl="0">
              <a:spcBef>
                <a:spcPts val="400"/>
              </a:spcBef>
              <a:spcAft>
                <a:spcPts val="0"/>
              </a:spcAft>
              <a:buClr>
                <a:srgbClr val="8BA1B3"/>
              </a:buClr>
              <a:buSzPts val="1260"/>
              <a:buFont typeface="Noto Sans Symbols"/>
              <a:buChar char="◻"/>
              <a:defRPr sz="1800" b="0" i="0" u="none" strike="noStrike" cap="none">
                <a:solidFill>
                  <a:schemeClr val="dk1"/>
                </a:solidFill>
                <a:latin typeface="Gill Sans"/>
                <a:ea typeface="Gill Sans"/>
                <a:cs typeface="Gill Sans"/>
                <a:sym typeface="Gill Sans"/>
              </a:defRPr>
            </a:lvl4pPr>
            <a:lvl5pPr marL="2286000" marR="0" lvl="4" indent="-299720" algn="l" rtl="0">
              <a:spcBef>
                <a:spcPts val="300"/>
              </a:spcBef>
              <a:spcAft>
                <a:spcPts val="0"/>
              </a:spcAft>
              <a:buClr>
                <a:schemeClr val="accent2"/>
              </a:buClr>
              <a:buSzPts val="1120"/>
              <a:buFont typeface="Noto Sans Symbols"/>
              <a:buChar char="◻"/>
              <a:defRPr sz="1600" b="0" i="0" u="none" strike="noStrike" cap="none">
                <a:solidFill>
                  <a:schemeClr val="dk1"/>
                </a:solidFill>
                <a:latin typeface="Gill Sans"/>
                <a:ea typeface="Gill Sans"/>
                <a:cs typeface="Gill Sans"/>
                <a:sym typeface="Gill Sans"/>
              </a:defRPr>
            </a:lvl5pPr>
            <a:lvl6pPr marL="2743200" marR="0" lvl="5" indent="-304800" algn="l" rtl="0">
              <a:spcBef>
                <a:spcPts val="300"/>
              </a:spcBef>
              <a:spcAft>
                <a:spcPts val="0"/>
              </a:spcAft>
              <a:buClr>
                <a:srgbClr val="8BA1B3"/>
              </a:buClr>
              <a:buSzPts val="1200"/>
              <a:buFont typeface="Noto Sans Symbols"/>
              <a:buChar char="🞂"/>
              <a:defRPr sz="1600" b="0" i="0" u="none" strike="noStrike" cap="none">
                <a:solidFill>
                  <a:schemeClr val="dk1"/>
                </a:solidFill>
                <a:latin typeface="Gill Sans"/>
                <a:ea typeface="Gill Sans"/>
                <a:cs typeface="Gill Sans"/>
                <a:sym typeface="Gill Sans"/>
              </a:defRPr>
            </a:lvl6pPr>
            <a:lvl7pPr marL="3200400" marR="0" lvl="6" indent="-295275" algn="l" rtl="0">
              <a:spcBef>
                <a:spcPts val="300"/>
              </a:spcBef>
              <a:spcAft>
                <a:spcPts val="0"/>
              </a:spcAft>
              <a:buClr>
                <a:srgbClr val="646C8F"/>
              </a:buClr>
              <a:buSzPts val="1050"/>
              <a:buFont typeface="Noto Sans Symbols"/>
              <a:buChar char="🞂"/>
              <a:defRPr sz="1400" b="0" i="0" u="none" strike="noStrike" cap="none">
                <a:solidFill>
                  <a:schemeClr val="dk1"/>
                </a:solidFill>
                <a:latin typeface="Gill Sans"/>
                <a:ea typeface="Gill Sans"/>
                <a:cs typeface="Gill Sans"/>
                <a:sym typeface="Gill Sans"/>
              </a:defRPr>
            </a:lvl7pPr>
            <a:lvl8pPr marL="3657600" marR="0" lvl="7" indent="-295275" algn="l" rtl="0">
              <a:spcBef>
                <a:spcPts val="300"/>
              </a:spcBef>
              <a:spcAft>
                <a:spcPts val="0"/>
              </a:spcAft>
              <a:buClr>
                <a:srgbClr val="BABABA"/>
              </a:buClr>
              <a:buSzPts val="1050"/>
              <a:buFont typeface="Noto Sans Symbols"/>
              <a:buChar char="🞂"/>
              <a:defRPr sz="1400" b="0" i="0" u="none" strike="noStrike" cap="none">
                <a:solidFill>
                  <a:schemeClr val="dk1"/>
                </a:solidFill>
                <a:latin typeface="Gill Sans"/>
                <a:ea typeface="Gill Sans"/>
                <a:cs typeface="Gill Sans"/>
                <a:sym typeface="Gill Sans"/>
              </a:defRPr>
            </a:lvl8pPr>
            <a:lvl9pPr marL="4114800" marR="0" lvl="8" indent="-285750" algn="l" rtl="0">
              <a:spcBef>
                <a:spcPts val="300"/>
              </a:spcBef>
              <a:spcAft>
                <a:spcPts val="0"/>
              </a:spcAft>
              <a:buClr>
                <a:srgbClr val="9FB8CD"/>
              </a:buClr>
              <a:buSzPts val="900"/>
              <a:buFont typeface="Noto Sans Symbols"/>
              <a:buChar char="🞂"/>
              <a:defRPr sz="1200" b="0" i="0" u="none" strike="noStrike" cap="none">
                <a:solidFill>
                  <a:schemeClr val="dk1"/>
                </a:solidFill>
                <a:latin typeface="Gill Sans"/>
                <a:ea typeface="Gill Sans"/>
                <a:cs typeface="Gill Sans"/>
                <a:sym typeface="Gill Sans"/>
              </a:defRPr>
            </a:lvl9pPr>
          </a:lstStyle>
          <a:p>
            <a:endParaRPr/>
          </a:p>
        </p:txBody>
      </p:sp>
      <p:sp>
        <p:nvSpPr>
          <p:cNvPr id="12" name="Google Shape;12;p89"/>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400" b="0" i="0" u="none" strike="noStrike" cap="none">
                <a:solidFill>
                  <a:schemeClr val="dk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89"/>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400" b="0" i="0" u="none" strike="noStrike" cap="none">
                <a:solidFill>
                  <a:schemeClr val="dk2"/>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4" name="Google Shape;14;p89"/>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400" b="0" i="0" u="none" strike="noStrike" cap="none">
                <a:solidFill>
                  <a:schemeClr val="dk2"/>
                </a:solidFill>
                <a:latin typeface="Gill Sans"/>
                <a:ea typeface="Gill Sans"/>
                <a:cs typeface="Gill Sans"/>
                <a:sym typeface="Gill Sans"/>
              </a:defRPr>
            </a:lvl1pPr>
            <a:lvl2pPr marL="0" marR="0" lvl="1" indent="0" algn="l" rtl="0">
              <a:spcBef>
                <a:spcPts val="0"/>
              </a:spcBef>
              <a:buNone/>
              <a:defRPr sz="1400" b="0" i="0" u="none" strike="noStrike" cap="none">
                <a:solidFill>
                  <a:schemeClr val="dk2"/>
                </a:solidFill>
                <a:latin typeface="Gill Sans"/>
                <a:ea typeface="Gill Sans"/>
                <a:cs typeface="Gill Sans"/>
                <a:sym typeface="Gill Sans"/>
              </a:defRPr>
            </a:lvl2pPr>
            <a:lvl3pPr marL="0" marR="0" lvl="2" indent="0" algn="l" rtl="0">
              <a:spcBef>
                <a:spcPts val="0"/>
              </a:spcBef>
              <a:buNone/>
              <a:defRPr sz="1400" b="0" i="0" u="none" strike="noStrike" cap="none">
                <a:solidFill>
                  <a:schemeClr val="dk2"/>
                </a:solidFill>
                <a:latin typeface="Gill Sans"/>
                <a:ea typeface="Gill Sans"/>
                <a:cs typeface="Gill Sans"/>
                <a:sym typeface="Gill Sans"/>
              </a:defRPr>
            </a:lvl3pPr>
            <a:lvl4pPr marL="0" marR="0" lvl="3" indent="0" algn="l" rtl="0">
              <a:spcBef>
                <a:spcPts val="0"/>
              </a:spcBef>
              <a:buNone/>
              <a:defRPr sz="1400" b="0" i="0" u="none" strike="noStrike" cap="none">
                <a:solidFill>
                  <a:schemeClr val="dk2"/>
                </a:solidFill>
                <a:latin typeface="Gill Sans"/>
                <a:ea typeface="Gill Sans"/>
                <a:cs typeface="Gill Sans"/>
                <a:sym typeface="Gill Sans"/>
              </a:defRPr>
            </a:lvl4pPr>
            <a:lvl5pPr marL="0" marR="0" lvl="4" indent="0" algn="l" rtl="0">
              <a:spcBef>
                <a:spcPts val="0"/>
              </a:spcBef>
              <a:buNone/>
              <a:defRPr sz="1400" b="0" i="0" u="none" strike="noStrike" cap="none">
                <a:solidFill>
                  <a:schemeClr val="dk2"/>
                </a:solidFill>
                <a:latin typeface="Gill Sans"/>
                <a:ea typeface="Gill Sans"/>
                <a:cs typeface="Gill Sans"/>
                <a:sym typeface="Gill Sans"/>
              </a:defRPr>
            </a:lvl5pPr>
            <a:lvl6pPr marL="0" marR="0" lvl="5" indent="0" algn="l" rtl="0">
              <a:spcBef>
                <a:spcPts val="0"/>
              </a:spcBef>
              <a:buNone/>
              <a:defRPr sz="1400" b="0" i="0" u="none" strike="noStrike" cap="none">
                <a:solidFill>
                  <a:schemeClr val="dk2"/>
                </a:solidFill>
                <a:latin typeface="Gill Sans"/>
                <a:ea typeface="Gill Sans"/>
                <a:cs typeface="Gill Sans"/>
                <a:sym typeface="Gill Sans"/>
              </a:defRPr>
            </a:lvl6pPr>
            <a:lvl7pPr marL="0" marR="0" lvl="6" indent="0" algn="l" rtl="0">
              <a:spcBef>
                <a:spcPts val="0"/>
              </a:spcBef>
              <a:buNone/>
              <a:defRPr sz="1400" b="0" i="0" u="none" strike="noStrike" cap="none">
                <a:solidFill>
                  <a:schemeClr val="dk2"/>
                </a:solidFill>
                <a:latin typeface="Gill Sans"/>
                <a:ea typeface="Gill Sans"/>
                <a:cs typeface="Gill Sans"/>
                <a:sym typeface="Gill Sans"/>
              </a:defRPr>
            </a:lvl7pPr>
            <a:lvl8pPr marL="0" marR="0" lvl="7" indent="0" algn="l" rtl="0">
              <a:spcBef>
                <a:spcPts val="0"/>
              </a:spcBef>
              <a:buNone/>
              <a:defRPr sz="1400" b="0" i="0" u="none" strike="noStrike" cap="none">
                <a:solidFill>
                  <a:schemeClr val="dk2"/>
                </a:solidFill>
                <a:latin typeface="Gill Sans"/>
                <a:ea typeface="Gill Sans"/>
                <a:cs typeface="Gill Sans"/>
                <a:sym typeface="Gill Sans"/>
              </a:defRPr>
            </a:lvl8pPr>
            <a:lvl9pPr marL="0" marR="0" lvl="8" indent="0" algn="l" rtl="0">
              <a:spcBef>
                <a:spcPts val="0"/>
              </a:spcBef>
              <a:buNone/>
              <a:defRPr sz="1400" b="0" i="0" u="none" strike="noStrike" cap="none">
                <a:solidFill>
                  <a:schemeClr val="dk2"/>
                </a:solidFill>
                <a:latin typeface="Gill Sans"/>
                <a:ea typeface="Gill Sans"/>
                <a:cs typeface="Gill Sans"/>
                <a:sym typeface="Gill Sans"/>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cxnSp>
        <p:nvCxnSpPr>
          <p:cNvPr id="15" name="Google Shape;15;p89"/>
          <p:cNvCxnSpPr/>
          <p:nvPr/>
        </p:nvCxnSpPr>
        <p:spPr>
          <a:xfrm>
            <a:off x="457200" y="6353175"/>
            <a:ext cx="8229600" cy="0"/>
          </a:xfrm>
          <a:prstGeom prst="straightConnector1">
            <a:avLst/>
          </a:prstGeom>
          <a:noFill/>
          <a:ln w="9525" cap="flat" cmpd="sng">
            <a:solidFill>
              <a:schemeClr val="accent2"/>
            </a:solidFill>
            <a:prstDash val="dash"/>
            <a:round/>
            <a:headEnd type="none" w="sm" len="sm"/>
            <a:tailEnd type="none" w="sm" len="sm"/>
          </a:ln>
        </p:spPr>
      </p:cxnSp>
      <p:cxnSp>
        <p:nvCxnSpPr>
          <p:cNvPr id="16" name="Google Shape;16;p89"/>
          <p:cNvCxnSpPr/>
          <p:nvPr/>
        </p:nvCxnSpPr>
        <p:spPr>
          <a:xfrm>
            <a:off x="457200" y="1143000"/>
            <a:ext cx="8229600" cy="0"/>
          </a:xfrm>
          <a:prstGeom prst="straightConnector1">
            <a:avLst/>
          </a:prstGeom>
          <a:noFill/>
          <a:ln w="9525" cap="flat" cmpd="sng">
            <a:solidFill>
              <a:schemeClr val="accent2"/>
            </a:solidFill>
            <a:prstDash val="dash"/>
            <a:round/>
            <a:headEnd type="none" w="sm" len="sm"/>
            <a:tailEnd type="none" w="sm" len="sm"/>
          </a:ln>
        </p:spPr>
      </p:cxnSp>
      <p:sp>
        <p:nvSpPr>
          <p:cNvPr id="17" name="Google Shape;17;p89"/>
          <p:cNvSpPr/>
          <p:nvPr/>
        </p:nvSpPr>
        <p:spPr>
          <a:xfrm rot="5400000">
            <a:off x="419100" y="6467475"/>
            <a:ext cx="190849" cy="120314"/>
          </a:xfrm>
          <a:prstGeom prst="triangl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eepak.kth@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hyperlink" Target="https://www.wrike.com/project-management-guide/faq/what-is-pert-in-project-management/" TargetMode="External"/><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a:spLocks noGrp="1"/>
          </p:cNvSpPr>
          <p:nvPr>
            <p:ph type="ctrTitle"/>
          </p:nvPr>
        </p:nvSpPr>
        <p:spPr>
          <a:xfrm>
            <a:off x="685800" y="457200"/>
            <a:ext cx="7772400" cy="1470025"/>
          </a:xfrm>
          <a:prstGeom prst="rect">
            <a:avLst/>
          </a:prstGeom>
          <a:noFill/>
          <a:ln>
            <a:noFill/>
          </a:ln>
        </p:spPr>
        <p:txBody>
          <a:bodyPr spcFirstLastPara="1" wrap="square" lIns="91425" tIns="45700" rIns="91425" bIns="45700" anchor="t" anchorCtr="0">
            <a:normAutofit/>
          </a:bodyPr>
          <a:lstStyle/>
          <a:p>
            <a:pPr marL="0" lvl="0" indent="0" algn="r" rtl="0">
              <a:spcBef>
                <a:spcPts val="0"/>
              </a:spcBef>
              <a:spcAft>
                <a:spcPts val="0"/>
              </a:spcAft>
              <a:buClr>
                <a:schemeClr val="dk1"/>
              </a:buClr>
              <a:buSzPts val="3200"/>
              <a:buFont typeface="Bookman Old Style"/>
              <a:buNone/>
            </a:pPr>
            <a:r>
              <a:rPr lang="en-US" sz="3200">
                <a:latin typeface="Bookman Old Style"/>
                <a:ea typeface="Bookman Old Style"/>
                <a:cs typeface="Bookman Old Style"/>
                <a:sym typeface="Bookman Old Style"/>
              </a:rPr>
              <a:t>Introduction to IT Project Management and Entrepreneurship</a:t>
            </a:r>
            <a:endParaRPr sz="3200">
              <a:latin typeface="Bookman Old Style"/>
              <a:ea typeface="Bookman Old Style"/>
              <a:cs typeface="Bookman Old Style"/>
              <a:sym typeface="Bookman Old Style"/>
            </a:endParaRPr>
          </a:p>
        </p:txBody>
      </p:sp>
      <p:sp>
        <p:nvSpPr>
          <p:cNvPr id="116" name="Google Shape;116;p1"/>
          <p:cNvSpPr txBox="1">
            <a:spLocks noGrp="1"/>
          </p:cNvSpPr>
          <p:nvPr>
            <p:ph type="subTitle" idx="1"/>
          </p:nvPr>
        </p:nvSpPr>
        <p:spPr>
          <a:xfrm>
            <a:off x="1752600" y="3743328"/>
            <a:ext cx="6400800" cy="1066800"/>
          </a:xfrm>
          <a:prstGeom prst="rect">
            <a:avLst/>
          </a:prstGeom>
          <a:noFill/>
          <a:ln>
            <a:noFill/>
          </a:ln>
        </p:spPr>
        <p:txBody>
          <a:bodyPr spcFirstLastPara="1" wrap="square" lIns="91425" tIns="45700" rIns="91425" bIns="45700" anchor="t" anchorCtr="0">
            <a:normAutofit fontScale="70000" lnSpcReduction="20000"/>
          </a:bodyPr>
          <a:lstStyle/>
          <a:p>
            <a:pPr marL="0" lvl="0" indent="0" algn="r" rtl="0">
              <a:spcBef>
                <a:spcPts val="0"/>
              </a:spcBef>
              <a:spcAft>
                <a:spcPts val="0"/>
              </a:spcAft>
              <a:buSzPct val="76000"/>
              <a:buNone/>
            </a:pPr>
            <a:r>
              <a:rPr lang="en-US"/>
              <a:t>Deepak Chandra Roy</a:t>
            </a:r>
            <a:endParaRPr/>
          </a:p>
          <a:p>
            <a:pPr marL="0" lvl="0" indent="0" algn="r" rtl="0">
              <a:spcBef>
                <a:spcPts val="600"/>
              </a:spcBef>
              <a:spcAft>
                <a:spcPts val="0"/>
              </a:spcAft>
              <a:buSzPct val="76000"/>
              <a:buNone/>
            </a:pPr>
            <a:r>
              <a:rPr lang="en-US"/>
              <a:t>Adjunct Faculty, CSE, EWU</a:t>
            </a:r>
            <a:endParaRPr/>
          </a:p>
          <a:p>
            <a:pPr marL="0" lvl="0" indent="0" algn="r" rtl="0">
              <a:spcBef>
                <a:spcPts val="600"/>
              </a:spcBef>
              <a:spcAft>
                <a:spcPts val="0"/>
              </a:spcAft>
              <a:buSzPct val="76000"/>
              <a:buNone/>
            </a:pPr>
            <a:r>
              <a:rPr lang="en-US" u="sng">
                <a:solidFill>
                  <a:schemeClr val="hlink"/>
                </a:solidFill>
                <a:hlinkClick r:id="rId3"/>
              </a:rPr>
              <a:t>deepak.kth@gmail.com</a:t>
            </a:r>
            <a:endParaRPr/>
          </a:p>
          <a:p>
            <a:pPr marL="0" lvl="0" indent="0" algn="r" rtl="0">
              <a:spcBef>
                <a:spcPts val="600"/>
              </a:spcBef>
              <a:spcAft>
                <a:spcPts val="0"/>
              </a:spcAft>
              <a:buSzPct val="76000"/>
              <a:buNone/>
            </a:pPr>
            <a:r>
              <a:rPr lang="en-US"/>
              <a:t>01685441156</a:t>
            </a:r>
            <a:endParaRPr/>
          </a:p>
        </p:txBody>
      </p:sp>
      <p:sp>
        <p:nvSpPr>
          <p:cNvPr id="117" name="Google Shape;117;p1"/>
          <p:cNvSpPr txBox="1">
            <a:spLocks noGrp="1"/>
          </p:cNvSpPr>
          <p:nvPr>
            <p:ph type="dt" idx="10"/>
          </p:nvPr>
        </p:nvSpPr>
        <p:spPr>
          <a:xfrm>
            <a:off x="6400800" y="6355080"/>
            <a:ext cx="22860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a:t>
            </a:r>
            <a:endParaRPr/>
          </a:p>
        </p:txBody>
      </p:sp>
      <p:sp>
        <p:nvSpPr>
          <p:cNvPr id="118" name="Google Shape;118;p1"/>
          <p:cNvSpPr txBox="1">
            <a:spLocks noGrp="1"/>
          </p:cNvSpPr>
          <p:nvPr>
            <p:ph type="ftr" idx="11"/>
          </p:nvPr>
        </p:nvSpPr>
        <p:spPr>
          <a:xfrm>
            <a:off x="2898648" y="6355080"/>
            <a:ext cx="347472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CSE-495, Section# 3</a:t>
            </a:r>
            <a:endParaRPr/>
          </a:p>
        </p:txBody>
      </p:sp>
      <p:sp>
        <p:nvSpPr>
          <p:cNvPr id="119" name="Google Shape;119;p1"/>
          <p:cNvSpPr txBox="1">
            <a:spLocks noGrp="1"/>
          </p:cNvSpPr>
          <p:nvPr>
            <p:ph type="sldNum" idx="12"/>
          </p:nvPr>
        </p:nvSpPr>
        <p:spPr>
          <a:xfrm>
            <a:off x="1216152" y="6355080"/>
            <a:ext cx="1219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a:t>
            </a:fld>
            <a:endParaRPr/>
          </a:p>
        </p:txBody>
      </p:sp>
      <p:pic>
        <p:nvPicPr>
          <p:cNvPr id="120" name="Google Shape;120;p1" descr="ewu.jpg"/>
          <p:cNvPicPr preferRelativeResize="0"/>
          <p:nvPr/>
        </p:nvPicPr>
        <p:blipFill rotWithShape="1">
          <a:blip r:embed="rId4">
            <a:alphaModFix/>
          </a:blip>
          <a:srcRect/>
          <a:stretch/>
        </p:blipFill>
        <p:spPr>
          <a:xfrm>
            <a:off x="6248400" y="1905000"/>
            <a:ext cx="2257425" cy="1483218"/>
          </a:xfrm>
          <a:prstGeom prst="rect">
            <a:avLst/>
          </a:prstGeom>
          <a:noFill/>
          <a:ln>
            <a:noFill/>
          </a:ln>
        </p:spPr>
      </p:pic>
      <p:sp>
        <p:nvSpPr>
          <p:cNvPr id="121" name="Google Shape;121;p1"/>
          <p:cNvSpPr txBox="1"/>
          <p:nvPr/>
        </p:nvSpPr>
        <p:spPr>
          <a:xfrm>
            <a:off x="3733799" y="1981200"/>
            <a:ext cx="1871026"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rgbClr val="7F7F7F"/>
                </a:solidFill>
                <a:latin typeface="Comic Sans MS"/>
                <a:ea typeface="Comic Sans MS"/>
                <a:cs typeface="Comic Sans MS"/>
                <a:sym typeface="Comic Sans MS"/>
              </a:rPr>
              <a:t>Lecture 3</a:t>
            </a:r>
            <a:endParaRPr sz="2800" b="1" i="0" u="none" strike="noStrike" cap="none">
              <a:solidFill>
                <a:srgbClr val="7F7F7F"/>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0"/>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Scope planning cont..</a:t>
            </a:r>
            <a:endParaRPr/>
          </a:p>
        </p:txBody>
      </p:sp>
      <p:sp>
        <p:nvSpPr>
          <p:cNvPr id="180" name="Google Shape;180;p10"/>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One of the project manager's primary functions is to </a:t>
            </a:r>
            <a:r>
              <a:rPr lang="en-US" b="1"/>
              <a:t>accurately document the deliverables and requirements of the project </a:t>
            </a:r>
            <a:r>
              <a:rPr lang="en-US"/>
              <a:t>and then manage the project so that they are produced according to the agreed upon criteria. </a:t>
            </a:r>
            <a:endParaRPr/>
          </a:p>
          <a:p>
            <a:pPr marL="274320" lvl="0" indent="-274320" algn="l" rtl="0">
              <a:spcBef>
                <a:spcPts val="600"/>
              </a:spcBef>
              <a:spcAft>
                <a:spcPts val="0"/>
              </a:spcAft>
              <a:buSzPts val="1976"/>
              <a:buChar char="🞂"/>
            </a:pPr>
            <a:r>
              <a:rPr lang="en-US"/>
              <a:t>Deliverables describe the components of the goals and objectives in a quantifiable way. </a:t>
            </a:r>
            <a:endParaRPr/>
          </a:p>
          <a:p>
            <a:pPr marL="274320" lvl="0" indent="-274320" algn="l" rtl="0">
              <a:spcBef>
                <a:spcPts val="600"/>
              </a:spcBef>
              <a:spcAft>
                <a:spcPts val="0"/>
              </a:spcAft>
              <a:buSzPts val="1976"/>
              <a:buChar char="🞂"/>
            </a:pPr>
            <a:r>
              <a:rPr lang="en-US"/>
              <a:t>Requirements are the specifications of the deliverables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Project requirements</a:t>
            </a:r>
            <a:endParaRPr/>
          </a:p>
        </p:txBody>
      </p:sp>
      <p:sp>
        <p:nvSpPr>
          <p:cNvPr id="186" name="Google Shape;186;p11"/>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1976"/>
              <a:buChar char="🞂"/>
            </a:pPr>
            <a:r>
              <a:rPr lang="en-US"/>
              <a:t>Requirements answer the following questions regarding the AS IS and TO BE states of the business:  </a:t>
            </a:r>
            <a:r>
              <a:rPr lang="en-US" b="1"/>
              <a:t>who, what, where, when, how much, how</a:t>
            </a:r>
            <a:r>
              <a:rPr lang="en-US"/>
              <a:t> does a business process work.</a:t>
            </a:r>
            <a:endParaRPr/>
          </a:p>
          <a:p>
            <a:pPr marL="274320" lvl="0" indent="-274320" algn="l" rtl="0">
              <a:spcBef>
                <a:spcPts val="600"/>
              </a:spcBef>
              <a:spcAft>
                <a:spcPts val="0"/>
              </a:spcAft>
              <a:buSzPts val="1976"/>
              <a:buChar char="🞂"/>
            </a:pPr>
            <a:r>
              <a:rPr lang="en-US"/>
              <a:t>Requirements specify what the project deliverable should look like and what it should do. They can be divided into </a:t>
            </a:r>
            <a:r>
              <a:rPr lang="en-US" b="1" u="sng"/>
              <a:t>six</a:t>
            </a:r>
            <a:r>
              <a:rPr lang="en-US" b="1"/>
              <a:t> basic categories</a:t>
            </a:r>
            <a:endParaRPr/>
          </a:p>
          <a:p>
            <a:pPr marL="548640" lvl="1" indent="-274320" algn="l" rtl="0">
              <a:spcBef>
                <a:spcPts val="500"/>
              </a:spcBef>
              <a:spcAft>
                <a:spcPts val="0"/>
              </a:spcAft>
              <a:buSzPts val="1748"/>
              <a:buChar char="🞂"/>
            </a:pPr>
            <a:r>
              <a:rPr lang="en-US"/>
              <a:t>Functional requirements</a:t>
            </a:r>
            <a:endParaRPr/>
          </a:p>
          <a:p>
            <a:pPr marL="548640" lvl="1" indent="-274320" algn="l" rtl="0">
              <a:spcBef>
                <a:spcPts val="500"/>
              </a:spcBef>
              <a:spcAft>
                <a:spcPts val="0"/>
              </a:spcAft>
              <a:buSzPts val="1748"/>
              <a:buChar char="🞂"/>
            </a:pPr>
            <a:r>
              <a:rPr lang="en-US"/>
              <a:t>Non-functional requirements</a:t>
            </a:r>
            <a:endParaRPr/>
          </a:p>
          <a:p>
            <a:pPr marL="548640" lvl="1" indent="-274320" algn="l" rtl="0">
              <a:spcBef>
                <a:spcPts val="500"/>
              </a:spcBef>
              <a:spcAft>
                <a:spcPts val="0"/>
              </a:spcAft>
              <a:buSzPts val="1748"/>
              <a:buChar char="🞂"/>
            </a:pPr>
            <a:r>
              <a:rPr lang="en-US"/>
              <a:t>Technical requirements</a:t>
            </a:r>
            <a:endParaRPr/>
          </a:p>
          <a:p>
            <a:pPr marL="548640" lvl="1" indent="-274320" algn="l" rtl="0">
              <a:spcBef>
                <a:spcPts val="500"/>
              </a:spcBef>
              <a:spcAft>
                <a:spcPts val="0"/>
              </a:spcAft>
              <a:buSzPts val="1748"/>
              <a:buChar char="🞂"/>
            </a:pPr>
            <a:r>
              <a:rPr lang="en-US"/>
              <a:t>User requirements</a:t>
            </a:r>
            <a:endParaRPr/>
          </a:p>
          <a:p>
            <a:pPr marL="548640" lvl="1" indent="-274320" algn="l" rtl="0">
              <a:spcBef>
                <a:spcPts val="500"/>
              </a:spcBef>
              <a:spcAft>
                <a:spcPts val="0"/>
              </a:spcAft>
              <a:buSzPts val="1748"/>
              <a:buChar char="🞂"/>
            </a:pPr>
            <a:r>
              <a:rPr lang="en-US"/>
              <a:t>Business requirements</a:t>
            </a:r>
            <a:endParaRPr/>
          </a:p>
          <a:p>
            <a:pPr marL="548640" lvl="1" indent="-274320" algn="l" rtl="0">
              <a:spcBef>
                <a:spcPts val="500"/>
              </a:spcBef>
              <a:spcAft>
                <a:spcPts val="0"/>
              </a:spcAft>
              <a:buSzPts val="1748"/>
              <a:buChar char="🞂"/>
            </a:pPr>
            <a:r>
              <a:rPr lang="en-US"/>
              <a:t>Regulatory requirements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Project requirements cont..</a:t>
            </a:r>
            <a:endParaRPr/>
          </a:p>
        </p:txBody>
      </p:sp>
      <p:sp>
        <p:nvSpPr>
          <p:cNvPr id="192" name="Google Shape;192;p12"/>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92500"/>
          </a:bodyPr>
          <a:lstStyle/>
          <a:p>
            <a:pPr marL="274320" lvl="0" indent="-274320" algn="l" rtl="0">
              <a:spcBef>
                <a:spcPts val="0"/>
              </a:spcBef>
              <a:spcAft>
                <a:spcPts val="0"/>
              </a:spcAft>
              <a:buSzPct val="76000"/>
              <a:buChar char="🞂"/>
            </a:pPr>
            <a:r>
              <a:rPr lang="en-US" b="1"/>
              <a:t>Functional requirements: </a:t>
            </a:r>
            <a:r>
              <a:rPr lang="en-US"/>
              <a:t>Functional requirements describe the characteristics of the deliverable, what emerges from the project in ordinary non-technical language. They should be understandable to the customers, and the customers should play a direct role in their development. </a:t>
            </a:r>
            <a:endParaRPr/>
          </a:p>
          <a:p>
            <a:pPr marL="274320" lvl="0" indent="-274320" algn="l" rtl="0">
              <a:spcBef>
                <a:spcPts val="600"/>
              </a:spcBef>
              <a:spcAft>
                <a:spcPts val="0"/>
              </a:spcAft>
              <a:buSzPct val="76000"/>
              <a:buChar char="🞂"/>
            </a:pPr>
            <a:r>
              <a:rPr lang="en-US"/>
              <a:t>Functional requirements are what you want the deliverable to do. </a:t>
            </a:r>
            <a:endParaRPr/>
          </a:p>
          <a:p>
            <a:pPr marL="274320" lvl="0" indent="-274320" algn="l" rtl="0">
              <a:spcBef>
                <a:spcPts val="600"/>
              </a:spcBef>
              <a:spcAft>
                <a:spcPts val="0"/>
              </a:spcAft>
              <a:buSzPct val="76000"/>
              <a:buChar char="🞂"/>
            </a:pPr>
            <a:r>
              <a:rPr lang="en-US" b="1"/>
              <a:t>Example</a:t>
            </a:r>
            <a:r>
              <a:rPr lang="en-US"/>
              <a:t> If you were buying vehicles for a business your functional requirement might be; the vehicle should be able to take a load from a warehouse to a shop. </a:t>
            </a:r>
            <a:endParaRPr/>
          </a:p>
          <a:p>
            <a:pPr marL="274320" lvl="0" indent="-274320" algn="l" rtl="0">
              <a:spcBef>
                <a:spcPts val="600"/>
              </a:spcBef>
              <a:spcAft>
                <a:spcPts val="0"/>
              </a:spcAft>
              <a:buSzPct val="76000"/>
              <a:buNone/>
            </a:pPr>
            <a:r>
              <a:rPr lang="en-US"/>
              <a:t>The important point to note is that </a:t>
            </a:r>
            <a:r>
              <a:rPr lang="en-US" b="1"/>
              <a:t>WHAT is wanted is specified, and not HOW it will be delivered</a:t>
            </a:r>
            <a:r>
              <a:rPr lang="en-US"/>
              <a: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Project requirements cont..</a:t>
            </a:r>
            <a:endParaRPr/>
          </a:p>
        </p:txBody>
      </p:sp>
      <p:sp>
        <p:nvSpPr>
          <p:cNvPr id="198" name="Google Shape;198;p13"/>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92500" lnSpcReduction="20000"/>
          </a:bodyPr>
          <a:lstStyle/>
          <a:p>
            <a:pPr marL="274320" lvl="0" indent="-274320" algn="l" rtl="0">
              <a:spcBef>
                <a:spcPts val="0"/>
              </a:spcBef>
              <a:spcAft>
                <a:spcPts val="0"/>
              </a:spcAft>
              <a:buSzPct val="76000"/>
              <a:buChar char="🞂"/>
            </a:pPr>
            <a:r>
              <a:rPr lang="en-US" b="1"/>
              <a:t>Non-functional requirements: </a:t>
            </a:r>
            <a:r>
              <a:rPr lang="en-US"/>
              <a:t>Non-functional requirements specify criteria that can be used to judge the product or service that your project delivers. They are </a:t>
            </a:r>
            <a:r>
              <a:rPr lang="en-US" b="1"/>
              <a:t>restrictions or constraints </a:t>
            </a:r>
            <a:r>
              <a:rPr lang="en-US"/>
              <a:t>to be placed on the deliverable and how to build it</a:t>
            </a:r>
            <a:endParaRPr/>
          </a:p>
          <a:p>
            <a:pPr marL="274320" lvl="0" indent="-274320" algn="l" rtl="0">
              <a:spcBef>
                <a:spcPts val="600"/>
              </a:spcBef>
              <a:spcAft>
                <a:spcPts val="0"/>
              </a:spcAft>
              <a:buSzPct val="76000"/>
              <a:buChar char="🞂"/>
            </a:pPr>
            <a:r>
              <a:rPr lang="en-US" b="1"/>
              <a:t>Example: </a:t>
            </a:r>
            <a:r>
              <a:rPr lang="en-US"/>
              <a:t>without any constraints, the functional requirement of a vehicle to take a load from a warehouse to a shop, the solutions being offered might result in anything from a large truck to a sports car! Non-functional requirements can be split into two types: performance and development. To restrict the types of solutions you might include these performance constraints: </a:t>
            </a:r>
            <a:endParaRPr/>
          </a:p>
          <a:p>
            <a:pPr marL="548640" lvl="1" indent="-274344" algn="l" rtl="0">
              <a:spcBef>
                <a:spcPts val="500"/>
              </a:spcBef>
              <a:spcAft>
                <a:spcPts val="0"/>
              </a:spcAft>
              <a:buSzPct val="76000"/>
              <a:buChar char="🞂"/>
            </a:pPr>
            <a:r>
              <a:rPr lang="en-US"/>
              <a:t>It must take a load of at least one ton.</a:t>
            </a:r>
            <a:endParaRPr/>
          </a:p>
          <a:p>
            <a:pPr marL="548640" lvl="1" indent="-274344" algn="l" rtl="0">
              <a:spcBef>
                <a:spcPts val="500"/>
              </a:spcBef>
              <a:spcAft>
                <a:spcPts val="0"/>
              </a:spcAft>
              <a:buSzPct val="76000"/>
              <a:buChar char="🞂"/>
            </a:pPr>
            <a:r>
              <a:rPr lang="en-US"/>
              <a:t>The load area must be covered. </a:t>
            </a:r>
            <a:endParaRPr/>
          </a:p>
          <a:p>
            <a:pPr marL="548640" lvl="1" indent="-274344" algn="l" rtl="0">
              <a:spcBef>
                <a:spcPts val="500"/>
              </a:spcBef>
              <a:spcAft>
                <a:spcPts val="0"/>
              </a:spcAft>
              <a:buSzPct val="76000"/>
              <a:buChar char="🞂"/>
            </a:pPr>
            <a:r>
              <a:rPr lang="en-US"/>
              <a:t>The load area must have a height of at least 10 feet.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Project requirements cont..</a:t>
            </a:r>
            <a:endParaRPr/>
          </a:p>
        </p:txBody>
      </p:sp>
      <p:sp>
        <p:nvSpPr>
          <p:cNvPr id="204" name="Google Shape;204;p14"/>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85000" lnSpcReduction="10000"/>
          </a:bodyPr>
          <a:lstStyle/>
          <a:p>
            <a:pPr marL="274320" lvl="0" indent="-274320" algn="l" rtl="0">
              <a:spcBef>
                <a:spcPts val="0"/>
              </a:spcBef>
              <a:spcAft>
                <a:spcPts val="0"/>
              </a:spcAft>
              <a:buSzPct val="76000"/>
              <a:buChar char="🞂"/>
            </a:pPr>
            <a:r>
              <a:rPr lang="en-US" b="1" dirty="0"/>
              <a:t>Technical requirements:</a:t>
            </a:r>
            <a:r>
              <a:rPr lang="en-US" dirty="0"/>
              <a:t> </a:t>
            </a:r>
            <a:endParaRPr dirty="0"/>
          </a:p>
          <a:p>
            <a:pPr marL="274320" lvl="0" indent="-274320" algn="l" rtl="0">
              <a:spcBef>
                <a:spcPts val="600"/>
              </a:spcBef>
              <a:spcAft>
                <a:spcPts val="0"/>
              </a:spcAft>
              <a:buSzPct val="76000"/>
              <a:buNone/>
            </a:pPr>
            <a:r>
              <a:rPr lang="en-US" dirty="0"/>
              <a:t>	Technical requirements emerge from the functional requirements, they answer the question, and how will the problem be solved this time; will it be solved technologically and/or procedurally. </a:t>
            </a:r>
            <a:endParaRPr dirty="0"/>
          </a:p>
          <a:p>
            <a:pPr marL="274320" lvl="0" indent="-274320" algn="l" rtl="0">
              <a:spcBef>
                <a:spcPts val="600"/>
              </a:spcBef>
              <a:spcAft>
                <a:spcPts val="0"/>
              </a:spcAft>
              <a:buSzPct val="76000"/>
              <a:buNone/>
            </a:pPr>
            <a:r>
              <a:rPr lang="en-US" dirty="0"/>
              <a:t>	They answer how the system needs to be designed and implemented to provide required functionality and </a:t>
            </a:r>
            <a:r>
              <a:rPr lang="en-US" dirty="0" err="1"/>
              <a:t>fulfil</a:t>
            </a:r>
            <a:r>
              <a:rPr lang="en-US" dirty="0"/>
              <a:t> required operational characteristics. </a:t>
            </a:r>
            <a:endParaRPr dirty="0"/>
          </a:p>
          <a:p>
            <a:pPr marL="274320" lvl="0" indent="-274320" algn="l" rtl="0">
              <a:spcBef>
                <a:spcPts val="600"/>
              </a:spcBef>
              <a:spcAft>
                <a:spcPts val="0"/>
              </a:spcAft>
              <a:buSzPct val="76000"/>
              <a:buNone/>
            </a:pPr>
            <a:r>
              <a:rPr lang="en-US" b="1" dirty="0"/>
              <a:t>For example,</a:t>
            </a:r>
            <a:r>
              <a:rPr lang="en-US" dirty="0"/>
              <a:t> in a software project, the functional requirements may stipulate that a </a:t>
            </a:r>
            <a:r>
              <a:rPr lang="en-US" dirty="0" smtClean="0"/>
              <a:t>database system </a:t>
            </a:r>
            <a:r>
              <a:rPr lang="en-US" dirty="0"/>
              <a:t>will be developed to allow access to financial data through a remote terminal; the corresponding technical requirements would spell out the architecture of the data structure, the language in which the database management system will be written, the hardware on which the system will run, telecommunication protocols that should be used and so forth.</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1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Project requirements cont..</a:t>
            </a:r>
            <a:endParaRPr/>
          </a:p>
        </p:txBody>
      </p:sp>
      <p:sp>
        <p:nvSpPr>
          <p:cNvPr id="210" name="Google Shape;210;p15"/>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76000"/>
              <a:buChar char="🞂"/>
            </a:pPr>
            <a:r>
              <a:rPr lang="en-US" b="1"/>
              <a:t>User requirements: </a:t>
            </a:r>
            <a:r>
              <a:rPr lang="en-US"/>
              <a:t>User requirements are what the users need to do with the system or product. They focus on the experience users need to have with the system, they can also reflect how the product will be designed, and define how test cases must be formulated. </a:t>
            </a:r>
            <a:endParaRPr/>
          </a:p>
          <a:p>
            <a:pPr marL="274320" lvl="0" indent="-274320" algn="l" rtl="0">
              <a:spcBef>
                <a:spcPts val="600"/>
              </a:spcBef>
              <a:spcAft>
                <a:spcPts val="0"/>
              </a:spcAft>
              <a:buSzPct val="76000"/>
              <a:buChar char="🞂"/>
            </a:pPr>
            <a:r>
              <a:rPr lang="en-US" b="1"/>
              <a:t>Business requirements:</a:t>
            </a:r>
            <a:r>
              <a:rPr lang="en-US"/>
              <a:t> Business requirements are the needs of the sponsoring organization, always from a management perspective. Business requirements are statements of the business rationale for the project. They are usually expressed in broad outcomes the business requires, rather than specific functions the system may perform. These requirements grow out of the vision for the product that, in turn, is driven by mission (or business) goals and objectives. </a:t>
            </a:r>
            <a:endParaRPr/>
          </a:p>
          <a:p>
            <a:pPr marL="274320" lvl="0" indent="-274320" algn="l" rtl="0">
              <a:spcBef>
                <a:spcPts val="600"/>
              </a:spcBef>
              <a:spcAft>
                <a:spcPts val="0"/>
              </a:spcAft>
              <a:buSzPct val="76000"/>
              <a:buChar char="🞂"/>
            </a:pPr>
            <a:r>
              <a:rPr lang="en-US" b="1"/>
              <a:t>Regulatory requirements: </a:t>
            </a:r>
            <a:r>
              <a:rPr lang="en-US"/>
              <a:t>Regulatory requirements </a:t>
            </a:r>
            <a:r>
              <a:rPr lang="en-US" u="sng"/>
              <a:t>can be internal or external and are usually non-negotiable</a:t>
            </a:r>
            <a:r>
              <a:rPr lang="en-US"/>
              <a:t>. They are the </a:t>
            </a:r>
            <a:r>
              <a:rPr lang="en-US" u="sng"/>
              <a:t>restrictions, licenses and laws</a:t>
            </a:r>
            <a:r>
              <a:rPr lang="en-US"/>
              <a:t> applicable to a product or business, imposed by the government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6"/>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Project requirements cont..</a:t>
            </a:r>
            <a:endParaRPr/>
          </a:p>
        </p:txBody>
      </p:sp>
      <p:sp>
        <p:nvSpPr>
          <p:cNvPr id="216" name="Google Shape;216;p16"/>
          <p:cNvSpPr txBox="1">
            <a:spLocks noGrp="1"/>
          </p:cNvSpPr>
          <p:nvPr>
            <p:ph type="body" idx="1"/>
          </p:nvPr>
        </p:nvSpPr>
        <p:spPr>
          <a:xfrm>
            <a:off x="457200" y="1219200"/>
            <a:ext cx="6096000" cy="5105400"/>
          </a:xfrm>
          <a:prstGeom prst="rect">
            <a:avLst/>
          </a:prstGeom>
          <a:noFill/>
          <a:ln>
            <a:noFill/>
          </a:ln>
        </p:spPr>
        <p:txBody>
          <a:bodyPr spcFirstLastPara="1" wrap="square" lIns="91425" tIns="45700" rIns="91425" bIns="45700" anchor="t" anchorCtr="0">
            <a:normAutofit fontScale="77500" lnSpcReduction="20000"/>
          </a:bodyPr>
          <a:lstStyle/>
          <a:p>
            <a:pPr marL="274320" lvl="0" indent="-274320" algn="l" rtl="0">
              <a:spcBef>
                <a:spcPts val="0"/>
              </a:spcBef>
              <a:spcAft>
                <a:spcPts val="0"/>
              </a:spcAft>
              <a:buSzPct val="76000"/>
              <a:buChar char="🞂"/>
            </a:pPr>
            <a:r>
              <a:rPr lang="en-US" b="1"/>
              <a:t>ATM functional requirement: </a:t>
            </a:r>
            <a:r>
              <a:rPr lang="en-US"/>
              <a:t>The system shall provide users with the ability to select whether or not to produce a hardcopy transaction receipt before completing a transaction.</a:t>
            </a:r>
            <a:endParaRPr/>
          </a:p>
          <a:p>
            <a:pPr marL="274320" lvl="0" indent="-274320" algn="l" rtl="0">
              <a:spcBef>
                <a:spcPts val="600"/>
              </a:spcBef>
              <a:spcAft>
                <a:spcPts val="0"/>
              </a:spcAft>
              <a:buSzPct val="76000"/>
              <a:buChar char="🞂"/>
            </a:pPr>
            <a:r>
              <a:rPr lang="en-US" b="1"/>
              <a:t>ATM non-functional requirement: </a:t>
            </a:r>
            <a:r>
              <a:rPr lang="en-US"/>
              <a:t>All displays shall be in white 14 pt Arial text on black back ground.</a:t>
            </a:r>
            <a:endParaRPr/>
          </a:p>
          <a:p>
            <a:pPr marL="274320" lvl="0" indent="-274320" algn="l" rtl="0">
              <a:spcBef>
                <a:spcPts val="600"/>
              </a:spcBef>
              <a:spcAft>
                <a:spcPts val="0"/>
              </a:spcAft>
              <a:buSzPct val="76000"/>
              <a:buChar char="🞂"/>
            </a:pPr>
            <a:r>
              <a:rPr lang="en-US" b="1"/>
              <a:t>ATM user requirement: </a:t>
            </a:r>
            <a:r>
              <a:rPr lang="en-US"/>
              <a:t>The system shall complete a standard withdrawal from a personal account, from login to cash, in less than two minutes for a first time user.</a:t>
            </a:r>
            <a:endParaRPr/>
          </a:p>
          <a:p>
            <a:pPr marL="274320" lvl="0" indent="-274320" algn="l" rtl="0">
              <a:spcBef>
                <a:spcPts val="600"/>
              </a:spcBef>
              <a:spcAft>
                <a:spcPts val="0"/>
              </a:spcAft>
              <a:buSzPct val="76000"/>
              <a:buChar char="🞂"/>
            </a:pPr>
            <a:r>
              <a:rPr lang="en-US" b="1"/>
              <a:t>ATM business requirement: </a:t>
            </a:r>
            <a:r>
              <a:rPr lang="en-US"/>
              <a:t>By providing superior service to our retail customers, Monumental Bank's ATM network will allow us to increase associated service fee revenue by 10% annually on an ongoing basis, using a baseline of December 2008.</a:t>
            </a:r>
            <a:endParaRPr/>
          </a:p>
          <a:p>
            <a:pPr marL="274320" lvl="0" indent="-274320" algn="l" rtl="0">
              <a:spcBef>
                <a:spcPts val="600"/>
              </a:spcBef>
              <a:spcAft>
                <a:spcPts val="0"/>
              </a:spcAft>
              <a:buSzPct val="76000"/>
              <a:buChar char="🞂"/>
            </a:pPr>
            <a:r>
              <a:rPr lang="en-US" b="1"/>
              <a:t>ATM regulatory requirement: </a:t>
            </a:r>
            <a:r>
              <a:rPr lang="en-US"/>
              <a:t>All ATMs shall connect to standard utility power sources within their civic jurisdiction, and be supplied with uninterruptible power source approved by said company</a:t>
            </a:r>
            <a:endParaRPr/>
          </a:p>
        </p:txBody>
      </p:sp>
      <p:pic>
        <p:nvPicPr>
          <p:cNvPr id="217" name="Google Shape;217;p16"/>
          <p:cNvPicPr preferRelativeResize="0">
            <a:picLocks noGrp="1"/>
          </p:cNvPicPr>
          <p:nvPr>
            <p:ph type="body" idx="2"/>
          </p:nvPr>
        </p:nvPicPr>
        <p:blipFill rotWithShape="1">
          <a:blip r:embed="rId3">
            <a:alphaModFix/>
          </a:blip>
          <a:srcRect/>
          <a:stretch/>
        </p:blipFill>
        <p:spPr>
          <a:xfrm>
            <a:off x="6629400" y="1676400"/>
            <a:ext cx="2372056" cy="3515216"/>
          </a:xfrm>
          <a:prstGeom prst="rect">
            <a:avLst/>
          </a:prstGeom>
          <a:noFill/>
          <a:ln>
            <a:noFill/>
          </a:ln>
        </p:spPr>
      </p:pic>
      <p:sp>
        <p:nvSpPr>
          <p:cNvPr id="218" name="Google Shape;218;p16"/>
          <p:cNvSpPr txBox="1"/>
          <p:nvPr/>
        </p:nvSpPr>
        <p:spPr>
          <a:xfrm>
            <a:off x="7315200" y="5257800"/>
            <a:ext cx="96853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Gill Sans"/>
                <a:ea typeface="Gill Sans"/>
                <a:cs typeface="Gill Sans"/>
                <a:sym typeface="Gill Sans"/>
              </a:rPr>
              <a:t>Example</a:t>
            </a:r>
            <a:endParaRPr sz="1800">
              <a:solidFill>
                <a:schemeClr val="dk1"/>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1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2"/>
              </a:buClr>
              <a:buSzPct val="100000"/>
              <a:buFont typeface="Bookman Old Style"/>
              <a:buNone/>
            </a:pPr>
            <a:r>
              <a:rPr lang="en-US"/>
              <a:t>Preparing the work breakdown structure</a:t>
            </a:r>
            <a:endParaRPr/>
          </a:p>
        </p:txBody>
      </p:sp>
      <p:pic>
        <p:nvPicPr>
          <p:cNvPr id="224" name="Google Shape;224;p17"/>
          <p:cNvPicPr preferRelativeResize="0">
            <a:picLocks noGrp="1"/>
          </p:cNvPicPr>
          <p:nvPr>
            <p:ph type="body" idx="1"/>
          </p:nvPr>
        </p:nvPicPr>
        <p:blipFill rotWithShape="1">
          <a:blip r:embed="rId3">
            <a:alphaModFix/>
          </a:blip>
          <a:srcRect/>
          <a:stretch/>
        </p:blipFill>
        <p:spPr>
          <a:xfrm>
            <a:off x="2743200" y="1524000"/>
            <a:ext cx="3530843" cy="4648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2"/>
              </a:buClr>
              <a:buSzPct val="100000"/>
              <a:buFont typeface="Bookman Old Style"/>
              <a:buNone/>
            </a:pPr>
            <a:r>
              <a:rPr lang="en-US"/>
              <a:t>Preparing the work breakdown structure</a:t>
            </a:r>
            <a:endParaRPr/>
          </a:p>
        </p:txBody>
      </p:sp>
      <p:pic>
        <p:nvPicPr>
          <p:cNvPr id="230" name="Google Shape;230;p18"/>
          <p:cNvPicPr preferRelativeResize="0">
            <a:picLocks noGrp="1"/>
          </p:cNvPicPr>
          <p:nvPr>
            <p:ph type="body" idx="1"/>
          </p:nvPr>
        </p:nvPicPr>
        <p:blipFill rotWithShape="1">
          <a:blip r:embed="rId3">
            <a:alphaModFix/>
          </a:blip>
          <a:srcRect/>
          <a:stretch/>
        </p:blipFill>
        <p:spPr>
          <a:xfrm>
            <a:off x="304800" y="2133600"/>
            <a:ext cx="8360299" cy="3505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Important Tools</a:t>
            </a:r>
            <a:endParaRPr/>
          </a:p>
        </p:txBody>
      </p:sp>
      <p:sp>
        <p:nvSpPr>
          <p:cNvPr id="236" name="Google Shape;236;p19"/>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Network Diagrams</a:t>
            </a:r>
            <a:endParaRPr/>
          </a:p>
          <a:p>
            <a:pPr marL="274320" lvl="0" indent="-274320" algn="l" rtl="0">
              <a:spcBef>
                <a:spcPts val="600"/>
              </a:spcBef>
              <a:spcAft>
                <a:spcPts val="0"/>
              </a:spcAft>
              <a:buSzPts val="1976"/>
              <a:buChar char="🞂"/>
            </a:pPr>
            <a:r>
              <a:rPr lang="en-US"/>
              <a:t>CPM (Critical Path method)</a:t>
            </a:r>
            <a:endParaRPr/>
          </a:p>
          <a:p>
            <a:pPr marL="274320" lvl="0" indent="-274320" algn="l" rtl="0">
              <a:spcBef>
                <a:spcPts val="600"/>
              </a:spcBef>
              <a:spcAft>
                <a:spcPts val="0"/>
              </a:spcAft>
              <a:buSzPts val="1976"/>
              <a:buChar char="🞂"/>
            </a:pPr>
            <a:r>
              <a:rPr lang="en-US"/>
              <a:t>PERT (Program Evaluation and Review Techniques)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Agenda</a:t>
            </a:r>
            <a:endParaRPr/>
          </a:p>
        </p:txBody>
      </p:sp>
      <p:sp>
        <p:nvSpPr>
          <p:cNvPr id="127" name="Google Shape;127;p2"/>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a:t>
            </a:r>
            <a:endParaRPr/>
          </a:p>
        </p:txBody>
      </p:sp>
      <p:sp>
        <p:nvSpPr>
          <p:cNvPr id="128" name="Google Shape;128;p2"/>
          <p:cNvSpPr txBox="1">
            <a:spLocks noGrp="1"/>
          </p:cNvSpPr>
          <p:nvPr>
            <p:ph type="ftr" idx="11"/>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a:t>CSE-495, Section# 3</a:t>
            </a:r>
            <a:endParaRPr/>
          </a:p>
        </p:txBody>
      </p:sp>
      <p:sp>
        <p:nvSpPr>
          <p:cNvPr id="129" name="Google Shape;129;p2"/>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2</a:t>
            </a:fld>
            <a:endParaRPr/>
          </a:p>
        </p:txBody>
      </p:sp>
      <p:sp>
        <p:nvSpPr>
          <p:cNvPr id="130" name="Google Shape;130;p2"/>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148844" algn="l" rtl="0">
              <a:spcBef>
                <a:spcPts val="0"/>
              </a:spcBef>
              <a:spcAft>
                <a:spcPts val="0"/>
              </a:spcAft>
              <a:buSzPts val="1976"/>
              <a:buNone/>
            </a:pPr>
            <a:endParaRPr/>
          </a:p>
          <a:p>
            <a:pPr marL="274320" lvl="0" indent="-148844" algn="l" rtl="0">
              <a:spcBef>
                <a:spcPts val="600"/>
              </a:spcBef>
              <a:spcAft>
                <a:spcPts val="0"/>
              </a:spcAft>
              <a:buSzPts val="1976"/>
              <a:buNone/>
            </a:pPr>
            <a:endParaRPr/>
          </a:p>
          <a:p>
            <a:pPr marL="274320" lvl="0" indent="-148844" algn="l" rtl="0">
              <a:spcBef>
                <a:spcPts val="600"/>
              </a:spcBef>
              <a:spcAft>
                <a:spcPts val="0"/>
              </a:spcAft>
              <a:buSzPts val="1976"/>
              <a:buNone/>
            </a:pPr>
            <a:endParaRPr/>
          </a:p>
          <a:p>
            <a:pPr marL="274320" lvl="0" indent="-148844" algn="l" rtl="0">
              <a:spcBef>
                <a:spcPts val="600"/>
              </a:spcBef>
              <a:spcAft>
                <a:spcPts val="0"/>
              </a:spcAft>
              <a:buSzPts val="1976"/>
              <a:buNone/>
            </a:pPr>
            <a:endParaRPr/>
          </a:p>
          <a:p>
            <a:pPr marL="274320" lvl="0" indent="-158496" algn="l" rtl="0">
              <a:spcBef>
                <a:spcPts val="600"/>
              </a:spcBef>
              <a:spcAft>
                <a:spcPts val="0"/>
              </a:spcAft>
              <a:buSzPts val="1824"/>
              <a:buNone/>
            </a:pPr>
            <a:endParaRPr sz="2400"/>
          </a:p>
          <a:p>
            <a:pPr marL="274320" lvl="0" indent="-158496" algn="l" rtl="0">
              <a:spcBef>
                <a:spcPts val="600"/>
              </a:spcBef>
              <a:spcAft>
                <a:spcPts val="0"/>
              </a:spcAft>
              <a:buSzPts val="1824"/>
              <a:buNone/>
            </a:pPr>
            <a:endParaRPr sz="2400"/>
          </a:p>
          <a:p>
            <a:pPr marL="274320" lvl="0" indent="-158496" algn="l" rtl="0">
              <a:spcBef>
                <a:spcPts val="600"/>
              </a:spcBef>
              <a:spcAft>
                <a:spcPts val="0"/>
              </a:spcAft>
              <a:buSzPts val="1824"/>
              <a:buNone/>
            </a:pPr>
            <a:endParaRPr sz="2400"/>
          </a:p>
          <a:p>
            <a:pPr marL="274320" lvl="0" indent="-274320" algn="l" rtl="0">
              <a:spcBef>
                <a:spcPts val="600"/>
              </a:spcBef>
              <a:spcAft>
                <a:spcPts val="0"/>
              </a:spcAft>
              <a:buSzPts val="1824"/>
              <a:buNone/>
            </a:pPr>
            <a:r>
              <a:rPr lang="en-US" sz="2400"/>
              <a:t>	</a:t>
            </a:r>
            <a:endParaRPr sz="2400"/>
          </a:p>
        </p:txBody>
      </p:sp>
      <p:sp>
        <p:nvSpPr>
          <p:cNvPr id="131" name="Google Shape;131;p2"/>
          <p:cNvSpPr/>
          <p:nvPr/>
        </p:nvSpPr>
        <p:spPr>
          <a:xfrm>
            <a:off x="914400" y="1371600"/>
            <a:ext cx="7086600" cy="3962400"/>
          </a:xfrm>
          <a:prstGeom prst="verticalScroll">
            <a:avLst>
              <a:gd name="adj" fmla="val 12500"/>
            </a:avLst>
          </a:prstGeom>
          <a:solidFill>
            <a:schemeClr val="lt1"/>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3200"/>
              <a:buFont typeface="Gill Sans"/>
              <a:buNone/>
            </a:pPr>
            <a:r>
              <a:rPr lang="en-US" sz="3200" b="1" i="0" u="none" strike="noStrike" cap="none">
                <a:solidFill>
                  <a:schemeClr val="dk1"/>
                </a:solidFill>
                <a:latin typeface="Gill Sans"/>
                <a:ea typeface="Gill Sans"/>
                <a:cs typeface="Gill Sans"/>
                <a:sym typeface="Gill Sans"/>
              </a:rPr>
              <a:t>Previous Lecture</a:t>
            </a:r>
            <a:endParaRPr/>
          </a:p>
          <a:p>
            <a:pPr marL="0" marR="0" lvl="0" indent="-152400" algn="l" rtl="0">
              <a:spcBef>
                <a:spcPts val="0"/>
              </a:spcBef>
              <a:spcAft>
                <a:spcPts val="0"/>
              </a:spcAft>
              <a:buClr>
                <a:schemeClr val="dk1"/>
              </a:buClr>
              <a:buSzPts val="2400"/>
              <a:buFont typeface="Arial"/>
              <a:buChar char="•"/>
            </a:pPr>
            <a:r>
              <a:rPr lang="en-US" sz="2400" b="1" i="0" u="none" strike="noStrike" cap="none">
                <a:solidFill>
                  <a:schemeClr val="dk1"/>
                </a:solidFill>
                <a:latin typeface="Gill Sans"/>
                <a:ea typeface="Gill Sans"/>
                <a:cs typeface="Gill Sans"/>
                <a:sym typeface="Gill Sans"/>
              </a:rPr>
              <a:t>Project Initiation</a:t>
            </a:r>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Gill Sans"/>
              <a:ea typeface="Gill Sans"/>
              <a:cs typeface="Gill Sans"/>
              <a:sym typeface="Gill Sans"/>
            </a:endParaRPr>
          </a:p>
          <a:p>
            <a:pPr marL="0" marR="0" lvl="0" indent="0" algn="l" rtl="0">
              <a:spcBef>
                <a:spcPts val="0"/>
              </a:spcBef>
              <a:spcAft>
                <a:spcPts val="0"/>
              </a:spcAft>
              <a:buClr>
                <a:schemeClr val="dk1"/>
              </a:buClr>
              <a:buSzPts val="3200"/>
              <a:buFont typeface="Gill Sans"/>
              <a:buNone/>
            </a:pPr>
            <a:r>
              <a:rPr lang="en-US" sz="3200" b="1" i="0" u="none" strike="noStrike" cap="none">
                <a:solidFill>
                  <a:schemeClr val="dk1"/>
                </a:solidFill>
                <a:latin typeface="Gill Sans"/>
                <a:ea typeface="Gill Sans"/>
                <a:cs typeface="Gill Sans"/>
                <a:sym typeface="Gill Sans"/>
              </a:rPr>
              <a:t>Overview of Today's Class</a:t>
            </a:r>
            <a:endParaRPr/>
          </a:p>
          <a:p>
            <a:pPr marL="0" marR="0" lvl="0" indent="-152400" algn="l" rtl="0">
              <a:spcBef>
                <a:spcPts val="0"/>
              </a:spcBef>
              <a:spcAft>
                <a:spcPts val="0"/>
              </a:spcAft>
              <a:buClr>
                <a:schemeClr val="dk1"/>
              </a:buClr>
              <a:buSzPts val="2400"/>
              <a:buFont typeface="Arial"/>
              <a:buChar char="•"/>
            </a:pPr>
            <a:r>
              <a:rPr lang="en-US" sz="2400" b="1" i="0" u="none" strike="noStrike" cap="none">
                <a:solidFill>
                  <a:schemeClr val="dk1"/>
                </a:solidFill>
                <a:latin typeface="Gill Sans"/>
                <a:ea typeface="Gill Sans"/>
                <a:cs typeface="Gill Sans"/>
                <a:sym typeface="Gill Sans"/>
              </a:rPr>
              <a:t>Project panning</a:t>
            </a:r>
            <a:endParaRPr/>
          </a:p>
          <a:p>
            <a:pPr marL="0" marR="0" lvl="0" indent="0" algn="l" rtl="0">
              <a:spcBef>
                <a:spcPts val="0"/>
              </a:spcBef>
              <a:spcAft>
                <a:spcPts val="0"/>
              </a:spcAft>
              <a:buClr>
                <a:schemeClr val="dk1"/>
              </a:buClr>
              <a:buSzPts val="2400"/>
              <a:buFont typeface="Arial"/>
              <a:buNone/>
            </a:pPr>
            <a:endParaRPr sz="2400" b="1" i="0" u="none" strike="noStrike" cap="none">
              <a:solidFill>
                <a:schemeClr val="dk1"/>
              </a:solidFill>
              <a:latin typeface="Gill Sans"/>
              <a:ea typeface="Gill Sans"/>
              <a:cs typeface="Gill Sans"/>
              <a:sym typeface="Gill Sans"/>
            </a:endParaRPr>
          </a:p>
        </p:txBody>
      </p:sp>
      <p:sp>
        <p:nvSpPr>
          <p:cNvPr id="132" name="Google Shape;132;p2"/>
          <p:cNvSpPr/>
          <p:nvPr/>
        </p:nvSpPr>
        <p:spPr>
          <a:xfrm>
            <a:off x="990600" y="5562600"/>
            <a:ext cx="7010400" cy="609600"/>
          </a:xfrm>
          <a:prstGeom prst="homePlate">
            <a:avLst>
              <a:gd name="adj" fmla="val 50000"/>
            </a:avLst>
          </a:prstGeom>
          <a:solidFill>
            <a:schemeClr val="lt1"/>
          </a:solidFill>
          <a:ln w="19050" cap="flat" cmpd="sng">
            <a:solidFill>
              <a:schemeClr val="accent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1" i="0" u="none" strike="noStrike" cap="none">
                <a:solidFill>
                  <a:schemeClr val="dk1"/>
                </a:solidFill>
                <a:latin typeface="Gill Sans"/>
                <a:ea typeface="Gill Sans"/>
                <a:cs typeface="Gill Sans"/>
                <a:sym typeface="Gill Sans"/>
              </a:rPr>
              <a:t>Next Class &gt;&gt; Project Planning in IT</a:t>
            </a:r>
            <a:endParaRPr sz="2400" b="1" i="0" u="none" strike="noStrike" cap="none">
              <a:solidFill>
                <a:schemeClr val="dk1"/>
              </a:solidFill>
              <a:latin typeface="Gill Sans"/>
              <a:ea typeface="Gill Sans"/>
              <a:cs typeface="Gill Sans"/>
              <a:sym typeface="Gill San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20"/>
          <p:cNvSpPr txBox="1">
            <a:spLocks noGrp="1"/>
          </p:cNvSpPr>
          <p:nvPr>
            <p:ph type="title"/>
          </p:nvPr>
        </p:nvSpPr>
        <p:spPr>
          <a:xfrm>
            <a:off x="87675" y="105425"/>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Network diagram</a:t>
            </a:r>
            <a:endParaRPr/>
          </a:p>
        </p:txBody>
      </p:sp>
      <p:sp>
        <p:nvSpPr>
          <p:cNvPr id="242" name="Google Shape;242;p20"/>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lnSpcReduction="10000"/>
          </a:bodyPr>
          <a:lstStyle/>
          <a:p>
            <a:pPr marL="274320" lvl="0" indent="-274320" algn="l" rtl="0">
              <a:spcBef>
                <a:spcPts val="0"/>
              </a:spcBef>
              <a:spcAft>
                <a:spcPts val="0"/>
              </a:spcAft>
              <a:buSzPts val="1976"/>
              <a:buNone/>
            </a:pPr>
            <a:r>
              <a:rPr lang="en-US"/>
              <a:t>Network:</a:t>
            </a:r>
            <a:endParaRPr/>
          </a:p>
          <a:p>
            <a:pPr marL="548640" lvl="1" indent="-274320" algn="l" rtl="0">
              <a:spcBef>
                <a:spcPts val="500"/>
              </a:spcBef>
              <a:spcAft>
                <a:spcPts val="0"/>
              </a:spcAft>
              <a:buSzPts val="1748"/>
              <a:buNone/>
            </a:pPr>
            <a:r>
              <a:rPr lang="en-US"/>
              <a:t>A network consist of a set of points and set of lines connecting different pairs of points.</a:t>
            </a:r>
            <a:endParaRPr/>
          </a:p>
          <a:p>
            <a:pPr marL="548640" lvl="1" indent="-274320" algn="l" rtl="0">
              <a:spcBef>
                <a:spcPts val="500"/>
              </a:spcBef>
              <a:spcAft>
                <a:spcPts val="0"/>
              </a:spcAft>
              <a:buSzPts val="1748"/>
              <a:buNone/>
            </a:pPr>
            <a:endParaRPr/>
          </a:p>
          <a:p>
            <a:pPr marL="548640" lvl="1" indent="-274320" algn="l" rtl="0">
              <a:spcBef>
                <a:spcPts val="500"/>
              </a:spcBef>
              <a:spcAft>
                <a:spcPts val="0"/>
              </a:spcAft>
              <a:buSzPts val="1748"/>
              <a:buNone/>
            </a:pPr>
            <a:endParaRPr/>
          </a:p>
          <a:p>
            <a:pPr marL="274320" lvl="0" indent="-274320" algn="l" rtl="0">
              <a:spcBef>
                <a:spcPts val="600"/>
              </a:spcBef>
              <a:spcAft>
                <a:spcPts val="0"/>
              </a:spcAft>
              <a:buSzPts val="1976"/>
              <a:buNone/>
            </a:pPr>
            <a:r>
              <a:rPr lang="en-US"/>
              <a:t>Events:</a:t>
            </a:r>
            <a:endParaRPr/>
          </a:p>
          <a:p>
            <a:pPr marL="274320" lvl="0" indent="-274320" algn="l" rtl="0">
              <a:spcBef>
                <a:spcPts val="600"/>
              </a:spcBef>
              <a:spcAft>
                <a:spcPts val="0"/>
              </a:spcAft>
              <a:buSzPts val="1976"/>
              <a:buNone/>
            </a:pPr>
            <a:r>
              <a:rPr lang="en-US"/>
              <a:t>	</a:t>
            </a:r>
            <a:r>
              <a:rPr lang="en-US" sz="2300">
                <a:solidFill>
                  <a:schemeClr val="dk2"/>
                </a:solidFill>
              </a:rPr>
              <a:t>Events are commonly represented by circles in network diagrams.</a:t>
            </a:r>
            <a:endParaRPr/>
          </a:p>
          <a:p>
            <a:pPr marL="548640" lvl="1" indent="-274320" algn="l" rtl="0">
              <a:spcBef>
                <a:spcPts val="500"/>
              </a:spcBef>
              <a:spcAft>
                <a:spcPts val="0"/>
              </a:spcAft>
              <a:buSzPts val="1748"/>
              <a:buNone/>
            </a:pPr>
            <a:endParaRPr/>
          </a:p>
          <a:p>
            <a:pPr marL="548640" lvl="1" indent="-274320" algn="l" rtl="0">
              <a:spcBef>
                <a:spcPts val="500"/>
              </a:spcBef>
              <a:spcAft>
                <a:spcPts val="0"/>
              </a:spcAft>
              <a:buSzPts val="1748"/>
              <a:buNone/>
            </a:pPr>
            <a:endParaRPr/>
          </a:p>
          <a:p>
            <a:pPr marL="274320" lvl="0" indent="-274320" algn="l" rtl="0">
              <a:spcBef>
                <a:spcPts val="600"/>
              </a:spcBef>
              <a:spcAft>
                <a:spcPts val="0"/>
              </a:spcAft>
              <a:buSzPts val="1976"/>
              <a:buNone/>
            </a:pPr>
            <a:r>
              <a:rPr lang="en-US"/>
              <a:t>Activity:</a:t>
            </a:r>
            <a:endParaRPr/>
          </a:p>
          <a:p>
            <a:pPr marL="274320" lvl="0" indent="-274320" algn="l" rtl="0">
              <a:spcBef>
                <a:spcPts val="600"/>
              </a:spcBef>
              <a:spcAft>
                <a:spcPts val="0"/>
              </a:spcAft>
              <a:buSzPts val="1976"/>
              <a:buNone/>
            </a:pPr>
            <a:r>
              <a:rPr lang="en-US"/>
              <a:t>	</a:t>
            </a:r>
            <a:r>
              <a:rPr lang="en-US" sz="2300">
                <a:solidFill>
                  <a:schemeClr val="dk2"/>
                </a:solidFill>
              </a:rPr>
              <a:t>The arrows are called activity.</a:t>
            </a:r>
            <a:endParaRPr/>
          </a:p>
          <a:p>
            <a:pPr marL="274320" lvl="0" indent="-274320" algn="l" rtl="0">
              <a:spcBef>
                <a:spcPts val="600"/>
              </a:spcBef>
              <a:spcAft>
                <a:spcPts val="0"/>
              </a:spcAft>
              <a:buSzPts val="1976"/>
              <a:buNone/>
            </a:pPr>
            <a:endParaRPr/>
          </a:p>
          <a:p>
            <a:pPr marL="548640" lvl="1" indent="-274320" algn="l" rtl="0">
              <a:spcBef>
                <a:spcPts val="500"/>
              </a:spcBef>
              <a:spcAft>
                <a:spcPts val="0"/>
              </a:spcAft>
              <a:buSzPts val="1748"/>
              <a:buNone/>
            </a:pPr>
            <a:endParaRPr/>
          </a:p>
        </p:txBody>
      </p:sp>
      <p:sp>
        <p:nvSpPr>
          <p:cNvPr id="243" name="Google Shape;243;p20"/>
          <p:cNvSpPr/>
          <p:nvPr/>
        </p:nvSpPr>
        <p:spPr>
          <a:xfrm>
            <a:off x="2590800" y="2681280"/>
            <a:ext cx="609600" cy="609600"/>
          </a:xfrm>
          <a:prstGeom prst="ellipse">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244" name="Google Shape;244;p20"/>
          <p:cNvSpPr/>
          <p:nvPr/>
        </p:nvSpPr>
        <p:spPr>
          <a:xfrm>
            <a:off x="4038600" y="2681280"/>
            <a:ext cx="609600" cy="609600"/>
          </a:xfrm>
          <a:prstGeom prst="ellipse">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245" name="Google Shape;245;p20"/>
          <p:cNvSpPr/>
          <p:nvPr/>
        </p:nvSpPr>
        <p:spPr>
          <a:xfrm>
            <a:off x="5486400" y="2209800"/>
            <a:ext cx="609600" cy="609600"/>
          </a:xfrm>
          <a:prstGeom prst="ellipse">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246" name="Google Shape;246;p20"/>
          <p:cNvSpPr/>
          <p:nvPr/>
        </p:nvSpPr>
        <p:spPr>
          <a:xfrm>
            <a:off x="5486400" y="2971800"/>
            <a:ext cx="609600" cy="609600"/>
          </a:xfrm>
          <a:prstGeom prst="ellipse">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cxnSp>
        <p:nvCxnSpPr>
          <p:cNvPr id="247" name="Google Shape;247;p20"/>
          <p:cNvCxnSpPr>
            <a:stCxn id="243" idx="6"/>
            <a:endCxn id="244" idx="2"/>
          </p:cNvCxnSpPr>
          <p:nvPr/>
        </p:nvCxnSpPr>
        <p:spPr>
          <a:xfrm>
            <a:off x="3200400" y="2986080"/>
            <a:ext cx="838200" cy="0"/>
          </a:xfrm>
          <a:prstGeom prst="straightConnector1">
            <a:avLst/>
          </a:prstGeom>
          <a:noFill/>
          <a:ln w="9525" cap="flat" cmpd="sng">
            <a:solidFill>
              <a:schemeClr val="accent1"/>
            </a:solidFill>
            <a:prstDash val="solid"/>
            <a:round/>
            <a:headEnd type="none" w="sm" len="sm"/>
            <a:tailEnd type="stealth" w="med" len="med"/>
          </a:ln>
        </p:spPr>
      </p:cxnSp>
      <p:cxnSp>
        <p:nvCxnSpPr>
          <p:cNvPr id="248" name="Google Shape;248;p20"/>
          <p:cNvCxnSpPr>
            <a:stCxn id="244" idx="7"/>
            <a:endCxn id="245" idx="2"/>
          </p:cNvCxnSpPr>
          <p:nvPr/>
        </p:nvCxnSpPr>
        <p:spPr>
          <a:xfrm rot="10800000" flipH="1">
            <a:off x="4558926" y="2514654"/>
            <a:ext cx="927600" cy="255900"/>
          </a:xfrm>
          <a:prstGeom prst="straightConnector1">
            <a:avLst/>
          </a:prstGeom>
          <a:noFill/>
          <a:ln w="9525" cap="flat" cmpd="sng">
            <a:solidFill>
              <a:schemeClr val="accent1"/>
            </a:solidFill>
            <a:prstDash val="solid"/>
            <a:round/>
            <a:headEnd type="none" w="sm" len="sm"/>
            <a:tailEnd type="stealth" w="med" len="med"/>
          </a:ln>
        </p:spPr>
      </p:cxnSp>
      <p:cxnSp>
        <p:nvCxnSpPr>
          <p:cNvPr id="249" name="Google Shape;249;p20"/>
          <p:cNvCxnSpPr>
            <a:stCxn id="244" idx="5"/>
            <a:endCxn id="246" idx="2"/>
          </p:cNvCxnSpPr>
          <p:nvPr/>
        </p:nvCxnSpPr>
        <p:spPr>
          <a:xfrm>
            <a:off x="4558926" y="3201606"/>
            <a:ext cx="927600" cy="75000"/>
          </a:xfrm>
          <a:prstGeom prst="straightConnector1">
            <a:avLst/>
          </a:prstGeom>
          <a:noFill/>
          <a:ln w="9525" cap="flat" cmpd="sng">
            <a:solidFill>
              <a:schemeClr val="accent1"/>
            </a:solidFill>
            <a:prstDash val="solid"/>
            <a:round/>
            <a:headEnd type="none" w="sm" len="sm"/>
            <a:tailEnd type="stealth" w="med" len="med"/>
          </a:ln>
        </p:spPr>
      </p:cxnSp>
      <p:sp>
        <p:nvSpPr>
          <p:cNvPr id="250" name="Google Shape;250;p20"/>
          <p:cNvSpPr/>
          <p:nvPr/>
        </p:nvSpPr>
        <p:spPr>
          <a:xfrm>
            <a:off x="2590800" y="4333848"/>
            <a:ext cx="609600" cy="609600"/>
          </a:xfrm>
          <a:prstGeom prst="ellipse">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251" name="Google Shape;251;p20"/>
          <p:cNvSpPr/>
          <p:nvPr/>
        </p:nvSpPr>
        <p:spPr>
          <a:xfrm>
            <a:off x="5486400" y="4333848"/>
            <a:ext cx="609600" cy="609600"/>
          </a:xfrm>
          <a:prstGeom prst="ellipse">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cxnSp>
        <p:nvCxnSpPr>
          <p:cNvPr id="252" name="Google Shape;252;p20"/>
          <p:cNvCxnSpPr>
            <a:endCxn id="251" idx="2"/>
          </p:cNvCxnSpPr>
          <p:nvPr/>
        </p:nvCxnSpPr>
        <p:spPr>
          <a:xfrm>
            <a:off x="3200400" y="4638648"/>
            <a:ext cx="2286000" cy="0"/>
          </a:xfrm>
          <a:prstGeom prst="straightConnector1">
            <a:avLst/>
          </a:prstGeom>
          <a:noFill/>
          <a:ln w="9525" cap="flat" cmpd="sng">
            <a:solidFill>
              <a:schemeClr val="accent1"/>
            </a:solidFill>
            <a:prstDash val="solid"/>
            <a:round/>
            <a:headEnd type="none" w="sm" len="sm"/>
            <a:tailEnd type="stealth" w="med" len="med"/>
          </a:ln>
        </p:spPr>
      </p:cxnSp>
      <p:sp>
        <p:nvSpPr>
          <p:cNvPr id="253" name="Google Shape;253;p20"/>
          <p:cNvSpPr txBox="1"/>
          <p:nvPr/>
        </p:nvSpPr>
        <p:spPr>
          <a:xfrm>
            <a:off x="2209800" y="4943448"/>
            <a:ext cx="148149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Starting Event</a:t>
            </a:r>
            <a:endParaRPr sz="1800">
              <a:solidFill>
                <a:schemeClr val="dk1"/>
              </a:solidFill>
              <a:latin typeface="Gill Sans"/>
              <a:ea typeface="Gill Sans"/>
              <a:cs typeface="Gill Sans"/>
              <a:sym typeface="Gill Sans"/>
            </a:endParaRPr>
          </a:p>
        </p:txBody>
      </p:sp>
      <p:sp>
        <p:nvSpPr>
          <p:cNvPr id="254" name="Google Shape;254;p20"/>
          <p:cNvSpPr txBox="1"/>
          <p:nvPr/>
        </p:nvSpPr>
        <p:spPr>
          <a:xfrm>
            <a:off x="5029200" y="5019648"/>
            <a:ext cx="187923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Completion Event</a:t>
            </a:r>
            <a:endParaRPr sz="1800">
              <a:solidFill>
                <a:schemeClr val="dk1"/>
              </a:solidFill>
              <a:latin typeface="Gill Sans"/>
              <a:ea typeface="Gill Sans"/>
              <a:cs typeface="Gill Sans"/>
              <a:sym typeface="Gill Sans"/>
            </a:endParaRPr>
          </a:p>
        </p:txBody>
      </p:sp>
      <p:cxnSp>
        <p:nvCxnSpPr>
          <p:cNvPr id="255" name="Google Shape;255;p20"/>
          <p:cNvCxnSpPr/>
          <p:nvPr/>
        </p:nvCxnSpPr>
        <p:spPr>
          <a:xfrm>
            <a:off x="5638800" y="5867400"/>
            <a:ext cx="2286000" cy="0"/>
          </a:xfrm>
          <a:prstGeom prst="straightConnector1">
            <a:avLst/>
          </a:prstGeom>
          <a:noFill/>
          <a:ln w="9525" cap="flat" cmpd="sng">
            <a:solidFill>
              <a:schemeClr val="accent1"/>
            </a:solidFill>
            <a:prstDash val="solid"/>
            <a:round/>
            <a:headEnd type="none" w="sm" len="sm"/>
            <a:tailEnd type="stealth" w="med" len="med"/>
          </a:ln>
        </p:spPr>
      </p:cxnSp>
      <p:sp>
        <p:nvSpPr>
          <p:cNvPr id="256" name="Google Shape;256;p20"/>
          <p:cNvSpPr txBox="1"/>
          <p:nvPr/>
        </p:nvSpPr>
        <p:spPr>
          <a:xfrm>
            <a:off x="6400800" y="5867400"/>
            <a:ext cx="89800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Activity</a:t>
            </a:r>
            <a:endParaRPr sz="1800">
              <a:solidFill>
                <a:schemeClr val="dk1"/>
              </a:solidFill>
              <a:latin typeface="Gill Sans"/>
              <a:ea typeface="Gill Sans"/>
              <a:cs typeface="Gill Sans"/>
              <a:sym typeface="Gill Sans"/>
            </a:endParaRPr>
          </a:p>
        </p:txBody>
      </p:sp>
      <p:sp>
        <p:nvSpPr>
          <p:cNvPr id="257" name="Google Shape;257;p20"/>
          <p:cNvSpPr/>
          <p:nvPr/>
        </p:nvSpPr>
        <p:spPr>
          <a:xfrm>
            <a:off x="5029200" y="5562600"/>
            <a:ext cx="609600" cy="609600"/>
          </a:xfrm>
          <a:prstGeom prst="ellipse">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
        <p:nvSpPr>
          <p:cNvPr id="258" name="Google Shape;258;p20"/>
          <p:cNvSpPr/>
          <p:nvPr/>
        </p:nvSpPr>
        <p:spPr>
          <a:xfrm>
            <a:off x="7924800" y="5562600"/>
            <a:ext cx="609600" cy="609600"/>
          </a:xfrm>
          <a:prstGeom prst="ellipse">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Gill Sans"/>
              <a:ea typeface="Gill Sans"/>
              <a:cs typeface="Gill Sans"/>
              <a:sym typeface="Gill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Event</a:t>
            </a:r>
            <a:endParaRPr/>
          </a:p>
        </p:txBody>
      </p:sp>
      <p:sp>
        <p:nvSpPr>
          <p:cNvPr id="264" name="Google Shape;264;p21"/>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265" name="Google Shape;265;p21"/>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21</a:t>
            </a:fld>
            <a:endParaRPr/>
          </a:p>
        </p:txBody>
      </p:sp>
      <p:sp>
        <p:nvSpPr>
          <p:cNvPr id="266" name="Google Shape;266;p21"/>
          <p:cNvSpPr txBox="1">
            <a:spLocks noGrp="1"/>
          </p:cNvSpPr>
          <p:nvPr>
            <p:ph type="body" idx="1"/>
          </p:nvPr>
        </p:nvSpPr>
        <p:spPr>
          <a:xfrm>
            <a:off x="457200" y="1219200"/>
            <a:ext cx="8229600" cy="4937760"/>
          </a:xfrm>
          <a:prstGeom prst="rect">
            <a:avLst/>
          </a:prstGeom>
          <a:solidFill>
            <a:schemeClr val="lt1"/>
          </a:solidFill>
          <a:ln w="9525" cap="flat" cmpd="sng">
            <a:solidFill>
              <a:schemeClr val="dk2"/>
            </a:solidFill>
            <a:prstDash val="solid"/>
            <a:round/>
            <a:headEnd type="none" w="sm" len="sm"/>
            <a:tailEnd type="none" w="sm" len="sm"/>
          </a:ln>
          <a:effectLst>
            <a:outerShdw dist="107763" dir="18900000" algn="ctr" rotWithShape="0">
              <a:schemeClr val="lt2">
                <a:alpha val="49803"/>
              </a:schemeClr>
            </a:outerShdw>
          </a:effectLst>
        </p:spPr>
        <p:txBody>
          <a:bodyPr spcFirstLastPara="1" wrap="square" lIns="91425" tIns="45700" rIns="91425" bIns="45700" anchor="t" anchorCtr="0">
            <a:normAutofit/>
          </a:bodyPr>
          <a:lstStyle/>
          <a:p>
            <a:pPr marL="369888" lvl="0" indent="-304800" algn="just" rtl="0">
              <a:lnSpc>
                <a:spcPct val="130000"/>
              </a:lnSpc>
              <a:spcBef>
                <a:spcPts val="0"/>
              </a:spcBef>
              <a:spcAft>
                <a:spcPts val="0"/>
              </a:spcAft>
              <a:buClr>
                <a:srgbClr val="CC3300"/>
              </a:buClr>
              <a:buSzPts val="2200"/>
              <a:buChar char="🞂"/>
            </a:pPr>
            <a:r>
              <a:rPr lang="en-US" sz="2200"/>
              <a:t>The point in time </a:t>
            </a:r>
            <a:r>
              <a:rPr lang="en-US" sz="2200" b="1"/>
              <a:t>when an activity starts or finishes, start and finish </a:t>
            </a:r>
            <a:r>
              <a:rPr lang="en-US" sz="2200" b="1" u="sng"/>
              <a:t>events</a:t>
            </a:r>
            <a:r>
              <a:rPr lang="en-US" sz="2200" b="1"/>
              <a:t> are added.</a:t>
            </a:r>
            <a:endParaRPr/>
          </a:p>
          <a:p>
            <a:pPr marL="369888" lvl="0" indent="-273050" algn="just" rtl="0">
              <a:lnSpc>
                <a:spcPct val="130000"/>
              </a:lnSpc>
              <a:spcBef>
                <a:spcPts val="600"/>
              </a:spcBef>
              <a:spcAft>
                <a:spcPts val="0"/>
              </a:spcAft>
              <a:buClr>
                <a:srgbClr val="CC3300"/>
              </a:buClr>
              <a:buSzPts val="500"/>
              <a:buFont typeface="Noto Sans Symbols"/>
              <a:buNone/>
            </a:pPr>
            <a:endParaRPr sz="500"/>
          </a:p>
          <a:p>
            <a:pPr marL="369888" lvl="0" indent="-304800" algn="just" rtl="0">
              <a:lnSpc>
                <a:spcPct val="130000"/>
              </a:lnSpc>
              <a:spcBef>
                <a:spcPts val="600"/>
              </a:spcBef>
              <a:spcAft>
                <a:spcPts val="0"/>
              </a:spcAft>
              <a:buClr>
                <a:srgbClr val="CC3300"/>
              </a:buClr>
              <a:buSzPts val="2200"/>
              <a:buChar char="🞂"/>
            </a:pPr>
            <a:r>
              <a:rPr lang="en-US" sz="2200"/>
              <a:t>An </a:t>
            </a:r>
            <a:r>
              <a:rPr lang="en-US" sz="2200" b="1" u="sng">
                <a:solidFill>
                  <a:schemeClr val="accent2"/>
                </a:solidFill>
              </a:rPr>
              <a:t>event (= node = connector)</a:t>
            </a:r>
            <a:r>
              <a:rPr lang="en-US" sz="2200"/>
              <a:t> unlike an activity, </a:t>
            </a:r>
            <a:r>
              <a:rPr lang="en-US" sz="2200" b="1"/>
              <a:t>does not consume time or resources</a:t>
            </a:r>
            <a:r>
              <a:rPr lang="en-US" sz="2200"/>
              <a:t>, it merely represents a </a:t>
            </a:r>
            <a:r>
              <a:rPr lang="en-US" sz="2200" b="1" u="sng">
                <a:solidFill>
                  <a:schemeClr val="accent2"/>
                </a:solidFill>
              </a:rPr>
              <a:t>point in time</a:t>
            </a:r>
            <a:r>
              <a:rPr lang="en-US" sz="2200"/>
              <a:t> at which something happen.</a:t>
            </a:r>
            <a:endParaRPr/>
          </a:p>
          <a:p>
            <a:pPr marL="369888" lvl="0" indent="-273050" algn="just" rtl="0">
              <a:lnSpc>
                <a:spcPct val="130000"/>
              </a:lnSpc>
              <a:spcBef>
                <a:spcPts val="600"/>
              </a:spcBef>
              <a:spcAft>
                <a:spcPts val="0"/>
              </a:spcAft>
              <a:buClr>
                <a:srgbClr val="CC3300"/>
              </a:buClr>
              <a:buSzPts val="500"/>
              <a:buFont typeface="Noto Sans Symbols"/>
              <a:buNone/>
            </a:pPr>
            <a:endParaRPr sz="500"/>
          </a:p>
          <a:p>
            <a:pPr marL="369888" lvl="0" indent="-304800" algn="just" rtl="0">
              <a:lnSpc>
                <a:spcPct val="130000"/>
              </a:lnSpc>
              <a:spcBef>
                <a:spcPts val="600"/>
              </a:spcBef>
              <a:spcAft>
                <a:spcPts val="0"/>
              </a:spcAft>
              <a:buClr>
                <a:srgbClr val="CC3300"/>
              </a:buClr>
              <a:buSzPts val="2200"/>
              <a:buChar char="🞂"/>
            </a:pPr>
            <a:r>
              <a:rPr lang="en-US" sz="2200" b="1"/>
              <a:t>Numbers are given to the events to provide a unique identity</a:t>
            </a:r>
            <a:r>
              <a:rPr lang="en-US" sz="2200"/>
              <a:t> to each activity.</a:t>
            </a:r>
            <a:endParaRPr/>
          </a:p>
          <a:p>
            <a:pPr marL="369888" lvl="0" indent="-273050" algn="just" rtl="0">
              <a:lnSpc>
                <a:spcPct val="130000"/>
              </a:lnSpc>
              <a:spcBef>
                <a:spcPts val="600"/>
              </a:spcBef>
              <a:spcAft>
                <a:spcPts val="0"/>
              </a:spcAft>
              <a:buClr>
                <a:srgbClr val="CC3300"/>
              </a:buClr>
              <a:buSzPts val="500"/>
              <a:buFont typeface="Noto Sans Symbols"/>
              <a:buNone/>
            </a:pPr>
            <a:endParaRPr sz="500"/>
          </a:p>
          <a:p>
            <a:pPr marL="369888" lvl="0" indent="-304800" algn="just" rtl="0">
              <a:lnSpc>
                <a:spcPct val="130000"/>
              </a:lnSpc>
              <a:spcBef>
                <a:spcPts val="600"/>
              </a:spcBef>
              <a:spcAft>
                <a:spcPts val="0"/>
              </a:spcAft>
              <a:buClr>
                <a:srgbClr val="CC3300"/>
              </a:buClr>
              <a:buSzPts val="2200"/>
              <a:buChar char="🞂"/>
            </a:pPr>
            <a:r>
              <a:rPr lang="en-US" sz="2200" b="1"/>
              <a:t>The first event</a:t>
            </a:r>
            <a:r>
              <a:rPr lang="en-US" sz="2200"/>
              <a:t> in a project schedule is the </a:t>
            </a:r>
            <a:r>
              <a:rPr lang="en-US" sz="2200" b="1"/>
              <a:t>start of the project</a:t>
            </a:r>
            <a:r>
              <a:rPr lang="en-US" sz="2200"/>
              <a:t>.</a:t>
            </a:r>
            <a:endParaRPr/>
          </a:p>
          <a:p>
            <a:pPr marL="369888" lvl="0" indent="-304800" algn="just" rtl="0">
              <a:lnSpc>
                <a:spcPct val="130000"/>
              </a:lnSpc>
              <a:spcBef>
                <a:spcPts val="600"/>
              </a:spcBef>
              <a:spcAft>
                <a:spcPts val="0"/>
              </a:spcAft>
              <a:buClr>
                <a:srgbClr val="CC3300"/>
              </a:buClr>
              <a:buSzPts val="2200"/>
              <a:buChar char="🞂"/>
            </a:pPr>
            <a:r>
              <a:rPr lang="en-US" sz="2200" b="1"/>
              <a:t>The last event </a:t>
            </a:r>
            <a:r>
              <a:rPr lang="en-US" sz="2200"/>
              <a:t>in a project schedule is </a:t>
            </a:r>
            <a:r>
              <a:rPr lang="en-US" sz="2200" b="1"/>
              <a:t>the end of the project</a:t>
            </a:r>
            <a:r>
              <a:rPr lang="en-US" sz="2200"/>
              <a:t>.</a:t>
            </a:r>
            <a:endParaRPr/>
          </a:p>
          <a:p>
            <a:pPr marL="369888" lvl="0" indent="-280670" algn="just" rtl="0">
              <a:lnSpc>
                <a:spcPct val="130000"/>
              </a:lnSpc>
              <a:spcBef>
                <a:spcPts val="600"/>
              </a:spcBef>
              <a:spcAft>
                <a:spcPts val="0"/>
              </a:spcAft>
              <a:buClr>
                <a:srgbClr val="CC3300"/>
              </a:buClr>
              <a:buSzPts val="380"/>
              <a:buFont typeface="Noto Sans Symbols"/>
              <a:buNone/>
            </a:pPr>
            <a:endParaRPr sz="500"/>
          </a:p>
          <a:p>
            <a:pPr marL="369888" lvl="0" indent="-280670" algn="just" rtl="0">
              <a:lnSpc>
                <a:spcPct val="130000"/>
              </a:lnSpc>
              <a:spcBef>
                <a:spcPts val="600"/>
              </a:spcBef>
              <a:spcAft>
                <a:spcPts val="0"/>
              </a:spcAft>
              <a:buClr>
                <a:srgbClr val="CC3300"/>
              </a:buClr>
              <a:buSzPts val="380"/>
              <a:buFont typeface="Noto Sans Symbols"/>
              <a:buNone/>
            </a:pPr>
            <a:endParaRPr sz="5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2"/>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Event Types</a:t>
            </a:r>
            <a:endParaRPr/>
          </a:p>
        </p:txBody>
      </p:sp>
      <p:sp>
        <p:nvSpPr>
          <p:cNvPr id="272" name="Google Shape;272;p22"/>
          <p:cNvSpPr txBox="1">
            <a:spLocks noGrp="1"/>
          </p:cNvSpPr>
          <p:nvPr>
            <p:ph type="body" idx="1"/>
          </p:nvPr>
        </p:nvSpPr>
        <p:spPr>
          <a:xfrm>
            <a:off x="457200" y="1219200"/>
            <a:ext cx="5791200" cy="4937760"/>
          </a:xfrm>
          <a:prstGeom prst="rect">
            <a:avLst/>
          </a:prstGeom>
          <a:noFill/>
          <a:ln>
            <a:noFill/>
          </a:ln>
        </p:spPr>
        <p:txBody>
          <a:bodyPr spcFirstLastPara="1" wrap="square" lIns="91425" tIns="45700" rIns="91425" bIns="45700" anchor="t" anchorCtr="0">
            <a:normAutofit fontScale="85000" lnSpcReduction="20000"/>
          </a:bodyPr>
          <a:lstStyle/>
          <a:p>
            <a:pPr marL="274320" lvl="0" indent="-274320" algn="l" rtl="0">
              <a:spcBef>
                <a:spcPts val="0"/>
              </a:spcBef>
              <a:spcAft>
                <a:spcPts val="0"/>
              </a:spcAft>
              <a:buSzPct val="76000"/>
              <a:buChar char="🞂"/>
            </a:pPr>
            <a:r>
              <a:rPr lang="en-US"/>
              <a:t>An event represents a point in time signifying the completion of some activities and the beginning of new ones. This is usually represented by a circle in a network which is also called a </a:t>
            </a:r>
            <a:r>
              <a:rPr lang="en-US" b="1"/>
              <a:t>node</a:t>
            </a:r>
            <a:r>
              <a:rPr lang="en-US"/>
              <a:t> or </a:t>
            </a:r>
            <a:r>
              <a:rPr lang="en-US" b="1"/>
              <a:t>connector</a:t>
            </a:r>
            <a:r>
              <a:rPr lang="en-US"/>
              <a:t>. </a:t>
            </a:r>
            <a:endParaRPr/>
          </a:p>
          <a:p>
            <a:pPr marL="274320" lvl="0" indent="-274320" algn="l" rtl="0">
              <a:spcBef>
                <a:spcPts val="600"/>
              </a:spcBef>
              <a:spcAft>
                <a:spcPts val="0"/>
              </a:spcAft>
              <a:buSzPct val="76000"/>
              <a:buChar char="🞂"/>
            </a:pPr>
            <a:r>
              <a:rPr lang="en-US"/>
              <a:t>The events are classified in to three categories</a:t>
            </a:r>
            <a:endParaRPr/>
          </a:p>
          <a:p>
            <a:pPr marL="731520" lvl="1" indent="-457200" algn="l" rtl="0">
              <a:spcBef>
                <a:spcPts val="500"/>
              </a:spcBef>
              <a:spcAft>
                <a:spcPts val="0"/>
              </a:spcAft>
              <a:buSzPct val="76000"/>
              <a:buFont typeface="Bookman Old Style"/>
              <a:buAutoNum type="arabicPeriod"/>
            </a:pPr>
            <a:r>
              <a:rPr lang="en-US" b="1"/>
              <a:t>Merge event </a:t>
            </a:r>
            <a:r>
              <a:rPr lang="en-US"/>
              <a:t>– When more than one activity </a:t>
            </a:r>
            <a:r>
              <a:rPr lang="en-US" u="sng"/>
              <a:t>comes and joins an event</a:t>
            </a:r>
            <a:r>
              <a:rPr lang="en-US"/>
              <a:t> such an event is known as merge event. </a:t>
            </a:r>
            <a:endParaRPr/>
          </a:p>
          <a:p>
            <a:pPr marL="731520" lvl="1" indent="-457200" algn="l" rtl="0">
              <a:spcBef>
                <a:spcPts val="500"/>
              </a:spcBef>
              <a:spcAft>
                <a:spcPts val="0"/>
              </a:spcAft>
              <a:buSzPct val="76000"/>
              <a:buFont typeface="Bookman Old Style"/>
              <a:buAutoNum type="arabicPeriod"/>
            </a:pPr>
            <a:r>
              <a:rPr lang="en-US" b="1"/>
              <a:t>Burst event </a:t>
            </a:r>
            <a:r>
              <a:rPr lang="en-US"/>
              <a:t>– When more than one activity </a:t>
            </a:r>
            <a:r>
              <a:rPr lang="en-US" u="sng"/>
              <a:t>leaves an event</a:t>
            </a:r>
            <a:r>
              <a:rPr lang="en-US"/>
              <a:t> such an event is known as burst event. </a:t>
            </a:r>
            <a:endParaRPr/>
          </a:p>
          <a:p>
            <a:pPr marL="731520" lvl="1" indent="-457200" algn="l" rtl="0">
              <a:spcBef>
                <a:spcPts val="500"/>
              </a:spcBef>
              <a:spcAft>
                <a:spcPts val="0"/>
              </a:spcAft>
              <a:buSzPct val="76000"/>
              <a:buFont typeface="Bookman Old Style"/>
              <a:buAutoNum type="arabicPeriod"/>
            </a:pPr>
            <a:r>
              <a:rPr lang="en-US" b="1"/>
              <a:t>Merge and Burst event </a:t>
            </a:r>
            <a:r>
              <a:rPr lang="en-US"/>
              <a:t>– An activity may be merge and burst event at the same time as with respect to some activities it can be a merge event and with respect to some other activities it may be a burst event</a:t>
            </a:r>
            <a:endParaRPr/>
          </a:p>
          <a:p>
            <a:pPr marL="731520" lvl="1" indent="-362851" algn="l" rtl="0">
              <a:spcBef>
                <a:spcPts val="500"/>
              </a:spcBef>
              <a:spcAft>
                <a:spcPts val="0"/>
              </a:spcAft>
              <a:buSzPct val="76000"/>
              <a:buFont typeface="Bookman Old Style"/>
              <a:buNone/>
            </a:pPr>
            <a:endParaRPr/>
          </a:p>
        </p:txBody>
      </p:sp>
      <p:pic>
        <p:nvPicPr>
          <p:cNvPr id="273" name="Google Shape;273;p22"/>
          <p:cNvPicPr preferRelativeResize="0">
            <a:picLocks noGrp="1"/>
          </p:cNvPicPr>
          <p:nvPr>
            <p:ph type="body" idx="2"/>
          </p:nvPr>
        </p:nvPicPr>
        <p:blipFill rotWithShape="1">
          <a:blip r:embed="rId3">
            <a:alphaModFix/>
          </a:blip>
          <a:srcRect/>
          <a:stretch/>
        </p:blipFill>
        <p:spPr>
          <a:xfrm rot="5400000">
            <a:off x="5425415" y="3032785"/>
            <a:ext cx="4041775" cy="11766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2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Activity</a:t>
            </a:r>
            <a:endParaRPr/>
          </a:p>
        </p:txBody>
      </p:sp>
      <p:sp>
        <p:nvSpPr>
          <p:cNvPr id="279" name="Google Shape;279;p23"/>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280" name="Google Shape;280;p23"/>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23</a:t>
            </a:fld>
            <a:endParaRPr/>
          </a:p>
        </p:txBody>
      </p:sp>
      <p:sp>
        <p:nvSpPr>
          <p:cNvPr id="281" name="Google Shape;281;p23"/>
          <p:cNvSpPr txBox="1">
            <a:spLocks noGrp="1"/>
          </p:cNvSpPr>
          <p:nvPr>
            <p:ph type="body" idx="1"/>
          </p:nvPr>
        </p:nvSpPr>
        <p:spPr>
          <a:xfrm>
            <a:off x="457200" y="1219200"/>
            <a:ext cx="8229600" cy="4937760"/>
          </a:xfrm>
          <a:prstGeom prst="rect">
            <a:avLst/>
          </a:prstGeom>
          <a:solidFill>
            <a:schemeClr val="lt1"/>
          </a:solidFill>
          <a:ln w="9525" cap="flat" cmpd="sng">
            <a:solidFill>
              <a:schemeClr val="dk2"/>
            </a:solidFill>
            <a:prstDash val="solid"/>
            <a:round/>
            <a:headEnd type="none" w="sm" len="sm"/>
            <a:tailEnd type="none" w="sm" len="sm"/>
          </a:ln>
          <a:effectLst>
            <a:outerShdw dist="107763" dir="18900000" algn="ctr" rotWithShape="0">
              <a:schemeClr val="lt2">
                <a:alpha val="49803"/>
              </a:schemeClr>
            </a:outerShdw>
          </a:effectLst>
        </p:spPr>
        <p:txBody>
          <a:bodyPr spcFirstLastPara="1" wrap="square" lIns="91425" tIns="45700" rIns="91425" bIns="45700" anchor="t" anchorCtr="0">
            <a:normAutofit/>
          </a:bodyPr>
          <a:lstStyle/>
          <a:p>
            <a:pPr marL="369888" lvl="0" indent="-304800" algn="just" rtl="0">
              <a:lnSpc>
                <a:spcPct val="130000"/>
              </a:lnSpc>
              <a:spcBef>
                <a:spcPts val="0"/>
              </a:spcBef>
              <a:spcAft>
                <a:spcPts val="0"/>
              </a:spcAft>
              <a:buClr>
                <a:srgbClr val="CC3300"/>
              </a:buClr>
              <a:buSzPts val="2200"/>
              <a:buChar char="🞂"/>
            </a:pPr>
            <a:r>
              <a:rPr lang="en-US" sz="2200"/>
              <a:t>Each time-consuming activity (task) is portrayed by an </a:t>
            </a:r>
            <a:r>
              <a:rPr lang="en-US" sz="2200" b="1" u="sng">
                <a:solidFill>
                  <a:schemeClr val="accent2"/>
                </a:solidFill>
              </a:rPr>
              <a:t>arrow</a:t>
            </a:r>
            <a:r>
              <a:rPr lang="en-US" sz="2200"/>
              <a:t>.</a:t>
            </a:r>
            <a:endParaRPr/>
          </a:p>
          <a:p>
            <a:pPr marL="369888" lvl="0" indent="-165100" algn="just" rtl="0">
              <a:lnSpc>
                <a:spcPct val="130000"/>
              </a:lnSpc>
              <a:spcBef>
                <a:spcPts val="600"/>
              </a:spcBef>
              <a:spcAft>
                <a:spcPts val="0"/>
              </a:spcAft>
              <a:buClr>
                <a:srgbClr val="CC3300"/>
              </a:buClr>
              <a:buSzPts val="2200"/>
              <a:buFont typeface="Noto Sans Symbols"/>
              <a:buNone/>
            </a:pPr>
            <a:endParaRPr sz="2200"/>
          </a:p>
          <a:p>
            <a:pPr marL="369888" lvl="0" indent="-165100" algn="just" rtl="0">
              <a:lnSpc>
                <a:spcPct val="130000"/>
              </a:lnSpc>
              <a:spcBef>
                <a:spcPts val="600"/>
              </a:spcBef>
              <a:spcAft>
                <a:spcPts val="0"/>
              </a:spcAft>
              <a:buClr>
                <a:srgbClr val="CC3300"/>
              </a:buClr>
              <a:buSzPts val="2200"/>
              <a:buFont typeface="Noto Sans Symbols"/>
              <a:buNone/>
            </a:pPr>
            <a:endParaRPr sz="2200"/>
          </a:p>
          <a:p>
            <a:pPr marL="369888" lvl="0" indent="-165100" algn="just" rtl="0">
              <a:lnSpc>
                <a:spcPct val="130000"/>
              </a:lnSpc>
              <a:spcBef>
                <a:spcPts val="600"/>
              </a:spcBef>
              <a:spcAft>
                <a:spcPts val="0"/>
              </a:spcAft>
              <a:buClr>
                <a:srgbClr val="CC3300"/>
              </a:buClr>
              <a:buSzPts val="2200"/>
              <a:buFont typeface="Noto Sans Symbols"/>
              <a:buNone/>
            </a:pPr>
            <a:endParaRPr sz="2200"/>
          </a:p>
          <a:p>
            <a:pPr marL="369888" lvl="0" indent="-304800" algn="just" rtl="0">
              <a:lnSpc>
                <a:spcPct val="130000"/>
              </a:lnSpc>
              <a:spcBef>
                <a:spcPts val="600"/>
              </a:spcBef>
              <a:spcAft>
                <a:spcPts val="0"/>
              </a:spcAft>
              <a:buClr>
                <a:srgbClr val="CC3300"/>
              </a:buClr>
              <a:buSzPts val="2200"/>
              <a:buChar char="🞂"/>
            </a:pPr>
            <a:r>
              <a:rPr lang="en-US" sz="2200"/>
              <a:t>The </a:t>
            </a:r>
            <a:r>
              <a:rPr lang="en-US" sz="2200" b="1"/>
              <a:t>tail </a:t>
            </a:r>
            <a:r>
              <a:rPr lang="en-US" sz="2200"/>
              <a:t>and</a:t>
            </a:r>
            <a:r>
              <a:rPr lang="en-US" sz="2200" b="1"/>
              <a:t> head</a:t>
            </a:r>
            <a:r>
              <a:rPr lang="en-US" sz="2200"/>
              <a:t> of the arrow </a:t>
            </a:r>
            <a:r>
              <a:rPr lang="en-US" sz="2200" b="1"/>
              <a:t>denote the start </a:t>
            </a:r>
            <a:r>
              <a:rPr lang="en-US" sz="2200"/>
              <a:t>and </a:t>
            </a:r>
            <a:r>
              <a:rPr lang="en-US" sz="2200" b="1"/>
              <a:t>finish</a:t>
            </a:r>
            <a:r>
              <a:rPr lang="en-US" sz="2200"/>
              <a:t> of the activity whilst its duration is shown in brackets below.</a:t>
            </a:r>
            <a:endParaRPr/>
          </a:p>
          <a:p>
            <a:pPr marL="369888" lvl="0" indent="-254000" algn="just" rtl="0">
              <a:lnSpc>
                <a:spcPct val="130000"/>
              </a:lnSpc>
              <a:spcBef>
                <a:spcPts val="600"/>
              </a:spcBef>
              <a:spcAft>
                <a:spcPts val="0"/>
              </a:spcAft>
              <a:buClr>
                <a:srgbClr val="CC3300"/>
              </a:buClr>
              <a:buSzPts val="800"/>
              <a:buFont typeface="Noto Sans Symbols"/>
              <a:buNone/>
            </a:pPr>
            <a:endParaRPr sz="800"/>
          </a:p>
          <a:p>
            <a:pPr marL="369888" lvl="0" indent="-304800" algn="just" rtl="0">
              <a:lnSpc>
                <a:spcPct val="130000"/>
              </a:lnSpc>
              <a:spcBef>
                <a:spcPts val="600"/>
              </a:spcBef>
              <a:spcAft>
                <a:spcPts val="0"/>
              </a:spcAft>
              <a:buClr>
                <a:srgbClr val="CC3300"/>
              </a:buClr>
              <a:buSzPts val="2200"/>
              <a:buChar char="🞂"/>
            </a:pPr>
            <a:r>
              <a:rPr lang="en-US" sz="2200" b="1"/>
              <a:t>The length of the arrow has no significance </a:t>
            </a:r>
            <a:r>
              <a:rPr lang="en-US" sz="2200"/>
              <a:t>neither has its orientation.</a:t>
            </a:r>
            <a:endParaRPr/>
          </a:p>
        </p:txBody>
      </p:sp>
      <p:grpSp>
        <p:nvGrpSpPr>
          <p:cNvPr id="282" name="Google Shape;282;p23"/>
          <p:cNvGrpSpPr/>
          <p:nvPr/>
        </p:nvGrpSpPr>
        <p:grpSpPr>
          <a:xfrm>
            <a:off x="1676400" y="2286000"/>
            <a:ext cx="2362200" cy="947738"/>
            <a:chOff x="2057400" y="2286000"/>
            <a:chExt cx="2362200" cy="947738"/>
          </a:xfrm>
        </p:grpSpPr>
        <p:sp>
          <p:nvSpPr>
            <p:cNvPr id="283" name="Google Shape;283;p23"/>
            <p:cNvSpPr txBox="1"/>
            <p:nvPr/>
          </p:nvSpPr>
          <p:spPr>
            <a:xfrm>
              <a:off x="2133600" y="2286000"/>
              <a:ext cx="2209800" cy="338138"/>
            </a:xfrm>
            <a:prstGeom prst="rect">
              <a:avLst/>
            </a:prstGeom>
            <a:solidFill>
              <a:schemeClr val="lt1"/>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200" b="1">
                  <a:solidFill>
                    <a:schemeClr val="accent2"/>
                  </a:solidFill>
                  <a:latin typeface="Gill Sans"/>
                  <a:ea typeface="Gill Sans"/>
                  <a:cs typeface="Gill Sans"/>
                  <a:sym typeface="Gill Sans"/>
                </a:rPr>
                <a:t>Activity</a:t>
              </a:r>
              <a:endParaRPr/>
            </a:p>
          </p:txBody>
        </p:sp>
        <p:sp>
          <p:nvSpPr>
            <p:cNvPr id="284" name="Google Shape;284;p23"/>
            <p:cNvSpPr txBox="1"/>
            <p:nvPr/>
          </p:nvSpPr>
          <p:spPr>
            <a:xfrm>
              <a:off x="2057400" y="2895600"/>
              <a:ext cx="2362200" cy="338138"/>
            </a:xfrm>
            <a:prstGeom prst="rect">
              <a:avLst/>
            </a:prstGeom>
            <a:solidFill>
              <a:schemeClr val="lt1"/>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200" b="1">
                  <a:solidFill>
                    <a:schemeClr val="accent2"/>
                  </a:solidFill>
                  <a:latin typeface="Gill Sans"/>
                  <a:ea typeface="Gill Sans"/>
                  <a:cs typeface="Gill Sans"/>
                  <a:sym typeface="Gill Sans"/>
                </a:rPr>
                <a:t>] Duration] </a:t>
              </a:r>
              <a:endParaRPr sz="2200" b="1">
                <a:solidFill>
                  <a:schemeClr val="accent2"/>
                </a:solidFill>
                <a:latin typeface="Gill Sans"/>
                <a:ea typeface="Gill Sans"/>
                <a:cs typeface="Gill Sans"/>
                <a:sym typeface="Gill Sans"/>
              </a:endParaRPr>
            </a:p>
          </p:txBody>
        </p:sp>
        <p:cxnSp>
          <p:nvCxnSpPr>
            <p:cNvPr id="285" name="Google Shape;285;p23"/>
            <p:cNvCxnSpPr/>
            <p:nvPr/>
          </p:nvCxnSpPr>
          <p:spPr>
            <a:xfrm>
              <a:off x="2133600" y="2817812"/>
              <a:ext cx="2209800" cy="1588"/>
            </a:xfrm>
            <a:prstGeom prst="straightConnector1">
              <a:avLst/>
            </a:prstGeom>
            <a:noFill/>
            <a:ln w="57150" cap="flat" cmpd="sng">
              <a:solidFill>
                <a:schemeClr val="accent2"/>
              </a:solidFill>
              <a:prstDash val="solid"/>
              <a:round/>
              <a:headEnd type="none" w="med" len="med"/>
              <a:tailEnd type="stealth" w="med" len="med"/>
            </a:ln>
          </p:spPr>
        </p:cxnSp>
      </p:grpSp>
      <p:grpSp>
        <p:nvGrpSpPr>
          <p:cNvPr id="286" name="Google Shape;286;p23"/>
          <p:cNvGrpSpPr/>
          <p:nvPr/>
        </p:nvGrpSpPr>
        <p:grpSpPr>
          <a:xfrm>
            <a:off x="5105400" y="2133600"/>
            <a:ext cx="2819400" cy="1085850"/>
            <a:chOff x="5562600" y="2133600"/>
            <a:chExt cx="2819400" cy="1085652"/>
          </a:xfrm>
        </p:grpSpPr>
        <p:sp>
          <p:nvSpPr>
            <p:cNvPr id="287" name="Google Shape;287;p23"/>
            <p:cNvSpPr txBox="1"/>
            <p:nvPr/>
          </p:nvSpPr>
          <p:spPr>
            <a:xfrm>
              <a:off x="5562600" y="2133600"/>
              <a:ext cx="2819400" cy="615553"/>
            </a:xfrm>
            <a:prstGeom prst="rect">
              <a:avLst/>
            </a:prstGeom>
            <a:solidFill>
              <a:schemeClr val="lt1"/>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chemeClr val="accent2"/>
                  </a:solidFill>
                  <a:latin typeface="Gill Sans"/>
                  <a:ea typeface="Gill Sans"/>
                  <a:cs typeface="Gill Sans"/>
                  <a:sym typeface="Gill Sans"/>
                </a:rPr>
                <a:t>Order and deliver the new machine</a:t>
              </a:r>
              <a:endParaRPr/>
            </a:p>
          </p:txBody>
        </p:sp>
        <p:sp>
          <p:nvSpPr>
            <p:cNvPr id="288" name="Google Shape;288;p23"/>
            <p:cNvSpPr txBox="1"/>
            <p:nvPr/>
          </p:nvSpPr>
          <p:spPr>
            <a:xfrm>
              <a:off x="6293556" y="2911475"/>
              <a:ext cx="1461911" cy="307777"/>
            </a:xfrm>
            <a:prstGeom prst="rect">
              <a:avLst/>
            </a:prstGeom>
            <a:solidFill>
              <a:schemeClr val="lt1"/>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chemeClr val="accent2"/>
                  </a:solidFill>
                  <a:latin typeface="Gill Sans"/>
                  <a:ea typeface="Gill Sans"/>
                  <a:cs typeface="Gill Sans"/>
                  <a:sym typeface="Gill Sans"/>
                </a:rPr>
                <a:t>] 30] </a:t>
              </a:r>
              <a:endParaRPr sz="2000" b="1">
                <a:solidFill>
                  <a:schemeClr val="accent2"/>
                </a:solidFill>
                <a:latin typeface="Gill Sans"/>
                <a:ea typeface="Gill Sans"/>
                <a:cs typeface="Gill Sans"/>
                <a:sym typeface="Gill Sans"/>
              </a:endParaRPr>
            </a:p>
          </p:txBody>
        </p:sp>
        <p:cxnSp>
          <p:nvCxnSpPr>
            <p:cNvPr id="289" name="Google Shape;289;p23"/>
            <p:cNvCxnSpPr/>
            <p:nvPr/>
          </p:nvCxnSpPr>
          <p:spPr>
            <a:xfrm>
              <a:off x="5638800" y="2819181"/>
              <a:ext cx="2743200" cy="1971"/>
            </a:xfrm>
            <a:prstGeom prst="straightConnector1">
              <a:avLst/>
            </a:prstGeom>
            <a:noFill/>
            <a:ln w="57150" cap="flat" cmpd="sng">
              <a:solidFill>
                <a:schemeClr val="accent2"/>
              </a:solidFill>
              <a:prstDash val="solid"/>
              <a:round/>
              <a:headEnd type="none" w="med" len="med"/>
              <a:tailEnd type="stealth" w="med" len="med"/>
            </a:ln>
          </p:spPr>
        </p:cxn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24"/>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295" name="Google Shape;295;p24"/>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24</a:t>
            </a:fld>
            <a:endParaRPr sz="1400">
              <a:solidFill>
                <a:schemeClr val="dk2"/>
              </a:solidFill>
              <a:latin typeface="Gill Sans"/>
              <a:ea typeface="Gill Sans"/>
              <a:cs typeface="Gill Sans"/>
              <a:sym typeface="Gill Sans"/>
            </a:endParaRPr>
          </a:p>
        </p:txBody>
      </p:sp>
      <p:grpSp>
        <p:nvGrpSpPr>
          <p:cNvPr id="296" name="Google Shape;296;p24"/>
          <p:cNvGrpSpPr/>
          <p:nvPr/>
        </p:nvGrpSpPr>
        <p:grpSpPr>
          <a:xfrm>
            <a:off x="1371600" y="1143000"/>
            <a:ext cx="6629400" cy="4191000"/>
            <a:chOff x="1371600" y="1143000"/>
            <a:chExt cx="6629400" cy="4191000"/>
          </a:xfrm>
        </p:grpSpPr>
        <p:sp>
          <p:nvSpPr>
            <p:cNvPr id="297" name="Google Shape;297;p24"/>
            <p:cNvSpPr/>
            <p:nvPr/>
          </p:nvSpPr>
          <p:spPr>
            <a:xfrm>
              <a:off x="6096000" y="1600200"/>
              <a:ext cx="1371600" cy="1219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20</a:t>
              </a:r>
              <a:endParaRPr/>
            </a:p>
          </p:txBody>
        </p:sp>
        <p:sp>
          <p:nvSpPr>
            <p:cNvPr id="298" name="Google Shape;298;p24"/>
            <p:cNvSpPr/>
            <p:nvPr/>
          </p:nvSpPr>
          <p:spPr>
            <a:xfrm>
              <a:off x="1752600" y="1600200"/>
              <a:ext cx="1371600" cy="1219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10</a:t>
              </a:r>
              <a:endParaRPr/>
            </a:p>
          </p:txBody>
        </p:sp>
        <p:sp>
          <p:nvSpPr>
            <p:cNvPr id="299" name="Google Shape;299;p24"/>
            <p:cNvSpPr txBox="1"/>
            <p:nvPr/>
          </p:nvSpPr>
          <p:spPr>
            <a:xfrm>
              <a:off x="3581400" y="1554163"/>
              <a:ext cx="1981200" cy="427037"/>
            </a:xfrm>
            <a:prstGeom prst="rect">
              <a:avLst/>
            </a:prstGeom>
            <a:solidFill>
              <a:schemeClr val="accent2"/>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800" b="1">
                  <a:solidFill>
                    <a:schemeClr val="lt1"/>
                  </a:solidFill>
                  <a:latin typeface="Gill Sans"/>
                  <a:ea typeface="Gill Sans"/>
                  <a:cs typeface="Gill Sans"/>
                  <a:sym typeface="Gill Sans"/>
                </a:rPr>
                <a:t>Activity</a:t>
              </a:r>
              <a:endParaRPr/>
            </a:p>
          </p:txBody>
        </p:sp>
        <p:sp>
          <p:nvSpPr>
            <p:cNvPr id="300" name="Google Shape;300;p24"/>
            <p:cNvSpPr txBox="1"/>
            <p:nvPr/>
          </p:nvSpPr>
          <p:spPr>
            <a:xfrm>
              <a:off x="3581400" y="2392363"/>
              <a:ext cx="2057400" cy="427037"/>
            </a:xfrm>
            <a:prstGeom prst="rect">
              <a:avLst/>
            </a:prstGeom>
            <a:solidFill>
              <a:schemeClr val="accent2"/>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800" b="1">
                  <a:solidFill>
                    <a:schemeClr val="lt1"/>
                  </a:solidFill>
                  <a:latin typeface="Gill Sans"/>
                  <a:ea typeface="Gill Sans"/>
                  <a:cs typeface="Gill Sans"/>
                  <a:sym typeface="Gill Sans"/>
                </a:rPr>
                <a:t>[Duration]</a:t>
              </a:r>
              <a:endParaRPr/>
            </a:p>
          </p:txBody>
        </p:sp>
        <p:cxnSp>
          <p:nvCxnSpPr>
            <p:cNvPr id="301" name="Google Shape;301;p24"/>
            <p:cNvCxnSpPr/>
            <p:nvPr/>
          </p:nvCxnSpPr>
          <p:spPr>
            <a:xfrm>
              <a:off x="3124200" y="2209800"/>
              <a:ext cx="2971800" cy="0"/>
            </a:xfrm>
            <a:prstGeom prst="straightConnector1">
              <a:avLst/>
            </a:prstGeom>
            <a:noFill/>
            <a:ln w="38100" cap="flat" cmpd="sng">
              <a:solidFill>
                <a:schemeClr val="dk1"/>
              </a:solidFill>
              <a:prstDash val="solid"/>
              <a:round/>
              <a:headEnd type="none" w="med" len="med"/>
              <a:tailEnd type="stealth" w="med" len="med"/>
            </a:ln>
          </p:spPr>
        </p:cxnSp>
        <p:sp>
          <p:nvSpPr>
            <p:cNvPr id="302" name="Google Shape;302;p24"/>
            <p:cNvSpPr txBox="1"/>
            <p:nvPr/>
          </p:nvSpPr>
          <p:spPr>
            <a:xfrm>
              <a:off x="1371600" y="1143000"/>
              <a:ext cx="2057400" cy="304800"/>
            </a:xfrm>
            <a:prstGeom prst="rect">
              <a:avLst/>
            </a:prstGeom>
            <a:solidFill>
              <a:schemeClr val="accent2"/>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chemeClr val="lt1"/>
                  </a:solidFill>
                  <a:latin typeface="Gill Sans"/>
                  <a:ea typeface="Gill Sans"/>
                  <a:cs typeface="Gill Sans"/>
                  <a:sym typeface="Gill Sans"/>
                </a:rPr>
                <a:t>Start Event</a:t>
              </a:r>
              <a:endParaRPr/>
            </a:p>
          </p:txBody>
        </p:sp>
        <p:sp>
          <p:nvSpPr>
            <p:cNvPr id="303" name="Google Shape;303;p24"/>
            <p:cNvSpPr txBox="1"/>
            <p:nvPr/>
          </p:nvSpPr>
          <p:spPr>
            <a:xfrm>
              <a:off x="5867400" y="1143000"/>
              <a:ext cx="2133600" cy="304800"/>
            </a:xfrm>
            <a:prstGeom prst="rect">
              <a:avLst/>
            </a:prstGeom>
            <a:solidFill>
              <a:schemeClr val="accent2"/>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chemeClr val="lt1"/>
                  </a:solidFill>
                  <a:latin typeface="Gill Sans"/>
                  <a:ea typeface="Gill Sans"/>
                  <a:cs typeface="Gill Sans"/>
                  <a:sym typeface="Gill Sans"/>
                </a:rPr>
                <a:t>Finish Event</a:t>
              </a:r>
              <a:endParaRPr/>
            </a:p>
          </p:txBody>
        </p:sp>
        <p:sp>
          <p:nvSpPr>
            <p:cNvPr id="304" name="Google Shape;304;p24"/>
            <p:cNvSpPr txBox="1"/>
            <p:nvPr/>
          </p:nvSpPr>
          <p:spPr>
            <a:xfrm>
              <a:off x="2667000" y="4572000"/>
              <a:ext cx="3962400" cy="762000"/>
            </a:xfrm>
            <a:prstGeom prst="rect">
              <a:avLst/>
            </a:prstGeom>
            <a:solidFill>
              <a:schemeClr val="accent2"/>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a:solidFill>
                    <a:schemeClr val="lt1"/>
                  </a:solidFill>
                  <a:latin typeface="Gill Sans"/>
                  <a:ea typeface="Gill Sans"/>
                  <a:cs typeface="Gill Sans"/>
                  <a:sym typeface="Gill Sans"/>
                </a:rPr>
                <a:t>Activity identification numbers</a:t>
              </a:r>
              <a:endParaRPr/>
            </a:p>
            <a:p>
              <a:pPr marL="0" marR="0" lvl="0" indent="0" algn="ctr" rtl="0">
                <a:spcBef>
                  <a:spcPts val="1000"/>
                </a:spcBef>
                <a:spcAft>
                  <a:spcPts val="0"/>
                </a:spcAft>
                <a:buNone/>
              </a:pPr>
              <a:r>
                <a:rPr lang="en-US" sz="2000">
                  <a:solidFill>
                    <a:schemeClr val="lt1"/>
                  </a:solidFill>
                  <a:latin typeface="Gill Sans"/>
                  <a:ea typeface="Gill Sans"/>
                  <a:cs typeface="Gill Sans"/>
                  <a:sym typeface="Gill Sans"/>
                </a:rPr>
                <a:t>called </a:t>
              </a:r>
              <a:r>
                <a:rPr lang="en-US" sz="2000" b="1">
                  <a:solidFill>
                    <a:schemeClr val="lt1"/>
                  </a:solidFill>
                  <a:latin typeface="Gill Sans"/>
                  <a:ea typeface="Gill Sans"/>
                  <a:cs typeface="Gill Sans"/>
                  <a:sym typeface="Gill Sans"/>
                </a:rPr>
                <a:t>event numbers</a:t>
              </a:r>
              <a:endParaRPr sz="1800" b="1">
                <a:solidFill>
                  <a:schemeClr val="lt1"/>
                </a:solidFill>
                <a:latin typeface="Gill Sans"/>
                <a:ea typeface="Gill Sans"/>
                <a:cs typeface="Gill Sans"/>
                <a:sym typeface="Gill Sans"/>
              </a:endParaRPr>
            </a:p>
          </p:txBody>
        </p:sp>
        <p:cxnSp>
          <p:nvCxnSpPr>
            <p:cNvPr id="305" name="Google Shape;305;p24"/>
            <p:cNvCxnSpPr/>
            <p:nvPr/>
          </p:nvCxnSpPr>
          <p:spPr>
            <a:xfrm>
              <a:off x="2514600" y="2362200"/>
              <a:ext cx="1600200" cy="2209800"/>
            </a:xfrm>
            <a:prstGeom prst="straightConnector1">
              <a:avLst/>
            </a:prstGeom>
            <a:noFill/>
            <a:ln w="9525" cap="flat" cmpd="sng">
              <a:solidFill>
                <a:srgbClr val="FF0000"/>
              </a:solidFill>
              <a:prstDash val="solid"/>
              <a:round/>
              <a:headEnd type="triangle" w="med" len="med"/>
              <a:tailEnd type="none" w="med" len="med"/>
            </a:ln>
          </p:spPr>
        </p:cxnSp>
        <p:cxnSp>
          <p:nvCxnSpPr>
            <p:cNvPr id="306" name="Google Shape;306;p24"/>
            <p:cNvCxnSpPr/>
            <p:nvPr/>
          </p:nvCxnSpPr>
          <p:spPr>
            <a:xfrm flipH="1">
              <a:off x="5105400" y="2362200"/>
              <a:ext cx="1600200" cy="2209800"/>
            </a:xfrm>
            <a:prstGeom prst="straightConnector1">
              <a:avLst/>
            </a:prstGeom>
            <a:noFill/>
            <a:ln w="9525" cap="flat" cmpd="sng">
              <a:solidFill>
                <a:srgbClr val="FF0000"/>
              </a:solidFill>
              <a:prstDash val="solid"/>
              <a:round/>
              <a:headEnd type="triangle" w="med" len="med"/>
              <a:tailEnd type="none" w="med" len="med"/>
            </a:ln>
          </p:spPr>
        </p:cxnSp>
      </p:grpSp>
      <p:sp>
        <p:nvSpPr>
          <p:cNvPr id="307" name="Google Shape;307;p24"/>
          <p:cNvSpPr/>
          <p:nvPr/>
        </p:nvSpPr>
        <p:spPr>
          <a:xfrm>
            <a:off x="685800" y="381000"/>
            <a:ext cx="42672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Activity Identification</a:t>
            </a:r>
            <a:r>
              <a:rPr lang="en-US" sz="2800" b="1">
                <a:solidFill>
                  <a:schemeClr val="dk1"/>
                </a:solidFill>
                <a:latin typeface="Gill Sans"/>
                <a:ea typeface="Gill Sans"/>
                <a:cs typeface="Gill Sans"/>
                <a:sym typeface="Gill Sans"/>
              </a:rPr>
              <a:t> </a:t>
            </a:r>
            <a:endParaRPr sz="2800" b="1">
              <a:solidFill>
                <a:schemeClr val="dk1"/>
              </a:solidFill>
              <a:latin typeface="Gill Sans"/>
              <a:ea typeface="Gill Sans"/>
              <a:cs typeface="Gill Sans"/>
              <a:sym typeface="Gill San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5"/>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313" name="Google Shape;313;p25"/>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25</a:t>
            </a:fld>
            <a:endParaRPr sz="1400">
              <a:solidFill>
                <a:schemeClr val="dk2"/>
              </a:solidFill>
              <a:latin typeface="Gill Sans"/>
              <a:ea typeface="Gill Sans"/>
              <a:cs typeface="Gill Sans"/>
              <a:sym typeface="Gill Sans"/>
            </a:endParaRPr>
          </a:p>
        </p:txBody>
      </p:sp>
      <p:sp>
        <p:nvSpPr>
          <p:cNvPr id="314" name="Google Shape;314;p25"/>
          <p:cNvSpPr/>
          <p:nvPr/>
        </p:nvSpPr>
        <p:spPr>
          <a:xfrm>
            <a:off x="685800" y="381000"/>
            <a:ext cx="44196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i-j Numbers of Events</a:t>
            </a:r>
            <a:endParaRPr sz="2800" b="1">
              <a:solidFill>
                <a:schemeClr val="dk1"/>
              </a:solidFill>
              <a:latin typeface="Gill Sans"/>
              <a:ea typeface="Gill Sans"/>
              <a:cs typeface="Gill Sans"/>
              <a:sym typeface="Gill Sans"/>
            </a:endParaRPr>
          </a:p>
        </p:txBody>
      </p:sp>
      <p:sp>
        <p:nvSpPr>
          <p:cNvPr id="315" name="Google Shape;315;p25"/>
          <p:cNvSpPr txBox="1"/>
          <p:nvPr/>
        </p:nvSpPr>
        <p:spPr>
          <a:xfrm>
            <a:off x="1371600" y="4038600"/>
            <a:ext cx="6705600" cy="1938992"/>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152400" algn="just" rtl="0">
              <a:spcBef>
                <a:spcPts val="0"/>
              </a:spcBef>
              <a:spcAft>
                <a:spcPts val="0"/>
              </a:spcAft>
              <a:buClr>
                <a:srgbClr val="FF0000"/>
              </a:buClr>
              <a:buSzPts val="2400"/>
              <a:buFont typeface="Noto Sans Symbols"/>
              <a:buChar char="⮚"/>
            </a:pPr>
            <a:r>
              <a:rPr lang="en-US" sz="2400">
                <a:solidFill>
                  <a:schemeClr val="dk1"/>
                </a:solidFill>
                <a:latin typeface="Gill Sans"/>
                <a:ea typeface="Gill Sans"/>
                <a:cs typeface="Gill Sans"/>
                <a:sym typeface="Gill Sans"/>
              </a:rPr>
              <a:t>The node at the </a:t>
            </a:r>
            <a:r>
              <a:rPr lang="en-US" sz="2400" b="1">
                <a:solidFill>
                  <a:schemeClr val="dk1"/>
                </a:solidFill>
                <a:latin typeface="Gill Sans"/>
                <a:ea typeface="Gill Sans"/>
                <a:cs typeface="Gill Sans"/>
                <a:sym typeface="Gill Sans"/>
              </a:rPr>
              <a:t>tail (start)</a:t>
            </a:r>
            <a:r>
              <a:rPr lang="en-US" sz="2400">
                <a:solidFill>
                  <a:schemeClr val="dk1"/>
                </a:solidFill>
                <a:latin typeface="Gill Sans"/>
                <a:ea typeface="Gill Sans"/>
                <a:cs typeface="Gill Sans"/>
                <a:sym typeface="Gill Sans"/>
              </a:rPr>
              <a:t> of an arrow is the </a:t>
            </a:r>
            <a:r>
              <a:rPr lang="en-US" sz="2400" b="1">
                <a:solidFill>
                  <a:schemeClr val="dk1"/>
                </a:solidFill>
                <a:latin typeface="Gill Sans"/>
                <a:ea typeface="Gill Sans"/>
                <a:cs typeface="Gill Sans"/>
                <a:sym typeface="Gill Sans"/>
              </a:rPr>
              <a:t>i</a:t>
            </a:r>
            <a:r>
              <a:rPr lang="en-US" sz="2400">
                <a:solidFill>
                  <a:schemeClr val="dk1"/>
                </a:solidFill>
                <a:latin typeface="Gill Sans"/>
                <a:ea typeface="Gill Sans"/>
                <a:cs typeface="Gill Sans"/>
                <a:sym typeface="Gill Sans"/>
              </a:rPr>
              <a:t>-node.</a:t>
            </a:r>
            <a:endParaRPr/>
          </a:p>
          <a:p>
            <a:pPr marL="0" marR="0" lvl="0" indent="0" algn="just" rtl="0">
              <a:spcBef>
                <a:spcPts val="0"/>
              </a:spcBef>
              <a:spcAft>
                <a:spcPts val="0"/>
              </a:spcAft>
              <a:buClr>
                <a:srgbClr val="FF0000"/>
              </a:buClr>
              <a:buSzPts val="2400"/>
              <a:buFont typeface="Noto Sans Symbols"/>
              <a:buNone/>
            </a:pPr>
            <a:endParaRPr sz="2400">
              <a:solidFill>
                <a:schemeClr val="dk1"/>
              </a:solidFill>
              <a:latin typeface="Gill Sans"/>
              <a:ea typeface="Gill Sans"/>
              <a:cs typeface="Gill Sans"/>
              <a:sym typeface="Gill Sans"/>
            </a:endParaRPr>
          </a:p>
          <a:p>
            <a:pPr marL="0" marR="0" lvl="0" indent="-152400" algn="just" rtl="0">
              <a:spcBef>
                <a:spcPts val="0"/>
              </a:spcBef>
              <a:spcAft>
                <a:spcPts val="0"/>
              </a:spcAft>
              <a:buClr>
                <a:srgbClr val="FF0000"/>
              </a:buClr>
              <a:buSzPts val="2400"/>
              <a:buFont typeface="Noto Sans Symbols"/>
              <a:buChar char="⮚"/>
            </a:pPr>
            <a:r>
              <a:rPr lang="en-US" sz="2400">
                <a:solidFill>
                  <a:schemeClr val="dk1"/>
                </a:solidFill>
                <a:latin typeface="Gill Sans"/>
                <a:ea typeface="Gill Sans"/>
                <a:cs typeface="Gill Sans"/>
                <a:sym typeface="Gill Sans"/>
              </a:rPr>
              <a:t>The node at the </a:t>
            </a:r>
            <a:r>
              <a:rPr lang="en-US" sz="2400" b="1">
                <a:solidFill>
                  <a:schemeClr val="dk1"/>
                </a:solidFill>
                <a:latin typeface="Gill Sans"/>
                <a:ea typeface="Gill Sans"/>
                <a:cs typeface="Gill Sans"/>
                <a:sym typeface="Gill Sans"/>
              </a:rPr>
              <a:t>head (end)</a:t>
            </a:r>
            <a:r>
              <a:rPr lang="en-US" sz="2400">
                <a:solidFill>
                  <a:schemeClr val="dk1"/>
                </a:solidFill>
                <a:latin typeface="Gill Sans"/>
                <a:ea typeface="Gill Sans"/>
                <a:cs typeface="Gill Sans"/>
                <a:sym typeface="Gill Sans"/>
              </a:rPr>
              <a:t> of an arrow is the </a:t>
            </a:r>
            <a:r>
              <a:rPr lang="en-US" sz="2400" b="1">
                <a:solidFill>
                  <a:schemeClr val="dk1"/>
                </a:solidFill>
                <a:latin typeface="Gill Sans"/>
                <a:ea typeface="Gill Sans"/>
                <a:cs typeface="Gill Sans"/>
                <a:sym typeface="Gill Sans"/>
              </a:rPr>
              <a:t>j</a:t>
            </a:r>
            <a:r>
              <a:rPr lang="en-US" sz="2400">
                <a:solidFill>
                  <a:schemeClr val="dk1"/>
                </a:solidFill>
                <a:latin typeface="Gill Sans"/>
                <a:ea typeface="Gill Sans"/>
                <a:cs typeface="Gill Sans"/>
                <a:sym typeface="Gill Sans"/>
              </a:rPr>
              <a:t>-node</a:t>
            </a:r>
            <a:endParaRPr/>
          </a:p>
        </p:txBody>
      </p:sp>
      <p:grpSp>
        <p:nvGrpSpPr>
          <p:cNvPr id="316" name="Google Shape;316;p25"/>
          <p:cNvGrpSpPr/>
          <p:nvPr/>
        </p:nvGrpSpPr>
        <p:grpSpPr>
          <a:xfrm>
            <a:off x="1447800" y="1295400"/>
            <a:ext cx="6477000" cy="2190750"/>
            <a:chOff x="1447800" y="1295400"/>
            <a:chExt cx="6477000" cy="2190750"/>
          </a:xfrm>
        </p:grpSpPr>
        <p:grpSp>
          <p:nvGrpSpPr>
            <p:cNvPr id="317" name="Google Shape;317;p25"/>
            <p:cNvGrpSpPr/>
            <p:nvPr/>
          </p:nvGrpSpPr>
          <p:grpSpPr>
            <a:xfrm>
              <a:off x="1447800" y="1295400"/>
              <a:ext cx="6477000" cy="2190750"/>
              <a:chOff x="1447800" y="1295400"/>
              <a:chExt cx="6477000" cy="2190750"/>
            </a:xfrm>
          </p:grpSpPr>
          <p:grpSp>
            <p:nvGrpSpPr>
              <p:cNvPr id="318" name="Google Shape;318;p25"/>
              <p:cNvGrpSpPr/>
              <p:nvPr/>
            </p:nvGrpSpPr>
            <p:grpSpPr>
              <a:xfrm>
                <a:off x="2920206" y="1932211"/>
                <a:ext cx="3532188" cy="1268016"/>
                <a:chOff x="4140" y="8003"/>
                <a:chExt cx="2160" cy="720"/>
              </a:xfrm>
            </p:grpSpPr>
            <p:sp>
              <p:nvSpPr>
                <p:cNvPr id="319" name="Google Shape;319;p25"/>
                <p:cNvSpPr txBox="1"/>
                <p:nvPr/>
              </p:nvSpPr>
              <p:spPr>
                <a:xfrm>
                  <a:off x="4282" y="8003"/>
                  <a:ext cx="1800" cy="72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1800" b="1">
                    <a:solidFill>
                      <a:schemeClr val="dk1"/>
                    </a:solidFill>
                    <a:latin typeface="Gill Sans"/>
                    <a:ea typeface="Gill Sans"/>
                    <a:cs typeface="Gill Sans"/>
                    <a:sym typeface="Gill Sans"/>
                  </a:endParaRPr>
                </a:p>
                <a:p>
                  <a:pPr marL="0" marR="0" lvl="0" indent="0" algn="ctr" rtl="0">
                    <a:spcBef>
                      <a:spcPts val="0"/>
                    </a:spcBef>
                    <a:spcAft>
                      <a:spcPts val="0"/>
                    </a:spcAft>
                    <a:buNone/>
                  </a:pPr>
                  <a:endParaRPr sz="1800" b="1">
                    <a:solidFill>
                      <a:schemeClr val="dk1"/>
                    </a:solidFill>
                    <a:latin typeface="Gill Sans"/>
                    <a:ea typeface="Gill Sans"/>
                    <a:cs typeface="Gill Sans"/>
                    <a:sym typeface="Gill Sans"/>
                  </a:endParaRPr>
                </a:p>
              </p:txBody>
            </p:sp>
            <p:cxnSp>
              <p:nvCxnSpPr>
                <p:cNvPr id="320" name="Google Shape;320;p25"/>
                <p:cNvCxnSpPr/>
                <p:nvPr/>
              </p:nvCxnSpPr>
              <p:spPr>
                <a:xfrm>
                  <a:off x="4140" y="8360"/>
                  <a:ext cx="2160" cy="0"/>
                </a:xfrm>
                <a:prstGeom prst="straightConnector1">
                  <a:avLst/>
                </a:prstGeom>
                <a:noFill/>
                <a:ln w="12700" cap="flat" cmpd="sng">
                  <a:solidFill>
                    <a:srgbClr val="000000"/>
                  </a:solidFill>
                  <a:prstDash val="solid"/>
                  <a:round/>
                  <a:headEnd type="none" w="med" len="med"/>
                  <a:tailEnd type="triangle" w="med" len="med"/>
                </a:ln>
              </p:spPr>
            </p:cxnSp>
          </p:grpSp>
          <p:grpSp>
            <p:nvGrpSpPr>
              <p:cNvPr id="321" name="Google Shape;321;p25"/>
              <p:cNvGrpSpPr/>
              <p:nvPr/>
            </p:nvGrpSpPr>
            <p:grpSpPr>
              <a:xfrm>
                <a:off x="1447800" y="1864916"/>
                <a:ext cx="1472406" cy="1585516"/>
                <a:chOff x="3240" y="7920"/>
                <a:chExt cx="900" cy="900"/>
              </a:xfrm>
            </p:grpSpPr>
            <p:sp>
              <p:nvSpPr>
                <p:cNvPr id="322" name="Google Shape;322;p25"/>
                <p:cNvSpPr/>
                <p:nvPr/>
              </p:nvSpPr>
              <p:spPr>
                <a:xfrm>
                  <a:off x="3240" y="7920"/>
                  <a:ext cx="900" cy="900"/>
                </a:xfrm>
                <a:prstGeom prst="ellipse">
                  <a:avLst/>
                </a:prstGeom>
                <a:solidFill>
                  <a:schemeClr val="lt1"/>
                </a:solidFill>
                <a:ln w="127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cxnSp>
              <p:nvCxnSpPr>
                <p:cNvPr id="323" name="Google Shape;323;p25"/>
                <p:cNvCxnSpPr/>
                <p:nvPr/>
              </p:nvCxnSpPr>
              <p:spPr>
                <a:xfrm>
                  <a:off x="3680" y="7920"/>
                  <a:ext cx="0" cy="900"/>
                </a:xfrm>
                <a:prstGeom prst="straightConnector1">
                  <a:avLst/>
                </a:prstGeom>
                <a:noFill/>
                <a:ln w="9525" cap="flat" cmpd="sng">
                  <a:solidFill>
                    <a:srgbClr val="000000"/>
                  </a:solidFill>
                  <a:prstDash val="solid"/>
                  <a:round/>
                  <a:headEnd type="none" w="med" len="med"/>
                  <a:tailEnd type="none" w="med" len="med"/>
                </a:ln>
              </p:spPr>
            </p:cxnSp>
          </p:grpSp>
          <p:grpSp>
            <p:nvGrpSpPr>
              <p:cNvPr id="324" name="Google Shape;324;p25"/>
              <p:cNvGrpSpPr/>
              <p:nvPr/>
            </p:nvGrpSpPr>
            <p:grpSpPr>
              <a:xfrm>
                <a:off x="6452394" y="1864916"/>
                <a:ext cx="1472406" cy="1621234"/>
                <a:chOff x="6300" y="7920"/>
                <a:chExt cx="900" cy="920"/>
              </a:xfrm>
            </p:grpSpPr>
            <p:sp>
              <p:nvSpPr>
                <p:cNvPr id="325" name="Google Shape;325;p25"/>
                <p:cNvSpPr/>
                <p:nvPr/>
              </p:nvSpPr>
              <p:spPr>
                <a:xfrm>
                  <a:off x="6300" y="7920"/>
                  <a:ext cx="900" cy="900"/>
                </a:xfrm>
                <a:prstGeom prst="ellipse">
                  <a:avLst/>
                </a:prstGeom>
                <a:solidFill>
                  <a:schemeClr val="lt1"/>
                </a:solidFill>
                <a:ln w="127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cxnSp>
              <p:nvCxnSpPr>
                <p:cNvPr id="326" name="Google Shape;326;p25"/>
                <p:cNvCxnSpPr/>
                <p:nvPr/>
              </p:nvCxnSpPr>
              <p:spPr>
                <a:xfrm>
                  <a:off x="6760" y="7940"/>
                  <a:ext cx="0" cy="900"/>
                </a:xfrm>
                <a:prstGeom prst="straightConnector1">
                  <a:avLst/>
                </a:prstGeom>
                <a:noFill/>
                <a:ln w="9525" cap="flat" cmpd="sng">
                  <a:solidFill>
                    <a:srgbClr val="000000"/>
                  </a:solidFill>
                  <a:prstDash val="solid"/>
                  <a:round/>
                  <a:headEnd type="none" w="med" len="med"/>
                  <a:tailEnd type="none" w="med" len="med"/>
                </a:ln>
              </p:spPr>
            </p:cxnSp>
          </p:grpSp>
          <p:sp>
            <p:nvSpPr>
              <p:cNvPr id="327" name="Google Shape;327;p25"/>
              <p:cNvSpPr txBox="1"/>
              <p:nvPr/>
            </p:nvSpPr>
            <p:spPr>
              <a:xfrm>
                <a:off x="1893888" y="1400175"/>
                <a:ext cx="620712" cy="42862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i</a:t>
                </a:r>
                <a:endParaRPr/>
              </a:p>
            </p:txBody>
          </p:sp>
          <p:sp>
            <p:nvSpPr>
              <p:cNvPr id="328" name="Google Shape;328;p25"/>
              <p:cNvSpPr txBox="1"/>
              <p:nvPr/>
            </p:nvSpPr>
            <p:spPr>
              <a:xfrm>
                <a:off x="6856413" y="1295400"/>
                <a:ext cx="609600" cy="5334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2000" b="1">
                    <a:solidFill>
                      <a:schemeClr val="dk1"/>
                    </a:solidFill>
                    <a:latin typeface="Times New Roman"/>
                    <a:ea typeface="Times New Roman"/>
                    <a:cs typeface="Times New Roman"/>
                    <a:sym typeface="Times New Roman"/>
                  </a:rPr>
                  <a:t>j</a:t>
                </a:r>
                <a:endParaRPr/>
              </a:p>
            </p:txBody>
          </p:sp>
        </p:grpSp>
        <p:sp>
          <p:nvSpPr>
            <p:cNvPr id="329" name="Google Shape;329;p25"/>
            <p:cNvSpPr txBox="1"/>
            <p:nvPr/>
          </p:nvSpPr>
          <p:spPr>
            <a:xfrm>
              <a:off x="3810000" y="1981200"/>
              <a:ext cx="1447800" cy="461665"/>
            </a:xfrm>
            <a:prstGeom prst="rect">
              <a:avLst/>
            </a:prstGeom>
            <a:solidFill>
              <a:schemeClr val="accent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Gill Sans"/>
                  <a:ea typeface="Gill Sans"/>
                  <a:cs typeface="Gill Sans"/>
                  <a:sym typeface="Gill Sans"/>
                </a:rPr>
                <a:t>Activity</a:t>
              </a:r>
              <a:endParaRPr/>
            </a:p>
          </p:txBody>
        </p:sp>
        <p:sp>
          <p:nvSpPr>
            <p:cNvPr id="330" name="Google Shape;330;p25"/>
            <p:cNvSpPr txBox="1"/>
            <p:nvPr/>
          </p:nvSpPr>
          <p:spPr>
            <a:xfrm>
              <a:off x="3810000" y="2667000"/>
              <a:ext cx="1447800" cy="461665"/>
            </a:xfrm>
            <a:prstGeom prst="rect">
              <a:avLst/>
            </a:prstGeom>
            <a:solidFill>
              <a:schemeClr val="accent2"/>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a:solidFill>
                    <a:schemeClr val="lt1"/>
                  </a:solidFill>
                  <a:latin typeface="Gill Sans"/>
                  <a:ea typeface="Gill Sans"/>
                  <a:cs typeface="Gill Sans"/>
                  <a:sym typeface="Gill Sans"/>
                </a:rPr>
                <a:t>Duration</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26"/>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336" name="Google Shape;336;p26"/>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26</a:t>
            </a:fld>
            <a:endParaRPr sz="1400">
              <a:solidFill>
                <a:schemeClr val="dk2"/>
              </a:solidFill>
              <a:latin typeface="Gill Sans"/>
              <a:ea typeface="Gill Sans"/>
              <a:cs typeface="Gill Sans"/>
              <a:sym typeface="Gill Sans"/>
            </a:endParaRPr>
          </a:p>
        </p:txBody>
      </p:sp>
      <p:sp>
        <p:nvSpPr>
          <p:cNvPr id="337" name="Google Shape;337;p26"/>
          <p:cNvSpPr txBox="1">
            <a:spLocks noGrp="1"/>
          </p:cNvSpPr>
          <p:nvPr>
            <p:ph type="body" idx="1"/>
          </p:nvPr>
        </p:nvSpPr>
        <p:spPr>
          <a:xfrm>
            <a:off x="609600" y="1066800"/>
            <a:ext cx="8305800" cy="5181600"/>
          </a:xfrm>
          <a:prstGeom prst="rect">
            <a:avLst/>
          </a:prstGeom>
          <a:solidFill>
            <a:schemeClr val="lt1"/>
          </a:solidFill>
          <a:ln w="9525" cap="flat" cmpd="sng">
            <a:solidFill>
              <a:schemeClr val="dk2"/>
            </a:solidFill>
            <a:prstDash val="solid"/>
            <a:round/>
            <a:headEnd type="none" w="sm" len="sm"/>
            <a:tailEnd type="none" w="sm" len="sm"/>
          </a:ln>
          <a:effectLst>
            <a:outerShdw dist="107763" dir="18900000" algn="ctr" rotWithShape="0">
              <a:schemeClr val="lt2">
                <a:alpha val="49803"/>
              </a:schemeClr>
            </a:outerShdw>
          </a:effectLst>
        </p:spPr>
        <p:txBody>
          <a:bodyPr spcFirstLastPara="1" wrap="square" lIns="91425" tIns="45700" rIns="91425" bIns="45700" anchor="t" anchorCtr="0">
            <a:normAutofit/>
          </a:bodyPr>
          <a:lstStyle/>
          <a:p>
            <a:pPr marL="369888" lvl="0" indent="-304800" algn="just" rtl="0">
              <a:lnSpc>
                <a:spcPct val="130000"/>
              </a:lnSpc>
              <a:spcBef>
                <a:spcPts val="0"/>
              </a:spcBef>
              <a:spcAft>
                <a:spcPts val="0"/>
              </a:spcAft>
              <a:buClr>
                <a:srgbClr val="CC3300"/>
              </a:buClr>
              <a:buSzPts val="2000"/>
              <a:buFont typeface="Noto Sans Symbols"/>
              <a:buAutoNum type="arabicParenR"/>
            </a:pPr>
            <a:r>
              <a:rPr lang="en-US" sz="2000"/>
              <a:t>The network (the graphical representation of a project plan)  must have </a:t>
            </a:r>
            <a:r>
              <a:rPr lang="en-US" sz="2000" b="1">
                <a:solidFill>
                  <a:schemeClr val="accent2"/>
                </a:solidFill>
              </a:rPr>
              <a:t>definite points of beginning and finish</a:t>
            </a:r>
            <a:r>
              <a:rPr lang="en-US" sz="2000"/>
              <a:t>.</a:t>
            </a:r>
            <a:endParaRPr/>
          </a:p>
          <a:p>
            <a:pPr marL="369888" lvl="0" indent="-6350" algn="just" rtl="0">
              <a:lnSpc>
                <a:spcPct val="130000"/>
              </a:lnSpc>
              <a:spcBef>
                <a:spcPts val="600"/>
              </a:spcBef>
              <a:spcAft>
                <a:spcPts val="0"/>
              </a:spcAft>
              <a:buClr>
                <a:srgbClr val="CC3300"/>
              </a:buClr>
              <a:buSzPts val="2000"/>
              <a:buFont typeface="Gill Sans"/>
              <a:buNone/>
            </a:pPr>
            <a:r>
              <a:rPr lang="en-US" sz="2000" i="1"/>
              <a:t>(The accuracy and usefulness of a network is dependent mainly upon intimate knowledge of the project itself, and upon the general qualities of judgment and skill of the planning personnel.)</a:t>
            </a:r>
            <a:endParaRPr/>
          </a:p>
          <a:p>
            <a:pPr marL="369888" lvl="0" indent="-254000" algn="just" rtl="0">
              <a:lnSpc>
                <a:spcPct val="130000"/>
              </a:lnSpc>
              <a:spcBef>
                <a:spcPts val="600"/>
              </a:spcBef>
              <a:spcAft>
                <a:spcPts val="0"/>
              </a:spcAft>
              <a:buClr>
                <a:srgbClr val="CC3300"/>
              </a:buClr>
              <a:buSzPts val="800"/>
              <a:buFont typeface="Noto Sans Symbols"/>
              <a:buNone/>
            </a:pPr>
            <a:endParaRPr sz="800"/>
          </a:p>
          <a:p>
            <a:pPr marL="369888" lvl="0" indent="-304800" algn="just" rtl="0">
              <a:lnSpc>
                <a:spcPct val="130000"/>
              </a:lnSpc>
              <a:spcBef>
                <a:spcPts val="600"/>
              </a:spcBef>
              <a:spcAft>
                <a:spcPts val="0"/>
              </a:spcAft>
              <a:buClr>
                <a:srgbClr val="CC3300"/>
              </a:buClr>
              <a:buSzPts val="2000"/>
              <a:buFont typeface="Gill Sans"/>
              <a:buAutoNum type="arabicParenR" startAt="2"/>
            </a:pPr>
            <a:r>
              <a:rPr lang="en-US" sz="2000"/>
              <a:t>The arrows originate at the </a:t>
            </a:r>
            <a:r>
              <a:rPr lang="en-US" sz="2000" b="1" u="sng">
                <a:solidFill>
                  <a:srgbClr val="FF0000"/>
                </a:solidFill>
              </a:rPr>
              <a:t>right side </a:t>
            </a:r>
            <a:r>
              <a:rPr lang="en-US" sz="2000"/>
              <a:t>of a node and terminate at the </a:t>
            </a:r>
            <a:r>
              <a:rPr lang="en-US" sz="2000" b="1" u="sng">
                <a:solidFill>
                  <a:srgbClr val="FF0000"/>
                </a:solidFill>
              </a:rPr>
              <a:t>left side </a:t>
            </a:r>
            <a:r>
              <a:rPr lang="en-US" sz="2000"/>
              <a:t>of a node.</a:t>
            </a:r>
            <a:endParaRPr/>
          </a:p>
          <a:p>
            <a:pPr marL="369888" lvl="0" indent="-254000" algn="just" rtl="0">
              <a:lnSpc>
                <a:spcPct val="130000"/>
              </a:lnSpc>
              <a:spcBef>
                <a:spcPts val="600"/>
              </a:spcBef>
              <a:spcAft>
                <a:spcPts val="0"/>
              </a:spcAft>
              <a:buClr>
                <a:srgbClr val="CC3300"/>
              </a:buClr>
              <a:buSzPts val="800"/>
              <a:buFont typeface="Gill Sans"/>
              <a:buNone/>
            </a:pPr>
            <a:endParaRPr sz="800"/>
          </a:p>
          <a:p>
            <a:pPr marL="369888" lvl="0" indent="-304800" algn="just" rtl="0">
              <a:lnSpc>
                <a:spcPct val="130000"/>
              </a:lnSpc>
              <a:spcBef>
                <a:spcPts val="600"/>
              </a:spcBef>
              <a:spcAft>
                <a:spcPts val="0"/>
              </a:spcAft>
              <a:buClr>
                <a:srgbClr val="CC3300"/>
              </a:buClr>
              <a:buSzPts val="2000"/>
              <a:buFont typeface="Gill Sans"/>
              <a:buAutoNum type="arabicParenR" startAt="2"/>
            </a:pPr>
            <a:r>
              <a:rPr lang="en-US" sz="2000"/>
              <a:t>Any two events may be directly connected by </a:t>
            </a:r>
            <a:r>
              <a:rPr lang="en-US" sz="2000" b="1" u="sng">
                <a:solidFill>
                  <a:srgbClr val="FF0000"/>
                </a:solidFill>
              </a:rPr>
              <a:t>no</a:t>
            </a:r>
            <a:r>
              <a:rPr lang="en-US" sz="2000"/>
              <a:t> more than </a:t>
            </a:r>
            <a:r>
              <a:rPr lang="en-US" sz="2000" b="1" u="sng">
                <a:solidFill>
                  <a:srgbClr val="FF0000"/>
                </a:solidFill>
              </a:rPr>
              <a:t>one</a:t>
            </a:r>
            <a:r>
              <a:rPr lang="en-US" sz="2000"/>
              <a:t> </a:t>
            </a:r>
            <a:r>
              <a:rPr lang="en-US" sz="2000" b="1" u="sng">
                <a:solidFill>
                  <a:srgbClr val="FF0000"/>
                </a:solidFill>
              </a:rPr>
              <a:t>activity</a:t>
            </a:r>
            <a:r>
              <a:rPr lang="en-US" sz="2000"/>
              <a:t>.</a:t>
            </a:r>
            <a:endParaRPr/>
          </a:p>
          <a:p>
            <a:pPr marL="369888" lvl="0" indent="-177800" algn="just" rtl="0">
              <a:lnSpc>
                <a:spcPct val="130000"/>
              </a:lnSpc>
              <a:spcBef>
                <a:spcPts val="600"/>
              </a:spcBef>
              <a:spcAft>
                <a:spcPts val="0"/>
              </a:spcAft>
              <a:buClr>
                <a:srgbClr val="CC3300"/>
              </a:buClr>
              <a:buSzPts val="2000"/>
              <a:buFont typeface="Gill Sans"/>
              <a:buNone/>
            </a:pPr>
            <a:endParaRPr sz="2000"/>
          </a:p>
          <a:p>
            <a:pPr marL="369888" lvl="0" indent="-254000" algn="just" rtl="0">
              <a:lnSpc>
                <a:spcPct val="130000"/>
              </a:lnSpc>
              <a:spcBef>
                <a:spcPts val="600"/>
              </a:spcBef>
              <a:spcAft>
                <a:spcPts val="0"/>
              </a:spcAft>
              <a:buClr>
                <a:srgbClr val="CC3300"/>
              </a:buClr>
              <a:buSzPts val="800"/>
              <a:buFont typeface="Gill Sans"/>
              <a:buNone/>
            </a:pPr>
            <a:endParaRPr sz="800"/>
          </a:p>
          <a:p>
            <a:pPr marL="369888" lvl="0" indent="-304800" algn="just" rtl="0">
              <a:lnSpc>
                <a:spcPct val="130000"/>
              </a:lnSpc>
              <a:spcBef>
                <a:spcPts val="600"/>
              </a:spcBef>
              <a:spcAft>
                <a:spcPts val="0"/>
              </a:spcAft>
              <a:buClr>
                <a:srgbClr val="CC3300"/>
              </a:buClr>
              <a:buSzPts val="2000"/>
              <a:buFont typeface="Gill Sans"/>
              <a:buAutoNum type="arabicParenR" startAt="2"/>
            </a:pPr>
            <a:r>
              <a:rPr lang="en-US" sz="2000"/>
              <a:t>Use symbols to indicate crossovers to avoid misunderstanding.</a:t>
            </a:r>
            <a:endParaRPr/>
          </a:p>
        </p:txBody>
      </p:sp>
      <p:sp>
        <p:nvSpPr>
          <p:cNvPr id="338" name="Google Shape;338;p26"/>
          <p:cNvSpPr/>
          <p:nvPr/>
        </p:nvSpPr>
        <p:spPr>
          <a:xfrm>
            <a:off x="685800" y="381000"/>
            <a:ext cx="59436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Rules of Making Arrow Diagram</a:t>
            </a:r>
            <a:r>
              <a:rPr lang="en-US" sz="2800" b="1">
                <a:solidFill>
                  <a:schemeClr val="dk1"/>
                </a:solidFill>
                <a:latin typeface="Gill Sans"/>
                <a:ea typeface="Gill Sans"/>
                <a:cs typeface="Gill Sans"/>
                <a:sym typeface="Gill Sans"/>
              </a:rPr>
              <a:t> </a:t>
            </a:r>
            <a:endParaRPr sz="2800" b="1">
              <a:solidFill>
                <a:schemeClr val="dk1"/>
              </a:solidFill>
              <a:latin typeface="Gill Sans"/>
              <a:ea typeface="Gill Sans"/>
              <a:cs typeface="Gill Sans"/>
              <a:sym typeface="Gill Sans"/>
            </a:endParaRPr>
          </a:p>
        </p:txBody>
      </p:sp>
      <p:grpSp>
        <p:nvGrpSpPr>
          <p:cNvPr id="339" name="Google Shape;339;p26"/>
          <p:cNvGrpSpPr/>
          <p:nvPr/>
        </p:nvGrpSpPr>
        <p:grpSpPr>
          <a:xfrm>
            <a:off x="3810000" y="5181600"/>
            <a:ext cx="2971800" cy="609600"/>
            <a:chOff x="1066800" y="2438400"/>
            <a:chExt cx="7010400" cy="1371600"/>
          </a:xfrm>
        </p:grpSpPr>
        <p:sp>
          <p:nvSpPr>
            <p:cNvPr id="340" name="Google Shape;340;p26"/>
            <p:cNvSpPr/>
            <p:nvPr/>
          </p:nvSpPr>
          <p:spPr>
            <a:xfrm>
              <a:off x="3886200" y="2590800"/>
              <a:ext cx="1371600" cy="1219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20</a:t>
              </a:r>
              <a:endParaRPr/>
            </a:p>
          </p:txBody>
        </p:sp>
        <p:sp>
          <p:nvSpPr>
            <p:cNvPr id="341" name="Google Shape;341;p26"/>
            <p:cNvSpPr/>
            <p:nvPr/>
          </p:nvSpPr>
          <p:spPr>
            <a:xfrm>
              <a:off x="1066800" y="2590800"/>
              <a:ext cx="1371600" cy="1219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10</a:t>
              </a:r>
              <a:endParaRPr/>
            </a:p>
          </p:txBody>
        </p:sp>
        <p:cxnSp>
          <p:nvCxnSpPr>
            <p:cNvPr id="342" name="Google Shape;342;p26"/>
            <p:cNvCxnSpPr/>
            <p:nvPr/>
          </p:nvCxnSpPr>
          <p:spPr>
            <a:xfrm>
              <a:off x="2438400" y="3200400"/>
              <a:ext cx="1447800" cy="0"/>
            </a:xfrm>
            <a:prstGeom prst="straightConnector1">
              <a:avLst/>
            </a:prstGeom>
            <a:noFill/>
            <a:ln w="19050" cap="flat" cmpd="sng">
              <a:solidFill>
                <a:schemeClr val="dk1"/>
              </a:solidFill>
              <a:prstDash val="solid"/>
              <a:round/>
              <a:headEnd type="none" w="med" len="med"/>
              <a:tailEnd type="stealth" w="med" len="med"/>
            </a:ln>
          </p:spPr>
        </p:cxnSp>
        <p:cxnSp>
          <p:nvCxnSpPr>
            <p:cNvPr id="343" name="Google Shape;343;p26"/>
            <p:cNvCxnSpPr/>
            <p:nvPr/>
          </p:nvCxnSpPr>
          <p:spPr>
            <a:xfrm>
              <a:off x="5257800" y="3200400"/>
              <a:ext cx="1447800" cy="0"/>
            </a:xfrm>
            <a:prstGeom prst="straightConnector1">
              <a:avLst/>
            </a:prstGeom>
            <a:noFill/>
            <a:ln w="19050" cap="flat" cmpd="sng">
              <a:solidFill>
                <a:schemeClr val="dk1"/>
              </a:solidFill>
              <a:prstDash val="solid"/>
              <a:round/>
              <a:headEnd type="none" w="med" len="med"/>
              <a:tailEnd type="stealth" w="med" len="med"/>
            </a:ln>
          </p:spPr>
        </p:cxnSp>
        <p:sp>
          <p:nvSpPr>
            <p:cNvPr id="344" name="Google Shape;344;p26"/>
            <p:cNvSpPr/>
            <p:nvPr/>
          </p:nvSpPr>
          <p:spPr>
            <a:xfrm>
              <a:off x="6705600" y="2590800"/>
              <a:ext cx="1371600" cy="1219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30</a:t>
              </a:r>
              <a:endParaRPr/>
            </a:p>
          </p:txBody>
        </p:sp>
        <p:sp>
          <p:nvSpPr>
            <p:cNvPr id="345" name="Google Shape;345;p26"/>
            <p:cNvSpPr txBox="1"/>
            <p:nvPr/>
          </p:nvSpPr>
          <p:spPr>
            <a:xfrm>
              <a:off x="2743201" y="2438400"/>
              <a:ext cx="838199" cy="615554"/>
            </a:xfrm>
            <a:prstGeom prst="rect">
              <a:avLst/>
            </a:prstGeom>
            <a:solidFill>
              <a:schemeClr val="accent2"/>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chemeClr val="lt1"/>
                  </a:solidFill>
                  <a:latin typeface="Gill Sans"/>
                  <a:ea typeface="Gill Sans"/>
                  <a:cs typeface="Gill Sans"/>
                  <a:sym typeface="Gill Sans"/>
                </a:rPr>
                <a:t>A</a:t>
              </a:r>
              <a:endParaRPr sz="2800" b="1">
                <a:solidFill>
                  <a:schemeClr val="lt1"/>
                </a:solidFill>
                <a:latin typeface="Gill Sans"/>
                <a:ea typeface="Gill Sans"/>
                <a:cs typeface="Gill Sans"/>
                <a:sym typeface="Gill Sans"/>
              </a:endParaRPr>
            </a:p>
          </p:txBody>
        </p:sp>
        <p:sp>
          <p:nvSpPr>
            <p:cNvPr id="346" name="Google Shape;346;p26"/>
            <p:cNvSpPr txBox="1"/>
            <p:nvPr/>
          </p:nvSpPr>
          <p:spPr>
            <a:xfrm>
              <a:off x="5638800" y="2438400"/>
              <a:ext cx="685800" cy="615554"/>
            </a:xfrm>
            <a:prstGeom prst="rect">
              <a:avLst/>
            </a:prstGeom>
            <a:solidFill>
              <a:schemeClr val="accent2"/>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a:solidFill>
                    <a:schemeClr val="lt1"/>
                  </a:solidFill>
                  <a:latin typeface="Gill Sans"/>
                  <a:ea typeface="Gill Sans"/>
                  <a:cs typeface="Gill Sans"/>
                  <a:sym typeface="Gill Sans"/>
                </a:rPr>
                <a:t>B</a:t>
              </a:r>
              <a:endParaRPr sz="2800">
                <a:solidFill>
                  <a:schemeClr val="lt1"/>
                </a:solidFill>
                <a:latin typeface="Gill Sans"/>
                <a:ea typeface="Gill Sans"/>
                <a:cs typeface="Gill Sans"/>
                <a:sym typeface="Gill Sans"/>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2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Types of activity</a:t>
            </a:r>
            <a:endParaRPr/>
          </a:p>
        </p:txBody>
      </p:sp>
      <p:sp>
        <p:nvSpPr>
          <p:cNvPr id="352" name="Google Shape;352;p27"/>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77500" lnSpcReduction="20000"/>
          </a:bodyPr>
          <a:lstStyle/>
          <a:p>
            <a:pPr marL="274320" lvl="0" indent="-274320" algn="l" rtl="0">
              <a:spcBef>
                <a:spcPts val="0"/>
              </a:spcBef>
              <a:spcAft>
                <a:spcPts val="0"/>
              </a:spcAft>
              <a:buSzPct val="76000"/>
              <a:buChar char="🞂"/>
            </a:pPr>
            <a:r>
              <a:rPr lang="en-US"/>
              <a:t>Predecessor Activity:</a:t>
            </a:r>
            <a:endParaRPr/>
          </a:p>
          <a:p>
            <a:pPr marL="548640" lvl="1" indent="-274320" algn="l" rtl="0">
              <a:spcBef>
                <a:spcPts val="500"/>
              </a:spcBef>
              <a:spcAft>
                <a:spcPts val="0"/>
              </a:spcAft>
              <a:buSzPct val="76000"/>
              <a:buNone/>
            </a:pPr>
            <a:r>
              <a:rPr lang="en-US"/>
              <a:t>An activity which must be completed before one or more other activities start is known as predecessor activity.</a:t>
            </a:r>
            <a:endParaRPr/>
          </a:p>
          <a:p>
            <a:pPr marL="274320" lvl="0" indent="-274320" algn="l" rtl="0">
              <a:spcBef>
                <a:spcPts val="600"/>
              </a:spcBef>
              <a:spcAft>
                <a:spcPts val="0"/>
              </a:spcAft>
              <a:buSzPct val="76000"/>
              <a:buChar char="🞂"/>
            </a:pPr>
            <a:r>
              <a:rPr lang="en-US"/>
              <a:t>Successor Activity:</a:t>
            </a:r>
            <a:endParaRPr/>
          </a:p>
          <a:p>
            <a:pPr marL="548640" lvl="1" indent="-274320" algn="l" rtl="0">
              <a:spcBef>
                <a:spcPts val="500"/>
              </a:spcBef>
              <a:spcAft>
                <a:spcPts val="0"/>
              </a:spcAft>
              <a:buSzPct val="76000"/>
              <a:buNone/>
            </a:pPr>
            <a:r>
              <a:rPr lang="en-US"/>
              <a:t>An activity which started immediately after one or more of other activity are completed is known as successor activity.</a:t>
            </a:r>
            <a:endParaRPr/>
          </a:p>
          <a:p>
            <a:pPr marL="274320" lvl="0" indent="-274320" algn="l" rtl="0">
              <a:spcBef>
                <a:spcPts val="600"/>
              </a:spcBef>
              <a:spcAft>
                <a:spcPts val="0"/>
              </a:spcAft>
              <a:buSzPct val="76000"/>
              <a:buChar char="🞂"/>
            </a:pPr>
            <a:r>
              <a:rPr lang="en-US"/>
              <a:t>Serial Activity:</a:t>
            </a:r>
            <a:endParaRPr/>
          </a:p>
          <a:p>
            <a:pPr marL="548640" lvl="1" indent="-274320" algn="l" rtl="0">
              <a:spcBef>
                <a:spcPts val="500"/>
              </a:spcBef>
              <a:spcAft>
                <a:spcPts val="0"/>
              </a:spcAft>
              <a:buSzPct val="76000"/>
              <a:buNone/>
            </a:pPr>
            <a:r>
              <a:rPr lang="en-US"/>
              <a:t>Serial activities are those in which one activity must be completed before the next can start. They are linked in a sequence, and there is a clear dependency between them.</a:t>
            </a:r>
            <a:endParaRPr/>
          </a:p>
          <a:p>
            <a:pPr marL="274320" lvl="0" indent="-274320" algn="l" rtl="0">
              <a:spcBef>
                <a:spcPts val="600"/>
              </a:spcBef>
              <a:spcAft>
                <a:spcPts val="0"/>
              </a:spcAft>
              <a:buSzPct val="76000"/>
              <a:buChar char="🞂"/>
            </a:pPr>
            <a:r>
              <a:rPr lang="en-US"/>
              <a:t>Concurrent Activity:</a:t>
            </a:r>
            <a:endParaRPr/>
          </a:p>
          <a:p>
            <a:pPr marL="548640" lvl="1" indent="-274320" algn="l" rtl="0">
              <a:spcBef>
                <a:spcPts val="500"/>
              </a:spcBef>
              <a:spcAft>
                <a:spcPts val="0"/>
              </a:spcAft>
              <a:buSzPct val="76000"/>
              <a:buNone/>
            </a:pPr>
            <a:r>
              <a:rPr lang="en-US"/>
              <a:t>Activities which can be accomplished concurrently are known as concurrent activities. It may be noted that an activity can be a predecessor or a successor to an event or it may be concurrent with one or more of other activities.</a:t>
            </a:r>
            <a:endParaRPr/>
          </a:p>
          <a:p>
            <a:pPr marL="274320" lvl="0" indent="-274320" algn="l" rtl="0">
              <a:spcBef>
                <a:spcPts val="600"/>
              </a:spcBef>
              <a:spcAft>
                <a:spcPts val="0"/>
              </a:spcAft>
              <a:buSzPct val="76000"/>
              <a:buChar char="🞂"/>
            </a:pPr>
            <a:r>
              <a:rPr lang="en-US"/>
              <a:t>Dummy Activity:</a:t>
            </a:r>
            <a:endParaRPr/>
          </a:p>
          <a:p>
            <a:pPr marL="548640" lvl="1" indent="-274320" algn="l" rtl="0">
              <a:spcBef>
                <a:spcPts val="500"/>
              </a:spcBef>
              <a:spcAft>
                <a:spcPts val="0"/>
              </a:spcAft>
              <a:buSzPct val="76000"/>
              <a:buNone/>
            </a:pPr>
            <a:r>
              <a:rPr lang="en-US"/>
              <a:t>An activity which does not consume any kind of resource but merely depicts the technological dependence is called a dummy activity</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28"/>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358" name="Google Shape;358;p28"/>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28</a:t>
            </a:fld>
            <a:endParaRPr sz="1400">
              <a:solidFill>
                <a:schemeClr val="dk2"/>
              </a:solidFill>
              <a:latin typeface="Gill Sans"/>
              <a:ea typeface="Gill Sans"/>
              <a:cs typeface="Gill Sans"/>
              <a:sym typeface="Gill Sans"/>
            </a:endParaRPr>
          </a:p>
        </p:txBody>
      </p:sp>
      <p:grpSp>
        <p:nvGrpSpPr>
          <p:cNvPr id="359" name="Google Shape;359;p28"/>
          <p:cNvGrpSpPr/>
          <p:nvPr/>
        </p:nvGrpSpPr>
        <p:grpSpPr>
          <a:xfrm>
            <a:off x="1371600" y="1371600"/>
            <a:ext cx="7010400" cy="1219200"/>
            <a:chOff x="1066800" y="2590800"/>
            <a:chExt cx="7010400" cy="1219200"/>
          </a:xfrm>
        </p:grpSpPr>
        <p:sp>
          <p:nvSpPr>
            <p:cNvPr id="360" name="Google Shape;360;p28"/>
            <p:cNvSpPr/>
            <p:nvPr/>
          </p:nvSpPr>
          <p:spPr>
            <a:xfrm>
              <a:off x="3886200" y="2590800"/>
              <a:ext cx="1371600" cy="1219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20</a:t>
              </a:r>
              <a:endParaRPr/>
            </a:p>
          </p:txBody>
        </p:sp>
        <p:sp>
          <p:nvSpPr>
            <p:cNvPr id="361" name="Google Shape;361;p28"/>
            <p:cNvSpPr/>
            <p:nvPr/>
          </p:nvSpPr>
          <p:spPr>
            <a:xfrm>
              <a:off x="1066800" y="2590800"/>
              <a:ext cx="1371600" cy="1219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10</a:t>
              </a:r>
              <a:endParaRPr/>
            </a:p>
          </p:txBody>
        </p:sp>
        <p:cxnSp>
          <p:nvCxnSpPr>
            <p:cNvPr id="362" name="Google Shape;362;p28"/>
            <p:cNvCxnSpPr/>
            <p:nvPr/>
          </p:nvCxnSpPr>
          <p:spPr>
            <a:xfrm>
              <a:off x="2438400" y="3200400"/>
              <a:ext cx="1447800" cy="0"/>
            </a:xfrm>
            <a:prstGeom prst="straightConnector1">
              <a:avLst/>
            </a:prstGeom>
            <a:noFill/>
            <a:ln w="19050" cap="flat" cmpd="sng">
              <a:solidFill>
                <a:schemeClr val="dk1"/>
              </a:solidFill>
              <a:prstDash val="solid"/>
              <a:round/>
              <a:headEnd type="none" w="med" len="med"/>
              <a:tailEnd type="stealth" w="med" len="med"/>
            </a:ln>
          </p:spPr>
        </p:cxnSp>
        <p:cxnSp>
          <p:nvCxnSpPr>
            <p:cNvPr id="363" name="Google Shape;363;p28"/>
            <p:cNvCxnSpPr/>
            <p:nvPr/>
          </p:nvCxnSpPr>
          <p:spPr>
            <a:xfrm>
              <a:off x="5257800" y="3200400"/>
              <a:ext cx="1447800" cy="0"/>
            </a:xfrm>
            <a:prstGeom prst="straightConnector1">
              <a:avLst/>
            </a:prstGeom>
            <a:noFill/>
            <a:ln w="19050" cap="flat" cmpd="sng">
              <a:solidFill>
                <a:schemeClr val="dk1"/>
              </a:solidFill>
              <a:prstDash val="solid"/>
              <a:round/>
              <a:headEnd type="none" w="med" len="med"/>
              <a:tailEnd type="stealth" w="med" len="med"/>
            </a:ln>
          </p:spPr>
        </p:cxnSp>
        <p:sp>
          <p:nvSpPr>
            <p:cNvPr id="364" name="Google Shape;364;p28"/>
            <p:cNvSpPr/>
            <p:nvPr/>
          </p:nvSpPr>
          <p:spPr>
            <a:xfrm>
              <a:off x="6705600" y="2590800"/>
              <a:ext cx="1371600" cy="1219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30</a:t>
              </a:r>
              <a:endParaRPr/>
            </a:p>
          </p:txBody>
        </p:sp>
        <p:sp>
          <p:nvSpPr>
            <p:cNvPr id="365" name="Google Shape;365;p28"/>
            <p:cNvSpPr txBox="1"/>
            <p:nvPr/>
          </p:nvSpPr>
          <p:spPr>
            <a:xfrm>
              <a:off x="2743200" y="2620963"/>
              <a:ext cx="838200" cy="427037"/>
            </a:xfrm>
            <a:prstGeom prst="rect">
              <a:avLst/>
            </a:prstGeom>
            <a:solidFill>
              <a:schemeClr val="accent2"/>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800" b="1">
                  <a:solidFill>
                    <a:schemeClr val="lt1"/>
                  </a:solidFill>
                  <a:latin typeface="Gill Sans"/>
                  <a:ea typeface="Gill Sans"/>
                  <a:cs typeface="Gill Sans"/>
                  <a:sym typeface="Gill Sans"/>
                </a:rPr>
                <a:t>A</a:t>
              </a:r>
              <a:endParaRPr/>
            </a:p>
          </p:txBody>
        </p:sp>
        <p:sp>
          <p:nvSpPr>
            <p:cNvPr id="366" name="Google Shape;366;p28"/>
            <p:cNvSpPr txBox="1"/>
            <p:nvPr/>
          </p:nvSpPr>
          <p:spPr>
            <a:xfrm>
              <a:off x="5638800" y="2620963"/>
              <a:ext cx="685800" cy="427037"/>
            </a:xfrm>
            <a:prstGeom prst="rect">
              <a:avLst/>
            </a:prstGeom>
            <a:solidFill>
              <a:schemeClr val="accent2"/>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800">
                  <a:solidFill>
                    <a:schemeClr val="lt1"/>
                  </a:solidFill>
                  <a:latin typeface="Gill Sans"/>
                  <a:ea typeface="Gill Sans"/>
                  <a:cs typeface="Gill Sans"/>
                  <a:sym typeface="Gill Sans"/>
                </a:rPr>
                <a:t>B</a:t>
              </a:r>
              <a:endParaRPr/>
            </a:p>
          </p:txBody>
        </p:sp>
      </p:grpSp>
      <p:sp>
        <p:nvSpPr>
          <p:cNvPr id="367" name="Google Shape;367;p28"/>
          <p:cNvSpPr/>
          <p:nvPr/>
        </p:nvSpPr>
        <p:spPr>
          <a:xfrm>
            <a:off x="685800" y="381000"/>
            <a:ext cx="42672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Logical Relationships</a:t>
            </a:r>
            <a:r>
              <a:rPr lang="en-US" sz="2800" b="1">
                <a:solidFill>
                  <a:schemeClr val="dk1"/>
                </a:solidFill>
                <a:latin typeface="Gill Sans"/>
                <a:ea typeface="Gill Sans"/>
                <a:cs typeface="Gill Sans"/>
                <a:sym typeface="Gill Sans"/>
              </a:rPr>
              <a:t> </a:t>
            </a:r>
            <a:endParaRPr sz="2800" b="1">
              <a:solidFill>
                <a:schemeClr val="dk1"/>
              </a:solidFill>
              <a:latin typeface="Gill Sans"/>
              <a:ea typeface="Gill Sans"/>
              <a:cs typeface="Gill Sans"/>
              <a:sym typeface="Gill Sans"/>
            </a:endParaRPr>
          </a:p>
        </p:txBody>
      </p:sp>
      <p:sp>
        <p:nvSpPr>
          <p:cNvPr id="368" name="Google Shape;368;p28"/>
          <p:cNvSpPr txBox="1"/>
          <p:nvPr/>
        </p:nvSpPr>
        <p:spPr>
          <a:xfrm>
            <a:off x="914400" y="3124200"/>
            <a:ext cx="7848600" cy="2308225"/>
          </a:xfrm>
          <a:prstGeom prst="rect">
            <a:avLst/>
          </a:prstGeom>
          <a:solidFill>
            <a:srgbClr val="F8F9BD"/>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363538" marR="0" lvl="0" indent="-363538" algn="just" rtl="0">
              <a:spcBef>
                <a:spcPts val="0"/>
              </a:spcBef>
              <a:spcAft>
                <a:spcPts val="0"/>
              </a:spcAft>
              <a:buClr>
                <a:srgbClr val="FF0000"/>
              </a:buClr>
              <a:buSzPts val="2400"/>
              <a:buFont typeface="Noto Sans Symbols"/>
              <a:buChar char="⮚"/>
            </a:pPr>
            <a:r>
              <a:rPr lang="en-US" sz="2400">
                <a:solidFill>
                  <a:schemeClr val="dk1"/>
                </a:solidFill>
                <a:latin typeface="Gill Sans"/>
                <a:ea typeface="Gill Sans"/>
                <a:cs typeface="Gill Sans"/>
                <a:sym typeface="Gill Sans"/>
              </a:rPr>
              <a:t>Node “20” is the j-node for activity “A” and it is also the i-node for activity “B” then activity “A” is a </a:t>
            </a:r>
            <a:r>
              <a:rPr lang="en-US" sz="2400" b="1">
                <a:solidFill>
                  <a:srgbClr val="FF0000"/>
                </a:solidFill>
                <a:latin typeface="Gill Sans"/>
                <a:ea typeface="Gill Sans"/>
                <a:cs typeface="Gill Sans"/>
                <a:sym typeface="Gill Sans"/>
              </a:rPr>
              <a:t>predecessor</a:t>
            </a:r>
            <a:r>
              <a:rPr lang="en-US" sz="2400">
                <a:solidFill>
                  <a:schemeClr val="dk1"/>
                </a:solidFill>
                <a:latin typeface="Gill Sans"/>
                <a:ea typeface="Gill Sans"/>
                <a:cs typeface="Gill Sans"/>
                <a:sym typeface="Gill Sans"/>
              </a:rPr>
              <a:t> to activity “B”.</a:t>
            </a:r>
            <a:endParaRPr/>
          </a:p>
          <a:p>
            <a:pPr marL="363538" marR="0" lvl="0" indent="-363538" algn="just" rtl="0">
              <a:spcBef>
                <a:spcPts val="0"/>
              </a:spcBef>
              <a:spcAft>
                <a:spcPts val="0"/>
              </a:spcAft>
              <a:buClr>
                <a:srgbClr val="FF0000"/>
              </a:buClr>
              <a:buSzPts val="2400"/>
              <a:buFont typeface="Noto Sans Symbols"/>
              <a:buChar char="⮚"/>
            </a:pPr>
            <a:r>
              <a:rPr lang="en-US" sz="2400">
                <a:solidFill>
                  <a:schemeClr val="dk1"/>
                </a:solidFill>
                <a:latin typeface="Gill Sans"/>
                <a:ea typeface="Gill Sans"/>
                <a:cs typeface="Gill Sans"/>
                <a:sym typeface="Gill Sans"/>
              </a:rPr>
              <a:t>In other words activity “B” is a </a:t>
            </a:r>
            <a:r>
              <a:rPr lang="en-US" sz="2400" b="1">
                <a:solidFill>
                  <a:srgbClr val="FF0000"/>
                </a:solidFill>
                <a:latin typeface="Gill Sans"/>
                <a:ea typeface="Gill Sans"/>
                <a:cs typeface="Gill Sans"/>
                <a:sym typeface="Gill Sans"/>
              </a:rPr>
              <a:t>successor</a:t>
            </a:r>
            <a:r>
              <a:rPr lang="en-US" sz="2400">
                <a:solidFill>
                  <a:schemeClr val="dk1"/>
                </a:solidFill>
                <a:latin typeface="Gill Sans"/>
                <a:ea typeface="Gill Sans"/>
                <a:cs typeface="Gill Sans"/>
                <a:sym typeface="Gill Sans"/>
              </a:rPr>
              <a:t> to activity “A”. </a:t>
            </a:r>
            <a:endParaRPr/>
          </a:p>
          <a:p>
            <a:pPr marL="363538" marR="0" lvl="0" indent="-363538" algn="just" rtl="0">
              <a:spcBef>
                <a:spcPts val="0"/>
              </a:spcBef>
              <a:spcAft>
                <a:spcPts val="0"/>
              </a:spcAft>
              <a:buClr>
                <a:srgbClr val="FF0000"/>
              </a:buClr>
              <a:buSzPts val="2400"/>
              <a:buFont typeface="Noto Sans Symbols"/>
              <a:buChar char="⮚"/>
            </a:pPr>
            <a:r>
              <a:rPr lang="en-US" sz="2400" b="1">
                <a:solidFill>
                  <a:schemeClr val="dk1"/>
                </a:solidFill>
                <a:latin typeface="Gill Sans"/>
                <a:ea typeface="Gill Sans"/>
                <a:cs typeface="Gill Sans"/>
                <a:sym typeface="Gill Sans"/>
              </a:rPr>
              <a:t>Activity B </a:t>
            </a:r>
            <a:r>
              <a:rPr lang="en-US" sz="2400" b="1">
                <a:solidFill>
                  <a:srgbClr val="FF0000"/>
                </a:solidFill>
                <a:latin typeface="Gill Sans"/>
                <a:ea typeface="Gill Sans"/>
                <a:cs typeface="Gill Sans"/>
                <a:sym typeface="Gill Sans"/>
              </a:rPr>
              <a:t>depends on </a:t>
            </a:r>
            <a:r>
              <a:rPr lang="en-US" sz="2400" b="1">
                <a:solidFill>
                  <a:schemeClr val="dk1"/>
                </a:solidFill>
                <a:latin typeface="Gill Sans"/>
                <a:ea typeface="Gill Sans"/>
                <a:cs typeface="Gill Sans"/>
                <a:sym typeface="Gill Sans"/>
              </a:rPr>
              <a:t>activity A.</a:t>
            </a:r>
            <a:endParaRPr sz="2400">
              <a:solidFill>
                <a:schemeClr val="dk1"/>
              </a:solidFill>
              <a:latin typeface="Gill Sans"/>
              <a:ea typeface="Gill Sans"/>
              <a:cs typeface="Gill Sans"/>
              <a:sym typeface="Gill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9"/>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374" name="Google Shape;374;p29"/>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29</a:t>
            </a:fld>
            <a:endParaRPr sz="1400">
              <a:solidFill>
                <a:schemeClr val="dk2"/>
              </a:solidFill>
              <a:latin typeface="Gill Sans"/>
              <a:ea typeface="Gill Sans"/>
              <a:cs typeface="Gill Sans"/>
              <a:sym typeface="Gill Sans"/>
            </a:endParaRPr>
          </a:p>
        </p:txBody>
      </p:sp>
      <p:sp>
        <p:nvSpPr>
          <p:cNvPr id="375" name="Google Shape;375;p29"/>
          <p:cNvSpPr/>
          <p:nvPr/>
        </p:nvSpPr>
        <p:spPr>
          <a:xfrm>
            <a:off x="685800" y="381000"/>
            <a:ext cx="42672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Logical Relationships</a:t>
            </a:r>
            <a:r>
              <a:rPr lang="en-US" sz="2800" b="1">
                <a:solidFill>
                  <a:schemeClr val="dk1"/>
                </a:solidFill>
                <a:latin typeface="Gill Sans"/>
                <a:ea typeface="Gill Sans"/>
                <a:cs typeface="Gill Sans"/>
                <a:sym typeface="Gill Sans"/>
              </a:rPr>
              <a:t> </a:t>
            </a:r>
            <a:endParaRPr sz="2800" b="1">
              <a:solidFill>
                <a:schemeClr val="dk1"/>
              </a:solidFill>
              <a:latin typeface="Gill Sans"/>
              <a:ea typeface="Gill Sans"/>
              <a:cs typeface="Gill Sans"/>
              <a:sym typeface="Gill Sans"/>
            </a:endParaRPr>
          </a:p>
        </p:txBody>
      </p:sp>
      <p:grpSp>
        <p:nvGrpSpPr>
          <p:cNvPr id="376" name="Google Shape;376;p29"/>
          <p:cNvGrpSpPr/>
          <p:nvPr/>
        </p:nvGrpSpPr>
        <p:grpSpPr>
          <a:xfrm>
            <a:off x="990600" y="1219200"/>
            <a:ext cx="7391400" cy="3657600"/>
            <a:chOff x="914400" y="1219200"/>
            <a:chExt cx="7162800" cy="4572000"/>
          </a:xfrm>
        </p:grpSpPr>
        <p:sp>
          <p:nvSpPr>
            <p:cNvPr id="377" name="Google Shape;377;p29"/>
            <p:cNvSpPr/>
            <p:nvPr/>
          </p:nvSpPr>
          <p:spPr>
            <a:xfrm>
              <a:off x="3886200" y="2895600"/>
              <a:ext cx="1371600" cy="1219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20</a:t>
              </a:r>
              <a:endParaRPr/>
            </a:p>
          </p:txBody>
        </p:sp>
        <p:sp>
          <p:nvSpPr>
            <p:cNvPr id="378" name="Google Shape;378;p29"/>
            <p:cNvSpPr/>
            <p:nvPr/>
          </p:nvSpPr>
          <p:spPr>
            <a:xfrm>
              <a:off x="1066800" y="2895600"/>
              <a:ext cx="1371600" cy="1219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10</a:t>
              </a:r>
              <a:endParaRPr/>
            </a:p>
          </p:txBody>
        </p:sp>
        <p:cxnSp>
          <p:nvCxnSpPr>
            <p:cNvPr id="379" name="Google Shape;379;p29"/>
            <p:cNvCxnSpPr/>
            <p:nvPr/>
          </p:nvCxnSpPr>
          <p:spPr>
            <a:xfrm>
              <a:off x="2438400" y="3505200"/>
              <a:ext cx="1447800" cy="0"/>
            </a:xfrm>
            <a:prstGeom prst="straightConnector1">
              <a:avLst/>
            </a:prstGeom>
            <a:noFill/>
            <a:ln w="19050" cap="flat" cmpd="sng">
              <a:solidFill>
                <a:schemeClr val="dk1"/>
              </a:solidFill>
              <a:prstDash val="solid"/>
              <a:round/>
              <a:headEnd type="none" w="med" len="med"/>
              <a:tailEnd type="stealth" w="med" len="med"/>
            </a:ln>
          </p:spPr>
        </p:cxnSp>
        <p:sp>
          <p:nvSpPr>
            <p:cNvPr id="380" name="Google Shape;380;p29"/>
            <p:cNvSpPr/>
            <p:nvPr/>
          </p:nvSpPr>
          <p:spPr>
            <a:xfrm>
              <a:off x="6705600" y="2895600"/>
              <a:ext cx="1371600" cy="1219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40</a:t>
              </a:r>
              <a:endParaRPr/>
            </a:p>
          </p:txBody>
        </p:sp>
        <p:cxnSp>
          <p:nvCxnSpPr>
            <p:cNvPr id="381" name="Google Shape;381;p29"/>
            <p:cNvCxnSpPr/>
            <p:nvPr/>
          </p:nvCxnSpPr>
          <p:spPr>
            <a:xfrm>
              <a:off x="5257800" y="3505200"/>
              <a:ext cx="1447800" cy="0"/>
            </a:xfrm>
            <a:prstGeom prst="straightConnector1">
              <a:avLst/>
            </a:prstGeom>
            <a:noFill/>
            <a:ln w="19050" cap="flat" cmpd="sng">
              <a:solidFill>
                <a:schemeClr val="dk1"/>
              </a:solidFill>
              <a:prstDash val="solid"/>
              <a:round/>
              <a:headEnd type="none" w="med" len="med"/>
              <a:tailEnd type="stealth" w="med" len="med"/>
            </a:ln>
          </p:spPr>
        </p:cxnSp>
        <p:sp>
          <p:nvSpPr>
            <p:cNvPr id="382" name="Google Shape;382;p29"/>
            <p:cNvSpPr/>
            <p:nvPr/>
          </p:nvSpPr>
          <p:spPr>
            <a:xfrm>
              <a:off x="6705600" y="1219200"/>
              <a:ext cx="1371600" cy="1219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30</a:t>
              </a:r>
              <a:endParaRPr/>
            </a:p>
          </p:txBody>
        </p:sp>
        <p:sp>
          <p:nvSpPr>
            <p:cNvPr id="383" name="Google Shape;383;p29"/>
            <p:cNvSpPr/>
            <p:nvPr/>
          </p:nvSpPr>
          <p:spPr>
            <a:xfrm>
              <a:off x="6705600" y="4572000"/>
              <a:ext cx="1371600" cy="12192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50</a:t>
              </a:r>
              <a:endParaRPr/>
            </a:p>
          </p:txBody>
        </p:sp>
        <p:cxnSp>
          <p:nvCxnSpPr>
            <p:cNvPr id="384" name="Google Shape;384;p29"/>
            <p:cNvCxnSpPr/>
            <p:nvPr/>
          </p:nvCxnSpPr>
          <p:spPr>
            <a:xfrm>
              <a:off x="6019800" y="1828800"/>
              <a:ext cx="685800" cy="0"/>
            </a:xfrm>
            <a:prstGeom prst="straightConnector1">
              <a:avLst/>
            </a:prstGeom>
            <a:noFill/>
            <a:ln w="19050" cap="flat" cmpd="sng">
              <a:solidFill>
                <a:schemeClr val="dk1"/>
              </a:solidFill>
              <a:prstDash val="solid"/>
              <a:round/>
              <a:headEnd type="none" w="med" len="med"/>
              <a:tailEnd type="stealth" w="med" len="med"/>
            </a:ln>
          </p:spPr>
        </p:cxnSp>
        <p:cxnSp>
          <p:nvCxnSpPr>
            <p:cNvPr id="385" name="Google Shape;385;p29"/>
            <p:cNvCxnSpPr/>
            <p:nvPr/>
          </p:nvCxnSpPr>
          <p:spPr>
            <a:xfrm flipH="1">
              <a:off x="4800600" y="1828800"/>
              <a:ext cx="1219200" cy="1143000"/>
            </a:xfrm>
            <a:prstGeom prst="straightConnector1">
              <a:avLst/>
            </a:prstGeom>
            <a:noFill/>
            <a:ln w="19050" cap="flat" cmpd="sng">
              <a:solidFill>
                <a:schemeClr val="dk1"/>
              </a:solidFill>
              <a:prstDash val="solid"/>
              <a:round/>
              <a:headEnd type="none" w="med" len="med"/>
              <a:tailEnd type="none" w="med" len="med"/>
            </a:ln>
          </p:spPr>
        </p:cxnSp>
        <p:cxnSp>
          <p:nvCxnSpPr>
            <p:cNvPr id="386" name="Google Shape;386;p29"/>
            <p:cNvCxnSpPr/>
            <p:nvPr/>
          </p:nvCxnSpPr>
          <p:spPr>
            <a:xfrm>
              <a:off x="6019800" y="5257800"/>
              <a:ext cx="685800" cy="0"/>
            </a:xfrm>
            <a:prstGeom prst="straightConnector1">
              <a:avLst/>
            </a:prstGeom>
            <a:noFill/>
            <a:ln w="19050" cap="flat" cmpd="sng">
              <a:solidFill>
                <a:schemeClr val="dk1"/>
              </a:solidFill>
              <a:prstDash val="solid"/>
              <a:round/>
              <a:headEnd type="none" w="med" len="med"/>
              <a:tailEnd type="stealth" w="med" len="med"/>
            </a:ln>
          </p:spPr>
        </p:cxnSp>
        <p:cxnSp>
          <p:nvCxnSpPr>
            <p:cNvPr id="387" name="Google Shape;387;p29"/>
            <p:cNvCxnSpPr/>
            <p:nvPr/>
          </p:nvCxnSpPr>
          <p:spPr>
            <a:xfrm>
              <a:off x="4724400" y="4114800"/>
              <a:ext cx="1295400" cy="1143000"/>
            </a:xfrm>
            <a:prstGeom prst="straightConnector1">
              <a:avLst/>
            </a:prstGeom>
            <a:noFill/>
            <a:ln w="19050" cap="flat" cmpd="sng">
              <a:solidFill>
                <a:schemeClr val="dk1"/>
              </a:solidFill>
              <a:prstDash val="solid"/>
              <a:round/>
              <a:headEnd type="none" w="med" len="med"/>
              <a:tailEnd type="none" w="med" len="med"/>
            </a:ln>
          </p:spPr>
        </p:cxnSp>
        <p:sp>
          <p:nvSpPr>
            <p:cNvPr id="388" name="Google Shape;388;p29"/>
            <p:cNvSpPr txBox="1"/>
            <p:nvPr/>
          </p:nvSpPr>
          <p:spPr>
            <a:xfrm>
              <a:off x="914400" y="1219200"/>
              <a:ext cx="3276600" cy="381000"/>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rgbClr val="CC3300"/>
                  </a:solidFill>
                  <a:latin typeface="Gill Sans"/>
                  <a:ea typeface="Gill Sans"/>
                  <a:cs typeface="Gill Sans"/>
                  <a:sym typeface="Gill Sans"/>
                </a:rPr>
                <a:t>Succeeding activities</a:t>
              </a:r>
              <a:endParaRPr/>
            </a:p>
          </p:txBody>
        </p:sp>
      </p:grpSp>
      <p:sp>
        <p:nvSpPr>
          <p:cNvPr id="389" name="Google Shape;389;p29"/>
          <p:cNvSpPr txBox="1"/>
          <p:nvPr/>
        </p:nvSpPr>
        <p:spPr>
          <a:xfrm>
            <a:off x="838200" y="5105400"/>
            <a:ext cx="7924800" cy="830263"/>
          </a:xfrm>
          <a:prstGeom prst="rect">
            <a:avLst/>
          </a:prstGeom>
          <a:solidFill>
            <a:srgbClr val="F8F9BD"/>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363538" marR="0" lvl="0" indent="-363538" algn="just" rtl="0">
              <a:spcBef>
                <a:spcPts val="0"/>
              </a:spcBef>
              <a:spcAft>
                <a:spcPts val="0"/>
              </a:spcAft>
              <a:buClr>
                <a:srgbClr val="FF0000"/>
              </a:buClr>
              <a:buSzPts val="2400"/>
              <a:buFont typeface="Noto Sans Symbols"/>
              <a:buChar char="⮚"/>
            </a:pPr>
            <a:r>
              <a:rPr lang="en-US" sz="2400">
                <a:solidFill>
                  <a:schemeClr val="dk1"/>
                </a:solidFill>
                <a:latin typeface="Gill Sans"/>
                <a:ea typeface="Gill Sans"/>
                <a:cs typeface="Gill Sans"/>
                <a:sym typeface="Gill Sans"/>
              </a:rPr>
              <a:t>Event numbers must not be duplicated in a network.</a:t>
            </a:r>
            <a:endParaRPr/>
          </a:p>
          <a:p>
            <a:pPr marL="363538" marR="0" lvl="0" indent="-363538" algn="just" rtl="0">
              <a:spcBef>
                <a:spcPts val="0"/>
              </a:spcBef>
              <a:spcAft>
                <a:spcPts val="0"/>
              </a:spcAft>
              <a:buClr>
                <a:srgbClr val="FF0000"/>
              </a:buClr>
              <a:buSzPts val="2400"/>
              <a:buFont typeface="Noto Sans Symbols"/>
              <a:buChar char="⮚"/>
            </a:pPr>
            <a:r>
              <a:rPr lang="en-US" sz="2400">
                <a:solidFill>
                  <a:schemeClr val="dk1"/>
                </a:solidFill>
                <a:latin typeface="Gill Sans"/>
                <a:ea typeface="Gill Sans"/>
                <a:cs typeface="Gill Sans"/>
                <a:sym typeface="Gill Sans"/>
              </a:rPr>
              <a:t>j-node number greater than i-node number.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Project Planning</a:t>
            </a:r>
            <a:endParaRPr/>
          </a:p>
        </p:txBody>
      </p:sp>
      <p:sp>
        <p:nvSpPr>
          <p:cNvPr id="138" name="Google Shape;138;p3"/>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76000"/>
              <a:buChar char="🞂"/>
            </a:pPr>
            <a:r>
              <a:rPr lang="en-US"/>
              <a:t>After the </a:t>
            </a:r>
            <a:r>
              <a:rPr lang="en-US" u="sng"/>
              <a:t>project has been defined</a:t>
            </a:r>
            <a:r>
              <a:rPr lang="en-US"/>
              <a:t> and the </a:t>
            </a:r>
            <a:r>
              <a:rPr lang="en-US" u="sng"/>
              <a:t>project team has been appointed</a:t>
            </a:r>
            <a:r>
              <a:rPr lang="en-US"/>
              <a:t>, you are ready to enter the </a:t>
            </a:r>
            <a:r>
              <a:rPr lang="en-US" u="sng"/>
              <a:t>second phase</a:t>
            </a:r>
            <a:r>
              <a:rPr lang="en-US"/>
              <a:t> in the project management life cycle.</a:t>
            </a:r>
            <a:endParaRPr/>
          </a:p>
          <a:p>
            <a:pPr marL="274320" lvl="0" indent="-274320" algn="l" rtl="0">
              <a:spcBef>
                <a:spcPts val="600"/>
              </a:spcBef>
              <a:spcAft>
                <a:spcPts val="0"/>
              </a:spcAft>
              <a:buSzPct val="76000"/>
              <a:buChar char="🞂"/>
            </a:pPr>
            <a:r>
              <a:rPr lang="en-US"/>
              <a:t>Project planning is the heart of the project life cycle, and tells everyone involved where you're going and how you're going to get there.</a:t>
            </a:r>
            <a:endParaRPr/>
          </a:p>
          <a:p>
            <a:pPr marL="274320" lvl="0" indent="-274320" algn="l" rtl="0">
              <a:spcBef>
                <a:spcPts val="600"/>
              </a:spcBef>
              <a:spcAft>
                <a:spcPts val="0"/>
              </a:spcAft>
              <a:buSzPct val="76000"/>
              <a:buChar char="🞂"/>
            </a:pPr>
            <a:r>
              <a:rPr lang="en-US"/>
              <a:t>The planning phase is where the </a:t>
            </a:r>
            <a:r>
              <a:rPr lang="en-US" b="1"/>
              <a:t>project</a:t>
            </a:r>
            <a:r>
              <a:rPr lang="en-US"/>
              <a:t> </a:t>
            </a:r>
            <a:r>
              <a:rPr lang="en-US" b="1"/>
              <a:t>plans are documented,</a:t>
            </a:r>
            <a:r>
              <a:rPr lang="en-US"/>
              <a:t> the</a:t>
            </a:r>
            <a:r>
              <a:rPr lang="en-US" b="1"/>
              <a:t> project deliverables and requirements defined,</a:t>
            </a:r>
            <a:r>
              <a:rPr lang="en-US"/>
              <a:t> and the </a:t>
            </a:r>
            <a:r>
              <a:rPr lang="en-US" b="1"/>
              <a:t>project schedule created</a:t>
            </a:r>
            <a:r>
              <a:rPr lang="en-US"/>
              <a:t>.</a:t>
            </a:r>
            <a:endParaRPr/>
          </a:p>
          <a:p>
            <a:pPr marL="274320" lvl="0" indent="-274320" algn="l" rtl="0">
              <a:spcBef>
                <a:spcPts val="600"/>
              </a:spcBef>
              <a:spcAft>
                <a:spcPts val="0"/>
              </a:spcAft>
              <a:buSzPct val="76000"/>
              <a:buChar char="🞂"/>
            </a:pPr>
            <a:r>
              <a:rPr lang="en-US"/>
              <a:t>The plans created during this phase will help you to manage time, cost, quality, change, risk and related issues. It will also help you manage staff and external suppliers, to ensure that you deliver the project on time and within schedule.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30"/>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395" name="Google Shape;395;p30"/>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30</a:t>
            </a:fld>
            <a:endParaRPr/>
          </a:p>
        </p:txBody>
      </p:sp>
      <p:sp>
        <p:nvSpPr>
          <p:cNvPr id="396" name="Google Shape;396;p30"/>
          <p:cNvSpPr txBox="1">
            <a:spLocks noGrp="1"/>
          </p:cNvSpPr>
          <p:nvPr>
            <p:ph type="body" idx="2"/>
          </p:nvPr>
        </p:nvSpPr>
        <p:spPr>
          <a:xfrm>
            <a:off x="4632198" y="1216152"/>
            <a:ext cx="4283202" cy="4937760"/>
          </a:xfrm>
          <a:prstGeom prst="rect">
            <a:avLst/>
          </a:prstGeom>
          <a:noFill/>
          <a:ln>
            <a:noFill/>
          </a:ln>
        </p:spPr>
        <p:txBody>
          <a:bodyPr spcFirstLastPara="1" wrap="square" lIns="91425" tIns="45700" rIns="91425" bIns="45700" anchor="t" anchorCtr="0">
            <a:normAutofit fontScale="70000" lnSpcReduction="20000"/>
          </a:bodyPr>
          <a:lstStyle/>
          <a:p>
            <a:pPr marL="274320" lvl="0" indent="-274320" algn="l" rtl="0">
              <a:spcBef>
                <a:spcPts val="0"/>
              </a:spcBef>
              <a:spcAft>
                <a:spcPts val="0"/>
              </a:spcAft>
              <a:buSzPct val="76000"/>
              <a:buChar char="🞂"/>
            </a:pPr>
            <a:r>
              <a:rPr lang="en-US"/>
              <a:t>Concurrent activities are those that can be performed simultaneously or in parallel. There is no strict dependency between these activities, and they can occur concurrently, saving time and potentially reducing the project's duration.</a:t>
            </a:r>
            <a:endParaRPr/>
          </a:p>
          <a:p>
            <a:pPr marL="274320" lvl="0" indent="-274320" algn="l" rtl="0">
              <a:spcBef>
                <a:spcPts val="600"/>
              </a:spcBef>
              <a:spcAft>
                <a:spcPts val="0"/>
              </a:spcAft>
              <a:buSzPct val="76000"/>
              <a:buChar char="🞂"/>
            </a:pPr>
            <a:r>
              <a:rPr lang="en-US"/>
              <a:t>In a PERT diagram, concurrent activities are represented as separate branches or paths that do not have direct dependencies on each other.</a:t>
            </a:r>
            <a:endParaRPr/>
          </a:p>
          <a:p>
            <a:pPr marL="274320" lvl="0" indent="-274320" algn="l" rtl="0">
              <a:spcBef>
                <a:spcPts val="600"/>
              </a:spcBef>
              <a:spcAft>
                <a:spcPts val="0"/>
              </a:spcAft>
              <a:buSzPct val="76000"/>
              <a:buChar char="🞂"/>
            </a:pPr>
            <a:r>
              <a:rPr lang="en-US"/>
              <a:t>For example, in a construction project, activities like site preparation, electrical wiring installation, and plumbing installation can often occur concurrently since they don't depend on each other. These activities can save time and speed up the project.</a:t>
            </a:r>
            <a:endParaRPr/>
          </a:p>
        </p:txBody>
      </p:sp>
      <p:sp>
        <p:nvSpPr>
          <p:cNvPr id="397" name="Google Shape;397;p30"/>
          <p:cNvSpPr txBox="1"/>
          <p:nvPr/>
        </p:nvSpPr>
        <p:spPr>
          <a:xfrm>
            <a:off x="533400" y="1371600"/>
            <a:ext cx="3200400" cy="314325"/>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rgbClr val="CC3300"/>
                </a:solidFill>
                <a:latin typeface="Gill Sans"/>
                <a:ea typeface="Gill Sans"/>
                <a:cs typeface="Gill Sans"/>
                <a:sym typeface="Gill Sans"/>
              </a:rPr>
              <a:t>Concurrent activities</a:t>
            </a:r>
            <a:endParaRPr/>
          </a:p>
        </p:txBody>
      </p:sp>
      <p:grpSp>
        <p:nvGrpSpPr>
          <p:cNvPr id="398" name="Google Shape;398;p30"/>
          <p:cNvGrpSpPr/>
          <p:nvPr/>
        </p:nvGrpSpPr>
        <p:grpSpPr>
          <a:xfrm>
            <a:off x="609600" y="2133600"/>
            <a:ext cx="3581400" cy="2286000"/>
            <a:chOff x="816" y="960"/>
            <a:chExt cx="4320" cy="2256"/>
          </a:xfrm>
        </p:grpSpPr>
        <p:sp>
          <p:nvSpPr>
            <p:cNvPr id="399" name="Google Shape;399;p30"/>
            <p:cNvSpPr/>
            <p:nvPr/>
          </p:nvSpPr>
          <p:spPr>
            <a:xfrm>
              <a:off x="816" y="960"/>
              <a:ext cx="672" cy="624"/>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80</a:t>
              </a:r>
              <a:endParaRPr/>
            </a:p>
          </p:txBody>
        </p:sp>
        <p:sp>
          <p:nvSpPr>
            <p:cNvPr id="400" name="Google Shape;400;p30"/>
            <p:cNvSpPr/>
            <p:nvPr/>
          </p:nvSpPr>
          <p:spPr>
            <a:xfrm>
              <a:off x="816" y="1776"/>
              <a:ext cx="672" cy="624"/>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120</a:t>
              </a:r>
              <a:endParaRPr/>
            </a:p>
          </p:txBody>
        </p:sp>
        <p:sp>
          <p:nvSpPr>
            <p:cNvPr id="401" name="Google Shape;401;p30"/>
            <p:cNvSpPr/>
            <p:nvPr/>
          </p:nvSpPr>
          <p:spPr>
            <a:xfrm>
              <a:off x="816" y="2592"/>
              <a:ext cx="672" cy="624"/>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160</a:t>
              </a:r>
              <a:endParaRPr/>
            </a:p>
          </p:txBody>
        </p:sp>
        <p:sp>
          <p:nvSpPr>
            <p:cNvPr id="402" name="Google Shape;402;p30"/>
            <p:cNvSpPr/>
            <p:nvPr/>
          </p:nvSpPr>
          <p:spPr>
            <a:xfrm>
              <a:off x="2496" y="1776"/>
              <a:ext cx="672" cy="624"/>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170</a:t>
              </a:r>
              <a:endParaRPr/>
            </a:p>
          </p:txBody>
        </p:sp>
        <p:sp>
          <p:nvSpPr>
            <p:cNvPr id="403" name="Google Shape;403;p30"/>
            <p:cNvSpPr/>
            <p:nvPr/>
          </p:nvSpPr>
          <p:spPr>
            <a:xfrm>
              <a:off x="4464" y="1104"/>
              <a:ext cx="672" cy="624"/>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180</a:t>
              </a:r>
              <a:endParaRPr/>
            </a:p>
          </p:txBody>
        </p:sp>
        <p:sp>
          <p:nvSpPr>
            <p:cNvPr id="404" name="Google Shape;404;p30"/>
            <p:cNvSpPr/>
            <p:nvPr/>
          </p:nvSpPr>
          <p:spPr>
            <a:xfrm>
              <a:off x="4464" y="2352"/>
              <a:ext cx="672" cy="624"/>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190</a:t>
              </a:r>
              <a:endParaRPr/>
            </a:p>
          </p:txBody>
        </p:sp>
        <p:cxnSp>
          <p:nvCxnSpPr>
            <p:cNvPr id="405" name="Google Shape;405;p30"/>
            <p:cNvCxnSpPr/>
            <p:nvPr/>
          </p:nvCxnSpPr>
          <p:spPr>
            <a:xfrm rot="10800000">
              <a:off x="3648" y="1440"/>
              <a:ext cx="816" cy="0"/>
            </a:xfrm>
            <a:prstGeom prst="straightConnector1">
              <a:avLst/>
            </a:prstGeom>
            <a:noFill/>
            <a:ln w="19050" cap="flat" cmpd="sng">
              <a:solidFill>
                <a:schemeClr val="dk1"/>
              </a:solidFill>
              <a:prstDash val="solid"/>
              <a:round/>
              <a:headEnd type="stealth" w="med" len="med"/>
              <a:tailEnd type="none" w="med" len="med"/>
            </a:ln>
          </p:spPr>
        </p:cxnSp>
        <p:cxnSp>
          <p:nvCxnSpPr>
            <p:cNvPr id="406" name="Google Shape;406;p30"/>
            <p:cNvCxnSpPr/>
            <p:nvPr/>
          </p:nvCxnSpPr>
          <p:spPr>
            <a:xfrm rot="10800000">
              <a:off x="3648" y="2688"/>
              <a:ext cx="816" cy="0"/>
            </a:xfrm>
            <a:prstGeom prst="straightConnector1">
              <a:avLst/>
            </a:prstGeom>
            <a:noFill/>
            <a:ln w="19050" cap="flat" cmpd="sng">
              <a:solidFill>
                <a:schemeClr val="dk1"/>
              </a:solidFill>
              <a:prstDash val="solid"/>
              <a:round/>
              <a:headEnd type="stealth" w="med" len="med"/>
              <a:tailEnd type="none" w="med" len="med"/>
            </a:ln>
          </p:spPr>
        </p:cxnSp>
        <p:cxnSp>
          <p:nvCxnSpPr>
            <p:cNvPr id="407" name="Google Shape;407;p30"/>
            <p:cNvCxnSpPr/>
            <p:nvPr/>
          </p:nvCxnSpPr>
          <p:spPr>
            <a:xfrm flipH="1">
              <a:off x="3072" y="1440"/>
              <a:ext cx="576" cy="384"/>
            </a:xfrm>
            <a:prstGeom prst="straightConnector1">
              <a:avLst/>
            </a:prstGeom>
            <a:noFill/>
            <a:ln w="19050" cap="flat" cmpd="sng">
              <a:solidFill>
                <a:schemeClr val="dk1"/>
              </a:solidFill>
              <a:prstDash val="solid"/>
              <a:round/>
              <a:headEnd type="none" w="med" len="med"/>
              <a:tailEnd type="none" w="med" len="med"/>
            </a:ln>
          </p:spPr>
        </p:cxnSp>
        <p:cxnSp>
          <p:nvCxnSpPr>
            <p:cNvPr id="408" name="Google Shape;408;p30"/>
            <p:cNvCxnSpPr/>
            <p:nvPr/>
          </p:nvCxnSpPr>
          <p:spPr>
            <a:xfrm rot="10800000">
              <a:off x="3072" y="2352"/>
              <a:ext cx="576" cy="336"/>
            </a:xfrm>
            <a:prstGeom prst="straightConnector1">
              <a:avLst/>
            </a:prstGeom>
            <a:noFill/>
            <a:ln w="19050" cap="flat" cmpd="sng">
              <a:solidFill>
                <a:schemeClr val="dk1"/>
              </a:solidFill>
              <a:prstDash val="solid"/>
              <a:round/>
              <a:headEnd type="none" w="med" len="med"/>
              <a:tailEnd type="none" w="med" len="med"/>
            </a:ln>
          </p:spPr>
        </p:cxnSp>
        <p:cxnSp>
          <p:nvCxnSpPr>
            <p:cNvPr id="409" name="Google Shape;409;p30"/>
            <p:cNvCxnSpPr/>
            <p:nvPr/>
          </p:nvCxnSpPr>
          <p:spPr>
            <a:xfrm rot="10800000">
              <a:off x="1488" y="2112"/>
              <a:ext cx="1008" cy="0"/>
            </a:xfrm>
            <a:prstGeom prst="straightConnector1">
              <a:avLst/>
            </a:prstGeom>
            <a:noFill/>
            <a:ln w="19050" cap="flat" cmpd="sng">
              <a:solidFill>
                <a:schemeClr val="dk1"/>
              </a:solidFill>
              <a:prstDash val="solid"/>
              <a:round/>
              <a:headEnd type="stealth" w="med" len="med"/>
              <a:tailEnd type="none" w="med" len="med"/>
            </a:ln>
          </p:spPr>
        </p:cxnSp>
        <p:cxnSp>
          <p:nvCxnSpPr>
            <p:cNvPr id="410" name="Google Shape;410;p30"/>
            <p:cNvCxnSpPr/>
            <p:nvPr/>
          </p:nvCxnSpPr>
          <p:spPr>
            <a:xfrm rot="10800000">
              <a:off x="1488" y="1296"/>
              <a:ext cx="816" cy="0"/>
            </a:xfrm>
            <a:prstGeom prst="straightConnector1">
              <a:avLst/>
            </a:prstGeom>
            <a:noFill/>
            <a:ln w="19050" cap="flat" cmpd="sng">
              <a:solidFill>
                <a:schemeClr val="dk1"/>
              </a:solidFill>
              <a:prstDash val="solid"/>
              <a:round/>
              <a:headEnd type="none" w="med" len="med"/>
              <a:tailEnd type="none" w="med" len="med"/>
            </a:ln>
          </p:spPr>
        </p:cxnSp>
        <p:cxnSp>
          <p:nvCxnSpPr>
            <p:cNvPr id="411" name="Google Shape;411;p30"/>
            <p:cNvCxnSpPr/>
            <p:nvPr/>
          </p:nvCxnSpPr>
          <p:spPr>
            <a:xfrm rot="10800000">
              <a:off x="1488" y="2928"/>
              <a:ext cx="816" cy="0"/>
            </a:xfrm>
            <a:prstGeom prst="straightConnector1">
              <a:avLst/>
            </a:prstGeom>
            <a:noFill/>
            <a:ln w="19050" cap="flat" cmpd="sng">
              <a:solidFill>
                <a:schemeClr val="dk1"/>
              </a:solidFill>
              <a:prstDash val="solid"/>
              <a:round/>
              <a:headEnd type="none" w="med" len="med"/>
              <a:tailEnd type="none" w="med" len="med"/>
            </a:ln>
          </p:spPr>
        </p:cxnSp>
        <p:cxnSp>
          <p:nvCxnSpPr>
            <p:cNvPr id="412" name="Google Shape;412;p30"/>
            <p:cNvCxnSpPr/>
            <p:nvPr/>
          </p:nvCxnSpPr>
          <p:spPr>
            <a:xfrm>
              <a:off x="2304" y="1296"/>
              <a:ext cx="336" cy="528"/>
            </a:xfrm>
            <a:prstGeom prst="straightConnector1">
              <a:avLst/>
            </a:prstGeom>
            <a:noFill/>
            <a:ln w="19050" cap="flat" cmpd="sng">
              <a:solidFill>
                <a:schemeClr val="dk1"/>
              </a:solidFill>
              <a:prstDash val="solid"/>
              <a:round/>
              <a:headEnd type="none" w="med" len="med"/>
              <a:tailEnd type="triangle" w="med" len="med"/>
            </a:ln>
          </p:spPr>
        </p:cxnSp>
        <p:cxnSp>
          <p:nvCxnSpPr>
            <p:cNvPr id="413" name="Google Shape;413;p30"/>
            <p:cNvCxnSpPr/>
            <p:nvPr/>
          </p:nvCxnSpPr>
          <p:spPr>
            <a:xfrm rot="10800000" flipH="1">
              <a:off x="2304" y="2352"/>
              <a:ext cx="336" cy="576"/>
            </a:xfrm>
            <a:prstGeom prst="straightConnector1">
              <a:avLst/>
            </a:prstGeom>
            <a:noFill/>
            <a:ln w="19050" cap="flat" cmpd="sng">
              <a:solidFill>
                <a:schemeClr val="dk1"/>
              </a:solidFill>
              <a:prstDash val="solid"/>
              <a:round/>
              <a:headEnd type="none" w="med" len="med"/>
              <a:tailEnd type="stealth" w="med" len="med"/>
            </a:ln>
          </p:spPr>
        </p:cxnSp>
      </p:grpSp>
      <p:sp>
        <p:nvSpPr>
          <p:cNvPr id="414" name="Google Shape;414;p30"/>
          <p:cNvSpPr/>
          <p:nvPr/>
        </p:nvSpPr>
        <p:spPr>
          <a:xfrm>
            <a:off x="457200" y="381000"/>
            <a:ext cx="42672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Logical Relationships</a:t>
            </a:r>
            <a:r>
              <a:rPr lang="en-US" sz="2800" b="1">
                <a:solidFill>
                  <a:schemeClr val="dk1"/>
                </a:solidFill>
                <a:latin typeface="Gill Sans"/>
                <a:ea typeface="Gill Sans"/>
                <a:cs typeface="Gill Sans"/>
                <a:sym typeface="Gill Sans"/>
              </a:rPr>
              <a:t> </a:t>
            </a:r>
            <a:endParaRPr sz="2800" b="1">
              <a:solidFill>
                <a:schemeClr val="dk1"/>
              </a:solidFill>
              <a:latin typeface="Gill Sans"/>
              <a:ea typeface="Gill Sans"/>
              <a:cs typeface="Gill Sans"/>
              <a:sym typeface="Gill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1"/>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420" name="Google Shape;420;p31"/>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31</a:t>
            </a:fld>
            <a:endParaRPr sz="1400">
              <a:solidFill>
                <a:schemeClr val="dk2"/>
              </a:solidFill>
              <a:latin typeface="Gill Sans"/>
              <a:ea typeface="Gill Sans"/>
              <a:cs typeface="Gill Sans"/>
              <a:sym typeface="Gill Sans"/>
            </a:endParaRPr>
          </a:p>
        </p:txBody>
      </p:sp>
      <p:sp>
        <p:nvSpPr>
          <p:cNvPr id="421" name="Google Shape;421;p31"/>
          <p:cNvSpPr txBox="1">
            <a:spLocks noGrp="1"/>
          </p:cNvSpPr>
          <p:nvPr>
            <p:ph type="body" idx="1"/>
          </p:nvPr>
        </p:nvSpPr>
        <p:spPr>
          <a:xfrm>
            <a:off x="457201" y="1219200"/>
            <a:ext cx="8229600" cy="5029200"/>
          </a:xfrm>
          <a:prstGeom prst="rect">
            <a:avLst/>
          </a:prstGeom>
          <a:solidFill>
            <a:schemeClr val="lt1"/>
          </a:solidFill>
          <a:ln w="9525" cap="flat" cmpd="sng">
            <a:solidFill>
              <a:schemeClr val="dk2"/>
            </a:solidFill>
            <a:prstDash val="solid"/>
            <a:round/>
            <a:headEnd type="none" w="sm" len="sm"/>
            <a:tailEnd type="none" w="sm" len="sm"/>
          </a:ln>
          <a:effectLst>
            <a:outerShdw dist="107763" dir="18900000" algn="ctr" rotWithShape="0">
              <a:schemeClr val="lt2">
                <a:alpha val="49803"/>
              </a:schemeClr>
            </a:outerShdw>
          </a:effectLst>
        </p:spPr>
        <p:txBody>
          <a:bodyPr spcFirstLastPara="1" wrap="square" lIns="91425" tIns="45700" rIns="91425" bIns="45700" anchor="t" anchorCtr="0">
            <a:normAutofit/>
          </a:bodyPr>
          <a:lstStyle/>
          <a:p>
            <a:pPr marL="457200" lvl="0" indent="-457200" algn="just" rtl="0">
              <a:spcBef>
                <a:spcPts val="0"/>
              </a:spcBef>
              <a:spcAft>
                <a:spcPts val="0"/>
              </a:spcAft>
              <a:buClr>
                <a:srgbClr val="CC3300"/>
              </a:buClr>
              <a:buSzPts val="2200"/>
              <a:buFont typeface="Gill Sans"/>
              <a:buAutoNum type="arabicParenR" startAt="5"/>
            </a:pPr>
            <a:r>
              <a:rPr lang="en-US" sz="2200"/>
              <a:t>The network must be a logical representation of all the activities. Where necessary, "dummy activities" are used for:</a:t>
            </a:r>
            <a:endParaRPr/>
          </a:p>
          <a:p>
            <a:pPr marL="1255713" lvl="1" indent="-363538" algn="just" rtl="0">
              <a:spcBef>
                <a:spcPts val="500"/>
              </a:spcBef>
              <a:spcAft>
                <a:spcPts val="0"/>
              </a:spcAft>
              <a:buClr>
                <a:schemeClr val="accent2"/>
              </a:buClr>
              <a:buSzPts val="2200"/>
              <a:buFont typeface="Noto Sans Symbols"/>
              <a:buChar char="❑"/>
            </a:pPr>
            <a:r>
              <a:rPr lang="en-US" sz="2200"/>
              <a:t>Unique numbering and</a:t>
            </a:r>
            <a:endParaRPr/>
          </a:p>
          <a:p>
            <a:pPr marL="1255713" lvl="1" indent="-363538" algn="just" rtl="0">
              <a:spcBef>
                <a:spcPts val="500"/>
              </a:spcBef>
              <a:spcAft>
                <a:spcPts val="0"/>
              </a:spcAft>
              <a:buClr>
                <a:schemeClr val="accent2"/>
              </a:buClr>
              <a:buSzPts val="2200"/>
              <a:buFont typeface="Noto Sans Symbols"/>
              <a:buChar char="❑"/>
            </a:pPr>
            <a:r>
              <a:rPr lang="en-US" sz="2200"/>
              <a:t>Logical sequencing.</a:t>
            </a:r>
            <a:endParaRPr/>
          </a:p>
          <a:p>
            <a:pPr marL="534988" lvl="1" indent="15875" algn="just" rtl="0">
              <a:spcBef>
                <a:spcPts val="500"/>
              </a:spcBef>
              <a:spcAft>
                <a:spcPts val="0"/>
              </a:spcAft>
              <a:buClr>
                <a:schemeClr val="accent2"/>
              </a:buClr>
              <a:buSzPts val="2200"/>
              <a:buFont typeface="Gill Sans"/>
              <a:buNone/>
            </a:pPr>
            <a:r>
              <a:rPr lang="en-US" sz="2200" b="1" i="1"/>
              <a:t>Dummy activity</a:t>
            </a:r>
            <a:r>
              <a:rPr lang="en-US" sz="2200"/>
              <a:t> is an arrow that represents merely a dependency of one activity upon another. A dummy activity carries a </a:t>
            </a:r>
            <a:r>
              <a:rPr lang="en-US" sz="2200" b="1" i="1"/>
              <a:t>zero</a:t>
            </a:r>
            <a:r>
              <a:rPr lang="en-US" sz="2200"/>
              <a:t> time. It is also called </a:t>
            </a:r>
            <a:r>
              <a:rPr lang="en-US" sz="2200" b="1"/>
              <a:t>dependency arrow</a:t>
            </a:r>
            <a:r>
              <a:rPr lang="en-US" sz="2200"/>
              <a:t>.</a:t>
            </a:r>
            <a:endParaRPr/>
          </a:p>
          <a:p>
            <a:pPr marL="534988" lvl="1" indent="15875" algn="just" rtl="0">
              <a:spcBef>
                <a:spcPts val="500"/>
              </a:spcBef>
              <a:spcAft>
                <a:spcPts val="0"/>
              </a:spcAft>
              <a:buClr>
                <a:schemeClr val="accent2"/>
              </a:buClr>
              <a:buSzPts val="2000"/>
              <a:buFont typeface="Gill Sans"/>
              <a:buNone/>
            </a:pPr>
            <a:r>
              <a:rPr lang="en-US" sz="2000"/>
              <a:t>The dummy activity is inserted in the network to clarify the activity pattern in the following two situations</a:t>
            </a:r>
            <a:endParaRPr/>
          </a:p>
          <a:p>
            <a:pPr marL="550863" lvl="1" indent="-15875" algn="just" rtl="0">
              <a:spcBef>
                <a:spcPts val="500"/>
              </a:spcBef>
              <a:spcAft>
                <a:spcPts val="0"/>
              </a:spcAft>
              <a:buSzPts val="2000"/>
              <a:buChar char="🞂"/>
            </a:pPr>
            <a:r>
              <a:rPr lang="en-US" sz="2000"/>
              <a:t>To make activities with </a:t>
            </a:r>
            <a:r>
              <a:rPr lang="en-US" sz="2000" b="1"/>
              <a:t>common starting</a:t>
            </a:r>
            <a:r>
              <a:rPr lang="en-US" sz="2000"/>
              <a:t> and </a:t>
            </a:r>
            <a:r>
              <a:rPr lang="en-US" sz="2000" b="1"/>
              <a:t>finishing points distinguishable</a:t>
            </a:r>
            <a:endParaRPr/>
          </a:p>
          <a:p>
            <a:pPr marL="550863" lvl="1" indent="-15875" algn="just" rtl="0">
              <a:spcBef>
                <a:spcPts val="500"/>
              </a:spcBef>
              <a:spcAft>
                <a:spcPts val="0"/>
              </a:spcAft>
              <a:buSzPts val="2000"/>
              <a:buChar char="🞂"/>
            </a:pPr>
            <a:r>
              <a:rPr lang="en-US" sz="2000"/>
              <a:t>To identify and maintain the proper precedence relationship between activities that is not connected by events. </a:t>
            </a:r>
            <a:endParaRPr/>
          </a:p>
          <a:p>
            <a:pPr marL="534988" lvl="1" indent="15875" algn="just" rtl="0">
              <a:spcBef>
                <a:spcPts val="500"/>
              </a:spcBef>
              <a:spcAft>
                <a:spcPts val="0"/>
              </a:spcAft>
              <a:buClr>
                <a:schemeClr val="accent2"/>
              </a:buClr>
              <a:buSzPts val="2000"/>
              <a:buFont typeface="Gill Sans"/>
              <a:buNone/>
            </a:pPr>
            <a:endParaRPr sz="2000"/>
          </a:p>
          <a:p>
            <a:pPr marL="534988" lvl="1" indent="15875" algn="just" rtl="0">
              <a:spcBef>
                <a:spcPts val="500"/>
              </a:spcBef>
              <a:spcAft>
                <a:spcPts val="0"/>
              </a:spcAft>
              <a:buClr>
                <a:schemeClr val="accent2"/>
              </a:buClr>
              <a:buSzPts val="2200"/>
              <a:buFont typeface="Gill Sans"/>
              <a:buNone/>
            </a:pPr>
            <a:endParaRPr sz="2200"/>
          </a:p>
        </p:txBody>
      </p:sp>
      <p:sp>
        <p:nvSpPr>
          <p:cNvPr id="422" name="Google Shape;422;p31"/>
          <p:cNvSpPr/>
          <p:nvPr/>
        </p:nvSpPr>
        <p:spPr>
          <a:xfrm>
            <a:off x="457200" y="381000"/>
            <a:ext cx="42672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Logical Relationships</a:t>
            </a:r>
            <a:r>
              <a:rPr lang="en-US" sz="2800" b="1">
                <a:solidFill>
                  <a:schemeClr val="dk1"/>
                </a:solidFill>
                <a:latin typeface="Gill Sans"/>
                <a:ea typeface="Gill Sans"/>
                <a:cs typeface="Gill Sans"/>
                <a:sym typeface="Gill Sans"/>
              </a:rPr>
              <a:t> </a:t>
            </a:r>
            <a:endParaRPr sz="2800" b="1">
              <a:solidFill>
                <a:schemeClr val="dk1"/>
              </a:solidFill>
              <a:latin typeface="Gill Sans"/>
              <a:ea typeface="Gill Sans"/>
              <a:cs typeface="Gill Sans"/>
              <a:sym typeface="Gill Sans"/>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32"/>
          <p:cNvSpPr/>
          <p:nvPr/>
        </p:nvSpPr>
        <p:spPr>
          <a:xfrm>
            <a:off x="1905000" y="1905000"/>
            <a:ext cx="2362200" cy="2514600"/>
          </a:xfrm>
          <a:prstGeom prst="ellipse">
            <a:avLst/>
          </a:prstGeom>
          <a:solidFill>
            <a:schemeClr val="lt1"/>
          </a:solidFill>
          <a:ln w="19050" cap="flat" cmpd="sng">
            <a:solidFill>
              <a:srgbClr val="FF0000"/>
            </a:solidFill>
            <a:prstDash val="dash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Gill Sans"/>
              <a:ea typeface="Gill Sans"/>
              <a:cs typeface="Gill Sans"/>
              <a:sym typeface="Gill Sans"/>
            </a:endParaRPr>
          </a:p>
        </p:txBody>
      </p:sp>
      <p:sp>
        <p:nvSpPr>
          <p:cNvPr id="429" name="Google Shape;429;p32"/>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430" name="Google Shape;430;p32"/>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32</a:t>
            </a:fld>
            <a:endParaRPr sz="1400">
              <a:solidFill>
                <a:schemeClr val="dk2"/>
              </a:solidFill>
              <a:latin typeface="Gill Sans"/>
              <a:ea typeface="Gill Sans"/>
              <a:cs typeface="Gill Sans"/>
              <a:sym typeface="Gill Sans"/>
            </a:endParaRPr>
          </a:p>
        </p:txBody>
      </p:sp>
      <p:sp>
        <p:nvSpPr>
          <p:cNvPr id="431" name="Google Shape;431;p32"/>
          <p:cNvSpPr txBox="1"/>
          <p:nvPr/>
        </p:nvSpPr>
        <p:spPr>
          <a:xfrm>
            <a:off x="762000" y="1066800"/>
            <a:ext cx="7848600" cy="307975"/>
          </a:xfrm>
          <a:prstGeom prst="rect">
            <a:avLst/>
          </a:prstGeom>
          <a:solidFill>
            <a:srgbClr val="F8F9BD"/>
          </a:solidFill>
          <a:ln w="9525" cap="flat" cmpd="sng">
            <a:solidFill>
              <a:schemeClr val="dk2"/>
            </a:solidFill>
            <a:prstDash val="solid"/>
            <a:miter lim="800000"/>
            <a:headEnd type="none" w="sm" len="sm"/>
            <a:tailEnd type="none" w="sm" len="sm"/>
          </a:ln>
        </p:spPr>
        <p:txBody>
          <a:bodyPr spcFirstLastPara="1" wrap="square" lIns="0" tIns="0" rIns="0" bIns="0" anchor="t" anchorCtr="0">
            <a:spAutoFit/>
          </a:bodyPr>
          <a:lstStyle/>
          <a:p>
            <a:pPr marL="452438" marR="0" lvl="0" indent="-452438" algn="just" rtl="0">
              <a:spcBef>
                <a:spcPts val="0"/>
              </a:spcBef>
              <a:spcAft>
                <a:spcPts val="0"/>
              </a:spcAft>
              <a:buClr>
                <a:srgbClr val="FF0000"/>
              </a:buClr>
              <a:buSzPts val="2000"/>
              <a:buFont typeface="Noto Sans Symbols"/>
              <a:buChar char="⮚"/>
            </a:pPr>
            <a:r>
              <a:rPr lang="en-US" sz="2000" b="1">
                <a:solidFill>
                  <a:schemeClr val="accent2"/>
                </a:solidFill>
                <a:latin typeface="Gill Sans"/>
                <a:ea typeface="Gill Sans"/>
                <a:cs typeface="Gill Sans"/>
                <a:sym typeface="Gill Sans"/>
              </a:rPr>
              <a:t>The following network shows </a:t>
            </a:r>
            <a:r>
              <a:rPr lang="en-US" sz="2000" b="1">
                <a:solidFill>
                  <a:srgbClr val="FF0000"/>
                </a:solidFill>
                <a:latin typeface="Gill Sans"/>
                <a:ea typeface="Gill Sans"/>
                <a:cs typeface="Gill Sans"/>
                <a:sym typeface="Gill Sans"/>
              </a:rPr>
              <a:t>incorrect  activity numbering</a:t>
            </a:r>
            <a:r>
              <a:rPr lang="en-US" sz="2000" b="1">
                <a:solidFill>
                  <a:schemeClr val="accent2"/>
                </a:solidFill>
                <a:latin typeface="Gill Sans"/>
                <a:ea typeface="Gill Sans"/>
                <a:cs typeface="Gill Sans"/>
                <a:sym typeface="Gill Sans"/>
              </a:rPr>
              <a:t>.</a:t>
            </a:r>
            <a:endParaRPr/>
          </a:p>
        </p:txBody>
      </p:sp>
      <p:grpSp>
        <p:nvGrpSpPr>
          <p:cNvPr id="432" name="Google Shape;432;p32"/>
          <p:cNvGrpSpPr/>
          <p:nvPr/>
        </p:nvGrpSpPr>
        <p:grpSpPr>
          <a:xfrm>
            <a:off x="914400" y="1828800"/>
            <a:ext cx="4419600" cy="2514600"/>
            <a:chOff x="838200" y="1676400"/>
            <a:chExt cx="7620000" cy="3733800"/>
          </a:xfrm>
        </p:grpSpPr>
        <p:sp>
          <p:nvSpPr>
            <p:cNvPr id="433" name="Google Shape;433;p32"/>
            <p:cNvSpPr/>
            <p:nvPr/>
          </p:nvSpPr>
          <p:spPr>
            <a:xfrm>
              <a:off x="7391400" y="1676400"/>
              <a:ext cx="1066800" cy="990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90</a:t>
              </a:r>
              <a:endParaRPr/>
            </a:p>
          </p:txBody>
        </p:sp>
        <p:sp>
          <p:nvSpPr>
            <p:cNvPr id="434" name="Google Shape;434;p32"/>
            <p:cNvSpPr/>
            <p:nvPr/>
          </p:nvSpPr>
          <p:spPr>
            <a:xfrm>
              <a:off x="7391400" y="2971800"/>
              <a:ext cx="1066800" cy="990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100</a:t>
              </a:r>
              <a:endParaRPr/>
            </a:p>
          </p:txBody>
        </p:sp>
        <p:sp>
          <p:nvSpPr>
            <p:cNvPr id="435" name="Google Shape;435;p32"/>
            <p:cNvSpPr/>
            <p:nvPr/>
          </p:nvSpPr>
          <p:spPr>
            <a:xfrm>
              <a:off x="7391400" y="4267200"/>
              <a:ext cx="1066800" cy="990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110</a:t>
              </a:r>
              <a:endParaRPr/>
            </a:p>
          </p:txBody>
        </p:sp>
        <p:sp>
          <p:nvSpPr>
            <p:cNvPr id="436" name="Google Shape;436;p32"/>
            <p:cNvSpPr/>
            <p:nvPr/>
          </p:nvSpPr>
          <p:spPr>
            <a:xfrm>
              <a:off x="838200" y="2971800"/>
              <a:ext cx="1066800" cy="990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50</a:t>
              </a:r>
              <a:endParaRPr/>
            </a:p>
          </p:txBody>
        </p:sp>
        <p:sp>
          <p:nvSpPr>
            <p:cNvPr id="437" name="Google Shape;437;p32"/>
            <p:cNvSpPr/>
            <p:nvPr/>
          </p:nvSpPr>
          <p:spPr>
            <a:xfrm>
              <a:off x="3048000" y="2971800"/>
              <a:ext cx="1066800" cy="990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70</a:t>
              </a:r>
              <a:endParaRPr/>
            </a:p>
          </p:txBody>
        </p:sp>
        <p:cxnSp>
          <p:nvCxnSpPr>
            <p:cNvPr id="438" name="Google Shape;438;p32"/>
            <p:cNvCxnSpPr/>
            <p:nvPr/>
          </p:nvCxnSpPr>
          <p:spPr>
            <a:xfrm rot="10800000">
              <a:off x="1905000" y="3505200"/>
              <a:ext cx="1143000" cy="0"/>
            </a:xfrm>
            <a:prstGeom prst="straightConnector1">
              <a:avLst/>
            </a:prstGeom>
            <a:noFill/>
            <a:ln w="19050" cap="flat" cmpd="sng">
              <a:solidFill>
                <a:schemeClr val="dk1"/>
              </a:solidFill>
              <a:prstDash val="solid"/>
              <a:round/>
              <a:headEnd type="stealth" w="med" len="med"/>
              <a:tailEnd type="none" w="med" len="med"/>
            </a:ln>
          </p:spPr>
        </p:cxnSp>
        <p:sp>
          <p:nvSpPr>
            <p:cNvPr id="439" name="Google Shape;439;p32"/>
            <p:cNvSpPr/>
            <p:nvPr/>
          </p:nvSpPr>
          <p:spPr>
            <a:xfrm>
              <a:off x="838200" y="4419600"/>
              <a:ext cx="1066800" cy="990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60</a:t>
              </a:r>
              <a:endParaRPr/>
            </a:p>
          </p:txBody>
        </p:sp>
        <p:cxnSp>
          <p:nvCxnSpPr>
            <p:cNvPr id="440" name="Google Shape;440;p32"/>
            <p:cNvCxnSpPr/>
            <p:nvPr/>
          </p:nvCxnSpPr>
          <p:spPr>
            <a:xfrm rot="10800000">
              <a:off x="1905000" y="4953000"/>
              <a:ext cx="838200" cy="0"/>
            </a:xfrm>
            <a:prstGeom prst="straightConnector1">
              <a:avLst/>
            </a:prstGeom>
            <a:noFill/>
            <a:ln w="19050" cap="flat" cmpd="sng">
              <a:solidFill>
                <a:schemeClr val="dk1"/>
              </a:solidFill>
              <a:prstDash val="solid"/>
              <a:round/>
              <a:headEnd type="none" w="med" len="med"/>
              <a:tailEnd type="none" w="med" len="med"/>
            </a:ln>
          </p:spPr>
        </p:cxnSp>
        <p:sp>
          <p:nvSpPr>
            <p:cNvPr id="441" name="Google Shape;441;p32"/>
            <p:cNvSpPr/>
            <p:nvPr/>
          </p:nvSpPr>
          <p:spPr>
            <a:xfrm>
              <a:off x="5257800" y="2971800"/>
              <a:ext cx="1066800" cy="990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80</a:t>
              </a:r>
              <a:endParaRPr/>
            </a:p>
          </p:txBody>
        </p:sp>
        <p:cxnSp>
          <p:nvCxnSpPr>
            <p:cNvPr id="442" name="Google Shape;442;p32"/>
            <p:cNvCxnSpPr/>
            <p:nvPr/>
          </p:nvCxnSpPr>
          <p:spPr>
            <a:xfrm rot="10800000">
              <a:off x="6324600" y="3505200"/>
              <a:ext cx="1066800" cy="0"/>
            </a:xfrm>
            <a:prstGeom prst="straightConnector1">
              <a:avLst/>
            </a:prstGeom>
            <a:noFill/>
            <a:ln w="19050" cap="flat" cmpd="sng">
              <a:solidFill>
                <a:schemeClr val="dk1"/>
              </a:solidFill>
              <a:prstDash val="solid"/>
              <a:round/>
              <a:headEnd type="stealth" w="med" len="med"/>
              <a:tailEnd type="none" w="med" len="med"/>
            </a:ln>
          </p:spPr>
        </p:cxnSp>
        <p:cxnSp>
          <p:nvCxnSpPr>
            <p:cNvPr id="443" name="Google Shape;443;p32"/>
            <p:cNvCxnSpPr/>
            <p:nvPr/>
          </p:nvCxnSpPr>
          <p:spPr>
            <a:xfrm rot="10800000">
              <a:off x="6705600" y="2209800"/>
              <a:ext cx="685800" cy="0"/>
            </a:xfrm>
            <a:prstGeom prst="straightConnector1">
              <a:avLst/>
            </a:prstGeom>
            <a:noFill/>
            <a:ln w="19050" cap="flat" cmpd="sng">
              <a:solidFill>
                <a:schemeClr val="dk1"/>
              </a:solidFill>
              <a:prstDash val="solid"/>
              <a:round/>
              <a:headEnd type="stealth" w="med" len="med"/>
              <a:tailEnd type="none" w="med" len="med"/>
            </a:ln>
          </p:spPr>
        </p:cxnSp>
        <p:cxnSp>
          <p:nvCxnSpPr>
            <p:cNvPr id="444" name="Google Shape;444;p32"/>
            <p:cNvCxnSpPr/>
            <p:nvPr/>
          </p:nvCxnSpPr>
          <p:spPr>
            <a:xfrm rot="10800000">
              <a:off x="6705600" y="4800600"/>
              <a:ext cx="685800" cy="0"/>
            </a:xfrm>
            <a:prstGeom prst="straightConnector1">
              <a:avLst/>
            </a:prstGeom>
            <a:noFill/>
            <a:ln w="19050" cap="flat" cmpd="sng">
              <a:solidFill>
                <a:schemeClr val="dk1"/>
              </a:solidFill>
              <a:prstDash val="solid"/>
              <a:round/>
              <a:headEnd type="stealth" w="med" len="med"/>
              <a:tailEnd type="none" w="med" len="med"/>
            </a:ln>
          </p:spPr>
        </p:cxnSp>
        <p:cxnSp>
          <p:nvCxnSpPr>
            <p:cNvPr id="445" name="Google Shape;445;p32"/>
            <p:cNvCxnSpPr/>
            <p:nvPr/>
          </p:nvCxnSpPr>
          <p:spPr>
            <a:xfrm flipH="1">
              <a:off x="6019800" y="2209800"/>
              <a:ext cx="685800" cy="838200"/>
            </a:xfrm>
            <a:prstGeom prst="straightConnector1">
              <a:avLst/>
            </a:prstGeom>
            <a:noFill/>
            <a:ln w="19050" cap="flat" cmpd="sng">
              <a:solidFill>
                <a:schemeClr val="dk1"/>
              </a:solidFill>
              <a:prstDash val="solid"/>
              <a:round/>
              <a:headEnd type="none" w="med" len="med"/>
              <a:tailEnd type="none" w="med" len="med"/>
            </a:ln>
          </p:spPr>
        </p:cxnSp>
        <p:cxnSp>
          <p:nvCxnSpPr>
            <p:cNvPr id="446" name="Google Shape;446;p32"/>
            <p:cNvCxnSpPr/>
            <p:nvPr/>
          </p:nvCxnSpPr>
          <p:spPr>
            <a:xfrm rot="10800000">
              <a:off x="6096000" y="3886200"/>
              <a:ext cx="609600" cy="914400"/>
            </a:xfrm>
            <a:prstGeom prst="straightConnector1">
              <a:avLst/>
            </a:prstGeom>
            <a:noFill/>
            <a:ln w="19050" cap="flat" cmpd="sng">
              <a:solidFill>
                <a:schemeClr val="dk1"/>
              </a:solidFill>
              <a:prstDash val="solid"/>
              <a:round/>
              <a:headEnd type="none" w="med" len="med"/>
              <a:tailEnd type="none" w="med" len="med"/>
            </a:ln>
          </p:spPr>
        </p:cxnSp>
        <p:cxnSp>
          <p:nvCxnSpPr>
            <p:cNvPr id="447" name="Google Shape;447;p32"/>
            <p:cNvCxnSpPr/>
            <p:nvPr/>
          </p:nvCxnSpPr>
          <p:spPr>
            <a:xfrm rot="10800000" flipH="1">
              <a:off x="2743200" y="3886200"/>
              <a:ext cx="609600" cy="1066800"/>
            </a:xfrm>
            <a:prstGeom prst="straightConnector1">
              <a:avLst/>
            </a:prstGeom>
            <a:noFill/>
            <a:ln w="19050" cap="flat" cmpd="sng">
              <a:solidFill>
                <a:schemeClr val="dk1"/>
              </a:solidFill>
              <a:prstDash val="solid"/>
              <a:round/>
              <a:headEnd type="none" w="med" len="med"/>
              <a:tailEnd type="stealth" w="med" len="med"/>
            </a:ln>
          </p:spPr>
        </p:cxnSp>
        <p:cxnSp>
          <p:nvCxnSpPr>
            <p:cNvPr id="448" name="Google Shape;448;p32"/>
            <p:cNvCxnSpPr/>
            <p:nvPr/>
          </p:nvCxnSpPr>
          <p:spPr>
            <a:xfrm rot="10800000" flipH="1">
              <a:off x="3886200" y="2514600"/>
              <a:ext cx="381000" cy="533400"/>
            </a:xfrm>
            <a:prstGeom prst="straightConnector1">
              <a:avLst/>
            </a:prstGeom>
            <a:noFill/>
            <a:ln w="19050" cap="flat" cmpd="sng">
              <a:solidFill>
                <a:schemeClr val="dk1"/>
              </a:solidFill>
              <a:prstDash val="solid"/>
              <a:round/>
              <a:headEnd type="none" w="med" len="med"/>
              <a:tailEnd type="none" w="med" len="med"/>
            </a:ln>
          </p:spPr>
        </p:cxnSp>
        <p:cxnSp>
          <p:nvCxnSpPr>
            <p:cNvPr id="449" name="Google Shape;449;p32"/>
            <p:cNvCxnSpPr/>
            <p:nvPr/>
          </p:nvCxnSpPr>
          <p:spPr>
            <a:xfrm>
              <a:off x="4267200" y="2514600"/>
              <a:ext cx="762000" cy="0"/>
            </a:xfrm>
            <a:prstGeom prst="straightConnector1">
              <a:avLst/>
            </a:prstGeom>
            <a:noFill/>
            <a:ln w="19050" cap="flat" cmpd="sng">
              <a:solidFill>
                <a:schemeClr val="dk1"/>
              </a:solidFill>
              <a:prstDash val="solid"/>
              <a:round/>
              <a:headEnd type="none" w="med" len="med"/>
              <a:tailEnd type="none" w="med" len="med"/>
            </a:ln>
          </p:spPr>
        </p:cxnSp>
        <p:cxnSp>
          <p:nvCxnSpPr>
            <p:cNvPr id="450" name="Google Shape;450;p32"/>
            <p:cNvCxnSpPr/>
            <p:nvPr/>
          </p:nvCxnSpPr>
          <p:spPr>
            <a:xfrm>
              <a:off x="5029200" y="2514600"/>
              <a:ext cx="381000" cy="609600"/>
            </a:xfrm>
            <a:prstGeom prst="straightConnector1">
              <a:avLst/>
            </a:prstGeom>
            <a:noFill/>
            <a:ln w="19050" cap="flat" cmpd="sng">
              <a:solidFill>
                <a:schemeClr val="dk1"/>
              </a:solidFill>
              <a:prstDash val="solid"/>
              <a:round/>
              <a:headEnd type="none" w="med" len="med"/>
              <a:tailEnd type="stealth" w="med" len="med"/>
            </a:ln>
          </p:spPr>
        </p:cxnSp>
        <p:cxnSp>
          <p:nvCxnSpPr>
            <p:cNvPr id="451" name="Google Shape;451;p32"/>
            <p:cNvCxnSpPr/>
            <p:nvPr/>
          </p:nvCxnSpPr>
          <p:spPr>
            <a:xfrm>
              <a:off x="4267200" y="4419600"/>
              <a:ext cx="762000" cy="0"/>
            </a:xfrm>
            <a:prstGeom prst="straightConnector1">
              <a:avLst/>
            </a:prstGeom>
            <a:noFill/>
            <a:ln w="19050" cap="flat" cmpd="sng">
              <a:solidFill>
                <a:schemeClr val="dk1"/>
              </a:solidFill>
              <a:prstDash val="solid"/>
              <a:round/>
              <a:headEnd type="none" w="med" len="med"/>
              <a:tailEnd type="none" w="med" len="med"/>
            </a:ln>
          </p:spPr>
        </p:cxnSp>
        <p:cxnSp>
          <p:nvCxnSpPr>
            <p:cNvPr id="452" name="Google Shape;452;p32"/>
            <p:cNvCxnSpPr/>
            <p:nvPr/>
          </p:nvCxnSpPr>
          <p:spPr>
            <a:xfrm rot="10800000">
              <a:off x="3886200" y="3886200"/>
              <a:ext cx="381000" cy="533400"/>
            </a:xfrm>
            <a:prstGeom prst="straightConnector1">
              <a:avLst/>
            </a:prstGeom>
            <a:noFill/>
            <a:ln w="19050" cap="flat" cmpd="sng">
              <a:solidFill>
                <a:schemeClr val="dk1"/>
              </a:solidFill>
              <a:prstDash val="solid"/>
              <a:round/>
              <a:headEnd type="none" w="med" len="med"/>
              <a:tailEnd type="none" w="med" len="med"/>
            </a:ln>
          </p:spPr>
        </p:cxnSp>
        <p:cxnSp>
          <p:nvCxnSpPr>
            <p:cNvPr id="453" name="Google Shape;453;p32"/>
            <p:cNvCxnSpPr/>
            <p:nvPr/>
          </p:nvCxnSpPr>
          <p:spPr>
            <a:xfrm rot="10800000" flipH="1">
              <a:off x="5029200" y="3886200"/>
              <a:ext cx="381000" cy="533400"/>
            </a:xfrm>
            <a:prstGeom prst="straightConnector1">
              <a:avLst/>
            </a:prstGeom>
            <a:noFill/>
            <a:ln w="19050" cap="flat" cmpd="sng">
              <a:solidFill>
                <a:schemeClr val="dk1"/>
              </a:solidFill>
              <a:prstDash val="solid"/>
              <a:round/>
              <a:headEnd type="none" w="med" len="med"/>
              <a:tailEnd type="stealth" w="med" len="med"/>
            </a:ln>
          </p:spPr>
        </p:cxnSp>
        <p:sp>
          <p:nvSpPr>
            <p:cNvPr id="454" name="Google Shape;454;p32"/>
            <p:cNvSpPr txBox="1"/>
            <p:nvPr/>
          </p:nvSpPr>
          <p:spPr>
            <a:xfrm>
              <a:off x="4343400" y="2087563"/>
              <a:ext cx="533400" cy="319902"/>
            </a:xfrm>
            <a:prstGeom prst="rect">
              <a:avLst/>
            </a:prstGeom>
            <a:solidFill>
              <a:schemeClr val="accent2"/>
            </a:solidFill>
            <a:ln w="19050" cap="flat" cmpd="sng">
              <a:solidFill>
                <a:schemeClr val="dk1"/>
              </a:solidFill>
              <a:prstDash val="solid"/>
              <a:miter lim="800000"/>
              <a:headEnd type="none" w="sm" len="sm"/>
              <a:tailEnd type="none" w="sm" len="sm"/>
            </a:ln>
          </p:spPr>
          <p:txBody>
            <a:bodyPr spcFirstLastPara="1" wrap="square" lIns="0" tIns="0" rIns="0" bIns="0" anchor="t" anchorCtr="0">
              <a:spAutoFit/>
            </a:bodyPr>
            <a:lstStyle/>
            <a:p>
              <a:pPr marL="0" marR="0" lvl="0" indent="0" algn="ctr" rtl="0">
                <a:spcBef>
                  <a:spcPts val="0"/>
                </a:spcBef>
                <a:spcAft>
                  <a:spcPts val="0"/>
                </a:spcAft>
                <a:buNone/>
              </a:pPr>
              <a:r>
                <a:rPr lang="en-US" sz="1400" b="1">
                  <a:solidFill>
                    <a:schemeClr val="lt1"/>
                  </a:solidFill>
                  <a:latin typeface="Gill Sans"/>
                  <a:ea typeface="Gill Sans"/>
                  <a:cs typeface="Gill Sans"/>
                  <a:sym typeface="Gill Sans"/>
                </a:rPr>
                <a:t>A</a:t>
              </a:r>
              <a:endParaRPr/>
            </a:p>
          </p:txBody>
        </p:sp>
        <p:sp>
          <p:nvSpPr>
            <p:cNvPr id="455" name="Google Shape;455;p32"/>
            <p:cNvSpPr txBox="1"/>
            <p:nvPr/>
          </p:nvSpPr>
          <p:spPr>
            <a:xfrm>
              <a:off x="4343400" y="3992563"/>
              <a:ext cx="609600" cy="319902"/>
            </a:xfrm>
            <a:prstGeom prst="rect">
              <a:avLst/>
            </a:prstGeom>
            <a:solidFill>
              <a:schemeClr val="accent2"/>
            </a:solidFill>
            <a:ln w="19050" cap="flat" cmpd="sng">
              <a:solidFill>
                <a:schemeClr val="dk1"/>
              </a:solidFill>
              <a:prstDash val="solid"/>
              <a:miter lim="800000"/>
              <a:headEnd type="none" w="sm" len="sm"/>
              <a:tailEnd type="none" w="sm" len="sm"/>
            </a:ln>
          </p:spPr>
          <p:txBody>
            <a:bodyPr spcFirstLastPara="1" wrap="square" lIns="0" tIns="0" rIns="0" bIns="0" anchor="t" anchorCtr="0">
              <a:spAutoFit/>
            </a:bodyPr>
            <a:lstStyle/>
            <a:p>
              <a:pPr marL="0" marR="0" lvl="0" indent="0" algn="ctr" rtl="0">
                <a:spcBef>
                  <a:spcPts val="0"/>
                </a:spcBef>
                <a:spcAft>
                  <a:spcPts val="0"/>
                </a:spcAft>
                <a:buNone/>
              </a:pPr>
              <a:r>
                <a:rPr lang="en-US" sz="1400" b="1">
                  <a:solidFill>
                    <a:schemeClr val="lt1"/>
                  </a:solidFill>
                  <a:latin typeface="Gill Sans"/>
                  <a:ea typeface="Gill Sans"/>
                  <a:cs typeface="Gill Sans"/>
                  <a:sym typeface="Gill Sans"/>
                </a:rPr>
                <a:t>B</a:t>
              </a:r>
              <a:endParaRPr/>
            </a:p>
          </p:txBody>
        </p:sp>
      </p:grpSp>
      <p:sp>
        <p:nvSpPr>
          <p:cNvPr id="456" name="Google Shape;456;p32"/>
          <p:cNvSpPr/>
          <p:nvPr/>
        </p:nvSpPr>
        <p:spPr>
          <a:xfrm>
            <a:off x="685800" y="381000"/>
            <a:ext cx="38100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Dummy Activities</a:t>
            </a:r>
            <a:endParaRPr sz="2800" b="1">
              <a:solidFill>
                <a:schemeClr val="dk1"/>
              </a:solidFill>
              <a:latin typeface="Gill Sans"/>
              <a:ea typeface="Gill Sans"/>
              <a:cs typeface="Gill Sans"/>
              <a:sym typeface="Gill Sans"/>
            </a:endParaRPr>
          </a:p>
        </p:txBody>
      </p:sp>
      <p:sp>
        <p:nvSpPr>
          <p:cNvPr id="457" name="Google Shape;457;p32"/>
          <p:cNvSpPr txBox="1"/>
          <p:nvPr/>
        </p:nvSpPr>
        <p:spPr>
          <a:xfrm>
            <a:off x="533400" y="4800600"/>
            <a:ext cx="8429039" cy="1200329"/>
          </a:xfrm>
          <a:prstGeom prst="rect">
            <a:avLst/>
          </a:prstGeom>
          <a:noFill/>
          <a:ln w="9525" cap="flat" cmpd="sng">
            <a:solidFill>
              <a:srgbClr val="FF0000"/>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Activity A and B have the same starting and ending points. It violates the </a:t>
            </a:r>
            <a:endParaRPr/>
          </a:p>
          <a:p>
            <a:pPr marL="0" marR="0" lvl="0" indent="0" algn="l" rtl="0">
              <a:spcBef>
                <a:spcPts val="0"/>
              </a:spcBef>
              <a:spcAft>
                <a:spcPts val="0"/>
              </a:spcAft>
              <a:buNone/>
            </a:pPr>
            <a:r>
              <a:rPr lang="en-US" sz="1800">
                <a:solidFill>
                  <a:schemeClr val="dk1"/>
                </a:solidFill>
                <a:latin typeface="Gill Sans"/>
                <a:ea typeface="Gill Sans"/>
                <a:cs typeface="Gill Sans"/>
                <a:sym typeface="Gill Sans"/>
              </a:rPr>
              <a:t>rules of network diagram. In a project network diagram, two different activities </a:t>
            </a:r>
            <a:endParaRPr/>
          </a:p>
          <a:p>
            <a:pPr marL="0" marR="0" lvl="0" indent="0" algn="l" rtl="0">
              <a:spcBef>
                <a:spcPts val="0"/>
              </a:spcBef>
              <a:spcAft>
                <a:spcPts val="0"/>
              </a:spcAft>
              <a:buNone/>
            </a:pPr>
            <a:r>
              <a:rPr lang="en-US" sz="1800">
                <a:solidFill>
                  <a:schemeClr val="dk1"/>
                </a:solidFill>
                <a:latin typeface="Gill Sans"/>
                <a:ea typeface="Gill Sans"/>
                <a:cs typeface="Gill Sans"/>
                <a:sym typeface="Gill Sans"/>
              </a:rPr>
              <a:t>cannot have the same starting event and ending event. Each activity must have a </a:t>
            </a:r>
            <a:r>
              <a:rPr lang="en-US" sz="1800" b="1">
                <a:solidFill>
                  <a:schemeClr val="dk1"/>
                </a:solidFill>
                <a:latin typeface="Gill Sans"/>
                <a:ea typeface="Gill Sans"/>
                <a:cs typeface="Gill Sans"/>
                <a:sym typeface="Gill Sans"/>
              </a:rPr>
              <a:t>unique </a:t>
            </a:r>
            <a:endParaRPr/>
          </a:p>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pair of start and end events </a:t>
            </a:r>
            <a:r>
              <a:rPr lang="en-US" sz="1800">
                <a:solidFill>
                  <a:schemeClr val="dk1"/>
                </a:solidFill>
                <a:latin typeface="Gill Sans"/>
                <a:ea typeface="Gill Sans"/>
                <a:cs typeface="Gill Sans"/>
                <a:sym typeface="Gill Sans"/>
              </a:rPr>
              <a:t>or nodes.</a:t>
            </a:r>
            <a:endParaRPr sz="1800">
              <a:solidFill>
                <a:schemeClr val="dk1"/>
              </a:solidFill>
              <a:latin typeface="Gill Sans"/>
              <a:ea typeface="Gill Sans"/>
              <a:cs typeface="Gill Sans"/>
              <a:sym typeface="Gill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33"/>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463" name="Google Shape;463;p33"/>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33</a:t>
            </a:fld>
            <a:endParaRPr sz="1400">
              <a:solidFill>
                <a:schemeClr val="dk2"/>
              </a:solidFill>
              <a:latin typeface="Gill Sans"/>
              <a:ea typeface="Gill Sans"/>
              <a:cs typeface="Gill Sans"/>
              <a:sym typeface="Gill Sans"/>
            </a:endParaRPr>
          </a:p>
        </p:txBody>
      </p:sp>
      <p:sp>
        <p:nvSpPr>
          <p:cNvPr id="464" name="Google Shape;464;p33"/>
          <p:cNvSpPr txBox="1"/>
          <p:nvPr/>
        </p:nvSpPr>
        <p:spPr>
          <a:xfrm>
            <a:off x="914400" y="1143000"/>
            <a:ext cx="5257800" cy="307975"/>
          </a:xfrm>
          <a:prstGeom prst="rect">
            <a:avLst/>
          </a:prstGeom>
          <a:solidFill>
            <a:srgbClr val="F8F9BD"/>
          </a:solidFill>
          <a:ln w="9525" cap="flat" cmpd="sng">
            <a:solidFill>
              <a:schemeClr val="dk2"/>
            </a:solidFill>
            <a:prstDash val="solid"/>
            <a:miter lim="800000"/>
            <a:headEnd type="none" w="sm" len="sm"/>
            <a:tailEnd type="none" w="sm" len="sm"/>
          </a:ln>
        </p:spPr>
        <p:txBody>
          <a:bodyPr spcFirstLastPara="1" wrap="square" lIns="0" tIns="0" rIns="0" bIns="0" anchor="t" anchorCtr="0">
            <a:spAutoFit/>
          </a:bodyPr>
          <a:lstStyle/>
          <a:p>
            <a:pPr marL="452438" marR="0" lvl="0" indent="-452438" algn="just" rtl="0">
              <a:spcBef>
                <a:spcPts val="0"/>
              </a:spcBef>
              <a:spcAft>
                <a:spcPts val="0"/>
              </a:spcAft>
              <a:buClr>
                <a:srgbClr val="FF0000"/>
              </a:buClr>
              <a:buSzPts val="2000"/>
              <a:buFont typeface="Noto Sans Symbols"/>
              <a:buChar char="⮚"/>
            </a:pPr>
            <a:r>
              <a:rPr lang="en-US" sz="2000" b="1">
                <a:solidFill>
                  <a:schemeClr val="accent2"/>
                </a:solidFill>
                <a:latin typeface="Gill Sans"/>
                <a:ea typeface="Gill Sans"/>
                <a:cs typeface="Gill Sans"/>
                <a:sym typeface="Gill Sans"/>
              </a:rPr>
              <a:t>For unique numbering, use dummies.</a:t>
            </a:r>
            <a:endParaRPr/>
          </a:p>
        </p:txBody>
      </p:sp>
      <p:grpSp>
        <p:nvGrpSpPr>
          <p:cNvPr id="465" name="Google Shape;465;p33"/>
          <p:cNvGrpSpPr/>
          <p:nvPr/>
        </p:nvGrpSpPr>
        <p:grpSpPr>
          <a:xfrm>
            <a:off x="1219200" y="1752600"/>
            <a:ext cx="4876800" cy="2667000"/>
            <a:chOff x="838200" y="1600200"/>
            <a:chExt cx="7620000" cy="3810000"/>
          </a:xfrm>
        </p:grpSpPr>
        <p:sp>
          <p:nvSpPr>
            <p:cNvPr id="466" name="Google Shape;466;p33"/>
            <p:cNvSpPr/>
            <p:nvPr/>
          </p:nvSpPr>
          <p:spPr>
            <a:xfrm>
              <a:off x="7391400" y="1676400"/>
              <a:ext cx="1066800" cy="990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90</a:t>
              </a:r>
              <a:endParaRPr/>
            </a:p>
          </p:txBody>
        </p:sp>
        <p:sp>
          <p:nvSpPr>
            <p:cNvPr id="467" name="Google Shape;467;p33"/>
            <p:cNvSpPr/>
            <p:nvPr/>
          </p:nvSpPr>
          <p:spPr>
            <a:xfrm>
              <a:off x="7391400" y="2971800"/>
              <a:ext cx="1066800" cy="990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100</a:t>
              </a:r>
              <a:endParaRPr/>
            </a:p>
          </p:txBody>
        </p:sp>
        <p:sp>
          <p:nvSpPr>
            <p:cNvPr id="468" name="Google Shape;468;p33"/>
            <p:cNvSpPr/>
            <p:nvPr/>
          </p:nvSpPr>
          <p:spPr>
            <a:xfrm>
              <a:off x="7391400" y="4267200"/>
              <a:ext cx="1066800" cy="990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110</a:t>
              </a:r>
              <a:endParaRPr/>
            </a:p>
          </p:txBody>
        </p:sp>
        <p:sp>
          <p:nvSpPr>
            <p:cNvPr id="469" name="Google Shape;469;p33"/>
            <p:cNvSpPr/>
            <p:nvPr/>
          </p:nvSpPr>
          <p:spPr>
            <a:xfrm>
              <a:off x="838200" y="2971800"/>
              <a:ext cx="1066800" cy="990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50</a:t>
              </a:r>
              <a:endParaRPr/>
            </a:p>
          </p:txBody>
        </p:sp>
        <p:sp>
          <p:nvSpPr>
            <p:cNvPr id="470" name="Google Shape;470;p33"/>
            <p:cNvSpPr/>
            <p:nvPr/>
          </p:nvSpPr>
          <p:spPr>
            <a:xfrm>
              <a:off x="3048000" y="2971800"/>
              <a:ext cx="1066800" cy="990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70</a:t>
              </a:r>
              <a:endParaRPr/>
            </a:p>
          </p:txBody>
        </p:sp>
        <p:cxnSp>
          <p:nvCxnSpPr>
            <p:cNvPr id="471" name="Google Shape;471;p33"/>
            <p:cNvCxnSpPr/>
            <p:nvPr/>
          </p:nvCxnSpPr>
          <p:spPr>
            <a:xfrm rot="10800000">
              <a:off x="1905000" y="3505200"/>
              <a:ext cx="1143000" cy="0"/>
            </a:xfrm>
            <a:prstGeom prst="straightConnector1">
              <a:avLst/>
            </a:prstGeom>
            <a:noFill/>
            <a:ln w="19050" cap="flat" cmpd="sng">
              <a:solidFill>
                <a:schemeClr val="dk1"/>
              </a:solidFill>
              <a:prstDash val="solid"/>
              <a:round/>
              <a:headEnd type="stealth" w="med" len="med"/>
              <a:tailEnd type="none" w="med" len="med"/>
            </a:ln>
          </p:spPr>
        </p:cxnSp>
        <p:sp>
          <p:nvSpPr>
            <p:cNvPr id="472" name="Google Shape;472;p33"/>
            <p:cNvSpPr/>
            <p:nvPr/>
          </p:nvSpPr>
          <p:spPr>
            <a:xfrm>
              <a:off x="838200" y="4419600"/>
              <a:ext cx="1066800" cy="990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60</a:t>
              </a:r>
              <a:endParaRPr/>
            </a:p>
          </p:txBody>
        </p:sp>
        <p:cxnSp>
          <p:nvCxnSpPr>
            <p:cNvPr id="473" name="Google Shape;473;p33"/>
            <p:cNvCxnSpPr/>
            <p:nvPr/>
          </p:nvCxnSpPr>
          <p:spPr>
            <a:xfrm rot="10800000">
              <a:off x="1905000" y="4953000"/>
              <a:ext cx="838200" cy="0"/>
            </a:xfrm>
            <a:prstGeom prst="straightConnector1">
              <a:avLst/>
            </a:prstGeom>
            <a:noFill/>
            <a:ln w="19050" cap="flat" cmpd="sng">
              <a:solidFill>
                <a:schemeClr val="dk1"/>
              </a:solidFill>
              <a:prstDash val="solid"/>
              <a:round/>
              <a:headEnd type="none" w="med" len="med"/>
              <a:tailEnd type="none" w="med" len="med"/>
            </a:ln>
          </p:spPr>
        </p:cxnSp>
        <p:sp>
          <p:nvSpPr>
            <p:cNvPr id="474" name="Google Shape;474;p33"/>
            <p:cNvSpPr/>
            <p:nvPr/>
          </p:nvSpPr>
          <p:spPr>
            <a:xfrm>
              <a:off x="5257800" y="2971800"/>
              <a:ext cx="1066800" cy="990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80</a:t>
              </a:r>
              <a:endParaRPr/>
            </a:p>
          </p:txBody>
        </p:sp>
        <p:cxnSp>
          <p:nvCxnSpPr>
            <p:cNvPr id="475" name="Google Shape;475;p33"/>
            <p:cNvCxnSpPr/>
            <p:nvPr/>
          </p:nvCxnSpPr>
          <p:spPr>
            <a:xfrm rot="10800000">
              <a:off x="6324600" y="3505200"/>
              <a:ext cx="1066800" cy="0"/>
            </a:xfrm>
            <a:prstGeom prst="straightConnector1">
              <a:avLst/>
            </a:prstGeom>
            <a:noFill/>
            <a:ln w="19050" cap="flat" cmpd="sng">
              <a:solidFill>
                <a:schemeClr val="dk1"/>
              </a:solidFill>
              <a:prstDash val="solid"/>
              <a:round/>
              <a:headEnd type="stealth" w="med" len="med"/>
              <a:tailEnd type="none" w="med" len="med"/>
            </a:ln>
          </p:spPr>
        </p:cxnSp>
        <p:cxnSp>
          <p:nvCxnSpPr>
            <p:cNvPr id="476" name="Google Shape;476;p33"/>
            <p:cNvCxnSpPr/>
            <p:nvPr/>
          </p:nvCxnSpPr>
          <p:spPr>
            <a:xfrm rot="10800000">
              <a:off x="6705600" y="2209800"/>
              <a:ext cx="685800" cy="0"/>
            </a:xfrm>
            <a:prstGeom prst="straightConnector1">
              <a:avLst/>
            </a:prstGeom>
            <a:noFill/>
            <a:ln w="19050" cap="flat" cmpd="sng">
              <a:solidFill>
                <a:schemeClr val="dk1"/>
              </a:solidFill>
              <a:prstDash val="solid"/>
              <a:round/>
              <a:headEnd type="stealth" w="med" len="med"/>
              <a:tailEnd type="none" w="med" len="med"/>
            </a:ln>
          </p:spPr>
        </p:cxnSp>
        <p:cxnSp>
          <p:nvCxnSpPr>
            <p:cNvPr id="477" name="Google Shape;477;p33"/>
            <p:cNvCxnSpPr/>
            <p:nvPr/>
          </p:nvCxnSpPr>
          <p:spPr>
            <a:xfrm rot="10800000">
              <a:off x="6705600" y="4800600"/>
              <a:ext cx="685800" cy="0"/>
            </a:xfrm>
            <a:prstGeom prst="straightConnector1">
              <a:avLst/>
            </a:prstGeom>
            <a:noFill/>
            <a:ln w="19050" cap="flat" cmpd="sng">
              <a:solidFill>
                <a:schemeClr val="dk1"/>
              </a:solidFill>
              <a:prstDash val="solid"/>
              <a:round/>
              <a:headEnd type="stealth" w="med" len="med"/>
              <a:tailEnd type="none" w="med" len="med"/>
            </a:ln>
          </p:spPr>
        </p:cxnSp>
        <p:cxnSp>
          <p:nvCxnSpPr>
            <p:cNvPr id="478" name="Google Shape;478;p33"/>
            <p:cNvCxnSpPr/>
            <p:nvPr/>
          </p:nvCxnSpPr>
          <p:spPr>
            <a:xfrm flipH="1">
              <a:off x="6019800" y="2209800"/>
              <a:ext cx="685800" cy="838200"/>
            </a:xfrm>
            <a:prstGeom prst="straightConnector1">
              <a:avLst/>
            </a:prstGeom>
            <a:noFill/>
            <a:ln w="19050" cap="flat" cmpd="sng">
              <a:solidFill>
                <a:schemeClr val="dk1"/>
              </a:solidFill>
              <a:prstDash val="solid"/>
              <a:round/>
              <a:headEnd type="none" w="med" len="med"/>
              <a:tailEnd type="none" w="med" len="med"/>
            </a:ln>
          </p:spPr>
        </p:cxnSp>
        <p:cxnSp>
          <p:nvCxnSpPr>
            <p:cNvPr id="479" name="Google Shape;479;p33"/>
            <p:cNvCxnSpPr/>
            <p:nvPr/>
          </p:nvCxnSpPr>
          <p:spPr>
            <a:xfrm rot="10800000">
              <a:off x="6096000" y="3886200"/>
              <a:ext cx="609600" cy="914400"/>
            </a:xfrm>
            <a:prstGeom prst="straightConnector1">
              <a:avLst/>
            </a:prstGeom>
            <a:noFill/>
            <a:ln w="19050" cap="flat" cmpd="sng">
              <a:solidFill>
                <a:schemeClr val="dk1"/>
              </a:solidFill>
              <a:prstDash val="solid"/>
              <a:round/>
              <a:headEnd type="none" w="med" len="med"/>
              <a:tailEnd type="none" w="med" len="med"/>
            </a:ln>
          </p:spPr>
        </p:cxnSp>
        <p:cxnSp>
          <p:nvCxnSpPr>
            <p:cNvPr id="480" name="Google Shape;480;p33"/>
            <p:cNvCxnSpPr/>
            <p:nvPr/>
          </p:nvCxnSpPr>
          <p:spPr>
            <a:xfrm rot="10800000" flipH="1">
              <a:off x="2743200" y="3886200"/>
              <a:ext cx="609600" cy="1066800"/>
            </a:xfrm>
            <a:prstGeom prst="straightConnector1">
              <a:avLst/>
            </a:prstGeom>
            <a:noFill/>
            <a:ln w="19050" cap="flat" cmpd="sng">
              <a:solidFill>
                <a:schemeClr val="dk1"/>
              </a:solidFill>
              <a:prstDash val="solid"/>
              <a:round/>
              <a:headEnd type="none" w="med" len="med"/>
              <a:tailEnd type="stealth" w="med" len="med"/>
            </a:ln>
          </p:spPr>
        </p:cxnSp>
        <p:cxnSp>
          <p:nvCxnSpPr>
            <p:cNvPr id="481" name="Google Shape;481;p33"/>
            <p:cNvCxnSpPr/>
            <p:nvPr/>
          </p:nvCxnSpPr>
          <p:spPr>
            <a:xfrm>
              <a:off x="4800600" y="2438400"/>
              <a:ext cx="609600" cy="685800"/>
            </a:xfrm>
            <a:prstGeom prst="straightConnector1">
              <a:avLst/>
            </a:prstGeom>
            <a:noFill/>
            <a:ln w="19050" cap="flat" cmpd="sng">
              <a:solidFill>
                <a:schemeClr val="dk1"/>
              </a:solidFill>
              <a:prstDash val="dash"/>
              <a:round/>
              <a:headEnd type="none" w="med" len="med"/>
              <a:tailEnd type="stealth" w="med" len="med"/>
            </a:ln>
          </p:spPr>
        </p:cxnSp>
        <p:cxnSp>
          <p:nvCxnSpPr>
            <p:cNvPr id="482" name="Google Shape;482;p33"/>
            <p:cNvCxnSpPr/>
            <p:nvPr/>
          </p:nvCxnSpPr>
          <p:spPr>
            <a:xfrm>
              <a:off x="4267200" y="4419600"/>
              <a:ext cx="762000" cy="0"/>
            </a:xfrm>
            <a:prstGeom prst="straightConnector1">
              <a:avLst/>
            </a:prstGeom>
            <a:noFill/>
            <a:ln w="19050" cap="flat" cmpd="sng">
              <a:solidFill>
                <a:schemeClr val="dk1"/>
              </a:solidFill>
              <a:prstDash val="solid"/>
              <a:round/>
              <a:headEnd type="none" w="med" len="med"/>
              <a:tailEnd type="none" w="med" len="med"/>
            </a:ln>
          </p:spPr>
        </p:cxnSp>
        <p:cxnSp>
          <p:nvCxnSpPr>
            <p:cNvPr id="483" name="Google Shape;483;p33"/>
            <p:cNvCxnSpPr/>
            <p:nvPr/>
          </p:nvCxnSpPr>
          <p:spPr>
            <a:xfrm rot="10800000">
              <a:off x="3886200" y="3886200"/>
              <a:ext cx="381000" cy="533400"/>
            </a:xfrm>
            <a:prstGeom prst="straightConnector1">
              <a:avLst/>
            </a:prstGeom>
            <a:noFill/>
            <a:ln w="19050" cap="flat" cmpd="sng">
              <a:solidFill>
                <a:schemeClr val="dk1"/>
              </a:solidFill>
              <a:prstDash val="solid"/>
              <a:round/>
              <a:headEnd type="none" w="med" len="med"/>
              <a:tailEnd type="none" w="med" len="med"/>
            </a:ln>
          </p:spPr>
        </p:cxnSp>
        <p:cxnSp>
          <p:nvCxnSpPr>
            <p:cNvPr id="484" name="Google Shape;484;p33"/>
            <p:cNvCxnSpPr/>
            <p:nvPr/>
          </p:nvCxnSpPr>
          <p:spPr>
            <a:xfrm rot="10800000" flipH="1">
              <a:off x="5029200" y="3810000"/>
              <a:ext cx="434975" cy="609600"/>
            </a:xfrm>
            <a:prstGeom prst="straightConnector1">
              <a:avLst/>
            </a:prstGeom>
            <a:noFill/>
            <a:ln w="19050" cap="flat" cmpd="sng">
              <a:solidFill>
                <a:schemeClr val="dk1"/>
              </a:solidFill>
              <a:prstDash val="solid"/>
              <a:round/>
              <a:headEnd type="none" w="med" len="med"/>
              <a:tailEnd type="stealth" w="med" len="med"/>
            </a:ln>
          </p:spPr>
        </p:cxnSp>
        <p:sp>
          <p:nvSpPr>
            <p:cNvPr id="485" name="Google Shape;485;p33"/>
            <p:cNvSpPr txBox="1"/>
            <p:nvPr/>
          </p:nvSpPr>
          <p:spPr>
            <a:xfrm>
              <a:off x="3124200" y="2286000"/>
              <a:ext cx="609600" cy="307777"/>
            </a:xfrm>
            <a:prstGeom prst="rect">
              <a:avLst/>
            </a:prstGeom>
            <a:solidFill>
              <a:schemeClr val="accent2"/>
            </a:solidFill>
            <a:ln w="19050" cap="flat" cmpd="sng">
              <a:solidFill>
                <a:schemeClr val="dk1"/>
              </a:solidFill>
              <a:prstDash val="solid"/>
              <a:miter lim="800000"/>
              <a:headEnd type="none" w="sm" len="sm"/>
              <a:tailEnd type="none" w="sm" len="sm"/>
            </a:ln>
          </p:spPr>
          <p:txBody>
            <a:bodyPr spcFirstLastPara="1" wrap="square" lIns="0" tIns="0" rIns="0" bIns="0" anchor="t" anchorCtr="0">
              <a:spAutoFit/>
            </a:bodyPr>
            <a:lstStyle/>
            <a:p>
              <a:pPr marL="0" marR="0" lvl="0" indent="0" algn="ctr" rtl="0">
                <a:spcBef>
                  <a:spcPts val="0"/>
                </a:spcBef>
                <a:spcAft>
                  <a:spcPts val="0"/>
                </a:spcAft>
                <a:buNone/>
              </a:pPr>
              <a:r>
                <a:rPr lang="en-US" sz="1400" b="1">
                  <a:solidFill>
                    <a:schemeClr val="lt1"/>
                  </a:solidFill>
                  <a:latin typeface="Gill Sans"/>
                  <a:ea typeface="Gill Sans"/>
                  <a:cs typeface="Gill Sans"/>
                  <a:sym typeface="Gill Sans"/>
                </a:rPr>
                <a:t>A</a:t>
              </a:r>
              <a:endParaRPr/>
            </a:p>
          </p:txBody>
        </p:sp>
        <p:sp>
          <p:nvSpPr>
            <p:cNvPr id="486" name="Google Shape;486;p33"/>
            <p:cNvSpPr txBox="1"/>
            <p:nvPr/>
          </p:nvSpPr>
          <p:spPr>
            <a:xfrm>
              <a:off x="4343400" y="3992563"/>
              <a:ext cx="609600" cy="307777"/>
            </a:xfrm>
            <a:prstGeom prst="rect">
              <a:avLst/>
            </a:prstGeom>
            <a:solidFill>
              <a:schemeClr val="accent2"/>
            </a:solidFill>
            <a:ln w="19050" cap="flat" cmpd="sng">
              <a:solidFill>
                <a:schemeClr val="dk1"/>
              </a:solidFill>
              <a:prstDash val="solid"/>
              <a:miter lim="800000"/>
              <a:headEnd type="none" w="sm" len="sm"/>
              <a:tailEnd type="none" w="sm" len="sm"/>
            </a:ln>
          </p:spPr>
          <p:txBody>
            <a:bodyPr spcFirstLastPara="1" wrap="square" lIns="0" tIns="0" rIns="0" bIns="0" anchor="t" anchorCtr="0">
              <a:spAutoFit/>
            </a:bodyPr>
            <a:lstStyle/>
            <a:p>
              <a:pPr marL="0" marR="0" lvl="0" indent="0" algn="ctr" rtl="0">
                <a:spcBef>
                  <a:spcPts val="0"/>
                </a:spcBef>
                <a:spcAft>
                  <a:spcPts val="0"/>
                </a:spcAft>
                <a:buNone/>
              </a:pPr>
              <a:r>
                <a:rPr lang="en-US" sz="1400" b="1">
                  <a:solidFill>
                    <a:schemeClr val="lt1"/>
                  </a:solidFill>
                  <a:latin typeface="Gill Sans"/>
                  <a:ea typeface="Gill Sans"/>
                  <a:cs typeface="Gill Sans"/>
                  <a:sym typeface="Gill Sans"/>
                </a:rPr>
                <a:t>B</a:t>
              </a:r>
              <a:endParaRPr/>
            </a:p>
          </p:txBody>
        </p:sp>
        <p:sp>
          <p:nvSpPr>
            <p:cNvPr id="487" name="Google Shape;487;p33"/>
            <p:cNvSpPr/>
            <p:nvPr/>
          </p:nvSpPr>
          <p:spPr>
            <a:xfrm>
              <a:off x="3886200" y="1600200"/>
              <a:ext cx="1066800" cy="990600"/>
            </a:xfrm>
            <a:prstGeom prst="ellipse">
              <a:avLst/>
            </a:prstGeom>
            <a:solidFill>
              <a:schemeClr val="lt1"/>
            </a:solidFill>
            <a:ln w="19050"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75</a:t>
              </a:r>
              <a:endParaRPr/>
            </a:p>
          </p:txBody>
        </p:sp>
      </p:grpSp>
      <p:sp>
        <p:nvSpPr>
          <p:cNvPr id="488" name="Google Shape;488;p33"/>
          <p:cNvSpPr/>
          <p:nvPr/>
        </p:nvSpPr>
        <p:spPr>
          <a:xfrm>
            <a:off x="685800" y="381000"/>
            <a:ext cx="35814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Dummy Activities</a:t>
            </a:r>
            <a:endParaRPr sz="2800" b="1">
              <a:solidFill>
                <a:schemeClr val="dk1"/>
              </a:solidFill>
              <a:latin typeface="Gill Sans"/>
              <a:ea typeface="Gill Sans"/>
              <a:cs typeface="Gill Sans"/>
              <a:sym typeface="Gill Sans"/>
            </a:endParaRPr>
          </a:p>
        </p:txBody>
      </p:sp>
      <p:cxnSp>
        <p:nvCxnSpPr>
          <p:cNvPr id="489" name="Google Shape;489;p33"/>
          <p:cNvCxnSpPr>
            <a:stCxn id="470" idx="0"/>
            <a:endCxn id="487" idx="3"/>
          </p:cNvCxnSpPr>
          <p:nvPr/>
        </p:nvCxnSpPr>
        <p:spPr>
          <a:xfrm rot="10800000" flipH="1">
            <a:off x="2974848" y="2344620"/>
            <a:ext cx="295200" cy="368100"/>
          </a:xfrm>
          <a:prstGeom prst="straightConnector1">
            <a:avLst/>
          </a:prstGeom>
          <a:noFill/>
          <a:ln w="9525" cap="flat" cmpd="sng">
            <a:solidFill>
              <a:schemeClr val="dk1"/>
            </a:solidFill>
            <a:prstDash val="solid"/>
            <a:round/>
            <a:headEnd type="none" w="sm" len="sm"/>
            <a:tailEnd type="stealth" w="med" len="med"/>
          </a:ln>
        </p:spPr>
      </p:cxnSp>
      <p:pic>
        <p:nvPicPr>
          <p:cNvPr id="490" name="Google Shape;490;p33"/>
          <p:cNvPicPr preferRelativeResize="0"/>
          <p:nvPr/>
        </p:nvPicPr>
        <p:blipFill rotWithShape="1">
          <a:blip r:embed="rId3">
            <a:alphaModFix/>
          </a:blip>
          <a:srcRect/>
          <a:stretch/>
        </p:blipFill>
        <p:spPr>
          <a:xfrm>
            <a:off x="609600" y="5105400"/>
            <a:ext cx="2714625" cy="971550"/>
          </a:xfrm>
          <a:prstGeom prst="rect">
            <a:avLst/>
          </a:prstGeom>
          <a:noFill/>
          <a:ln>
            <a:noFill/>
          </a:ln>
        </p:spPr>
      </p:pic>
      <p:sp>
        <p:nvSpPr>
          <p:cNvPr id="491" name="Google Shape;491;p33"/>
          <p:cNvSpPr txBox="1"/>
          <p:nvPr/>
        </p:nvSpPr>
        <p:spPr>
          <a:xfrm>
            <a:off x="3429000" y="5029200"/>
            <a:ext cx="525780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Consider a situation where A and B are serial activities. C is dependent on A and D is dependent on A and B both. Such a situation can be handled by using a dummy activity as shown in the figure.</a:t>
            </a:r>
            <a:endParaRPr sz="1800">
              <a:solidFill>
                <a:schemeClr val="dk1"/>
              </a:solidFill>
              <a:latin typeface="Gill Sans"/>
              <a:ea typeface="Gill Sans"/>
              <a:cs typeface="Gill Sans"/>
              <a:sym typeface="Gill Sans"/>
            </a:endParaRPr>
          </a:p>
        </p:txBody>
      </p:sp>
      <p:cxnSp>
        <p:nvCxnSpPr>
          <p:cNvPr id="492" name="Google Shape;492;p33"/>
          <p:cNvCxnSpPr/>
          <p:nvPr/>
        </p:nvCxnSpPr>
        <p:spPr>
          <a:xfrm>
            <a:off x="685800" y="4724400"/>
            <a:ext cx="7620000" cy="0"/>
          </a:xfrm>
          <a:prstGeom prst="straightConnector1">
            <a:avLst/>
          </a:prstGeom>
          <a:noFill/>
          <a:ln w="9525" cap="flat" cmpd="sng">
            <a:solidFill>
              <a:schemeClr val="accent1"/>
            </a:solidFill>
            <a:prstDash val="dash"/>
            <a:round/>
            <a:headEnd type="none" w="sm" len="sm"/>
            <a:tailEnd type="none" w="sm" len="sm"/>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34"/>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498" name="Google Shape;498;p34"/>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34</a:t>
            </a:fld>
            <a:endParaRPr sz="1400">
              <a:solidFill>
                <a:schemeClr val="dk2"/>
              </a:solidFill>
              <a:latin typeface="Gill Sans"/>
              <a:ea typeface="Gill Sans"/>
              <a:cs typeface="Gill Sans"/>
              <a:sym typeface="Gill Sans"/>
            </a:endParaRPr>
          </a:p>
        </p:txBody>
      </p:sp>
      <p:sp>
        <p:nvSpPr>
          <p:cNvPr id="499" name="Google Shape;499;p34"/>
          <p:cNvSpPr txBox="1">
            <a:spLocks noGrp="1"/>
          </p:cNvSpPr>
          <p:nvPr>
            <p:ph type="body" idx="1"/>
          </p:nvPr>
        </p:nvSpPr>
        <p:spPr>
          <a:xfrm>
            <a:off x="914400" y="1169988"/>
            <a:ext cx="7696200" cy="1116012"/>
          </a:xfrm>
          <a:prstGeom prst="rect">
            <a:avLst/>
          </a:prstGeom>
          <a:solidFill>
            <a:schemeClr val="lt1"/>
          </a:solidFill>
          <a:ln w="9525" cap="flat" cmpd="sng">
            <a:solidFill>
              <a:schemeClr val="dk2"/>
            </a:solidFill>
            <a:prstDash val="solid"/>
            <a:round/>
            <a:headEnd type="none" w="sm" len="sm"/>
            <a:tailEnd type="none" w="sm" len="sm"/>
          </a:ln>
          <a:effectLst>
            <a:outerShdw dist="107763" dir="18900000" algn="ctr" rotWithShape="0">
              <a:schemeClr val="lt2">
                <a:alpha val="49803"/>
              </a:schemeClr>
            </a:outerShdw>
          </a:effectLst>
        </p:spPr>
        <p:txBody>
          <a:bodyPr spcFirstLastPara="1" wrap="square" lIns="91425" tIns="45700" rIns="91425" bIns="45700" anchor="t" anchorCtr="0">
            <a:normAutofit/>
          </a:bodyPr>
          <a:lstStyle/>
          <a:p>
            <a:pPr marL="0" lvl="0" indent="0" algn="just" rtl="0">
              <a:spcBef>
                <a:spcPts val="0"/>
              </a:spcBef>
              <a:spcAft>
                <a:spcPts val="0"/>
              </a:spcAft>
              <a:buClr>
                <a:srgbClr val="CC3300"/>
              </a:buClr>
              <a:buSzPts val="1520"/>
              <a:buFont typeface="Gill Sans"/>
              <a:buNone/>
            </a:pPr>
            <a:r>
              <a:rPr lang="en-US" sz="2000"/>
              <a:t>There must be no "</a:t>
            </a:r>
            <a:r>
              <a:rPr lang="en-US" sz="2000" b="1"/>
              <a:t>looping</a:t>
            </a:r>
            <a:r>
              <a:rPr lang="en-US" sz="2000"/>
              <a:t>" in the network. The loop is an indication of </a:t>
            </a:r>
            <a:r>
              <a:rPr lang="en-US" sz="2000" b="1"/>
              <a:t>faulty logic</a:t>
            </a:r>
            <a:r>
              <a:rPr lang="en-US" sz="2000"/>
              <a:t>. The definition of one or more of the dependency relationships is not valid.</a:t>
            </a:r>
            <a:endParaRPr/>
          </a:p>
        </p:txBody>
      </p:sp>
      <p:sp>
        <p:nvSpPr>
          <p:cNvPr id="500" name="Google Shape;500;p34"/>
          <p:cNvSpPr/>
          <p:nvPr/>
        </p:nvSpPr>
        <p:spPr>
          <a:xfrm>
            <a:off x="685800" y="381000"/>
            <a:ext cx="59436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Rules of Making Arrow Diagram</a:t>
            </a:r>
            <a:r>
              <a:rPr lang="en-US" sz="2800" b="1">
                <a:solidFill>
                  <a:schemeClr val="dk1"/>
                </a:solidFill>
                <a:latin typeface="Gill Sans"/>
                <a:ea typeface="Gill Sans"/>
                <a:cs typeface="Gill Sans"/>
                <a:sym typeface="Gill Sans"/>
              </a:rPr>
              <a:t> </a:t>
            </a:r>
            <a:endParaRPr sz="2800" b="1">
              <a:solidFill>
                <a:schemeClr val="dk1"/>
              </a:solidFill>
              <a:latin typeface="Gill Sans"/>
              <a:ea typeface="Gill Sans"/>
              <a:cs typeface="Gill Sans"/>
              <a:sym typeface="Gill Sans"/>
            </a:endParaRPr>
          </a:p>
        </p:txBody>
      </p:sp>
      <p:grpSp>
        <p:nvGrpSpPr>
          <p:cNvPr id="501" name="Google Shape;501;p34"/>
          <p:cNvGrpSpPr/>
          <p:nvPr/>
        </p:nvGrpSpPr>
        <p:grpSpPr>
          <a:xfrm>
            <a:off x="1143000" y="2590800"/>
            <a:ext cx="7239000" cy="3041650"/>
            <a:chOff x="3747" y="11160"/>
            <a:chExt cx="4713" cy="1980"/>
          </a:xfrm>
        </p:grpSpPr>
        <p:grpSp>
          <p:nvGrpSpPr>
            <p:cNvPr id="502" name="Google Shape;502;p34"/>
            <p:cNvGrpSpPr/>
            <p:nvPr/>
          </p:nvGrpSpPr>
          <p:grpSpPr>
            <a:xfrm>
              <a:off x="3747" y="11160"/>
              <a:ext cx="4713" cy="1980"/>
              <a:chOff x="3747" y="11160"/>
              <a:chExt cx="4713" cy="1980"/>
            </a:xfrm>
          </p:grpSpPr>
          <p:grpSp>
            <p:nvGrpSpPr>
              <p:cNvPr id="503" name="Google Shape;503;p34"/>
              <p:cNvGrpSpPr/>
              <p:nvPr/>
            </p:nvGrpSpPr>
            <p:grpSpPr>
              <a:xfrm>
                <a:off x="3747" y="11160"/>
                <a:ext cx="4713" cy="540"/>
                <a:chOff x="2520" y="10980"/>
                <a:chExt cx="4713" cy="540"/>
              </a:xfrm>
            </p:grpSpPr>
            <p:sp>
              <p:nvSpPr>
                <p:cNvPr id="504" name="Google Shape;504;p34"/>
                <p:cNvSpPr/>
                <p:nvPr/>
              </p:nvSpPr>
              <p:spPr>
                <a:xfrm>
                  <a:off x="6459" y="10980"/>
                  <a:ext cx="774" cy="54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130</a:t>
                  </a:r>
                  <a:endParaRPr/>
                </a:p>
              </p:txBody>
            </p:sp>
            <p:sp>
              <p:nvSpPr>
                <p:cNvPr id="505" name="Google Shape;505;p34"/>
                <p:cNvSpPr/>
                <p:nvPr/>
              </p:nvSpPr>
              <p:spPr>
                <a:xfrm>
                  <a:off x="5117" y="10980"/>
                  <a:ext cx="774" cy="54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120</a:t>
                  </a:r>
                  <a:endParaRPr/>
                </a:p>
              </p:txBody>
            </p:sp>
            <p:sp>
              <p:nvSpPr>
                <p:cNvPr id="506" name="Google Shape;506;p34"/>
                <p:cNvSpPr/>
                <p:nvPr/>
              </p:nvSpPr>
              <p:spPr>
                <a:xfrm>
                  <a:off x="3810" y="10980"/>
                  <a:ext cx="774" cy="54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100</a:t>
                  </a:r>
                  <a:endParaRPr/>
                </a:p>
              </p:txBody>
            </p:sp>
            <p:sp>
              <p:nvSpPr>
                <p:cNvPr id="507" name="Google Shape;507;p34"/>
                <p:cNvSpPr/>
                <p:nvPr/>
              </p:nvSpPr>
              <p:spPr>
                <a:xfrm>
                  <a:off x="2520" y="10980"/>
                  <a:ext cx="774" cy="54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90</a:t>
                  </a:r>
                  <a:endParaRPr/>
                </a:p>
              </p:txBody>
            </p:sp>
            <p:cxnSp>
              <p:nvCxnSpPr>
                <p:cNvPr id="508" name="Google Shape;508;p34"/>
                <p:cNvCxnSpPr/>
                <p:nvPr/>
              </p:nvCxnSpPr>
              <p:spPr>
                <a:xfrm>
                  <a:off x="3290" y="11259"/>
                  <a:ext cx="516" cy="0"/>
                </a:xfrm>
                <a:prstGeom prst="straightConnector1">
                  <a:avLst/>
                </a:prstGeom>
                <a:noFill/>
                <a:ln w="19050" cap="flat" cmpd="sng">
                  <a:solidFill>
                    <a:srgbClr val="000000"/>
                  </a:solidFill>
                  <a:prstDash val="solid"/>
                  <a:round/>
                  <a:headEnd type="none" w="med" len="med"/>
                  <a:tailEnd type="triangle" w="med" len="med"/>
                </a:ln>
              </p:spPr>
            </p:cxnSp>
            <p:cxnSp>
              <p:nvCxnSpPr>
                <p:cNvPr id="509" name="Google Shape;509;p34"/>
                <p:cNvCxnSpPr/>
                <p:nvPr/>
              </p:nvCxnSpPr>
              <p:spPr>
                <a:xfrm>
                  <a:off x="4604" y="11259"/>
                  <a:ext cx="516" cy="0"/>
                </a:xfrm>
                <a:prstGeom prst="straightConnector1">
                  <a:avLst/>
                </a:prstGeom>
                <a:noFill/>
                <a:ln w="19050" cap="flat" cmpd="sng">
                  <a:solidFill>
                    <a:srgbClr val="FF0000"/>
                  </a:solidFill>
                  <a:prstDash val="solid"/>
                  <a:round/>
                  <a:headEnd type="none" w="med" len="med"/>
                  <a:tailEnd type="triangle" w="med" len="med"/>
                </a:ln>
              </p:spPr>
            </p:cxnSp>
            <p:cxnSp>
              <p:nvCxnSpPr>
                <p:cNvPr id="510" name="Google Shape;510;p34"/>
                <p:cNvCxnSpPr/>
                <p:nvPr/>
              </p:nvCxnSpPr>
              <p:spPr>
                <a:xfrm>
                  <a:off x="5934" y="11259"/>
                  <a:ext cx="516" cy="0"/>
                </a:xfrm>
                <a:prstGeom prst="straightConnector1">
                  <a:avLst/>
                </a:prstGeom>
                <a:noFill/>
                <a:ln w="19050" cap="flat" cmpd="sng">
                  <a:solidFill>
                    <a:srgbClr val="000000"/>
                  </a:solidFill>
                  <a:prstDash val="solid"/>
                  <a:round/>
                  <a:headEnd type="none" w="med" len="med"/>
                  <a:tailEnd type="triangle" w="med" len="med"/>
                </a:ln>
              </p:spPr>
            </p:cxnSp>
          </p:grpSp>
          <p:sp>
            <p:nvSpPr>
              <p:cNvPr id="511" name="Google Shape;511;p34"/>
              <p:cNvSpPr/>
              <p:nvPr/>
            </p:nvSpPr>
            <p:spPr>
              <a:xfrm>
                <a:off x="5740" y="12600"/>
                <a:ext cx="774" cy="540"/>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110</a:t>
                </a:r>
                <a:endParaRPr/>
              </a:p>
            </p:txBody>
          </p:sp>
        </p:grpSp>
        <p:cxnSp>
          <p:nvCxnSpPr>
            <p:cNvPr id="512" name="Google Shape;512;p34"/>
            <p:cNvCxnSpPr/>
            <p:nvPr/>
          </p:nvCxnSpPr>
          <p:spPr>
            <a:xfrm flipH="1">
              <a:off x="6300" y="11720"/>
              <a:ext cx="360" cy="900"/>
            </a:xfrm>
            <a:prstGeom prst="straightConnector1">
              <a:avLst/>
            </a:prstGeom>
            <a:noFill/>
            <a:ln w="19050" cap="flat" cmpd="sng">
              <a:solidFill>
                <a:srgbClr val="FF0000"/>
              </a:solidFill>
              <a:prstDash val="solid"/>
              <a:round/>
              <a:headEnd type="none" w="med" len="med"/>
              <a:tailEnd type="triangle" w="med" len="med"/>
            </a:ln>
          </p:spPr>
        </p:cxnSp>
        <p:cxnSp>
          <p:nvCxnSpPr>
            <p:cNvPr id="513" name="Google Shape;513;p34"/>
            <p:cNvCxnSpPr/>
            <p:nvPr/>
          </p:nvCxnSpPr>
          <p:spPr>
            <a:xfrm rot="10800000">
              <a:off x="5380" y="11700"/>
              <a:ext cx="550" cy="948"/>
            </a:xfrm>
            <a:prstGeom prst="straightConnector1">
              <a:avLst/>
            </a:prstGeom>
            <a:noFill/>
            <a:ln w="19050" cap="flat" cmpd="sng">
              <a:solidFill>
                <a:srgbClr val="FF0000"/>
              </a:solidFill>
              <a:prstDash val="solid"/>
              <a:round/>
              <a:headEnd type="none" w="med" len="med"/>
              <a:tailEnd type="triangle" w="med" len="med"/>
            </a:ln>
          </p:spPr>
        </p:cxn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35"/>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519" name="Google Shape;519;p35"/>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35</a:t>
            </a:fld>
            <a:endParaRPr sz="1400">
              <a:solidFill>
                <a:schemeClr val="dk2"/>
              </a:solidFill>
              <a:latin typeface="Gill Sans"/>
              <a:ea typeface="Gill Sans"/>
              <a:cs typeface="Gill Sans"/>
              <a:sym typeface="Gill Sans"/>
            </a:endParaRPr>
          </a:p>
        </p:txBody>
      </p:sp>
      <p:sp>
        <p:nvSpPr>
          <p:cNvPr id="520" name="Google Shape;520;p35"/>
          <p:cNvSpPr txBox="1">
            <a:spLocks noGrp="1"/>
          </p:cNvSpPr>
          <p:nvPr>
            <p:ph type="body" idx="1"/>
          </p:nvPr>
        </p:nvSpPr>
        <p:spPr>
          <a:xfrm>
            <a:off x="990600" y="1133475"/>
            <a:ext cx="7467600" cy="347663"/>
          </a:xfrm>
          <a:prstGeom prst="rect">
            <a:avLst/>
          </a:prstGeom>
          <a:solidFill>
            <a:srgbClr val="F8F9BD"/>
          </a:solidFill>
          <a:ln w="9525" cap="flat" cmpd="sng">
            <a:solidFill>
              <a:schemeClr val="dk2"/>
            </a:solidFill>
            <a:prstDash val="solid"/>
            <a:round/>
            <a:headEnd type="none" w="sm" len="sm"/>
            <a:tailEnd type="none" w="sm" len="sm"/>
          </a:ln>
          <a:effectLst>
            <a:outerShdw dist="107763" dir="18900000" algn="ctr" rotWithShape="0">
              <a:schemeClr val="lt2">
                <a:alpha val="49803"/>
              </a:schemeClr>
            </a:outerShdw>
          </a:effectLst>
        </p:spPr>
        <p:txBody>
          <a:bodyPr spcFirstLastPara="1" wrap="square" lIns="91425" tIns="45700" rIns="91425" bIns="45700" anchor="t" anchorCtr="0">
            <a:normAutofit fontScale="92500" lnSpcReduction="20000"/>
          </a:bodyPr>
          <a:lstStyle/>
          <a:p>
            <a:pPr marL="369888" lvl="0" indent="-304800" algn="just" rtl="0">
              <a:spcBef>
                <a:spcPts val="0"/>
              </a:spcBef>
              <a:spcAft>
                <a:spcPts val="0"/>
              </a:spcAft>
              <a:buClr>
                <a:srgbClr val="CC3300"/>
              </a:buClr>
              <a:buSzPct val="76000"/>
              <a:buFont typeface="Gill Sans"/>
              <a:buNone/>
            </a:pPr>
            <a:r>
              <a:rPr lang="en-US" sz="2000">
                <a:solidFill>
                  <a:schemeClr val="accent2"/>
                </a:solidFill>
              </a:rPr>
              <a:t>The network must be continuous (without unconnected activities).</a:t>
            </a:r>
            <a:endParaRPr sz="2000">
              <a:solidFill>
                <a:schemeClr val="accent2"/>
              </a:solidFill>
            </a:endParaRPr>
          </a:p>
        </p:txBody>
      </p:sp>
      <p:sp>
        <p:nvSpPr>
          <p:cNvPr id="521" name="Google Shape;521;p35"/>
          <p:cNvSpPr/>
          <p:nvPr/>
        </p:nvSpPr>
        <p:spPr>
          <a:xfrm>
            <a:off x="685800" y="381000"/>
            <a:ext cx="59436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Rules of Making Arrow Diagram</a:t>
            </a:r>
            <a:r>
              <a:rPr lang="en-US" sz="2800" b="1">
                <a:solidFill>
                  <a:schemeClr val="dk1"/>
                </a:solidFill>
                <a:latin typeface="Gill Sans"/>
                <a:ea typeface="Gill Sans"/>
                <a:cs typeface="Gill Sans"/>
                <a:sym typeface="Gill Sans"/>
              </a:rPr>
              <a:t> </a:t>
            </a:r>
            <a:endParaRPr sz="2800" b="1">
              <a:solidFill>
                <a:schemeClr val="dk1"/>
              </a:solidFill>
              <a:latin typeface="Gill Sans"/>
              <a:ea typeface="Gill Sans"/>
              <a:cs typeface="Gill Sans"/>
              <a:sym typeface="Gill Sans"/>
            </a:endParaRPr>
          </a:p>
        </p:txBody>
      </p:sp>
      <p:grpSp>
        <p:nvGrpSpPr>
          <p:cNvPr id="522" name="Google Shape;522;p35"/>
          <p:cNvGrpSpPr/>
          <p:nvPr/>
        </p:nvGrpSpPr>
        <p:grpSpPr>
          <a:xfrm>
            <a:off x="1066800" y="1600200"/>
            <a:ext cx="7620000" cy="4267200"/>
            <a:chOff x="1066800" y="1752600"/>
            <a:chExt cx="7619535" cy="4267200"/>
          </a:xfrm>
        </p:grpSpPr>
        <p:grpSp>
          <p:nvGrpSpPr>
            <p:cNvPr id="523" name="Google Shape;523;p35"/>
            <p:cNvGrpSpPr/>
            <p:nvPr/>
          </p:nvGrpSpPr>
          <p:grpSpPr>
            <a:xfrm>
              <a:off x="1066800" y="1752600"/>
              <a:ext cx="7619535" cy="4267200"/>
              <a:chOff x="768" y="816"/>
              <a:chExt cx="4232" cy="2721"/>
            </a:xfrm>
          </p:grpSpPr>
          <p:sp>
            <p:nvSpPr>
              <p:cNvPr id="524" name="Google Shape;524;p35"/>
              <p:cNvSpPr/>
              <p:nvPr/>
            </p:nvSpPr>
            <p:spPr>
              <a:xfrm>
                <a:off x="3100" y="3168"/>
                <a:ext cx="504" cy="369"/>
              </a:xfrm>
              <a:prstGeom prst="ellipse">
                <a:avLst/>
              </a:prstGeom>
              <a:solidFill>
                <a:srgbClr val="FF0000"/>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80</a:t>
                </a:r>
                <a:endParaRPr/>
              </a:p>
            </p:txBody>
          </p:sp>
          <p:sp>
            <p:nvSpPr>
              <p:cNvPr id="525" name="Google Shape;525;p35"/>
              <p:cNvSpPr/>
              <p:nvPr/>
            </p:nvSpPr>
            <p:spPr>
              <a:xfrm>
                <a:off x="3818" y="816"/>
                <a:ext cx="505" cy="368"/>
              </a:xfrm>
              <a:prstGeom prst="ellipse">
                <a:avLst/>
              </a:prstGeom>
              <a:solidFill>
                <a:srgbClr val="FF0000"/>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100</a:t>
                </a:r>
                <a:endParaRPr/>
              </a:p>
            </p:txBody>
          </p:sp>
          <p:sp>
            <p:nvSpPr>
              <p:cNvPr id="526" name="Google Shape;526;p35"/>
              <p:cNvSpPr/>
              <p:nvPr/>
            </p:nvSpPr>
            <p:spPr>
              <a:xfrm>
                <a:off x="2946" y="816"/>
                <a:ext cx="504" cy="368"/>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60</a:t>
                </a:r>
                <a:endParaRPr/>
              </a:p>
            </p:txBody>
          </p:sp>
          <p:sp>
            <p:nvSpPr>
              <p:cNvPr id="527" name="Google Shape;527;p35"/>
              <p:cNvSpPr/>
              <p:nvPr/>
            </p:nvSpPr>
            <p:spPr>
              <a:xfrm>
                <a:off x="2104" y="816"/>
                <a:ext cx="505" cy="368"/>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30</a:t>
                </a:r>
                <a:endParaRPr/>
              </a:p>
            </p:txBody>
          </p:sp>
          <p:cxnSp>
            <p:nvCxnSpPr>
              <p:cNvPr id="528" name="Google Shape;528;p35"/>
              <p:cNvCxnSpPr/>
              <p:nvPr/>
            </p:nvCxnSpPr>
            <p:spPr>
              <a:xfrm>
                <a:off x="2609" y="993"/>
                <a:ext cx="337" cy="0"/>
              </a:xfrm>
              <a:prstGeom prst="straightConnector1">
                <a:avLst/>
              </a:prstGeom>
              <a:noFill/>
              <a:ln w="19050" cap="flat" cmpd="sng">
                <a:solidFill>
                  <a:srgbClr val="000000"/>
                </a:solidFill>
                <a:prstDash val="solid"/>
                <a:round/>
                <a:headEnd type="none" w="med" len="med"/>
                <a:tailEnd type="triangle" w="med" len="med"/>
              </a:ln>
            </p:spPr>
          </p:cxnSp>
          <p:sp>
            <p:nvSpPr>
              <p:cNvPr id="529" name="Google Shape;529;p35"/>
              <p:cNvSpPr/>
              <p:nvPr/>
            </p:nvSpPr>
            <p:spPr>
              <a:xfrm>
                <a:off x="3337" y="1648"/>
                <a:ext cx="505" cy="369"/>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90</a:t>
                </a:r>
                <a:endParaRPr/>
              </a:p>
            </p:txBody>
          </p:sp>
          <p:sp>
            <p:nvSpPr>
              <p:cNvPr id="530" name="Google Shape;530;p35"/>
              <p:cNvSpPr/>
              <p:nvPr/>
            </p:nvSpPr>
            <p:spPr>
              <a:xfrm>
                <a:off x="2462" y="1648"/>
                <a:ext cx="505" cy="369"/>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50</a:t>
                </a:r>
                <a:endParaRPr/>
              </a:p>
            </p:txBody>
          </p:sp>
          <p:sp>
            <p:nvSpPr>
              <p:cNvPr id="531" name="Google Shape;531;p35"/>
              <p:cNvSpPr/>
              <p:nvPr/>
            </p:nvSpPr>
            <p:spPr>
              <a:xfrm>
                <a:off x="1533" y="1648"/>
                <a:ext cx="505" cy="369"/>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20</a:t>
                </a:r>
                <a:endParaRPr/>
              </a:p>
            </p:txBody>
          </p:sp>
          <p:sp>
            <p:nvSpPr>
              <p:cNvPr id="532" name="Google Shape;532;p35"/>
              <p:cNvSpPr/>
              <p:nvPr/>
            </p:nvSpPr>
            <p:spPr>
              <a:xfrm>
                <a:off x="768" y="1648"/>
                <a:ext cx="505" cy="369"/>
              </a:xfrm>
              <a:prstGeom prst="ellipse">
                <a:avLst/>
              </a:prstGeom>
              <a:solidFill>
                <a:srgbClr val="92D050"/>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10</a:t>
                </a:r>
                <a:endParaRPr/>
              </a:p>
            </p:txBody>
          </p:sp>
          <p:sp>
            <p:nvSpPr>
              <p:cNvPr id="533" name="Google Shape;533;p35"/>
              <p:cNvSpPr/>
              <p:nvPr/>
            </p:nvSpPr>
            <p:spPr>
              <a:xfrm>
                <a:off x="4495" y="1648"/>
                <a:ext cx="505" cy="369"/>
              </a:xfrm>
              <a:prstGeom prst="ellipse">
                <a:avLst/>
              </a:prstGeom>
              <a:solidFill>
                <a:srgbClr val="92D050"/>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120</a:t>
                </a:r>
                <a:endParaRPr/>
              </a:p>
            </p:txBody>
          </p:sp>
          <p:sp>
            <p:nvSpPr>
              <p:cNvPr id="534" name="Google Shape;534;p35"/>
              <p:cNvSpPr/>
              <p:nvPr/>
            </p:nvSpPr>
            <p:spPr>
              <a:xfrm>
                <a:off x="3987" y="2577"/>
                <a:ext cx="505" cy="368"/>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110</a:t>
                </a:r>
                <a:endParaRPr/>
              </a:p>
            </p:txBody>
          </p:sp>
          <p:sp>
            <p:nvSpPr>
              <p:cNvPr id="535" name="Google Shape;535;p35"/>
              <p:cNvSpPr/>
              <p:nvPr/>
            </p:nvSpPr>
            <p:spPr>
              <a:xfrm>
                <a:off x="3100" y="2577"/>
                <a:ext cx="504" cy="368"/>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70</a:t>
                </a:r>
                <a:endParaRPr/>
              </a:p>
            </p:txBody>
          </p:sp>
          <p:sp>
            <p:nvSpPr>
              <p:cNvPr id="536" name="Google Shape;536;p35"/>
              <p:cNvSpPr/>
              <p:nvPr/>
            </p:nvSpPr>
            <p:spPr>
              <a:xfrm>
                <a:off x="2125" y="2577"/>
                <a:ext cx="505" cy="368"/>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40</a:t>
                </a:r>
                <a:endParaRPr/>
              </a:p>
            </p:txBody>
          </p:sp>
        </p:grpSp>
        <p:cxnSp>
          <p:nvCxnSpPr>
            <p:cNvPr id="537" name="Google Shape;537;p35"/>
            <p:cNvCxnSpPr>
              <a:stCxn id="531" idx="7"/>
              <a:endCxn id="527" idx="3"/>
            </p:cNvCxnSpPr>
            <p:nvPr/>
          </p:nvCxnSpPr>
          <p:spPr>
            <a:xfrm rot="10800000" flipH="1">
              <a:off x="3220227" y="2245128"/>
              <a:ext cx="385200" cy="897000"/>
            </a:xfrm>
            <a:prstGeom prst="straightConnector1">
              <a:avLst/>
            </a:prstGeom>
            <a:noFill/>
            <a:ln w="19050" cap="flat" cmpd="sng">
              <a:solidFill>
                <a:schemeClr val="dk1"/>
              </a:solidFill>
              <a:prstDash val="solid"/>
              <a:round/>
              <a:headEnd type="none" w="med" len="med"/>
              <a:tailEnd type="stealth" w="med" len="med"/>
            </a:ln>
          </p:spPr>
        </p:cxnSp>
        <p:cxnSp>
          <p:nvCxnSpPr>
            <p:cNvPr id="538" name="Google Shape;538;p35"/>
            <p:cNvCxnSpPr>
              <a:stCxn id="529" idx="6"/>
              <a:endCxn id="533" idx="2"/>
            </p:cNvCxnSpPr>
            <p:nvPr/>
          </p:nvCxnSpPr>
          <p:spPr>
            <a:xfrm>
              <a:off x="6601406" y="3346723"/>
              <a:ext cx="1175700" cy="0"/>
            </a:xfrm>
            <a:prstGeom prst="straightConnector1">
              <a:avLst/>
            </a:prstGeom>
            <a:noFill/>
            <a:ln w="19050" cap="flat" cmpd="sng">
              <a:solidFill>
                <a:schemeClr val="dk1"/>
              </a:solidFill>
              <a:prstDash val="solid"/>
              <a:round/>
              <a:headEnd type="none" w="med" len="med"/>
              <a:tailEnd type="stealth" w="med" len="med"/>
            </a:ln>
          </p:spPr>
        </p:cxnSp>
        <p:cxnSp>
          <p:nvCxnSpPr>
            <p:cNvPr id="539" name="Google Shape;539;p35"/>
            <p:cNvCxnSpPr>
              <a:stCxn id="531" idx="5"/>
              <a:endCxn id="536" idx="1"/>
            </p:cNvCxnSpPr>
            <p:nvPr/>
          </p:nvCxnSpPr>
          <p:spPr>
            <a:xfrm>
              <a:off x="3220227" y="3551318"/>
              <a:ext cx="423000" cy="1047600"/>
            </a:xfrm>
            <a:prstGeom prst="straightConnector1">
              <a:avLst/>
            </a:prstGeom>
            <a:noFill/>
            <a:ln w="19050" cap="flat" cmpd="sng">
              <a:solidFill>
                <a:schemeClr val="dk1"/>
              </a:solidFill>
              <a:prstDash val="solid"/>
              <a:round/>
              <a:headEnd type="none" w="med" len="med"/>
              <a:tailEnd type="stealth" w="med" len="med"/>
            </a:ln>
          </p:spPr>
        </p:cxnSp>
        <p:cxnSp>
          <p:nvCxnSpPr>
            <p:cNvPr id="540" name="Google Shape;540;p35"/>
            <p:cNvCxnSpPr>
              <a:stCxn id="536" idx="5"/>
              <a:endCxn id="524" idx="1"/>
            </p:cNvCxnSpPr>
            <p:nvPr/>
          </p:nvCxnSpPr>
          <p:spPr>
            <a:xfrm>
              <a:off x="4286098" y="5006881"/>
              <a:ext cx="1112400" cy="519000"/>
            </a:xfrm>
            <a:prstGeom prst="straightConnector1">
              <a:avLst/>
            </a:prstGeom>
            <a:noFill/>
            <a:ln w="19050" cap="flat" cmpd="sng">
              <a:solidFill>
                <a:schemeClr val="dk1"/>
              </a:solidFill>
              <a:prstDash val="solid"/>
              <a:round/>
              <a:headEnd type="none" w="med" len="med"/>
              <a:tailEnd type="stealth" w="med" len="med"/>
            </a:ln>
          </p:spPr>
        </p:cxnSp>
        <p:cxnSp>
          <p:nvCxnSpPr>
            <p:cNvPr id="541" name="Google Shape;541;p35"/>
            <p:cNvCxnSpPr>
              <a:stCxn id="534" idx="7"/>
              <a:endCxn id="533" idx="3"/>
            </p:cNvCxnSpPr>
            <p:nvPr/>
          </p:nvCxnSpPr>
          <p:spPr>
            <a:xfrm rot="10800000" flipH="1">
              <a:off x="7638549" y="3551199"/>
              <a:ext cx="271800" cy="1047600"/>
            </a:xfrm>
            <a:prstGeom prst="straightConnector1">
              <a:avLst/>
            </a:prstGeom>
            <a:noFill/>
            <a:ln w="19050" cap="flat" cmpd="sng">
              <a:solidFill>
                <a:schemeClr val="dk1"/>
              </a:solidFill>
              <a:prstDash val="solid"/>
              <a:round/>
              <a:headEnd type="none" w="med" len="med"/>
              <a:tailEnd type="stealth" w="med" len="med"/>
            </a:ln>
          </p:spPr>
        </p:cxnSp>
        <p:cxnSp>
          <p:nvCxnSpPr>
            <p:cNvPr id="542" name="Google Shape;542;p35"/>
            <p:cNvCxnSpPr>
              <a:stCxn id="532" idx="6"/>
              <a:endCxn id="531" idx="2"/>
            </p:cNvCxnSpPr>
            <p:nvPr/>
          </p:nvCxnSpPr>
          <p:spPr>
            <a:xfrm>
              <a:off x="1976031" y="3346723"/>
              <a:ext cx="468000" cy="0"/>
            </a:xfrm>
            <a:prstGeom prst="straightConnector1">
              <a:avLst/>
            </a:prstGeom>
            <a:noFill/>
            <a:ln w="19050" cap="flat" cmpd="sng">
              <a:solidFill>
                <a:schemeClr val="dk1"/>
              </a:solidFill>
              <a:prstDash val="solid"/>
              <a:round/>
              <a:headEnd type="none" w="med" len="med"/>
              <a:tailEnd type="stealth" w="med" len="med"/>
            </a:ln>
          </p:spPr>
        </p:cxnSp>
        <p:cxnSp>
          <p:nvCxnSpPr>
            <p:cNvPr id="543" name="Google Shape;543;p35"/>
            <p:cNvCxnSpPr>
              <a:stCxn id="531" idx="6"/>
              <a:endCxn id="530" idx="2"/>
            </p:cNvCxnSpPr>
            <p:nvPr/>
          </p:nvCxnSpPr>
          <p:spPr>
            <a:xfrm>
              <a:off x="3353381" y="3346723"/>
              <a:ext cx="763500" cy="0"/>
            </a:xfrm>
            <a:prstGeom prst="straightConnector1">
              <a:avLst/>
            </a:prstGeom>
            <a:noFill/>
            <a:ln w="19050" cap="flat" cmpd="sng">
              <a:solidFill>
                <a:schemeClr val="dk1"/>
              </a:solidFill>
              <a:prstDash val="solid"/>
              <a:round/>
              <a:headEnd type="none" w="med" len="med"/>
              <a:tailEnd type="stealth" w="med" len="med"/>
            </a:ln>
          </p:spPr>
        </p:cxnSp>
        <p:cxnSp>
          <p:nvCxnSpPr>
            <p:cNvPr id="544" name="Google Shape;544;p35"/>
            <p:cNvCxnSpPr>
              <a:stCxn id="530" idx="6"/>
              <a:endCxn id="529" idx="2"/>
            </p:cNvCxnSpPr>
            <p:nvPr/>
          </p:nvCxnSpPr>
          <p:spPr>
            <a:xfrm>
              <a:off x="5026005" y="3346723"/>
              <a:ext cx="666300" cy="0"/>
            </a:xfrm>
            <a:prstGeom prst="straightConnector1">
              <a:avLst/>
            </a:prstGeom>
            <a:noFill/>
            <a:ln w="19050" cap="flat" cmpd="sng">
              <a:solidFill>
                <a:schemeClr val="dk1"/>
              </a:solidFill>
              <a:prstDash val="solid"/>
              <a:round/>
              <a:headEnd type="none" w="med" len="med"/>
              <a:tailEnd type="stealth" w="med" len="med"/>
            </a:ln>
          </p:spPr>
        </p:cxnSp>
        <p:cxnSp>
          <p:nvCxnSpPr>
            <p:cNvPr id="545" name="Google Shape;545;p35"/>
            <p:cNvCxnSpPr>
              <a:stCxn id="536" idx="6"/>
              <a:endCxn id="535" idx="2"/>
            </p:cNvCxnSpPr>
            <p:nvPr/>
          </p:nvCxnSpPr>
          <p:spPr>
            <a:xfrm>
              <a:off x="4419251" y="4802840"/>
              <a:ext cx="846300" cy="0"/>
            </a:xfrm>
            <a:prstGeom prst="straightConnector1">
              <a:avLst/>
            </a:prstGeom>
            <a:noFill/>
            <a:ln w="19050" cap="flat" cmpd="sng">
              <a:solidFill>
                <a:schemeClr val="dk1"/>
              </a:solidFill>
              <a:prstDash val="solid"/>
              <a:round/>
              <a:headEnd type="none" w="med" len="med"/>
              <a:tailEnd type="stealth" w="med" len="med"/>
            </a:ln>
          </p:spPr>
        </p:cxnSp>
        <p:cxnSp>
          <p:nvCxnSpPr>
            <p:cNvPr id="546" name="Google Shape;546;p35"/>
            <p:cNvCxnSpPr>
              <a:stCxn id="530" idx="5"/>
              <a:endCxn id="535" idx="1"/>
            </p:cNvCxnSpPr>
            <p:nvPr/>
          </p:nvCxnSpPr>
          <p:spPr>
            <a:xfrm>
              <a:off x="4892852" y="3551318"/>
              <a:ext cx="505500" cy="1047600"/>
            </a:xfrm>
            <a:prstGeom prst="straightConnector1">
              <a:avLst/>
            </a:prstGeom>
            <a:noFill/>
            <a:ln w="19050" cap="flat" cmpd="sng">
              <a:solidFill>
                <a:schemeClr val="dk1"/>
              </a:solidFill>
              <a:prstDash val="solid"/>
              <a:round/>
              <a:headEnd type="none" w="med" len="med"/>
              <a:tailEnd type="stealth" w="med" len="med"/>
            </a:ln>
          </p:spPr>
        </p:cxnSp>
        <p:cxnSp>
          <p:nvCxnSpPr>
            <p:cNvPr id="547" name="Google Shape;547;p35"/>
            <p:cNvCxnSpPr>
              <a:stCxn id="535" idx="6"/>
              <a:endCxn id="534" idx="2"/>
            </p:cNvCxnSpPr>
            <p:nvPr/>
          </p:nvCxnSpPr>
          <p:spPr>
            <a:xfrm>
              <a:off x="6172897" y="4802840"/>
              <a:ext cx="689700" cy="0"/>
            </a:xfrm>
            <a:prstGeom prst="straightConnector1">
              <a:avLst/>
            </a:prstGeom>
            <a:noFill/>
            <a:ln w="19050" cap="flat" cmpd="sng">
              <a:solidFill>
                <a:schemeClr val="dk1"/>
              </a:solidFill>
              <a:prstDash val="solid"/>
              <a:round/>
              <a:headEnd type="none" w="med" len="med"/>
              <a:tailEnd type="stealth" w="med" len="med"/>
            </a:ln>
          </p:spPr>
        </p:cxnSp>
        <p:cxnSp>
          <p:nvCxnSpPr>
            <p:cNvPr id="548" name="Google Shape;548;p35"/>
            <p:cNvCxnSpPr>
              <a:stCxn id="526" idx="6"/>
              <a:endCxn id="525" idx="2"/>
            </p:cNvCxnSpPr>
            <p:nvPr/>
          </p:nvCxnSpPr>
          <p:spPr>
            <a:xfrm>
              <a:off x="5895626" y="2041157"/>
              <a:ext cx="662700" cy="0"/>
            </a:xfrm>
            <a:prstGeom prst="straightConnector1">
              <a:avLst/>
            </a:prstGeom>
            <a:noFill/>
            <a:ln w="19050" cap="flat" cmpd="sng">
              <a:solidFill>
                <a:schemeClr val="dk1"/>
              </a:solidFill>
              <a:prstDash val="solid"/>
              <a:round/>
              <a:headEnd type="none" w="med" len="med"/>
              <a:tailEnd type="stealth" w="med" len="med"/>
            </a:ln>
          </p:spPr>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36"/>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554" name="Google Shape;554;p36"/>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36</a:t>
            </a:fld>
            <a:endParaRPr sz="1400">
              <a:solidFill>
                <a:schemeClr val="dk2"/>
              </a:solidFill>
              <a:latin typeface="Gill Sans"/>
              <a:ea typeface="Gill Sans"/>
              <a:cs typeface="Gill Sans"/>
              <a:sym typeface="Gill Sans"/>
            </a:endParaRPr>
          </a:p>
        </p:txBody>
      </p:sp>
      <p:sp>
        <p:nvSpPr>
          <p:cNvPr id="555" name="Google Shape;555;p36"/>
          <p:cNvSpPr txBox="1">
            <a:spLocks noGrp="1"/>
          </p:cNvSpPr>
          <p:nvPr>
            <p:ph type="body" idx="1"/>
          </p:nvPr>
        </p:nvSpPr>
        <p:spPr>
          <a:xfrm>
            <a:off x="990600" y="1133475"/>
            <a:ext cx="7467600" cy="312738"/>
          </a:xfrm>
          <a:prstGeom prst="rect">
            <a:avLst/>
          </a:prstGeom>
          <a:solidFill>
            <a:srgbClr val="F8F9BD"/>
          </a:solidFill>
          <a:ln w="9525" cap="flat" cmpd="sng">
            <a:solidFill>
              <a:schemeClr val="dk2"/>
            </a:solidFill>
            <a:prstDash val="solid"/>
            <a:round/>
            <a:headEnd type="none" w="sm" len="sm"/>
            <a:tailEnd type="none" w="sm" len="sm"/>
          </a:ln>
          <a:effectLst>
            <a:outerShdw dist="107763" dir="18900000" algn="ctr" rotWithShape="0">
              <a:schemeClr val="lt2">
                <a:alpha val="49803"/>
              </a:schemeClr>
            </a:outerShdw>
          </a:effectLst>
        </p:spPr>
        <p:txBody>
          <a:bodyPr spcFirstLastPara="1" wrap="square" lIns="91425" tIns="45700" rIns="91425" bIns="45700" anchor="t" anchorCtr="0">
            <a:normAutofit fontScale="92500" lnSpcReduction="20000"/>
          </a:bodyPr>
          <a:lstStyle/>
          <a:p>
            <a:pPr marL="457200" lvl="0" indent="-457200" algn="just" rtl="0">
              <a:spcBef>
                <a:spcPts val="0"/>
              </a:spcBef>
              <a:spcAft>
                <a:spcPts val="0"/>
              </a:spcAft>
              <a:buClr>
                <a:srgbClr val="FF0000"/>
              </a:buClr>
              <a:buSzPct val="100000"/>
              <a:buFont typeface="Gill Sans"/>
              <a:buNone/>
            </a:pPr>
            <a:r>
              <a:rPr lang="en-US" sz="1800">
                <a:solidFill>
                  <a:schemeClr val="accent2"/>
                </a:solidFill>
              </a:rPr>
              <a:t>Networks should have only one initial event and only one terminal event.</a:t>
            </a:r>
            <a:endParaRPr sz="1800">
              <a:solidFill>
                <a:schemeClr val="accent2"/>
              </a:solidFill>
            </a:endParaRPr>
          </a:p>
        </p:txBody>
      </p:sp>
      <p:sp>
        <p:nvSpPr>
          <p:cNvPr id="556" name="Google Shape;556;p36"/>
          <p:cNvSpPr/>
          <p:nvPr/>
        </p:nvSpPr>
        <p:spPr>
          <a:xfrm>
            <a:off x="685800" y="381000"/>
            <a:ext cx="59436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Rules of Making Arrow Diagram</a:t>
            </a:r>
            <a:r>
              <a:rPr lang="en-US" sz="2800" b="1">
                <a:solidFill>
                  <a:schemeClr val="dk1"/>
                </a:solidFill>
                <a:latin typeface="Gill Sans"/>
                <a:ea typeface="Gill Sans"/>
                <a:cs typeface="Gill Sans"/>
                <a:sym typeface="Gill Sans"/>
              </a:rPr>
              <a:t> </a:t>
            </a:r>
            <a:endParaRPr sz="2800" b="1">
              <a:solidFill>
                <a:schemeClr val="dk1"/>
              </a:solidFill>
              <a:latin typeface="Gill Sans"/>
              <a:ea typeface="Gill Sans"/>
              <a:cs typeface="Gill Sans"/>
              <a:sym typeface="Gill Sans"/>
            </a:endParaRPr>
          </a:p>
        </p:txBody>
      </p:sp>
      <p:grpSp>
        <p:nvGrpSpPr>
          <p:cNvPr id="557" name="Google Shape;557;p36"/>
          <p:cNvGrpSpPr/>
          <p:nvPr/>
        </p:nvGrpSpPr>
        <p:grpSpPr>
          <a:xfrm>
            <a:off x="1066800" y="1828800"/>
            <a:ext cx="7620000" cy="3657600"/>
            <a:chOff x="914400" y="1600200"/>
            <a:chExt cx="7771935" cy="4038600"/>
          </a:xfrm>
        </p:grpSpPr>
        <p:sp>
          <p:nvSpPr>
            <p:cNvPr id="558" name="Google Shape;558;p36"/>
            <p:cNvSpPr/>
            <p:nvPr/>
          </p:nvSpPr>
          <p:spPr>
            <a:xfrm>
              <a:off x="4914229" y="1600200"/>
              <a:ext cx="925580" cy="698076"/>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60</a:t>
              </a:r>
              <a:endParaRPr/>
            </a:p>
          </p:txBody>
        </p:sp>
        <p:sp>
          <p:nvSpPr>
            <p:cNvPr id="559" name="Google Shape;559;p36"/>
            <p:cNvSpPr/>
            <p:nvPr/>
          </p:nvSpPr>
          <p:spPr>
            <a:xfrm>
              <a:off x="3367922" y="1600200"/>
              <a:ext cx="927417" cy="698076"/>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30</a:t>
              </a:r>
              <a:endParaRPr/>
            </a:p>
          </p:txBody>
        </p:sp>
        <p:cxnSp>
          <p:nvCxnSpPr>
            <p:cNvPr id="560" name="Google Shape;560;p36"/>
            <p:cNvCxnSpPr/>
            <p:nvPr/>
          </p:nvCxnSpPr>
          <p:spPr>
            <a:xfrm>
              <a:off x="4295339" y="1935960"/>
              <a:ext cx="618890" cy="0"/>
            </a:xfrm>
            <a:prstGeom prst="straightConnector1">
              <a:avLst/>
            </a:prstGeom>
            <a:noFill/>
            <a:ln w="19050" cap="flat" cmpd="sng">
              <a:solidFill>
                <a:srgbClr val="000000"/>
              </a:solidFill>
              <a:prstDash val="solid"/>
              <a:round/>
              <a:headEnd type="none" w="med" len="med"/>
              <a:tailEnd type="triangle" w="med" len="med"/>
            </a:ln>
          </p:spPr>
        </p:cxnSp>
        <p:sp>
          <p:nvSpPr>
            <p:cNvPr id="561" name="Google Shape;561;p36"/>
            <p:cNvSpPr/>
            <p:nvPr/>
          </p:nvSpPr>
          <p:spPr>
            <a:xfrm>
              <a:off x="5632288" y="3178460"/>
              <a:ext cx="927417" cy="699973"/>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90</a:t>
              </a:r>
              <a:endParaRPr/>
            </a:p>
          </p:txBody>
        </p:sp>
        <p:sp>
          <p:nvSpPr>
            <p:cNvPr id="562" name="Google Shape;562;p36"/>
            <p:cNvSpPr/>
            <p:nvPr/>
          </p:nvSpPr>
          <p:spPr>
            <a:xfrm>
              <a:off x="4025378" y="3178460"/>
              <a:ext cx="927417" cy="699973"/>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50</a:t>
              </a:r>
              <a:endParaRPr/>
            </a:p>
          </p:txBody>
        </p:sp>
        <p:sp>
          <p:nvSpPr>
            <p:cNvPr id="563" name="Google Shape;563;p36"/>
            <p:cNvSpPr/>
            <p:nvPr/>
          </p:nvSpPr>
          <p:spPr>
            <a:xfrm>
              <a:off x="2319298" y="3178460"/>
              <a:ext cx="927417" cy="699973"/>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20</a:t>
              </a:r>
              <a:endParaRPr/>
            </a:p>
          </p:txBody>
        </p:sp>
        <p:sp>
          <p:nvSpPr>
            <p:cNvPr id="564" name="Google Shape;564;p36"/>
            <p:cNvSpPr/>
            <p:nvPr/>
          </p:nvSpPr>
          <p:spPr>
            <a:xfrm>
              <a:off x="914400" y="3178460"/>
              <a:ext cx="927417" cy="699973"/>
            </a:xfrm>
            <a:prstGeom prst="ellipse">
              <a:avLst/>
            </a:prstGeom>
            <a:solidFill>
              <a:srgbClr val="92D050"/>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10</a:t>
              </a:r>
              <a:endParaRPr/>
            </a:p>
          </p:txBody>
        </p:sp>
        <p:sp>
          <p:nvSpPr>
            <p:cNvPr id="565" name="Google Shape;565;p36"/>
            <p:cNvSpPr/>
            <p:nvPr/>
          </p:nvSpPr>
          <p:spPr>
            <a:xfrm>
              <a:off x="7758918" y="3178460"/>
              <a:ext cx="927417" cy="699973"/>
            </a:xfrm>
            <a:prstGeom prst="ellipse">
              <a:avLst/>
            </a:prstGeom>
            <a:solidFill>
              <a:srgbClr val="92D050"/>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120</a:t>
              </a:r>
              <a:endParaRPr/>
            </a:p>
          </p:txBody>
        </p:sp>
        <p:sp>
          <p:nvSpPr>
            <p:cNvPr id="566" name="Google Shape;566;p36"/>
            <p:cNvSpPr/>
            <p:nvPr/>
          </p:nvSpPr>
          <p:spPr>
            <a:xfrm>
              <a:off x="6825992" y="4940724"/>
              <a:ext cx="927417" cy="698076"/>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110</a:t>
              </a:r>
              <a:endParaRPr/>
            </a:p>
          </p:txBody>
        </p:sp>
        <p:sp>
          <p:nvSpPr>
            <p:cNvPr id="567" name="Google Shape;567;p36"/>
            <p:cNvSpPr/>
            <p:nvPr/>
          </p:nvSpPr>
          <p:spPr>
            <a:xfrm>
              <a:off x="5197045" y="4940724"/>
              <a:ext cx="925580" cy="698076"/>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70</a:t>
              </a:r>
              <a:endParaRPr/>
            </a:p>
          </p:txBody>
        </p:sp>
        <p:sp>
          <p:nvSpPr>
            <p:cNvPr id="568" name="Google Shape;568;p36"/>
            <p:cNvSpPr/>
            <p:nvPr/>
          </p:nvSpPr>
          <p:spPr>
            <a:xfrm>
              <a:off x="3406488" y="4940724"/>
              <a:ext cx="927417" cy="698076"/>
            </a:xfrm>
            <a:prstGeom prst="ellipse">
              <a:avLst/>
            </a:prstGeom>
            <a:solidFill>
              <a:srgbClr val="FFFFFF"/>
            </a:solidFill>
            <a:ln w="1905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Times New Roman"/>
                  <a:ea typeface="Times New Roman"/>
                  <a:cs typeface="Times New Roman"/>
                  <a:sym typeface="Times New Roman"/>
                </a:rPr>
                <a:t>40</a:t>
              </a:r>
              <a:endParaRPr/>
            </a:p>
          </p:txBody>
        </p:sp>
        <p:cxnSp>
          <p:nvCxnSpPr>
            <p:cNvPr id="569" name="Google Shape;569;p36"/>
            <p:cNvCxnSpPr>
              <a:stCxn id="563" idx="7"/>
              <a:endCxn id="559" idx="3"/>
            </p:cNvCxnSpPr>
            <p:nvPr/>
          </p:nvCxnSpPr>
          <p:spPr>
            <a:xfrm rot="10800000" flipH="1">
              <a:off x="3110898" y="2196169"/>
              <a:ext cx="392700" cy="1084800"/>
            </a:xfrm>
            <a:prstGeom prst="straightConnector1">
              <a:avLst/>
            </a:prstGeom>
            <a:noFill/>
            <a:ln w="19050" cap="flat" cmpd="sng">
              <a:solidFill>
                <a:schemeClr val="dk1"/>
              </a:solidFill>
              <a:prstDash val="solid"/>
              <a:round/>
              <a:headEnd type="none" w="med" len="med"/>
              <a:tailEnd type="stealth" w="med" len="med"/>
            </a:ln>
          </p:spPr>
        </p:cxnSp>
        <p:cxnSp>
          <p:nvCxnSpPr>
            <p:cNvPr id="570" name="Google Shape;570;p36"/>
            <p:cNvCxnSpPr>
              <a:stCxn id="561" idx="6"/>
              <a:endCxn id="565" idx="2"/>
            </p:cNvCxnSpPr>
            <p:nvPr/>
          </p:nvCxnSpPr>
          <p:spPr>
            <a:xfrm>
              <a:off x="6559705" y="3528446"/>
              <a:ext cx="1199100" cy="0"/>
            </a:xfrm>
            <a:prstGeom prst="straightConnector1">
              <a:avLst/>
            </a:prstGeom>
            <a:noFill/>
            <a:ln w="19050" cap="flat" cmpd="sng">
              <a:solidFill>
                <a:schemeClr val="dk1"/>
              </a:solidFill>
              <a:prstDash val="solid"/>
              <a:round/>
              <a:headEnd type="none" w="med" len="med"/>
              <a:tailEnd type="stealth" w="med" len="med"/>
            </a:ln>
          </p:spPr>
        </p:cxnSp>
        <p:cxnSp>
          <p:nvCxnSpPr>
            <p:cNvPr id="571" name="Google Shape;571;p36"/>
            <p:cNvCxnSpPr>
              <a:stCxn id="563" idx="5"/>
              <a:endCxn id="568" idx="1"/>
            </p:cNvCxnSpPr>
            <p:nvPr/>
          </p:nvCxnSpPr>
          <p:spPr>
            <a:xfrm>
              <a:off x="3110898" y="3775924"/>
              <a:ext cx="431400" cy="1266900"/>
            </a:xfrm>
            <a:prstGeom prst="straightConnector1">
              <a:avLst/>
            </a:prstGeom>
            <a:noFill/>
            <a:ln w="19050" cap="flat" cmpd="sng">
              <a:solidFill>
                <a:schemeClr val="dk1"/>
              </a:solidFill>
              <a:prstDash val="solid"/>
              <a:round/>
              <a:headEnd type="none" w="med" len="med"/>
              <a:tailEnd type="stealth" w="med" len="med"/>
            </a:ln>
          </p:spPr>
        </p:cxnSp>
        <p:cxnSp>
          <p:nvCxnSpPr>
            <p:cNvPr id="572" name="Google Shape;572;p36"/>
            <p:cNvCxnSpPr>
              <a:stCxn id="566" idx="7"/>
              <a:endCxn id="565" idx="3"/>
            </p:cNvCxnSpPr>
            <p:nvPr/>
          </p:nvCxnSpPr>
          <p:spPr>
            <a:xfrm rot="10800000" flipH="1">
              <a:off x="7617592" y="3776055"/>
              <a:ext cx="277200" cy="1266900"/>
            </a:xfrm>
            <a:prstGeom prst="straightConnector1">
              <a:avLst/>
            </a:prstGeom>
            <a:noFill/>
            <a:ln w="19050" cap="flat" cmpd="sng">
              <a:solidFill>
                <a:schemeClr val="dk1"/>
              </a:solidFill>
              <a:prstDash val="solid"/>
              <a:round/>
              <a:headEnd type="none" w="med" len="med"/>
              <a:tailEnd type="stealth" w="med" len="med"/>
            </a:ln>
          </p:spPr>
        </p:cxnSp>
        <p:cxnSp>
          <p:nvCxnSpPr>
            <p:cNvPr id="573" name="Google Shape;573;p36"/>
            <p:cNvCxnSpPr>
              <a:stCxn id="564" idx="6"/>
              <a:endCxn id="563" idx="2"/>
            </p:cNvCxnSpPr>
            <p:nvPr/>
          </p:nvCxnSpPr>
          <p:spPr>
            <a:xfrm>
              <a:off x="1841817" y="3528446"/>
              <a:ext cx="477600" cy="0"/>
            </a:xfrm>
            <a:prstGeom prst="straightConnector1">
              <a:avLst/>
            </a:prstGeom>
            <a:noFill/>
            <a:ln w="19050" cap="flat" cmpd="sng">
              <a:solidFill>
                <a:schemeClr val="dk1"/>
              </a:solidFill>
              <a:prstDash val="solid"/>
              <a:round/>
              <a:headEnd type="none" w="med" len="med"/>
              <a:tailEnd type="stealth" w="med" len="med"/>
            </a:ln>
          </p:spPr>
        </p:cxnSp>
        <p:cxnSp>
          <p:nvCxnSpPr>
            <p:cNvPr id="574" name="Google Shape;574;p36"/>
            <p:cNvCxnSpPr>
              <a:stCxn id="563" idx="6"/>
              <a:endCxn id="562" idx="2"/>
            </p:cNvCxnSpPr>
            <p:nvPr/>
          </p:nvCxnSpPr>
          <p:spPr>
            <a:xfrm>
              <a:off x="3246715" y="3528446"/>
              <a:ext cx="778800" cy="0"/>
            </a:xfrm>
            <a:prstGeom prst="straightConnector1">
              <a:avLst/>
            </a:prstGeom>
            <a:noFill/>
            <a:ln w="19050" cap="flat" cmpd="sng">
              <a:solidFill>
                <a:schemeClr val="dk1"/>
              </a:solidFill>
              <a:prstDash val="solid"/>
              <a:round/>
              <a:headEnd type="none" w="med" len="med"/>
              <a:tailEnd type="stealth" w="med" len="med"/>
            </a:ln>
          </p:spPr>
        </p:cxnSp>
        <p:cxnSp>
          <p:nvCxnSpPr>
            <p:cNvPr id="575" name="Google Shape;575;p36"/>
            <p:cNvCxnSpPr>
              <a:stCxn id="562" idx="6"/>
              <a:endCxn id="561" idx="2"/>
            </p:cNvCxnSpPr>
            <p:nvPr/>
          </p:nvCxnSpPr>
          <p:spPr>
            <a:xfrm>
              <a:off x="4952795" y="3528446"/>
              <a:ext cx="679500" cy="0"/>
            </a:xfrm>
            <a:prstGeom prst="straightConnector1">
              <a:avLst/>
            </a:prstGeom>
            <a:noFill/>
            <a:ln w="19050" cap="flat" cmpd="sng">
              <a:solidFill>
                <a:schemeClr val="dk1"/>
              </a:solidFill>
              <a:prstDash val="solid"/>
              <a:round/>
              <a:headEnd type="none" w="med" len="med"/>
              <a:tailEnd type="stealth" w="med" len="med"/>
            </a:ln>
          </p:spPr>
        </p:cxnSp>
        <p:cxnSp>
          <p:nvCxnSpPr>
            <p:cNvPr id="576" name="Google Shape;576;p36"/>
            <p:cNvCxnSpPr>
              <a:stCxn id="568" idx="6"/>
              <a:endCxn id="567" idx="2"/>
            </p:cNvCxnSpPr>
            <p:nvPr/>
          </p:nvCxnSpPr>
          <p:spPr>
            <a:xfrm>
              <a:off x="4333905" y="5289762"/>
              <a:ext cx="863100" cy="0"/>
            </a:xfrm>
            <a:prstGeom prst="straightConnector1">
              <a:avLst/>
            </a:prstGeom>
            <a:noFill/>
            <a:ln w="19050" cap="flat" cmpd="sng">
              <a:solidFill>
                <a:schemeClr val="dk1"/>
              </a:solidFill>
              <a:prstDash val="solid"/>
              <a:round/>
              <a:headEnd type="none" w="med" len="med"/>
              <a:tailEnd type="stealth" w="med" len="med"/>
            </a:ln>
          </p:spPr>
        </p:cxnSp>
        <p:cxnSp>
          <p:nvCxnSpPr>
            <p:cNvPr id="577" name="Google Shape;577;p36"/>
            <p:cNvCxnSpPr>
              <a:stCxn id="562" idx="5"/>
              <a:endCxn id="567" idx="1"/>
            </p:cNvCxnSpPr>
            <p:nvPr/>
          </p:nvCxnSpPr>
          <p:spPr>
            <a:xfrm>
              <a:off x="4816978" y="3775924"/>
              <a:ext cx="515700" cy="1266900"/>
            </a:xfrm>
            <a:prstGeom prst="straightConnector1">
              <a:avLst/>
            </a:prstGeom>
            <a:noFill/>
            <a:ln w="19050" cap="flat" cmpd="sng">
              <a:solidFill>
                <a:schemeClr val="dk1"/>
              </a:solidFill>
              <a:prstDash val="solid"/>
              <a:round/>
              <a:headEnd type="none" w="med" len="med"/>
              <a:tailEnd type="stealth" w="med" len="med"/>
            </a:ln>
          </p:spPr>
        </p:cxnSp>
        <p:cxnSp>
          <p:nvCxnSpPr>
            <p:cNvPr id="578" name="Google Shape;578;p36"/>
            <p:cNvCxnSpPr>
              <a:stCxn id="567" idx="6"/>
              <a:endCxn id="566" idx="2"/>
            </p:cNvCxnSpPr>
            <p:nvPr/>
          </p:nvCxnSpPr>
          <p:spPr>
            <a:xfrm>
              <a:off x="6122625" y="5289762"/>
              <a:ext cx="703500" cy="0"/>
            </a:xfrm>
            <a:prstGeom prst="straightConnector1">
              <a:avLst/>
            </a:prstGeom>
            <a:noFill/>
            <a:ln w="19050" cap="flat" cmpd="sng">
              <a:solidFill>
                <a:schemeClr val="dk1"/>
              </a:solidFill>
              <a:prstDash val="solid"/>
              <a:round/>
              <a:headEnd type="none" w="med" len="med"/>
              <a:tailEnd type="stealth" w="med" len="med"/>
            </a:ln>
          </p:spPr>
        </p:cxnSp>
        <p:cxnSp>
          <p:nvCxnSpPr>
            <p:cNvPr id="579" name="Google Shape;579;p36"/>
            <p:cNvCxnSpPr>
              <a:stCxn id="568" idx="5"/>
              <a:endCxn id="565" idx="4"/>
            </p:cNvCxnSpPr>
            <p:nvPr/>
          </p:nvCxnSpPr>
          <p:spPr>
            <a:xfrm rot="-5400000">
              <a:off x="5381288" y="2695269"/>
              <a:ext cx="1658100" cy="4024500"/>
            </a:xfrm>
            <a:prstGeom prst="bentConnector3">
              <a:avLst>
                <a:gd name="adj1" fmla="val -31539"/>
              </a:avLst>
            </a:prstGeom>
            <a:noFill/>
            <a:ln w="19050" cap="flat" cmpd="sng">
              <a:solidFill>
                <a:schemeClr val="dk1"/>
              </a:solidFill>
              <a:prstDash val="solid"/>
              <a:round/>
              <a:headEnd type="none" w="med" len="med"/>
              <a:tailEnd type="stealth" w="med" len="med"/>
            </a:ln>
          </p:spPr>
        </p:cxnSp>
        <p:cxnSp>
          <p:nvCxnSpPr>
            <p:cNvPr id="580" name="Google Shape;580;p36"/>
            <p:cNvCxnSpPr>
              <a:stCxn id="558" idx="6"/>
              <a:endCxn id="565" idx="1"/>
            </p:cNvCxnSpPr>
            <p:nvPr/>
          </p:nvCxnSpPr>
          <p:spPr>
            <a:xfrm>
              <a:off x="5839809" y="1949238"/>
              <a:ext cx="2055000" cy="1331700"/>
            </a:xfrm>
            <a:prstGeom prst="straightConnector1">
              <a:avLst/>
            </a:prstGeom>
            <a:noFill/>
            <a:ln w="19050" cap="flat" cmpd="sng">
              <a:solidFill>
                <a:schemeClr val="dk1"/>
              </a:solidFill>
              <a:prstDash val="solid"/>
              <a:round/>
              <a:headEnd type="none" w="med" len="med"/>
              <a:tailEnd type="stealth" w="med" len="med"/>
            </a:ln>
          </p:spPr>
        </p:cxn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3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Common errors in drawing networks</a:t>
            </a:r>
            <a:endParaRPr/>
          </a:p>
        </p:txBody>
      </p:sp>
      <p:sp>
        <p:nvSpPr>
          <p:cNvPr id="586" name="Google Shape;586;p37"/>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The three types of errors are most commonly observed in drawing network diagrams</a:t>
            </a:r>
            <a:endParaRPr/>
          </a:p>
          <a:p>
            <a:pPr marL="731520" lvl="1" indent="-457200" algn="l" rtl="0">
              <a:spcBef>
                <a:spcPts val="500"/>
              </a:spcBef>
              <a:spcAft>
                <a:spcPts val="0"/>
              </a:spcAft>
              <a:buSzPts val="1748"/>
              <a:buFont typeface="Bookman Old Style"/>
              <a:buAutoNum type="arabicPeriod"/>
            </a:pPr>
            <a:r>
              <a:rPr lang="en-US"/>
              <a:t>Dangling</a:t>
            </a:r>
            <a:endParaRPr/>
          </a:p>
          <a:p>
            <a:pPr marL="731520" lvl="1" indent="-457200" algn="l" rtl="0">
              <a:spcBef>
                <a:spcPts val="500"/>
              </a:spcBef>
              <a:spcAft>
                <a:spcPts val="0"/>
              </a:spcAft>
              <a:buSzPts val="1748"/>
              <a:buFont typeface="Bookman Old Style"/>
              <a:buAutoNum type="arabicPeriod"/>
            </a:pPr>
            <a:r>
              <a:rPr lang="en-US"/>
              <a:t>Looping or Cycling</a:t>
            </a:r>
            <a:endParaRPr/>
          </a:p>
          <a:p>
            <a:pPr marL="731520" lvl="1" indent="-457200" algn="l" rtl="0">
              <a:spcBef>
                <a:spcPts val="500"/>
              </a:spcBef>
              <a:spcAft>
                <a:spcPts val="0"/>
              </a:spcAft>
              <a:buSzPts val="1748"/>
              <a:buFont typeface="Bookman Old Style"/>
              <a:buAutoNum type="arabicPeriod"/>
            </a:pPr>
            <a:r>
              <a:rPr lang="en-US"/>
              <a:t>Redundancy</a:t>
            </a:r>
            <a:endParaRPr/>
          </a:p>
          <a:p>
            <a:pPr marL="731520" lvl="1" indent="-346201" algn="l" rtl="0">
              <a:spcBef>
                <a:spcPts val="500"/>
              </a:spcBef>
              <a:spcAft>
                <a:spcPts val="0"/>
              </a:spcAft>
              <a:buSzPts val="1748"/>
              <a:buFont typeface="Bookman Old Style"/>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38"/>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Dangling</a:t>
            </a:r>
            <a:endParaRPr/>
          </a:p>
        </p:txBody>
      </p:sp>
      <p:sp>
        <p:nvSpPr>
          <p:cNvPr id="592" name="Google Shape;592;p38"/>
          <p:cNvSpPr txBox="1">
            <a:spLocks noGrp="1"/>
          </p:cNvSpPr>
          <p:nvPr>
            <p:ph type="body" idx="1"/>
          </p:nvPr>
        </p:nvSpPr>
        <p:spPr>
          <a:xfrm>
            <a:off x="457200" y="1219200"/>
            <a:ext cx="8229600" cy="28956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To disconnect an activity before the completion of all activities in a network diagram is known as dangling. As shown in the figure activities (5 – 10) and (6 – 7) are not the last activities in the network. So the diagram is wrong and indicates the error of dangling</a:t>
            </a:r>
            <a:endParaRPr/>
          </a:p>
        </p:txBody>
      </p:sp>
      <p:pic>
        <p:nvPicPr>
          <p:cNvPr id="593" name="Google Shape;593;p38"/>
          <p:cNvPicPr preferRelativeResize="0">
            <a:picLocks noGrp="1"/>
          </p:cNvPicPr>
          <p:nvPr>
            <p:ph type="body" idx="2"/>
          </p:nvPr>
        </p:nvPicPr>
        <p:blipFill rotWithShape="1">
          <a:blip r:embed="rId3">
            <a:alphaModFix/>
          </a:blip>
          <a:srcRect/>
          <a:stretch/>
        </p:blipFill>
        <p:spPr>
          <a:xfrm>
            <a:off x="1066800" y="3962400"/>
            <a:ext cx="7295124" cy="220992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598" name="Google Shape;598;p39"/>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Looping or Cycling</a:t>
            </a:r>
            <a:endParaRPr/>
          </a:p>
        </p:txBody>
      </p:sp>
      <p:sp>
        <p:nvSpPr>
          <p:cNvPr id="599" name="Google Shape;599;p39"/>
          <p:cNvSpPr txBox="1">
            <a:spLocks noGrp="1"/>
          </p:cNvSpPr>
          <p:nvPr>
            <p:ph type="body" idx="1"/>
          </p:nvPr>
        </p:nvSpPr>
        <p:spPr>
          <a:xfrm>
            <a:off x="457200" y="1219200"/>
            <a:ext cx="8229600" cy="22098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Looping error is also known as cycling error in a network diagram. Drawing an endless loop in a network is known as error of looping as shown in the following figure</a:t>
            </a:r>
            <a:endParaRPr/>
          </a:p>
        </p:txBody>
      </p:sp>
      <p:pic>
        <p:nvPicPr>
          <p:cNvPr id="1026" name="Picture 2"/>
          <p:cNvPicPr>
            <a:picLocks noChangeAspect="1" noChangeArrowheads="1"/>
          </p:cNvPicPr>
          <p:nvPr/>
        </p:nvPicPr>
        <p:blipFill>
          <a:blip r:embed="rId3"/>
          <a:srcRect/>
          <a:stretch>
            <a:fillRect/>
          </a:stretch>
        </p:blipFill>
        <p:spPr bwMode="auto">
          <a:xfrm>
            <a:off x="2000251" y="2600325"/>
            <a:ext cx="5972174" cy="3143250"/>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Definition of Planning</a:t>
            </a:r>
            <a:endParaRPr/>
          </a:p>
        </p:txBody>
      </p:sp>
      <p:sp>
        <p:nvSpPr>
          <p:cNvPr id="144" name="Google Shape;144;p4"/>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Planning is the </a:t>
            </a:r>
            <a:r>
              <a:rPr lang="en-US" b="1"/>
              <a:t>process of thinking systematically</a:t>
            </a:r>
            <a:r>
              <a:rPr lang="en-US"/>
              <a:t> about the future in order to decide </a:t>
            </a:r>
            <a:endParaRPr/>
          </a:p>
          <a:p>
            <a:pPr marL="548640" lvl="1" indent="-274320" algn="l" rtl="0">
              <a:spcBef>
                <a:spcPts val="500"/>
              </a:spcBef>
              <a:spcAft>
                <a:spcPts val="0"/>
              </a:spcAft>
              <a:buSzPts val="1748"/>
              <a:buChar char="🞂"/>
            </a:pPr>
            <a:r>
              <a:rPr lang="en-US"/>
              <a:t>what our goals are, and </a:t>
            </a:r>
            <a:endParaRPr/>
          </a:p>
          <a:p>
            <a:pPr marL="548640" lvl="1" indent="-274320" algn="l" rtl="0">
              <a:spcBef>
                <a:spcPts val="500"/>
              </a:spcBef>
              <a:spcAft>
                <a:spcPts val="0"/>
              </a:spcAft>
              <a:buSzPts val="1748"/>
              <a:buChar char="🞂"/>
            </a:pPr>
            <a:r>
              <a:rPr lang="en-US"/>
              <a:t>how we are going to achieve them. </a:t>
            </a:r>
            <a:endParaRPr/>
          </a:p>
          <a:p>
            <a:pPr marL="274320" lvl="0" indent="-274320" algn="l" rtl="0">
              <a:spcBef>
                <a:spcPts val="600"/>
              </a:spcBef>
              <a:spcAft>
                <a:spcPts val="0"/>
              </a:spcAft>
              <a:buSzPts val="1976"/>
              <a:buChar char="🞂"/>
            </a:pPr>
            <a:r>
              <a:rPr lang="en-US"/>
              <a:t> Planning means looking ahead, making preparations, and deciding the best course of action.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40"/>
          <p:cNvSpPr txBox="1">
            <a:spLocks noGrp="1"/>
          </p:cNvSpPr>
          <p:nvPr>
            <p:ph type="title"/>
          </p:nvPr>
        </p:nvSpPr>
        <p:spPr>
          <a:xfrm>
            <a:off x="457200" y="228600"/>
            <a:ext cx="8229600" cy="9144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Redundancy</a:t>
            </a:r>
            <a:endParaRPr/>
          </a:p>
        </p:txBody>
      </p:sp>
      <p:sp>
        <p:nvSpPr>
          <p:cNvPr id="606" name="Google Shape;606;p40"/>
          <p:cNvSpPr txBox="1">
            <a:spLocks noGrp="1"/>
          </p:cNvSpPr>
          <p:nvPr>
            <p:ph type="body" idx="1"/>
          </p:nvPr>
        </p:nvSpPr>
        <p:spPr>
          <a:xfrm>
            <a:off x="457200" y="1219200"/>
            <a:ext cx="8229600" cy="18288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Unnecessarily inserting the dummy activity in network logic is known as the error of redundancy as shown in the following diagram</a:t>
            </a:r>
            <a:endParaRPr/>
          </a:p>
        </p:txBody>
      </p:sp>
      <p:pic>
        <p:nvPicPr>
          <p:cNvPr id="607" name="Google Shape;607;p40"/>
          <p:cNvPicPr preferRelativeResize="0">
            <a:picLocks noGrp="1"/>
          </p:cNvPicPr>
          <p:nvPr>
            <p:ph type="body" idx="2"/>
          </p:nvPr>
        </p:nvPicPr>
        <p:blipFill rotWithShape="1">
          <a:blip r:embed="rId3">
            <a:alphaModFix/>
          </a:blip>
          <a:srcRect/>
          <a:stretch/>
        </p:blipFill>
        <p:spPr>
          <a:xfrm>
            <a:off x="2362200" y="3429000"/>
            <a:ext cx="4885343" cy="1562173"/>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11"/>
        <p:cNvGrpSpPr/>
        <p:nvPr/>
      </p:nvGrpSpPr>
      <p:grpSpPr>
        <a:xfrm>
          <a:off x="0" y="0"/>
          <a:ext cx="0" cy="0"/>
          <a:chOff x="0" y="0"/>
          <a:chExt cx="0" cy="0"/>
        </a:xfrm>
      </p:grpSpPr>
      <p:sp>
        <p:nvSpPr>
          <p:cNvPr id="612" name="Google Shape;612;p4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Example of network diagram formation</a:t>
            </a:r>
            <a:endParaRPr/>
          </a:p>
        </p:txBody>
      </p:sp>
      <p:sp>
        <p:nvSpPr>
          <p:cNvPr id="613" name="Google Shape;613;p41"/>
          <p:cNvSpPr txBox="1">
            <a:spLocks noGrp="1"/>
          </p:cNvSpPr>
          <p:nvPr>
            <p:ph type="body" idx="1"/>
          </p:nvPr>
        </p:nvSpPr>
        <p:spPr>
          <a:xfrm>
            <a:off x="457200" y="1219200"/>
            <a:ext cx="8229600" cy="51054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Draw a network diagram to express the following relationship.</a:t>
            </a:r>
            <a:endParaRPr/>
          </a:p>
          <a:p>
            <a:pPr marL="274320" lvl="0" indent="-148844" algn="l" rtl="0">
              <a:spcBef>
                <a:spcPts val="600"/>
              </a:spcBef>
              <a:spcAft>
                <a:spcPts val="0"/>
              </a:spcAft>
              <a:buSzPts val="1976"/>
              <a:buNone/>
            </a:pPr>
            <a:endParaRPr/>
          </a:p>
        </p:txBody>
      </p:sp>
      <p:graphicFrame>
        <p:nvGraphicFramePr>
          <p:cNvPr id="614" name="Google Shape;614;p41"/>
          <p:cNvGraphicFramePr/>
          <p:nvPr/>
        </p:nvGraphicFramePr>
        <p:xfrm>
          <a:off x="838200" y="2286000"/>
          <a:ext cx="7162800" cy="1854250"/>
        </p:xfrm>
        <a:graphic>
          <a:graphicData uri="http://schemas.openxmlformats.org/drawingml/2006/table">
            <a:tbl>
              <a:tblPr firstRow="1" bandRow="1">
                <a:noFill/>
                <a:tableStyleId>{3BFD2DC7-DF66-4FB2-928B-E176ED8F7093}</a:tableStyleId>
              </a:tblPr>
              <a:tblGrid>
                <a:gridCol w="3505200"/>
                <a:gridCol w="3657600"/>
              </a:tblGrid>
              <a:tr h="370850">
                <a:tc>
                  <a:txBody>
                    <a:bodyPr/>
                    <a:lstStyle/>
                    <a:p>
                      <a:pPr marL="0" marR="0" lvl="0" indent="0" algn="l" rtl="0">
                        <a:spcBef>
                          <a:spcPts val="0"/>
                        </a:spcBef>
                        <a:spcAft>
                          <a:spcPts val="0"/>
                        </a:spcAft>
                        <a:buNone/>
                      </a:pPr>
                      <a:r>
                        <a:rPr lang="en-US" sz="1800" u="none" strike="noStrike" cap="none"/>
                        <a:t>Activity</a:t>
                      </a:r>
                      <a:endParaRPr sz="1800"/>
                    </a:p>
                  </a:txBody>
                  <a:tcPr marL="91450" marR="91450" marT="45725" marB="45725"/>
                </a:tc>
                <a:tc>
                  <a:txBody>
                    <a:bodyPr/>
                    <a:lstStyle/>
                    <a:p>
                      <a:pPr marL="0" marR="0" lvl="0" indent="0" algn="l" rtl="0">
                        <a:spcBef>
                          <a:spcPts val="0"/>
                        </a:spcBef>
                        <a:spcAft>
                          <a:spcPts val="0"/>
                        </a:spcAft>
                        <a:buNone/>
                      </a:pPr>
                      <a:r>
                        <a:rPr lang="en-US" sz="1800"/>
                        <a:t>Immediate Predecessor</a:t>
                      </a:r>
                      <a:endParaRPr sz="1800"/>
                    </a:p>
                  </a:txBody>
                  <a:tcPr marL="91450" marR="91450" marT="45725" marB="45725"/>
                </a:tc>
              </a:tr>
              <a:tr h="370850">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r>
              <a:tr h="370850">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r>
              <a:tr h="370850">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r>
              <a:tr h="370850">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A,B</a:t>
                      </a:r>
                      <a:endParaRPr sz="1800"/>
                    </a:p>
                  </a:txBody>
                  <a:tcPr marL="91450" marR="91450" marT="45725" marB="45725"/>
                </a:tc>
              </a:tr>
            </a:tbl>
          </a:graphicData>
        </a:graphic>
      </p:graphicFrame>
      <p:sp>
        <p:nvSpPr>
          <p:cNvPr id="615" name="Google Shape;615;p41"/>
          <p:cNvSpPr/>
          <p:nvPr/>
        </p:nvSpPr>
        <p:spPr>
          <a:xfrm>
            <a:off x="1524000" y="5715000"/>
            <a:ext cx="457200" cy="457200"/>
          </a:xfrm>
          <a:prstGeom prst="ellipse">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1</a:t>
            </a:r>
            <a:endParaRPr sz="1800">
              <a:solidFill>
                <a:schemeClr val="dk1"/>
              </a:solidFill>
              <a:latin typeface="Gill Sans"/>
              <a:ea typeface="Gill Sans"/>
              <a:cs typeface="Gill Sans"/>
              <a:sym typeface="Gill Sans"/>
            </a:endParaRPr>
          </a:p>
        </p:txBody>
      </p:sp>
      <p:sp>
        <p:nvSpPr>
          <p:cNvPr id="616" name="Google Shape;616;p41"/>
          <p:cNvSpPr/>
          <p:nvPr/>
        </p:nvSpPr>
        <p:spPr>
          <a:xfrm>
            <a:off x="1752600" y="4419600"/>
            <a:ext cx="457200" cy="457200"/>
          </a:xfrm>
          <a:prstGeom prst="ellipse">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2</a:t>
            </a:r>
            <a:endParaRPr sz="1800">
              <a:solidFill>
                <a:schemeClr val="dk1"/>
              </a:solidFill>
              <a:latin typeface="Gill Sans"/>
              <a:ea typeface="Gill Sans"/>
              <a:cs typeface="Gill Sans"/>
              <a:sym typeface="Gill Sans"/>
            </a:endParaRPr>
          </a:p>
        </p:txBody>
      </p:sp>
      <p:sp>
        <p:nvSpPr>
          <p:cNvPr id="617" name="Google Shape;617;p41"/>
          <p:cNvSpPr/>
          <p:nvPr/>
        </p:nvSpPr>
        <p:spPr>
          <a:xfrm>
            <a:off x="3733800" y="5638800"/>
            <a:ext cx="457200" cy="457200"/>
          </a:xfrm>
          <a:prstGeom prst="ellipse">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3</a:t>
            </a:r>
            <a:endParaRPr sz="1800">
              <a:solidFill>
                <a:schemeClr val="dk1"/>
              </a:solidFill>
              <a:latin typeface="Gill Sans"/>
              <a:ea typeface="Gill Sans"/>
              <a:cs typeface="Gill Sans"/>
              <a:sym typeface="Gill Sans"/>
            </a:endParaRPr>
          </a:p>
        </p:txBody>
      </p:sp>
      <p:sp>
        <p:nvSpPr>
          <p:cNvPr id="618" name="Google Shape;618;p41"/>
          <p:cNvSpPr/>
          <p:nvPr/>
        </p:nvSpPr>
        <p:spPr>
          <a:xfrm>
            <a:off x="3886200" y="4495800"/>
            <a:ext cx="457200" cy="457200"/>
          </a:xfrm>
          <a:prstGeom prst="ellipse">
            <a:avLst/>
          </a:prstGeom>
          <a:solidFill>
            <a:schemeClr val="lt1"/>
          </a:solidFill>
          <a:ln w="19050" cap="flat" cmpd="sng">
            <a:solidFill>
              <a:schemeClr val="accent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Gill Sans"/>
                <a:ea typeface="Gill Sans"/>
                <a:cs typeface="Gill Sans"/>
                <a:sym typeface="Gill Sans"/>
              </a:rPr>
              <a:t>4</a:t>
            </a:r>
            <a:endParaRPr sz="1800">
              <a:solidFill>
                <a:schemeClr val="dk1"/>
              </a:solidFill>
              <a:latin typeface="Gill Sans"/>
              <a:ea typeface="Gill Sans"/>
              <a:cs typeface="Gill Sans"/>
              <a:sym typeface="Gill Sans"/>
            </a:endParaRPr>
          </a:p>
        </p:txBody>
      </p:sp>
      <p:cxnSp>
        <p:nvCxnSpPr>
          <p:cNvPr id="619" name="Google Shape;619;p41"/>
          <p:cNvCxnSpPr>
            <a:stCxn id="615" idx="0"/>
            <a:endCxn id="616" idx="4"/>
          </p:cNvCxnSpPr>
          <p:nvPr/>
        </p:nvCxnSpPr>
        <p:spPr>
          <a:xfrm rot="10800000" flipH="1">
            <a:off x="1752600" y="4876800"/>
            <a:ext cx="228600" cy="838200"/>
          </a:xfrm>
          <a:prstGeom prst="straightConnector1">
            <a:avLst/>
          </a:prstGeom>
          <a:noFill/>
          <a:ln w="9525" cap="flat" cmpd="sng">
            <a:solidFill>
              <a:schemeClr val="accent1"/>
            </a:solidFill>
            <a:prstDash val="solid"/>
            <a:round/>
            <a:headEnd type="none" w="sm" len="sm"/>
            <a:tailEnd type="stealth" w="med" len="med"/>
          </a:ln>
        </p:spPr>
      </p:cxnSp>
      <p:cxnSp>
        <p:nvCxnSpPr>
          <p:cNvPr id="620" name="Google Shape;620;p41"/>
          <p:cNvCxnSpPr>
            <a:stCxn id="615" idx="5"/>
            <a:endCxn id="617" idx="3"/>
          </p:cNvCxnSpPr>
          <p:nvPr/>
        </p:nvCxnSpPr>
        <p:spPr>
          <a:xfrm rot="10800000" flipH="1">
            <a:off x="1914245" y="6029045"/>
            <a:ext cx="1886400" cy="76200"/>
          </a:xfrm>
          <a:prstGeom prst="straightConnector1">
            <a:avLst/>
          </a:prstGeom>
          <a:noFill/>
          <a:ln w="9525" cap="flat" cmpd="sng">
            <a:solidFill>
              <a:schemeClr val="accent1"/>
            </a:solidFill>
            <a:prstDash val="solid"/>
            <a:round/>
            <a:headEnd type="none" w="sm" len="sm"/>
            <a:tailEnd type="stealth" w="med" len="med"/>
          </a:ln>
        </p:spPr>
      </p:cxnSp>
      <p:cxnSp>
        <p:nvCxnSpPr>
          <p:cNvPr id="621" name="Google Shape;621;p41"/>
          <p:cNvCxnSpPr>
            <a:stCxn id="616" idx="6"/>
            <a:endCxn id="618" idx="1"/>
          </p:cNvCxnSpPr>
          <p:nvPr/>
        </p:nvCxnSpPr>
        <p:spPr>
          <a:xfrm rot="10800000" flipH="1">
            <a:off x="2209800" y="4562700"/>
            <a:ext cx="1743300" cy="85500"/>
          </a:xfrm>
          <a:prstGeom prst="straightConnector1">
            <a:avLst/>
          </a:prstGeom>
          <a:noFill/>
          <a:ln w="9525" cap="flat" cmpd="sng">
            <a:solidFill>
              <a:schemeClr val="accent1"/>
            </a:solidFill>
            <a:prstDash val="solid"/>
            <a:round/>
            <a:headEnd type="none" w="sm" len="sm"/>
            <a:tailEnd type="stealth" w="med" len="med"/>
          </a:ln>
        </p:spPr>
      </p:cxnSp>
      <p:cxnSp>
        <p:nvCxnSpPr>
          <p:cNvPr id="622" name="Google Shape;622;p41"/>
          <p:cNvCxnSpPr>
            <a:stCxn id="617" idx="0"/>
            <a:endCxn id="618" idx="4"/>
          </p:cNvCxnSpPr>
          <p:nvPr/>
        </p:nvCxnSpPr>
        <p:spPr>
          <a:xfrm rot="10800000" flipH="1">
            <a:off x="3962400" y="4953000"/>
            <a:ext cx="152400" cy="685800"/>
          </a:xfrm>
          <a:prstGeom prst="straightConnector1">
            <a:avLst/>
          </a:prstGeom>
          <a:noFill/>
          <a:ln w="9525" cap="flat" cmpd="sng">
            <a:solidFill>
              <a:schemeClr val="accent1"/>
            </a:solidFill>
            <a:prstDash val="solid"/>
            <a:round/>
            <a:headEnd type="none" w="sm" len="sm"/>
            <a:tailEnd type="stealth" w="med" len="med"/>
          </a:ln>
        </p:spPr>
      </p:cxnSp>
      <p:sp>
        <p:nvSpPr>
          <p:cNvPr id="623" name="Google Shape;623;p41"/>
          <p:cNvSpPr txBox="1"/>
          <p:nvPr/>
        </p:nvSpPr>
        <p:spPr>
          <a:xfrm>
            <a:off x="1566446" y="5105400"/>
            <a:ext cx="3385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A</a:t>
            </a:r>
            <a:endParaRPr sz="1800">
              <a:solidFill>
                <a:schemeClr val="dk1"/>
              </a:solidFill>
              <a:latin typeface="Gill Sans"/>
              <a:ea typeface="Gill Sans"/>
              <a:cs typeface="Gill Sans"/>
              <a:sym typeface="Gill Sans"/>
            </a:endParaRPr>
          </a:p>
        </p:txBody>
      </p:sp>
      <p:sp>
        <p:nvSpPr>
          <p:cNvPr id="624" name="Google Shape;624;p41"/>
          <p:cNvSpPr txBox="1"/>
          <p:nvPr/>
        </p:nvSpPr>
        <p:spPr>
          <a:xfrm>
            <a:off x="2590800" y="6019800"/>
            <a:ext cx="3385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B</a:t>
            </a:r>
            <a:endParaRPr sz="1800">
              <a:solidFill>
                <a:schemeClr val="dk1"/>
              </a:solidFill>
              <a:latin typeface="Gill Sans"/>
              <a:ea typeface="Gill Sans"/>
              <a:cs typeface="Gill Sans"/>
              <a:sym typeface="Gill Sans"/>
            </a:endParaRPr>
          </a:p>
        </p:txBody>
      </p:sp>
      <p:sp>
        <p:nvSpPr>
          <p:cNvPr id="625" name="Google Shape;625;p41"/>
          <p:cNvSpPr txBox="1"/>
          <p:nvPr/>
        </p:nvSpPr>
        <p:spPr>
          <a:xfrm>
            <a:off x="3048000" y="4191000"/>
            <a:ext cx="3385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C</a:t>
            </a:r>
            <a:endParaRPr sz="1800">
              <a:solidFill>
                <a:schemeClr val="dk1"/>
              </a:solidFill>
              <a:latin typeface="Gill Sans"/>
              <a:ea typeface="Gill Sans"/>
              <a:cs typeface="Gill Sans"/>
              <a:sym typeface="Gill Sans"/>
            </a:endParaRPr>
          </a:p>
        </p:txBody>
      </p:sp>
      <p:sp>
        <p:nvSpPr>
          <p:cNvPr id="626" name="Google Shape;626;p41"/>
          <p:cNvSpPr txBox="1"/>
          <p:nvPr/>
        </p:nvSpPr>
        <p:spPr>
          <a:xfrm>
            <a:off x="4114800" y="5257800"/>
            <a:ext cx="33855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D</a:t>
            </a:r>
            <a:endParaRPr sz="1800">
              <a:solidFill>
                <a:schemeClr val="dk1"/>
              </a:solidFill>
              <a:latin typeface="Gill Sans"/>
              <a:ea typeface="Gill Sans"/>
              <a:cs typeface="Gill Sans"/>
              <a:sym typeface="Gill Sans"/>
            </a:endParaRPr>
          </a:p>
        </p:txBody>
      </p:sp>
      <p:cxnSp>
        <p:nvCxnSpPr>
          <p:cNvPr id="627" name="Google Shape;627;p41"/>
          <p:cNvCxnSpPr>
            <a:stCxn id="616" idx="5"/>
            <a:endCxn id="617" idx="1"/>
          </p:cNvCxnSpPr>
          <p:nvPr/>
        </p:nvCxnSpPr>
        <p:spPr>
          <a:xfrm>
            <a:off x="2142845" y="4809845"/>
            <a:ext cx="1657800" cy="895800"/>
          </a:xfrm>
          <a:prstGeom prst="straightConnector1">
            <a:avLst/>
          </a:prstGeom>
          <a:noFill/>
          <a:ln w="9525" cap="flat" cmpd="sng">
            <a:solidFill>
              <a:schemeClr val="accent1"/>
            </a:solidFill>
            <a:prstDash val="dash"/>
            <a:round/>
            <a:headEnd type="none" w="sm" len="sm"/>
            <a:tailEnd type="stealth" w="med" len="med"/>
          </a:ln>
        </p:spPr>
      </p:cxn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31"/>
        <p:cNvGrpSpPr/>
        <p:nvPr/>
      </p:nvGrpSpPr>
      <p:grpSpPr>
        <a:xfrm>
          <a:off x="0" y="0"/>
          <a:ext cx="0" cy="0"/>
          <a:chOff x="0" y="0"/>
          <a:chExt cx="0" cy="0"/>
        </a:xfrm>
      </p:grpSpPr>
      <p:sp>
        <p:nvSpPr>
          <p:cNvPr id="632" name="Google Shape;632;p42"/>
          <p:cNvSpPr txBox="1">
            <a:spLocks noGrp="1"/>
          </p:cNvSpPr>
          <p:nvPr>
            <p:ph type="title"/>
          </p:nvPr>
        </p:nvSpPr>
        <p:spPr>
          <a:xfrm>
            <a:off x="5518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Example of network diagram formation</a:t>
            </a:r>
            <a:endParaRPr/>
          </a:p>
        </p:txBody>
      </p:sp>
      <p:sp>
        <p:nvSpPr>
          <p:cNvPr id="633" name="Google Shape;633;p42"/>
          <p:cNvSpPr txBox="1">
            <a:spLocks noGrp="1"/>
          </p:cNvSpPr>
          <p:nvPr>
            <p:ph type="body" idx="1"/>
          </p:nvPr>
        </p:nvSpPr>
        <p:spPr>
          <a:xfrm>
            <a:off x="457200" y="1219200"/>
            <a:ext cx="8229600" cy="51054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Draw a network diagram to express the following relationship.</a:t>
            </a:r>
            <a:endParaRPr/>
          </a:p>
          <a:p>
            <a:pPr marL="274320" lvl="0" indent="-148844" algn="l" rtl="0">
              <a:spcBef>
                <a:spcPts val="600"/>
              </a:spcBef>
              <a:spcAft>
                <a:spcPts val="0"/>
              </a:spcAft>
              <a:buSzPts val="1976"/>
              <a:buNone/>
            </a:pPr>
            <a:endParaRPr/>
          </a:p>
        </p:txBody>
      </p:sp>
      <p:graphicFrame>
        <p:nvGraphicFramePr>
          <p:cNvPr id="634" name="Google Shape;634;p42"/>
          <p:cNvGraphicFramePr/>
          <p:nvPr/>
        </p:nvGraphicFramePr>
        <p:xfrm>
          <a:off x="609598" y="2286000"/>
          <a:ext cx="7132675" cy="741700"/>
        </p:xfrm>
        <a:graphic>
          <a:graphicData uri="http://schemas.openxmlformats.org/drawingml/2006/table">
            <a:tbl>
              <a:tblPr firstRow="1" bandRow="1">
                <a:noFill/>
                <a:tableStyleId>{3BFD2DC7-DF66-4FB2-928B-E176ED8F7093}</a:tableStyleId>
              </a:tblPr>
              <a:tblGrid>
                <a:gridCol w="1447800"/>
                <a:gridCol w="381000"/>
                <a:gridCol w="533400"/>
                <a:gridCol w="457200"/>
                <a:gridCol w="381000"/>
                <a:gridCol w="533400"/>
                <a:gridCol w="457200"/>
                <a:gridCol w="609600"/>
                <a:gridCol w="533400"/>
                <a:gridCol w="533400"/>
                <a:gridCol w="685800"/>
                <a:gridCol w="579475"/>
              </a:tblGrid>
              <a:tr h="370850">
                <a:tc>
                  <a:txBody>
                    <a:bodyPr/>
                    <a:lstStyle/>
                    <a:p>
                      <a:pPr marL="0" marR="0" lvl="0" indent="0" algn="l" rtl="0">
                        <a:spcBef>
                          <a:spcPts val="0"/>
                        </a:spcBef>
                        <a:spcAft>
                          <a:spcPts val="0"/>
                        </a:spcAft>
                        <a:buNone/>
                      </a:pPr>
                      <a:r>
                        <a:rPr lang="en-US" sz="1800"/>
                        <a:t>Activity</a:t>
                      </a:r>
                      <a:endParaRPr sz="180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E</a:t>
                      </a:r>
                      <a:endParaRPr sz="1800"/>
                    </a:p>
                  </a:txBody>
                  <a:tcPr marL="91450" marR="91450" marT="45725" marB="45725"/>
                </a:tc>
                <a:tc>
                  <a:txBody>
                    <a:bodyPr/>
                    <a:lstStyle/>
                    <a:p>
                      <a:pPr marL="0" marR="0" lvl="0" indent="0" algn="l" rtl="0">
                        <a:spcBef>
                          <a:spcPts val="0"/>
                        </a:spcBef>
                        <a:spcAft>
                          <a:spcPts val="0"/>
                        </a:spcAft>
                        <a:buNone/>
                      </a:pPr>
                      <a:r>
                        <a:rPr lang="en-US" sz="1800"/>
                        <a:t>F</a:t>
                      </a:r>
                      <a:endParaRPr sz="1800"/>
                    </a:p>
                  </a:txBody>
                  <a:tcPr marL="91450" marR="91450" marT="45725" marB="45725"/>
                </a:tc>
                <a:tc>
                  <a:txBody>
                    <a:bodyPr/>
                    <a:lstStyle/>
                    <a:p>
                      <a:pPr marL="0" marR="0" lvl="0" indent="0" algn="l" rtl="0">
                        <a:spcBef>
                          <a:spcPts val="0"/>
                        </a:spcBef>
                        <a:spcAft>
                          <a:spcPts val="0"/>
                        </a:spcAft>
                        <a:buNone/>
                      </a:pPr>
                      <a:r>
                        <a:rPr lang="en-US" sz="1800"/>
                        <a:t>G</a:t>
                      </a:r>
                      <a:endParaRPr sz="1800"/>
                    </a:p>
                  </a:txBody>
                  <a:tcPr marL="91450" marR="91450" marT="45725" marB="45725"/>
                </a:tc>
                <a:tc>
                  <a:txBody>
                    <a:bodyPr/>
                    <a:lstStyle/>
                    <a:p>
                      <a:pPr marL="0" marR="0" lvl="0" indent="0" algn="l" rtl="0">
                        <a:spcBef>
                          <a:spcPts val="0"/>
                        </a:spcBef>
                        <a:spcAft>
                          <a:spcPts val="0"/>
                        </a:spcAft>
                        <a:buNone/>
                      </a:pPr>
                      <a:r>
                        <a:rPr lang="en-US" sz="1800"/>
                        <a:t>H</a:t>
                      </a:r>
                      <a:endParaRPr sz="1800"/>
                    </a:p>
                  </a:txBody>
                  <a:tcPr marL="91450" marR="91450" marT="45725" marB="45725"/>
                </a:tc>
                <a:tc>
                  <a:txBody>
                    <a:bodyPr/>
                    <a:lstStyle/>
                    <a:p>
                      <a:pPr marL="0" marR="0" lvl="0" indent="0" algn="l" rtl="0">
                        <a:spcBef>
                          <a:spcPts val="0"/>
                        </a:spcBef>
                        <a:spcAft>
                          <a:spcPts val="0"/>
                        </a:spcAft>
                        <a:buNone/>
                      </a:pPr>
                      <a:r>
                        <a:rPr lang="en-US" sz="1800"/>
                        <a:t>I</a:t>
                      </a:r>
                      <a:endParaRPr sz="1800"/>
                    </a:p>
                  </a:txBody>
                  <a:tcPr marL="91450" marR="91450" marT="45725" marB="45725"/>
                </a:tc>
                <a:tc>
                  <a:txBody>
                    <a:bodyPr/>
                    <a:lstStyle/>
                    <a:p>
                      <a:pPr marL="0" marR="0" lvl="0" indent="0" algn="l" rtl="0">
                        <a:spcBef>
                          <a:spcPts val="0"/>
                        </a:spcBef>
                        <a:spcAft>
                          <a:spcPts val="0"/>
                        </a:spcAft>
                        <a:buNone/>
                      </a:pPr>
                      <a:r>
                        <a:rPr lang="en-US" sz="1800"/>
                        <a:t>J</a:t>
                      </a:r>
                      <a:endParaRPr sz="1800"/>
                    </a:p>
                  </a:txBody>
                  <a:tcPr marL="91450" marR="91450" marT="45725" marB="45725"/>
                </a:tc>
                <a:tc>
                  <a:txBody>
                    <a:bodyPr/>
                    <a:lstStyle/>
                    <a:p>
                      <a:pPr marL="0" marR="0" lvl="0" indent="0" algn="l" rtl="0">
                        <a:spcBef>
                          <a:spcPts val="0"/>
                        </a:spcBef>
                        <a:spcAft>
                          <a:spcPts val="0"/>
                        </a:spcAft>
                        <a:buNone/>
                      </a:pPr>
                      <a:r>
                        <a:rPr lang="en-US" sz="1800"/>
                        <a:t>k</a:t>
                      </a:r>
                      <a:endParaRPr sz="1800"/>
                    </a:p>
                  </a:txBody>
                  <a:tcPr marL="91450" marR="91450" marT="45725" marB="45725"/>
                </a:tc>
              </a:tr>
              <a:tr h="370850">
                <a:tc>
                  <a:txBody>
                    <a:bodyPr/>
                    <a:lstStyle/>
                    <a:p>
                      <a:pPr marL="0" marR="0" lvl="0" indent="0" algn="l" rtl="0">
                        <a:spcBef>
                          <a:spcPts val="0"/>
                        </a:spcBef>
                        <a:spcAft>
                          <a:spcPts val="0"/>
                        </a:spcAft>
                        <a:buNone/>
                      </a:pPr>
                      <a:r>
                        <a:rPr lang="en-US" sz="1800"/>
                        <a:t>Predecessor</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E</a:t>
                      </a:r>
                      <a:endParaRPr sz="1800"/>
                    </a:p>
                  </a:txBody>
                  <a:tcPr marL="91450" marR="91450" marT="45725" marB="45725"/>
                </a:tc>
                <a:tc>
                  <a:txBody>
                    <a:bodyPr/>
                    <a:lstStyle/>
                    <a:p>
                      <a:pPr marL="0" marR="0" lvl="0" indent="0" algn="l" rtl="0">
                        <a:spcBef>
                          <a:spcPts val="0"/>
                        </a:spcBef>
                        <a:spcAft>
                          <a:spcPts val="0"/>
                        </a:spcAft>
                        <a:buNone/>
                      </a:pPr>
                      <a:r>
                        <a:rPr lang="en-US" sz="1800"/>
                        <a:t>H,I</a:t>
                      </a:r>
                      <a:endParaRPr sz="1800"/>
                    </a:p>
                  </a:txBody>
                  <a:tcPr marL="91450" marR="91450" marT="45725" marB="45725"/>
                </a:tc>
                <a:tc>
                  <a:txBody>
                    <a:bodyPr/>
                    <a:lstStyle/>
                    <a:p>
                      <a:pPr marL="0" marR="0" lvl="0" indent="0" algn="l" rtl="0">
                        <a:spcBef>
                          <a:spcPts val="0"/>
                        </a:spcBef>
                        <a:spcAft>
                          <a:spcPts val="0"/>
                        </a:spcAft>
                        <a:buNone/>
                      </a:pPr>
                      <a:r>
                        <a:rPr lang="en-US" sz="1800"/>
                        <a:t>F,G</a:t>
                      </a:r>
                      <a:endParaRPr sz="1800"/>
                    </a:p>
                  </a:txBody>
                  <a:tcPr marL="91450" marR="91450" marT="45725" marB="45725"/>
                </a:tc>
              </a:tr>
            </a:tbl>
          </a:graphicData>
        </a:graphic>
      </p:graphicFrame>
      <p:pic>
        <p:nvPicPr>
          <p:cNvPr id="635" name="Google Shape;635;p42"/>
          <p:cNvPicPr preferRelativeResize="0"/>
          <p:nvPr/>
        </p:nvPicPr>
        <p:blipFill rotWithShape="1">
          <a:blip r:embed="rId3">
            <a:alphaModFix/>
          </a:blip>
          <a:srcRect/>
          <a:stretch/>
        </p:blipFill>
        <p:spPr>
          <a:xfrm>
            <a:off x="685800" y="3200400"/>
            <a:ext cx="7116763" cy="32480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Example of network diagram formation</a:t>
            </a:r>
            <a:endParaRPr/>
          </a:p>
        </p:txBody>
      </p:sp>
      <p:sp>
        <p:nvSpPr>
          <p:cNvPr id="641" name="Google Shape;641;p43"/>
          <p:cNvSpPr txBox="1">
            <a:spLocks noGrp="1"/>
          </p:cNvSpPr>
          <p:nvPr>
            <p:ph type="body" idx="1"/>
          </p:nvPr>
        </p:nvSpPr>
        <p:spPr>
          <a:xfrm>
            <a:off x="457200" y="1219200"/>
            <a:ext cx="8229600" cy="510540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Draw a network diagram to express the following relationship.</a:t>
            </a:r>
            <a:endParaRPr/>
          </a:p>
          <a:p>
            <a:pPr marL="274320" lvl="0" indent="-148844" algn="l" rtl="0">
              <a:spcBef>
                <a:spcPts val="600"/>
              </a:spcBef>
              <a:spcAft>
                <a:spcPts val="0"/>
              </a:spcAft>
              <a:buSzPts val="1976"/>
              <a:buNone/>
            </a:pPr>
            <a:endParaRPr/>
          </a:p>
        </p:txBody>
      </p:sp>
      <p:graphicFrame>
        <p:nvGraphicFramePr>
          <p:cNvPr id="642" name="Google Shape;642;p43"/>
          <p:cNvGraphicFramePr/>
          <p:nvPr/>
        </p:nvGraphicFramePr>
        <p:xfrm>
          <a:off x="762000" y="2209800"/>
          <a:ext cx="7620050" cy="741700"/>
        </p:xfrm>
        <a:graphic>
          <a:graphicData uri="http://schemas.openxmlformats.org/drawingml/2006/table">
            <a:tbl>
              <a:tblPr firstRow="1" bandRow="1">
                <a:noFill/>
                <a:tableStyleId>{3BFD2DC7-DF66-4FB2-928B-E176ED8F7093}</a:tableStyleId>
              </a:tblPr>
              <a:tblGrid>
                <a:gridCol w="1546725"/>
                <a:gridCol w="407025"/>
                <a:gridCol w="569850"/>
                <a:gridCol w="488450"/>
                <a:gridCol w="407025"/>
                <a:gridCol w="569850"/>
                <a:gridCol w="659300"/>
                <a:gridCol w="685800"/>
                <a:gridCol w="533400"/>
                <a:gridCol w="533400"/>
                <a:gridCol w="600150"/>
                <a:gridCol w="619075"/>
              </a:tblGrid>
              <a:tr h="370850">
                <a:tc>
                  <a:txBody>
                    <a:bodyPr/>
                    <a:lstStyle/>
                    <a:p>
                      <a:pPr marL="0" marR="0" lvl="0" indent="0" algn="l" rtl="0">
                        <a:spcBef>
                          <a:spcPts val="0"/>
                        </a:spcBef>
                        <a:spcAft>
                          <a:spcPts val="0"/>
                        </a:spcAft>
                        <a:buNone/>
                      </a:pPr>
                      <a:r>
                        <a:rPr lang="en-US" sz="1800" dirty="0"/>
                        <a:t>Activity</a:t>
                      </a:r>
                      <a:endParaRPr sz="1800" dirty="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E</a:t>
                      </a:r>
                      <a:endParaRPr sz="1800"/>
                    </a:p>
                  </a:txBody>
                  <a:tcPr marL="91450" marR="91450" marT="45725" marB="45725"/>
                </a:tc>
                <a:tc>
                  <a:txBody>
                    <a:bodyPr/>
                    <a:lstStyle/>
                    <a:p>
                      <a:pPr marL="0" marR="0" lvl="0" indent="0" algn="l" rtl="0">
                        <a:spcBef>
                          <a:spcPts val="0"/>
                        </a:spcBef>
                        <a:spcAft>
                          <a:spcPts val="0"/>
                        </a:spcAft>
                        <a:buNone/>
                      </a:pPr>
                      <a:r>
                        <a:rPr lang="en-US" sz="1800"/>
                        <a:t>F</a:t>
                      </a:r>
                      <a:endParaRPr sz="1800"/>
                    </a:p>
                  </a:txBody>
                  <a:tcPr marL="91450" marR="91450" marT="45725" marB="45725"/>
                </a:tc>
                <a:tc>
                  <a:txBody>
                    <a:bodyPr/>
                    <a:lstStyle/>
                    <a:p>
                      <a:pPr marL="0" marR="0" lvl="0" indent="0" algn="l" rtl="0">
                        <a:spcBef>
                          <a:spcPts val="0"/>
                        </a:spcBef>
                        <a:spcAft>
                          <a:spcPts val="0"/>
                        </a:spcAft>
                        <a:buNone/>
                      </a:pPr>
                      <a:r>
                        <a:rPr lang="en-US" sz="1800"/>
                        <a:t>G</a:t>
                      </a:r>
                      <a:endParaRPr sz="1800"/>
                    </a:p>
                  </a:txBody>
                  <a:tcPr marL="91450" marR="91450" marT="45725" marB="45725"/>
                </a:tc>
                <a:tc>
                  <a:txBody>
                    <a:bodyPr/>
                    <a:lstStyle/>
                    <a:p>
                      <a:pPr marL="0" marR="0" lvl="0" indent="0" algn="l" rtl="0">
                        <a:spcBef>
                          <a:spcPts val="0"/>
                        </a:spcBef>
                        <a:spcAft>
                          <a:spcPts val="0"/>
                        </a:spcAft>
                        <a:buNone/>
                      </a:pPr>
                      <a:r>
                        <a:rPr lang="en-US" sz="1800"/>
                        <a:t>H</a:t>
                      </a:r>
                      <a:endParaRPr sz="1800"/>
                    </a:p>
                  </a:txBody>
                  <a:tcPr marL="91450" marR="91450" marT="45725" marB="45725"/>
                </a:tc>
                <a:tc>
                  <a:txBody>
                    <a:bodyPr/>
                    <a:lstStyle/>
                    <a:p>
                      <a:pPr marL="0" marR="0" lvl="0" indent="0" algn="l" rtl="0">
                        <a:spcBef>
                          <a:spcPts val="0"/>
                        </a:spcBef>
                        <a:spcAft>
                          <a:spcPts val="0"/>
                        </a:spcAft>
                        <a:buNone/>
                      </a:pPr>
                      <a:r>
                        <a:rPr lang="en-US" sz="1800"/>
                        <a:t>I</a:t>
                      </a:r>
                      <a:endParaRPr sz="1800"/>
                    </a:p>
                  </a:txBody>
                  <a:tcPr marL="91450" marR="91450" marT="45725" marB="45725"/>
                </a:tc>
                <a:tc>
                  <a:txBody>
                    <a:bodyPr/>
                    <a:lstStyle/>
                    <a:p>
                      <a:pPr marL="0" marR="0" lvl="0" indent="0" algn="l" rtl="0">
                        <a:spcBef>
                          <a:spcPts val="0"/>
                        </a:spcBef>
                        <a:spcAft>
                          <a:spcPts val="0"/>
                        </a:spcAft>
                        <a:buNone/>
                      </a:pPr>
                      <a:r>
                        <a:rPr lang="en-US" sz="1800"/>
                        <a:t>J</a:t>
                      </a:r>
                      <a:endParaRPr sz="1800"/>
                    </a:p>
                  </a:txBody>
                  <a:tcPr marL="91450" marR="91450" marT="45725" marB="45725"/>
                </a:tc>
                <a:tc>
                  <a:txBody>
                    <a:bodyPr/>
                    <a:lstStyle/>
                    <a:p>
                      <a:pPr marL="0" marR="0" lvl="0" indent="0" algn="l" rtl="0">
                        <a:spcBef>
                          <a:spcPts val="0"/>
                        </a:spcBef>
                        <a:spcAft>
                          <a:spcPts val="0"/>
                        </a:spcAft>
                        <a:buNone/>
                      </a:pPr>
                      <a:r>
                        <a:rPr lang="en-US" sz="1800"/>
                        <a:t>k</a:t>
                      </a:r>
                      <a:endParaRPr sz="1800"/>
                    </a:p>
                  </a:txBody>
                  <a:tcPr marL="91450" marR="91450" marT="45725" marB="45725"/>
                </a:tc>
              </a:tr>
              <a:tr h="370850">
                <a:tc>
                  <a:txBody>
                    <a:bodyPr/>
                    <a:lstStyle/>
                    <a:p>
                      <a:pPr marL="0" marR="0" lvl="0" indent="0" algn="l" rtl="0">
                        <a:spcBef>
                          <a:spcPts val="0"/>
                        </a:spcBef>
                        <a:spcAft>
                          <a:spcPts val="0"/>
                        </a:spcAft>
                        <a:buNone/>
                      </a:pPr>
                      <a:r>
                        <a:rPr lang="en-US" sz="1800"/>
                        <a:t>Predecessor</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dirty="0"/>
                        <a:t>-</a:t>
                      </a:r>
                      <a:endParaRPr sz="1800" dirty="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I,J,K</a:t>
                      </a:r>
                      <a:endParaRPr sz="1800"/>
                    </a:p>
                  </a:txBody>
                  <a:tcPr marL="91450" marR="91450" marT="45725" marB="45725"/>
                </a:tc>
                <a:tc>
                  <a:txBody>
                    <a:bodyPr/>
                    <a:lstStyle/>
                    <a:p>
                      <a:pPr marL="0" marR="0" lvl="0" indent="0" algn="l" rtl="0">
                        <a:spcBef>
                          <a:spcPts val="0"/>
                        </a:spcBef>
                        <a:spcAft>
                          <a:spcPts val="0"/>
                        </a:spcAft>
                        <a:buNone/>
                      </a:pPr>
                      <a:r>
                        <a:rPr lang="en-US" sz="1800"/>
                        <a:t>B,D</a:t>
                      </a:r>
                      <a:endParaRPr sz="1800"/>
                    </a:p>
                  </a:txBody>
                  <a:tcPr marL="91450" marR="91450" marT="45725" marB="45725"/>
                </a:tc>
                <a:tc>
                  <a:txBody>
                    <a:bodyPr/>
                    <a:lstStyle/>
                    <a:p>
                      <a:pPr marL="0" marR="0" lvl="0" indent="0" algn="l" rtl="0">
                        <a:spcBef>
                          <a:spcPts val="0"/>
                        </a:spcBef>
                        <a:spcAft>
                          <a:spcPts val="0"/>
                        </a:spcAft>
                        <a:buNone/>
                      </a:pPr>
                      <a:r>
                        <a:rPr lang="en-US" sz="1800"/>
                        <a:t>B,D</a:t>
                      </a:r>
                      <a:endParaRPr sz="1800"/>
                    </a:p>
                  </a:txBody>
                  <a:tcPr marL="91450" marR="91450" marT="45725" marB="45725"/>
                </a:tc>
                <a:tc>
                  <a:txBody>
                    <a:bodyPr/>
                    <a:lstStyle/>
                    <a:p>
                      <a:pPr marL="0" marR="0" lvl="0" indent="0" algn="l" rtl="0">
                        <a:spcBef>
                          <a:spcPts val="0"/>
                        </a:spcBef>
                        <a:spcAft>
                          <a:spcPts val="0"/>
                        </a:spcAft>
                        <a:buNone/>
                      </a:pPr>
                      <a:r>
                        <a:rPr lang="en-US" sz="1800"/>
                        <a:t>F</a:t>
                      </a:r>
                      <a:endParaRPr sz="180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G,H</a:t>
                      </a:r>
                      <a:endParaRPr sz="1800"/>
                    </a:p>
                  </a:txBody>
                  <a:tcPr marL="91450" marR="91450" marT="45725" marB="45725"/>
                </a:tc>
                <a:tc>
                  <a:txBody>
                    <a:bodyPr/>
                    <a:lstStyle/>
                    <a:p>
                      <a:pPr marL="0" marR="0" lvl="0" indent="0" algn="l" rtl="0">
                        <a:spcBef>
                          <a:spcPts val="0"/>
                        </a:spcBef>
                        <a:spcAft>
                          <a:spcPts val="0"/>
                        </a:spcAft>
                        <a:buNone/>
                      </a:pPr>
                      <a:r>
                        <a:rPr lang="en-US" sz="1800" dirty="0"/>
                        <a:t>F</a:t>
                      </a:r>
                      <a:endParaRPr sz="1800" dirty="0"/>
                    </a:p>
                  </a:txBody>
                  <a:tcPr marL="91450" marR="91450" marT="45725" marB="45725"/>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646"/>
        <p:cNvGrpSpPr/>
        <p:nvPr/>
      </p:nvGrpSpPr>
      <p:grpSpPr>
        <a:xfrm>
          <a:off x="0" y="0"/>
          <a:ext cx="0" cy="0"/>
          <a:chOff x="0" y="0"/>
          <a:chExt cx="0" cy="0"/>
        </a:xfrm>
      </p:grpSpPr>
      <p:sp>
        <p:nvSpPr>
          <p:cNvPr id="647" name="Google Shape;647;p44"/>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648" name="Google Shape;648;p44"/>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44</a:t>
            </a:fld>
            <a:endParaRPr sz="1400">
              <a:solidFill>
                <a:schemeClr val="dk2"/>
              </a:solidFill>
              <a:latin typeface="Gill Sans"/>
              <a:ea typeface="Gill Sans"/>
              <a:cs typeface="Gill Sans"/>
              <a:sym typeface="Gill Sans"/>
            </a:endParaRPr>
          </a:p>
        </p:txBody>
      </p:sp>
      <p:sp>
        <p:nvSpPr>
          <p:cNvPr id="649" name="Google Shape;649;p44"/>
          <p:cNvSpPr txBox="1"/>
          <p:nvPr/>
        </p:nvSpPr>
        <p:spPr>
          <a:xfrm>
            <a:off x="2362200" y="5324475"/>
            <a:ext cx="4724400" cy="314325"/>
          </a:xfrm>
          <a:prstGeom prst="rect">
            <a:avLst/>
          </a:prstGeom>
          <a:solidFill>
            <a:srgbClr val="F8F9BD"/>
          </a:solidFill>
          <a:ln w="9525" cap="flat" cmpd="sng">
            <a:solidFill>
              <a:schemeClr val="dk2"/>
            </a:solidFill>
            <a:prstDash val="solid"/>
            <a:miter lim="800000"/>
            <a:headEnd type="none" w="sm" len="sm"/>
            <a:tailEnd type="none" w="sm" len="sm"/>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rgbClr val="CC3300"/>
                </a:solidFill>
                <a:latin typeface="Gill Sans"/>
                <a:ea typeface="Gill Sans"/>
                <a:cs typeface="Gill Sans"/>
                <a:sym typeface="Gill Sans"/>
              </a:rPr>
              <a:t>Standard layout for recording data</a:t>
            </a:r>
            <a:endParaRPr/>
          </a:p>
        </p:txBody>
      </p:sp>
      <p:sp>
        <p:nvSpPr>
          <p:cNvPr id="650" name="Google Shape;650;p44"/>
          <p:cNvSpPr/>
          <p:nvPr/>
        </p:nvSpPr>
        <p:spPr>
          <a:xfrm>
            <a:off x="685800" y="381000"/>
            <a:ext cx="60960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Network Analysis (Computation)</a:t>
            </a:r>
            <a:endParaRPr sz="2800" b="1">
              <a:solidFill>
                <a:schemeClr val="dk1"/>
              </a:solidFill>
              <a:latin typeface="Gill Sans"/>
              <a:ea typeface="Gill Sans"/>
              <a:cs typeface="Gill Sans"/>
              <a:sym typeface="Gill Sans"/>
            </a:endParaRPr>
          </a:p>
        </p:txBody>
      </p:sp>
      <p:sp>
        <p:nvSpPr>
          <p:cNvPr id="651" name="Google Shape;651;p44"/>
          <p:cNvSpPr txBox="1"/>
          <p:nvPr/>
        </p:nvSpPr>
        <p:spPr>
          <a:xfrm>
            <a:off x="914400" y="1143000"/>
            <a:ext cx="7543800" cy="1200150"/>
          </a:xfrm>
          <a:prstGeom prst="rect">
            <a:avLst/>
          </a:prstGeom>
          <a:solidFill>
            <a:srgbClr val="F8F9BD"/>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Bookman Old Style"/>
              <a:buAutoNum type="arabicPeriod"/>
            </a:pPr>
            <a:r>
              <a:rPr lang="en-US" sz="2400" b="1">
                <a:solidFill>
                  <a:schemeClr val="dk1"/>
                </a:solidFill>
                <a:latin typeface="Gill Sans"/>
                <a:ea typeface="Gill Sans"/>
                <a:cs typeface="Gill Sans"/>
                <a:sym typeface="Gill Sans"/>
              </a:rPr>
              <a:t>Occurrence times of Events = Early and late timings of event occurrence = Early and late event times</a:t>
            </a:r>
            <a:endParaRPr/>
          </a:p>
        </p:txBody>
      </p:sp>
      <p:grpSp>
        <p:nvGrpSpPr>
          <p:cNvPr id="652" name="Google Shape;652;p44"/>
          <p:cNvGrpSpPr/>
          <p:nvPr/>
        </p:nvGrpSpPr>
        <p:grpSpPr>
          <a:xfrm>
            <a:off x="1981200" y="2514600"/>
            <a:ext cx="5410200" cy="2590800"/>
            <a:chOff x="1981200" y="2514600"/>
            <a:chExt cx="5410200" cy="2590800"/>
          </a:xfrm>
        </p:grpSpPr>
        <p:grpSp>
          <p:nvGrpSpPr>
            <p:cNvPr id="653" name="Google Shape;653;p44"/>
            <p:cNvGrpSpPr/>
            <p:nvPr/>
          </p:nvGrpSpPr>
          <p:grpSpPr>
            <a:xfrm>
              <a:off x="1981200" y="2514600"/>
              <a:ext cx="5410200" cy="2590800"/>
              <a:chOff x="1248" y="1200"/>
              <a:chExt cx="3408" cy="1632"/>
            </a:xfrm>
          </p:grpSpPr>
          <p:sp>
            <p:nvSpPr>
              <p:cNvPr id="654" name="Google Shape;654;p44"/>
              <p:cNvSpPr/>
              <p:nvPr/>
            </p:nvSpPr>
            <p:spPr>
              <a:xfrm>
                <a:off x="2064" y="1200"/>
                <a:ext cx="1776" cy="1632"/>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400" b="1">
                  <a:solidFill>
                    <a:schemeClr val="dk1"/>
                  </a:solidFill>
                  <a:latin typeface="Gill Sans"/>
                  <a:ea typeface="Gill Sans"/>
                  <a:cs typeface="Gill Sans"/>
                  <a:sym typeface="Gill Sans"/>
                </a:endParaRPr>
              </a:p>
            </p:txBody>
          </p:sp>
          <p:cxnSp>
            <p:nvCxnSpPr>
              <p:cNvPr id="655" name="Google Shape;655;p44"/>
              <p:cNvCxnSpPr/>
              <p:nvPr/>
            </p:nvCxnSpPr>
            <p:spPr>
              <a:xfrm>
                <a:off x="2976" y="1200"/>
                <a:ext cx="0" cy="1632"/>
              </a:xfrm>
              <a:prstGeom prst="straightConnector1">
                <a:avLst/>
              </a:prstGeom>
              <a:noFill/>
              <a:ln w="12700" cap="flat" cmpd="sng">
                <a:solidFill>
                  <a:schemeClr val="dk1"/>
                </a:solidFill>
                <a:prstDash val="solid"/>
                <a:round/>
                <a:headEnd type="none" w="med" len="med"/>
                <a:tailEnd type="none" w="med" len="med"/>
              </a:ln>
            </p:spPr>
          </p:cxnSp>
          <p:cxnSp>
            <p:nvCxnSpPr>
              <p:cNvPr id="656" name="Google Shape;656;p44"/>
              <p:cNvCxnSpPr/>
              <p:nvPr/>
            </p:nvCxnSpPr>
            <p:spPr>
              <a:xfrm>
                <a:off x="2976" y="2016"/>
                <a:ext cx="1680" cy="0"/>
              </a:xfrm>
              <a:prstGeom prst="straightConnector1">
                <a:avLst/>
              </a:prstGeom>
              <a:noFill/>
              <a:ln w="12700" cap="flat" cmpd="sng">
                <a:solidFill>
                  <a:schemeClr val="dk1"/>
                </a:solidFill>
                <a:prstDash val="solid"/>
                <a:round/>
                <a:headEnd type="none" w="med" len="med"/>
                <a:tailEnd type="none" w="med" len="med"/>
              </a:ln>
            </p:spPr>
          </p:cxnSp>
          <p:sp>
            <p:nvSpPr>
              <p:cNvPr id="657" name="Google Shape;657;p44"/>
              <p:cNvSpPr txBox="1"/>
              <p:nvPr/>
            </p:nvSpPr>
            <p:spPr>
              <a:xfrm>
                <a:off x="3024" y="1344"/>
                <a:ext cx="912" cy="53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b="1">
                    <a:solidFill>
                      <a:schemeClr val="dk1"/>
                    </a:solidFill>
                    <a:latin typeface="Gill Sans"/>
                    <a:ea typeface="Gill Sans"/>
                    <a:cs typeface="Gill Sans"/>
                    <a:sym typeface="Gill Sans"/>
                  </a:rPr>
                  <a:t>Earliest </a:t>
                </a:r>
                <a:endParaRPr/>
              </a:p>
              <a:p>
                <a:pPr marL="0" marR="0" lvl="0" indent="0" algn="l" rtl="0">
                  <a:spcBef>
                    <a:spcPts val="700"/>
                  </a:spcBef>
                  <a:spcAft>
                    <a:spcPts val="0"/>
                  </a:spcAft>
                  <a:buNone/>
                </a:pPr>
                <a:r>
                  <a:rPr lang="en-US" sz="1400" b="1">
                    <a:solidFill>
                      <a:schemeClr val="dk1"/>
                    </a:solidFill>
                    <a:latin typeface="Gill Sans"/>
                    <a:ea typeface="Gill Sans"/>
                    <a:cs typeface="Gill Sans"/>
                    <a:sym typeface="Gill Sans"/>
                  </a:rPr>
                  <a:t>Event</a:t>
                </a:r>
                <a:endParaRPr/>
              </a:p>
              <a:p>
                <a:pPr marL="0" marR="0" lvl="0" indent="0" algn="l" rtl="0">
                  <a:spcBef>
                    <a:spcPts val="700"/>
                  </a:spcBef>
                  <a:spcAft>
                    <a:spcPts val="0"/>
                  </a:spcAft>
                  <a:buNone/>
                </a:pPr>
                <a:r>
                  <a:rPr lang="en-US" sz="1400" b="1">
                    <a:solidFill>
                      <a:schemeClr val="dk1"/>
                    </a:solidFill>
                    <a:latin typeface="Gill Sans"/>
                    <a:ea typeface="Gill Sans"/>
                    <a:cs typeface="Gill Sans"/>
                    <a:sym typeface="Gill Sans"/>
                  </a:rPr>
                  <a:t>Time</a:t>
                </a:r>
                <a:endParaRPr/>
              </a:p>
            </p:txBody>
          </p:sp>
          <p:sp>
            <p:nvSpPr>
              <p:cNvPr id="658" name="Google Shape;658;p44"/>
              <p:cNvSpPr txBox="1"/>
              <p:nvPr/>
            </p:nvSpPr>
            <p:spPr>
              <a:xfrm>
                <a:off x="3024" y="2104"/>
                <a:ext cx="672" cy="536"/>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b="1">
                    <a:solidFill>
                      <a:schemeClr val="dk1"/>
                    </a:solidFill>
                    <a:latin typeface="Gill Sans"/>
                    <a:ea typeface="Gill Sans"/>
                    <a:cs typeface="Gill Sans"/>
                    <a:sym typeface="Gill Sans"/>
                  </a:rPr>
                  <a:t>Latest </a:t>
                </a:r>
                <a:endParaRPr/>
              </a:p>
              <a:p>
                <a:pPr marL="0" marR="0" lvl="0" indent="0" algn="l" rtl="0">
                  <a:spcBef>
                    <a:spcPts val="700"/>
                  </a:spcBef>
                  <a:spcAft>
                    <a:spcPts val="0"/>
                  </a:spcAft>
                  <a:buNone/>
                </a:pPr>
                <a:r>
                  <a:rPr lang="en-US" sz="1400" b="1">
                    <a:solidFill>
                      <a:schemeClr val="dk1"/>
                    </a:solidFill>
                    <a:latin typeface="Gill Sans"/>
                    <a:ea typeface="Gill Sans"/>
                    <a:cs typeface="Gill Sans"/>
                    <a:sym typeface="Gill Sans"/>
                  </a:rPr>
                  <a:t>Event</a:t>
                </a:r>
                <a:endParaRPr/>
              </a:p>
              <a:p>
                <a:pPr marL="0" marR="0" lvl="0" indent="0" algn="l" rtl="0">
                  <a:spcBef>
                    <a:spcPts val="700"/>
                  </a:spcBef>
                  <a:spcAft>
                    <a:spcPts val="0"/>
                  </a:spcAft>
                  <a:buNone/>
                </a:pPr>
                <a:r>
                  <a:rPr lang="en-US" sz="1400" b="1">
                    <a:solidFill>
                      <a:schemeClr val="dk1"/>
                    </a:solidFill>
                    <a:latin typeface="Gill Sans"/>
                    <a:ea typeface="Gill Sans"/>
                    <a:cs typeface="Gill Sans"/>
                    <a:sym typeface="Gill Sans"/>
                  </a:rPr>
                  <a:t>Time</a:t>
                </a:r>
                <a:endParaRPr/>
              </a:p>
            </p:txBody>
          </p:sp>
          <p:sp>
            <p:nvSpPr>
              <p:cNvPr id="659" name="Google Shape;659;p44"/>
              <p:cNvSpPr txBox="1"/>
              <p:nvPr/>
            </p:nvSpPr>
            <p:spPr>
              <a:xfrm>
                <a:off x="2304" y="1873"/>
                <a:ext cx="672" cy="33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b="1">
                    <a:solidFill>
                      <a:schemeClr val="dk1"/>
                    </a:solidFill>
                    <a:latin typeface="Gill Sans"/>
                    <a:ea typeface="Gill Sans"/>
                    <a:cs typeface="Gill Sans"/>
                    <a:sym typeface="Gill Sans"/>
                  </a:rPr>
                  <a:t>Event</a:t>
                </a:r>
                <a:endParaRPr/>
              </a:p>
              <a:p>
                <a:pPr marL="0" marR="0" lvl="0" indent="0" algn="l" rtl="0">
                  <a:spcBef>
                    <a:spcPts val="700"/>
                  </a:spcBef>
                  <a:spcAft>
                    <a:spcPts val="0"/>
                  </a:spcAft>
                  <a:buNone/>
                </a:pPr>
                <a:r>
                  <a:rPr lang="en-US" sz="1400" b="1">
                    <a:solidFill>
                      <a:schemeClr val="dk1"/>
                    </a:solidFill>
                    <a:latin typeface="Gill Sans"/>
                    <a:ea typeface="Gill Sans"/>
                    <a:cs typeface="Gill Sans"/>
                    <a:sym typeface="Gill Sans"/>
                  </a:rPr>
                  <a:t>Label</a:t>
                </a:r>
                <a:endParaRPr/>
              </a:p>
            </p:txBody>
          </p:sp>
          <p:sp>
            <p:nvSpPr>
              <p:cNvPr id="660" name="Google Shape;660;p44"/>
              <p:cNvSpPr txBox="1"/>
              <p:nvPr/>
            </p:nvSpPr>
            <p:spPr>
              <a:xfrm>
                <a:off x="3936" y="1776"/>
                <a:ext cx="672" cy="13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b="1">
                    <a:solidFill>
                      <a:schemeClr val="dk1"/>
                    </a:solidFill>
                    <a:latin typeface="Gill Sans"/>
                    <a:ea typeface="Gill Sans"/>
                    <a:cs typeface="Gill Sans"/>
                    <a:sym typeface="Gill Sans"/>
                  </a:rPr>
                  <a:t>Activity</a:t>
                </a:r>
                <a:endParaRPr/>
              </a:p>
            </p:txBody>
          </p:sp>
          <p:sp>
            <p:nvSpPr>
              <p:cNvPr id="661" name="Google Shape;661;p44"/>
              <p:cNvSpPr txBox="1"/>
              <p:nvPr/>
            </p:nvSpPr>
            <p:spPr>
              <a:xfrm>
                <a:off x="3984" y="2362"/>
                <a:ext cx="672" cy="13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b="1">
                    <a:solidFill>
                      <a:schemeClr val="dk1"/>
                    </a:solidFill>
                    <a:latin typeface="Gill Sans"/>
                    <a:ea typeface="Gill Sans"/>
                    <a:cs typeface="Gill Sans"/>
                    <a:sym typeface="Gill Sans"/>
                  </a:rPr>
                  <a:t>Tail</a:t>
                </a:r>
                <a:endParaRPr/>
              </a:p>
            </p:txBody>
          </p:sp>
          <p:cxnSp>
            <p:nvCxnSpPr>
              <p:cNvPr id="662" name="Google Shape;662;p44"/>
              <p:cNvCxnSpPr/>
              <p:nvPr/>
            </p:nvCxnSpPr>
            <p:spPr>
              <a:xfrm rot="10800000">
                <a:off x="3888" y="2064"/>
                <a:ext cx="192" cy="288"/>
              </a:xfrm>
              <a:prstGeom prst="straightConnector1">
                <a:avLst/>
              </a:prstGeom>
              <a:noFill/>
              <a:ln w="12700" cap="flat" cmpd="sng">
                <a:solidFill>
                  <a:schemeClr val="dk1"/>
                </a:solidFill>
                <a:prstDash val="solid"/>
                <a:round/>
                <a:headEnd type="none" w="med" len="med"/>
                <a:tailEnd type="stealth" w="med" len="med"/>
              </a:ln>
            </p:spPr>
          </p:cxnSp>
          <p:sp>
            <p:nvSpPr>
              <p:cNvPr id="663" name="Google Shape;663;p44"/>
              <p:cNvSpPr txBox="1"/>
              <p:nvPr/>
            </p:nvSpPr>
            <p:spPr>
              <a:xfrm>
                <a:off x="1632" y="2400"/>
                <a:ext cx="672" cy="13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b="1">
                    <a:solidFill>
                      <a:schemeClr val="dk1"/>
                    </a:solidFill>
                    <a:latin typeface="Gill Sans"/>
                    <a:ea typeface="Gill Sans"/>
                    <a:cs typeface="Gill Sans"/>
                    <a:sym typeface="Gill Sans"/>
                  </a:rPr>
                  <a:t>Head</a:t>
                </a:r>
                <a:endParaRPr/>
              </a:p>
            </p:txBody>
          </p:sp>
          <p:cxnSp>
            <p:nvCxnSpPr>
              <p:cNvPr id="664" name="Google Shape;664;p44"/>
              <p:cNvCxnSpPr/>
              <p:nvPr/>
            </p:nvCxnSpPr>
            <p:spPr>
              <a:xfrm>
                <a:off x="1248" y="2016"/>
                <a:ext cx="816" cy="0"/>
              </a:xfrm>
              <a:prstGeom prst="straightConnector1">
                <a:avLst/>
              </a:prstGeom>
              <a:noFill/>
              <a:ln w="25400" cap="flat" cmpd="sng">
                <a:solidFill>
                  <a:schemeClr val="dk1"/>
                </a:solidFill>
                <a:prstDash val="solid"/>
                <a:round/>
                <a:headEnd type="none" w="med" len="med"/>
                <a:tailEnd type="stealth" w="med" len="med"/>
              </a:ln>
              <a:effectLst>
                <a:outerShdw blurRad="50800" dist="43000" dir="5400000" rotWithShape="0">
                  <a:srgbClr val="000000">
                    <a:alpha val="40000"/>
                  </a:srgbClr>
                </a:outerShdw>
              </a:effectLst>
            </p:spPr>
          </p:cxnSp>
          <p:sp>
            <p:nvSpPr>
              <p:cNvPr id="665" name="Google Shape;665;p44"/>
              <p:cNvSpPr txBox="1"/>
              <p:nvPr/>
            </p:nvSpPr>
            <p:spPr>
              <a:xfrm>
                <a:off x="1488" y="1776"/>
                <a:ext cx="672" cy="134"/>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1400" b="1">
                    <a:solidFill>
                      <a:schemeClr val="dk1"/>
                    </a:solidFill>
                    <a:latin typeface="Gill Sans"/>
                    <a:ea typeface="Gill Sans"/>
                    <a:cs typeface="Gill Sans"/>
                    <a:sym typeface="Gill Sans"/>
                  </a:rPr>
                  <a:t>Activity</a:t>
                </a:r>
                <a:endParaRPr/>
              </a:p>
            </p:txBody>
          </p:sp>
          <p:cxnSp>
            <p:nvCxnSpPr>
              <p:cNvPr id="666" name="Google Shape;666;p44"/>
              <p:cNvCxnSpPr/>
              <p:nvPr/>
            </p:nvCxnSpPr>
            <p:spPr>
              <a:xfrm rot="10800000" flipH="1">
                <a:off x="1728" y="2064"/>
                <a:ext cx="288" cy="288"/>
              </a:xfrm>
              <a:prstGeom prst="straightConnector1">
                <a:avLst/>
              </a:prstGeom>
              <a:noFill/>
              <a:ln w="12700" cap="flat" cmpd="sng">
                <a:solidFill>
                  <a:schemeClr val="dk1"/>
                </a:solidFill>
                <a:prstDash val="solid"/>
                <a:round/>
                <a:headEnd type="none" w="med" len="med"/>
                <a:tailEnd type="stealth" w="med" len="med"/>
              </a:ln>
            </p:spPr>
          </p:cxnSp>
        </p:grpSp>
        <p:cxnSp>
          <p:nvCxnSpPr>
            <p:cNvPr id="667" name="Google Shape;667;p44"/>
            <p:cNvCxnSpPr/>
            <p:nvPr/>
          </p:nvCxnSpPr>
          <p:spPr>
            <a:xfrm>
              <a:off x="6096000" y="3810000"/>
              <a:ext cx="1295400" cy="0"/>
            </a:xfrm>
            <a:prstGeom prst="straightConnector1">
              <a:avLst/>
            </a:prstGeom>
            <a:noFill/>
            <a:ln w="25400" cap="flat" cmpd="sng">
              <a:solidFill>
                <a:schemeClr val="dk1"/>
              </a:solidFill>
              <a:prstDash val="solid"/>
              <a:round/>
              <a:headEnd type="none" w="med" len="med"/>
              <a:tailEnd type="stealth" w="med" len="med"/>
            </a:ln>
            <a:effectLst>
              <a:outerShdw blurRad="50800" dist="43000" dir="5400000" rotWithShape="0">
                <a:srgbClr val="000000">
                  <a:alpha val="40000"/>
                </a:srgbClr>
              </a:outerShdw>
            </a:effectLst>
          </p:spPr>
        </p:cxnSp>
      </p:gr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45"/>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673" name="Google Shape;673;p45"/>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45</a:t>
            </a:fld>
            <a:endParaRPr sz="1400">
              <a:solidFill>
                <a:schemeClr val="dk2"/>
              </a:solidFill>
              <a:latin typeface="Gill Sans"/>
              <a:ea typeface="Gill Sans"/>
              <a:cs typeface="Gill Sans"/>
              <a:sym typeface="Gill Sans"/>
            </a:endParaRPr>
          </a:p>
        </p:txBody>
      </p:sp>
      <p:sp>
        <p:nvSpPr>
          <p:cNvPr id="674" name="Google Shape;674;p45"/>
          <p:cNvSpPr/>
          <p:nvPr/>
        </p:nvSpPr>
        <p:spPr>
          <a:xfrm>
            <a:off x="685800" y="381000"/>
            <a:ext cx="59436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Early Event Time (EET = E =T</a:t>
            </a:r>
            <a:r>
              <a:rPr lang="en-US" sz="2800" b="1" baseline="-25000">
                <a:solidFill>
                  <a:srgbClr val="CC3300"/>
                </a:solidFill>
                <a:latin typeface="Gill Sans"/>
                <a:ea typeface="Gill Sans"/>
                <a:cs typeface="Gill Sans"/>
                <a:sym typeface="Gill Sans"/>
              </a:rPr>
              <a:t>E</a:t>
            </a:r>
            <a:r>
              <a:rPr lang="en-US" sz="2800" b="1">
                <a:solidFill>
                  <a:srgbClr val="CC3300"/>
                </a:solidFill>
                <a:latin typeface="Gill Sans"/>
                <a:ea typeface="Gill Sans"/>
                <a:cs typeface="Gill Sans"/>
                <a:sym typeface="Gill Sans"/>
              </a:rPr>
              <a:t>)</a:t>
            </a:r>
            <a:endParaRPr sz="2800" b="1">
              <a:solidFill>
                <a:schemeClr val="dk1"/>
              </a:solidFill>
              <a:latin typeface="Gill Sans"/>
              <a:ea typeface="Gill Sans"/>
              <a:cs typeface="Gill Sans"/>
              <a:sym typeface="Gill Sans"/>
            </a:endParaRPr>
          </a:p>
        </p:txBody>
      </p:sp>
      <p:sp>
        <p:nvSpPr>
          <p:cNvPr id="675" name="Google Shape;675;p45"/>
          <p:cNvSpPr txBox="1"/>
          <p:nvPr/>
        </p:nvSpPr>
        <p:spPr>
          <a:xfrm>
            <a:off x="838200" y="1905000"/>
            <a:ext cx="8001000" cy="2522538"/>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u="sng">
                <a:solidFill>
                  <a:srgbClr val="FF0000"/>
                </a:solidFill>
                <a:latin typeface="Gill Sans"/>
                <a:ea typeface="Gill Sans"/>
                <a:cs typeface="Gill Sans"/>
                <a:sym typeface="Gill Sans"/>
              </a:rPr>
              <a:t>Forward Pass for Computing EET</a:t>
            </a:r>
            <a:endParaRPr sz="2000">
              <a:solidFill>
                <a:schemeClr val="dk1"/>
              </a:solidFill>
              <a:latin typeface="Gill Sans"/>
              <a:ea typeface="Gill Sans"/>
              <a:cs typeface="Gill Sans"/>
              <a:sym typeface="Gill Sans"/>
            </a:endParaRPr>
          </a:p>
          <a:p>
            <a:pPr marL="0" marR="0" lvl="0" indent="0" algn="just" rtl="0">
              <a:spcBef>
                <a:spcPts val="0"/>
              </a:spcBef>
              <a:spcAft>
                <a:spcPts val="0"/>
              </a:spcAft>
              <a:buNone/>
            </a:pPr>
            <a:r>
              <a:rPr lang="en-US" sz="2000">
                <a:solidFill>
                  <a:schemeClr val="dk1"/>
                </a:solidFill>
                <a:latin typeface="Gill Sans"/>
                <a:ea typeface="Gill Sans"/>
                <a:cs typeface="Gill Sans"/>
                <a:sym typeface="Gill Sans"/>
              </a:rPr>
              <a:t>Each activity starts as soon as possible, i.e., as soon as all of its predecessor activities are completed.</a:t>
            </a:r>
            <a:endParaRPr/>
          </a:p>
          <a:p>
            <a:pPr marL="457200" marR="0" lvl="0" indent="-457200" algn="just" rtl="0">
              <a:spcBef>
                <a:spcPts val="0"/>
              </a:spcBef>
              <a:spcAft>
                <a:spcPts val="0"/>
              </a:spcAft>
              <a:buClr>
                <a:schemeClr val="accent2"/>
              </a:buClr>
              <a:buSzPts val="1800"/>
              <a:buFont typeface="Bookman Old Style"/>
              <a:buAutoNum type="arabicPeriod"/>
            </a:pPr>
            <a:r>
              <a:rPr lang="en-US" sz="1800" b="1">
                <a:solidFill>
                  <a:schemeClr val="accent2"/>
                </a:solidFill>
                <a:latin typeface="Gill Sans"/>
                <a:ea typeface="Gill Sans"/>
                <a:cs typeface="Gill Sans"/>
                <a:sym typeface="Gill Sans"/>
              </a:rPr>
              <a:t>Direction: Left to right, from the beginning to the end of the project</a:t>
            </a:r>
            <a:endParaRPr/>
          </a:p>
          <a:p>
            <a:pPr marL="457200" marR="0" lvl="0" indent="-457200" algn="just" rtl="0">
              <a:spcBef>
                <a:spcPts val="0"/>
              </a:spcBef>
              <a:spcAft>
                <a:spcPts val="0"/>
              </a:spcAft>
              <a:buClr>
                <a:schemeClr val="accent2"/>
              </a:buClr>
              <a:buSzPts val="1800"/>
              <a:buFont typeface="Bookman Old Style"/>
              <a:buAutoNum type="arabicPeriod"/>
            </a:pPr>
            <a:r>
              <a:rPr lang="en-US" sz="1800" b="1">
                <a:solidFill>
                  <a:schemeClr val="accent2"/>
                </a:solidFill>
                <a:latin typeface="Gill Sans"/>
                <a:ea typeface="Gill Sans"/>
                <a:cs typeface="Gill Sans"/>
                <a:sym typeface="Gill Sans"/>
              </a:rPr>
              <a:t>Set: EET of the initial node = 0</a:t>
            </a:r>
            <a:endParaRPr/>
          </a:p>
          <a:p>
            <a:pPr marL="457200" marR="0" lvl="0" indent="-457200" algn="just" rtl="0">
              <a:spcBef>
                <a:spcPts val="0"/>
              </a:spcBef>
              <a:spcAft>
                <a:spcPts val="0"/>
              </a:spcAft>
              <a:buClr>
                <a:schemeClr val="accent2"/>
              </a:buClr>
              <a:buSzPts val="2000"/>
              <a:buFont typeface="Bookman Old Style"/>
              <a:buAutoNum type="arabicPeriod"/>
            </a:pPr>
            <a:r>
              <a:rPr lang="en-US" sz="2000" b="1">
                <a:solidFill>
                  <a:schemeClr val="accent2"/>
                </a:solidFill>
                <a:latin typeface="Gill Sans"/>
                <a:ea typeface="Gill Sans"/>
                <a:cs typeface="Gill Sans"/>
                <a:sym typeface="Gill Sans"/>
              </a:rPr>
              <a:t>Add:</a:t>
            </a:r>
            <a:r>
              <a:rPr lang="en-US" sz="1800" b="1">
                <a:solidFill>
                  <a:schemeClr val="accent2"/>
                </a:solidFill>
                <a:latin typeface="Gill Sans"/>
                <a:ea typeface="Gill Sans"/>
                <a:cs typeface="Gill Sans"/>
                <a:sym typeface="Gill Sans"/>
              </a:rPr>
              <a:t> </a:t>
            </a:r>
            <a:r>
              <a:rPr lang="en-US" sz="2000" b="1">
                <a:solidFill>
                  <a:schemeClr val="accent2"/>
                </a:solidFill>
                <a:latin typeface="Gill Sans"/>
                <a:ea typeface="Gill Sans"/>
                <a:cs typeface="Gill Sans"/>
                <a:sym typeface="Gill Sans"/>
              </a:rPr>
              <a:t>EET</a:t>
            </a:r>
            <a:r>
              <a:rPr lang="en-US" sz="2000" b="1" baseline="-25000">
                <a:solidFill>
                  <a:schemeClr val="accent2"/>
                </a:solidFill>
                <a:latin typeface="Gill Sans"/>
                <a:ea typeface="Gill Sans"/>
                <a:cs typeface="Gill Sans"/>
                <a:sym typeface="Gill Sans"/>
              </a:rPr>
              <a:t>j</a:t>
            </a:r>
            <a:r>
              <a:rPr lang="en-US" sz="2000" b="1">
                <a:solidFill>
                  <a:schemeClr val="accent2"/>
                </a:solidFill>
                <a:latin typeface="Gill Sans"/>
                <a:ea typeface="Gill Sans"/>
                <a:cs typeface="Gill Sans"/>
                <a:sym typeface="Gill Sans"/>
              </a:rPr>
              <a:t> = EET</a:t>
            </a:r>
            <a:r>
              <a:rPr lang="en-US" sz="2000" b="1" baseline="-25000">
                <a:solidFill>
                  <a:schemeClr val="accent2"/>
                </a:solidFill>
                <a:latin typeface="Gill Sans"/>
                <a:ea typeface="Gill Sans"/>
                <a:cs typeface="Gill Sans"/>
                <a:sym typeface="Gill Sans"/>
              </a:rPr>
              <a:t>i</a:t>
            </a:r>
            <a:r>
              <a:rPr lang="en-US" sz="2000" b="1">
                <a:solidFill>
                  <a:schemeClr val="accent2"/>
                </a:solidFill>
                <a:latin typeface="Gill Sans"/>
                <a:ea typeface="Gill Sans"/>
                <a:cs typeface="Gill Sans"/>
                <a:sym typeface="Gill Sans"/>
              </a:rPr>
              <a:t> + D</a:t>
            </a:r>
            <a:r>
              <a:rPr lang="en-US" sz="2000" b="1" baseline="-25000">
                <a:solidFill>
                  <a:schemeClr val="accent2"/>
                </a:solidFill>
                <a:latin typeface="Gill Sans"/>
                <a:ea typeface="Gill Sans"/>
                <a:cs typeface="Gill Sans"/>
                <a:sym typeface="Gill Sans"/>
              </a:rPr>
              <a:t>ij</a:t>
            </a:r>
            <a:endParaRPr/>
          </a:p>
          <a:p>
            <a:pPr marL="457200" marR="0" lvl="0" indent="-457200" algn="just" rtl="0">
              <a:spcBef>
                <a:spcPts val="0"/>
              </a:spcBef>
              <a:spcAft>
                <a:spcPts val="0"/>
              </a:spcAft>
              <a:buClr>
                <a:schemeClr val="accent2"/>
              </a:buClr>
              <a:buSzPts val="1800"/>
              <a:buFont typeface="Bookman Old Style"/>
              <a:buAutoNum type="arabicPeriod"/>
            </a:pPr>
            <a:r>
              <a:rPr lang="en-US" sz="1800" b="1">
                <a:solidFill>
                  <a:schemeClr val="accent2"/>
                </a:solidFill>
                <a:latin typeface="Gill Sans"/>
                <a:ea typeface="Gill Sans"/>
                <a:cs typeface="Gill Sans"/>
                <a:sym typeface="Gill Sans"/>
              </a:rPr>
              <a:t>Take the maximum</a:t>
            </a:r>
            <a:endParaRPr/>
          </a:p>
          <a:p>
            <a:pPr marL="0" marR="0" lvl="0" indent="0" algn="just" rtl="0">
              <a:spcBef>
                <a:spcPts val="0"/>
              </a:spcBef>
              <a:spcAft>
                <a:spcPts val="0"/>
              </a:spcAft>
              <a:buNone/>
            </a:pPr>
            <a:r>
              <a:rPr lang="en-US" sz="2000" b="1">
                <a:solidFill>
                  <a:schemeClr val="dk1"/>
                </a:solidFill>
                <a:latin typeface="Gill Sans"/>
                <a:ea typeface="Gill Sans"/>
                <a:cs typeface="Gill Sans"/>
                <a:sym typeface="Gill Sans"/>
              </a:rPr>
              <a:t>The estimated project duration = EET of the last node.</a:t>
            </a:r>
            <a:endParaRPr/>
          </a:p>
        </p:txBody>
      </p:sp>
      <p:sp>
        <p:nvSpPr>
          <p:cNvPr id="676" name="Google Shape;676;p45"/>
          <p:cNvSpPr txBox="1"/>
          <p:nvPr/>
        </p:nvSpPr>
        <p:spPr>
          <a:xfrm>
            <a:off x="838200" y="1106488"/>
            <a:ext cx="8001000" cy="646112"/>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800" b="1">
                <a:solidFill>
                  <a:schemeClr val="dk1"/>
                </a:solidFill>
                <a:latin typeface="Gill Sans"/>
                <a:ea typeface="Gill Sans"/>
                <a:cs typeface="Gill Sans"/>
                <a:sym typeface="Gill Sans"/>
              </a:rPr>
              <a:t>Early Event Time (Earliest occurrence time for event)</a:t>
            </a:r>
            <a:r>
              <a:rPr lang="en-US" sz="1800">
                <a:solidFill>
                  <a:schemeClr val="dk1"/>
                </a:solidFill>
                <a:latin typeface="Gill Sans"/>
                <a:ea typeface="Gill Sans"/>
                <a:cs typeface="Gill Sans"/>
                <a:sym typeface="Gill Sans"/>
              </a:rPr>
              <a:t> is the earliest time at which an event can occur, considering the duration of precedent activities.</a:t>
            </a:r>
            <a:endParaRPr/>
          </a:p>
        </p:txBody>
      </p:sp>
      <p:grpSp>
        <p:nvGrpSpPr>
          <p:cNvPr id="677" name="Google Shape;677;p45"/>
          <p:cNvGrpSpPr/>
          <p:nvPr/>
        </p:nvGrpSpPr>
        <p:grpSpPr>
          <a:xfrm>
            <a:off x="1905000" y="4572000"/>
            <a:ext cx="5562600" cy="1371600"/>
            <a:chOff x="1905000" y="4267200"/>
            <a:chExt cx="5562600" cy="1524000"/>
          </a:xfrm>
        </p:grpSpPr>
        <p:grpSp>
          <p:nvGrpSpPr>
            <p:cNvPr id="678" name="Google Shape;678;p45"/>
            <p:cNvGrpSpPr/>
            <p:nvPr/>
          </p:nvGrpSpPr>
          <p:grpSpPr>
            <a:xfrm>
              <a:off x="1905000" y="4267200"/>
              <a:ext cx="5562600" cy="1524000"/>
              <a:chOff x="2684463" y="3657600"/>
              <a:chExt cx="5562600" cy="1524000"/>
            </a:xfrm>
          </p:grpSpPr>
          <p:sp>
            <p:nvSpPr>
              <p:cNvPr id="679" name="Google Shape;679;p45"/>
              <p:cNvSpPr/>
              <p:nvPr/>
            </p:nvSpPr>
            <p:spPr>
              <a:xfrm>
                <a:off x="2684463" y="3657600"/>
                <a:ext cx="1463675" cy="1524000"/>
              </a:xfrm>
              <a:prstGeom prst="ellipse">
                <a:avLst/>
              </a:prstGeom>
              <a:solidFill>
                <a:schemeClr val="lt1"/>
              </a:solidFill>
              <a:ln w="127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                 </a:t>
                </a: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a:t>
                </a:r>
                <a:endParaRPr sz="1600" b="1">
                  <a:solidFill>
                    <a:schemeClr val="dk1"/>
                  </a:solidFill>
                  <a:latin typeface="Times New Roman"/>
                  <a:ea typeface="Times New Roman"/>
                  <a:cs typeface="Times New Roman"/>
                  <a:sym typeface="Times New Roman"/>
                </a:endParaRPr>
              </a:p>
            </p:txBody>
          </p:sp>
          <p:grpSp>
            <p:nvGrpSpPr>
              <p:cNvPr id="680" name="Google Shape;680;p45"/>
              <p:cNvGrpSpPr/>
              <p:nvPr/>
            </p:nvGrpSpPr>
            <p:grpSpPr>
              <a:xfrm>
                <a:off x="6783388" y="3657600"/>
                <a:ext cx="1463675" cy="1524000"/>
                <a:chOff x="4680" y="3240"/>
                <a:chExt cx="1440" cy="1440"/>
              </a:xfrm>
            </p:grpSpPr>
            <p:sp>
              <p:nvSpPr>
                <p:cNvPr id="681" name="Google Shape;681;p45"/>
                <p:cNvSpPr/>
                <p:nvPr/>
              </p:nvSpPr>
              <p:spPr>
                <a:xfrm>
                  <a:off x="4680" y="3240"/>
                  <a:ext cx="1440" cy="1440"/>
                </a:xfrm>
                <a:prstGeom prst="ellipse">
                  <a:avLst/>
                </a:prstGeom>
                <a:solidFill>
                  <a:schemeClr val="lt1"/>
                </a:solidFill>
                <a:ln w="12700"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                 </a:t>
                  </a:r>
                  <a:r>
                    <a:rPr lang="en-US" sz="1600" b="1">
                      <a:solidFill>
                        <a:schemeClr val="dk1"/>
                      </a:solidFill>
                      <a:latin typeface="Times New Roman"/>
                      <a:ea typeface="Times New Roman"/>
                      <a:cs typeface="Times New Roman"/>
                      <a:sym typeface="Times New Roman"/>
                    </a:rPr>
                    <a:t>        </a:t>
                  </a:r>
                  <a:endParaRPr/>
                </a:p>
              </p:txBody>
            </p:sp>
            <p:cxnSp>
              <p:nvCxnSpPr>
                <p:cNvPr id="682" name="Google Shape;682;p45"/>
                <p:cNvCxnSpPr/>
                <p:nvPr/>
              </p:nvCxnSpPr>
              <p:spPr>
                <a:xfrm>
                  <a:off x="5400" y="3240"/>
                  <a:ext cx="0" cy="1440"/>
                </a:xfrm>
                <a:prstGeom prst="straightConnector1">
                  <a:avLst/>
                </a:prstGeom>
                <a:solidFill>
                  <a:schemeClr val="lt1"/>
                </a:solidFill>
                <a:ln w="12700" cap="flat" cmpd="sng">
                  <a:solidFill>
                    <a:srgbClr val="000000"/>
                  </a:solidFill>
                  <a:prstDash val="solid"/>
                  <a:round/>
                  <a:headEnd type="none" w="med" len="med"/>
                  <a:tailEnd type="none" w="med" len="med"/>
                </a:ln>
              </p:spPr>
            </p:cxnSp>
            <p:cxnSp>
              <p:nvCxnSpPr>
                <p:cNvPr id="683" name="Google Shape;683;p45"/>
                <p:cNvCxnSpPr/>
                <p:nvPr/>
              </p:nvCxnSpPr>
              <p:spPr>
                <a:xfrm>
                  <a:off x="5400" y="3960"/>
                  <a:ext cx="720" cy="0"/>
                </a:xfrm>
                <a:prstGeom prst="straightConnector1">
                  <a:avLst/>
                </a:prstGeom>
                <a:solidFill>
                  <a:schemeClr val="lt1"/>
                </a:solidFill>
                <a:ln w="12700" cap="flat" cmpd="sng">
                  <a:solidFill>
                    <a:srgbClr val="000000"/>
                  </a:solidFill>
                  <a:prstDash val="solid"/>
                  <a:round/>
                  <a:headEnd type="none" w="med" len="med"/>
                  <a:tailEnd type="none" w="med" len="med"/>
                </a:ln>
              </p:spPr>
            </p:cxnSp>
          </p:grpSp>
          <p:sp>
            <p:nvSpPr>
              <p:cNvPr id="684" name="Google Shape;684;p45"/>
              <p:cNvSpPr txBox="1"/>
              <p:nvPr/>
            </p:nvSpPr>
            <p:spPr>
              <a:xfrm>
                <a:off x="6934200" y="4246959"/>
                <a:ext cx="474663" cy="341974"/>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chemeClr val="dk1"/>
                    </a:solidFill>
                    <a:latin typeface="Gill Sans"/>
                    <a:ea typeface="Gill Sans"/>
                    <a:cs typeface="Gill Sans"/>
                    <a:sym typeface="Gill Sans"/>
                  </a:rPr>
                  <a:t>j</a:t>
                </a:r>
                <a:endParaRPr/>
              </a:p>
            </p:txBody>
          </p:sp>
        </p:grpSp>
        <p:cxnSp>
          <p:nvCxnSpPr>
            <p:cNvPr id="685" name="Google Shape;685;p45"/>
            <p:cNvCxnSpPr/>
            <p:nvPr/>
          </p:nvCxnSpPr>
          <p:spPr>
            <a:xfrm>
              <a:off x="2649537" y="4267200"/>
              <a:ext cx="0" cy="1524000"/>
            </a:xfrm>
            <a:prstGeom prst="straightConnector1">
              <a:avLst/>
            </a:prstGeom>
            <a:noFill/>
            <a:ln w="12700" cap="flat" cmpd="sng">
              <a:solidFill>
                <a:srgbClr val="000000"/>
              </a:solidFill>
              <a:prstDash val="solid"/>
              <a:round/>
              <a:headEnd type="none" w="med" len="med"/>
              <a:tailEnd type="none" w="med" len="med"/>
            </a:ln>
          </p:spPr>
        </p:cxnSp>
        <p:cxnSp>
          <p:nvCxnSpPr>
            <p:cNvPr id="686" name="Google Shape;686;p45"/>
            <p:cNvCxnSpPr/>
            <p:nvPr/>
          </p:nvCxnSpPr>
          <p:spPr>
            <a:xfrm>
              <a:off x="2649537" y="5029200"/>
              <a:ext cx="731838" cy="0"/>
            </a:xfrm>
            <a:prstGeom prst="straightConnector1">
              <a:avLst/>
            </a:prstGeom>
            <a:noFill/>
            <a:ln w="12700" cap="flat" cmpd="sng">
              <a:solidFill>
                <a:srgbClr val="000000"/>
              </a:solidFill>
              <a:prstDash val="solid"/>
              <a:round/>
              <a:headEnd type="none" w="med" len="med"/>
              <a:tailEnd type="none" w="med" len="med"/>
            </a:ln>
          </p:spPr>
        </p:cxnSp>
        <p:sp>
          <p:nvSpPr>
            <p:cNvPr id="687" name="Google Shape;687;p45"/>
            <p:cNvSpPr txBox="1"/>
            <p:nvPr/>
          </p:nvSpPr>
          <p:spPr>
            <a:xfrm>
              <a:off x="2039937" y="4812268"/>
              <a:ext cx="457200" cy="369332"/>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0" tIns="0" rIns="0" bIns="0" anchor="t" anchorCtr="0">
              <a:sp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i</a:t>
              </a:r>
              <a:endParaRPr/>
            </a:p>
          </p:txBody>
        </p:sp>
        <p:sp>
          <p:nvSpPr>
            <p:cNvPr id="688" name="Google Shape;688;p45"/>
            <p:cNvSpPr txBox="1"/>
            <p:nvPr/>
          </p:nvSpPr>
          <p:spPr>
            <a:xfrm>
              <a:off x="6781800" y="4605867"/>
              <a:ext cx="515937" cy="27357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0" tIns="0" rIns="0" bIns="0" anchor="t" anchorCtr="0">
              <a:spAutoFit/>
            </a:bodyPr>
            <a:lstStyle/>
            <a:p>
              <a:pPr marL="0" marR="0" lvl="0" indent="0" algn="just" rtl="0">
                <a:spcBef>
                  <a:spcPts val="0"/>
                </a:spcBef>
                <a:spcAft>
                  <a:spcPts val="0"/>
                </a:spcAft>
                <a:buNone/>
              </a:pPr>
              <a:r>
                <a:rPr lang="en-US" sz="1600" b="1">
                  <a:solidFill>
                    <a:schemeClr val="accent2"/>
                  </a:solidFill>
                  <a:latin typeface="Gill Sans"/>
                  <a:ea typeface="Gill Sans"/>
                  <a:cs typeface="Gill Sans"/>
                  <a:sym typeface="Gill Sans"/>
                </a:rPr>
                <a:t>EET</a:t>
              </a:r>
              <a:r>
                <a:rPr lang="en-US" sz="1600" b="1" baseline="-25000">
                  <a:solidFill>
                    <a:schemeClr val="accent2"/>
                  </a:solidFill>
                  <a:latin typeface="Gill Sans"/>
                  <a:ea typeface="Gill Sans"/>
                  <a:cs typeface="Gill Sans"/>
                  <a:sym typeface="Gill Sans"/>
                </a:rPr>
                <a:t>j</a:t>
              </a:r>
              <a:endParaRPr sz="1600" b="1">
                <a:solidFill>
                  <a:schemeClr val="dk1"/>
                </a:solidFill>
                <a:latin typeface="Gill Sans"/>
                <a:ea typeface="Gill Sans"/>
                <a:cs typeface="Gill Sans"/>
                <a:sym typeface="Gill Sans"/>
              </a:endParaRPr>
            </a:p>
          </p:txBody>
        </p:sp>
        <p:sp>
          <p:nvSpPr>
            <p:cNvPr id="689" name="Google Shape;689;p45"/>
            <p:cNvSpPr txBox="1"/>
            <p:nvPr/>
          </p:nvSpPr>
          <p:spPr>
            <a:xfrm>
              <a:off x="2725736" y="4648200"/>
              <a:ext cx="550863" cy="27357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0" tIns="0" rIns="0" bIns="0" anchor="t" anchorCtr="0">
              <a:spAutoFit/>
            </a:bodyPr>
            <a:lstStyle/>
            <a:p>
              <a:pPr marL="0" marR="0" lvl="0" indent="0" algn="just" rtl="0">
                <a:spcBef>
                  <a:spcPts val="0"/>
                </a:spcBef>
                <a:spcAft>
                  <a:spcPts val="0"/>
                </a:spcAft>
                <a:buNone/>
              </a:pPr>
              <a:r>
                <a:rPr lang="en-US" sz="1600" b="1">
                  <a:solidFill>
                    <a:schemeClr val="accent2"/>
                  </a:solidFill>
                  <a:latin typeface="Gill Sans"/>
                  <a:ea typeface="Gill Sans"/>
                  <a:cs typeface="Gill Sans"/>
                  <a:sym typeface="Gill Sans"/>
                </a:rPr>
                <a:t>EET</a:t>
              </a:r>
              <a:r>
                <a:rPr lang="en-US" sz="1600" b="1" baseline="-25000">
                  <a:solidFill>
                    <a:schemeClr val="accent2"/>
                  </a:solidFill>
                  <a:latin typeface="Gill Sans"/>
                  <a:ea typeface="Gill Sans"/>
                  <a:cs typeface="Gill Sans"/>
                  <a:sym typeface="Gill Sans"/>
                </a:rPr>
                <a:t>i</a:t>
              </a:r>
              <a:endParaRPr sz="1600" b="1">
                <a:solidFill>
                  <a:schemeClr val="dk1"/>
                </a:solidFill>
                <a:latin typeface="Gill Sans"/>
                <a:ea typeface="Gill Sans"/>
                <a:cs typeface="Gill Sans"/>
                <a:sym typeface="Gill Sans"/>
              </a:endParaRPr>
            </a:p>
          </p:txBody>
        </p:sp>
        <p:sp>
          <p:nvSpPr>
            <p:cNvPr id="690" name="Google Shape;690;p45"/>
            <p:cNvSpPr txBox="1"/>
            <p:nvPr/>
          </p:nvSpPr>
          <p:spPr>
            <a:xfrm>
              <a:off x="3979863" y="4605867"/>
              <a:ext cx="1049337" cy="27357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0" tIns="0" rIns="0" bIns="0" anchor="t" anchorCtr="0">
              <a:spAutoFit/>
            </a:bodyPr>
            <a:lstStyle/>
            <a:p>
              <a:pPr marL="0" marR="0" lvl="0" indent="0" algn="ctr" rtl="0">
                <a:spcBef>
                  <a:spcPts val="0"/>
                </a:spcBef>
                <a:spcAft>
                  <a:spcPts val="0"/>
                </a:spcAft>
                <a:buNone/>
              </a:pPr>
              <a:r>
                <a:rPr lang="en-US" sz="1600" b="1">
                  <a:solidFill>
                    <a:schemeClr val="accent2"/>
                  </a:solidFill>
                  <a:latin typeface="Gill Sans"/>
                  <a:ea typeface="Gill Sans"/>
                  <a:cs typeface="Gill Sans"/>
                  <a:sym typeface="Gill Sans"/>
                </a:rPr>
                <a:t>Activity</a:t>
              </a:r>
              <a:endParaRPr sz="1600" b="1">
                <a:solidFill>
                  <a:schemeClr val="dk1"/>
                </a:solidFill>
                <a:latin typeface="Gill Sans"/>
                <a:ea typeface="Gill Sans"/>
                <a:cs typeface="Gill Sans"/>
                <a:sym typeface="Gill Sans"/>
              </a:endParaRPr>
            </a:p>
          </p:txBody>
        </p:sp>
        <p:sp>
          <p:nvSpPr>
            <p:cNvPr id="691" name="Google Shape;691;p45"/>
            <p:cNvSpPr txBox="1"/>
            <p:nvPr/>
          </p:nvSpPr>
          <p:spPr>
            <a:xfrm>
              <a:off x="4267200" y="5163979"/>
              <a:ext cx="515937" cy="27357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0" tIns="0" rIns="0" bIns="0" anchor="t" anchorCtr="0">
              <a:spAutoFit/>
            </a:bodyPr>
            <a:lstStyle/>
            <a:p>
              <a:pPr marL="0" marR="0" lvl="0" indent="0" algn="ctr" rtl="0">
                <a:spcBef>
                  <a:spcPts val="0"/>
                </a:spcBef>
                <a:spcAft>
                  <a:spcPts val="0"/>
                </a:spcAft>
                <a:buNone/>
              </a:pPr>
              <a:r>
                <a:rPr lang="en-US" sz="1600" b="1">
                  <a:solidFill>
                    <a:schemeClr val="accent2"/>
                  </a:solidFill>
                  <a:latin typeface="Gill Sans"/>
                  <a:ea typeface="Gill Sans"/>
                  <a:cs typeface="Gill Sans"/>
                  <a:sym typeface="Gill Sans"/>
                </a:rPr>
                <a:t>D</a:t>
              </a:r>
              <a:r>
                <a:rPr lang="en-US" sz="1600" b="1" baseline="-25000">
                  <a:solidFill>
                    <a:schemeClr val="accent2"/>
                  </a:solidFill>
                  <a:latin typeface="Gill Sans"/>
                  <a:ea typeface="Gill Sans"/>
                  <a:cs typeface="Gill Sans"/>
                  <a:sym typeface="Gill Sans"/>
                </a:rPr>
                <a:t>ij</a:t>
              </a:r>
              <a:endParaRPr sz="1600" b="1">
                <a:solidFill>
                  <a:schemeClr val="dk1"/>
                </a:solidFill>
                <a:latin typeface="Gill Sans"/>
                <a:ea typeface="Gill Sans"/>
                <a:cs typeface="Gill Sans"/>
                <a:sym typeface="Gill Sans"/>
              </a:endParaRPr>
            </a:p>
          </p:txBody>
        </p:sp>
        <p:cxnSp>
          <p:nvCxnSpPr>
            <p:cNvPr id="692" name="Google Shape;692;p45"/>
            <p:cNvCxnSpPr>
              <a:stCxn id="686" idx="1"/>
              <a:endCxn id="681" idx="2"/>
            </p:cNvCxnSpPr>
            <p:nvPr/>
          </p:nvCxnSpPr>
          <p:spPr>
            <a:xfrm>
              <a:off x="3381325" y="5029200"/>
              <a:ext cx="2622600" cy="0"/>
            </a:xfrm>
            <a:prstGeom prst="straightConnector1">
              <a:avLst/>
            </a:prstGeom>
            <a:noFill/>
            <a:ln w="19050" cap="flat" cmpd="sng">
              <a:solidFill>
                <a:schemeClr val="dk1"/>
              </a:solidFill>
              <a:prstDash val="solid"/>
              <a:round/>
              <a:headEnd type="none" w="sm" len="sm"/>
              <a:tailEnd type="stealth" w="med" len="med"/>
            </a:ln>
          </p:spPr>
        </p:cxnSp>
      </p:gr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46"/>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698" name="Google Shape;698;p46"/>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46</a:t>
            </a:fld>
            <a:endParaRPr sz="1400">
              <a:solidFill>
                <a:schemeClr val="dk2"/>
              </a:solidFill>
              <a:latin typeface="Gill Sans"/>
              <a:ea typeface="Gill Sans"/>
              <a:cs typeface="Gill Sans"/>
              <a:sym typeface="Gill Sans"/>
            </a:endParaRPr>
          </a:p>
        </p:txBody>
      </p:sp>
      <p:grpSp>
        <p:nvGrpSpPr>
          <p:cNvPr id="699" name="Google Shape;699;p46"/>
          <p:cNvGrpSpPr/>
          <p:nvPr/>
        </p:nvGrpSpPr>
        <p:grpSpPr>
          <a:xfrm>
            <a:off x="895875" y="1791725"/>
            <a:ext cx="7943325" cy="1584900"/>
            <a:chOff x="768" y="1680"/>
            <a:chExt cx="4320" cy="576"/>
          </a:xfrm>
        </p:grpSpPr>
        <p:sp>
          <p:nvSpPr>
            <p:cNvPr id="700" name="Google Shape;700;p46"/>
            <p:cNvSpPr/>
            <p:nvPr/>
          </p:nvSpPr>
          <p:spPr>
            <a:xfrm>
              <a:off x="816" y="1776"/>
              <a:ext cx="528" cy="48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400" b="1">
                <a:solidFill>
                  <a:schemeClr val="dk1"/>
                </a:solidFill>
                <a:latin typeface="Gill Sans"/>
                <a:ea typeface="Gill Sans"/>
                <a:cs typeface="Gill Sans"/>
                <a:sym typeface="Gill Sans"/>
              </a:endParaRPr>
            </a:p>
          </p:txBody>
        </p:sp>
        <p:sp>
          <p:nvSpPr>
            <p:cNvPr id="701" name="Google Shape;701;p46"/>
            <p:cNvSpPr/>
            <p:nvPr/>
          </p:nvSpPr>
          <p:spPr>
            <a:xfrm>
              <a:off x="2016" y="1776"/>
              <a:ext cx="528" cy="48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400" b="1">
                <a:solidFill>
                  <a:schemeClr val="dk1"/>
                </a:solidFill>
                <a:latin typeface="Gill Sans"/>
                <a:ea typeface="Gill Sans"/>
                <a:cs typeface="Gill Sans"/>
                <a:sym typeface="Gill Sans"/>
              </a:endParaRPr>
            </a:p>
          </p:txBody>
        </p:sp>
        <p:cxnSp>
          <p:nvCxnSpPr>
            <p:cNvPr id="702" name="Google Shape;702;p46"/>
            <p:cNvCxnSpPr/>
            <p:nvPr/>
          </p:nvCxnSpPr>
          <p:spPr>
            <a:xfrm rot="10800000">
              <a:off x="1056" y="2016"/>
              <a:ext cx="960" cy="0"/>
            </a:xfrm>
            <a:prstGeom prst="straightConnector1">
              <a:avLst/>
            </a:prstGeom>
            <a:noFill/>
            <a:ln w="19050" cap="flat" cmpd="sng">
              <a:solidFill>
                <a:schemeClr val="dk1"/>
              </a:solidFill>
              <a:prstDash val="solid"/>
              <a:round/>
              <a:headEnd type="stealth" w="med" len="med"/>
              <a:tailEnd type="none" w="med" len="med"/>
            </a:ln>
          </p:spPr>
        </p:cxnSp>
        <p:sp>
          <p:nvSpPr>
            <p:cNvPr id="703" name="Google Shape;703;p46"/>
            <p:cNvSpPr/>
            <p:nvPr/>
          </p:nvSpPr>
          <p:spPr>
            <a:xfrm>
              <a:off x="960" y="1680"/>
              <a:ext cx="432" cy="528"/>
            </a:xfrm>
            <a:prstGeom prst="ellipse">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600" b="1">
                  <a:solidFill>
                    <a:schemeClr val="dk1"/>
                  </a:solidFill>
                  <a:latin typeface="Gill Sans"/>
                  <a:ea typeface="Gill Sans"/>
                  <a:cs typeface="Gill Sans"/>
                  <a:sym typeface="Gill Sans"/>
                </a:rPr>
                <a:t>0</a:t>
              </a:r>
              <a:endParaRPr/>
            </a:p>
          </p:txBody>
        </p:sp>
        <p:sp>
          <p:nvSpPr>
            <p:cNvPr id="704" name="Google Shape;704;p46"/>
            <p:cNvSpPr/>
            <p:nvPr/>
          </p:nvSpPr>
          <p:spPr>
            <a:xfrm>
              <a:off x="2739" y="2049"/>
              <a:ext cx="210" cy="170"/>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600" b="1">
                  <a:solidFill>
                    <a:schemeClr val="dk1"/>
                  </a:solidFill>
                  <a:latin typeface="Gill Sans"/>
                  <a:ea typeface="Gill Sans"/>
                  <a:cs typeface="Gill Sans"/>
                  <a:sym typeface="Gill Sans"/>
                </a:rPr>
                <a:t>1</a:t>
              </a:r>
              <a:endParaRPr/>
            </a:p>
          </p:txBody>
        </p:sp>
        <p:cxnSp>
          <p:nvCxnSpPr>
            <p:cNvPr id="705" name="Google Shape;705;p46"/>
            <p:cNvCxnSpPr/>
            <p:nvPr/>
          </p:nvCxnSpPr>
          <p:spPr>
            <a:xfrm>
              <a:off x="1056" y="1776"/>
              <a:ext cx="0" cy="480"/>
            </a:xfrm>
            <a:prstGeom prst="straightConnector1">
              <a:avLst/>
            </a:prstGeom>
            <a:noFill/>
            <a:ln w="12700" cap="flat" cmpd="sng">
              <a:solidFill>
                <a:schemeClr val="dk1"/>
              </a:solidFill>
              <a:prstDash val="solid"/>
              <a:round/>
              <a:headEnd type="none" w="med" len="med"/>
              <a:tailEnd type="none" w="med" len="med"/>
            </a:ln>
          </p:spPr>
        </p:cxnSp>
        <p:cxnSp>
          <p:nvCxnSpPr>
            <p:cNvPr id="706" name="Google Shape;706;p46"/>
            <p:cNvCxnSpPr/>
            <p:nvPr/>
          </p:nvCxnSpPr>
          <p:spPr>
            <a:xfrm rot="10800000">
              <a:off x="2304" y="2016"/>
              <a:ext cx="960" cy="0"/>
            </a:xfrm>
            <a:prstGeom prst="straightConnector1">
              <a:avLst/>
            </a:prstGeom>
            <a:noFill/>
            <a:ln w="19050" cap="flat" cmpd="sng">
              <a:solidFill>
                <a:schemeClr val="dk1"/>
              </a:solidFill>
              <a:prstDash val="solid"/>
              <a:round/>
              <a:headEnd type="stealth" w="med" len="med"/>
              <a:tailEnd type="none" w="med" len="med"/>
            </a:ln>
          </p:spPr>
        </p:cxnSp>
        <p:cxnSp>
          <p:nvCxnSpPr>
            <p:cNvPr id="707" name="Google Shape;707;p46"/>
            <p:cNvCxnSpPr/>
            <p:nvPr/>
          </p:nvCxnSpPr>
          <p:spPr>
            <a:xfrm>
              <a:off x="2304" y="1776"/>
              <a:ext cx="0" cy="480"/>
            </a:xfrm>
            <a:prstGeom prst="straightConnector1">
              <a:avLst/>
            </a:prstGeom>
            <a:noFill/>
            <a:ln w="12700" cap="flat" cmpd="sng">
              <a:solidFill>
                <a:schemeClr val="dk1"/>
              </a:solidFill>
              <a:prstDash val="solid"/>
              <a:round/>
              <a:headEnd type="none" w="med" len="med"/>
              <a:tailEnd type="none" w="med" len="med"/>
            </a:ln>
          </p:spPr>
        </p:cxnSp>
        <p:sp>
          <p:nvSpPr>
            <p:cNvPr id="708" name="Google Shape;708;p46"/>
            <p:cNvSpPr/>
            <p:nvPr/>
          </p:nvSpPr>
          <p:spPr>
            <a:xfrm>
              <a:off x="768" y="1824"/>
              <a:ext cx="384" cy="432"/>
            </a:xfrm>
            <a:prstGeom prst="ellipse">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600" b="1">
                  <a:solidFill>
                    <a:schemeClr val="dk1"/>
                  </a:solidFill>
                  <a:latin typeface="Gill Sans"/>
                  <a:ea typeface="Gill Sans"/>
                  <a:cs typeface="Gill Sans"/>
                  <a:sym typeface="Gill Sans"/>
                </a:rPr>
                <a:t>10</a:t>
              </a:r>
              <a:endParaRPr/>
            </a:p>
          </p:txBody>
        </p:sp>
        <p:sp>
          <p:nvSpPr>
            <p:cNvPr id="709" name="Google Shape;709;p46"/>
            <p:cNvSpPr/>
            <p:nvPr/>
          </p:nvSpPr>
          <p:spPr>
            <a:xfrm>
              <a:off x="1968" y="1824"/>
              <a:ext cx="384" cy="432"/>
            </a:xfrm>
            <a:prstGeom prst="ellipse">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600" b="1">
                  <a:solidFill>
                    <a:schemeClr val="dk1"/>
                  </a:solidFill>
                  <a:latin typeface="Gill Sans"/>
                  <a:ea typeface="Gill Sans"/>
                  <a:cs typeface="Gill Sans"/>
                  <a:sym typeface="Gill Sans"/>
                </a:rPr>
                <a:t>20</a:t>
              </a:r>
              <a:endParaRPr/>
            </a:p>
          </p:txBody>
        </p:sp>
        <p:sp>
          <p:nvSpPr>
            <p:cNvPr id="710" name="Google Shape;710;p46"/>
            <p:cNvSpPr/>
            <p:nvPr/>
          </p:nvSpPr>
          <p:spPr>
            <a:xfrm>
              <a:off x="2208" y="1680"/>
              <a:ext cx="432" cy="528"/>
            </a:xfrm>
            <a:prstGeom prst="ellipse">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600" b="1">
                  <a:solidFill>
                    <a:schemeClr val="dk1"/>
                  </a:solidFill>
                  <a:latin typeface="Gill Sans"/>
                  <a:ea typeface="Gill Sans"/>
                  <a:cs typeface="Gill Sans"/>
                  <a:sym typeface="Gill Sans"/>
                </a:rPr>
                <a:t>3</a:t>
              </a:r>
              <a:endParaRPr/>
            </a:p>
          </p:txBody>
        </p:sp>
        <p:sp>
          <p:nvSpPr>
            <p:cNvPr id="711" name="Google Shape;711;p46"/>
            <p:cNvSpPr/>
            <p:nvPr/>
          </p:nvSpPr>
          <p:spPr>
            <a:xfrm>
              <a:off x="1487" y="2077"/>
              <a:ext cx="288" cy="144"/>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600" b="1">
                  <a:solidFill>
                    <a:schemeClr val="dk1"/>
                  </a:solidFill>
                  <a:latin typeface="Gill Sans"/>
                  <a:ea typeface="Gill Sans"/>
                  <a:cs typeface="Gill Sans"/>
                  <a:sym typeface="Gill Sans"/>
                </a:rPr>
                <a:t>3</a:t>
              </a:r>
              <a:endParaRPr/>
            </a:p>
          </p:txBody>
        </p:sp>
        <p:sp>
          <p:nvSpPr>
            <p:cNvPr id="712" name="Google Shape;712;p46"/>
            <p:cNvSpPr txBox="1"/>
            <p:nvPr/>
          </p:nvSpPr>
          <p:spPr>
            <a:xfrm>
              <a:off x="1482" y="1877"/>
              <a:ext cx="300" cy="0"/>
            </a:xfrm>
            <a:prstGeom prst="rect">
              <a:avLst/>
            </a:prstGeom>
            <a:solidFill>
              <a:schemeClr val="lt1"/>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chemeClr val="dk1"/>
                  </a:solidFill>
                  <a:latin typeface="Gill Sans"/>
                  <a:ea typeface="Gill Sans"/>
                  <a:cs typeface="Gill Sans"/>
                  <a:sym typeface="Gill Sans"/>
                </a:rPr>
                <a:t>A</a:t>
              </a:r>
              <a:endParaRPr/>
            </a:p>
          </p:txBody>
        </p:sp>
        <p:sp>
          <p:nvSpPr>
            <p:cNvPr id="713" name="Google Shape;713;p46"/>
            <p:cNvSpPr txBox="1"/>
            <p:nvPr/>
          </p:nvSpPr>
          <p:spPr>
            <a:xfrm>
              <a:off x="2682" y="1877"/>
              <a:ext cx="300" cy="0"/>
            </a:xfrm>
            <a:prstGeom prst="rect">
              <a:avLst/>
            </a:prstGeom>
            <a:solidFill>
              <a:schemeClr val="lt1"/>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chemeClr val="dk1"/>
                  </a:solidFill>
                  <a:latin typeface="Gill Sans"/>
                  <a:ea typeface="Gill Sans"/>
                  <a:cs typeface="Gill Sans"/>
                  <a:sym typeface="Gill Sans"/>
                </a:rPr>
                <a:t>B</a:t>
              </a:r>
              <a:endParaRPr/>
            </a:p>
          </p:txBody>
        </p:sp>
        <p:sp>
          <p:nvSpPr>
            <p:cNvPr id="714" name="Google Shape;714;p46"/>
            <p:cNvSpPr/>
            <p:nvPr/>
          </p:nvSpPr>
          <p:spPr>
            <a:xfrm>
              <a:off x="3264" y="1776"/>
              <a:ext cx="528" cy="48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400" b="1">
                <a:solidFill>
                  <a:schemeClr val="dk1"/>
                </a:solidFill>
                <a:latin typeface="Gill Sans"/>
                <a:ea typeface="Gill Sans"/>
                <a:cs typeface="Gill Sans"/>
                <a:sym typeface="Gill Sans"/>
              </a:endParaRPr>
            </a:p>
          </p:txBody>
        </p:sp>
        <p:sp>
          <p:nvSpPr>
            <p:cNvPr id="715" name="Google Shape;715;p46"/>
            <p:cNvSpPr/>
            <p:nvPr/>
          </p:nvSpPr>
          <p:spPr>
            <a:xfrm>
              <a:off x="4017" y="2049"/>
              <a:ext cx="233" cy="155"/>
            </a:xfrm>
            <a:prstGeom prst="ellipse">
              <a:avLst/>
            </a:prstGeom>
            <a:solidFill>
              <a:schemeClr val="lt1"/>
            </a:solid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600" b="1">
                  <a:solidFill>
                    <a:schemeClr val="dk1"/>
                  </a:solidFill>
                  <a:latin typeface="Gill Sans"/>
                  <a:ea typeface="Gill Sans"/>
                  <a:cs typeface="Gill Sans"/>
                  <a:sym typeface="Gill Sans"/>
                </a:rPr>
                <a:t>8</a:t>
              </a:r>
              <a:endParaRPr/>
            </a:p>
          </p:txBody>
        </p:sp>
        <p:cxnSp>
          <p:nvCxnSpPr>
            <p:cNvPr id="716" name="Google Shape;716;p46"/>
            <p:cNvCxnSpPr/>
            <p:nvPr/>
          </p:nvCxnSpPr>
          <p:spPr>
            <a:xfrm rot="10800000">
              <a:off x="3552" y="2016"/>
              <a:ext cx="960" cy="0"/>
            </a:xfrm>
            <a:prstGeom prst="straightConnector1">
              <a:avLst/>
            </a:prstGeom>
            <a:noFill/>
            <a:ln w="19050" cap="flat" cmpd="sng">
              <a:solidFill>
                <a:schemeClr val="dk1"/>
              </a:solidFill>
              <a:prstDash val="solid"/>
              <a:round/>
              <a:headEnd type="stealth" w="med" len="med"/>
              <a:tailEnd type="none" w="med" len="med"/>
            </a:ln>
          </p:spPr>
        </p:cxnSp>
        <p:cxnSp>
          <p:nvCxnSpPr>
            <p:cNvPr id="717" name="Google Shape;717;p46"/>
            <p:cNvCxnSpPr/>
            <p:nvPr/>
          </p:nvCxnSpPr>
          <p:spPr>
            <a:xfrm>
              <a:off x="3552" y="1776"/>
              <a:ext cx="0" cy="480"/>
            </a:xfrm>
            <a:prstGeom prst="straightConnector1">
              <a:avLst/>
            </a:prstGeom>
            <a:noFill/>
            <a:ln w="12700" cap="flat" cmpd="sng">
              <a:solidFill>
                <a:schemeClr val="dk1"/>
              </a:solidFill>
              <a:prstDash val="solid"/>
              <a:round/>
              <a:headEnd type="none" w="med" len="med"/>
              <a:tailEnd type="none" w="med" len="med"/>
            </a:ln>
          </p:spPr>
        </p:cxnSp>
        <p:sp>
          <p:nvSpPr>
            <p:cNvPr id="718" name="Google Shape;718;p46"/>
            <p:cNvSpPr/>
            <p:nvPr/>
          </p:nvSpPr>
          <p:spPr>
            <a:xfrm>
              <a:off x="3264" y="1824"/>
              <a:ext cx="336" cy="432"/>
            </a:xfrm>
            <a:prstGeom prst="ellipse">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600" b="1">
                  <a:solidFill>
                    <a:schemeClr val="dk1"/>
                  </a:solidFill>
                  <a:latin typeface="Gill Sans"/>
                  <a:ea typeface="Gill Sans"/>
                  <a:cs typeface="Gill Sans"/>
                  <a:sym typeface="Gill Sans"/>
                </a:rPr>
                <a:t>30</a:t>
              </a:r>
              <a:endParaRPr/>
            </a:p>
          </p:txBody>
        </p:sp>
        <p:sp>
          <p:nvSpPr>
            <p:cNvPr id="719" name="Google Shape;719;p46"/>
            <p:cNvSpPr/>
            <p:nvPr/>
          </p:nvSpPr>
          <p:spPr>
            <a:xfrm>
              <a:off x="3456" y="1680"/>
              <a:ext cx="432" cy="528"/>
            </a:xfrm>
            <a:prstGeom prst="ellipse">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600" b="1">
                  <a:solidFill>
                    <a:schemeClr val="dk1"/>
                  </a:solidFill>
                  <a:latin typeface="Gill Sans"/>
                  <a:ea typeface="Gill Sans"/>
                  <a:cs typeface="Gill Sans"/>
                  <a:sym typeface="Gill Sans"/>
                </a:rPr>
                <a:t>4</a:t>
              </a:r>
              <a:endParaRPr/>
            </a:p>
          </p:txBody>
        </p:sp>
        <p:sp>
          <p:nvSpPr>
            <p:cNvPr id="720" name="Google Shape;720;p46"/>
            <p:cNvSpPr txBox="1"/>
            <p:nvPr/>
          </p:nvSpPr>
          <p:spPr>
            <a:xfrm>
              <a:off x="3998" y="1877"/>
              <a:ext cx="300" cy="0"/>
            </a:xfrm>
            <a:prstGeom prst="rect">
              <a:avLst/>
            </a:prstGeom>
            <a:solidFill>
              <a:schemeClr val="lt1"/>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chemeClr val="dk1"/>
                  </a:solidFill>
                  <a:latin typeface="Gill Sans"/>
                  <a:ea typeface="Gill Sans"/>
                  <a:cs typeface="Gill Sans"/>
                  <a:sym typeface="Gill Sans"/>
                </a:rPr>
                <a:t>C</a:t>
              </a:r>
              <a:endParaRPr/>
            </a:p>
          </p:txBody>
        </p:sp>
        <p:sp>
          <p:nvSpPr>
            <p:cNvPr id="721" name="Google Shape;721;p46"/>
            <p:cNvSpPr/>
            <p:nvPr/>
          </p:nvSpPr>
          <p:spPr>
            <a:xfrm>
              <a:off x="4512" y="1776"/>
              <a:ext cx="528" cy="48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400" b="1">
                <a:solidFill>
                  <a:schemeClr val="dk1"/>
                </a:solidFill>
                <a:latin typeface="Gill Sans"/>
                <a:ea typeface="Gill Sans"/>
                <a:cs typeface="Gill Sans"/>
                <a:sym typeface="Gill Sans"/>
              </a:endParaRPr>
            </a:p>
          </p:txBody>
        </p:sp>
        <p:cxnSp>
          <p:nvCxnSpPr>
            <p:cNvPr id="722" name="Google Shape;722;p46"/>
            <p:cNvCxnSpPr/>
            <p:nvPr/>
          </p:nvCxnSpPr>
          <p:spPr>
            <a:xfrm>
              <a:off x="4752" y="1776"/>
              <a:ext cx="0" cy="480"/>
            </a:xfrm>
            <a:prstGeom prst="straightConnector1">
              <a:avLst/>
            </a:prstGeom>
            <a:noFill/>
            <a:ln w="12700" cap="flat" cmpd="sng">
              <a:solidFill>
                <a:schemeClr val="dk1"/>
              </a:solidFill>
              <a:prstDash val="solid"/>
              <a:round/>
              <a:headEnd type="none" w="med" len="med"/>
              <a:tailEnd type="none" w="med" len="med"/>
            </a:ln>
          </p:spPr>
        </p:cxnSp>
        <p:sp>
          <p:nvSpPr>
            <p:cNvPr id="723" name="Google Shape;723;p46"/>
            <p:cNvSpPr/>
            <p:nvPr/>
          </p:nvSpPr>
          <p:spPr>
            <a:xfrm>
              <a:off x="4464" y="1824"/>
              <a:ext cx="384" cy="384"/>
            </a:xfrm>
            <a:prstGeom prst="ellipse">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600" b="1">
                  <a:solidFill>
                    <a:schemeClr val="dk1"/>
                  </a:solidFill>
                  <a:latin typeface="Gill Sans"/>
                  <a:ea typeface="Gill Sans"/>
                  <a:cs typeface="Gill Sans"/>
                  <a:sym typeface="Gill Sans"/>
                </a:rPr>
                <a:t>40</a:t>
              </a:r>
              <a:endParaRPr/>
            </a:p>
          </p:txBody>
        </p:sp>
        <p:sp>
          <p:nvSpPr>
            <p:cNvPr id="724" name="Google Shape;724;p46"/>
            <p:cNvSpPr/>
            <p:nvPr/>
          </p:nvSpPr>
          <p:spPr>
            <a:xfrm>
              <a:off x="4656" y="1680"/>
              <a:ext cx="432" cy="528"/>
            </a:xfrm>
            <a:prstGeom prst="ellipse">
              <a:avLst/>
            </a:prstGeom>
            <a:noFill/>
            <a:ln>
              <a:noFill/>
            </a:ln>
          </p:spPr>
          <p:txBody>
            <a:bodyPr spcFirstLastPara="1" wrap="square" lIns="0" tIns="0" rIns="0" bIns="0" anchor="ctr" anchorCtr="0">
              <a:noAutofit/>
            </a:bodyPr>
            <a:lstStyle/>
            <a:p>
              <a:pPr marL="0" marR="0" lvl="0" indent="0" algn="ctr" rtl="0">
                <a:spcBef>
                  <a:spcPts val="0"/>
                </a:spcBef>
                <a:spcAft>
                  <a:spcPts val="0"/>
                </a:spcAft>
                <a:buNone/>
              </a:pPr>
              <a:r>
                <a:rPr lang="en-US" sz="1600" b="1">
                  <a:solidFill>
                    <a:schemeClr val="dk1"/>
                  </a:solidFill>
                  <a:latin typeface="Gill Sans"/>
                  <a:ea typeface="Gill Sans"/>
                  <a:cs typeface="Gill Sans"/>
                  <a:sym typeface="Gill Sans"/>
                </a:rPr>
                <a:t>12</a:t>
              </a:r>
              <a:endParaRPr/>
            </a:p>
          </p:txBody>
        </p:sp>
        <p:cxnSp>
          <p:nvCxnSpPr>
            <p:cNvPr id="725" name="Google Shape;725;p46"/>
            <p:cNvCxnSpPr/>
            <p:nvPr/>
          </p:nvCxnSpPr>
          <p:spPr>
            <a:xfrm>
              <a:off x="4752" y="2016"/>
              <a:ext cx="288" cy="0"/>
            </a:xfrm>
            <a:prstGeom prst="straightConnector1">
              <a:avLst/>
            </a:prstGeom>
            <a:noFill/>
            <a:ln w="12700" cap="flat" cmpd="sng">
              <a:solidFill>
                <a:schemeClr val="dk1"/>
              </a:solidFill>
              <a:prstDash val="solid"/>
              <a:round/>
              <a:headEnd type="none" w="med" len="med"/>
              <a:tailEnd type="none" w="med" len="med"/>
            </a:ln>
          </p:spPr>
        </p:cxnSp>
      </p:grpSp>
      <p:sp>
        <p:nvSpPr>
          <p:cNvPr id="726" name="Google Shape;726;p46"/>
          <p:cNvSpPr/>
          <p:nvPr/>
        </p:nvSpPr>
        <p:spPr>
          <a:xfrm>
            <a:off x="685800" y="381000"/>
            <a:ext cx="60198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Early Event Times (EET = E =T</a:t>
            </a:r>
            <a:r>
              <a:rPr lang="en-US" sz="2800" b="1" baseline="-25000">
                <a:solidFill>
                  <a:srgbClr val="CC3300"/>
                </a:solidFill>
                <a:latin typeface="Gill Sans"/>
                <a:ea typeface="Gill Sans"/>
                <a:cs typeface="Gill Sans"/>
                <a:sym typeface="Gill Sans"/>
              </a:rPr>
              <a:t>E</a:t>
            </a:r>
            <a:r>
              <a:rPr lang="en-US" sz="2800" b="1">
                <a:solidFill>
                  <a:srgbClr val="CC3300"/>
                </a:solidFill>
                <a:latin typeface="Gill Sans"/>
                <a:ea typeface="Gill Sans"/>
                <a:cs typeface="Gill Sans"/>
                <a:sym typeface="Gill Sans"/>
              </a:rPr>
              <a:t>)</a:t>
            </a:r>
            <a:endParaRPr sz="2800" b="1">
              <a:solidFill>
                <a:schemeClr val="dk1"/>
              </a:solidFill>
              <a:latin typeface="Gill Sans"/>
              <a:ea typeface="Gill Sans"/>
              <a:cs typeface="Gill Sans"/>
              <a:sym typeface="Gill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sp>
        <p:nvSpPr>
          <p:cNvPr id="731" name="Google Shape;731;p47"/>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732" name="Google Shape;732;p47"/>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47</a:t>
            </a:fld>
            <a:endParaRPr sz="1400">
              <a:solidFill>
                <a:schemeClr val="dk2"/>
              </a:solidFill>
              <a:latin typeface="Gill Sans"/>
              <a:ea typeface="Gill Sans"/>
              <a:cs typeface="Gill Sans"/>
              <a:sym typeface="Gill Sans"/>
            </a:endParaRPr>
          </a:p>
        </p:txBody>
      </p:sp>
      <p:sp>
        <p:nvSpPr>
          <p:cNvPr id="733" name="Google Shape;733;p47"/>
          <p:cNvSpPr/>
          <p:nvPr/>
        </p:nvSpPr>
        <p:spPr>
          <a:xfrm>
            <a:off x="685800" y="381000"/>
            <a:ext cx="44196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Early Event Times (T</a:t>
            </a:r>
            <a:r>
              <a:rPr lang="en-US" sz="2800" b="1" baseline="-25000">
                <a:solidFill>
                  <a:srgbClr val="CC3300"/>
                </a:solidFill>
                <a:latin typeface="Gill Sans"/>
                <a:ea typeface="Gill Sans"/>
                <a:cs typeface="Gill Sans"/>
                <a:sym typeface="Gill Sans"/>
              </a:rPr>
              <a:t>E</a:t>
            </a:r>
            <a:r>
              <a:rPr lang="en-US" sz="2800" b="1">
                <a:solidFill>
                  <a:srgbClr val="CC3300"/>
                </a:solidFill>
                <a:latin typeface="Gill Sans"/>
                <a:ea typeface="Gill Sans"/>
                <a:cs typeface="Gill Sans"/>
                <a:sym typeface="Gill Sans"/>
              </a:rPr>
              <a:t>)</a:t>
            </a:r>
            <a:endParaRPr sz="2800" b="1">
              <a:solidFill>
                <a:schemeClr val="dk1"/>
              </a:solidFill>
              <a:latin typeface="Gill Sans"/>
              <a:ea typeface="Gill Sans"/>
              <a:cs typeface="Gill Sans"/>
              <a:sym typeface="Gill Sans"/>
            </a:endParaRPr>
          </a:p>
        </p:txBody>
      </p:sp>
      <p:grpSp>
        <p:nvGrpSpPr>
          <p:cNvPr id="734" name="Google Shape;734;p47"/>
          <p:cNvGrpSpPr/>
          <p:nvPr/>
        </p:nvGrpSpPr>
        <p:grpSpPr>
          <a:xfrm>
            <a:off x="1039813" y="1638300"/>
            <a:ext cx="7723187" cy="3924300"/>
            <a:chOff x="1039813" y="1638300"/>
            <a:chExt cx="7723187" cy="3924300"/>
          </a:xfrm>
        </p:grpSpPr>
        <p:grpSp>
          <p:nvGrpSpPr>
            <p:cNvPr id="735" name="Google Shape;735;p47"/>
            <p:cNvGrpSpPr/>
            <p:nvPr/>
          </p:nvGrpSpPr>
          <p:grpSpPr>
            <a:xfrm>
              <a:off x="1880752" y="4422775"/>
              <a:ext cx="1166904" cy="1139825"/>
              <a:chOff x="2160" y="2340"/>
              <a:chExt cx="1277" cy="1260"/>
            </a:xfrm>
          </p:grpSpPr>
          <p:sp>
            <p:nvSpPr>
              <p:cNvPr id="736" name="Google Shape;736;p47"/>
              <p:cNvSpPr/>
              <p:nvPr/>
            </p:nvSpPr>
            <p:spPr>
              <a:xfrm>
                <a:off x="2160" y="2340"/>
                <a:ext cx="1260" cy="1260"/>
              </a:xfrm>
              <a:prstGeom prst="ellipse">
                <a:avLst/>
              </a:prstGeom>
              <a:solidFill>
                <a:srgbClr val="FFFFFF"/>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Bookman Old Style"/>
                    <a:ea typeface="Bookman Old Style"/>
                    <a:cs typeface="Bookman Old Style"/>
                    <a:sym typeface="Bookman Old Style"/>
                  </a:rPr>
                  <a:t>            </a:t>
                </a:r>
                <a:endParaRPr sz="1400" b="1">
                  <a:solidFill>
                    <a:schemeClr val="dk1"/>
                  </a:solidFill>
                  <a:latin typeface="Bookman Old Style"/>
                  <a:ea typeface="Bookman Old Style"/>
                  <a:cs typeface="Bookman Old Style"/>
                  <a:sym typeface="Bookman Old Style"/>
                </a:endParaRPr>
              </a:p>
            </p:txBody>
          </p:sp>
          <p:cxnSp>
            <p:nvCxnSpPr>
              <p:cNvPr id="737" name="Google Shape;737;p47"/>
              <p:cNvCxnSpPr/>
              <p:nvPr/>
            </p:nvCxnSpPr>
            <p:spPr>
              <a:xfrm>
                <a:off x="2800" y="2340"/>
                <a:ext cx="0" cy="1260"/>
              </a:xfrm>
              <a:prstGeom prst="straightConnector1">
                <a:avLst/>
              </a:prstGeom>
              <a:noFill/>
              <a:ln w="12700" cap="flat" cmpd="sng">
                <a:solidFill>
                  <a:schemeClr val="dk1"/>
                </a:solidFill>
                <a:prstDash val="solid"/>
                <a:round/>
                <a:headEnd type="none" w="med" len="med"/>
                <a:tailEnd type="none" w="med" len="med"/>
              </a:ln>
            </p:spPr>
          </p:cxnSp>
          <p:cxnSp>
            <p:nvCxnSpPr>
              <p:cNvPr id="738" name="Google Shape;738;p47"/>
              <p:cNvCxnSpPr/>
              <p:nvPr/>
            </p:nvCxnSpPr>
            <p:spPr>
              <a:xfrm>
                <a:off x="2821" y="3000"/>
                <a:ext cx="579" cy="0"/>
              </a:xfrm>
              <a:prstGeom prst="straightConnector1">
                <a:avLst/>
              </a:prstGeom>
              <a:noFill/>
              <a:ln w="12700" cap="flat" cmpd="sng">
                <a:solidFill>
                  <a:schemeClr val="dk1"/>
                </a:solidFill>
                <a:prstDash val="solid"/>
                <a:round/>
                <a:headEnd type="none" w="med" len="med"/>
                <a:tailEnd type="none" w="med" len="med"/>
              </a:ln>
            </p:spPr>
          </p:cxnSp>
          <p:sp>
            <p:nvSpPr>
              <p:cNvPr id="739" name="Google Shape;739;p47"/>
              <p:cNvSpPr txBox="1"/>
              <p:nvPr/>
            </p:nvSpPr>
            <p:spPr>
              <a:xfrm>
                <a:off x="2814" y="2589"/>
                <a:ext cx="623" cy="337"/>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Bookman Old Style"/>
                    <a:ea typeface="Bookman Old Style"/>
                    <a:cs typeface="Bookman Old Style"/>
                    <a:sym typeface="Bookman Old Style"/>
                  </a:rPr>
                  <a:t>12</a:t>
                </a:r>
                <a:endParaRPr/>
              </a:p>
            </p:txBody>
          </p:sp>
        </p:grpSp>
        <p:grpSp>
          <p:nvGrpSpPr>
            <p:cNvPr id="740" name="Google Shape;740;p47"/>
            <p:cNvGrpSpPr/>
            <p:nvPr/>
          </p:nvGrpSpPr>
          <p:grpSpPr>
            <a:xfrm>
              <a:off x="1039813" y="1638300"/>
              <a:ext cx="7723187" cy="3841750"/>
              <a:chOff x="655" y="1032"/>
              <a:chExt cx="4865" cy="2420"/>
            </a:xfrm>
          </p:grpSpPr>
          <p:cxnSp>
            <p:nvCxnSpPr>
              <p:cNvPr id="741" name="Google Shape;741;p47"/>
              <p:cNvCxnSpPr/>
              <p:nvPr/>
            </p:nvCxnSpPr>
            <p:spPr>
              <a:xfrm rot="10800000">
                <a:off x="655" y="1386"/>
                <a:ext cx="518" cy="0"/>
              </a:xfrm>
              <a:prstGeom prst="straightConnector1">
                <a:avLst/>
              </a:prstGeom>
              <a:noFill/>
              <a:ln w="12700" cap="flat" cmpd="sng">
                <a:solidFill>
                  <a:schemeClr val="dk1"/>
                </a:solidFill>
                <a:prstDash val="solid"/>
                <a:round/>
                <a:headEnd type="triangle" w="med" len="med"/>
                <a:tailEnd type="none" w="med" len="med"/>
              </a:ln>
            </p:spPr>
          </p:cxnSp>
          <p:cxnSp>
            <p:nvCxnSpPr>
              <p:cNvPr id="742" name="Google Shape;742;p47"/>
              <p:cNvCxnSpPr/>
              <p:nvPr/>
            </p:nvCxnSpPr>
            <p:spPr>
              <a:xfrm rot="10800000">
                <a:off x="655" y="3141"/>
                <a:ext cx="518" cy="0"/>
              </a:xfrm>
              <a:prstGeom prst="straightConnector1">
                <a:avLst/>
              </a:prstGeom>
              <a:noFill/>
              <a:ln w="12700" cap="flat" cmpd="sng">
                <a:solidFill>
                  <a:schemeClr val="dk1"/>
                </a:solidFill>
                <a:prstDash val="solid"/>
                <a:round/>
                <a:headEnd type="triangle" w="med" len="med"/>
                <a:tailEnd type="none" w="med" len="med"/>
              </a:ln>
            </p:spPr>
          </p:cxnSp>
          <p:cxnSp>
            <p:nvCxnSpPr>
              <p:cNvPr id="743" name="Google Shape;743;p47"/>
              <p:cNvCxnSpPr/>
              <p:nvPr/>
            </p:nvCxnSpPr>
            <p:spPr>
              <a:xfrm rot="10800000">
                <a:off x="655" y="2264"/>
                <a:ext cx="2073" cy="0"/>
              </a:xfrm>
              <a:prstGeom prst="straightConnector1">
                <a:avLst/>
              </a:prstGeom>
              <a:noFill/>
              <a:ln w="12700" cap="flat" cmpd="sng">
                <a:solidFill>
                  <a:schemeClr val="dk1"/>
                </a:solidFill>
                <a:prstDash val="solid"/>
                <a:round/>
                <a:headEnd type="triangle" w="med" len="med"/>
                <a:tailEnd type="none" w="med" len="med"/>
              </a:ln>
            </p:spPr>
          </p:cxnSp>
          <p:grpSp>
            <p:nvGrpSpPr>
              <p:cNvPr id="744" name="Google Shape;744;p47"/>
              <p:cNvGrpSpPr/>
              <p:nvPr/>
            </p:nvGrpSpPr>
            <p:grpSpPr>
              <a:xfrm>
                <a:off x="1173" y="1032"/>
                <a:ext cx="725" cy="718"/>
                <a:chOff x="2160" y="2340"/>
                <a:chExt cx="1260" cy="1260"/>
              </a:xfrm>
            </p:grpSpPr>
            <p:sp>
              <p:nvSpPr>
                <p:cNvPr id="745" name="Google Shape;745;p47"/>
                <p:cNvSpPr/>
                <p:nvPr/>
              </p:nvSpPr>
              <p:spPr>
                <a:xfrm>
                  <a:off x="2160" y="2340"/>
                  <a:ext cx="1260" cy="1260"/>
                </a:xfrm>
                <a:prstGeom prst="ellipse">
                  <a:avLst/>
                </a:prstGeom>
                <a:solidFill>
                  <a:srgbClr val="FFFFFF"/>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Bookman Old Style"/>
                      <a:ea typeface="Bookman Old Style"/>
                      <a:cs typeface="Bookman Old Style"/>
                      <a:sym typeface="Bookman Old Style"/>
                    </a:rPr>
                    <a:t>             </a:t>
                  </a:r>
                  <a:endParaRPr sz="1400" b="1">
                    <a:solidFill>
                      <a:schemeClr val="dk1"/>
                    </a:solidFill>
                    <a:latin typeface="Bookman Old Style"/>
                    <a:ea typeface="Bookman Old Style"/>
                    <a:cs typeface="Bookman Old Style"/>
                    <a:sym typeface="Bookman Old Style"/>
                  </a:endParaRPr>
                </a:p>
              </p:txBody>
            </p:sp>
            <p:cxnSp>
              <p:nvCxnSpPr>
                <p:cNvPr id="746" name="Google Shape;746;p47"/>
                <p:cNvCxnSpPr/>
                <p:nvPr/>
              </p:nvCxnSpPr>
              <p:spPr>
                <a:xfrm>
                  <a:off x="2800" y="2340"/>
                  <a:ext cx="0" cy="1260"/>
                </a:xfrm>
                <a:prstGeom prst="straightConnector1">
                  <a:avLst/>
                </a:prstGeom>
                <a:noFill/>
                <a:ln w="12700" cap="flat" cmpd="sng">
                  <a:solidFill>
                    <a:schemeClr val="dk1"/>
                  </a:solidFill>
                  <a:prstDash val="solid"/>
                  <a:round/>
                  <a:headEnd type="none" w="med" len="med"/>
                  <a:tailEnd type="none" w="med" len="med"/>
                </a:ln>
              </p:spPr>
            </p:cxnSp>
            <p:cxnSp>
              <p:nvCxnSpPr>
                <p:cNvPr id="747" name="Google Shape;747;p47"/>
                <p:cNvCxnSpPr/>
                <p:nvPr/>
              </p:nvCxnSpPr>
              <p:spPr>
                <a:xfrm>
                  <a:off x="2820" y="3000"/>
                  <a:ext cx="579" cy="0"/>
                </a:xfrm>
                <a:prstGeom prst="straightConnector1">
                  <a:avLst/>
                </a:prstGeom>
                <a:noFill/>
                <a:ln w="12700" cap="flat" cmpd="sng">
                  <a:solidFill>
                    <a:schemeClr val="dk1"/>
                  </a:solidFill>
                  <a:prstDash val="solid"/>
                  <a:round/>
                  <a:headEnd type="none" w="med" len="med"/>
                  <a:tailEnd type="none" w="med" len="med"/>
                </a:ln>
              </p:spPr>
            </p:cxnSp>
            <p:sp>
              <p:nvSpPr>
                <p:cNvPr id="748" name="Google Shape;748;p47"/>
                <p:cNvSpPr txBox="1"/>
                <p:nvPr/>
              </p:nvSpPr>
              <p:spPr>
                <a:xfrm>
                  <a:off x="2250" y="2700"/>
                  <a:ext cx="457" cy="44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Bookman Old Style"/>
                      <a:ea typeface="Bookman Old Style"/>
                      <a:cs typeface="Bookman Old Style"/>
                      <a:sym typeface="Bookman Old Style"/>
                    </a:rPr>
                    <a:t>40</a:t>
                  </a:r>
                  <a:endParaRPr/>
                </a:p>
              </p:txBody>
            </p:sp>
          </p:grpSp>
          <p:grpSp>
            <p:nvGrpSpPr>
              <p:cNvPr id="749" name="Google Shape;749;p47"/>
              <p:cNvGrpSpPr/>
              <p:nvPr/>
            </p:nvGrpSpPr>
            <p:grpSpPr>
              <a:xfrm>
                <a:off x="2720" y="1849"/>
                <a:ext cx="726" cy="719"/>
                <a:chOff x="2160" y="2339"/>
                <a:chExt cx="1260" cy="1261"/>
              </a:xfrm>
            </p:grpSpPr>
            <p:sp>
              <p:nvSpPr>
                <p:cNvPr id="750" name="Google Shape;750;p47"/>
                <p:cNvSpPr/>
                <p:nvPr/>
              </p:nvSpPr>
              <p:spPr>
                <a:xfrm>
                  <a:off x="2160" y="2339"/>
                  <a:ext cx="1260" cy="1260"/>
                </a:xfrm>
                <a:prstGeom prst="ellipse">
                  <a:avLst/>
                </a:prstGeom>
                <a:solidFill>
                  <a:srgbClr val="FFFFFF"/>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1400" b="1">
                    <a:solidFill>
                      <a:schemeClr val="dk1"/>
                    </a:solidFill>
                    <a:latin typeface="Bookman Old Style"/>
                    <a:ea typeface="Bookman Old Style"/>
                    <a:cs typeface="Bookman Old Style"/>
                    <a:sym typeface="Bookman Old Style"/>
                  </a:endParaRPr>
                </a:p>
              </p:txBody>
            </p:sp>
            <p:cxnSp>
              <p:nvCxnSpPr>
                <p:cNvPr id="751" name="Google Shape;751;p47"/>
                <p:cNvCxnSpPr/>
                <p:nvPr/>
              </p:nvCxnSpPr>
              <p:spPr>
                <a:xfrm>
                  <a:off x="2800" y="2340"/>
                  <a:ext cx="0" cy="1260"/>
                </a:xfrm>
                <a:prstGeom prst="straightConnector1">
                  <a:avLst/>
                </a:prstGeom>
                <a:noFill/>
                <a:ln w="12700" cap="flat" cmpd="sng">
                  <a:solidFill>
                    <a:schemeClr val="dk1"/>
                  </a:solidFill>
                  <a:prstDash val="solid"/>
                  <a:round/>
                  <a:headEnd type="none" w="med" len="med"/>
                  <a:tailEnd type="none" w="med" len="med"/>
                </a:ln>
              </p:spPr>
            </p:cxnSp>
            <p:cxnSp>
              <p:nvCxnSpPr>
                <p:cNvPr id="752" name="Google Shape;752;p47"/>
                <p:cNvCxnSpPr/>
                <p:nvPr/>
              </p:nvCxnSpPr>
              <p:spPr>
                <a:xfrm>
                  <a:off x="2820" y="3000"/>
                  <a:ext cx="580" cy="0"/>
                </a:xfrm>
                <a:prstGeom prst="straightConnector1">
                  <a:avLst/>
                </a:prstGeom>
                <a:noFill/>
                <a:ln w="12700" cap="flat" cmpd="sng">
                  <a:solidFill>
                    <a:schemeClr val="dk1"/>
                  </a:solidFill>
                  <a:prstDash val="solid"/>
                  <a:round/>
                  <a:headEnd type="none" w="med" len="med"/>
                  <a:tailEnd type="none" w="med" len="med"/>
                </a:ln>
              </p:spPr>
            </p:cxnSp>
          </p:grpSp>
          <p:sp>
            <p:nvSpPr>
              <p:cNvPr id="753" name="Google Shape;753;p47"/>
              <p:cNvSpPr/>
              <p:nvPr/>
            </p:nvSpPr>
            <p:spPr>
              <a:xfrm>
                <a:off x="4795" y="1852"/>
                <a:ext cx="725" cy="718"/>
              </a:xfrm>
              <a:prstGeom prst="ellipse">
                <a:avLst/>
              </a:prstGeom>
              <a:solidFill>
                <a:srgbClr val="FFFFFF"/>
              </a:solidFill>
              <a:ln w="1270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Bookman Old Style"/>
                    <a:ea typeface="Bookman Old Style"/>
                    <a:cs typeface="Bookman Old Style"/>
                    <a:sym typeface="Bookman Old Style"/>
                  </a:rPr>
                  <a:t>             </a:t>
                </a:r>
                <a:endParaRPr sz="1400" b="1">
                  <a:solidFill>
                    <a:schemeClr val="dk1"/>
                  </a:solidFill>
                  <a:latin typeface="Bookman Old Style"/>
                  <a:ea typeface="Bookman Old Style"/>
                  <a:cs typeface="Bookman Old Style"/>
                  <a:sym typeface="Bookman Old Style"/>
                </a:endParaRPr>
              </a:p>
            </p:txBody>
          </p:sp>
          <p:cxnSp>
            <p:nvCxnSpPr>
              <p:cNvPr id="754" name="Google Shape;754;p47"/>
              <p:cNvCxnSpPr/>
              <p:nvPr/>
            </p:nvCxnSpPr>
            <p:spPr>
              <a:xfrm>
                <a:off x="5170" y="1852"/>
                <a:ext cx="0" cy="718"/>
              </a:xfrm>
              <a:prstGeom prst="straightConnector1">
                <a:avLst/>
              </a:prstGeom>
              <a:noFill/>
              <a:ln w="12700" cap="flat" cmpd="sng">
                <a:solidFill>
                  <a:schemeClr val="dk1"/>
                </a:solidFill>
                <a:prstDash val="solid"/>
                <a:round/>
                <a:headEnd type="none" w="med" len="med"/>
                <a:tailEnd type="none" w="med" len="med"/>
              </a:ln>
            </p:spPr>
          </p:cxnSp>
          <p:cxnSp>
            <p:nvCxnSpPr>
              <p:cNvPr id="755" name="Google Shape;755;p47"/>
              <p:cNvCxnSpPr/>
              <p:nvPr/>
            </p:nvCxnSpPr>
            <p:spPr>
              <a:xfrm>
                <a:off x="5175" y="2228"/>
                <a:ext cx="333" cy="0"/>
              </a:xfrm>
              <a:prstGeom prst="straightConnector1">
                <a:avLst/>
              </a:prstGeom>
              <a:noFill/>
              <a:ln w="12700" cap="flat" cmpd="sng">
                <a:solidFill>
                  <a:schemeClr val="dk1"/>
                </a:solidFill>
                <a:prstDash val="solid"/>
                <a:round/>
                <a:headEnd type="none" w="med" len="med"/>
                <a:tailEnd type="none" w="med" len="med"/>
              </a:ln>
            </p:spPr>
          </p:cxnSp>
          <p:sp>
            <p:nvSpPr>
              <p:cNvPr id="756" name="Google Shape;756;p47"/>
              <p:cNvSpPr txBox="1"/>
              <p:nvPr/>
            </p:nvSpPr>
            <p:spPr>
              <a:xfrm>
                <a:off x="4848" y="2092"/>
                <a:ext cx="288" cy="26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Bookman Old Style"/>
                    <a:ea typeface="Bookman Old Style"/>
                    <a:cs typeface="Bookman Old Style"/>
                    <a:sym typeface="Bookman Old Style"/>
                  </a:rPr>
                  <a:t>80</a:t>
                </a:r>
                <a:endParaRPr/>
              </a:p>
            </p:txBody>
          </p:sp>
          <p:cxnSp>
            <p:nvCxnSpPr>
              <p:cNvPr id="757" name="Google Shape;757;p47"/>
              <p:cNvCxnSpPr/>
              <p:nvPr/>
            </p:nvCxnSpPr>
            <p:spPr>
              <a:xfrm>
                <a:off x="3447" y="2228"/>
                <a:ext cx="1244" cy="0"/>
              </a:xfrm>
              <a:prstGeom prst="straightConnector1">
                <a:avLst/>
              </a:prstGeom>
              <a:noFill/>
              <a:ln w="12700" cap="flat" cmpd="sng">
                <a:solidFill>
                  <a:schemeClr val="dk1"/>
                </a:solidFill>
                <a:prstDash val="solid"/>
                <a:round/>
                <a:headEnd type="none" w="med" len="med"/>
                <a:tailEnd type="triangle" w="med" len="med"/>
              </a:ln>
            </p:spPr>
          </p:cxnSp>
          <p:grpSp>
            <p:nvGrpSpPr>
              <p:cNvPr id="758" name="Google Shape;758;p47"/>
              <p:cNvGrpSpPr/>
              <p:nvPr/>
            </p:nvGrpSpPr>
            <p:grpSpPr>
              <a:xfrm>
                <a:off x="1892" y="1408"/>
                <a:ext cx="2902" cy="866"/>
                <a:chOff x="3420" y="3000"/>
                <a:chExt cx="5040" cy="1520"/>
              </a:xfrm>
            </p:grpSpPr>
            <p:cxnSp>
              <p:nvCxnSpPr>
                <p:cNvPr id="759" name="Google Shape;759;p47"/>
                <p:cNvCxnSpPr/>
                <p:nvPr/>
              </p:nvCxnSpPr>
              <p:spPr>
                <a:xfrm>
                  <a:off x="3420" y="3000"/>
                  <a:ext cx="3241" cy="0"/>
                </a:xfrm>
                <a:prstGeom prst="straightConnector1">
                  <a:avLst/>
                </a:prstGeom>
                <a:noFill/>
                <a:ln w="12700" cap="flat" cmpd="sng">
                  <a:solidFill>
                    <a:schemeClr val="dk1"/>
                  </a:solidFill>
                  <a:prstDash val="solid"/>
                  <a:round/>
                  <a:headEnd type="none" w="med" len="med"/>
                  <a:tailEnd type="none" w="med" len="med"/>
                </a:ln>
              </p:spPr>
            </p:cxnSp>
            <p:cxnSp>
              <p:nvCxnSpPr>
                <p:cNvPr id="760" name="Google Shape;760;p47"/>
                <p:cNvCxnSpPr/>
                <p:nvPr/>
              </p:nvCxnSpPr>
              <p:spPr>
                <a:xfrm>
                  <a:off x="6661" y="3000"/>
                  <a:ext cx="1799" cy="1520"/>
                </a:xfrm>
                <a:prstGeom prst="straightConnector1">
                  <a:avLst/>
                </a:prstGeom>
                <a:noFill/>
                <a:ln w="12700" cap="flat" cmpd="sng">
                  <a:solidFill>
                    <a:schemeClr val="dk1"/>
                  </a:solidFill>
                  <a:prstDash val="solid"/>
                  <a:round/>
                  <a:headEnd type="none" w="med" len="med"/>
                  <a:tailEnd type="triangle" w="med" len="med"/>
                </a:ln>
              </p:spPr>
            </p:cxnSp>
          </p:grpSp>
          <p:grpSp>
            <p:nvGrpSpPr>
              <p:cNvPr id="761" name="Google Shape;761;p47"/>
              <p:cNvGrpSpPr/>
              <p:nvPr/>
            </p:nvGrpSpPr>
            <p:grpSpPr>
              <a:xfrm>
                <a:off x="1922" y="2251"/>
                <a:ext cx="2879" cy="923"/>
                <a:chOff x="3460" y="4480"/>
                <a:chExt cx="5000" cy="1620"/>
              </a:xfrm>
            </p:grpSpPr>
            <p:cxnSp>
              <p:nvCxnSpPr>
                <p:cNvPr id="762" name="Google Shape;762;p47"/>
                <p:cNvCxnSpPr/>
                <p:nvPr/>
              </p:nvCxnSpPr>
              <p:spPr>
                <a:xfrm>
                  <a:off x="3460" y="6081"/>
                  <a:ext cx="3241" cy="0"/>
                </a:xfrm>
                <a:prstGeom prst="straightConnector1">
                  <a:avLst/>
                </a:prstGeom>
                <a:noFill/>
                <a:ln w="12700" cap="flat" cmpd="sng">
                  <a:solidFill>
                    <a:schemeClr val="dk1"/>
                  </a:solidFill>
                  <a:prstDash val="solid"/>
                  <a:round/>
                  <a:headEnd type="none" w="med" len="med"/>
                  <a:tailEnd type="none" w="med" len="med"/>
                </a:ln>
              </p:spPr>
            </p:cxnSp>
            <p:cxnSp>
              <p:nvCxnSpPr>
                <p:cNvPr id="763" name="Google Shape;763;p47"/>
                <p:cNvCxnSpPr/>
                <p:nvPr/>
              </p:nvCxnSpPr>
              <p:spPr>
                <a:xfrm rot="10800000" flipH="1">
                  <a:off x="6661" y="4480"/>
                  <a:ext cx="1799" cy="1620"/>
                </a:xfrm>
                <a:prstGeom prst="straightConnector1">
                  <a:avLst/>
                </a:prstGeom>
                <a:noFill/>
                <a:ln w="12700" cap="flat" cmpd="sng">
                  <a:solidFill>
                    <a:schemeClr val="dk1"/>
                  </a:solidFill>
                  <a:prstDash val="solid"/>
                  <a:round/>
                  <a:headEnd type="none" w="med" len="med"/>
                  <a:tailEnd type="triangle" w="med" len="med"/>
                </a:ln>
              </p:spPr>
            </p:cxnSp>
          </p:grpSp>
          <p:sp>
            <p:nvSpPr>
              <p:cNvPr id="764" name="Google Shape;764;p47"/>
              <p:cNvSpPr txBox="1"/>
              <p:nvPr/>
            </p:nvSpPr>
            <p:spPr>
              <a:xfrm>
                <a:off x="2403" y="1492"/>
                <a:ext cx="381" cy="188"/>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Bookman Old Style"/>
                    <a:ea typeface="Bookman Old Style"/>
                    <a:cs typeface="Bookman Old Style"/>
                    <a:sym typeface="Bookman Old Style"/>
                  </a:rPr>
                  <a:t>4</a:t>
                </a:r>
                <a:endParaRPr/>
              </a:p>
            </p:txBody>
          </p:sp>
          <p:sp>
            <p:nvSpPr>
              <p:cNvPr id="765" name="Google Shape;765;p47"/>
              <p:cNvSpPr txBox="1"/>
              <p:nvPr/>
            </p:nvSpPr>
            <p:spPr>
              <a:xfrm>
                <a:off x="2513" y="3264"/>
                <a:ext cx="415" cy="188"/>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Bookman Old Style"/>
                    <a:ea typeface="Bookman Old Style"/>
                    <a:cs typeface="Bookman Old Style"/>
                    <a:sym typeface="Bookman Old Style"/>
                  </a:rPr>
                  <a:t>5</a:t>
                </a:r>
                <a:endParaRPr/>
              </a:p>
            </p:txBody>
          </p:sp>
          <p:sp>
            <p:nvSpPr>
              <p:cNvPr id="766" name="Google Shape;766;p47"/>
              <p:cNvSpPr txBox="1"/>
              <p:nvPr/>
            </p:nvSpPr>
            <p:spPr>
              <a:xfrm>
                <a:off x="3734" y="2315"/>
                <a:ext cx="414" cy="22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Bookman Old Style"/>
                    <a:ea typeface="Bookman Old Style"/>
                    <a:cs typeface="Bookman Old Style"/>
                    <a:sym typeface="Bookman Old Style"/>
                  </a:rPr>
                  <a:t>9</a:t>
                </a:r>
                <a:endParaRPr/>
              </a:p>
            </p:txBody>
          </p:sp>
          <p:sp>
            <p:nvSpPr>
              <p:cNvPr id="767" name="Google Shape;767;p47"/>
              <p:cNvSpPr txBox="1"/>
              <p:nvPr/>
            </p:nvSpPr>
            <p:spPr>
              <a:xfrm>
                <a:off x="2403" y="1108"/>
                <a:ext cx="381" cy="188"/>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Bookman Old Style"/>
                    <a:ea typeface="Bookman Old Style"/>
                    <a:cs typeface="Bookman Old Style"/>
                    <a:sym typeface="Bookman Old Style"/>
                  </a:rPr>
                  <a:t>K</a:t>
                </a:r>
                <a:endParaRPr/>
              </a:p>
            </p:txBody>
          </p:sp>
          <p:sp>
            <p:nvSpPr>
              <p:cNvPr id="768" name="Google Shape;768;p47"/>
              <p:cNvSpPr txBox="1"/>
              <p:nvPr/>
            </p:nvSpPr>
            <p:spPr>
              <a:xfrm>
                <a:off x="3714" y="1931"/>
                <a:ext cx="414" cy="229"/>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Bookman Old Style"/>
                    <a:ea typeface="Bookman Old Style"/>
                    <a:cs typeface="Bookman Old Style"/>
                    <a:sym typeface="Bookman Old Style"/>
                  </a:rPr>
                  <a:t>L</a:t>
                </a:r>
                <a:endParaRPr/>
              </a:p>
            </p:txBody>
          </p:sp>
          <p:sp>
            <p:nvSpPr>
              <p:cNvPr id="769" name="Google Shape;769;p47"/>
              <p:cNvSpPr txBox="1"/>
              <p:nvPr/>
            </p:nvSpPr>
            <p:spPr>
              <a:xfrm>
                <a:off x="2513" y="2932"/>
                <a:ext cx="415" cy="188"/>
              </a:xfrm>
              <a:prstGeom prst="rect">
                <a:avLst/>
              </a:prstGeom>
              <a:solidFill>
                <a:schemeClr val="lt1"/>
              </a:solid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Bookman Old Style"/>
                    <a:ea typeface="Bookman Old Style"/>
                    <a:cs typeface="Bookman Old Style"/>
                    <a:sym typeface="Bookman Old Style"/>
                  </a:rPr>
                  <a:t>M</a:t>
                </a:r>
                <a:endParaRPr/>
              </a:p>
            </p:txBody>
          </p:sp>
        </p:grpSp>
        <p:sp>
          <p:nvSpPr>
            <p:cNvPr id="770" name="Google Shape;770;p47"/>
            <p:cNvSpPr txBox="1"/>
            <p:nvPr/>
          </p:nvSpPr>
          <p:spPr>
            <a:xfrm>
              <a:off x="1944688" y="4768850"/>
              <a:ext cx="493712" cy="48895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Bookman Old Style"/>
                  <a:ea typeface="Bookman Old Style"/>
                  <a:cs typeface="Bookman Old Style"/>
                  <a:sym typeface="Bookman Old Style"/>
                </a:rPr>
                <a:t>50</a:t>
              </a:r>
              <a:endParaRPr/>
            </a:p>
          </p:txBody>
        </p:sp>
        <p:sp>
          <p:nvSpPr>
            <p:cNvPr id="771" name="Google Shape;771;p47"/>
            <p:cNvSpPr txBox="1"/>
            <p:nvPr/>
          </p:nvSpPr>
          <p:spPr>
            <a:xfrm>
              <a:off x="4953000" y="3124200"/>
              <a:ext cx="457200" cy="381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400" b="1">
                  <a:solidFill>
                    <a:schemeClr val="dk1"/>
                  </a:solidFill>
                  <a:latin typeface="Bookman Old Style"/>
                  <a:ea typeface="Bookman Old Style"/>
                  <a:cs typeface="Bookman Old Style"/>
                  <a:sym typeface="Bookman Old Style"/>
                </a:rPr>
                <a:t>15</a:t>
              </a:r>
              <a:endParaRPr/>
            </a:p>
          </p:txBody>
        </p:sp>
        <p:sp>
          <p:nvSpPr>
            <p:cNvPr id="772" name="Google Shape;772;p47"/>
            <p:cNvSpPr txBox="1"/>
            <p:nvPr/>
          </p:nvSpPr>
          <p:spPr>
            <a:xfrm>
              <a:off x="4419600" y="3276600"/>
              <a:ext cx="417513" cy="4572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Bookman Old Style"/>
                  <a:ea typeface="Bookman Old Style"/>
                  <a:cs typeface="Bookman Old Style"/>
                  <a:sym typeface="Bookman Old Style"/>
                </a:rPr>
                <a:t>70</a:t>
              </a:r>
              <a:endParaRPr/>
            </a:p>
          </p:txBody>
        </p:sp>
        <p:sp>
          <p:nvSpPr>
            <p:cNvPr id="773" name="Google Shape;773;p47"/>
            <p:cNvSpPr txBox="1"/>
            <p:nvPr/>
          </p:nvSpPr>
          <p:spPr>
            <a:xfrm>
              <a:off x="8229600" y="3124200"/>
              <a:ext cx="533400" cy="381000"/>
            </a:xfrm>
            <a:prstGeom prst="rect">
              <a:avLst/>
            </a:prstGeom>
            <a:noFill/>
            <a:ln w="12700"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Bookman Old Style"/>
                  <a:ea typeface="Bookman Old Style"/>
                  <a:cs typeface="Bookman Old Style"/>
                  <a:sym typeface="Bookman Old Style"/>
                </a:rPr>
                <a:t>24</a:t>
              </a:r>
              <a:endParaRPr/>
            </a:p>
          </p:txBody>
        </p:sp>
      </p:grpSp>
      <p:sp>
        <p:nvSpPr>
          <p:cNvPr id="774" name="Google Shape;774;p47"/>
          <p:cNvSpPr txBox="1"/>
          <p:nvPr/>
        </p:nvSpPr>
        <p:spPr>
          <a:xfrm>
            <a:off x="2514600" y="1828800"/>
            <a:ext cx="304800" cy="304800"/>
          </a:xfrm>
          <a:prstGeom prst="rect">
            <a:avLst/>
          </a:prstGeom>
          <a:solidFill>
            <a:schemeClr val="lt1"/>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1400" b="1">
                <a:solidFill>
                  <a:schemeClr val="dk1"/>
                </a:solidFill>
                <a:latin typeface="Bookman Old Style"/>
                <a:ea typeface="Bookman Old Style"/>
                <a:cs typeface="Bookman Old Style"/>
                <a:sym typeface="Bookman Old Style"/>
              </a:rPr>
              <a:t>4</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48"/>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780" name="Google Shape;780;p48"/>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48</a:t>
            </a:fld>
            <a:endParaRPr sz="1400">
              <a:solidFill>
                <a:schemeClr val="dk2"/>
              </a:solidFill>
              <a:latin typeface="Gill Sans"/>
              <a:ea typeface="Gill Sans"/>
              <a:cs typeface="Gill Sans"/>
              <a:sym typeface="Gill Sans"/>
            </a:endParaRPr>
          </a:p>
        </p:txBody>
      </p:sp>
      <p:sp>
        <p:nvSpPr>
          <p:cNvPr id="781" name="Google Shape;781;p48"/>
          <p:cNvSpPr/>
          <p:nvPr/>
        </p:nvSpPr>
        <p:spPr>
          <a:xfrm>
            <a:off x="685800" y="381000"/>
            <a:ext cx="44196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Early Event Times (T</a:t>
            </a:r>
            <a:r>
              <a:rPr lang="en-US" sz="2800" b="1" baseline="-25000">
                <a:solidFill>
                  <a:srgbClr val="CC3300"/>
                </a:solidFill>
                <a:latin typeface="Gill Sans"/>
                <a:ea typeface="Gill Sans"/>
                <a:cs typeface="Gill Sans"/>
                <a:sym typeface="Gill Sans"/>
              </a:rPr>
              <a:t>E</a:t>
            </a:r>
            <a:r>
              <a:rPr lang="en-US" sz="2800" b="1">
                <a:solidFill>
                  <a:srgbClr val="CC3300"/>
                </a:solidFill>
                <a:latin typeface="Gill Sans"/>
                <a:ea typeface="Gill Sans"/>
                <a:cs typeface="Gill Sans"/>
                <a:sym typeface="Gill Sans"/>
              </a:rPr>
              <a:t>)</a:t>
            </a:r>
            <a:endParaRPr sz="2800" b="1">
              <a:solidFill>
                <a:schemeClr val="dk1"/>
              </a:solidFill>
              <a:latin typeface="Gill Sans"/>
              <a:ea typeface="Gill Sans"/>
              <a:cs typeface="Gill Sans"/>
              <a:sym typeface="Gill Sans"/>
            </a:endParaRPr>
          </a:p>
        </p:txBody>
      </p:sp>
      <p:grpSp>
        <p:nvGrpSpPr>
          <p:cNvPr id="782" name="Google Shape;782;p48"/>
          <p:cNvGrpSpPr/>
          <p:nvPr/>
        </p:nvGrpSpPr>
        <p:grpSpPr>
          <a:xfrm>
            <a:off x="990600" y="1219200"/>
            <a:ext cx="7694613" cy="4419600"/>
            <a:chOff x="1103" y="8280"/>
            <a:chExt cx="9697" cy="5580"/>
          </a:xfrm>
        </p:grpSpPr>
        <p:grpSp>
          <p:nvGrpSpPr>
            <p:cNvPr id="783" name="Google Shape;783;p48"/>
            <p:cNvGrpSpPr/>
            <p:nvPr/>
          </p:nvGrpSpPr>
          <p:grpSpPr>
            <a:xfrm>
              <a:off x="1103" y="8280"/>
              <a:ext cx="9697" cy="5580"/>
              <a:chOff x="1103" y="8280"/>
              <a:chExt cx="9697" cy="5580"/>
            </a:xfrm>
          </p:grpSpPr>
          <p:grpSp>
            <p:nvGrpSpPr>
              <p:cNvPr id="784" name="Google Shape;784;p48"/>
              <p:cNvGrpSpPr/>
              <p:nvPr/>
            </p:nvGrpSpPr>
            <p:grpSpPr>
              <a:xfrm>
                <a:off x="3598" y="8280"/>
                <a:ext cx="1262" cy="1261"/>
                <a:chOff x="2158" y="2340"/>
                <a:chExt cx="1262" cy="1261"/>
              </a:xfrm>
            </p:grpSpPr>
            <p:sp>
              <p:nvSpPr>
                <p:cNvPr id="785" name="Google Shape;785;p48"/>
                <p:cNvSpPr/>
                <p:nvPr/>
              </p:nvSpPr>
              <p:spPr>
                <a:xfrm>
                  <a:off x="2160" y="2340"/>
                  <a:ext cx="1260" cy="1261"/>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           </a:t>
                  </a:r>
                  <a:endParaRPr sz="1400" b="1">
                    <a:solidFill>
                      <a:schemeClr val="dk1"/>
                    </a:solidFill>
                    <a:latin typeface="Bookman Old Style"/>
                    <a:ea typeface="Bookman Old Style"/>
                    <a:cs typeface="Bookman Old Style"/>
                    <a:sym typeface="Bookman Old Style"/>
                  </a:endParaRPr>
                </a:p>
              </p:txBody>
            </p:sp>
            <p:cxnSp>
              <p:nvCxnSpPr>
                <p:cNvPr id="786" name="Google Shape;786;p48"/>
                <p:cNvCxnSpPr/>
                <p:nvPr/>
              </p:nvCxnSpPr>
              <p:spPr>
                <a:xfrm>
                  <a:off x="2800" y="2340"/>
                  <a:ext cx="0" cy="1261"/>
                </a:xfrm>
                <a:prstGeom prst="straightConnector1">
                  <a:avLst/>
                </a:prstGeom>
                <a:noFill/>
                <a:ln w="9525" cap="flat" cmpd="sng">
                  <a:solidFill>
                    <a:srgbClr val="000000"/>
                  </a:solidFill>
                  <a:prstDash val="solid"/>
                  <a:round/>
                  <a:headEnd type="none" w="med" len="med"/>
                  <a:tailEnd type="none" w="med" len="med"/>
                </a:ln>
              </p:spPr>
            </p:cxnSp>
            <p:cxnSp>
              <p:nvCxnSpPr>
                <p:cNvPr id="787" name="Google Shape;787;p48"/>
                <p:cNvCxnSpPr/>
                <p:nvPr/>
              </p:nvCxnSpPr>
              <p:spPr>
                <a:xfrm>
                  <a:off x="2820" y="2999"/>
                  <a:ext cx="580" cy="0"/>
                </a:xfrm>
                <a:prstGeom prst="straightConnector1">
                  <a:avLst/>
                </a:prstGeom>
                <a:noFill/>
                <a:ln w="9525" cap="flat" cmpd="sng">
                  <a:solidFill>
                    <a:srgbClr val="000000"/>
                  </a:solidFill>
                  <a:prstDash val="solid"/>
                  <a:round/>
                  <a:headEnd type="none" w="med" len="med"/>
                  <a:tailEnd type="none" w="med" len="med"/>
                </a:ln>
              </p:spPr>
            </p:cxnSp>
            <p:sp>
              <p:nvSpPr>
                <p:cNvPr id="788" name="Google Shape;788;p48"/>
                <p:cNvSpPr txBox="1"/>
                <p:nvPr/>
              </p:nvSpPr>
              <p:spPr>
                <a:xfrm>
                  <a:off x="2158" y="2701"/>
                  <a:ext cx="540" cy="53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20</a:t>
                  </a:r>
                  <a:endParaRPr/>
                </a:p>
              </p:txBody>
            </p:sp>
          </p:grpSp>
          <p:grpSp>
            <p:nvGrpSpPr>
              <p:cNvPr id="789" name="Google Shape;789;p48"/>
              <p:cNvGrpSpPr/>
              <p:nvPr/>
            </p:nvGrpSpPr>
            <p:grpSpPr>
              <a:xfrm>
                <a:off x="1103" y="10441"/>
                <a:ext cx="1260" cy="1259"/>
                <a:chOff x="2160" y="2341"/>
                <a:chExt cx="1260" cy="1259"/>
              </a:xfrm>
            </p:grpSpPr>
            <p:sp>
              <p:nvSpPr>
                <p:cNvPr id="790" name="Google Shape;790;p48"/>
                <p:cNvSpPr/>
                <p:nvPr/>
              </p:nvSpPr>
              <p:spPr>
                <a:xfrm>
                  <a:off x="2160" y="2341"/>
                  <a:ext cx="1260" cy="1259"/>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            10</a:t>
                  </a:r>
                  <a:endParaRPr/>
                </a:p>
              </p:txBody>
            </p:sp>
            <p:cxnSp>
              <p:nvCxnSpPr>
                <p:cNvPr id="791" name="Google Shape;791;p48"/>
                <p:cNvCxnSpPr/>
                <p:nvPr/>
              </p:nvCxnSpPr>
              <p:spPr>
                <a:xfrm>
                  <a:off x="2800" y="2341"/>
                  <a:ext cx="0" cy="1259"/>
                </a:xfrm>
                <a:prstGeom prst="straightConnector1">
                  <a:avLst/>
                </a:prstGeom>
                <a:noFill/>
                <a:ln w="9525" cap="flat" cmpd="sng">
                  <a:solidFill>
                    <a:srgbClr val="000000"/>
                  </a:solidFill>
                  <a:prstDash val="solid"/>
                  <a:round/>
                  <a:headEnd type="none" w="med" len="med"/>
                  <a:tailEnd type="none" w="med" len="med"/>
                </a:ln>
              </p:spPr>
            </p:cxnSp>
            <p:cxnSp>
              <p:nvCxnSpPr>
                <p:cNvPr id="792" name="Google Shape;792;p48"/>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grpSp>
          <p:grpSp>
            <p:nvGrpSpPr>
              <p:cNvPr id="793" name="Google Shape;793;p48"/>
              <p:cNvGrpSpPr/>
              <p:nvPr/>
            </p:nvGrpSpPr>
            <p:grpSpPr>
              <a:xfrm>
                <a:off x="3598" y="10421"/>
                <a:ext cx="1262" cy="1259"/>
                <a:chOff x="2158" y="2341"/>
                <a:chExt cx="1262" cy="1259"/>
              </a:xfrm>
            </p:grpSpPr>
            <p:sp>
              <p:nvSpPr>
                <p:cNvPr id="794" name="Google Shape;794;p48"/>
                <p:cNvSpPr/>
                <p:nvPr/>
              </p:nvSpPr>
              <p:spPr>
                <a:xfrm>
                  <a:off x="2160" y="2341"/>
                  <a:ext cx="1260" cy="1259"/>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         </a:t>
                  </a:r>
                  <a:endParaRPr sz="1400" b="1">
                    <a:solidFill>
                      <a:schemeClr val="dk1"/>
                    </a:solidFill>
                    <a:latin typeface="Bookman Old Style"/>
                    <a:ea typeface="Bookman Old Style"/>
                    <a:cs typeface="Bookman Old Style"/>
                    <a:sym typeface="Bookman Old Style"/>
                  </a:endParaRPr>
                </a:p>
              </p:txBody>
            </p:sp>
            <p:cxnSp>
              <p:nvCxnSpPr>
                <p:cNvPr id="795" name="Google Shape;795;p48"/>
                <p:cNvCxnSpPr/>
                <p:nvPr/>
              </p:nvCxnSpPr>
              <p:spPr>
                <a:xfrm>
                  <a:off x="2800" y="2341"/>
                  <a:ext cx="0" cy="1259"/>
                </a:xfrm>
                <a:prstGeom prst="straightConnector1">
                  <a:avLst/>
                </a:prstGeom>
                <a:noFill/>
                <a:ln w="9525" cap="flat" cmpd="sng">
                  <a:solidFill>
                    <a:srgbClr val="000000"/>
                  </a:solidFill>
                  <a:prstDash val="solid"/>
                  <a:round/>
                  <a:headEnd type="none" w="med" len="med"/>
                  <a:tailEnd type="none" w="med" len="med"/>
                </a:ln>
              </p:spPr>
            </p:cxnSp>
            <p:cxnSp>
              <p:nvCxnSpPr>
                <p:cNvPr id="796" name="Google Shape;796;p48"/>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797" name="Google Shape;797;p48"/>
                <p:cNvSpPr txBox="1"/>
                <p:nvPr/>
              </p:nvSpPr>
              <p:spPr>
                <a:xfrm>
                  <a:off x="2158" y="2699"/>
                  <a:ext cx="540" cy="54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30</a:t>
                  </a:r>
                  <a:endParaRPr/>
                </a:p>
              </p:txBody>
            </p:sp>
          </p:grpSp>
          <p:grpSp>
            <p:nvGrpSpPr>
              <p:cNvPr id="798" name="Google Shape;798;p48"/>
              <p:cNvGrpSpPr/>
              <p:nvPr/>
            </p:nvGrpSpPr>
            <p:grpSpPr>
              <a:xfrm>
                <a:off x="7341" y="8340"/>
                <a:ext cx="1258" cy="1261"/>
                <a:chOff x="2161" y="2340"/>
                <a:chExt cx="1258" cy="1261"/>
              </a:xfrm>
            </p:grpSpPr>
            <p:sp>
              <p:nvSpPr>
                <p:cNvPr id="799" name="Google Shape;799;p48"/>
                <p:cNvSpPr/>
                <p:nvPr/>
              </p:nvSpPr>
              <p:spPr>
                <a:xfrm>
                  <a:off x="2161" y="2340"/>
                  <a:ext cx="1258" cy="1261"/>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            </a:t>
                  </a:r>
                  <a:endParaRPr sz="1400" b="1">
                    <a:solidFill>
                      <a:schemeClr val="dk1"/>
                    </a:solidFill>
                    <a:latin typeface="Bookman Old Style"/>
                    <a:ea typeface="Bookman Old Style"/>
                    <a:cs typeface="Bookman Old Style"/>
                    <a:sym typeface="Bookman Old Style"/>
                  </a:endParaRPr>
                </a:p>
              </p:txBody>
            </p:sp>
            <p:cxnSp>
              <p:nvCxnSpPr>
                <p:cNvPr id="800" name="Google Shape;800;p48"/>
                <p:cNvCxnSpPr/>
                <p:nvPr/>
              </p:nvCxnSpPr>
              <p:spPr>
                <a:xfrm>
                  <a:off x="2799" y="2340"/>
                  <a:ext cx="0" cy="1261"/>
                </a:xfrm>
                <a:prstGeom prst="straightConnector1">
                  <a:avLst/>
                </a:prstGeom>
                <a:noFill/>
                <a:ln w="9525" cap="flat" cmpd="sng">
                  <a:solidFill>
                    <a:srgbClr val="000000"/>
                  </a:solidFill>
                  <a:prstDash val="solid"/>
                  <a:round/>
                  <a:headEnd type="none" w="med" len="med"/>
                  <a:tailEnd type="none" w="med" len="med"/>
                </a:ln>
              </p:spPr>
            </p:cxnSp>
            <p:cxnSp>
              <p:nvCxnSpPr>
                <p:cNvPr id="801" name="Google Shape;801;p48"/>
                <p:cNvCxnSpPr/>
                <p:nvPr/>
              </p:nvCxnSpPr>
              <p:spPr>
                <a:xfrm>
                  <a:off x="2819" y="3000"/>
                  <a:ext cx="580" cy="0"/>
                </a:xfrm>
                <a:prstGeom prst="straightConnector1">
                  <a:avLst/>
                </a:prstGeom>
                <a:noFill/>
                <a:ln w="9525" cap="flat" cmpd="sng">
                  <a:solidFill>
                    <a:srgbClr val="000000"/>
                  </a:solidFill>
                  <a:prstDash val="solid"/>
                  <a:round/>
                  <a:headEnd type="none" w="med" len="med"/>
                  <a:tailEnd type="none" w="med" len="med"/>
                </a:ln>
              </p:spPr>
            </p:cxnSp>
            <p:sp>
              <p:nvSpPr>
                <p:cNvPr id="802" name="Google Shape;802;p48"/>
                <p:cNvSpPr txBox="1"/>
                <p:nvPr/>
              </p:nvSpPr>
              <p:spPr>
                <a:xfrm>
                  <a:off x="2295" y="2701"/>
                  <a:ext cx="540" cy="53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50</a:t>
                  </a:r>
                  <a:endParaRPr/>
                </a:p>
              </p:txBody>
            </p:sp>
          </p:grpSp>
          <p:grpSp>
            <p:nvGrpSpPr>
              <p:cNvPr id="803" name="Google Shape;803;p48"/>
              <p:cNvGrpSpPr/>
              <p:nvPr/>
            </p:nvGrpSpPr>
            <p:grpSpPr>
              <a:xfrm>
                <a:off x="3600" y="12599"/>
                <a:ext cx="1260" cy="1261"/>
                <a:chOff x="2160" y="2339"/>
                <a:chExt cx="1260" cy="1261"/>
              </a:xfrm>
            </p:grpSpPr>
            <p:sp>
              <p:nvSpPr>
                <p:cNvPr id="804" name="Google Shape;804;p48"/>
                <p:cNvSpPr/>
                <p:nvPr/>
              </p:nvSpPr>
              <p:spPr>
                <a:xfrm>
                  <a:off x="2160" y="2339"/>
                  <a:ext cx="1260" cy="1261"/>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            40</a:t>
                  </a:r>
                  <a:endParaRPr/>
                </a:p>
              </p:txBody>
            </p:sp>
            <p:cxnSp>
              <p:nvCxnSpPr>
                <p:cNvPr id="805" name="Google Shape;805;p48"/>
                <p:cNvCxnSpPr/>
                <p:nvPr/>
              </p:nvCxnSpPr>
              <p:spPr>
                <a:xfrm>
                  <a:off x="2800" y="2339"/>
                  <a:ext cx="0" cy="1261"/>
                </a:xfrm>
                <a:prstGeom prst="straightConnector1">
                  <a:avLst/>
                </a:prstGeom>
                <a:noFill/>
                <a:ln w="9525" cap="flat" cmpd="sng">
                  <a:solidFill>
                    <a:srgbClr val="000000"/>
                  </a:solidFill>
                  <a:prstDash val="solid"/>
                  <a:round/>
                  <a:headEnd type="none" w="med" len="med"/>
                  <a:tailEnd type="none" w="med" len="med"/>
                </a:ln>
              </p:spPr>
            </p:cxnSp>
            <p:cxnSp>
              <p:nvCxnSpPr>
                <p:cNvPr id="806" name="Google Shape;806;p48"/>
                <p:cNvCxnSpPr/>
                <p:nvPr/>
              </p:nvCxnSpPr>
              <p:spPr>
                <a:xfrm>
                  <a:off x="2820" y="2999"/>
                  <a:ext cx="580" cy="0"/>
                </a:xfrm>
                <a:prstGeom prst="straightConnector1">
                  <a:avLst/>
                </a:prstGeom>
                <a:noFill/>
                <a:ln w="9525" cap="flat" cmpd="sng">
                  <a:solidFill>
                    <a:srgbClr val="000000"/>
                  </a:solidFill>
                  <a:prstDash val="solid"/>
                  <a:round/>
                  <a:headEnd type="none" w="med" len="med"/>
                  <a:tailEnd type="none" w="med" len="med"/>
                </a:ln>
              </p:spPr>
            </p:cxnSp>
          </p:grpSp>
          <p:grpSp>
            <p:nvGrpSpPr>
              <p:cNvPr id="807" name="Google Shape;807;p48"/>
              <p:cNvGrpSpPr/>
              <p:nvPr/>
            </p:nvGrpSpPr>
            <p:grpSpPr>
              <a:xfrm>
                <a:off x="6461" y="11880"/>
                <a:ext cx="1258" cy="1261"/>
                <a:chOff x="2161" y="2340"/>
                <a:chExt cx="1258" cy="1261"/>
              </a:xfrm>
            </p:grpSpPr>
            <p:sp>
              <p:nvSpPr>
                <p:cNvPr id="808" name="Google Shape;808;p48"/>
                <p:cNvSpPr/>
                <p:nvPr/>
              </p:nvSpPr>
              <p:spPr>
                <a:xfrm>
                  <a:off x="2161" y="2340"/>
                  <a:ext cx="1258" cy="1261"/>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            </a:t>
                  </a:r>
                  <a:endParaRPr sz="1400" b="1">
                    <a:solidFill>
                      <a:schemeClr val="dk1"/>
                    </a:solidFill>
                    <a:latin typeface="Bookman Old Style"/>
                    <a:ea typeface="Bookman Old Style"/>
                    <a:cs typeface="Bookman Old Style"/>
                    <a:sym typeface="Bookman Old Style"/>
                  </a:endParaRPr>
                </a:p>
              </p:txBody>
            </p:sp>
            <p:cxnSp>
              <p:nvCxnSpPr>
                <p:cNvPr id="809" name="Google Shape;809;p48"/>
                <p:cNvCxnSpPr/>
                <p:nvPr/>
              </p:nvCxnSpPr>
              <p:spPr>
                <a:xfrm>
                  <a:off x="2799" y="2340"/>
                  <a:ext cx="0" cy="1261"/>
                </a:xfrm>
                <a:prstGeom prst="straightConnector1">
                  <a:avLst/>
                </a:prstGeom>
                <a:noFill/>
                <a:ln w="9525" cap="flat" cmpd="sng">
                  <a:solidFill>
                    <a:srgbClr val="000000"/>
                  </a:solidFill>
                  <a:prstDash val="solid"/>
                  <a:round/>
                  <a:headEnd type="none" w="med" len="med"/>
                  <a:tailEnd type="none" w="med" len="med"/>
                </a:ln>
              </p:spPr>
            </p:cxnSp>
            <p:cxnSp>
              <p:nvCxnSpPr>
                <p:cNvPr id="810" name="Google Shape;810;p48"/>
                <p:cNvCxnSpPr/>
                <p:nvPr/>
              </p:nvCxnSpPr>
              <p:spPr>
                <a:xfrm>
                  <a:off x="2819" y="2999"/>
                  <a:ext cx="580" cy="0"/>
                </a:xfrm>
                <a:prstGeom prst="straightConnector1">
                  <a:avLst/>
                </a:prstGeom>
                <a:noFill/>
                <a:ln w="9525" cap="flat" cmpd="sng">
                  <a:solidFill>
                    <a:srgbClr val="000000"/>
                  </a:solidFill>
                  <a:prstDash val="solid"/>
                  <a:round/>
                  <a:headEnd type="none" w="med" len="med"/>
                  <a:tailEnd type="none" w="med" len="med"/>
                </a:ln>
              </p:spPr>
            </p:cxnSp>
            <p:sp>
              <p:nvSpPr>
                <p:cNvPr id="811" name="Google Shape;811;p48"/>
                <p:cNvSpPr txBox="1"/>
                <p:nvPr/>
              </p:nvSpPr>
              <p:spPr>
                <a:xfrm>
                  <a:off x="2311" y="2723"/>
                  <a:ext cx="538" cy="53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60</a:t>
                  </a:r>
                  <a:endParaRPr/>
                </a:p>
              </p:txBody>
            </p:sp>
          </p:grpSp>
          <p:grpSp>
            <p:nvGrpSpPr>
              <p:cNvPr id="812" name="Google Shape;812;p48"/>
              <p:cNvGrpSpPr/>
              <p:nvPr/>
            </p:nvGrpSpPr>
            <p:grpSpPr>
              <a:xfrm>
                <a:off x="9540" y="10401"/>
                <a:ext cx="1260" cy="1259"/>
                <a:chOff x="2160" y="2341"/>
                <a:chExt cx="1260" cy="1259"/>
              </a:xfrm>
            </p:grpSpPr>
            <p:sp>
              <p:nvSpPr>
                <p:cNvPr id="813" name="Google Shape;813;p48"/>
                <p:cNvSpPr/>
                <p:nvPr/>
              </p:nvSpPr>
              <p:spPr>
                <a:xfrm>
                  <a:off x="2160" y="2341"/>
                  <a:ext cx="1260" cy="1259"/>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          </a:t>
                  </a:r>
                  <a:endParaRPr sz="1400" b="1">
                    <a:solidFill>
                      <a:schemeClr val="dk1"/>
                    </a:solidFill>
                    <a:latin typeface="Bookman Old Style"/>
                    <a:ea typeface="Bookman Old Style"/>
                    <a:cs typeface="Bookman Old Style"/>
                    <a:sym typeface="Bookman Old Style"/>
                  </a:endParaRPr>
                </a:p>
              </p:txBody>
            </p:sp>
            <p:cxnSp>
              <p:nvCxnSpPr>
                <p:cNvPr id="814" name="Google Shape;814;p48"/>
                <p:cNvCxnSpPr/>
                <p:nvPr/>
              </p:nvCxnSpPr>
              <p:spPr>
                <a:xfrm>
                  <a:off x="2800" y="2341"/>
                  <a:ext cx="0" cy="1259"/>
                </a:xfrm>
                <a:prstGeom prst="straightConnector1">
                  <a:avLst/>
                </a:prstGeom>
                <a:noFill/>
                <a:ln w="9525" cap="flat" cmpd="sng">
                  <a:solidFill>
                    <a:srgbClr val="000000"/>
                  </a:solidFill>
                  <a:prstDash val="solid"/>
                  <a:round/>
                  <a:headEnd type="none" w="med" len="med"/>
                  <a:tailEnd type="none" w="med" len="med"/>
                </a:ln>
              </p:spPr>
            </p:cxnSp>
            <p:cxnSp>
              <p:nvCxnSpPr>
                <p:cNvPr id="815" name="Google Shape;815;p48"/>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816" name="Google Shape;816;p48"/>
                <p:cNvSpPr txBox="1"/>
                <p:nvPr/>
              </p:nvSpPr>
              <p:spPr>
                <a:xfrm>
                  <a:off x="2364" y="2759"/>
                  <a:ext cx="540" cy="52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70</a:t>
                  </a:r>
                  <a:endParaRPr/>
                </a:p>
              </p:txBody>
            </p:sp>
          </p:grpSp>
          <p:cxnSp>
            <p:nvCxnSpPr>
              <p:cNvPr id="817" name="Google Shape;817;p48"/>
              <p:cNvCxnSpPr/>
              <p:nvPr/>
            </p:nvCxnSpPr>
            <p:spPr>
              <a:xfrm>
                <a:off x="2359" y="11100"/>
                <a:ext cx="1260" cy="0"/>
              </a:xfrm>
              <a:prstGeom prst="straightConnector1">
                <a:avLst/>
              </a:prstGeom>
              <a:noFill/>
              <a:ln w="9525" cap="flat" cmpd="sng">
                <a:solidFill>
                  <a:srgbClr val="000000"/>
                </a:solidFill>
                <a:prstDash val="solid"/>
                <a:round/>
                <a:headEnd type="none" w="med" len="med"/>
                <a:tailEnd type="triangle" w="med" len="med"/>
              </a:ln>
            </p:spPr>
          </p:cxnSp>
          <p:cxnSp>
            <p:nvCxnSpPr>
              <p:cNvPr id="818" name="Google Shape;818;p48"/>
              <p:cNvCxnSpPr/>
              <p:nvPr/>
            </p:nvCxnSpPr>
            <p:spPr>
              <a:xfrm rot="10800000" flipH="1">
                <a:off x="1819" y="8857"/>
                <a:ext cx="1781" cy="1583"/>
              </a:xfrm>
              <a:prstGeom prst="straightConnector1">
                <a:avLst/>
              </a:prstGeom>
              <a:noFill/>
              <a:ln w="9525" cap="flat" cmpd="sng">
                <a:solidFill>
                  <a:srgbClr val="000000"/>
                </a:solidFill>
                <a:prstDash val="solid"/>
                <a:round/>
                <a:headEnd type="none" w="med" len="med"/>
                <a:tailEnd type="triangle" w="med" len="med"/>
              </a:ln>
            </p:spPr>
          </p:cxnSp>
          <p:cxnSp>
            <p:nvCxnSpPr>
              <p:cNvPr id="819" name="Google Shape;819;p48"/>
              <p:cNvCxnSpPr/>
              <p:nvPr/>
            </p:nvCxnSpPr>
            <p:spPr>
              <a:xfrm>
                <a:off x="1799" y="11699"/>
                <a:ext cx="1801" cy="1391"/>
              </a:xfrm>
              <a:prstGeom prst="straightConnector1">
                <a:avLst/>
              </a:prstGeom>
              <a:noFill/>
              <a:ln w="9525" cap="flat" cmpd="sng">
                <a:solidFill>
                  <a:srgbClr val="000000"/>
                </a:solidFill>
                <a:prstDash val="solid"/>
                <a:round/>
                <a:headEnd type="none" w="med" len="med"/>
                <a:tailEnd type="triangle" w="med" len="med"/>
              </a:ln>
            </p:spPr>
          </p:cxnSp>
          <p:cxnSp>
            <p:nvCxnSpPr>
              <p:cNvPr id="820" name="Google Shape;820;p48"/>
              <p:cNvCxnSpPr/>
              <p:nvPr/>
            </p:nvCxnSpPr>
            <p:spPr>
              <a:xfrm rot="10800000" flipH="1">
                <a:off x="4860" y="12385"/>
                <a:ext cx="1621" cy="936"/>
              </a:xfrm>
              <a:prstGeom prst="straightConnector1">
                <a:avLst/>
              </a:prstGeom>
              <a:noFill/>
              <a:ln w="9525" cap="flat" cmpd="sng">
                <a:solidFill>
                  <a:srgbClr val="000000"/>
                </a:solidFill>
                <a:prstDash val="solid"/>
                <a:round/>
                <a:headEnd type="none" w="med" len="med"/>
                <a:tailEnd type="triangle" w="med" len="med"/>
              </a:ln>
            </p:spPr>
          </p:cxnSp>
          <p:cxnSp>
            <p:nvCxnSpPr>
              <p:cNvPr id="821" name="Google Shape;821;p48"/>
              <p:cNvCxnSpPr/>
              <p:nvPr/>
            </p:nvCxnSpPr>
            <p:spPr>
              <a:xfrm rot="10800000" flipH="1">
                <a:off x="4860" y="9020"/>
                <a:ext cx="2481" cy="1960"/>
              </a:xfrm>
              <a:prstGeom prst="straightConnector1">
                <a:avLst/>
              </a:prstGeom>
              <a:noFill/>
              <a:ln w="9525" cap="flat" cmpd="sng">
                <a:solidFill>
                  <a:srgbClr val="000000"/>
                </a:solidFill>
                <a:prstDash val="solid"/>
                <a:round/>
                <a:headEnd type="none" w="med" len="med"/>
                <a:tailEnd type="triangle" w="med" len="med"/>
              </a:ln>
            </p:spPr>
          </p:cxnSp>
          <p:cxnSp>
            <p:nvCxnSpPr>
              <p:cNvPr id="822" name="Google Shape;822;p48"/>
              <p:cNvCxnSpPr/>
              <p:nvPr/>
            </p:nvCxnSpPr>
            <p:spPr>
              <a:xfrm>
                <a:off x="4860" y="8939"/>
                <a:ext cx="2521" cy="0"/>
              </a:xfrm>
              <a:prstGeom prst="straightConnector1">
                <a:avLst/>
              </a:prstGeom>
              <a:noFill/>
              <a:ln w="9525" cap="flat" cmpd="sng">
                <a:solidFill>
                  <a:srgbClr val="000000"/>
                </a:solidFill>
                <a:prstDash val="solid"/>
                <a:round/>
                <a:headEnd type="none" w="med" len="med"/>
                <a:tailEnd type="triangle" w="med" len="med"/>
              </a:ln>
            </p:spPr>
          </p:cxnSp>
          <p:cxnSp>
            <p:nvCxnSpPr>
              <p:cNvPr id="823" name="Google Shape;823;p48"/>
              <p:cNvCxnSpPr/>
              <p:nvPr/>
            </p:nvCxnSpPr>
            <p:spPr>
              <a:xfrm>
                <a:off x="4860" y="10980"/>
                <a:ext cx="1801" cy="1038"/>
              </a:xfrm>
              <a:prstGeom prst="straightConnector1">
                <a:avLst/>
              </a:prstGeom>
              <a:noFill/>
              <a:ln w="9525" cap="flat" cmpd="sng">
                <a:solidFill>
                  <a:srgbClr val="000000"/>
                </a:solidFill>
                <a:prstDash val="solid"/>
                <a:round/>
                <a:headEnd type="none" w="med" len="med"/>
                <a:tailEnd type="triangle" w="med" len="med"/>
              </a:ln>
            </p:spPr>
          </p:cxnSp>
          <p:cxnSp>
            <p:nvCxnSpPr>
              <p:cNvPr id="824" name="Google Shape;824;p48"/>
              <p:cNvCxnSpPr/>
              <p:nvPr/>
            </p:nvCxnSpPr>
            <p:spPr>
              <a:xfrm rot="10800000" flipH="1">
                <a:off x="7739" y="11457"/>
                <a:ext cx="1981" cy="1142"/>
              </a:xfrm>
              <a:prstGeom prst="straightConnector1">
                <a:avLst/>
              </a:prstGeom>
              <a:noFill/>
              <a:ln w="9525" cap="flat" cmpd="sng">
                <a:solidFill>
                  <a:srgbClr val="000000"/>
                </a:solidFill>
                <a:prstDash val="solid"/>
                <a:round/>
                <a:headEnd type="none" w="med" len="med"/>
                <a:tailEnd type="triangle" w="med" len="med"/>
              </a:ln>
            </p:spPr>
          </p:cxnSp>
          <p:cxnSp>
            <p:nvCxnSpPr>
              <p:cNvPr id="825" name="Google Shape;825;p48"/>
              <p:cNvCxnSpPr/>
              <p:nvPr/>
            </p:nvCxnSpPr>
            <p:spPr>
              <a:xfrm>
                <a:off x="8639" y="9000"/>
                <a:ext cx="1440" cy="1441"/>
              </a:xfrm>
              <a:prstGeom prst="straightConnector1">
                <a:avLst/>
              </a:prstGeom>
              <a:noFill/>
              <a:ln w="9525" cap="flat" cmpd="sng">
                <a:solidFill>
                  <a:srgbClr val="000000"/>
                </a:solidFill>
                <a:prstDash val="solid"/>
                <a:round/>
                <a:headEnd type="none" w="med" len="med"/>
                <a:tailEnd type="triangle" w="med" len="med"/>
              </a:ln>
            </p:spPr>
          </p:cxnSp>
        </p:grpSp>
        <p:sp>
          <p:nvSpPr>
            <p:cNvPr id="826" name="Google Shape;826;p48"/>
            <p:cNvSpPr txBox="1"/>
            <p:nvPr/>
          </p:nvSpPr>
          <p:spPr>
            <a:xfrm>
              <a:off x="2651" y="9723"/>
              <a:ext cx="370" cy="363"/>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2</a:t>
              </a:r>
              <a:endParaRPr sz="1400">
                <a:solidFill>
                  <a:schemeClr val="dk1"/>
                </a:solidFill>
                <a:latin typeface="Bookman Old Style"/>
                <a:ea typeface="Bookman Old Style"/>
                <a:cs typeface="Bookman Old Style"/>
                <a:sym typeface="Bookman Old Style"/>
              </a:endParaRPr>
            </a:p>
          </p:txBody>
        </p:sp>
        <p:sp>
          <p:nvSpPr>
            <p:cNvPr id="827" name="Google Shape;827;p48"/>
            <p:cNvSpPr txBox="1"/>
            <p:nvPr/>
          </p:nvSpPr>
          <p:spPr>
            <a:xfrm>
              <a:off x="2425" y="12513"/>
              <a:ext cx="406" cy="369"/>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3</a:t>
              </a:r>
              <a:endParaRPr/>
            </a:p>
          </p:txBody>
        </p:sp>
        <p:sp>
          <p:nvSpPr>
            <p:cNvPr id="828" name="Google Shape;828;p48"/>
            <p:cNvSpPr txBox="1"/>
            <p:nvPr/>
          </p:nvSpPr>
          <p:spPr>
            <a:xfrm>
              <a:off x="5760" y="9038"/>
              <a:ext cx="430" cy="397"/>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3</a:t>
              </a:r>
              <a:endParaRPr sz="1400">
                <a:solidFill>
                  <a:schemeClr val="dk1"/>
                </a:solidFill>
                <a:latin typeface="Bookman Old Style"/>
                <a:ea typeface="Bookman Old Style"/>
                <a:cs typeface="Bookman Old Style"/>
                <a:sym typeface="Bookman Old Style"/>
              </a:endParaRPr>
            </a:p>
          </p:txBody>
        </p:sp>
        <p:sp>
          <p:nvSpPr>
            <p:cNvPr id="829" name="Google Shape;829;p48"/>
            <p:cNvSpPr txBox="1"/>
            <p:nvPr/>
          </p:nvSpPr>
          <p:spPr>
            <a:xfrm>
              <a:off x="2734" y="11196"/>
              <a:ext cx="418" cy="451"/>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4</a:t>
              </a:r>
              <a:endParaRPr/>
            </a:p>
          </p:txBody>
        </p:sp>
        <p:sp>
          <p:nvSpPr>
            <p:cNvPr id="830" name="Google Shape;830;p48"/>
            <p:cNvSpPr txBox="1"/>
            <p:nvPr/>
          </p:nvSpPr>
          <p:spPr>
            <a:xfrm>
              <a:off x="8879" y="9723"/>
              <a:ext cx="468" cy="363"/>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3</a:t>
              </a:r>
              <a:endParaRPr/>
            </a:p>
          </p:txBody>
        </p:sp>
        <p:sp>
          <p:nvSpPr>
            <p:cNvPr id="831" name="Google Shape;831;p48"/>
            <p:cNvSpPr txBox="1"/>
            <p:nvPr/>
          </p:nvSpPr>
          <p:spPr>
            <a:xfrm>
              <a:off x="5616" y="12984"/>
              <a:ext cx="382" cy="395"/>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1</a:t>
              </a:r>
              <a:endParaRPr sz="1400">
                <a:solidFill>
                  <a:schemeClr val="dk1"/>
                </a:solidFill>
                <a:latin typeface="Bookman Old Style"/>
                <a:ea typeface="Bookman Old Style"/>
                <a:cs typeface="Bookman Old Style"/>
                <a:sym typeface="Bookman Old Style"/>
              </a:endParaRPr>
            </a:p>
          </p:txBody>
        </p:sp>
        <p:sp>
          <p:nvSpPr>
            <p:cNvPr id="832" name="Google Shape;832;p48"/>
            <p:cNvSpPr txBox="1"/>
            <p:nvPr/>
          </p:nvSpPr>
          <p:spPr>
            <a:xfrm>
              <a:off x="5326" y="11551"/>
              <a:ext cx="502" cy="391"/>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5</a:t>
              </a:r>
              <a:endParaRPr/>
            </a:p>
          </p:txBody>
        </p:sp>
        <p:sp>
          <p:nvSpPr>
            <p:cNvPr id="833" name="Google Shape;833;p48"/>
            <p:cNvSpPr txBox="1"/>
            <p:nvPr/>
          </p:nvSpPr>
          <p:spPr>
            <a:xfrm>
              <a:off x="6191" y="10012"/>
              <a:ext cx="426" cy="389"/>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4</a:t>
              </a:r>
              <a:endParaRPr/>
            </a:p>
          </p:txBody>
        </p:sp>
        <p:sp>
          <p:nvSpPr>
            <p:cNvPr id="834" name="Google Shape;834;p48"/>
            <p:cNvSpPr txBox="1"/>
            <p:nvPr/>
          </p:nvSpPr>
          <p:spPr>
            <a:xfrm>
              <a:off x="8759" y="12084"/>
              <a:ext cx="504" cy="429"/>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7</a:t>
              </a:r>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49"/>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840" name="Google Shape;840;p49"/>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49</a:t>
            </a:fld>
            <a:endParaRPr sz="1400">
              <a:solidFill>
                <a:schemeClr val="dk2"/>
              </a:solidFill>
              <a:latin typeface="Gill Sans"/>
              <a:ea typeface="Gill Sans"/>
              <a:cs typeface="Gill Sans"/>
              <a:sym typeface="Gill Sans"/>
            </a:endParaRPr>
          </a:p>
        </p:txBody>
      </p:sp>
      <p:sp>
        <p:nvSpPr>
          <p:cNvPr id="841" name="Google Shape;841;p49"/>
          <p:cNvSpPr/>
          <p:nvPr/>
        </p:nvSpPr>
        <p:spPr>
          <a:xfrm>
            <a:off x="685800" y="381000"/>
            <a:ext cx="44196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Early Event Times (T</a:t>
            </a:r>
            <a:r>
              <a:rPr lang="en-US" sz="2800" b="1" baseline="-25000">
                <a:solidFill>
                  <a:srgbClr val="CC3300"/>
                </a:solidFill>
                <a:latin typeface="Gill Sans"/>
                <a:ea typeface="Gill Sans"/>
                <a:cs typeface="Gill Sans"/>
                <a:sym typeface="Gill Sans"/>
              </a:rPr>
              <a:t>E</a:t>
            </a:r>
            <a:r>
              <a:rPr lang="en-US" sz="2800" b="1">
                <a:solidFill>
                  <a:srgbClr val="CC3300"/>
                </a:solidFill>
                <a:latin typeface="Gill Sans"/>
                <a:ea typeface="Gill Sans"/>
                <a:cs typeface="Gill Sans"/>
                <a:sym typeface="Gill Sans"/>
              </a:rPr>
              <a:t>)</a:t>
            </a:r>
            <a:endParaRPr sz="2800" b="1">
              <a:solidFill>
                <a:schemeClr val="dk1"/>
              </a:solidFill>
              <a:latin typeface="Gill Sans"/>
              <a:ea typeface="Gill Sans"/>
              <a:cs typeface="Gill Sans"/>
              <a:sym typeface="Gill Sans"/>
            </a:endParaRPr>
          </a:p>
        </p:txBody>
      </p:sp>
      <p:grpSp>
        <p:nvGrpSpPr>
          <p:cNvPr id="842" name="Google Shape;842;p49"/>
          <p:cNvGrpSpPr/>
          <p:nvPr/>
        </p:nvGrpSpPr>
        <p:grpSpPr>
          <a:xfrm>
            <a:off x="990600" y="1219200"/>
            <a:ext cx="7694613" cy="4419600"/>
            <a:chOff x="990600" y="1219200"/>
            <a:chExt cx="7694612" cy="4419600"/>
          </a:xfrm>
        </p:grpSpPr>
        <p:grpSp>
          <p:nvGrpSpPr>
            <p:cNvPr id="843" name="Google Shape;843;p49"/>
            <p:cNvGrpSpPr/>
            <p:nvPr/>
          </p:nvGrpSpPr>
          <p:grpSpPr>
            <a:xfrm>
              <a:off x="990600" y="1219200"/>
              <a:ext cx="7694612" cy="4419600"/>
              <a:chOff x="992980" y="1219200"/>
              <a:chExt cx="7693820" cy="4419600"/>
            </a:xfrm>
          </p:grpSpPr>
          <p:grpSp>
            <p:nvGrpSpPr>
              <p:cNvPr id="844" name="Google Shape;844;p49"/>
              <p:cNvGrpSpPr/>
              <p:nvPr/>
            </p:nvGrpSpPr>
            <p:grpSpPr>
              <a:xfrm>
                <a:off x="992980" y="1219200"/>
                <a:ext cx="7693820" cy="4419600"/>
                <a:chOff x="1103" y="8280"/>
                <a:chExt cx="9697" cy="5580"/>
              </a:xfrm>
            </p:grpSpPr>
            <p:grpSp>
              <p:nvGrpSpPr>
                <p:cNvPr id="845" name="Google Shape;845;p49"/>
                <p:cNvGrpSpPr/>
                <p:nvPr/>
              </p:nvGrpSpPr>
              <p:grpSpPr>
                <a:xfrm>
                  <a:off x="1103" y="8280"/>
                  <a:ext cx="9697" cy="5580"/>
                  <a:chOff x="1103" y="8280"/>
                  <a:chExt cx="9697" cy="5580"/>
                </a:xfrm>
              </p:grpSpPr>
              <p:grpSp>
                <p:nvGrpSpPr>
                  <p:cNvPr id="846" name="Google Shape;846;p49"/>
                  <p:cNvGrpSpPr/>
                  <p:nvPr/>
                </p:nvGrpSpPr>
                <p:grpSpPr>
                  <a:xfrm>
                    <a:off x="3598" y="8280"/>
                    <a:ext cx="1262" cy="1261"/>
                    <a:chOff x="2158" y="2340"/>
                    <a:chExt cx="1262" cy="1261"/>
                  </a:xfrm>
                </p:grpSpPr>
                <p:sp>
                  <p:nvSpPr>
                    <p:cNvPr id="847" name="Google Shape;847;p49"/>
                    <p:cNvSpPr/>
                    <p:nvPr/>
                  </p:nvSpPr>
                  <p:spPr>
                    <a:xfrm>
                      <a:off x="2160" y="2340"/>
                      <a:ext cx="1260" cy="1261"/>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           </a:t>
                      </a:r>
                      <a:endParaRPr sz="1400" b="1">
                        <a:solidFill>
                          <a:schemeClr val="dk1"/>
                        </a:solidFill>
                        <a:latin typeface="Bookman Old Style"/>
                        <a:ea typeface="Bookman Old Style"/>
                        <a:cs typeface="Bookman Old Style"/>
                        <a:sym typeface="Bookman Old Style"/>
                      </a:endParaRPr>
                    </a:p>
                  </p:txBody>
                </p:sp>
                <p:cxnSp>
                  <p:nvCxnSpPr>
                    <p:cNvPr id="848" name="Google Shape;848;p49"/>
                    <p:cNvCxnSpPr/>
                    <p:nvPr/>
                  </p:nvCxnSpPr>
                  <p:spPr>
                    <a:xfrm>
                      <a:off x="2800" y="2340"/>
                      <a:ext cx="0" cy="1261"/>
                    </a:xfrm>
                    <a:prstGeom prst="straightConnector1">
                      <a:avLst/>
                    </a:prstGeom>
                    <a:noFill/>
                    <a:ln w="9525" cap="flat" cmpd="sng">
                      <a:solidFill>
                        <a:srgbClr val="000000"/>
                      </a:solidFill>
                      <a:prstDash val="solid"/>
                      <a:round/>
                      <a:headEnd type="none" w="med" len="med"/>
                      <a:tailEnd type="none" w="med" len="med"/>
                    </a:ln>
                  </p:spPr>
                </p:cxnSp>
                <p:cxnSp>
                  <p:nvCxnSpPr>
                    <p:cNvPr id="849" name="Google Shape;849;p49"/>
                    <p:cNvCxnSpPr/>
                    <p:nvPr/>
                  </p:nvCxnSpPr>
                  <p:spPr>
                    <a:xfrm>
                      <a:off x="2820" y="2999"/>
                      <a:ext cx="580" cy="0"/>
                    </a:xfrm>
                    <a:prstGeom prst="straightConnector1">
                      <a:avLst/>
                    </a:prstGeom>
                    <a:noFill/>
                    <a:ln w="9525" cap="flat" cmpd="sng">
                      <a:solidFill>
                        <a:srgbClr val="000000"/>
                      </a:solidFill>
                      <a:prstDash val="solid"/>
                      <a:round/>
                      <a:headEnd type="none" w="med" len="med"/>
                      <a:tailEnd type="none" w="med" len="med"/>
                    </a:ln>
                  </p:spPr>
                </p:cxnSp>
                <p:sp>
                  <p:nvSpPr>
                    <p:cNvPr id="850" name="Google Shape;850;p49"/>
                    <p:cNvSpPr txBox="1"/>
                    <p:nvPr/>
                  </p:nvSpPr>
                  <p:spPr>
                    <a:xfrm>
                      <a:off x="2158" y="2701"/>
                      <a:ext cx="540" cy="53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20</a:t>
                      </a:r>
                      <a:endParaRPr/>
                    </a:p>
                  </p:txBody>
                </p:sp>
              </p:grpSp>
              <p:grpSp>
                <p:nvGrpSpPr>
                  <p:cNvPr id="851" name="Google Shape;851;p49"/>
                  <p:cNvGrpSpPr/>
                  <p:nvPr/>
                </p:nvGrpSpPr>
                <p:grpSpPr>
                  <a:xfrm>
                    <a:off x="1103" y="10441"/>
                    <a:ext cx="1260" cy="1259"/>
                    <a:chOff x="2160" y="2341"/>
                    <a:chExt cx="1260" cy="1259"/>
                  </a:xfrm>
                </p:grpSpPr>
                <p:sp>
                  <p:nvSpPr>
                    <p:cNvPr id="852" name="Google Shape;852;p49"/>
                    <p:cNvSpPr/>
                    <p:nvPr/>
                  </p:nvSpPr>
                  <p:spPr>
                    <a:xfrm>
                      <a:off x="2160" y="2341"/>
                      <a:ext cx="1260" cy="1259"/>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            10</a:t>
                      </a:r>
                      <a:endParaRPr/>
                    </a:p>
                  </p:txBody>
                </p:sp>
                <p:cxnSp>
                  <p:nvCxnSpPr>
                    <p:cNvPr id="853" name="Google Shape;853;p49"/>
                    <p:cNvCxnSpPr/>
                    <p:nvPr/>
                  </p:nvCxnSpPr>
                  <p:spPr>
                    <a:xfrm>
                      <a:off x="2800" y="2341"/>
                      <a:ext cx="0" cy="1259"/>
                    </a:xfrm>
                    <a:prstGeom prst="straightConnector1">
                      <a:avLst/>
                    </a:prstGeom>
                    <a:noFill/>
                    <a:ln w="9525" cap="flat" cmpd="sng">
                      <a:solidFill>
                        <a:srgbClr val="000000"/>
                      </a:solidFill>
                      <a:prstDash val="solid"/>
                      <a:round/>
                      <a:headEnd type="none" w="med" len="med"/>
                      <a:tailEnd type="none" w="med" len="med"/>
                    </a:ln>
                  </p:spPr>
                </p:cxnSp>
                <p:cxnSp>
                  <p:nvCxnSpPr>
                    <p:cNvPr id="854" name="Google Shape;854;p49"/>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855" name="Google Shape;855;p49"/>
                    <p:cNvSpPr txBox="1"/>
                    <p:nvPr/>
                  </p:nvSpPr>
                  <p:spPr>
                    <a:xfrm>
                      <a:off x="2866" y="2527"/>
                      <a:ext cx="540" cy="53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0</a:t>
                      </a:r>
                      <a:endParaRPr/>
                    </a:p>
                  </p:txBody>
                </p:sp>
              </p:grpSp>
              <p:grpSp>
                <p:nvGrpSpPr>
                  <p:cNvPr id="856" name="Google Shape;856;p49"/>
                  <p:cNvGrpSpPr/>
                  <p:nvPr/>
                </p:nvGrpSpPr>
                <p:grpSpPr>
                  <a:xfrm>
                    <a:off x="3598" y="10421"/>
                    <a:ext cx="1262" cy="1259"/>
                    <a:chOff x="2158" y="2341"/>
                    <a:chExt cx="1262" cy="1259"/>
                  </a:xfrm>
                </p:grpSpPr>
                <p:sp>
                  <p:nvSpPr>
                    <p:cNvPr id="857" name="Google Shape;857;p49"/>
                    <p:cNvSpPr/>
                    <p:nvPr/>
                  </p:nvSpPr>
                  <p:spPr>
                    <a:xfrm>
                      <a:off x="2160" y="2341"/>
                      <a:ext cx="1260" cy="1259"/>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         </a:t>
                      </a:r>
                      <a:endParaRPr sz="1400" b="1">
                        <a:solidFill>
                          <a:schemeClr val="dk1"/>
                        </a:solidFill>
                        <a:latin typeface="Bookman Old Style"/>
                        <a:ea typeface="Bookman Old Style"/>
                        <a:cs typeface="Bookman Old Style"/>
                        <a:sym typeface="Bookman Old Style"/>
                      </a:endParaRPr>
                    </a:p>
                  </p:txBody>
                </p:sp>
                <p:cxnSp>
                  <p:nvCxnSpPr>
                    <p:cNvPr id="858" name="Google Shape;858;p49"/>
                    <p:cNvCxnSpPr/>
                    <p:nvPr/>
                  </p:nvCxnSpPr>
                  <p:spPr>
                    <a:xfrm>
                      <a:off x="2800" y="2341"/>
                      <a:ext cx="0" cy="1259"/>
                    </a:xfrm>
                    <a:prstGeom prst="straightConnector1">
                      <a:avLst/>
                    </a:prstGeom>
                    <a:noFill/>
                    <a:ln w="9525" cap="flat" cmpd="sng">
                      <a:solidFill>
                        <a:srgbClr val="000000"/>
                      </a:solidFill>
                      <a:prstDash val="solid"/>
                      <a:round/>
                      <a:headEnd type="none" w="med" len="med"/>
                      <a:tailEnd type="none" w="med" len="med"/>
                    </a:ln>
                  </p:spPr>
                </p:cxnSp>
                <p:cxnSp>
                  <p:nvCxnSpPr>
                    <p:cNvPr id="859" name="Google Shape;859;p49"/>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860" name="Google Shape;860;p49"/>
                    <p:cNvSpPr txBox="1"/>
                    <p:nvPr/>
                  </p:nvSpPr>
                  <p:spPr>
                    <a:xfrm>
                      <a:off x="2158" y="2699"/>
                      <a:ext cx="540" cy="54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30</a:t>
                      </a:r>
                      <a:endParaRPr/>
                    </a:p>
                  </p:txBody>
                </p:sp>
              </p:grpSp>
              <p:grpSp>
                <p:nvGrpSpPr>
                  <p:cNvPr id="861" name="Google Shape;861;p49"/>
                  <p:cNvGrpSpPr/>
                  <p:nvPr/>
                </p:nvGrpSpPr>
                <p:grpSpPr>
                  <a:xfrm>
                    <a:off x="7341" y="8340"/>
                    <a:ext cx="1258" cy="1261"/>
                    <a:chOff x="2161" y="2340"/>
                    <a:chExt cx="1258" cy="1261"/>
                  </a:xfrm>
                </p:grpSpPr>
                <p:sp>
                  <p:nvSpPr>
                    <p:cNvPr id="862" name="Google Shape;862;p49"/>
                    <p:cNvSpPr/>
                    <p:nvPr/>
                  </p:nvSpPr>
                  <p:spPr>
                    <a:xfrm>
                      <a:off x="2161" y="2340"/>
                      <a:ext cx="1258" cy="1261"/>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            </a:t>
                      </a:r>
                      <a:endParaRPr sz="1400" b="1">
                        <a:solidFill>
                          <a:schemeClr val="dk1"/>
                        </a:solidFill>
                        <a:latin typeface="Bookman Old Style"/>
                        <a:ea typeface="Bookman Old Style"/>
                        <a:cs typeface="Bookman Old Style"/>
                        <a:sym typeface="Bookman Old Style"/>
                      </a:endParaRPr>
                    </a:p>
                  </p:txBody>
                </p:sp>
                <p:cxnSp>
                  <p:nvCxnSpPr>
                    <p:cNvPr id="863" name="Google Shape;863;p49"/>
                    <p:cNvCxnSpPr/>
                    <p:nvPr/>
                  </p:nvCxnSpPr>
                  <p:spPr>
                    <a:xfrm>
                      <a:off x="2799" y="2340"/>
                      <a:ext cx="0" cy="1261"/>
                    </a:xfrm>
                    <a:prstGeom prst="straightConnector1">
                      <a:avLst/>
                    </a:prstGeom>
                    <a:noFill/>
                    <a:ln w="9525" cap="flat" cmpd="sng">
                      <a:solidFill>
                        <a:srgbClr val="000000"/>
                      </a:solidFill>
                      <a:prstDash val="solid"/>
                      <a:round/>
                      <a:headEnd type="none" w="med" len="med"/>
                      <a:tailEnd type="none" w="med" len="med"/>
                    </a:ln>
                  </p:spPr>
                </p:cxnSp>
                <p:cxnSp>
                  <p:nvCxnSpPr>
                    <p:cNvPr id="864" name="Google Shape;864;p49"/>
                    <p:cNvCxnSpPr/>
                    <p:nvPr/>
                  </p:nvCxnSpPr>
                  <p:spPr>
                    <a:xfrm>
                      <a:off x="2819" y="3000"/>
                      <a:ext cx="580" cy="0"/>
                    </a:xfrm>
                    <a:prstGeom prst="straightConnector1">
                      <a:avLst/>
                    </a:prstGeom>
                    <a:noFill/>
                    <a:ln w="9525" cap="flat" cmpd="sng">
                      <a:solidFill>
                        <a:srgbClr val="000000"/>
                      </a:solidFill>
                      <a:prstDash val="solid"/>
                      <a:round/>
                      <a:headEnd type="none" w="med" len="med"/>
                      <a:tailEnd type="none" w="med" len="med"/>
                    </a:ln>
                  </p:spPr>
                </p:cxnSp>
                <p:sp>
                  <p:nvSpPr>
                    <p:cNvPr id="865" name="Google Shape;865;p49"/>
                    <p:cNvSpPr txBox="1"/>
                    <p:nvPr/>
                  </p:nvSpPr>
                  <p:spPr>
                    <a:xfrm>
                      <a:off x="2295" y="2701"/>
                      <a:ext cx="540" cy="53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50</a:t>
                      </a:r>
                      <a:endParaRPr/>
                    </a:p>
                  </p:txBody>
                </p:sp>
              </p:grpSp>
              <p:grpSp>
                <p:nvGrpSpPr>
                  <p:cNvPr id="866" name="Google Shape;866;p49"/>
                  <p:cNvGrpSpPr/>
                  <p:nvPr/>
                </p:nvGrpSpPr>
                <p:grpSpPr>
                  <a:xfrm>
                    <a:off x="3600" y="12599"/>
                    <a:ext cx="1260" cy="1261"/>
                    <a:chOff x="2160" y="2339"/>
                    <a:chExt cx="1260" cy="1261"/>
                  </a:xfrm>
                </p:grpSpPr>
                <p:sp>
                  <p:nvSpPr>
                    <p:cNvPr id="867" name="Google Shape;867;p49"/>
                    <p:cNvSpPr/>
                    <p:nvPr/>
                  </p:nvSpPr>
                  <p:spPr>
                    <a:xfrm>
                      <a:off x="2160" y="2339"/>
                      <a:ext cx="1260" cy="1261"/>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            40</a:t>
                      </a:r>
                      <a:endParaRPr/>
                    </a:p>
                  </p:txBody>
                </p:sp>
                <p:cxnSp>
                  <p:nvCxnSpPr>
                    <p:cNvPr id="868" name="Google Shape;868;p49"/>
                    <p:cNvCxnSpPr/>
                    <p:nvPr/>
                  </p:nvCxnSpPr>
                  <p:spPr>
                    <a:xfrm>
                      <a:off x="2800" y="2339"/>
                      <a:ext cx="0" cy="1261"/>
                    </a:xfrm>
                    <a:prstGeom prst="straightConnector1">
                      <a:avLst/>
                    </a:prstGeom>
                    <a:noFill/>
                    <a:ln w="9525" cap="flat" cmpd="sng">
                      <a:solidFill>
                        <a:srgbClr val="000000"/>
                      </a:solidFill>
                      <a:prstDash val="solid"/>
                      <a:round/>
                      <a:headEnd type="none" w="med" len="med"/>
                      <a:tailEnd type="none" w="med" len="med"/>
                    </a:ln>
                  </p:spPr>
                </p:cxnSp>
                <p:cxnSp>
                  <p:nvCxnSpPr>
                    <p:cNvPr id="869" name="Google Shape;869;p49"/>
                    <p:cNvCxnSpPr/>
                    <p:nvPr/>
                  </p:nvCxnSpPr>
                  <p:spPr>
                    <a:xfrm>
                      <a:off x="2820" y="2999"/>
                      <a:ext cx="580" cy="0"/>
                    </a:xfrm>
                    <a:prstGeom prst="straightConnector1">
                      <a:avLst/>
                    </a:prstGeom>
                    <a:noFill/>
                    <a:ln w="9525" cap="flat" cmpd="sng">
                      <a:solidFill>
                        <a:srgbClr val="000000"/>
                      </a:solidFill>
                      <a:prstDash val="solid"/>
                      <a:round/>
                      <a:headEnd type="none" w="med" len="med"/>
                      <a:tailEnd type="none" w="med" len="med"/>
                    </a:ln>
                  </p:spPr>
                </p:cxnSp>
                <p:sp>
                  <p:nvSpPr>
                    <p:cNvPr id="870" name="Google Shape;870;p49"/>
                    <p:cNvSpPr txBox="1"/>
                    <p:nvPr/>
                  </p:nvSpPr>
                  <p:spPr>
                    <a:xfrm>
                      <a:off x="2866" y="2578"/>
                      <a:ext cx="540" cy="541"/>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3</a:t>
                      </a:r>
                      <a:endParaRPr/>
                    </a:p>
                  </p:txBody>
                </p:sp>
              </p:grpSp>
              <p:grpSp>
                <p:nvGrpSpPr>
                  <p:cNvPr id="871" name="Google Shape;871;p49"/>
                  <p:cNvGrpSpPr/>
                  <p:nvPr/>
                </p:nvGrpSpPr>
                <p:grpSpPr>
                  <a:xfrm>
                    <a:off x="6461" y="11880"/>
                    <a:ext cx="1258" cy="1261"/>
                    <a:chOff x="2161" y="2340"/>
                    <a:chExt cx="1258" cy="1261"/>
                  </a:xfrm>
                </p:grpSpPr>
                <p:sp>
                  <p:nvSpPr>
                    <p:cNvPr id="872" name="Google Shape;872;p49"/>
                    <p:cNvSpPr/>
                    <p:nvPr/>
                  </p:nvSpPr>
                  <p:spPr>
                    <a:xfrm>
                      <a:off x="2161" y="2340"/>
                      <a:ext cx="1258" cy="1261"/>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            </a:t>
                      </a:r>
                      <a:endParaRPr sz="1400" b="1">
                        <a:solidFill>
                          <a:schemeClr val="dk1"/>
                        </a:solidFill>
                        <a:latin typeface="Bookman Old Style"/>
                        <a:ea typeface="Bookman Old Style"/>
                        <a:cs typeface="Bookman Old Style"/>
                        <a:sym typeface="Bookman Old Style"/>
                      </a:endParaRPr>
                    </a:p>
                  </p:txBody>
                </p:sp>
                <p:cxnSp>
                  <p:nvCxnSpPr>
                    <p:cNvPr id="873" name="Google Shape;873;p49"/>
                    <p:cNvCxnSpPr/>
                    <p:nvPr/>
                  </p:nvCxnSpPr>
                  <p:spPr>
                    <a:xfrm>
                      <a:off x="2799" y="2340"/>
                      <a:ext cx="0" cy="1261"/>
                    </a:xfrm>
                    <a:prstGeom prst="straightConnector1">
                      <a:avLst/>
                    </a:prstGeom>
                    <a:noFill/>
                    <a:ln w="9525" cap="flat" cmpd="sng">
                      <a:solidFill>
                        <a:srgbClr val="000000"/>
                      </a:solidFill>
                      <a:prstDash val="solid"/>
                      <a:round/>
                      <a:headEnd type="none" w="med" len="med"/>
                      <a:tailEnd type="none" w="med" len="med"/>
                    </a:ln>
                  </p:spPr>
                </p:cxnSp>
                <p:cxnSp>
                  <p:nvCxnSpPr>
                    <p:cNvPr id="874" name="Google Shape;874;p49"/>
                    <p:cNvCxnSpPr/>
                    <p:nvPr/>
                  </p:nvCxnSpPr>
                  <p:spPr>
                    <a:xfrm>
                      <a:off x="2819" y="2999"/>
                      <a:ext cx="580" cy="0"/>
                    </a:xfrm>
                    <a:prstGeom prst="straightConnector1">
                      <a:avLst/>
                    </a:prstGeom>
                    <a:noFill/>
                    <a:ln w="9525" cap="flat" cmpd="sng">
                      <a:solidFill>
                        <a:srgbClr val="000000"/>
                      </a:solidFill>
                      <a:prstDash val="solid"/>
                      <a:round/>
                      <a:headEnd type="none" w="med" len="med"/>
                      <a:tailEnd type="none" w="med" len="med"/>
                    </a:ln>
                  </p:spPr>
                </p:cxnSp>
                <p:sp>
                  <p:nvSpPr>
                    <p:cNvPr id="875" name="Google Shape;875;p49"/>
                    <p:cNvSpPr txBox="1"/>
                    <p:nvPr/>
                  </p:nvSpPr>
                  <p:spPr>
                    <a:xfrm>
                      <a:off x="2311" y="2723"/>
                      <a:ext cx="538" cy="53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60</a:t>
                      </a:r>
                      <a:endParaRPr/>
                    </a:p>
                  </p:txBody>
                </p:sp>
              </p:grpSp>
              <p:grpSp>
                <p:nvGrpSpPr>
                  <p:cNvPr id="876" name="Google Shape;876;p49"/>
                  <p:cNvGrpSpPr/>
                  <p:nvPr/>
                </p:nvGrpSpPr>
                <p:grpSpPr>
                  <a:xfrm>
                    <a:off x="9540" y="10401"/>
                    <a:ext cx="1260" cy="1259"/>
                    <a:chOff x="2160" y="2341"/>
                    <a:chExt cx="1260" cy="1259"/>
                  </a:xfrm>
                </p:grpSpPr>
                <p:sp>
                  <p:nvSpPr>
                    <p:cNvPr id="877" name="Google Shape;877;p49"/>
                    <p:cNvSpPr/>
                    <p:nvPr/>
                  </p:nvSpPr>
                  <p:spPr>
                    <a:xfrm>
                      <a:off x="2160" y="2341"/>
                      <a:ext cx="1260" cy="1259"/>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          </a:t>
                      </a:r>
                      <a:endParaRPr sz="1400" b="1">
                        <a:solidFill>
                          <a:schemeClr val="dk1"/>
                        </a:solidFill>
                        <a:latin typeface="Bookman Old Style"/>
                        <a:ea typeface="Bookman Old Style"/>
                        <a:cs typeface="Bookman Old Style"/>
                        <a:sym typeface="Bookman Old Style"/>
                      </a:endParaRPr>
                    </a:p>
                  </p:txBody>
                </p:sp>
                <p:cxnSp>
                  <p:nvCxnSpPr>
                    <p:cNvPr id="878" name="Google Shape;878;p49"/>
                    <p:cNvCxnSpPr/>
                    <p:nvPr/>
                  </p:nvCxnSpPr>
                  <p:spPr>
                    <a:xfrm>
                      <a:off x="2800" y="2341"/>
                      <a:ext cx="0" cy="1259"/>
                    </a:xfrm>
                    <a:prstGeom prst="straightConnector1">
                      <a:avLst/>
                    </a:prstGeom>
                    <a:noFill/>
                    <a:ln w="9525" cap="flat" cmpd="sng">
                      <a:solidFill>
                        <a:srgbClr val="000000"/>
                      </a:solidFill>
                      <a:prstDash val="solid"/>
                      <a:round/>
                      <a:headEnd type="none" w="med" len="med"/>
                      <a:tailEnd type="none" w="med" len="med"/>
                    </a:ln>
                  </p:spPr>
                </p:cxnSp>
                <p:cxnSp>
                  <p:nvCxnSpPr>
                    <p:cNvPr id="879" name="Google Shape;879;p49"/>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880" name="Google Shape;880;p49"/>
                    <p:cNvSpPr txBox="1"/>
                    <p:nvPr/>
                  </p:nvSpPr>
                  <p:spPr>
                    <a:xfrm>
                      <a:off x="2364" y="2759"/>
                      <a:ext cx="540" cy="525"/>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70</a:t>
                      </a:r>
                      <a:endParaRPr/>
                    </a:p>
                  </p:txBody>
                </p:sp>
              </p:grpSp>
              <p:cxnSp>
                <p:nvCxnSpPr>
                  <p:cNvPr id="881" name="Google Shape;881;p49"/>
                  <p:cNvCxnSpPr/>
                  <p:nvPr/>
                </p:nvCxnSpPr>
                <p:spPr>
                  <a:xfrm>
                    <a:off x="2359" y="11100"/>
                    <a:ext cx="1260" cy="0"/>
                  </a:xfrm>
                  <a:prstGeom prst="straightConnector1">
                    <a:avLst/>
                  </a:prstGeom>
                  <a:noFill/>
                  <a:ln w="9525" cap="flat" cmpd="sng">
                    <a:solidFill>
                      <a:srgbClr val="000000"/>
                    </a:solidFill>
                    <a:prstDash val="solid"/>
                    <a:round/>
                    <a:headEnd type="none" w="med" len="med"/>
                    <a:tailEnd type="triangle" w="med" len="med"/>
                  </a:ln>
                </p:spPr>
              </p:cxnSp>
              <p:cxnSp>
                <p:nvCxnSpPr>
                  <p:cNvPr id="882" name="Google Shape;882;p49"/>
                  <p:cNvCxnSpPr/>
                  <p:nvPr/>
                </p:nvCxnSpPr>
                <p:spPr>
                  <a:xfrm rot="10800000" flipH="1">
                    <a:off x="1819" y="8857"/>
                    <a:ext cx="1781" cy="1583"/>
                  </a:xfrm>
                  <a:prstGeom prst="straightConnector1">
                    <a:avLst/>
                  </a:prstGeom>
                  <a:noFill/>
                  <a:ln w="9525" cap="flat" cmpd="sng">
                    <a:solidFill>
                      <a:srgbClr val="000000"/>
                    </a:solidFill>
                    <a:prstDash val="solid"/>
                    <a:round/>
                    <a:headEnd type="none" w="med" len="med"/>
                    <a:tailEnd type="triangle" w="med" len="med"/>
                  </a:ln>
                </p:spPr>
              </p:cxnSp>
              <p:cxnSp>
                <p:nvCxnSpPr>
                  <p:cNvPr id="883" name="Google Shape;883;p49"/>
                  <p:cNvCxnSpPr/>
                  <p:nvPr/>
                </p:nvCxnSpPr>
                <p:spPr>
                  <a:xfrm>
                    <a:off x="1799" y="11699"/>
                    <a:ext cx="1801" cy="1391"/>
                  </a:xfrm>
                  <a:prstGeom prst="straightConnector1">
                    <a:avLst/>
                  </a:prstGeom>
                  <a:noFill/>
                  <a:ln w="9525" cap="flat" cmpd="sng">
                    <a:solidFill>
                      <a:srgbClr val="000000"/>
                    </a:solidFill>
                    <a:prstDash val="solid"/>
                    <a:round/>
                    <a:headEnd type="none" w="med" len="med"/>
                    <a:tailEnd type="triangle" w="med" len="med"/>
                  </a:ln>
                </p:spPr>
              </p:cxnSp>
              <p:cxnSp>
                <p:nvCxnSpPr>
                  <p:cNvPr id="884" name="Google Shape;884;p49"/>
                  <p:cNvCxnSpPr/>
                  <p:nvPr/>
                </p:nvCxnSpPr>
                <p:spPr>
                  <a:xfrm rot="10800000" flipH="1">
                    <a:off x="4860" y="12385"/>
                    <a:ext cx="1621" cy="936"/>
                  </a:xfrm>
                  <a:prstGeom prst="straightConnector1">
                    <a:avLst/>
                  </a:prstGeom>
                  <a:noFill/>
                  <a:ln w="9525" cap="flat" cmpd="sng">
                    <a:solidFill>
                      <a:srgbClr val="000000"/>
                    </a:solidFill>
                    <a:prstDash val="solid"/>
                    <a:round/>
                    <a:headEnd type="none" w="med" len="med"/>
                    <a:tailEnd type="triangle" w="med" len="med"/>
                  </a:ln>
                </p:spPr>
              </p:cxnSp>
              <p:cxnSp>
                <p:nvCxnSpPr>
                  <p:cNvPr id="885" name="Google Shape;885;p49"/>
                  <p:cNvCxnSpPr/>
                  <p:nvPr/>
                </p:nvCxnSpPr>
                <p:spPr>
                  <a:xfrm rot="10800000" flipH="1">
                    <a:off x="4860" y="9020"/>
                    <a:ext cx="2481" cy="1960"/>
                  </a:xfrm>
                  <a:prstGeom prst="straightConnector1">
                    <a:avLst/>
                  </a:prstGeom>
                  <a:noFill/>
                  <a:ln w="9525" cap="flat" cmpd="sng">
                    <a:solidFill>
                      <a:srgbClr val="000000"/>
                    </a:solidFill>
                    <a:prstDash val="solid"/>
                    <a:round/>
                    <a:headEnd type="none" w="med" len="med"/>
                    <a:tailEnd type="triangle" w="med" len="med"/>
                  </a:ln>
                </p:spPr>
              </p:cxnSp>
              <p:cxnSp>
                <p:nvCxnSpPr>
                  <p:cNvPr id="886" name="Google Shape;886;p49"/>
                  <p:cNvCxnSpPr/>
                  <p:nvPr/>
                </p:nvCxnSpPr>
                <p:spPr>
                  <a:xfrm>
                    <a:off x="4860" y="8939"/>
                    <a:ext cx="2521" cy="0"/>
                  </a:xfrm>
                  <a:prstGeom prst="straightConnector1">
                    <a:avLst/>
                  </a:prstGeom>
                  <a:noFill/>
                  <a:ln w="9525" cap="flat" cmpd="sng">
                    <a:solidFill>
                      <a:srgbClr val="000000"/>
                    </a:solidFill>
                    <a:prstDash val="solid"/>
                    <a:round/>
                    <a:headEnd type="none" w="med" len="med"/>
                    <a:tailEnd type="triangle" w="med" len="med"/>
                  </a:ln>
                </p:spPr>
              </p:cxnSp>
              <p:cxnSp>
                <p:nvCxnSpPr>
                  <p:cNvPr id="887" name="Google Shape;887;p49"/>
                  <p:cNvCxnSpPr/>
                  <p:nvPr/>
                </p:nvCxnSpPr>
                <p:spPr>
                  <a:xfrm>
                    <a:off x="4860" y="10980"/>
                    <a:ext cx="1801" cy="1038"/>
                  </a:xfrm>
                  <a:prstGeom prst="straightConnector1">
                    <a:avLst/>
                  </a:prstGeom>
                  <a:noFill/>
                  <a:ln w="9525" cap="flat" cmpd="sng">
                    <a:solidFill>
                      <a:srgbClr val="000000"/>
                    </a:solidFill>
                    <a:prstDash val="solid"/>
                    <a:round/>
                    <a:headEnd type="none" w="med" len="med"/>
                    <a:tailEnd type="triangle" w="med" len="med"/>
                  </a:ln>
                </p:spPr>
              </p:cxnSp>
              <p:cxnSp>
                <p:nvCxnSpPr>
                  <p:cNvPr id="888" name="Google Shape;888;p49"/>
                  <p:cNvCxnSpPr/>
                  <p:nvPr/>
                </p:nvCxnSpPr>
                <p:spPr>
                  <a:xfrm rot="10800000" flipH="1">
                    <a:off x="7739" y="11457"/>
                    <a:ext cx="1981" cy="1142"/>
                  </a:xfrm>
                  <a:prstGeom prst="straightConnector1">
                    <a:avLst/>
                  </a:prstGeom>
                  <a:noFill/>
                  <a:ln w="9525" cap="flat" cmpd="sng">
                    <a:solidFill>
                      <a:srgbClr val="000000"/>
                    </a:solidFill>
                    <a:prstDash val="solid"/>
                    <a:round/>
                    <a:headEnd type="none" w="med" len="med"/>
                    <a:tailEnd type="triangle" w="med" len="med"/>
                  </a:ln>
                </p:spPr>
              </p:cxnSp>
              <p:cxnSp>
                <p:nvCxnSpPr>
                  <p:cNvPr id="889" name="Google Shape;889;p49"/>
                  <p:cNvCxnSpPr/>
                  <p:nvPr/>
                </p:nvCxnSpPr>
                <p:spPr>
                  <a:xfrm>
                    <a:off x="8639" y="9000"/>
                    <a:ext cx="1440" cy="1441"/>
                  </a:xfrm>
                  <a:prstGeom prst="straightConnector1">
                    <a:avLst/>
                  </a:prstGeom>
                  <a:noFill/>
                  <a:ln w="9525" cap="flat" cmpd="sng">
                    <a:solidFill>
                      <a:srgbClr val="000000"/>
                    </a:solidFill>
                    <a:prstDash val="solid"/>
                    <a:round/>
                    <a:headEnd type="none" w="med" len="med"/>
                    <a:tailEnd type="triangle" w="med" len="med"/>
                  </a:ln>
                </p:spPr>
              </p:cxnSp>
            </p:grpSp>
            <p:sp>
              <p:nvSpPr>
                <p:cNvPr id="890" name="Google Shape;890;p49"/>
                <p:cNvSpPr txBox="1"/>
                <p:nvPr/>
              </p:nvSpPr>
              <p:spPr>
                <a:xfrm>
                  <a:off x="2651" y="9723"/>
                  <a:ext cx="370" cy="363"/>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2</a:t>
                  </a:r>
                  <a:endParaRPr sz="1400">
                    <a:solidFill>
                      <a:schemeClr val="dk1"/>
                    </a:solidFill>
                    <a:latin typeface="Bookman Old Style"/>
                    <a:ea typeface="Bookman Old Style"/>
                    <a:cs typeface="Bookman Old Style"/>
                    <a:sym typeface="Bookman Old Style"/>
                  </a:endParaRPr>
                </a:p>
              </p:txBody>
            </p:sp>
            <p:sp>
              <p:nvSpPr>
                <p:cNvPr id="891" name="Google Shape;891;p49"/>
                <p:cNvSpPr txBox="1"/>
                <p:nvPr/>
              </p:nvSpPr>
              <p:spPr>
                <a:xfrm>
                  <a:off x="2425" y="12513"/>
                  <a:ext cx="406" cy="369"/>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3</a:t>
                  </a:r>
                  <a:endParaRPr/>
                </a:p>
              </p:txBody>
            </p:sp>
            <p:sp>
              <p:nvSpPr>
                <p:cNvPr id="892" name="Google Shape;892;p49"/>
                <p:cNvSpPr txBox="1"/>
                <p:nvPr/>
              </p:nvSpPr>
              <p:spPr>
                <a:xfrm>
                  <a:off x="5760" y="9038"/>
                  <a:ext cx="430" cy="397"/>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3</a:t>
                  </a:r>
                  <a:endParaRPr sz="1400">
                    <a:solidFill>
                      <a:schemeClr val="dk1"/>
                    </a:solidFill>
                    <a:latin typeface="Bookman Old Style"/>
                    <a:ea typeface="Bookman Old Style"/>
                    <a:cs typeface="Bookman Old Style"/>
                    <a:sym typeface="Bookman Old Style"/>
                  </a:endParaRPr>
                </a:p>
              </p:txBody>
            </p:sp>
            <p:sp>
              <p:nvSpPr>
                <p:cNvPr id="893" name="Google Shape;893;p49"/>
                <p:cNvSpPr txBox="1"/>
                <p:nvPr/>
              </p:nvSpPr>
              <p:spPr>
                <a:xfrm>
                  <a:off x="2734" y="11196"/>
                  <a:ext cx="418" cy="451"/>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4</a:t>
                  </a:r>
                  <a:endParaRPr/>
                </a:p>
              </p:txBody>
            </p:sp>
            <p:sp>
              <p:nvSpPr>
                <p:cNvPr id="894" name="Google Shape;894;p49"/>
                <p:cNvSpPr txBox="1"/>
                <p:nvPr/>
              </p:nvSpPr>
              <p:spPr>
                <a:xfrm>
                  <a:off x="8879" y="9723"/>
                  <a:ext cx="468" cy="363"/>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3</a:t>
                  </a:r>
                  <a:endParaRPr/>
                </a:p>
              </p:txBody>
            </p:sp>
            <p:sp>
              <p:nvSpPr>
                <p:cNvPr id="895" name="Google Shape;895;p49"/>
                <p:cNvSpPr txBox="1"/>
                <p:nvPr/>
              </p:nvSpPr>
              <p:spPr>
                <a:xfrm>
                  <a:off x="5616" y="12984"/>
                  <a:ext cx="382" cy="395"/>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1</a:t>
                  </a:r>
                  <a:endParaRPr sz="1400">
                    <a:solidFill>
                      <a:schemeClr val="dk1"/>
                    </a:solidFill>
                    <a:latin typeface="Bookman Old Style"/>
                    <a:ea typeface="Bookman Old Style"/>
                    <a:cs typeface="Bookman Old Style"/>
                    <a:sym typeface="Bookman Old Style"/>
                  </a:endParaRPr>
                </a:p>
              </p:txBody>
            </p:sp>
            <p:sp>
              <p:nvSpPr>
                <p:cNvPr id="896" name="Google Shape;896;p49"/>
                <p:cNvSpPr txBox="1"/>
                <p:nvPr/>
              </p:nvSpPr>
              <p:spPr>
                <a:xfrm>
                  <a:off x="5326" y="11551"/>
                  <a:ext cx="502" cy="391"/>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5</a:t>
                  </a:r>
                  <a:endParaRPr/>
                </a:p>
              </p:txBody>
            </p:sp>
            <p:sp>
              <p:nvSpPr>
                <p:cNvPr id="897" name="Google Shape;897;p49"/>
                <p:cNvSpPr txBox="1"/>
                <p:nvPr/>
              </p:nvSpPr>
              <p:spPr>
                <a:xfrm>
                  <a:off x="6191" y="10012"/>
                  <a:ext cx="426" cy="389"/>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4</a:t>
                  </a:r>
                  <a:endParaRPr/>
                </a:p>
              </p:txBody>
            </p:sp>
            <p:sp>
              <p:nvSpPr>
                <p:cNvPr id="898" name="Google Shape;898;p49"/>
                <p:cNvSpPr txBox="1"/>
                <p:nvPr/>
              </p:nvSpPr>
              <p:spPr>
                <a:xfrm>
                  <a:off x="8759" y="12084"/>
                  <a:ext cx="504" cy="429"/>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7</a:t>
                  </a:r>
                  <a:endParaRPr/>
                </a:p>
              </p:txBody>
            </p:sp>
          </p:grpSp>
          <p:sp>
            <p:nvSpPr>
              <p:cNvPr id="899" name="Google Shape;899;p49"/>
              <p:cNvSpPr txBox="1"/>
              <p:nvPr/>
            </p:nvSpPr>
            <p:spPr>
              <a:xfrm>
                <a:off x="5820070" y="4267200"/>
                <a:ext cx="428581" cy="427038"/>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9</a:t>
                </a:r>
                <a:endParaRPr/>
              </a:p>
            </p:txBody>
          </p:sp>
          <p:sp>
            <p:nvSpPr>
              <p:cNvPr id="900" name="Google Shape;900;p49"/>
              <p:cNvSpPr txBox="1"/>
              <p:nvPr/>
            </p:nvSpPr>
            <p:spPr>
              <a:xfrm>
                <a:off x="8182027" y="3078163"/>
                <a:ext cx="428581" cy="42703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16</a:t>
                </a:r>
                <a:endParaRPr/>
              </a:p>
            </p:txBody>
          </p:sp>
          <p:sp>
            <p:nvSpPr>
              <p:cNvPr id="901" name="Google Shape;901;p49"/>
              <p:cNvSpPr txBox="1"/>
              <p:nvPr/>
            </p:nvSpPr>
            <p:spPr>
              <a:xfrm>
                <a:off x="6477228" y="1477963"/>
                <a:ext cx="428581" cy="42703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8</a:t>
                </a:r>
                <a:endParaRPr/>
              </a:p>
            </p:txBody>
          </p:sp>
        </p:grpSp>
        <p:sp>
          <p:nvSpPr>
            <p:cNvPr id="902" name="Google Shape;902;p49"/>
            <p:cNvSpPr txBox="1"/>
            <p:nvPr/>
          </p:nvSpPr>
          <p:spPr>
            <a:xfrm>
              <a:off x="3516313" y="1371600"/>
              <a:ext cx="293687" cy="287338"/>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2</a:t>
              </a:r>
              <a:endParaRPr sz="1400">
                <a:solidFill>
                  <a:schemeClr val="dk1"/>
                </a:solidFill>
                <a:latin typeface="Bookman Old Style"/>
                <a:ea typeface="Bookman Old Style"/>
                <a:cs typeface="Bookman Old Style"/>
                <a:sym typeface="Bookman Old Style"/>
              </a:endParaRPr>
            </a:p>
          </p:txBody>
        </p:sp>
        <p:sp>
          <p:nvSpPr>
            <p:cNvPr id="903" name="Google Shape;903;p49"/>
            <p:cNvSpPr txBox="1"/>
            <p:nvPr/>
          </p:nvSpPr>
          <p:spPr>
            <a:xfrm>
              <a:off x="3505200" y="3048000"/>
              <a:ext cx="331788" cy="357188"/>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400" b="1">
                  <a:solidFill>
                    <a:schemeClr val="dk1"/>
                  </a:solidFill>
                  <a:latin typeface="Bookman Old Style"/>
                  <a:ea typeface="Bookman Old Style"/>
                  <a:cs typeface="Bookman Old Style"/>
                  <a:sym typeface="Bookman Old Style"/>
                </a:rPr>
                <a:t>4</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Why planning is necessary?</a:t>
            </a:r>
            <a:endParaRPr/>
          </a:p>
        </p:txBody>
      </p:sp>
      <p:sp>
        <p:nvSpPr>
          <p:cNvPr id="150" name="Google Shape;150;p5"/>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The increasing importance of </a:t>
            </a:r>
            <a:r>
              <a:rPr lang="en-US" b="1"/>
              <a:t>timely completion.</a:t>
            </a:r>
            <a:endParaRPr/>
          </a:p>
          <a:p>
            <a:pPr marL="274320" lvl="0" indent="-274320" algn="l" rtl="0">
              <a:spcBef>
                <a:spcPts val="600"/>
              </a:spcBef>
              <a:spcAft>
                <a:spcPts val="0"/>
              </a:spcAft>
              <a:buSzPts val="1976"/>
              <a:buChar char="🞂"/>
            </a:pPr>
            <a:r>
              <a:rPr lang="en-US"/>
              <a:t>The continuous complexity and growth in the size of the project generates the necessity for specialization. Specialization may lead to a breakdown of communications. Time planning must be found </a:t>
            </a:r>
            <a:r>
              <a:rPr lang="en-US" b="1"/>
              <a:t>to facilitate communications. </a:t>
            </a:r>
            <a:endParaRPr/>
          </a:p>
          <a:p>
            <a:pPr marL="274320" lvl="0" indent="-274320" algn="l" rtl="0">
              <a:spcBef>
                <a:spcPts val="600"/>
              </a:spcBef>
              <a:spcAft>
                <a:spcPts val="0"/>
              </a:spcAft>
              <a:buSzPts val="1976"/>
              <a:buChar char="🞂"/>
            </a:pPr>
            <a:r>
              <a:rPr lang="en-US"/>
              <a:t>Planning is essential for </a:t>
            </a:r>
            <a:r>
              <a:rPr lang="en-US" b="1"/>
              <a:t>resource management.</a:t>
            </a:r>
            <a:endParaRPr/>
          </a:p>
          <a:p>
            <a:pPr marL="274320" lvl="0" indent="-274320" algn="l" rtl="0">
              <a:spcBef>
                <a:spcPts val="600"/>
              </a:spcBef>
              <a:spcAft>
                <a:spcPts val="0"/>
              </a:spcAft>
              <a:buSzPts val="1976"/>
              <a:buChar char="🞂"/>
            </a:pPr>
            <a:r>
              <a:rPr lang="en-US"/>
              <a:t>Planning is important for the efficient and maximum </a:t>
            </a:r>
            <a:r>
              <a:rPr lang="en-US" b="1"/>
              <a:t>utilization of resources.</a:t>
            </a:r>
            <a:endParaRPr b="1"/>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907"/>
        <p:cNvGrpSpPr/>
        <p:nvPr/>
      </p:nvGrpSpPr>
      <p:grpSpPr>
        <a:xfrm>
          <a:off x="0" y="0"/>
          <a:ext cx="0" cy="0"/>
          <a:chOff x="0" y="0"/>
          <a:chExt cx="0" cy="0"/>
        </a:xfrm>
      </p:grpSpPr>
      <p:sp>
        <p:nvSpPr>
          <p:cNvPr id="908" name="Google Shape;908;p50"/>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909" name="Google Shape;909;p50"/>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50</a:t>
            </a:fld>
            <a:endParaRPr sz="1400">
              <a:solidFill>
                <a:schemeClr val="dk2"/>
              </a:solidFill>
              <a:latin typeface="Gill Sans"/>
              <a:ea typeface="Gill Sans"/>
              <a:cs typeface="Gill Sans"/>
              <a:sym typeface="Gill Sans"/>
            </a:endParaRPr>
          </a:p>
        </p:txBody>
      </p:sp>
      <p:sp>
        <p:nvSpPr>
          <p:cNvPr id="910" name="Google Shape;910;p50"/>
          <p:cNvSpPr/>
          <p:nvPr/>
        </p:nvSpPr>
        <p:spPr>
          <a:xfrm>
            <a:off x="685800" y="381000"/>
            <a:ext cx="60198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Late Event Time (LET = L =T</a:t>
            </a:r>
            <a:r>
              <a:rPr lang="en-US" sz="2800" b="1" baseline="-25000">
                <a:solidFill>
                  <a:srgbClr val="CC3300"/>
                </a:solidFill>
                <a:latin typeface="Gill Sans"/>
                <a:ea typeface="Gill Sans"/>
                <a:cs typeface="Gill Sans"/>
                <a:sym typeface="Gill Sans"/>
              </a:rPr>
              <a:t>L</a:t>
            </a:r>
            <a:r>
              <a:rPr lang="en-US" sz="2800" b="1">
                <a:solidFill>
                  <a:srgbClr val="CC3300"/>
                </a:solidFill>
                <a:latin typeface="Gill Sans"/>
                <a:ea typeface="Gill Sans"/>
                <a:cs typeface="Gill Sans"/>
                <a:sym typeface="Gill Sans"/>
              </a:rPr>
              <a:t>)</a:t>
            </a:r>
            <a:endParaRPr sz="2800" b="1">
              <a:solidFill>
                <a:schemeClr val="dk1"/>
              </a:solidFill>
              <a:latin typeface="Gill Sans"/>
              <a:ea typeface="Gill Sans"/>
              <a:cs typeface="Gill Sans"/>
              <a:sym typeface="Gill Sans"/>
            </a:endParaRPr>
          </a:p>
        </p:txBody>
      </p:sp>
      <p:sp>
        <p:nvSpPr>
          <p:cNvPr id="911" name="Google Shape;911;p50"/>
          <p:cNvSpPr txBox="1"/>
          <p:nvPr/>
        </p:nvSpPr>
        <p:spPr>
          <a:xfrm>
            <a:off x="838200" y="2314575"/>
            <a:ext cx="8001000" cy="1785938"/>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400" b="1" u="sng">
                <a:solidFill>
                  <a:srgbClr val="FF0000"/>
                </a:solidFill>
                <a:latin typeface="Gill Sans"/>
                <a:ea typeface="Gill Sans"/>
                <a:cs typeface="Gill Sans"/>
                <a:sym typeface="Gill Sans"/>
              </a:rPr>
              <a:t>Backward Pass for Computing LET</a:t>
            </a:r>
            <a:endParaRPr/>
          </a:p>
          <a:p>
            <a:pPr marL="0" marR="0" lvl="0" indent="0" algn="just" rtl="0">
              <a:spcBef>
                <a:spcPts val="0"/>
              </a:spcBef>
              <a:spcAft>
                <a:spcPts val="0"/>
              </a:spcAft>
              <a:buNone/>
            </a:pPr>
            <a:endParaRPr sz="800">
              <a:solidFill>
                <a:schemeClr val="dk1"/>
              </a:solidFill>
              <a:latin typeface="Gill Sans"/>
              <a:ea typeface="Gill Sans"/>
              <a:cs typeface="Gill Sans"/>
              <a:sym typeface="Gill Sans"/>
            </a:endParaRPr>
          </a:p>
          <a:p>
            <a:pPr marL="457200" marR="0" lvl="0" indent="-457200" algn="just" rtl="0">
              <a:spcBef>
                <a:spcPts val="0"/>
              </a:spcBef>
              <a:spcAft>
                <a:spcPts val="0"/>
              </a:spcAft>
              <a:buClr>
                <a:schemeClr val="accent2"/>
              </a:buClr>
              <a:buSzPts val="1800"/>
              <a:buFont typeface="Bookman Old Style"/>
              <a:buAutoNum type="arabicPeriod"/>
            </a:pPr>
            <a:r>
              <a:rPr lang="en-US" sz="1800" b="1">
                <a:solidFill>
                  <a:schemeClr val="accent2"/>
                </a:solidFill>
                <a:latin typeface="Gill Sans"/>
                <a:ea typeface="Gill Sans"/>
                <a:cs typeface="Gill Sans"/>
                <a:sym typeface="Gill Sans"/>
              </a:rPr>
              <a:t>Direction: Right to left, from the end to the beginning of the project</a:t>
            </a:r>
            <a:endParaRPr/>
          </a:p>
          <a:p>
            <a:pPr marL="457200" marR="0" lvl="0" indent="-457200" algn="just" rtl="0">
              <a:spcBef>
                <a:spcPts val="0"/>
              </a:spcBef>
              <a:spcAft>
                <a:spcPts val="0"/>
              </a:spcAft>
              <a:buClr>
                <a:schemeClr val="accent2"/>
              </a:buClr>
              <a:buSzPts val="1800"/>
              <a:buFont typeface="Bookman Old Style"/>
              <a:buAutoNum type="arabicPeriod"/>
            </a:pPr>
            <a:r>
              <a:rPr lang="en-US" sz="1800" b="1">
                <a:solidFill>
                  <a:schemeClr val="accent2"/>
                </a:solidFill>
                <a:latin typeface="Gill Sans"/>
                <a:ea typeface="Gill Sans"/>
                <a:cs typeface="Gill Sans"/>
                <a:sym typeface="Gill Sans"/>
              </a:rPr>
              <a:t>Set: LET of the last (terminal) node = EET for it</a:t>
            </a:r>
            <a:endParaRPr/>
          </a:p>
          <a:p>
            <a:pPr marL="457200" marR="0" lvl="0" indent="-457200" algn="just" rtl="0">
              <a:spcBef>
                <a:spcPts val="0"/>
              </a:spcBef>
              <a:spcAft>
                <a:spcPts val="0"/>
              </a:spcAft>
              <a:buClr>
                <a:schemeClr val="accent2"/>
              </a:buClr>
              <a:buSzPts val="2000"/>
              <a:buFont typeface="Bookman Old Style"/>
              <a:buAutoNum type="arabicPeriod"/>
            </a:pPr>
            <a:r>
              <a:rPr lang="en-US" sz="2000" b="1">
                <a:solidFill>
                  <a:schemeClr val="accent2"/>
                </a:solidFill>
                <a:latin typeface="Gill Sans"/>
                <a:ea typeface="Gill Sans"/>
                <a:cs typeface="Gill Sans"/>
                <a:sym typeface="Gill Sans"/>
              </a:rPr>
              <a:t>Subtract:</a:t>
            </a:r>
            <a:r>
              <a:rPr lang="en-US" sz="1800" b="1">
                <a:solidFill>
                  <a:schemeClr val="accent2"/>
                </a:solidFill>
                <a:latin typeface="Gill Sans"/>
                <a:ea typeface="Gill Sans"/>
                <a:cs typeface="Gill Sans"/>
                <a:sym typeface="Gill Sans"/>
              </a:rPr>
              <a:t> </a:t>
            </a:r>
            <a:r>
              <a:rPr lang="en-US" sz="2400" b="1">
                <a:solidFill>
                  <a:schemeClr val="accent2"/>
                </a:solidFill>
                <a:latin typeface="Gill Sans"/>
                <a:ea typeface="Gill Sans"/>
                <a:cs typeface="Gill Sans"/>
                <a:sym typeface="Gill Sans"/>
              </a:rPr>
              <a:t>LET</a:t>
            </a:r>
            <a:r>
              <a:rPr lang="en-US" sz="2400" b="1" baseline="-25000">
                <a:solidFill>
                  <a:schemeClr val="accent2"/>
                </a:solidFill>
                <a:latin typeface="Gill Sans"/>
                <a:ea typeface="Gill Sans"/>
                <a:cs typeface="Gill Sans"/>
                <a:sym typeface="Gill Sans"/>
              </a:rPr>
              <a:t>i</a:t>
            </a:r>
            <a:r>
              <a:rPr lang="en-US" sz="2400" b="1">
                <a:solidFill>
                  <a:schemeClr val="accent2"/>
                </a:solidFill>
                <a:latin typeface="Gill Sans"/>
                <a:ea typeface="Gill Sans"/>
                <a:cs typeface="Gill Sans"/>
                <a:sym typeface="Gill Sans"/>
              </a:rPr>
              <a:t> = LET</a:t>
            </a:r>
            <a:r>
              <a:rPr lang="en-US" sz="2400" b="1" baseline="-25000">
                <a:solidFill>
                  <a:schemeClr val="accent2"/>
                </a:solidFill>
                <a:latin typeface="Gill Sans"/>
                <a:ea typeface="Gill Sans"/>
                <a:cs typeface="Gill Sans"/>
                <a:sym typeface="Gill Sans"/>
              </a:rPr>
              <a:t>j</a:t>
            </a:r>
            <a:r>
              <a:rPr lang="en-US" sz="2400" b="1">
                <a:solidFill>
                  <a:schemeClr val="accent2"/>
                </a:solidFill>
                <a:latin typeface="Gill Sans"/>
                <a:ea typeface="Gill Sans"/>
                <a:cs typeface="Gill Sans"/>
                <a:sym typeface="Gill Sans"/>
              </a:rPr>
              <a:t> - D</a:t>
            </a:r>
            <a:r>
              <a:rPr lang="en-US" sz="2400" b="1" baseline="-25000">
                <a:solidFill>
                  <a:schemeClr val="accent2"/>
                </a:solidFill>
                <a:latin typeface="Gill Sans"/>
                <a:ea typeface="Gill Sans"/>
                <a:cs typeface="Gill Sans"/>
                <a:sym typeface="Gill Sans"/>
              </a:rPr>
              <a:t>ij</a:t>
            </a:r>
            <a:endParaRPr/>
          </a:p>
          <a:p>
            <a:pPr marL="457200" marR="0" lvl="0" indent="-457200" algn="just" rtl="0">
              <a:spcBef>
                <a:spcPts val="0"/>
              </a:spcBef>
              <a:spcAft>
                <a:spcPts val="0"/>
              </a:spcAft>
              <a:buClr>
                <a:schemeClr val="accent2"/>
              </a:buClr>
              <a:buSzPts val="1800"/>
              <a:buFont typeface="Bookman Old Style"/>
              <a:buAutoNum type="arabicPeriod"/>
            </a:pPr>
            <a:r>
              <a:rPr lang="en-US" sz="1800" b="1">
                <a:solidFill>
                  <a:schemeClr val="accent2"/>
                </a:solidFill>
                <a:latin typeface="Gill Sans"/>
                <a:ea typeface="Gill Sans"/>
                <a:cs typeface="Gill Sans"/>
                <a:sym typeface="Gill Sans"/>
              </a:rPr>
              <a:t>Take the minimum</a:t>
            </a:r>
            <a:endParaRPr sz="2000">
              <a:solidFill>
                <a:schemeClr val="dk1"/>
              </a:solidFill>
              <a:latin typeface="Gill Sans"/>
              <a:ea typeface="Gill Sans"/>
              <a:cs typeface="Gill Sans"/>
              <a:sym typeface="Gill Sans"/>
            </a:endParaRPr>
          </a:p>
        </p:txBody>
      </p:sp>
      <p:sp>
        <p:nvSpPr>
          <p:cNvPr id="912" name="Google Shape;912;p50"/>
          <p:cNvSpPr txBox="1"/>
          <p:nvPr/>
        </p:nvSpPr>
        <p:spPr>
          <a:xfrm>
            <a:off x="838200" y="1117600"/>
            <a:ext cx="8001000" cy="10160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000" b="1">
                <a:solidFill>
                  <a:schemeClr val="dk1"/>
                </a:solidFill>
                <a:latin typeface="Gill Sans"/>
                <a:ea typeface="Gill Sans"/>
                <a:cs typeface="Gill Sans"/>
                <a:sym typeface="Gill Sans"/>
              </a:rPr>
              <a:t>Late Event Time (Latest occurrence time of event)</a:t>
            </a:r>
            <a:r>
              <a:rPr lang="en-US" sz="2000">
                <a:solidFill>
                  <a:schemeClr val="dk1"/>
                </a:solidFill>
                <a:latin typeface="Gill Sans"/>
                <a:ea typeface="Gill Sans"/>
                <a:cs typeface="Gill Sans"/>
                <a:sym typeface="Gill Sans"/>
              </a:rPr>
              <a:t> is the latest time at which an event can occur, if the project is to be completed on schedule.</a:t>
            </a:r>
            <a:endParaRPr/>
          </a:p>
        </p:txBody>
      </p:sp>
      <p:grpSp>
        <p:nvGrpSpPr>
          <p:cNvPr id="913" name="Google Shape;913;p50"/>
          <p:cNvGrpSpPr/>
          <p:nvPr/>
        </p:nvGrpSpPr>
        <p:grpSpPr>
          <a:xfrm>
            <a:off x="1905000" y="4267200"/>
            <a:ext cx="5562600" cy="1524000"/>
            <a:chOff x="1905000" y="4267200"/>
            <a:chExt cx="5562600" cy="1524000"/>
          </a:xfrm>
        </p:grpSpPr>
        <p:grpSp>
          <p:nvGrpSpPr>
            <p:cNvPr id="914" name="Google Shape;914;p50"/>
            <p:cNvGrpSpPr/>
            <p:nvPr/>
          </p:nvGrpSpPr>
          <p:grpSpPr>
            <a:xfrm>
              <a:off x="1905000" y="4267200"/>
              <a:ext cx="5562600" cy="1524000"/>
              <a:chOff x="2684463" y="3657600"/>
              <a:chExt cx="5562600" cy="1524000"/>
            </a:xfrm>
          </p:grpSpPr>
          <p:sp>
            <p:nvSpPr>
              <p:cNvPr id="915" name="Google Shape;915;p50"/>
              <p:cNvSpPr/>
              <p:nvPr/>
            </p:nvSpPr>
            <p:spPr>
              <a:xfrm>
                <a:off x="2684463" y="3657600"/>
                <a:ext cx="1463675" cy="1524000"/>
              </a:xfrm>
              <a:prstGeom prst="ellipse">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a:solidFill>
                      <a:schemeClr val="dk1"/>
                    </a:solidFill>
                    <a:latin typeface="Times New Roman"/>
                    <a:ea typeface="Times New Roman"/>
                    <a:cs typeface="Times New Roman"/>
                    <a:sym typeface="Times New Roman"/>
                  </a:rPr>
                  <a:t>                 </a:t>
                </a:r>
                <a:endParaRPr sz="1600" b="1">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US" sz="1600">
                    <a:solidFill>
                      <a:schemeClr val="dk1"/>
                    </a:solidFill>
                    <a:latin typeface="Times New Roman"/>
                    <a:ea typeface="Times New Roman"/>
                    <a:cs typeface="Times New Roman"/>
                    <a:sym typeface="Times New Roman"/>
                  </a:rPr>
                  <a:t>         </a:t>
                </a:r>
                <a:endParaRPr sz="1600" b="1">
                  <a:solidFill>
                    <a:schemeClr val="dk1"/>
                  </a:solidFill>
                  <a:latin typeface="Times New Roman"/>
                  <a:ea typeface="Times New Roman"/>
                  <a:cs typeface="Times New Roman"/>
                  <a:sym typeface="Times New Roman"/>
                </a:endParaRPr>
              </a:p>
            </p:txBody>
          </p:sp>
          <p:grpSp>
            <p:nvGrpSpPr>
              <p:cNvPr id="916" name="Google Shape;916;p50"/>
              <p:cNvGrpSpPr/>
              <p:nvPr/>
            </p:nvGrpSpPr>
            <p:grpSpPr>
              <a:xfrm>
                <a:off x="6783388" y="3657600"/>
                <a:ext cx="1463675" cy="1524000"/>
                <a:chOff x="4680" y="3240"/>
                <a:chExt cx="1440" cy="1440"/>
              </a:xfrm>
            </p:grpSpPr>
            <p:sp>
              <p:nvSpPr>
                <p:cNvPr id="917" name="Google Shape;917;p50"/>
                <p:cNvSpPr/>
                <p:nvPr/>
              </p:nvSpPr>
              <p:spPr>
                <a:xfrm>
                  <a:off x="4680" y="3240"/>
                  <a:ext cx="1440" cy="1440"/>
                </a:xfrm>
                <a:prstGeom prst="ellipse">
                  <a:avLst/>
                </a:prstGeom>
                <a:solidFill>
                  <a:schemeClr val="lt1"/>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200" b="1">
                      <a:solidFill>
                        <a:schemeClr val="dk1"/>
                      </a:solidFill>
                      <a:latin typeface="Times New Roman"/>
                      <a:ea typeface="Times New Roman"/>
                      <a:cs typeface="Times New Roman"/>
                      <a:sym typeface="Times New Roman"/>
                    </a:rPr>
                    <a:t>                 </a:t>
                  </a:r>
                  <a:r>
                    <a:rPr lang="en-US" sz="1600" b="1">
                      <a:solidFill>
                        <a:schemeClr val="dk1"/>
                      </a:solidFill>
                      <a:latin typeface="Times New Roman"/>
                      <a:ea typeface="Times New Roman"/>
                      <a:cs typeface="Times New Roman"/>
                      <a:sym typeface="Times New Roman"/>
                    </a:rPr>
                    <a:t>        </a:t>
                  </a:r>
                  <a:endParaRPr/>
                </a:p>
              </p:txBody>
            </p:sp>
            <p:cxnSp>
              <p:nvCxnSpPr>
                <p:cNvPr id="918" name="Google Shape;918;p50"/>
                <p:cNvCxnSpPr/>
                <p:nvPr/>
              </p:nvCxnSpPr>
              <p:spPr>
                <a:xfrm>
                  <a:off x="5400" y="3240"/>
                  <a:ext cx="0" cy="1440"/>
                </a:xfrm>
                <a:prstGeom prst="straightConnector1">
                  <a:avLst/>
                </a:prstGeom>
                <a:solidFill>
                  <a:schemeClr val="lt1"/>
                </a:solidFill>
                <a:ln w="9525" cap="flat" cmpd="sng">
                  <a:solidFill>
                    <a:srgbClr val="000000"/>
                  </a:solidFill>
                  <a:prstDash val="solid"/>
                  <a:round/>
                  <a:headEnd type="none" w="med" len="med"/>
                  <a:tailEnd type="none" w="med" len="med"/>
                </a:ln>
              </p:spPr>
            </p:cxnSp>
            <p:cxnSp>
              <p:nvCxnSpPr>
                <p:cNvPr id="919" name="Google Shape;919;p50"/>
                <p:cNvCxnSpPr/>
                <p:nvPr/>
              </p:nvCxnSpPr>
              <p:spPr>
                <a:xfrm>
                  <a:off x="5400" y="3960"/>
                  <a:ext cx="720" cy="0"/>
                </a:xfrm>
                <a:prstGeom prst="straightConnector1">
                  <a:avLst/>
                </a:prstGeom>
                <a:solidFill>
                  <a:schemeClr val="lt1"/>
                </a:solidFill>
                <a:ln w="9525" cap="flat" cmpd="sng">
                  <a:solidFill>
                    <a:srgbClr val="000000"/>
                  </a:solidFill>
                  <a:prstDash val="solid"/>
                  <a:round/>
                  <a:headEnd type="none" w="med" len="med"/>
                  <a:tailEnd type="none" w="med" len="med"/>
                </a:ln>
              </p:spPr>
            </p:cxnSp>
          </p:grpSp>
          <p:sp>
            <p:nvSpPr>
              <p:cNvPr id="920" name="Google Shape;920;p50"/>
              <p:cNvSpPr txBox="1"/>
              <p:nvPr/>
            </p:nvSpPr>
            <p:spPr>
              <a:xfrm>
                <a:off x="6858000" y="4267200"/>
                <a:ext cx="457200" cy="307777"/>
              </a:xfrm>
              <a:prstGeom prst="rect">
                <a:avLst/>
              </a:prstGeom>
              <a:solidFill>
                <a:schemeClr val="lt1"/>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000" b="1">
                    <a:solidFill>
                      <a:schemeClr val="dk1"/>
                    </a:solidFill>
                    <a:latin typeface="Gill Sans"/>
                    <a:ea typeface="Gill Sans"/>
                    <a:cs typeface="Gill Sans"/>
                    <a:sym typeface="Gill Sans"/>
                  </a:rPr>
                  <a:t>j</a:t>
                </a:r>
                <a:endParaRPr/>
              </a:p>
            </p:txBody>
          </p:sp>
        </p:grpSp>
        <p:cxnSp>
          <p:nvCxnSpPr>
            <p:cNvPr id="921" name="Google Shape;921;p50"/>
            <p:cNvCxnSpPr/>
            <p:nvPr/>
          </p:nvCxnSpPr>
          <p:spPr>
            <a:xfrm>
              <a:off x="2649537" y="4267200"/>
              <a:ext cx="0" cy="1524000"/>
            </a:xfrm>
            <a:prstGeom prst="straightConnector1">
              <a:avLst/>
            </a:prstGeom>
            <a:noFill/>
            <a:ln w="9525" cap="flat" cmpd="sng">
              <a:solidFill>
                <a:srgbClr val="000000"/>
              </a:solidFill>
              <a:prstDash val="solid"/>
              <a:round/>
              <a:headEnd type="none" w="med" len="med"/>
              <a:tailEnd type="none" w="med" len="med"/>
            </a:ln>
          </p:spPr>
        </p:cxnSp>
        <p:cxnSp>
          <p:nvCxnSpPr>
            <p:cNvPr id="922" name="Google Shape;922;p50"/>
            <p:cNvCxnSpPr/>
            <p:nvPr/>
          </p:nvCxnSpPr>
          <p:spPr>
            <a:xfrm>
              <a:off x="2649537" y="5029200"/>
              <a:ext cx="731838" cy="0"/>
            </a:xfrm>
            <a:prstGeom prst="straightConnector1">
              <a:avLst/>
            </a:prstGeom>
            <a:noFill/>
            <a:ln w="9525" cap="flat" cmpd="sng">
              <a:solidFill>
                <a:srgbClr val="000000"/>
              </a:solidFill>
              <a:prstDash val="solid"/>
              <a:round/>
              <a:headEnd type="none" w="med" len="med"/>
              <a:tailEnd type="none" w="med" len="med"/>
            </a:ln>
          </p:spPr>
        </p:cxnSp>
        <p:sp>
          <p:nvSpPr>
            <p:cNvPr id="923" name="Google Shape;923;p50"/>
            <p:cNvSpPr txBox="1"/>
            <p:nvPr/>
          </p:nvSpPr>
          <p:spPr>
            <a:xfrm>
              <a:off x="2039937" y="4812268"/>
              <a:ext cx="457200" cy="369332"/>
            </a:xfrm>
            <a:prstGeom prst="rect">
              <a:avLst/>
            </a:prstGeom>
            <a:solidFill>
              <a:schemeClr val="lt1"/>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2400" b="1">
                  <a:solidFill>
                    <a:schemeClr val="dk1"/>
                  </a:solidFill>
                  <a:latin typeface="Gill Sans"/>
                  <a:ea typeface="Gill Sans"/>
                  <a:cs typeface="Gill Sans"/>
                  <a:sym typeface="Gill Sans"/>
                </a:rPr>
                <a:t>i</a:t>
              </a:r>
              <a:endParaRPr/>
            </a:p>
          </p:txBody>
        </p:sp>
        <p:sp>
          <p:nvSpPr>
            <p:cNvPr id="924" name="Google Shape;924;p50"/>
            <p:cNvSpPr txBox="1"/>
            <p:nvPr/>
          </p:nvSpPr>
          <p:spPr>
            <a:xfrm>
              <a:off x="2725737" y="5105400"/>
              <a:ext cx="533400" cy="246221"/>
            </a:xfrm>
            <a:prstGeom prst="rect">
              <a:avLst/>
            </a:prstGeom>
            <a:solidFill>
              <a:schemeClr val="lt1"/>
            </a:solid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1600" b="1">
                  <a:solidFill>
                    <a:schemeClr val="accent2"/>
                  </a:solidFill>
                  <a:latin typeface="Gill Sans"/>
                  <a:ea typeface="Gill Sans"/>
                  <a:cs typeface="Gill Sans"/>
                  <a:sym typeface="Gill Sans"/>
                </a:rPr>
                <a:t>LET</a:t>
              </a:r>
              <a:r>
                <a:rPr lang="en-US" sz="1600" b="1" baseline="-25000">
                  <a:solidFill>
                    <a:schemeClr val="accent2"/>
                  </a:solidFill>
                  <a:latin typeface="Gill Sans"/>
                  <a:ea typeface="Gill Sans"/>
                  <a:cs typeface="Gill Sans"/>
                  <a:sym typeface="Gill Sans"/>
                </a:rPr>
                <a:t>i</a:t>
              </a:r>
              <a:endParaRPr sz="1600" b="1">
                <a:solidFill>
                  <a:schemeClr val="dk1"/>
                </a:solidFill>
                <a:latin typeface="Gill Sans"/>
                <a:ea typeface="Gill Sans"/>
                <a:cs typeface="Gill Sans"/>
                <a:sym typeface="Gill Sans"/>
              </a:endParaRPr>
            </a:p>
          </p:txBody>
        </p:sp>
        <p:sp>
          <p:nvSpPr>
            <p:cNvPr id="925" name="Google Shape;925;p50"/>
            <p:cNvSpPr txBox="1"/>
            <p:nvPr/>
          </p:nvSpPr>
          <p:spPr>
            <a:xfrm>
              <a:off x="6840538" y="4648200"/>
              <a:ext cx="457200" cy="246063"/>
            </a:xfrm>
            <a:prstGeom prst="rect">
              <a:avLst/>
            </a:prstGeom>
            <a:solidFill>
              <a:schemeClr val="lt1"/>
            </a:solid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1600" b="1">
                  <a:solidFill>
                    <a:srgbClr val="C4D3E0"/>
                  </a:solidFill>
                  <a:latin typeface="Gill Sans"/>
                  <a:ea typeface="Gill Sans"/>
                  <a:cs typeface="Gill Sans"/>
                  <a:sym typeface="Gill Sans"/>
                </a:rPr>
                <a:t>EET</a:t>
              </a:r>
              <a:r>
                <a:rPr lang="en-US" sz="1600" b="1" baseline="-25000">
                  <a:solidFill>
                    <a:srgbClr val="C4D3E0"/>
                  </a:solidFill>
                  <a:latin typeface="Gill Sans"/>
                  <a:ea typeface="Gill Sans"/>
                  <a:cs typeface="Gill Sans"/>
                  <a:sym typeface="Gill Sans"/>
                </a:rPr>
                <a:t>j</a:t>
              </a:r>
              <a:endParaRPr sz="1600" b="1">
                <a:solidFill>
                  <a:srgbClr val="C4D3E0"/>
                </a:solidFill>
                <a:latin typeface="Gill Sans"/>
                <a:ea typeface="Gill Sans"/>
                <a:cs typeface="Gill Sans"/>
                <a:sym typeface="Gill Sans"/>
              </a:endParaRPr>
            </a:p>
          </p:txBody>
        </p:sp>
        <p:sp>
          <p:nvSpPr>
            <p:cNvPr id="926" name="Google Shape;926;p50"/>
            <p:cNvSpPr txBox="1"/>
            <p:nvPr/>
          </p:nvSpPr>
          <p:spPr>
            <a:xfrm>
              <a:off x="6840537" y="5105400"/>
              <a:ext cx="457200" cy="246221"/>
            </a:xfrm>
            <a:prstGeom prst="rect">
              <a:avLst/>
            </a:prstGeom>
            <a:solidFill>
              <a:schemeClr val="lt1"/>
            </a:solid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1600" b="1">
                  <a:solidFill>
                    <a:schemeClr val="accent2"/>
                  </a:solidFill>
                  <a:latin typeface="Gill Sans"/>
                  <a:ea typeface="Gill Sans"/>
                  <a:cs typeface="Gill Sans"/>
                  <a:sym typeface="Gill Sans"/>
                </a:rPr>
                <a:t>LET</a:t>
              </a:r>
              <a:r>
                <a:rPr lang="en-US" sz="1600" b="1" baseline="-25000">
                  <a:solidFill>
                    <a:schemeClr val="accent2"/>
                  </a:solidFill>
                  <a:latin typeface="Gill Sans"/>
                  <a:ea typeface="Gill Sans"/>
                  <a:cs typeface="Gill Sans"/>
                  <a:sym typeface="Gill Sans"/>
                </a:rPr>
                <a:t>j</a:t>
              </a:r>
              <a:endParaRPr sz="1600" b="1">
                <a:solidFill>
                  <a:schemeClr val="dk1"/>
                </a:solidFill>
                <a:latin typeface="Gill Sans"/>
                <a:ea typeface="Gill Sans"/>
                <a:cs typeface="Gill Sans"/>
                <a:sym typeface="Gill Sans"/>
              </a:endParaRPr>
            </a:p>
          </p:txBody>
        </p:sp>
        <p:sp>
          <p:nvSpPr>
            <p:cNvPr id="927" name="Google Shape;927;p50"/>
            <p:cNvSpPr txBox="1"/>
            <p:nvPr/>
          </p:nvSpPr>
          <p:spPr>
            <a:xfrm>
              <a:off x="2725738" y="4648200"/>
              <a:ext cx="533400" cy="246063"/>
            </a:xfrm>
            <a:prstGeom prst="rect">
              <a:avLst/>
            </a:prstGeom>
            <a:solidFill>
              <a:schemeClr val="lt1"/>
            </a:solid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1600" b="1">
                  <a:solidFill>
                    <a:srgbClr val="C4D3E0"/>
                  </a:solidFill>
                  <a:latin typeface="Gill Sans"/>
                  <a:ea typeface="Gill Sans"/>
                  <a:cs typeface="Gill Sans"/>
                  <a:sym typeface="Gill Sans"/>
                </a:rPr>
                <a:t>EET</a:t>
              </a:r>
              <a:r>
                <a:rPr lang="en-US" sz="1600" b="1" baseline="-25000">
                  <a:solidFill>
                    <a:srgbClr val="C4D3E0"/>
                  </a:solidFill>
                  <a:latin typeface="Gill Sans"/>
                  <a:ea typeface="Gill Sans"/>
                  <a:cs typeface="Gill Sans"/>
                  <a:sym typeface="Gill Sans"/>
                </a:rPr>
                <a:t>i</a:t>
              </a:r>
              <a:endParaRPr sz="1600" b="1">
                <a:solidFill>
                  <a:srgbClr val="C4D3E0"/>
                </a:solidFill>
                <a:latin typeface="Gill Sans"/>
                <a:ea typeface="Gill Sans"/>
                <a:cs typeface="Gill Sans"/>
                <a:sym typeface="Gill Sans"/>
              </a:endParaRPr>
            </a:p>
          </p:txBody>
        </p:sp>
        <p:sp>
          <p:nvSpPr>
            <p:cNvPr id="928" name="Google Shape;928;p50"/>
            <p:cNvSpPr txBox="1"/>
            <p:nvPr/>
          </p:nvSpPr>
          <p:spPr>
            <a:xfrm>
              <a:off x="4097337" y="4648200"/>
              <a:ext cx="838200" cy="246221"/>
            </a:xfrm>
            <a:prstGeom prst="rect">
              <a:avLst/>
            </a:prstGeom>
            <a:solidFill>
              <a:schemeClr val="lt1"/>
            </a:solid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1600" b="1">
                  <a:solidFill>
                    <a:schemeClr val="accent2"/>
                  </a:solidFill>
                  <a:latin typeface="Gill Sans"/>
                  <a:ea typeface="Gill Sans"/>
                  <a:cs typeface="Gill Sans"/>
                  <a:sym typeface="Gill Sans"/>
                </a:rPr>
                <a:t>Activity</a:t>
              </a:r>
              <a:endParaRPr sz="1600" b="1">
                <a:solidFill>
                  <a:schemeClr val="dk1"/>
                </a:solidFill>
                <a:latin typeface="Gill Sans"/>
                <a:ea typeface="Gill Sans"/>
                <a:cs typeface="Gill Sans"/>
                <a:sym typeface="Gill Sans"/>
              </a:endParaRPr>
            </a:p>
          </p:txBody>
        </p:sp>
        <p:sp>
          <p:nvSpPr>
            <p:cNvPr id="929" name="Google Shape;929;p50"/>
            <p:cNvSpPr txBox="1"/>
            <p:nvPr/>
          </p:nvSpPr>
          <p:spPr>
            <a:xfrm>
              <a:off x="4402137" y="5163979"/>
              <a:ext cx="381000" cy="246221"/>
            </a:xfrm>
            <a:prstGeom prst="rect">
              <a:avLst/>
            </a:prstGeom>
            <a:solidFill>
              <a:schemeClr val="lt1"/>
            </a:solid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1600" b="1">
                  <a:solidFill>
                    <a:schemeClr val="accent2"/>
                  </a:solidFill>
                  <a:latin typeface="Gill Sans"/>
                  <a:ea typeface="Gill Sans"/>
                  <a:cs typeface="Gill Sans"/>
                  <a:sym typeface="Gill Sans"/>
                </a:rPr>
                <a:t>D</a:t>
              </a:r>
              <a:r>
                <a:rPr lang="en-US" sz="1600" b="1" baseline="-25000">
                  <a:solidFill>
                    <a:schemeClr val="accent2"/>
                  </a:solidFill>
                  <a:latin typeface="Gill Sans"/>
                  <a:ea typeface="Gill Sans"/>
                  <a:cs typeface="Gill Sans"/>
                  <a:sym typeface="Gill Sans"/>
                </a:rPr>
                <a:t>ij</a:t>
              </a:r>
              <a:endParaRPr sz="1600" b="1">
                <a:solidFill>
                  <a:schemeClr val="dk1"/>
                </a:solidFill>
                <a:latin typeface="Gill Sans"/>
                <a:ea typeface="Gill Sans"/>
                <a:cs typeface="Gill Sans"/>
                <a:sym typeface="Gill Sans"/>
              </a:endParaRPr>
            </a:p>
          </p:txBody>
        </p:sp>
        <p:cxnSp>
          <p:nvCxnSpPr>
            <p:cNvPr id="930" name="Google Shape;930;p50"/>
            <p:cNvCxnSpPr>
              <a:stCxn id="922" idx="1"/>
              <a:endCxn id="917" idx="2"/>
            </p:cNvCxnSpPr>
            <p:nvPr/>
          </p:nvCxnSpPr>
          <p:spPr>
            <a:xfrm rot="10800000" flipH="1">
              <a:off x="3381325" y="5029200"/>
              <a:ext cx="2622600" cy="3300"/>
            </a:xfrm>
            <a:prstGeom prst="straightConnector1">
              <a:avLst/>
            </a:prstGeom>
            <a:noFill/>
            <a:ln w="19050" cap="flat" cmpd="sng">
              <a:solidFill>
                <a:schemeClr val="dk1"/>
              </a:solidFill>
              <a:prstDash val="solid"/>
              <a:round/>
              <a:headEnd type="none" w="sm" len="sm"/>
              <a:tailEnd type="stealth" w="med" len="med"/>
            </a:ln>
          </p:spPr>
        </p:cxn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934"/>
        <p:cNvGrpSpPr/>
        <p:nvPr/>
      </p:nvGrpSpPr>
      <p:grpSpPr>
        <a:xfrm>
          <a:off x="0" y="0"/>
          <a:ext cx="0" cy="0"/>
          <a:chOff x="0" y="0"/>
          <a:chExt cx="0" cy="0"/>
        </a:xfrm>
      </p:grpSpPr>
      <p:sp>
        <p:nvSpPr>
          <p:cNvPr id="935" name="Google Shape;935;p51"/>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936" name="Google Shape;936;p51"/>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51</a:t>
            </a:fld>
            <a:endParaRPr sz="1400">
              <a:solidFill>
                <a:schemeClr val="dk2"/>
              </a:solidFill>
              <a:latin typeface="Gill Sans"/>
              <a:ea typeface="Gill Sans"/>
              <a:cs typeface="Gill Sans"/>
              <a:sym typeface="Gill Sans"/>
            </a:endParaRPr>
          </a:p>
        </p:txBody>
      </p:sp>
      <p:sp>
        <p:nvSpPr>
          <p:cNvPr id="937" name="Google Shape;937;p51"/>
          <p:cNvSpPr/>
          <p:nvPr/>
        </p:nvSpPr>
        <p:spPr>
          <a:xfrm>
            <a:off x="685800" y="381000"/>
            <a:ext cx="44196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Late Event Times (T</a:t>
            </a:r>
            <a:r>
              <a:rPr lang="en-US" sz="2800" b="1" baseline="-25000">
                <a:solidFill>
                  <a:srgbClr val="CC3300"/>
                </a:solidFill>
                <a:latin typeface="Gill Sans"/>
                <a:ea typeface="Gill Sans"/>
                <a:cs typeface="Gill Sans"/>
                <a:sym typeface="Gill Sans"/>
              </a:rPr>
              <a:t>L</a:t>
            </a:r>
            <a:r>
              <a:rPr lang="en-US" sz="2800" b="1">
                <a:solidFill>
                  <a:srgbClr val="CC3300"/>
                </a:solidFill>
                <a:latin typeface="Gill Sans"/>
                <a:ea typeface="Gill Sans"/>
                <a:cs typeface="Gill Sans"/>
                <a:sym typeface="Gill Sans"/>
              </a:rPr>
              <a:t>)</a:t>
            </a:r>
            <a:endParaRPr sz="2800" b="1">
              <a:solidFill>
                <a:schemeClr val="dk1"/>
              </a:solidFill>
              <a:latin typeface="Gill Sans"/>
              <a:ea typeface="Gill Sans"/>
              <a:cs typeface="Gill Sans"/>
              <a:sym typeface="Gill Sans"/>
            </a:endParaRPr>
          </a:p>
        </p:txBody>
      </p:sp>
      <p:grpSp>
        <p:nvGrpSpPr>
          <p:cNvPr id="938" name="Google Shape;938;p51"/>
          <p:cNvGrpSpPr/>
          <p:nvPr/>
        </p:nvGrpSpPr>
        <p:grpSpPr>
          <a:xfrm>
            <a:off x="1219200" y="1219200"/>
            <a:ext cx="7027863" cy="4572000"/>
            <a:chOff x="1219200" y="1219200"/>
            <a:chExt cx="7027863" cy="4572000"/>
          </a:xfrm>
        </p:grpSpPr>
        <p:grpSp>
          <p:nvGrpSpPr>
            <p:cNvPr id="939" name="Google Shape;939;p51"/>
            <p:cNvGrpSpPr/>
            <p:nvPr/>
          </p:nvGrpSpPr>
          <p:grpSpPr>
            <a:xfrm>
              <a:off x="2684463" y="1219200"/>
              <a:ext cx="1463675" cy="1524000"/>
              <a:chOff x="4680" y="3240"/>
              <a:chExt cx="1440" cy="1440"/>
            </a:xfrm>
          </p:grpSpPr>
          <p:sp>
            <p:nvSpPr>
              <p:cNvPr id="940" name="Google Shape;940;p51"/>
              <p:cNvSpPr/>
              <p:nvPr/>
            </p:nvSpPr>
            <p:spPr>
              <a:xfrm>
                <a:off x="4680" y="3240"/>
                <a:ext cx="1440" cy="144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a:solidFill>
                      <a:schemeClr val="dk1"/>
                    </a:solidFill>
                    <a:latin typeface="Times New Roman"/>
                    <a:ea typeface="Times New Roman"/>
                    <a:cs typeface="Times New Roman"/>
                    <a:sym typeface="Times New Roman"/>
                  </a:rPr>
                  <a:t>                 </a:t>
                </a:r>
                <a:r>
                  <a:rPr lang="en-US" sz="1600" b="1">
                    <a:solidFill>
                      <a:schemeClr val="dk1"/>
                    </a:solidFill>
                    <a:latin typeface="Times New Roman"/>
                    <a:ea typeface="Times New Roman"/>
                    <a:cs typeface="Times New Roman"/>
                    <a:sym typeface="Times New Roman"/>
                  </a:rPr>
                  <a:t>8</a:t>
                </a:r>
                <a:endParaRPr/>
              </a:p>
              <a:p>
                <a:pPr marL="0" marR="0" lvl="0" indent="0" algn="just" rtl="0">
                  <a:spcBef>
                    <a:spcPts val="0"/>
                  </a:spcBef>
                  <a:spcAft>
                    <a:spcPts val="0"/>
                  </a:spcAft>
                  <a:buNone/>
                </a:pPr>
                <a:endParaRPr sz="16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200" b="1">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a:solidFill>
                      <a:schemeClr val="dk1"/>
                    </a:solidFill>
                    <a:latin typeface="Times New Roman"/>
                    <a:ea typeface="Times New Roman"/>
                    <a:cs typeface="Times New Roman"/>
                    <a:sym typeface="Times New Roman"/>
                  </a:rPr>
                  <a:t>            </a:t>
                </a:r>
                <a:r>
                  <a:rPr lang="en-US" sz="1600" b="1">
                    <a:solidFill>
                      <a:schemeClr val="dk1"/>
                    </a:solidFill>
                    <a:latin typeface="Times New Roman"/>
                    <a:ea typeface="Times New Roman"/>
                    <a:cs typeface="Times New Roman"/>
                    <a:sym typeface="Times New Roman"/>
                  </a:rPr>
                  <a:t>13</a:t>
                </a:r>
                <a:endParaRPr/>
              </a:p>
            </p:txBody>
          </p:sp>
          <p:cxnSp>
            <p:nvCxnSpPr>
              <p:cNvPr id="941" name="Google Shape;941;p51"/>
              <p:cNvCxnSpPr/>
              <p:nvPr/>
            </p:nvCxnSpPr>
            <p:spPr>
              <a:xfrm>
                <a:off x="5400" y="3240"/>
                <a:ext cx="0" cy="1440"/>
              </a:xfrm>
              <a:prstGeom prst="straightConnector1">
                <a:avLst/>
              </a:prstGeom>
              <a:noFill/>
              <a:ln w="9525" cap="flat" cmpd="sng">
                <a:solidFill>
                  <a:srgbClr val="000000"/>
                </a:solidFill>
                <a:prstDash val="solid"/>
                <a:round/>
                <a:headEnd type="none" w="med" len="med"/>
                <a:tailEnd type="none" w="med" len="med"/>
              </a:ln>
            </p:spPr>
          </p:cxnSp>
          <p:cxnSp>
            <p:nvCxnSpPr>
              <p:cNvPr id="942" name="Google Shape;942;p51"/>
              <p:cNvCxnSpPr/>
              <p:nvPr/>
            </p:nvCxnSpPr>
            <p:spPr>
              <a:xfrm>
                <a:off x="5400" y="3960"/>
                <a:ext cx="720" cy="0"/>
              </a:xfrm>
              <a:prstGeom prst="straightConnector1">
                <a:avLst/>
              </a:prstGeom>
              <a:noFill/>
              <a:ln w="9525" cap="flat" cmpd="sng">
                <a:solidFill>
                  <a:srgbClr val="000000"/>
                </a:solidFill>
                <a:prstDash val="solid"/>
                <a:round/>
                <a:headEnd type="none" w="med" len="med"/>
                <a:tailEnd type="none" w="med" len="med"/>
              </a:ln>
            </p:spPr>
          </p:cxnSp>
        </p:grpSp>
        <p:sp>
          <p:nvSpPr>
            <p:cNvPr id="943" name="Google Shape;943;p51"/>
            <p:cNvSpPr txBox="1"/>
            <p:nvPr/>
          </p:nvSpPr>
          <p:spPr>
            <a:xfrm>
              <a:off x="2863850" y="1795463"/>
              <a:ext cx="438150" cy="609600"/>
            </a:xfrm>
            <a:prstGeom prst="rect">
              <a:avLst/>
            </a:prstGeom>
            <a:solidFill>
              <a:srgbClr val="FFFFFF"/>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600" b="1">
                  <a:solidFill>
                    <a:schemeClr val="dk1"/>
                  </a:solidFill>
                  <a:latin typeface="Times New Roman"/>
                  <a:ea typeface="Times New Roman"/>
                  <a:cs typeface="Times New Roman"/>
                  <a:sym typeface="Times New Roman"/>
                </a:rPr>
                <a:t>50</a:t>
              </a:r>
              <a:endParaRPr/>
            </a:p>
          </p:txBody>
        </p:sp>
        <p:grpSp>
          <p:nvGrpSpPr>
            <p:cNvPr id="944" name="Google Shape;944;p51"/>
            <p:cNvGrpSpPr/>
            <p:nvPr/>
          </p:nvGrpSpPr>
          <p:grpSpPr>
            <a:xfrm>
              <a:off x="6783388" y="3657600"/>
              <a:ext cx="1463675" cy="1524000"/>
              <a:chOff x="4680" y="3240"/>
              <a:chExt cx="1440" cy="1440"/>
            </a:xfrm>
          </p:grpSpPr>
          <p:sp>
            <p:nvSpPr>
              <p:cNvPr id="945" name="Google Shape;945;p51"/>
              <p:cNvSpPr/>
              <p:nvPr/>
            </p:nvSpPr>
            <p:spPr>
              <a:xfrm>
                <a:off x="4680" y="3240"/>
                <a:ext cx="1440" cy="144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r>
                  <a:rPr lang="en-US" sz="1600" b="1">
                    <a:solidFill>
                      <a:schemeClr val="dk1"/>
                    </a:solidFill>
                    <a:latin typeface="Times New Roman"/>
                    <a:ea typeface="Times New Roman"/>
                    <a:cs typeface="Times New Roman"/>
                    <a:sym typeface="Times New Roman"/>
                  </a:rPr>
                  <a:t>16</a:t>
                </a:r>
                <a:endParaRPr/>
              </a:p>
              <a:p>
                <a:pPr marL="0" marR="0" lvl="0" indent="0" algn="just" rtl="0">
                  <a:spcBef>
                    <a:spcPts val="0"/>
                  </a:spcBef>
                  <a:spcAft>
                    <a:spcPts val="0"/>
                  </a:spcAft>
                  <a:buNone/>
                </a:pPr>
                <a:endParaRPr sz="1600" b="1">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200" b="1">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1">
                    <a:solidFill>
                      <a:schemeClr val="dk1"/>
                    </a:solidFill>
                    <a:latin typeface="Times New Roman"/>
                    <a:ea typeface="Times New Roman"/>
                    <a:cs typeface="Times New Roman"/>
                    <a:sym typeface="Times New Roman"/>
                  </a:rPr>
                  <a:t>            16</a:t>
                </a:r>
                <a:endParaRPr/>
              </a:p>
            </p:txBody>
          </p:sp>
          <p:cxnSp>
            <p:nvCxnSpPr>
              <p:cNvPr id="946" name="Google Shape;946;p51"/>
              <p:cNvCxnSpPr/>
              <p:nvPr/>
            </p:nvCxnSpPr>
            <p:spPr>
              <a:xfrm>
                <a:off x="5400" y="3240"/>
                <a:ext cx="0" cy="1440"/>
              </a:xfrm>
              <a:prstGeom prst="straightConnector1">
                <a:avLst/>
              </a:prstGeom>
              <a:noFill/>
              <a:ln w="9525" cap="flat" cmpd="sng">
                <a:solidFill>
                  <a:srgbClr val="000000"/>
                </a:solidFill>
                <a:prstDash val="solid"/>
                <a:round/>
                <a:headEnd type="none" w="med" len="med"/>
                <a:tailEnd type="none" w="med" len="med"/>
              </a:ln>
            </p:spPr>
          </p:cxnSp>
          <p:cxnSp>
            <p:nvCxnSpPr>
              <p:cNvPr id="947" name="Google Shape;947;p51"/>
              <p:cNvCxnSpPr/>
              <p:nvPr/>
            </p:nvCxnSpPr>
            <p:spPr>
              <a:xfrm>
                <a:off x="5400" y="3960"/>
                <a:ext cx="720" cy="0"/>
              </a:xfrm>
              <a:prstGeom prst="straightConnector1">
                <a:avLst/>
              </a:prstGeom>
              <a:noFill/>
              <a:ln w="9525" cap="flat" cmpd="sng">
                <a:solidFill>
                  <a:srgbClr val="000000"/>
                </a:solidFill>
                <a:prstDash val="solid"/>
                <a:round/>
                <a:headEnd type="none" w="med" len="med"/>
                <a:tailEnd type="none" w="med" len="med"/>
              </a:ln>
            </p:spPr>
          </p:cxnSp>
        </p:grpSp>
        <p:sp>
          <p:nvSpPr>
            <p:cNvPr id="948" name="Google Shape;948;p51"/>
            <p:cNvSpPr/>
            <p:nvPr/>
          </p:nvSpPr>
          <p:spPr>
            <a:xfrm>
              <a:off x="2244725" y="4267200"/>
              <a:ext cx="1463675" cy="152400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600" b="1">
                  <a:solidFill>
                    <a:schemeClr val="dk1"/>
                  </a:solidFill>
                  <a:latin typeface="Times New Roman"/>
                  <a:ea typeface="Times New Roman"/>
                  <a:cs typeface="Times New Roman"/>
                  <a:sym typeface="Times New Roman"/>
                </a:rPr>
                <a:t>9</a:t>
              </a:r>
              <a:endParaRPr/>
            </a:p>
            <a:p>
              <a:pPr marL="0" marR="0" lvl="0" indent="0" algn="just" rtl="0">
                <a:spcBef>
                  <a:spcPts val="0"/>
                </a:spcBef>
                <a:spcAft>
                  <a:spcPts val="0"/>
                </a:spcAft>
                <a:buNone/>
              </a:pPr>
              <a:endParaRPr sz="1200">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endParaRPr sz="1200" b="1">
                <a:solidFill>
                  <a:schemeClr val="dk1"/>
                </a:solidFill>
                <a:latin typeface="Times New Roman"/>
                <a:ea typeface="Times New Roman"/>
                <a:cs typeface="Times New Roman"/>
                <a:sym typeface="Times New Roman"/>
              </a:endParaRPr>
            </a:p>
            <a:p>
              <a:pPr marL="0" marR="0" lvl="0" indent="0" algn="just" rtl="0">
                <a:spcBef>
                  <a:spcPts val="0"/>
                </a:spcBef>
                <a:spcAft>
                  <a:spcPts val="0"/>
                </a:spcAft>
                <a:buNone/>
              </a:pPr>
              <a:r>
                <a:rPr lang="en-US" sz="1600" b="1">
                  <a:solidFill>
                    <a:schemeClr val="dk1"/>
                  </a:solidFill>
                  <a:latin typeface="Times New Roman"/>
                  <a:ea typeface="Times New Roman"/>
                  <a:cs typeface="Times New Roman"/>
                  <a:sym typeface="Times New Roman"/>
                </a:rPr>
                <a:t>             </a:t>
              </a:r>
              <a:endParaRPr/>
            </a:p>
            <a:p>
              <a:pPr marL="0" marR="0" lvl="0" indent="0" algn="just" rtl="0">
                <a:spcBef>
                  <a:spcPts val="0"/>
                </a:spcBef>
                <a:spcAft>
                  <a:spcPts val="0"/>
                </a:spcAft>
                <a:buNone/>
              </a:pPr>
              <a:r>
                <a:rPr lang="en-US" sz="1600" b="1">
                  <a:solidFill>
                    <a:schemeClr val="dk1"/>
                  </a:solidFill>
                  <a:latin typeface="Times New Roman"/>
                  <a:ea typeface="Times New Roman"/>
                  <a:cs typeface="Times New Roman"/>
                  <a:sym typeface="Times New Roman"/>
                </a:rPr>
                <a:t>             9</a:t>
              </a:r>
              <a:endParaRPr/>
            </a:p>
          </p:txBody>
        </p:sp>
        <p:cxnSp>
          <p:nvCxnSpPr>
            <p:cNvPr id="949" name="Google Shape;949;p51"/>
            <p:cNvCxnSpPr/>
            <p:nvPr/>
          </p:nvCxnSpPr>
          <p:spPr>
            <a:xfrm>
              <a:off x="2971800" y="4267200"/>
              <a:ext cx="0" cy="1524000"/>
            </a:xfrm>
            <a:prstGeom prst="straightConnector1">
              <a:avLst/>
            </a:prstGeom>
            <a:noFill/>
            <a:ln w="9525" cap="flat" cmpd="sng">
              <a:solidFill>
                <a:srgbClr val="000000"/>
              </a:solidFill>
              <a:prstDash val="solid"/>
              <a:round/>
              <a:headEnd type="none" w="med" len="med"/>
              <a:tailEnd type="none" w="med" len="med"/>
            </a:ln>
          </p:spPr>
        </p:cxnSp>
        <p:cxnSp>
          <p:nvCxnSpPr>
            <p:cNvPr id="950" name="Google Shape;950;p51"/>
            <p:cNvCxnSpPr/>
            <p:nvPr/>
          </p:nvCxnSpPr>
          <p:spPr>
            <a:xfrm>
              <a:off x="2976563" y="5029200"/>
              <a:ext cx="731837" cy="0"/>
            </a:xfrm>
            <a:prstGeom prst="straightConnector1">
              <a:avLst/>
            </a:prstGeom>
            <a:noFill/>
            <a:ln w="9525" cap="flat" cmpd="sng">
              <a:solidFill>
                <a:srgbClr val="000000"/>
              </a:solidFill>
              <a:prstDash val="solid"/>
              <a:round/>
              <a:headEnd type="none" w="med" len="med"/>
              <a:tailEnd type="none" w="med" len="med"/>
            </a:ln>
          </p:spPr>
        </p:cxnSp>
        <p:cxnSp>
          <p:nvCxnSpPr>
            <p:cNvPr id="951" name="Google Shape;951;p51"/>
            <p:cNvCxnSpPr/>
            <p:nvPr/>
          </p:nvCxnSpPr>
          <p:spPr>
            <a:xfrm rot="10800000" flipH="1">
              <a:off x="1398588" y="5316538"/>
              <a:ext cx="877887" cy="366712"/>
            </a:xfrm>
            <a:prstGeom prst="straightConnector1">
              <a:avLst/>
            </a:prstGeom>
            <a:noFill/>
            <a:ln w="19050" cap="flat" cmpd="sng">
              <a:solidFill>
                <a:srgbClr val="000000"/>
              </a:solidFill>
              <a:prstDash val="solid"/>
              <a:round/>
              <a:headEnd type="none" w="med" len="med"/>
              <a:tailEnd type="triangle" w="med" len="med"/>
            </a:ln>
          </p:spPr>
        </p:cxnSp>
        <p:cxnSp>
          <p:nvCxnSpPr>
            <p:cNvPr id="952" name="Google Shape;952;p51"/>
            <p:cNvCxnSpPr/>
            <p:nvPr/>
          </p:nvCxnSpPr>
          <p:spPr>
            <a:xfrm>
              <a:off x="1219200" y="4572000"/>
              <a:ext cx="1025525" cy="304800"/>
            </a:xfrm>
            <a:prstGeom prst="straightConnector1">
              <a:avLst/>
            </a:prstGeom>
            <a:noFill/>
            <a:ln w="19050" cap="flat" cmpd="sng">
              <a:solidFill>
                <a:srgbClr val="000000"/>
              </a:solidFill>
              <a:prstDash val="solid"/>
              <a:round/>
              <a:headEnd type="none" w="med" len="med"/>
              <a:tailEnd type="triangle" w="med" len="med"/>
            </a:ln>
          </p:spPr>
        </p:cxnSp>
        <p:cxnSp>
          <p:nvCxnSpPr>
            <p:cNvPr id="953" name="Google Shape;953;p51"/>
            <p:cNvCxnSpPr/>
            <p:nvPr/>
          </p:nvCxnSpPr>
          <p:spPr>
            <a:xfrm rot="10800000" flipH="1">
              <a:off x="1660525" y="2133600"/>
              <a:ext cx="1023938" cy="457200"/>
            </a:xfrm>
            <a:prstGeom prst="straightConnector1">
              <a:avLst/>
            </a:prstGeom>
            <a:noFill/>
            <a:ln w="19050" cap="flat" cmpd="sng">
              <a:solidFill>
                <a:srgbClr val="000000"/>
              </a:solidFill>
              <a:prstDash val="solid"/>
              <a:round/>
              <a:headEnd type="none" w="med" len="med"/>
              <a:tailEnd type="triangle" w="med" len="med"/>
            </a:ln>
          </p:spPr>
        </p:cxnSp>
        <p:cxnSp>
          <p:nvCxnSpPr>
            <p:cNvPr id="954" name="Google Shape;954;p51"/>
            <p:cNvCxnSpPr/>
            <p:nvPr/>
          </p:nvCxnSpPr>
          <p:spPr>
            <a:xfrm>
              <a:off x="2001838" y="1219200"/>
              <a:ext cx="731837" cy="457200"/>
            </a:xfrm>
            <a:prstGeom prst="straightConnector1">
              <a:avLst/>
            </a:prstGeom>
            <a:noFill/>
            <a:ln w="19050" cap="flat" cmpd="sng">
              <a:solidFill>
                <a:srgbClr val="000000"/>
              </a:solidFill>
              <a:prstDash val="solid"/>
              <a:round/>
              <a:headEnd type="none" w="med" len="med"/>
              <a:tailEnd type="triangle" w="med" len="med"/>
            </a:ln>
          </p:spPr>
        </p:cxnSp>
        <p:sp>
          <p:nvSpPr>
            <p:cNvPr id="955" name="Google Shape;955;p51"/>
            <p:cNvSpPr txBox="1"/>
            <p:nvPr/>
          </p:nvSpPr>
          <p:spPr>
            <a:xfrm>
              <a:off x="5199063" y="2954179"/>
              <a:ext cx="287337" cy="246221"/>
            </a:xfrm>
            <a:prstGeom prst="rect">
              <a:avLst/>
            </a:prstGeom>
            <a:solidFill>
              <a:schemeClr val="lt1"/>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600" b="1">
                  <a:solidFill>
                    <a:schemeClr val="dk1"/>
                  </a:solidFill>
                  <a:latin typeface="Gill Sans"/>
                  <a:ea typeface="Gill Sans"/>
                  <a:cs typeface="Gill Sans"/>
                  <a:sym typeface="Gill Sans"/>
                </a:rPr>
                <a:t>3</a:t>
              </a:r>
              <a:endParaRPr/>
            </a:p>
          </p:txBody>
        </p:sp>
        <p:sp>
          <p:nvSpPr>
            <p:cNvPr id="956" name="Google Shape;956;p51"/>
            <p:cNvSpPr txBox="1"/>
            <p:nvPr/>
          </p:nvSpPr>
          <p:spPr>
            <a:xfrm>
              <a:off x="4953000" y="4859179"/>
              <a:ext cx="304800" cy="246221"/>
            </a:xfrm>
            <a:prstGeom prst="rect">
              <a:avLst/>
            </a:prstGeom>
            <a:solidFill>
              <a:schemeClr val="lt1"/>
            </a:solidFill>
            <a:ln>
              <a:noFill/>
            </a:ln>
          </p:spPr>
          <p:txBody>
            <a:bodyPr spcFirstLastPara="1" wrap="square" lIns="0" tIns="0" rIns="0" bIns="0" anchor="t" anchorCtr="0">
              <a:spAutoFit/>
            </a:bodyPr>
            <a:lstStyle/>
            <a:p>
              <a:pPr marL="0" marR="0" lvl="0" indent="0" algn="ctr" rtl="0">
                <a:spcBef>
                  <a:spcPts val="0"/>
                </a:spcBef>
                <a:spcAft>
                  <a:spcPts val="0"/>
                </a:spcAft>
                <a:buNone/>
              </a:pPr>
              <a:r>
                <a:rPr lang="en-US" sz="1600" b="1">
                  <a:solidFill>
                    <a:schemeClr val="dk1"/>
                  </a:solidFill>
                  <a:latin typeface="Gill Sans"/>
                  <a:ea typeface="Gill Sans"/>
                  <a:cs typeface="Gill Sans"/>
                  <a:sym typeface="Gill Sans"/>
                </a:rPr>
                <a:t>7</a:t>
              </a:r>
              <a:endParaRPr/>
            </a:p>
          </p:txBody>
        </p:sp>
        <p:sp>
          <p:nvSpPr>
            <p:cNvPr id="957" name="Google Shape;957;p51"/>
            <p:cNvSpPr txBox="1"/>
            <p:nvPr/>
          </p:nvSpPr>
          <p:spPr>
            <a:xfrm>
              <a:off x="2209800" y="3032125"/>
              <a:ext cx="838200" cy="244475"/>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1600" b="1">
                  <a:solidFill>
                    <a:schemeClr val="dk1"/>
                  </a:solidFill>
                  <a:latin typeface="Gill Sans"/>
                  <a:ea typeface="Gill Sans"/>
                  <a:cs typeface="Gill Sans"/>
                  <a:sym typeface="Gill Sans"/>
                </a:rPr>
                <a:t>	</a:t>
              </a:r>
              <a:endParaRPr/>
            </a:p>
          </p:txBody>
        </p:sp>
        <p:sp>
          <p:nvSpPr>
            <p:cNvPr id="958" name="Google Shape;958;p51"/>
            <p:cNvSpPr txBox="1"/>
            <p:nvPr/>
          </p:nvSpPr>
          <p:spPr>
            <a:xfrm>
              <a:off x="2286000" y="4876800"/>
              <a:ext cx="533400" cy="244475"/>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1600" b="1">
                  <a:solidFill>
                    <a:schemeClr val="dk1"/>
                  </a:solidFill>
                  <a:latin typeface="Gill Sans"/>
                  <a:ea typeface="Gill Sans"/>
                  <a:cs typeface="Gill Sans"/>
                  <a:sym typeface="Gill Sans"/>
                </a:rPr>
                <a:t>40</a:t>
              </a:r>
              <a:endParaRPr/>
            </a:p>
          </p:txBody>
        </p:sp>
        <p:sp>
          <p:nvSpPr>
            <p:cNvPr id="959" name="Google Shape;959;p51"/>
            <p:cNvSpPr txBox="1"/>
            <p:nvPr/>
          </p:nvSpPr>
          <p:spPr>
            <a:xfrm>
              <a:off x="6858000" y="4267200"/>
              <a:ext cx="685800" cy="244475"/>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None/>
              </a:pPr>
              <a:r>
                <a:rPr lang="en-US" sz="1600" b="1">
                  <a:solidFill>
                    <a:schemeClr val="dk1"/>
                  </a:solidFill>
                  <a:latin typeface="Gill Sans"/>
                  <a:ea typeface="Gill Sans"/>
                  <a:cs typeface="Gill Sans"/>
                  <a:sym typeface="Gill Sans"/>
                </a:rPr>
                <a:t>60</a:t>
              </a:r>
              <a:endParaRPr/>
            </a:p>
          </p:txBody>
        </p:sp>
      </p:grpSp>
      <p:cxnSp>
        <p:nvCxnSpPr>
          <p:cNvPr id="960" name="Google Shape;960;p51"/>
          <p:cNvCxnSpPr>
            <a:stCxn id="940" idx="6"/>
            <a:endCxn id="945" idx="1"/>
          </p:cNvCxnSpPr>
          <p:nvPr/>
        </p:nvCxnSpPr>
        <p:spPr>
          <a:xfrm>
            <a:off x="4148138" y="1981200"/>
            <a:ext cx="2849700" cy="1899600"/>
          </a:xfrm>
          <a:prstGeom prst="straightConnector1">
            <a:avLst/>
          </a:prstGeom>
          <a:noFill/>
          <a:ln w="19050" cap="flat" cmpd="sng">
            <a:solidFill>
              <a:schemeClr val="dk1"/>
            </a:solidFill>
            <a:prstDash val="solid"/>
            <a:round/>
            <a:headEnd type="none" w="med" len="med"/>
            <a:tailEnd type="stealth" w="med" len="med"/>
          </a:ln>
        </p:spPr>
      </p:cxnSp>
      <p:cxnSp>
        <p:nvCxnSpPr>
          <p:cNvPr id="961" name="Google Shape;961;p51"/>
          <p:cNvCxnSpPr>
            <a:stCxn id="948" idx="6"/>
            <a:endCxn id="945" idx="2"/>
          </p:cNvCxnSpPr>
          <p:nvPr/>
        </p:nvCxnSpPr>
        <p:spPr>
          <a:xfrm rot="10800000" flipH="1">
            <a:off x="3708400" y="4419600"/>
            <a:ext cx="3075000" cy="609600"/>
          </a:xfrm>
          <a:prstGeom prst="straightConnector1">
            <a:avLst/>
          </a:prstGeom>
          <a:noFill/>
          <a:ln w="19050" cap="flat" cmpd="sng">
            <a:solidFill>
              <a:schemeClr val="dk1"/>
            </a:solidFill>
            <a:prstDash val="solid"/>
            <a:round/>
            <a:headEnd type="none" w="med" len="med"/>
            <a:tailEnd type="stealth"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965"/>
        <p:cNvGrpSpPr/>
        <p:nvPr/>
      </p:nvGrpSpPr>
      <p:grpSpPr>
        <a:xfrm>
          <a:off x="0" y="0"/>
          <a:ext cx="0" cy="0"/>
          <a:chOff x="0" y="0"/>
          <a:chExt cx="0" cy="0"/>
        </a:xfrm>
      </p:grpSpPr>
      <p:sp>
        <p:nvSpPr>
          <p:cNvPr id="966" name="Google Shape;966;p52"/>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967" name="Google Shape;967;p52"/>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52</a:t>
            </a:fld>
            <a:endParaRPr sz="1400">
              <a:solidFill>
                <a:schemeClr val="dk2"/>
              </a:solidFill>
              <a:latin typeface="Gill Sans"/>
              <a:ea typeface="Gill Sans"/>
              <a:cs typeface="Gill Sans"/>
              <a:sym typeface="Gill Sans"/>
            </a:endParaRPr>
          </a:p>
        </p:txBody>
      </p:sp>
      <p:sp>
        <p:nvSpPr>
          <p:cNvPr id="968" name="Google Shape;968;p52"/>
          <p:cNvSpPr/>
          <p:nvPr/>
        </p:nvSpPr>
        <p:spPr>
          <a:xfrm>
            <a:off x="685800" y="381000"/>
            <a:ext cx="44196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Late Event Times (T</a:t>
            </a:r>
            <a:r>
              <a:rPr lang="en-US" sz="2800" b="1" baseline="-25000">
                <a:solidFill>
                  <a:srgbClr val="CC3300"/>
                </a:solidFill>
                <a:latin typeface="Gill Sans"/>
                <a:ea typeface="Gill Sans"/>
                <a:cs typeface="Gill Sans"/>
                <a:sym typeface="Gill Sans"/>
              </a:rPr>
              <a:t>L</a:t>
            </a:r>
            <a:r>
              <a:rPr lang="en-US" sz="2800" b="1">
                <a:solidFill>
                  <a:srgbClr val="CC3300"/>
                </a:solidFill>
                <a:latin typeface="Gill Sans"/>
                <a:ea typeface="Gill Sans"/>
                <a:cs typeface="Gill Sans"/>
                <a:sym typeface="Gill Sans"/>
              </a:rPr>
              <a:t>)</a:t>
            </a:r>
            <a:endParaRPr sz="2800" b="1">
              <a:solidFill>
                <a:schemeClr val="dk1"/>
              </a:solidFill>
              <a:latin typeface="Gill Sans"/>
              <a:ea typeface="Gill Sans"/>
              <a:cs typeface="Gill Sans"/>
              <a:sym typeface="Gill Sans"/>
            </a:endParaRPr>
          </a:p>
        </p:txBody>
      </p:sp>
      <p:grpSp>
        <p:nvGrpSpPr>
          <p:cNvPr id="969" name="Google Shape;969;p52"/>
          <p:cNvGrpSpPr/>
          <p:nvPr/>
        </p:nvGrpSpPr>
        <p:grpSpPr>
          <a:xfrm>
            <a:off x="992188" y="1219200"/>
            <a:ext cx="7694612" cy="4419600"/>
            <a:chOff x="992980" y="1219200"/>
            <a:chExt cx="7693820" cy="4419600"/>
          </a:xfrm>
        </p:grpSpPr>
        <p:grpSp>
          <p:nvGrpSpPr>
            <p:cNvPr id="970" name="Google Shape;970;p52"/>
            <p:cNvGrpSpPr/>
            <p:nvPr/>
          </p:nvGrpSpPr>
          <p:grpSpPr>
            <a:xfrm>
              <a:off x="992980" y="1219200"/>
              <a:ext cx="7693820" cy="4419600"/>
              <a:chOff x="1103" y="8280"/>
              <a:chExt cx="9697" cy="5580"/>
            </a:xfrm>
          </p:grpSpPr>
          <p:grpSp>
            <p:nvGrpSpPr>
              <p:cNvPr id="971" name="Google Shape;971;p52"/>
              <p:cNvGrpSpPr/>
              <p:nvPr/>
            </p:nvGrpSpPr>
            <p:grpSpPr>
              <a:xfrm>
                <a:off x="1103" y="8280"/>
                <a:ext cx="9697" cy="5580"/>
                <a:chOff x="1103" y="8280"/>
                <a:chExt cx="9697" cy="5580"/>
              </a:xfrm>
            </p:grpSpPr>
            <p:grpSp>
              <p:nvGrpSpPr>
                <p:cNvPr id="972" name="Google Shape;972;p52"/>
                <p:cNvGrpSpPr/>
                <p:nvPr/>
              </p:nvGrpSpPr>
              <p:grpSpPr>
                <a:xfrm>
                  <a:off x="3597" y="8280"/>
                  <a:ext cx="1263" cy="1260"/>
                  <a:chOff x="2157" y="2340"/>
                  <a:chExt cx="1263" cy="1260"/>
                </a:xfrm>
              </p:grpSpPr>
              <p:sp>
                <p:nvSpPr>
                  <p:cNvPr id="973" name="Google Shape;973;p52"/>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2</a:t>
                    </a:r>
                    <a:endParaRPr/>
                  </a:p>
                </p:txBody>
              </p:sp>
              <p:cxnSp>
                <p:nvCxnSpPr>
                  <p:cNvPr id="974" name="Google Shape;974;p52"/>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975" name="Google Shape;975;p52"/>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976" name="Google Shape;976;p52"/>
                  <p:cNvSpPr txBox="1"/>
                  <p:nvPr/>
                </p:nvSpPr>
                <p:spPr>
                  <a:xfrm>
                    <a:off x="2157"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20</a:t>
                    </a:r>
                    <a:endParaRPr/>
                  </a:p>
                </p:txBody>
              </p:sp>
            </p:grpSp>
            <p:grpSp>
              <p:nvGrpSpPr>
                <p:cNvPr id="977" name="Google Shape;977;p52"/>
                <p:cNvGrpSpPr/>
                <p:nvPr/>
              </p:nvGrpSpPr>
              <p:grpSpPr>
                <a:xfrm>
                  <a:off x="1103" y="10440"/>
                  <a:ext cx="1260" cy="1260"/>
                  <a:chOff x="2160" y="2340"/>
                  <a:chExt cx="1260" cy="1260"/>
                </a:xfrm>
              </p:grpSpPr>
              <p:sp>
                <p:nvSpPr>
                  <p:cNvPr id="978" name="Google Shape;978;p52"/>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10</a:t>
                    </a:r>
                    <a:endParaRPr/>
                  </a:p>
                </p:txBody>
              </p:sp>
              <p:cxnSp>
                <p:nvCxnSpPr>
                  <p:cNvPr id="979" name="Google Shape;979;p52"/>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980" name="Google Shape;980;p52"/>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981" name="Google Shape;981;p52"/>
                  <p:cNvSpPr txBox="1"/>
                  <p:nvPr/>
                </p:nvSpPr>
                <p:spPr>
                  <a:xfrm>
                    <a:off x="2866" y="2526"/>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a:p>
                </p:txBody>
              </p:sp>
            </p:grpSp>
            <p:grpSp>
              <p:nvGrpSpPr>
                <p:cNvPr id="982" name="Google Shape;982;p52"/>
                <p:cNvGrpSpPr/>
                <p:nvPr/>
              </p:nvGrpSpPr>
              <p:grpSpPr>
                <a:xfrm>
                  <a:off x="3597" y="10420"/>
                  <a:ext cx="1263" cy="1260"/>
                  <a:chOff x="2157" y="2340"/>
                  <a:chExt cx="1263" cy="1260"/>
                </a:xfrm>
              </p:grpSpPr>
              <p:sp>
                <p:nvSpPr>
                  <p:cNvPr id="983" name="Google Shape;983;p52"/>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4</a:t>
                    </a:r>
                    <a:endParaRPr/>
                  </a:p>
                </p:txBody>
              </p:sp>
              <p:cxnSp>
                <p:nvCxnSpPr>
                  <p:cNvPr id="984" name="Google Shape;984;p52"/>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985" name="Google Shape;985;p52"/>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986" name="Google Shape;986;p52"/>
                  <p:cNvSpPr txBox="1"/>
                  <p:nvPr/>
                </p:nvSpPr>
                <p:spPr>
                  <a:xfrm>
                    <a:off x="2157"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30</a:t>
                    </a:r>
                    <a:endParaRPr/>
                  </a:p>
                </p:txBody>
              </p:sp>
            </p:grpSp>
            <p:grpSp>
              <p:nvGrpSpPr>
                <p:cNvPr id="987" name="Google Shape;987;p52"/>
                <p:cNvGrpSpPr/>
                <p:nvPr/>
              </p:nvGrpSpPr>
              <p:grpSpPr>
                <a:xfrm>
                  <a:off x="7340" y="8340"/>
                  <a:ext cx="1260" cy="1260"/>
                  <a:chOff x="2160" y="2340"/>
                  <a:chExt cx="1260" cy="1260"/>
                </a:xfrm>
              </p:grpSpPr>
              <p:sp>
                <p:nvSpPr>
                  <p:cNvPr id="988" name="Google Shape;988;p52"/>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989" name="Google Shape;989;p52"/>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990" name="Google Shape;990;p52"/>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991" name="Google Shape;991;p52"/>
                  <p:cNvSpPr txBox="1"/>
                  <p:nvPr/>
                </p:nvSpPr>
                <p:spPr>
                  <a:xfrm>
                    <a:off x="2295"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50</a:t>
                    </a:r>
                    <a:endParaRPr/>
                  </a:p>
                </p:txBody>
              </p:sp>
            </p:grpSp>
            <p:grpSp>
              <p:nvGrpSpPr>
                <p:cNvPr id="992" name="Google Shape;992;p52"/>
                <p:cNvGrpSpPr/>
                <p:nvPr/>
              </p:nvGrpSpPr>
              <p:grpSpPr>
                <a:xfrm>
                  <a:off x="3600" y="12600"/>
                  <a:ext cx="1260" cy="1260"/>
                  <a:chOff x="2160" y="2340"/>
                  <a:chExt cx="1260" cy="1260"/>
                </a:xfrm>
              </p:grpSpPr>
              <p:sp>
                <p:nvSpPr>
                  <p:cNvPr id="993" name="Google Shape;993;p52"/>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994" name="Google Shape;994;p52"/>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995" name="Google Shape;995;p52"/>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996" name="Google Shape;996;p52"/>
                  <p:cNvSpPr txBox="1"/>
                  <p:nvPr/>
                </p:nvSpPr>
                <p:spPr>
                  <a:xfrm>
                    <a:off x="2866" y="2579"/>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grpSp>
            <p:grpSp>
              <p:nvGrpSpPr>
                <p:cNvPr id="997" name="Google Shape;997;p52"/>
                <p:cNvGrpSpPr/>
                <p:nvPr/>
              </p:nvGrpSpPr>
              <p:grpSpPr>
                <a:xfrm>
                  <a:off x="6460" y="11880"/>
                  <a:ext cx="1260" cy="1260"/>
                  <a:chOff x="2160" y="2340"/>
                  <a:chExt cx="1260" cy="1260"/>
                </a:xfrm>
              </p:grpSpPr>
              <p:sp>
                <p:nvSpPr>
                  <p:cNvPr id="998" name="Google Shape;998;p52"/>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999" name="Google Shape;999;p52"/>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000" name="Google Shape;1000;p52"/>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001" name="Google Shape;1001;p52"/>
                  <p:cNvSpPr txBox="1"/>
                  <p:nvPr/>
                </p:nvSpPr>
                <p:spPr>
                  <a:xfrm>
                    <a:off x="2310" y="2722"/>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60</a:t>
                    </a:r>
                    <a:endParaRPr/>
                  </a:p>
                </p:txBody>
              </p:sp>
            </p:grpSp>
            <p:grpSp>
              <p:nvGrpSpPr>
                <p:cNvPr id="1002" name="Google Shape;1002;p52"/>
                <p:cNvGrpSpPr/>
                <p:nvPr/>
              </p:nvGrpSpPr>
              <p:grpSpPr>
                <a:xfrm>
                  <a:off x="9540" y="10400"/>
                  <a:ext cx="1260" cy="1260"/>
                  <a:chOff x="2160" y="2340"/>
                  <a:chExt cx="1260" cy="1260"/>
                </a:xfrm>
              </p:grpSpPr>
              <p:sp>
                <p:nvSpPr>
                  <p:cNvPr id="1003" name="Google Shape;1003;p52"/>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004" name="Google Shape;1004;p52"/>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005" name="Google Shape;1005;p52"/>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006" name="Google Shape;1006;p52"/>
                  <p:cNvSpPr txBox="1"/>
                  <p:nvPr/>
                </p:nvSpPr>
                <p:spPr>
                  <a:xfrm>
                    <a:off x="2364" y="2759"/>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70</a:t>
                    </a:r>
                    <a:endParaRPr/>
                  </a:p>
                </p:txBody>
              </p:sp>
            </p:grpSp>
            <p:cxnSp>
              <p:nvCxnSpPr>
                <p:cNvPr id="1007" name="Google Shape;1007;p52"/>
                <p:cNvCxnSpPr/>
                <p:nvPr/>
              </p:nvCxnSpPr>
              <p:spPr>
                <a:xfrm>
                  <a:off x="2360" y="11100"/>
                  <a:ext cx="1260" cy="0"/>
                </a:xfrm>
                <a:prstGeom prst="straightConnector1">
                  <a:avLst/>
                </a:prstGeom>
                <a:noFill/>
                <a:ln w="9525" cap="flat" cmpd="sng">
                  <a:solidFill>
                    <a:srgbClr val="000000"/>
                  </a:solidFill>
                  <a:prstDash val="solid"/>
                  <a:round/>
                  <a:headEnd type="none" w="med" len="med"/>
                  <a:tailEnd type="triangle" w="med" len="med"/>
                </a:ln>
              </p:spPr>
            </p:cxnSp>
            <p:cxnSp>
              <p:nvCxnSpPr>
                <p:cNvPr id="1008" name="Google Shape;1008;p52"/>
                <p:cNvCxnSpPr/>
                <p:nvPr/>
              </p:nvCxnSpPr>
              <p:spPr>
                <a:xfrm rot="10800000" flipH="1">
                  <a:off x="1820" y="8640"/>
                  <a:ext cx="1800" cy="1800"/>
                </a:xfrm>
                <a:prstGeom prst="straightConnector1">
                  <a:avLst/>
                </a:prstGeom>
                <a:noFill/>
                <a:ln w="9525" cap="flat" cmpd="sng">
                  <a:solidFill>
                    <a:srgbClr val="000000"/>
                  </a:solidFill>
                  <a:prstDash val="solid"/>
                  <a:round/>
                  <a:headEnd type="none" w="med" len="med"/>
                  <a:tailEnd type="triangle" w="med" len="med"/>
                </a:ln>
              </p:spPr>
            </p:cxnSp>
            <p:cxnSp>
              <p:nvCxnSpPr>
                <p:cNvPr id="1009" name="Google Shape;1009;p52"/>
                <p:cNvCxnSpPr/>
                <p:nvPr/>
              </p:nvCxnSpPr>
              <p:spPr>
                <a:xfrm>
                  <a:off x="1800" y="11700"/>
                  <a:ext cx="1800" cy="1800"/>
                </a:xfrm>
                <a:prstGeom prst="straightConnector1">
                  <a:avLst/>
                </a:prstGeom>
                <a:noFill/>
                <a:ln w="9525" cap="flat" cmpd="sng">
                  <a:solidFill>
                    <a:srgbClr val="000000"/>
                  </a:solidFill>
                  <a:prstDash val="solid"/>
                  <a:round/>
                  <a:headEnd type="none" w="med" len="med"/>
                  <a:tailEnd type="triangle" w="med" len="med"/>
                </a:ln>
              </p:spPr>
            </p:cxnSp>
            <p:cxnSp>
              <p:nvCxnSpPr>
                <p:cNvPr id="1010" name="Google Shape;1010;p52"/>
                <p:cNvCxnSpPr/>
                <p:nvPr/>
              </p:nvCxnSpPr>
              <p:spPr>
                <a:xfrm rot="10800000" flipH="1">
                  <a:off x="4860" y="12385"/>
                  <a:ext cx="1620" cy="935"/>
                </a:xfrm>
                <a:prstGeom prst="straightConnector1">
                  <a:avLst/>
                </a:prstGeom>
                <a:noFill/>
                <a:ln w="9525" cap="flat" cmpd="sng">
                  <a:solidFill>
                    <a:srgbClr val="000000"/>
                  </a:solidFill>
                  <a:prstDash val="solid"/>
                  <a:round/>
                  <a:headEnd type="none" w="med" len="med"/>
                  <a:tailEnd type="triangle" w="med" len="med"/>
                </a:ln>
              </p:spPr>
            </p:cxnSp>
            <p:cxnSp>
              <p:nvCxnSpPr>
                <p:cNvPr id="1011" name="Google Shape;1011;p52"/>
                <p:cNvCxnSpPr/>
                <p:nvPr/>
              </p:nvCxnSpPr>
              <p:spPr>
                <a:xfrm rot="10800000" flipH="1">
                  <a:off x="4860" y="9020"/>
                  <a:ext cx="2480" cy="1960"/>
                </a:xfrm>
                <a:prstGeom prst="straightConnector1">
                  <a:avLst/>
                </a:prstGeom>
                <a:noFill/>
                <a:ln w="9525" cap="flat" cmpd="sng">
                  <a:solidFill>
                    <a:srgbClr val="000000"/>
                  </a:solidFill>
                  <a:prstDash val="solid"/>
                  <a:round/>
                  <a:headEnd type="none" w="med" len="med"/>
                  <a:tailEnd type="triangle" w="med" len="med"/>
                </a:ln>
              </p:spPr>
            </p:cxnSp>
            <p:cxnSp>
              <p:nvCxnSpPr>
                <p:cNvPr id="1012" name="Google Shape;1012;p52"/>
                <p:cNvCxnSpPr/>
                <p:nvPr/>
              </p:nvCxnSpPr>
              <p:spPr>
                <a:xfrm>
                  <a:off x="4860" y="8940"/>
                  <a:ext cx="2520" cy="0"/>
                </a:xfrm>
                <a:prstGeom prst="straightConnector1">
                  <a:avLst/>
                </a:prstGeom>
                <a:noFill/>
                <a:ln w="9525" cap="flat" cmpd="sng">
                  <a:solidFill>
                    <a:srgbClr val="000000"/>
                  </a:solidFill>
                  <a:prstDash val="solid"/>
                  <a:round/>
                  <a:headEnd type="none" w="med" len="med"/>
                  <a:tailEnd type="triangle" w="med" len="med"/>
                </a:ln>
              </p:spPr>
            </p:cxnSp>
            <p:cxnSp>
              <p:nvCxnSpPr>
                <p:cNvPr id="1013" name="Google Shape;1013;p52"/>
                <p:cNvCxnSpPr/>
                <p:nvPr/>
              </p:nvCxnSpPr>
              <p:spPr>
                <a:xfrm>
                  <a:off x="4860" y="10980"/>
                  <a:ext cx="1800" cy="1039"/>
                </a:xfrm>
                <a:prstGeom prst="straightConnector1">
                  <a:avLst/>
                </a:prstGeom>
                <a:noFill/>
                <a:ln w="9525" cap="flat" cmpd="sng">
                  <a:solidFill>
                    <a:srgbClr val="000000"/>
                  </a:solidFill>
                  <a:prstDash val="solid"/>
                  <a:round/>
                  <a:headEnd type="none" w="med" len="med"/>
                  <a:tailEnd type="triangle" w="med" len="med"/>
                </a:ln>
              </p:spPr>
            </p:cxnSp>
            <p:cxnSp>
              <p:nvCxnSpPr>
                <p:cNvPr id="1014" name="Google Shape;1014;p52"/>
                <p:cNvCxnSpPr/>
                <p:nvPr/>
              </p:nvCxnSpPr>
              <p:spPr>
                <a:xfrm rot="10800000" flipH="1">
                  <a:off x="7740" y="11457"/>
                  <a:ext cx="1980" cy="1143"/>
                </a:xfrm>
                <a:prstGeom prst="straightConnector1">
                  <a:avLst/>
                </a:prstGeom>
                <a:noFill/>
                <a:ln w="9525" cap="flat" cmpd="sng">
                  <a:solidFill>
                    <a:srgbClr val="000000"/>
                  </a:solidFill>
                  <a:prstDash val="solid"/>
                  <a:round/>
                  <a:headEnd type="none" w="med" len="med"/>
                  <a:tailEnd type="triangle" w="med" len="med"/>
                </a:ln>
              </p:spPr>
            </p:cxnSp>
            <p:cxnSp>
              <p:nvCxnSpPr>
                <p:cNvPr id="1015" name="Google Shape;1015;p52"/>
                <p:cNvCxnSpPr/>
                <p:nvPr/>
              </p:nvCxnSpPr>
              <p:spPr>
                <a:xfrm>
                  <a:off x="8640" y="9000"/>
                  <a:ext cx="1440" cy="1440"/>
                </a:xfrm>
                <a:prstGeom prst="straightConnector1">
                  <a:avLst/>
                </a:prstGeom>
                <a:noFill/>
                <a:ln w="9525" cap="flat" cmpd="sng">
                  <a:solidFill>
                    <a:srgbClr val="000000"/>
                  </a:solidFill>
                  <a:prstDash val="solid"/>
                  <a:round/>
                  <a:headEnd type="none" w="med" len="med"/>
                  <a:tailEnd type="triangle" w="med" len="med"/>
                </a:ln>
              </p:spPr>
            </p:cxnSp>
          </p:grpSp>
          <p:sp>
            <p:nvSpPr>
              <p:cNvPr id="1016" name="Google Shape;1016;p52"/>
              <p:cNvSpPr txBox="1"/>
              <p:nvPr/>
            </p:nvSpPr>
            <p:spPr>
              <a:xfrm>
                <a:off x="2748" y="9627"/>
                <a:ext cx="465" cy="360"/>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017" name="Google Shape;1017;p52"/>
              <p:cNvSpPr txBox="1"/>
              <p:nvPr/>
            </p:nvSpPr>
            <p:spPr>
              <a:xfrm>
                <a:off x="2040" y="12529"/>
                <a:ext cx="406" cy="369"/>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sp>
            <p:nvSpPr>
              <p:cNvPr id="1018" name="Google Shape;1018;p52"/>
              <p:cNvSpPr txBox="1"/>
              <p:nvPr/>
            </p:nvSpPr>
            <p:spPr>
              <a:xfrm>
                <a:off x="5760" y="9037"/>
                <a:ext cx="335" cy="301"/>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1019" name="Google Shape;1019;p52"/>
              <p:cNvSpPr txBox="1"/>
              <p:nvPr/>
            </p:nvSpPr>
            <p:spPr>
              <a:xfrm>
                <a:off x="2700" y="11166"/>
                <a:ext cx="418" cy="354"/>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020" name="Google Shape;1020;p52"/>
              <p:cNvSpPr txBox="1"/>
              <p:nvPr/>
            </p:nvSpPr>
            <p:spPr>
              <a:xfrm>
                <a:off x="8796" y="9745"/>
                <a:ext cx="468" cy="363"/>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sp>
            <p:nvSpPr>
              <p:cNvPr id="1021" name="Google Shape;1021;p52"/>
              <p:cNvSpPr txBox="1"/>
              <p:nvPr/>
            </p:nvSpPr>
            <p:spPr>
              <a:xfrm>
                <a:off x="5616" y="12994"/>
                <a:ext cx="382" cy="394"/>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022" name="Google Shape;1022;p52"/>
              <p:cNvSpPr txBox="1"/>
              <p:nvPr/>
            </p:nvSpPr>
            <p:spPr>
              <a:xfrm>
                <a:off x="5230" y="11551"/>
                <a:ext cx="406" cy="295"/>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a:p>
            </p:txBody>
          </p:sp>
          <p:sp>
            <p:nvSpPr>
              <p:cNvPr id="1023" name="Google Shape;1023;p52"/>
              <p:cNvSpPr txBox="1"/>
              <p:nvPr/>
            </p:nvSpPr>
            <p:spPr>
              <a:xfrm>
                <a:off x="6148" y="10105"/>
                <a:ext cx="426" cy="388"/>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024" name="Google Shape;1024;p52"/>
              <p:cNvSpPr txBox="1"/>
              <p:nvPr/>
            </p:nvSpPr>
            <p:spPr>
              <a:xfrm>
                <a:off x="8760" y="12181"/>
                <a:ext cx="407" cy="332"/>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7</a:t>
                </a:r>
                <a:endParaRPr/>
              </a:p>
            </p:txBody>
          </p:sp>
        </p:grpSp>
        <p:sp>
          <p:nvSpPr>
            <p:cNvPr id="1025" name="Google Shape;1025;p52"/>
            <p:cNvSpPr txBox="1"/>
            <p:nvPr/>
          </p:nvSpPr>
          <p:spPr>
            <a:xfrm>
              <a:off x="5819952" y="4267200"/>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9</a:t>
              </a:r>
              <a:endParaRPr/>
            </a:p>
          </p:txBody>
        </p:sp>
        <p:sp>
          <p:nvSpPr>
            <p:cNvPr id="1026" name="Google Shape;1026;p52"/>
            <p:cNvSpPr txBox="1"/>
            <p:nvPr/>
          </p:nvSpPr>
          <p:spPr>
            <a:xfrm>
              <a:off x="8182152" y="3077497"/>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16</a:t>
              </a:r>
              <a:endParaRPr/>
            </a:p>
          </p:txBody>
        </p:sp>
        <p:sp>
          <p:nvSpPr>
            <p:cNvPr id="1027" name="Google Shape;1027;p52"/>
            <p:cNvSpPr txBox="1"/>
            <p:nvPr/>
          </p:nvSpPr>
          <p:spPr>
            <a:xfrm>
              <a:off x="6477000" y="1477297"/>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8</a:t>
              </a:r>
              <a:endParaRPr/>
            </a:p>
          </p:txBody>
        </p:sp>
      </p:grpSp>
      <p:sp>
        <p:nvSpPr>
          <p:cNvPr id="1028" name="Google Shape;1028;p52"/>
          <p:cNvSpPr txBox="1"/>
          <p:nvPr/>
        </p:nvSpPr>
        <p:spPr>
          <a:xfrm>
            <a:off x="3048000" y="4983163"/>
            <a:ext cx="428625" cy="427037"/>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40</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32"/>
        <p:cNvGrpSpPr/>
        <p:nvPr/>
      </p:nvGrpSpPr>
      <p:grpSpPr>
        <a:xfrm>
          <a:off x="0" y="0"/>
          <a:ext cx="0" cy="0"/>
          <a:chOff x="0" y="0"/>
          <a:chExt cx="0" cy="0"/>
        </a:xfrm>
      </p:grpSpPr>
      <p:sp>
        <p:nvSpPr>
          <p:cNvPr id="1033" name="Google Shape;1033;p53"/>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034" name="Google Shape;1034;p53"/>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53</a:t>
            </a:fld>
            <a:endParaRPr sz="1400">
              <a:solidFill>
                <a:schemeClr val="dk2"/>
              </a:solidFill>
              <a:latin typeface="Gill Sans"/>
              <a:ea typeface="Gill Sans"/>
              <a:cs typeface="Gill Sans"/>
              <a:sym typeface="Gill Sans"/>
            </a:endParaRPr>
          </a:p>
        </p:txBody>
      </p:sp>
      <p:sp>
        <p:nvSpPr>
          <p:cNvPr id="1035" name="Google Shape;1035;p53"/>
          <p:cNvSpPr/>
          <p:nvPr/>
        </p:nvSpPr>
        <p:spPr>
          <a:xfrm>
            <a:off x="685800" y="381000"/>
            <a:ext cx="44196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Late Event Times (T</a:t>
            </a:r>
            <a:r>
              <a:rPr lang="en-US" sz="2800" b="1" baseline="-25000">
                <a:solidFill>
                  <a:srgbClr val="CC3300"/>
                </a:solidFill>
                <a:latin typeface="Gill Sans"/>
                <a:ea typeface="Gill Sans"/>
                <a:cs typeface="Gill Sans"/>
                <a:sym typeface="Gill Sans"/>
              </a:rPr>
              <a:t>L</a:t>
            </a:r>
            <a:r>
              <a:rPr lang="en-US" sz="2800" b="1">
                <a:solidFill>
                  <a:srgbClr val="CC3300"/>
                </a:solidFill>
                <a:latin typeface="Gill Sans"/>
                <a:ea typeface="Gill Sans"/>
                <a:cs typeface="Gill Sans"/>
                <a:sym typeface="Gill Sans"/>
              </a:rPr>
              <a:t>)</a:t>
            </a:r>
            <a:endParaRPr sz="2800" b="1">
              <a:solidFill>
                <a:schemeClr val="dk1"/>
              </a:solidFill>
              <a:latin typeface="Gill Sans"/>
              <a:ea typeface="Gill Sans"/>
              <a:cs typeface="Gill Sans"/>
              <a:sym typeface="Gill Sans"/>
            </a:endParaRPr>
          </a:p>
        </p:txBody>
      </p:sp>
      <p:grpSp>
        <p:nvGrpSpPr>
          <p:cNvPr id="1036" name="Google Shape;1036;p53"/>
          <p:cNvGrpSpPr/>
          <p:nvPr/>
        </p:nvGrpSpPr>
        <p:grpSpPr>
          <a:xfrm>
            <a:off x="992188" y="1219200"/>
            <a:ext cx="7694612" cy="4419600"/>
            <a:chOff x="992980" y="1219200"/>
            <a:chExt cx="7693820" cy="4419600"/>
          </a:xfrm>
        </p:grpSpPr>
        <p:grpSp>
          <p:nvGrpSpPr>
            <p:cNvPr id="1037" name="Google Shape;1037;p53"/>
            <p:cNvGrpSpPr/>
            <p:nvPr/>
          </p:nvGrpSpPr>
          <p:grpSpPr>
            <a:xfrm>
              <a:off x="992980" y="1219200"/>
              <a:ext cx="7693820" cy="4419600"/>
              <a:chOff x="992980" y="1219200"/>
              <a:chExt cx="7693820" cy="4419600"/>
            </a:xfrm>
          </p:grpSpPr>
          <p:grpSp>
            <p:nvGrpSpPr>
              <p:cNvPr id="1038" name="Google Shape;1038;p53"/>
              <p:cNvGrpSpPr/>
              <p:nvPr/>
            </p:nvGrpSpPr>
            <p:grpSpPr>
              <a:xfrm>
                <a:off x="992980" y="1219200"/>
                <a:ext cx="7693820" cy="4419600"/>
                <a:chOff x="1103" y="8280"/>
                <a:chExt cx="9697" cy="5580"/>
              </a:xfrm>
            </p:grpSpPr>
            <p:grpSp>
              <p:nvGrpSpPr>
                <p:cNvPr id="1039" name="Google Shape;1039;p53"/>
                <p:cNvGrpSpPr/>
                <p:nvPr/>
              </p:nvGrpSpPr>
              <p:grpSpPr>
                <a:xfrm>
                  <a:off x="1103" y="8280"/>
                  <a:ext cx="9697" cy="5580"/>
                  <a:chOff x="1103" y="8280"/>
                  <a:chExt cx="9697" cy="5580"/>
                </a:xfrm>
              </p:grpSpPr>
              <p:grpSp>
                <p:nvGrpSpPr>
                  <p:cNvPr id="1040" name="Google Shape;1040;p53"/>
                  <p:cNvGrpSpPr/>
                  <p:nvPr/>
                </p:nvGrpSpPr>
                <p:grpSpPr>
                  <a:xfrm>
                    <a:off x="3597" y="8280"/>
                    <a:ext cx="1263" cy="1260"/>
                    <a:chOff x="2157" y="2340"/>
                    <a:chExt cx="1263" cy="1260"/>
                  </a:xfrm>
                </p:grpSpPr>
                <p:sp>
                  <p:nvSpPr>
                    <p:cNvPr id="1041" name="Google Shape;1041;p53"/>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2</a:t>
                      </a:r>
                      <a:endParaRPr/>
                    </a:p>
                  </p:txBody>
                </p:sp>
                <p:cxnSp>
                  <p:nvCxnSpPr>
                    <p:cNvPr id="1042" name="Google Shape;1042;p53"/>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043" name="Google Shape;1043;p53"/>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044" name="Google Shape;1044;p53"/>
                    <p:cNvSpPr txBox="1"/>
                    <p:nvPr/>
                  </p:nvSpPr>
                  <p:spPr>
                    <a:xfrm>
                      <a:off x="2157"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20</a:t>
                      </a:r>
                      <a:endParaRPr/>
                    </a:p>
                  </p:txBody>
                </p:sp>
              </p:grpSp>
              <p:grpSp>
                <p:nvGrpSpPr>
                  <p:cNvPr id="1045" name="Google Shape;1045;p53"/>
                  <p:cNvGrpSpPr/>
                  <p:nvPr/>
                </p:nvGrpSpPr>
                <p:grpSpPr>
                  <a:xfrm>
                    <a:off x="1103" y="10440"/>
                    <a:ext cx="1260" cy="1260"/>
                    <a:chOff x="2160" y="2340"/>
                    <a:chExt cx="1260" cy="1260"/>
                  </a:xfrm>
                </p:grpSpPr>
                <p:sp>
                  <p:nvSpPr>
                    <p:cNvPr id="1046" name="Google Shape;1046;p53"/>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10</a:t>
                      </a:r>
                      <a:endParaRPr/>
                    </a:p>
                  </p:txBody>
                </p:sp>
                <p:cxnSp>
                  <p:nvCxnSpPr>
                    <p:cNvPr id="1047" name="Google Shape;1047;p53"/>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048" name="Google Shape;1048;p53"/>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049" name="Google Shape;1049;p53"/>
                    <p:cNvSpPr txBox="1"/>
                    <p:nvPr/>
                  </p:nvSpPr>
                  <p:spPr>
                    <a:xfrm>
                      <a:off x="2866" y="2526"/>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a:p>
                  </p:txBody>
                </p:sp>
              </p:grpSp>
              <p:grpSp>
                <p:nvGrpSpPr>
                  <p:cNvPr id="1050" name="Google Shape;1050;p53"/>
                  <p:cNvGrpSpPr/>
                  <p:nvPr/>
                </p:nvGrpSpPr>
                <p:grpSpPr>
                  <a:xfrm>
                    <a:off x="3597" y="10420"/>
                    <a:ext cx="1263" cy="1260"/>
                    <a:chOff x="2157" y="2340"/>
                    <a:chExt cx="1263" cy="1260"/>
                  </a:xfrm>
                </p:grpSpPr>
                <p:sp>
                  <p:nvSpPr>
                    <p:cNvPr id="1051" name="Google Shape;1051;p53"/>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4</a:t>
                      </a:r>
                      <a:endParaRPr/>
                    </a:p>
                  </p:txBody>
                </p:sp>
                <p:cxnSp>
                  <p:nvCxnSpPr>
                    <p:cNvPr id="1052" name="Google Shape;1052;p53"/>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053" name="Google Shape;1053;p53"/>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054" name="Google Shape;1054;p53"/>
                    <p:cNvSpPr txBox="1"/>
                    <p:nvPr/>
                  </p:nvSpPr>
                  <p:spPr>
                    <a:xfrm>
                      <a:off x="2157"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30</a:t>
                      </a:r>
                      <a:endParaRPr/>
                    </a:p>
                  </p:txBody>
                </p:sp>
              </p:grpSp>
              <p:grpSp>
                <p:nvGrpSpPr>
                  <p:cNvPr id="1055" name="Google Shape;1055;p53"/>
                  <p:cNvGrpSpPr/>
                  <p:nvPr/>
                </p:nvGrpSpPr>
                <p:grpSpPr>
                  <a:xfrm>
                    <a:off x="7340" y="8340"/>
                    <a:ext cx="1260" cy="1260"/>
                    <a:chOff x="2160" y="2340"/>
                    <a:chExt cx="1260" cy="1260"/>
                  </a:xfrm>
                </p:grpSpPr>
                <p:sp>
                  <p:nvSpPr>
                    <p:cNvPr id="1056" name="Google Shape;1056;p53"/>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057" name="Google Shape;1057;p53"/>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058" name="Google Shape;1058;p53"/>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059" name="Google Shape;1059;p53"/>
                    <p:cNvSpPr txBox="1"/>
                    <p:nvPr/>
                  </p:nvSpPr>
                  <p:spPr>
                    <a:xfrm>
                      <a:off x="2295"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50</a:t>
                      </a:r>
                      <a:endParaRPr/>
                    </a:p>
                  </p:txBody>
                </p:sp>
              </p:grpSp>
              <p:grpSp>
                <p:nvGrpSpPr>
                  <p:cNvPr id="1060" name="Google Shape;1060;p53"/>
                  <p:cNvGrpSpPr/>
                  <p:nvPr/>
                </p:nvGrpSpPr>
                <p:grpSpPr>
                  <a:xfrm>
                    <a:off x="3600" y="12600"/>
                    <a:ext cx="1260" cy="1260"/>
                    <a:chOff x="2160" y="2340"/>
                    <a:chExt cx="1260" cy="1260"/>
                  </a:xfrm>
                </p:grpSpPr>
                <p:sp>
                  <p:nvSpPr>
                    <p:cNvPr id="1061" name="Google Shape;1061;p53"/>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40</a:t>
                      </a:r>
                      <a:endParaRPr/>
                    </a:p>
                  </p:txBody>
                </p:sp>
                <p:cxnSp>
                  <p:nvCxnSpPr>
                    <p:cNvPr id="1062" name="Google Shape;1062;p53"/>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063" name="Google Shape;1063;p53"/>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064" name="Google Shape;1064;p53"/>
                    <p:cNvSpPr txBox="1"/>
                    <p:nvPr/>
                  </p:nvSpPr>
                  <p:spPr>
                    <a:xfrm>
                      <a:off x="2866" y="2579"/>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grpSp>
              <p:grpSp>
                <p:nvGrpSpPr>
                  <p:cNvPr id="1065" name="Google Shape;1065;p53"/>
                  <p:cNvGrpSpPr/>
                  <p:nvPr/>
                </p:nvGrpSpPr>
                <p:grpSpPr>
                  <a:xfrm>
                    <a:off x="6460" y="11880"/>
                    <a:ext cx="1260" cy="1260"/>
                    <a:chOff x="2160" y="2340"/>
                    <a:chExt cx="1260" cy="1260"/>
                  </a:xfrm>
                </p:grpSpPr>
                <p:sp>
                  <p:nvSpPr>
                    <p:cNvPr id="1066" name="Google Shape;1066;p53"/>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067" name="Google Shape;1067;p53"/>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068" name="Google Shape;1068;p53"/>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069" name="Google Shape;1069;p53"/>
                    <p:cNvSpPr txBox="1"/>
                    <p:nvPr/>
                  </p:nvSpPr>
                  <p:spPr>
                    <a:xfrm>
                      <a:off x="2310" y="2722"/>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60</a:t>
                      </a:r>
                      <a:endParaRPr/>
                    </a:p>
                  </p:txBody>
                </p:sp>
              </p:grpSp>
              <p:grpSp>
                <p:nvGrpSpPr>
                  <p:cNvPr id="1070" name="Google Shape;1070;p53"/>
                  <p:cNvGrpSpPr/>
                  <p:nvPr/>
                </p:nvGrpSpPr>
                <p:grpSpPr>
                  <a:xfrm>
                    <a:off x="9540" y="10400"/>
                    <a:ext cx="1260" cy="1260"/>
                    <a:chOff x="2160" y="2340"/>
                    <a:chExt cx="1260" cy="1260"/>
                  </a:xfrm>
                </p:grpSpPr>
                <p:sp>
                  <p:nvSpPr>
                    <p:cNvPr id="1071" name="Google Shape;1071;p53"/>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072" name="Google Shape;1072;p53"/>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073" name="Google Shape;1073;p53"/>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074" name="Google Shape;1074;p53"/>
                    <p:cNvSpPr txBox="1"/>
                    <p:nvPr/>
                  </p:nvSpPr>
                  <p:spPr>
                    <a:xfrm>
                      <a:off x="2364" y="2759"/>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70</a:t>
                      </a:r>
                      <a:endParaRPr/>
                    </a:p>
                  </p:txBody>
                </p:sp>
              </p:grpSp>
              <p:cxnSp>
                <p:nvCxnSpPr>
                  <p:cNvPr id="1075" name="Google Shape;1075;p53"/>
                  <p:cNvCxnSpPr/>
                  <p:nvPr/>
                </p:nvCxnSpPr>
                <p:spPr>
                  <a:xfrm>
                    <a:off x="2360" y="11100"/>
                    <a:ext cx="1260" cy="0"/>
                  </a:xfrm>
                  <a:prstGeom prst="straightConnector1">
                    <a:avLst/>
                  </a:prstGeom>
                  <a:noFill/>
                  <a:ln w="9525" cap="flat" cmpd="sng">
                    <a:solidFill>
                      <a:srgbClr val="000000"/>
                    </a:solidFill>
                    <a:prstDash val="solid"/>
                    <a:round/>
                    <a:headEnd type="none" w="med" len="med"/>
                    <a:tailEnd type="triangle" w="med" len="med"/>
                  </a:ln>
                </p:spPr>
              </p:cxnSp>
              <p:cxnSp>
                <p:nvCxnSpPr>
                  <p:cNvPr id="1076" name="Google Shape;1076;p53"/>
                  <p:cNvCxnSpPr/>
                  <p:nvPr/>
                </p:nvCxnSpPr>
                <p:spPr>
                  <a:xfrm rot="10800000" flipH="1">
                    <a:off x="1820" y="8640"/>
                    <a:ext cx="1800" cy="1800"/>
                  </a:xfrm>
                  <a:prstGeom prst="straightConnector1">
                    <a:avLst/>
                  </a:prstGeom>
                  <a:noFill/>
                  <a:ln w="9525" cap="flat" cmpd="sng">
                    <a:solidFill>
                      <a:srgbClr val="000000"/>
                    </a:solidFill>
                    <a:prstDash val="solid"/>
                    <a:round/>
                    <a:headEnd type="none" w="med" len="med"/>
                    <a:tailEnd type="triangle" w="med" len="med"/>
                  </a:ln>
                </p:spPr>
              </p:cxnSp>
              <p:cxnSp>
                <p:nvCxnSpPr>
                  <p:cNvPr id="1077" name="Google Shape;1077;p53"/>
                  <p:cNvCxnSpPr/>
                  <p:nvPr/>
                </p:nvCxnSpPr>
                <p:spPr>
                  <a:xfrm>
                    <a:off x="1800" y="11700"/>
                    <a:ext cx="1800" cy="1800"/>
                  </a:xfrm>
                  <a:prstGeom prst="straightConnector1">
                    <a:avLst/>
                  </a:prstGeom>
                  <a:noFill/>
                  <a:ln w="9525" cap="flat" cmpd="sng">
                    <a:solidFill>
                      <a:srgbClr val="000000"/>
                    </a:solidFill>
                    <a:prstDash val="solid"/>
                    <a:round/>
                    <a:headEnd type="none" w="med" len="med"/>
                    <a:tailEnd type="triangle" w="med" len="med"/>
                  </a:ln>
                </p:spPr>
              </p:cxnSp>
              <p:cxnSp>
                <p:nvCxnSpPr>
                  <p:cNvPr id="1078" name="Google Shape;1078;p53"/>
                  <p:cNvCxnSpPr/>
                  <p:nvPr/>
                </p:nvCxnSpPr>
                <p:spPr>
                  <a:xfrm rot="10800000" flipH="1">
                    <a:off x="4860" y="12385"/>
                    <a:ext cx="1620" cy="935"/>
                  </a:xfrm>
                  <a:prstGeom prst="straightConnector1">
                    <a:avLst/>
                  </a:prstGeom>
                  <a:noFill/>
                  <a:ln w="9525" cap="flat" cmpd="sng">
                    <a:solidFill>
                      <a:srgbClr val="000000"/>
                    </a:solidFill>
                    <a:prstDash val="solid"/>
                    <a:round/>
                    <a:headEnd type="none" w="med" len="med"/>
                    <a:tailEnd type="triangle" w="med" len="med"/>
                  </a:ln>
                </p:spPr>
              </p:cxnSp>
              <p:cxnSp>
                <p:nvCxnSpPr>
                  <p:cNvPr id="1079" name="Google Shape;1079;p53"/>
                  <p:cNvCxnSpPr/>
                  <p:nvPr/>
                </p:nvCxnSpPr>
                <p:spPr>
                  <a:xfrm rot="10800000" flipH="1">
                    <a:off x="4860" y="9020"/>
                    <a:ext cx="2480" cy="1960"/>
                  </a:xfrm>
                  <a:prstGeom prst="straightConnector1">
                    <a:avLst/>
                  </a:prstGeom>
                  <a:noFill/>
                  <a:ln w="9525" cap="flat" cmpd="sng">
                    <a:solidFill>
                      <a:srgbClr val="000000"/>
                    </a:solidFill>
                    <a:prstDash val="solid"/>
                    <a:round/>
                    <a:headEnd type="none" w="med" len="med"/>
                    <a:tailEnd type="triangle" w="med" len="med"/>
                  </a:ln>
                </p:spPr>
              </p:cxnSp>
              <p:cxnSp>
                <p:nvCxnSpPr>
                  <p:cNvPr id="1080" name="Google Shape;1080;p53"/>
                  <p:cNvCxnSpPr/>
                  <p:nvPr/>
                </p:nvCxnSpPr>
                <p:spPr>
                  <a:xfrm>
                    <a:off x="4860" y="8940"/>
                    <a:ext cx="2520" cy="0"/>
                  </a:xfrm>
                  <a:prstGeom prst="straightConnector1">
                    <a:avLst/>
                  </a:prstGeom>
                  <a:noFill/>
                  <a:ln w="9525" cap="flat" cmpd="sng">
                    <a:solidFill>
                      <a:srgbClr val="000000"/>
                    </a:solidFill>
                    <a:prstDash val="solid"/>
                    <a:round/>
                    <a:headEnd type="none" w="med" len="med"/>
                    <a:tailEnd type="triangle" w="med" len="med"/>
                  </a:ln>
                </p:spPr>
              </p:cxnSp>
              <p:cxnSp>
                <p:nvCxnSpPr>
                  <p:cNvPr id="1081" name="Google Shape;1081;p53"/>
                  <p:cNvCxnSpPr/>
                  <p:nvPr/>
                </p:nvCxnSpPr>
                <p:spPr>
                  <a:xfrm>
                    <a:off x="4860" y="10980"/>
                    <a:ext cx="1800" cy="1039"/>
                  </a:xfrm>
                  <a:prstGeom prst="straightConnector1">
                    <a:avLst/>
                  </a:prstGeom>
                  <a:noFill/>
                  <a:ln w="9525" cap="flat" cmpd="sng">
                    <a:solidFill>
                      <a:srgbClr val="000000"/>
                    </a:solidFill>
                    <a:prstDash val="solid"/>
                    <a:round/>
                    <a:headEnd type="none" w="med" len="med"/>
                    <a:tailEnd type="triangle" w="med" len="med"/>
                  </a:ln>
                </p:spPr>
              </p:cxnSp>
              <p:cxnSp>
                <p:nvCxnSpPr>
                  <p:cNvPr id="1082" name="Google Shape;1082;p53"/>
                  <p:cNvCxnSpPr/>
                  <p:nvPr/>
                </p:nvCxnSpPr>
                <p:spPr>
                  <a:xfrm rot="10800000" flipH="1">
                    <a:off x="7740" y="11457"/>
                    <a:ext cx="1980" cy="1143"/>
                  </a:xfrm>
                  <a:prstGeom prst="straightConnector1">
                    <a:avLst/>
                  </a:prstGeom>
                  <a:noFill/>
                  <a:ln w="9525" cap="flat" cmpd="sng">
                    <a:solidFill>
                      <a:srgbClr val="000000"/>
                    </a:solidFill>
                    <a:prstDash val="solid"/>
                    <a:round/>
                    <a:headEnd type="none" w="med" len="med"/>
                    <a:tailEnd type="triangle" w="med" len="med"/>
                  </a:ln>
                </p:spPr>
              </p:cxnSp>
              <p:cxnSp>
                <p:nvCxnSpPr>
                  <p:cNvPr id="1083" name="Google Shape;1083;p53"/>
                  <p:cNvCxnSpPr/>
                  <p:nvPr/>
                </p:nvCxnSpPr>
                <p:spPr>
                  <a:xfrm>
                    <a:off x="8640" y="9000"/>
                    <a:ext cx="1440" cy="1440"/>
                  </a:xfrm>
                  <a:prstGeom prst="straightConnector1">
                    <a:avLst/>
                  </a:prstGeom>
                  <a:noFill/>
                  <a:ln w="9525" cap="flat" cmpd="sng">
                    <a:solidFill>
                      <a:srgbClr val="000000"/>
                    </a:solidFill>
                    <a:prstDash val="solid"/>
                    <a:round/>
                    <a:headEnd type="none" w="med" len="med"/>
                    <a:tailEnd type="triangle" w="med" len="med"/>
                  </a:ln>
                </p:spPr>
              </p:cxnSp>
            </p:grpSp>
            <p:sp>
              <p:nvSpPr>
                <p:cNvPr id="1084" name="Google Shape;1084;p53"/>
                <p:cNvSpPr txBox="1"/>
                <p:nvPr/>
              </p:nvSpPr>
              <p:spPr>
                <a:xfrm>
                  <a:off x="2748" y="9627"/>
                  <a:ext cx="465" cy="360"/>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085" name="Google Shape;1085;p53"/>
                <p:cNvSpPr txBox="1"/>
                <p:nvPr/>
              </p:nvSpPr>
              <p:spPr>
                <a:xfrm>
                  <a:off x="2040" y="12529"/>
                  <a:ext cx="406" cy="369"/>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sp>
              <p:nvSpPr>
                <p:cNvPr id="1086" name="Google Shape;1086;p53"/>
                <p:cNvSpPr txBox="1"/>
                <p:nvPr/>
              </p:nvSpPr>
              <p:spPr>
                <a:xfrm>
                  <a:off x="5760" y="9037"/>
                  <a:ext cx="335" cy="301"/>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1087" name="Google Shape;1087;p53"/>
                <p:cNvSpPr txBox="1"/>
                <p:nvPr/>
              </p:nvSpPr>
              <p:spPr>
                <a:xfrm>
                  <a:off x="2700" y="11166"/>
                  <a:ext cx="418" cy="354"/>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088" name="Google Shape;1088;p53"/>
                <p:cNvSpPr txBox="1"/>
                <p:nvPr/>
              </p:nvSpPr>
              <p:spPr>
                <a:xfrm>
                  <a:off x="8796" y="9745"/>
                  <a:ext cx="468" cy="363"/>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sp>
              <p:nvSpPr>
                <p:cNvPr id="1089" name="Google Shape;1089;p53"/>
                <p:cNvSpPr txBox="1"/>
                <p:nvPr/>
              </p:nvSpPr>
              <p:spPr>
                <a:xfrm>
                  <a:off x="5616" y="12994"/>
                  <a:ext cx="382" cy="394"/>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090" name="Google Shape;1090;p53"/>
                <p:cNvSpPr txBox="1"/>
                <p:nvPr/>
              </p:nvSpPr>
              <p:spPr>
                <a:xfrm>
                  <a:off x="5230" y="11551"/>
                  <a:ext cx="406" cy="295"/>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a:p>
              </p:txBody>
            </p:sp>
            <p:sp>
              <p:nvSpPr>
                <p:cNvPr id="1091" name="Google Shape;1091;p53"/>
                <p:cNvSpPr txBox="1"/>
                <p:nvPr/>
              </p:nvSpPr>
              <p:spPr>
                <a:xfrm>
                  <a:off x="6148" y="10105"/>
                  <a:ext cx="426" cy="388"/>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092" name="Google Shape;1092;p53"/>
                <p:cNvSpPr txBox="1"/>
                <p:nvPr/>
              </p:nvSpPr>
              <p:spPr>
                <a:xfrm>
                  <a:off x="8760" y="12181"/>
                  <a:ext cx="407" cy="332"/>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7</a:t>
                  </a:r>
                  <a:endParaRPr/>
                </a:p>
              </p:txBody>
            </p:sp>
          </p:grpSp>
          <p:sp>
            <p:nvSpPr>
              <p:cNvPr id="1093" name="Google Shape;1093;p53"/>
              <p:cNvSpPr txBox="1"/>
              <p:nvPr/>
            </p:nvSpPr>
            <p:spPr>
              <a:xfrm>
                <a:off x="5819952" y="4267200"/>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9</a:t>
                </a:r>
                <a:endParaRPr/>
              </a:p>
            </p:txBody>
          </p:sp>
          <p:sp>
            <p:nvSpPr>
              <p:cNvPr id="1094" name="Google Shape;1094;p53"/>
              <p:cNvSpPr txBox="1"/>
              <p:nvPr/>
            </p:nvSpPr>
            <p:spPr>
              <a:xfrm>
                <a:off x="8182152" y="3077497"/>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16</a:t>
                </a:r>
                <a:endParaRPr/>
              </a:p>
            </p:txBody>
          </p:sp>
          <p:sp>
            <p:nvSpPr>
              <p:cNvPr id="1095" name="Google Shape;1095;p53"/>
              <p:cNvSpPr txBox="1"/>
              <p:nvPr/>
            </p:nvSpPr>
            <p:spPr>
              <a:xfrm>
                <a:off x="6477000" y="1477297"/>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8</a:t>
                </a:r>
                <a:endParaRPr/>
              </a:p>
            </p:txBody>
          </p:sp>
        </p:grpSp>
        <p:sp>
          <p:nvSpPr>
            <p:cNvPr id="1096" name="Google Shape;1096;p53"/>
            <p:cNvSpPr txBox="1"/>
            <p:nvPr/>
          </p:nvSpPr>
          <p:spPr>
            <a:xfrm>
              <a:off x="8182152" y="3458497"/>
              <a:ext cx="352248" cy="3515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16</a:t>
              </a:r>
              <a:endParaRPr/>
            </a:p>
          </p:txBody>
        </p:sp>
        <p:sp>
          <p:nvSpPr>
            <p:cNvPr id="1097" name="Google Shape;1097;p53"/>
            <p:cNvSpPr txBox="1"/>
            <p:nvPr/>
          </p:nvSpPr>
          <p:spPr>
            <a:xfrm>
              <a:off x="6505752" y="1828801"/>
              <a:ext cx="352248"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13</a:t>
              </a:r>
              <a:endParaRPr/>
            </a:p>
          </p:txBody>
        </p:sp>
        <p:sp>
          <p:nvSpPr>
            <p:cNvPr id="1098" name="Google Shape;1098;p53"/>
            <p:cNvSpPr txBox="1"/>
            <p:nvPr/>
          </p:nvSpPr>
          <p:spPr>
            <a:xfrm>
              <a:off x="5791200" y="4601497"/>
              <a:ext cx="304800" cy="3515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9</a:t>
              </a:r>
              <a:endParaRPr/>
            </a:p>
          </p:txBody>
        </p:sp>
        <p:sp>
          <p:nvSpPr>
            <p:cNvPr id="1099" name="Google Shape;1099;p53"/>
            <p:cNvSpPr txBox="1"/>
            <p:nvPr/>
          </p:nvSpPr>
          <p:spPr>
            <a:xfrm>
              <a:off x="3505200" y="1782097"/>
              <a:ext cx="381000" cy="3515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10</a:t>
              </a:r>
              <a:endParaRPr/>
            </a:p>
          </p:txBody>
        </p:sp>
        <p:sp>
          <p:nvSpPr>
            <p:cNvPr id="1100" name="Google Shape;1100;p53"/>
            <p:cNvSpPr txBox="1"/>
            <p:nvPr/>
          </p:nvSpPr>
          <p:spPr>
            <a:xfrm>
              <a:off x="3505200" y="3505200"/>
              <a:ext cx="381000" cy="30479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101" name="Google Shape;1101;p53"/>
            <p:cNvSpPr txBox="1"/>
            <p:nvPr/>
          </p:nvSpPr>
          <p:spPr>
            <a:xfrm>
              <a:off x="3533952" y="5181601"/>
              <a:ext cx="276048"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8</a:t>
              </a:r>
              <a:endParaRPr/>
            </a:p>
          </p:txBody>
        </p:sp>
        <p:sp>
          <p:nvSpPr>
            <p:cNvPr id="1102" name="Google Shape;1102;p53"/>
            <p:cNvSpPr txBox="1"/>
            <p:nvPr/>
          </p:nvSpPr>
          <p:spPr>
            <a:xfrm>
              <a:off x="1524000" y="3505201"/>
              <a:ext cx="304800"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06"/>
        <p:cNvGrpSpPr/>
        <p:nvPr/>
      </p:nvGrpSpPr>
      <p:grpSpPr>
        <a:xfrm>
          <a:off x="0" y="0"/>
          <a:ext cx="0" cy="0"/>
          <a:chOff x="0" y="0"/>
          <a:chExt cx="0" cy="0"/>
        </a:xfrm>
      </p:grpSpPr>
      <p:sp>
        <p:nvSpPr>
          <p:cNvPr id="1107" name="Google Shape;1107;p54"/>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108" name="Google Shape;1108;p54"/>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54</a:t>
            </a:fld>
            <a:endParaRPr sz="1400">
              <a:solidFill>
                <a:schemeClr val="dk2"/>
              </a:solidFill>
              <a:latin typeface="Gill Sans"/>
              <a:ea typeface="Gill Sans"/>
              <a:cs typeface="Gill Sans"/>
              <a:sym typeface="Gill Sans"/>
            </a:endParaRPr>
          </a:p>
        </p:txBody>
      </p:sp>
      <p:sp>
        <p:nvSpPr>
          <p:cNvPr id="1109" name="Google Shape;1109;p54"/>
          <p:cNvSpPr/>
          <p:nvPr/>
        </p:nvSpPr>
        <p:spPr>
          <a:xfrm>
            <a:off x="685800" y="381000"/>
            <a:ext cx="60960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Network Analysis (Computation)</a:t>
            </a:r>
            <a:endParaRPr sz="2800" b="1">
              <a:solidFill>
                <a:schemeClr val="dk1"/>
              </a:solidFill>
              <a:latin typeface="Gill Sans"/>
              <a:ea typeface="Gill Sans"/>
              <a:cs typeface="Gill Sans"/>
              <a:sym typeface="Gill Sans"/>
            </a:endParaRPr>
          </a:p>
        </p:txBody>
      </p:sp>
      <p:sp>
        <p:nvSpPr>
          <p:cNvPr id="1110" name="Google Shape;1110;p54"/>
          <p:cNvSpPr txBox="1"/>
          <p:nvPr/>
        </p:nvSpPr>
        <p:spPr>
          <a:xfrm>
            <a:off x="957650" y="1603375"/>
            <a:ext cx="7653000" cy="426360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rgbClr val="FF0000"/>
              </a:buClr>
              <a:buSzPts val="2000"/>
              <a:buFont typeface="Bookman Old Style"/>
              <a:buAutoNum type="arabicPeriod"/>
            </a:pPr>
            <a:r>
              <a:rPr lang="en-US" sz="2000" b="1">
                <a:solidFill>
                  <a:schemeClr val="dk1"/>
                </a:solidFill>
                <a:latin typeface="Gill Sans"/>
                <a:ea typeface="Gill Sans"/>
                <a:cs typeface="Gill Sans"/>
                <a:sym typeface="Gill Sans"/>
              </a:rPr>
              <a:t>Early Start (ES)</a:t>
            </a:r>
            <a:r>
              <a:rPr lang="en-US" sz="2000">
                <a:solidFill>
                  <a:schemeClr val="dk1"/>
                </a:solidFill>
                <a:latin typeface="Gill Sans"/>
                <a:ea typeface="Gill Sans"/>
                <a:cs typeface="Gill Sans"/>
                <a:sym typeface="Gill Sans"/>
              </a:rPr>
              <a:t>: The earliest time at which an activity can be started.</a:t>
            </a:r>
            <a:endParaRPr/>
          </a:p>
          <a:p>
            <a:pPr marL="0" marR="0" lvl="0" indent="0" algn="ctr" rtl="0">
              <a:spcBef>
                <a:spcPts val="0"/>
              </a:spcBef>
              <a:spcAft>
                <a:spcPts val="0"/>
              </a:spcAft>
              <a:buNone/>
            </a:pPr>
            <a:r>
              <a:rPr lang="en-US" sz="2400" b="1">
                <a:solidFill>
                  <a:schemeClr val="accent6"/>
                </a:solidFill>
                <a:latin typeface="Gill Sans"/>
                <a:ea typeface="Gill Sans"/>
                <a:cs typeface="Gill Sans"/>
                <a:sym typeface="Gill Sans"/>
              </a:rPr>
              <a:t>ES</a:t>
            </a:r>
            <a:r>
              <a:rPr lang="en-US" sz="2400" b="1" baseline="-25000">
                <a:solidFill>
                  <a:schemeClr val="accent6"/>
                </a:solidFill>
                <a:latin typeface="Gill Sans"/>
                <a:ea typeface="Gill Sans"/>
                <a:cs typeface="Gill Sans"/>
                <a:sym typeface="Gill Sans"/>
              </a:rPr>
              <a:t>ij</a:t>
            </a:r>
            <a:r>
              <a:rPr lang="en-US" sz="2400" b="1">
                <a:solidFill>
                  <a:schemeClr val="accent6"/>
                </a:solidFill>
                <a:latin typeface="Gill Sans"/>
                <a:ea typeface="Gill Sans"/>
                <a:cs typeface="Gill Sans"/>
                <a:sym typeface="Gill Sans"/>
              </a:rPr>
              <a:t> = EET</a:t>
            </a:r>
            <a:r>
              <a:rPr lang="en-US" sz="2400" b="1" baseline="-25000">
                <a:solidFill>
                  <a:schemeClr val="accent6"/>
                </a:solidFill>
                <a:latin typeface="Gill Sans"/>
                <a:ea typeface="Gill Sans"/>
                <a:cs typeface="Gill Sans"/>
                <a:sym typeface="Gill Sans"/>
              </a:rPr>
              <a:t>i</a:t>
            </a:r>
            <a:endParaRPr/>
          </a:p>
          <a:p>
            <a:pPr marL="0" marR="0" lvl="0" indent="0" algn="just" rtl="0">
              <a:spcBef>
                <a:spcPts val="0"/>
              </a:spcBef>
              <a:spcAft>
                <a:spcPts val="0"/>
              </a:spcAft>
              <a:buNone/>
            </a:pPr>
            <a:endParaRPr sz="500" b="1">
              <a:solidFill>
                <a:schemeClr val="dk1"/>
              </a:solidFill>
              <a:latin typeface="Gill Sans"/>
              <a:ea typeface="Gill Sans"/>
              <a:cs typeface="Gill Sans"/>
              <a:sym typeface="Gill Sans"/>
            </a:endParaRPr>
          </a:p>
          <a:p>
            <a:pPr marL="457200" marR="0" lvl="0" indent="-457200" algn="just" rtl="0">
              <a:spcBef>
                <a:spcPts val="0"/>
              </a:spcBef>
              <a:spcAft>
                <a:spcPts val="0"/>
              </a:spcAft>
              <a:buClr>
                <a:srgbClr val="FF0000"/>
              </a:buClr>
              <a:buSzPts val="2000"/>
              <a:buFont typeface="Bookman Old Style"/>
              <a:buAutoNum type="arabicPeriod" startAt="2"/>
            </a:pPr>
            <a:r>
              <a:rPr lang="en-US" sz="2000" b="1">
                <a:solidFill>
                  <a:schemeClr val="dk1"/>
                </a:solidFill>
                <a:latin typeface="Gill Sans"/>
                <a:ea typeface="Gill Sans"/>
                <a:cs typeface="Gill Sans"/>
                <a:sym typeface="Gill Sans"/>
              </a:rPr>
              <a:t>Early Finish (EF)</a:t>
            </a:r>
            <a:r>
              <a:rPr lang="en-US" sz="2000">
                <a:solidFill>
                  <a:schemeClr val="dk1"/>
                </a:solidFill>
                <a:latin typeface="Gill Sans"/>
                <a:ea typeface="Gill Sans"/>
                <a:cs typeface="Gill Sans"/>
                <a:sym typeface="Gill Sans"/>
              </a:rPr>
              <a:t>: The earliest time at which an activity can be completed.</a:t>
            </a:r>
            <a:endParaRPr/>
          </a:p>
          <a:p>
            <a:pPr marL="0" marR="0" lvl="0" indent="0" algn="ctr" rtl="0">
              <a:spcBef>
                <a:spcPts val="0"/>
              </a:spcBef>
              <a:spcAft>
                <a:spcPts val="0"/>
              </a:spcAft>
              <a:buNone/>
            </a:pPr>
            <a:r>
              <a:rPr lang="en-US" sz="2400" b="1">
                <a:solidFill>
                  <a:schemeClr val="accent6"/>
                </a:solidFill>
                <a:latin typeface="Gill Sans"/>
                <a:ea typeface="Gill Sans"/>
                <a:cs typeface="Gill Sans"/>
                <a:sym typeface="Gill Sans"/>
              </a:rPr>
              <a:t>EF</a:t>
            </a:r>
            <a:r>
              <a:rPr lang="en-US" sz="2400" b="1" baseline="-25000">
                <a:solidFill>
                  <a:schemeClr val="accent6"/>
                </a:solidFill>
                <a:latin typeface="Gill Sans"/>
                <a:ea typeface="Gill Sans"/>
                <a:cs typeface="Gill Sans"/>
                <a:sym typeface="Gill Sans"/>
              </a:rPr>
              <a:t>ij</a:t>
            </a:r>
            <a:r>
              <a:rPr lang="en-US" sz="2400" b="1">
                <a:solidFill>
                  <a:schemeClr val="accent6"/>
                </a:solidFill>
                <a:latin typeface="Gill Sans"/>
                <a:ea typeface="Gill Sans"/>
                <a:cs typeface="Gill Sans"/>
                <a:sym typeface="Gill Sans"/>
              </a:rPr>
              <a:t> = ES</a:t>
            </a:r>
            <a:r>
              <a:rPr lang="en-US" sz="2400" b="1" baseline="-25000">
                <a:solidFill>
                  <a:schemeClr val="accent6"/>
                </a:solidFill>
                <a:latin typeface="Gill Sans"/>
                <a:ea typeface="Gill Sans"/>
                <a:cs typeface="Gill Sans"/>
                <a:sym typeface="Gill Sans"/>
              </a:rPr>
              <a:t>ij</a:t>
            </a:r>
            <a:r>
              <a:rPr lang="en-US" sz="2400" b="1">
                <a:solidFill>
                  <a:schemeClr val="accent6"/>
                </a:solidFill>
                <a:latin typeface="Gill Sans"/>
                <a:ea typeface="Gill Sans"/>
                <a:cs typeface="Gill Sans"/>
                <a:sym typeface="Gill Sans"/>
              </a:rPr>
              <a:t> + D</a:t>
            </a:r>
            <a:r>
              <a:rPr lang="en-US" sz="2400" b="1" baseline="-25000">
                <a:solidFill>
                  <a:schemeClr val="accent6"/>
                </a:solidFill>
                <a:latin typeface="Gill Sans"/>
                <a:ea typeface="Gill Sans"/>
                <a:cs typeface="Gill Sans"/>
                <a:sym typeface="Gill Sans"/>
              </a:rPr>
              <a:t>ij</a:t>
            </a:r>
            <a:endParaRPr/>
          </a:p>
          <a:p>
            <a:pPr marL="0" marR="0" lvl="0" indent="0" algn="just" rtl="0">
              <a:spcBef>
                <a:spcPts val="0"/>
              </a:spcBef>
              <a:spcAft>
                <a:spcPts val="0"/>
              </a:spcAft>
              <a:buNone/>
            </a:pPr>
            <a:endParaRPr sz="500" b="1">
              <a:solidFill>
                <a:schemeClr val="dk1"/>
              </a:solidFill>
              <a:latin typeface="Gill Sans"/>
              <a:ea typeface="Gill Sans"/>
              <a:cs typeface="Gill Sans"/>
              <a:sym typeface="Gill Sans"/>
            </a:endParaRPr>
          </a:p>
          <a:p>
            <a:pPr marL="457200" marR="0" lvl="0" indent="-457200" algn="just" rtl="0">
              <a:spcBef>
                <a:spcPts val="0"/>
              </a:spcBef>
              <a:spcAft>
                <a:spcPts val="0"/>
              </a:spcAft>
              <a:buClr>
                <a:srgbClr val="FF0000"/>
              </a:buClr>
              <a:buSzPts val="2000"/>
              <a:buFont typeface="Bookman Old Style"/>
              <a:buAutoNum type="arabicPeriod" startAt="3"/>
            </a:pPr>
            <a:r>
              <a:rPr lang="en-US" sz="2000" b="1">
                <a:solidFill>
                  <a:schemeClr val="dk1"/>
                </a:solidFill>
                <a:latin typeface="Gill Sans"/>
                <a:ea typeface="Gill Sans"/>
                <a:cs typeface="Gill Sans"/>
                <a:sym typeface="Gill Sans"/>
              </a:rPr>
              <a:t>Late Finish (LF)</a:t>
            </a:r>
            <a:r>
              <a:rPr lang="en-US" sz="2000">
                <a:solidFill>
                  <a:schemeClr val="dk1"/>
                </a:solidFill>
                <a:latin typeface="Gill Sans"/>
                <a:ea typeface="Gill Sans"/>
                <a:cs typeface="Gill Sans"/>
                <a:sym typeface="Gill Sans"/>
              </a:rPr>
              <a:t>: The latest time at which an activity can be completed without delaying project completion.</a:t>
            </a:r>
            <a:endParaRPr/>
          </a:p>
          <a:p>
            <a:pPr marL="0" marR="0" lvl="0" indent="0" algn="ctr" rtl="0">
              <a:spcBef>
                <a:spcPts val="0"/>
              </a:spcBef>
              <a:spcAft>
                <a:spcPts val="0"/>
              </a:spcAft>
              <a:buNone/>
            </a:pPr>
            <a:r>
              <a:rPr lang="en-US" sz="2400" b="1">
                <a:solidFill>
                  <a:schemeClr val="accent6"/>
                </a:solidFill>
                <a:latin typeface="Gill Sans"/>
                <a:ea typeface="Gill Sans"/>
                <a:cs typeface="Gill Sans"/>
                <a:sym typeface="Gill Sans"/>
              </a:rPr>
              <a:t>LF</a:t>
            </a:r>
            <a:r>
              <a:rPr lang="en-US" sz="2400" b="1" baseline="-25000">
                <a:solidFill>
                  <a:schemeClr val="accent6"/>
                </a:solidFill>
                <a:latin typeface="Gill Sans"/>
                <a:ea typeface="Gill Sans"/>
                <a:cs typeface="Gill Sans"/>
                <a:sym typeface="Gill Sans"/>
              </a:rPr>
              <a:t>ij</a:t>
            </a:r>
            <a:r>
              <a:rPr lang="en-US" sz="2400" b="1">
                <a:solidFill>
                  <a:schemeClr val="accent6"/>
                </a:solidFill>
                <a:latin typeface="Gill Sans"/>
                <a:ea typeface="Gill Sans"/>
                <a:cs typeface="Gill Sans"/>
                <a:sym typeface="Gill Sans"/>
              </a:rPr>
              <a:t> = LET</a:t>
            </a:r>
            <a:r>
              <a:rPr lang="en-US" sz="2400" b="1" baseline="-25000">
                <a:solidFill>
                  <a:schemeClr val="accent6"/>
                </a:solidFill>
                <a:latin typeface="Gill Sans"/>
                <a:ea typeface="Gill Sans"/>
                <a:cs typeface="Gill Sans"/>
                <a:sym typeface="Gill Sans"/>
              </a:rPr>
              <a:t>j</a:t>
            </a:r>
            <a:endParaRPr/>
          </a:p>
          <a:p>
            <a:pPr marL="0" marR="0" lvl="0" indent="0" algn="just" rtl="0">
              <a:spcBef>
                <a:spcPts val="0"/>
              </a:spcBef>
              <a:spcAft>
                <a:spcPts val="0"/>
              </a:spcAft>
              <a:buNone/>
            </a:pPr>
            <a:endParaRPr sz="500" b="1">
              <a:solidFill>
                <a:schemeClr val="dk1"/>
              </a:solidFill>
              <a:latin typeface="Gill Sans"/>
              <a:ea typeface="Gill Sans"/>
              <a:cs typeface="Gill Sans"/>
              <a:sym typeface="Gill Sans"/>
            </a:endParaRPr>
          </a:p>
          <a:p>
            <a:pPr marL="457200" marR="0" lvl="0" indent="-457200" algn="just" rtl="0">
              <a:spcBef>
                <a:spcPts val="0"/>
              </a:spcBef>
              <a:spcAft>
                <a:spcPts val="0"/>
              </a:spcAft>
              <a:buClr>
                <a:srgbClr val="FF0000"/>
              </a:buClr>
              <a:buSzPts val="2000"/>
              <a:buFont typeface="Bookman Old Style"/>
              <a:buAutoNum type="arabicPeriod" startAt="4"/>
            </a:pPr>
            <a:r>
              <a:rPr lang="en-US" sz="2000" b="1">
                <a:solidFill>
                  <a:schemeClr val="dk1"/>
                </a:solidFill>
                <a:latin typeface="Gill Sans"/>
                <a:ea typeface="Gill Sans"/>
                <a:cs typeface="Gill Sans"/>
                <a:sym typeface="Gill Sans"/>
              </a:rPr>
              <a:t>Late Start (LS)</a:t>
            </a:r>
            <a:r>
              <a:rPr lang="en-US" sz="2000">
                <a:solidFill>
                  <a:schemeClr val="dk1"/>
                </a:solidFill>
                <a:latin typeface="Gill Sans"/>
                <a:ea typeface="Gill Sans"/>
                <a:cs typeface="Gill Sans"/>
                <a:sym typeface="Gill Sans"/>
              </a:rPr>
              <a:t>: The latest time at which an activity can be started.</a:t>
            </a:r>
            <a:endParaRPr/>
          </a:p>
          <a:p>
            <a:pPr marL="0" marR="0" lvl="0" indent="0" algn="ctr" rtl="0">
              <a:spcBef>
                <a:spcPts val="0"/>
              </a:spcBef>
              <a:spcAft>
                <a:spcPts val="0"/>
              </a:spcAft>
              <a:buNone/>
            </a:pPr>
            <a:r>
              <a:rPr lang="en-US" sz="2400" b="1">
                <a:solidFill>
                  <a:schemeClr val="accent6"/>
                </a:solidFill>
                <a:latin typeface="Gill Sans"/>
                <a:ea typeface="Gill Sans"/>
                <a:cs typeface="Gill Sans"/>
                <a:sym typeface="Gill Sans"/>
              </a:rPr>
              <a:t>LS</a:t>
            </a:r>
            <a:r>
              <a:rPr lang="en-US" sz="2400" b="1" baseline="-25000">
                <a:solidFill>
                  <a:schemeClr val="accent6"/>
                </a:solidFill>
                <a:latin typeface="Gill Sans"/>
                <a:ea typeface="Gill Sans"/>
                <a:cs typeface="Gill Sans"/>
                <a:sym typeface="Gill Sans"/>
              </a:rPr>
              <a:t>ij</a:t>
            </a:r>
            <a:r>
              <a:rPr lang="en-US" sz="2400" b="1">
                <a:solidFill>
                  <a:schemeClr val="accent6"/>
                </a:solidFill>
                <a:latin typeface="Gill Sans"/>
                <a:ea typeface="Gill Sans"/>
                <a:cs typeface="Gill Sans"/>
                <a:sym typeface="Gill Sans"/>
              </a:rPr>
              <a:t> = LF</a:t>
            </a:r>
            <a:r>
              <a:rPr lang="en-US" sz="2400" b="1" baseline="-25000">
                <a:solidFill>
                  <a:schemeClr val="accent6"/>
                </a:solidFill>
                <a:latin typeface="Gill Sans"/>
                <a:ea typeface="Gill Sans"/>
                <a:cs typeface="Gill Sans"/>
                <a:sym typeface="Gill Sans"/>
              </a:rPr>
              <a:t>ij</a:t>
            </a:r>
            <a:r>
              <a:rPr lang="en-US" sz="2400" b="1">
                <a:solidFill>
                  <a:schemeClr val="accent6"/>
                </a:solidFill>
                <a:latin typeface="Gill Sans"/>
                <a:ea typeface="Gill Sans"/>
                <a:cs typeface="Gill Sans"/>
                <a:sym typeface="Gill Sans"/>
              </a:rPr>
              <a:t> − D</a:t>
            </a:r>
            <a:r>
              <a:rPr lang="en-US" sz="2400" b="1" baseline="-25000">
                <a:solidFill>
                  <a:schemeClr val="accent6"/>
                </a:solidFill>
                <a:latin typeface="Gill Sans"/>
                <a:ea typeface="Gill Sans"/>
                <a:cs typeface="Gill Sans"/>
                <a:sym typeface="Gill Sans"/>
              </a:rPr>
              <a:t>ij</a:t>
            </a:r>
            <a:endParaRPr/>
          </a:p>
        </p:txBody>
      </p:sp>
      <p:sp>
        <p:nvSpPr>
          <p:cNvPr id="1111" name="Google Shape;1111;p54"/>
          <p:cNvSpPr txBox="1"/>
          <p:nvPr/>
        </p:nvSpPr>
        <p:spPr>
          <a:xfrm>
            <a:off x="1066800" y="1066800"/>
            <a:ext cx="4419600" cy="461963"/>
          </a:xfrm>
          <a:prstGeom prst="rect">
            <a:avLst/>
          </a:prstGeom>
          <a:solidFill>
            <a:srgbClr val="F8F9BD"/>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Bookman Old Style"/>
              <a:buAutoNum type="arabicPeriod" startAt="2"/>
            </a:pPr>
            <a:r>
              <a:rPr lang="en-US" sz="2400" b="1" u="sng">
                <a:solidFill>
                  <a:schemeClr val="dk1"/>
                </a:solidFill>
                <a:latin typeface="Gill Sans"/>
                <a:ea typeface="Gill Sans"/>
                <a:cs typeface="Gill Sans"/>
                <a:sym typeface="Gill Sans"/>
              </a:rPr>
              <a:t>Activity Times (Schedule)</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15"/>
        <p:cNvGrpSpPr/>
        <p:nvPr/>
      </p:nvGrpSpPr>
      <p:grpSpPr>
        <a:xfrm>
          <a:off x="0" y="0"/>
          <a:ext cx="0" cy="0"/>
          <a:chOff x="0" y="0"/>
          <a:chExt cx="0" cy="0"/>
        </a:xfrm>
      </p:grpSpPr>
      <p:sp>
        <p:nvSpPr>
          <p:cNvPr id="1116" name="Google Shape;1116;p55"/>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10:55 AM</a:t>
            </a:r>
            <a:endParaRPr/>
          </a:p>
        </p:txBody>
      </p:sp>
      <p:sp>
        <p:nvSpPr>
          <p:cNvPr id="1117" name="Google Shape;1117;p55"/>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55</a:t>
            </a:fld>
            <a:endParaRPr sz="1400">
              <a:solidFill>
                <a:schemeClr val="dk2"/>
              </a:solidFill>
              <a:latin typeface="Gill Sans"/>
              <a:ea typeface="Gill Sans"/>
              <a:cs typeface="Gill Sans"/>
              <a:sym typeface="Gill Sans"/>
            </a:endParaRPr>
          </a:p>
        </p:txBody>
      </p:sp>
      <p:sp>
        <p:nvSpPr>
          <p:cNvPr id="1118" name="Google Shape;1118;p55"/>
          <p:cNvSpPr/>
          <p:nvPr/>
        </p:nvSpPr>
        <p:spPr>
          <a:xfrm>
            <a:off x="685800" y="381000"/>
            <a:ext cx="46482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Example: Activity Times </a:t>
            </a:r>
            <a:endParaRPr sz="2800" b="1">
              <a:solidFill>
                <a:schemeClr val="dk1"/>
              </a:solidFill>
              <a:latin typeface="Gill Sans"/>
              <a:ea typeface="Gill Sans"/>
              <a:cs typeface="Gill Sans"/>
              <a:sym typeface="Gill Sans"/>
            </a:endParaRPr>
          </a:p>
        </p:txBody>
      </p:sp>
      <p:grpSp>
        <p:nvGrpSpPr>
          <p:cNvPr id="1119" name="Google Shape;1119;p55"/>
          <p:cNvGrpSpPr/>
          <p:nvPr/>
        </p:nvGrpSpPr>
        <p:grpSpPr>
          <a:xfrm>
            <a:off x="992188" y="1219200"/>
            <a:ext cx="7694612" cy="4419600"/>
            <a:chOff x="992980" y="1219200"/>
            <a:chExt cx="7693820" cy="4419600"/>
          </a:xfrm>
        </p:grpSpPr>
        <p:grpSp>
          <p:nvGrpSpPr>
            <p:cNvPr id="1120" name="Google Shape;1120;p55"/>
            <p:cNvGrpSpPr/>
            <p:nvPr/>
          </p:nvGrpSpPr>
          <p:grpSpPr>
            <a:xfrm>
              <a:off x="992980" y="1219200"/>
              <a:ext cx="7693820" cy="4419600"/>
              <a:chOff x="992980" y="1219200"/>
              <a:chExt cx="7693820" cy="4419600"/>
            </a:xfrm>
          </p:grpSpPr>
          <p:grpSp>
            <p:nvGrpSpPr>
              <p:cNvPr id="1121" name="Google Shape;1121;p55"/>
              <p:cNvGrpSpPr/>
              <p:nvPr/>
            </p:nvGrpSpPr>
            <p:grpSpPr>
              <a:xfrm>
                <a:off x="992980" y="1219200"/>
                <a:ext cx="7693820" cy="4419600"/>
                <a:chOff x="1103" y="8280"/>
                <a:chExt cx="9697" cy="5580"/>
              </a:xfrm>
            </p:grpSpPr>
            <p:grpSp>
              <p:nvGrpSpPr>
                <p:cNvPr id="1122" name="Google Shape;1122;p55"/>
                <p:cNvGrpSpPr/>
                <p:nvPr/>
              </p:nvGrpSpPr>
              <p:grpSpPr>
                <a:xfrm>
                  <a:off x="1103" y="8280"/>
                  <a:ext cx="9697" cy="5580"/>
                  <a:chOff x="1103" y="8280"/>
                  <a:chExt cx="9697" cy="5580"/>
                </a:xfrm>
              </p:grpSpPr>
              <p:grpSp>
                <p:nvGrpSpPr>
                  <p:cNvPr id="1123" name="Google Shape;1123;p55"/>
                  <p:cNvGrpSpPr/>
                  <p:nvPr/>
                </p:nvGrpSpPr>
                <p:grpSpPr>
                  <a:xfrm>
                    <a:off x="3597" y="8280"/>
                    <a:ext cx="1263" cy="1260"/>
                    <a:chOff x="2157" y="2340"/>
                    <a:chExt cx="1263" cy="1260"/>
                  </a:xfrm>
                </p:grpSpPr>
                <p:sp>
                  <p:nvSpPr>
                    <p:cNvPr id="1124" name="Google Shape;1124;p55"/>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2</a:t>
                      </a:r>
                      <a:endParaRPr/>
                    </a:p>
                  </p:txBody>
                </p:sp>
                <p:cxnSp>
                  <p:nvCxnSpPr>
                    <p:cNvPr id="1125" name="Google Shape;1125;p55"/>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126" name="Google Shape;1126;p55"/>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127" name="Google Shape;1127;p55"/>
                    <p:cNvSpPr txBox="1"/>
                    <p:nvPr/>
                  </p:nvSpPr>
                  <p:spPr>
                    <a:xfrm>
                      <a:off x="2157"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20</a:t>
                      </a:r>
                      <a:endParaRPr/>
                    </a:p>
                  </p:txBody>
                </p:sp>
              </p:grpSp>
              <p:grpSp>
                <p:nvGrpSpPr>
                  <p:cNvPr id="1128" name="Google Shape;1128;p55"/>
                  <p:cNvGrpSpPr/>
                  <p:nvPr/>
                </p:nvGrpSpPr>
                <p:grpSpPr>
                  <a:xfrm>
                    <a:off x="1103" y="10440"/>
                    <a:ext cx="1260" cy="1260"/>
                    <a:chOff x="2160" y="2340"/>
                    <a:chExt cx="1260" cy="1260"/>
                  </a:xfrm>
                </p:grpSpPr>
                <p:sp>
                  <p:nvSpPr>
                    <p:cNvPr id="1129" name="Google Shape;1129;p55"/>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10</a:t>
                      </a:r>
                      <a:endParaRPr/>
                    </a:p>
                  </p:txBody>
                </p:sp>
                <p:cxnSp>
                  <p:nvCxnSpPr>
                    <p:cNvPr id="1130" name="Google Shape;1130;p55"/>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131" name="Google Shape;1131;p55"/>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132" name="Google Shape;1132;p55"/>
                    <p:cNvSpPr txBox="1"/>
                    <p:nvPr/>
                  </p:nvSpPr>
                  <p:spPr>
                    <a:xfrm>
                      <a:off x="2866" y="2526"/>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a:p>
                  </p:txBody>
                </p:sp>
              </p:grpSp>
              <p:grpSp>
                <p:nvGrpSpPr>
                  <p:cNvPr id="1133" name="Google Shape;1133;p55"/>
                  <p:cNvGrpSpPr/>
                  <p:nvPr/>
                </p:nvGrpSpPr>
                <p:grpSpPr>
                  <a:xfrm>
                    <a:off x="3597" y="10420"/>
                    <a:ext cx="1263" cy="1260"/>
                    <a:chOff x="2157" y="2340"/>
                    <a:chExt cx="1263" cy="1260"/>
                  </a:xfrm>
                </p:grpSpPr>
                <p:sp>
                  <p:nvSpPr>
                    <p:cNvPr id="1134" name="Google Shape;1134;p55"/>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4</a:t>
                      </a:r>
                      <a:endParaRPr/>
                    </a:p>
                  </p:txBody>
                </p:sp>
                <p:cxnSp>
                  <p:nvCxnSpPr>
                    <p:cNvPr id="1135" name="Google Shape;1135;p55"/>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136" name="Google Shape;1136;p55"/>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137" name="Google Shape;1137;p55"/>
                    <p:cNvSpPr txBox="1"/>
                    <p:nvPr/>
                  </p:nvSpPr>
                  <p:spPr>
                    <a:xfrm>
                      <a:off x="2157"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30</a:t>
                      </a:r>
                      <a:endParaRPr/>
                    </a:p>
                  </p:txBody>
                </p:sp>
              </p:grpSp>
              <p:grpSp>
                <p:nvGrpSpPr>
                  <p:cNvPr id="1138" name="Google Shape;1138;p55"/>
                  <p:cNvGrpSpPr/>
                  <p:nvPr/>
                </p:nvGrpSpPr>
                <p:grpSpPr>
                  <a:xfrm>
                    <a:off x="7340" y="8340"/>
                    <a:ext cx="1260" cy="1260"/>
                    <a:chOff x="2160" y="2340"/>
                    <a:chExt cx="1260" cy="1260"/>
                  </a:xfrm>
                </p:grpSpPr>
                <p:sp>
                  <p:nvSpPr>
                    <p:cNvPr id="1139" name="Google Shape;1139;p55"/>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140" name="Google Shape;1140;p55"/>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141" name="Google Shape;1141;p55"/>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142" name="Google Shape;1142;p55"/>
                    <p:cNvSpPr txBox="1"/>
                    <p:nvPr/>
                  </p:nvSpPr>
                  <p:spPr>
                    <a:xfrm>
                      <a:off x="2295"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50</a:t>
                      </a:r>
                      <a:endParaRPr/>
                    </a:p>
                  </p:txBody>
                </p:sp>
              </p:grpSp>
              <p:grpSp>
                <p:nvGrpSpPr>
                  <p:cNvPr id="1143" name="Google Shape;1143;p55"/>
                  <p:cNvGrpSpPr/>
                  <p:nvPr/>
                </p:nvGrpSpPr>
                <p:grpSpPr>
                  <a:xfrm>
                    <a:off x="3600" y="12600"/>
                    <a:ext cx="1260" cy="1260"/>
                    <a:chOff x="2160" y="2340"/>
                    <a:chExt cx="1260" cy="1260"/>
                  </a:xfrm>
                </p:grpSpPr>
                <p:sp>
                  <p:nvSpPr>
                    <p:cNvPr id="1144" name="Google Shape;1144;p55"/>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40</a:t>
                      </a:r>
                      <a:endParaRPr/>
                    </a:p>
                  </p:txBody>
                </p:sp>
                <p:cxnSp>
                  <p:nvCxnSpPr>
                    <p:cNvPr id="1145" name="Google Shape;1145;p55"/>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146" name="Google Shape;1146;p55"/>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147" name="Google Shape;1147;p55"/>
                    <p:cNvSpPr txBox="1"/>
                    <p:nvPr/>
                  </p:nvSpPr>
                  <p:spPr>
                    <a:xfrm>
                      <a:off x="2866" y="2579"/>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grpSp>
              <p:grpSp>
                <p:nvGrpSpPr>
                  <p:cNvPr id="1148" name="Google Shape;1148;p55"/>
                  <p:cNvGrpSpPr/>
                  <p:nvPr/>
                </p:nvGrpSpPr>
                <p:grpSpPr>
                  <a:xfrm>
                    <a:off x="6460" y="11880"/>
                    <a:ext cx="1260" cy="1260"/>
                    <a:chOff x="2160" y="2340"/>
                    <a:chExt cx="1260" cy="1260"/>
                  </a:xfrm>
                </p:grpSpPr>
                <p:sp>
                  <p:nvSpPr>
                    <p:cNvPr id="1149" name="Google Shape;1149;p55"/>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150" name="Google Shape;1150;p55"/>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151" name="Google Shape;1151;p55"/>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152" name="Google Shape;1152;p55"/>
                    <p:cNvSpPr txBox="1"/>
                    <p:nvPr/>
                  </p:nvSpPr>
                  <p:spPr>
                    <a:xfrm>
                      <a:off x="2310" y="2722"/>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60</a:t>
                      </a:r>
                      <a:endParaRPr/>
                    </a:p>
                  </p:txBody>
                </p:sp>
              </p:grpSp>
              <p:grpSp>
                <p:nvGrpSpPr>
                  <p:cNvPr id="1153" name="Google Shape;1153;p55"/>
                  <p:cNvGrpSpPr/>
                  <p:nvPr/>
                </p:nvGrpSpPr>
                <p:grpSpPr>
                  <a:xfrm>
                    <a:off x="9540" y="10400"/>
                    <a:ext cx="1260" cy="1260"/>
                    <a:chOff x="2160" y="2340"/>
                    <a:chExt cx="1260" cy="1260"/>
                  </a:xfrm>
                </p:grpSpPr>
                <p:sp>
                  <p:nvSpPr>
                    <p:cNvPr id="1154" name="Google Shape;1154;p55"/>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155" name="Google Shape;1155;p55"/>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156" name="Google Shape;1156;p55"/>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157" name="Google Shape;1157;p55"/>
                    <p:cNvSpPr txBox="1"/>
                    <p:nvPr/>
                  </p:nvSpPr>
                  <p:spPr>
                    <a:xfrm>
                      <a:off x="2364" y="2759"/>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70</a:t>
                      </a:r>
                      <a:endParaRPr/>
                    </a:p>
                  </p:txBody>
                </p:sp>
              </p:grpSp>
              <p:cxnSp>
                <p:nvCxnSpPr>
                  <p:cNvPr id="1158" name="Google Shape;1158;p55"/>
                  <p:cNvCxnSpPr/>
                  <p:nvPr/>
                </p:nvCxnSpPr>
                <p:spPr>
                  <a:xfrm>
                    <a:off x="2360" y="11100"/>
                    <a:ext cx="1260" cy="0"/>
                  </a:xfrm>
                  <a:prstGeom prst="straightConnector1">
                    <a:avLst/>
                  </a:prstGeom>
                  <a:noFill/>
                  <a:ln w="9525" cap="flat" cmpd="sng">
                    <a:solidFill>
                      <a:srgbClr val="000000"/>
                    </a:solidFill>
                    <a:prstDash val="solid"/>
                    <a:round/>
                    <a:headEnd type="none" w="med" len="med"/>
                    <a:tailEnd type="triangle" w="med" len="med"/>
                  </a:ln>
                </p:spPr>
              </p:cxnSp>
              <p:cxnSp>
                <p:nvCxnSpPr>
                  <p:cNvPr id="1159" name="Google Shape;1159;p55"/>
                  <p:cNvCxnSpPr/>
                  <p:nvPr/>
                </p:nvCxnSpPr>
                <p:spPr>
                  <a:xfrm rot="10800000" flipH="1">
                    <a:off x="1820" y="8640"/>
                    <a:ext cx="1800" cy="1800"/>
                  </a:xfrm>
                  <a:prstGeom prst="straightConnector1">
                    <a:avLst/>
                  </a:prstGeom>
                  <a:noFill/>
                  <a:ln w="9525" cap="flat" cmpd="sng">
                    <a:solidFill>
                      <a:srgbClr val="000000"/>
                    </a:solidFill>
                    <a:prstDash val="solid"/>
                    <a:round/>
                    <a:headEnd type="none" w="med" len="med"/>
                    <a:tailEnd type="triangle" w="med" len="med"/>
                  </a:ln>
                </p:spPr>
              </p:cxnSp>
              <p:cxnSp>
                <p:nvCxnSpPr>
                  <p:cNvPr id="1160" name="Google Shape;1160;p55"/>
                  <p:cNvCxnSpPr/>
                  <p:nvPr/>
                </p:nvCxnSpPr>
                <p:spPr>
                  <a:xfrm>
                    <a:off x="1800" y="11700"/>
                    <a:ext cx="1800" cy="1800"/>
                  </a:xfrm>
                  <a:prstGeom prst="straightConnector1">
                    <a:avLst/>
                  </a:prstGeom>
                  <a:noFill/>
                  <a:ln w="9525" cap="flat" cmpd="sng">
                    <a:solidFill>
                      <a:srgbClr val="000000"/>
                    </a:solidFill>
                    <a:prstDash val="solid"/>
                    <a:round/>
                    <a:headEnd type="none" w="med" len="med"/>
                    <a:tailEnd type="triangle" w="med" len="med"/>
                  </a:ln>
                </p:spPr>
              </p:cxnSp>
              <p:cxnSp>
                <p:nvCxnSpPr>
                  <p:cNvPr id="1161" name="Google Shape;1161;p55"/>
                  <p:cNvCxnSpPr/>
                  <p:nvPr/>
                </p:nvCxnSpPr>
                <p:spPr>
                  <a:xfrm rot="10800000" flipH="1">
                    <a:off x="4860" y="12385"/>
                    <a:ext cx="1620" cy="935"/>
                  </a:xfrm>
                  <a:prstGeom prst="straightConnector1">
                    <a:avLst/>
                  </a:prstGeom>
                  <a:noFill/>
                  <a:ln w="9525" cap="flat" cmpd="sng">
                    <a:solidFill>
                      <a:srgbClr val="000000"/>
                    </a:solidFill>
                    <a:prstDash val="solid"/>
                    <a:round/>
                    <a:headEnd type="none" w="med" len="med"/>
                    <a:tailEnd type="triangle" w="med" len="med"/>
                  </a:ln>
                </p:spPr>
              </p:cxnSp>
              <p:cxnSp>
                <p:nvCxnSpPr>
                  <p:cNvPr id="1162" name="Google Shape;1162;p55"/>
                  <p:cNvCxnSpPr/>
                  <p:nvPr/>
                </p:nvCxnSpPr>
                <p:spPr>
                  <a:xfrm rot="10800000" flipH="1">
                    <a:off x="4860" y="9020"/>
                    <a:ext cx="2480" cy="1960"/>
                  </a:xfrm>
                  <a:prstGeom prst="straightConnector1">
                    <a:avLst/>
                  </a:prstGeom>
                  <a:noFill/>
                  <a:ln w="9525" cap="flat" cmpd="sng">
                    <a:solidFill>
                      <a:srgbClr val="000000"/>
                    </a:solidFill>
                    <a:prstDash val="solid"/>
                    <a:round/>
                    <a:headEnd type="none" w="med" len="med"/>
                    <a:tailEnd type="triangle" w="med" len="med"/>
                  </a:ln>
                </p:spPr>
              </p:cxnSp>
              <p:cxnSp>
                <p:nvCxnSpPr>
                  <p:cNvPr id="1163" name="Google Shape;1163;p55"/>
                  <p:cNvCxnSpPr/>
                  <p:nvPr/>
                </p:nvCxnSpPr>
                <p:spPr>
                  <a:xfrm>
                    <a:off x="4860" y="8940"/>
                    <a:ext cx="2520" cy="0"/>
                  </a:xfrm>
                  <a:prstGeom prst="straightConnector1">
                    <a:avLst/>
                  </a:prstGeom>
                  <a:noFill/>
                  <a:ln w="9525" cap="flat" cmpd="sng">
                    <a:solidFill>
                      <a:srgbClr val="000000"/>
                    </a:solidFill>
                    <a:prstDash val="solid"/>
                    <a:round/>
                    <a:headEnd type="none" w="med" len="med"/>
                    <a:tailEnd type="triangle" w="med" len="med"/>
                  </a:ln>
                </p:spPr>
              </p:cxnSp>
              <p:cxnSp>
                <p:nvCxnSpPr>
                  <p:cNvPr id="1164" name="Google Shape;1164;p55"/>
                  <p:cNvCxnSpPr/>
                  <p:nvPr/>
                </p:nvCxnSpPr>
                <p:spPr>
                  <a:xfrm>
                    <a:off x="4860" y="10980"/>
                    <a:ext cx="1800" cy="1039"/>
                  </a:xfrm>
                  <a:prstGeom prst="straightConnector1">
                    <a:avLst/>
                  </a:prstGeom>
                  <a:noFill/>
                  <a:ln w="9525" cap="flat" cmpd="sng">
                    <a:solidFill>
                      <a:srgbClr val="000000"/>
                    </a:solidFill>
                    <a:prstDash val="solid"/>
                    <a:round/>
                    <a:headEnd type="none" w="med" len="med"/>
                    <a:tailEnd type="triangle" w="med" len="med"/>
                  </a:ln>
                </p:spPr>
              </p:cxnSp>
              <p:cxnSp>
                <p:nvCxnSpPr>
                  <p:cNvPr id="1165" name="Google Shape;1165;p55"/>
                  <p:cNvCxnSpPr/>
                  <p:nvPr/>
                </p:nvCxnSpPr>
                <p:spPr>
                  <a:xfrm rot="10800000" flipH="1">
                    <a:off x="7740" y="11457"/>
                    <a:ext cx="1980" cy="1143"/>
                  </a:xfrm>
                  <a:prstGeom prst="straightConnector1">
                    <a:avLst/>
                  </a:prstGeom>
                  <a:noFill/>
                  <a:ln w="9525" cap="flat" cmpd="sng">
                    <a:solidFill>
                      <a:srgbClr val="000000"/>
                    </a:solidFill>
                    <a:prstDash val="solid"/>
                    <a:round/>
                    <a:headEnd type="none" w="med" len="med"/>
                    <a:tailEnd type="triangle" w="med" len="med"/>
                  </a:ln>
                </p:spPr>
              </p:cxnSp>
              <p:cxnSp>
                <p:nvCxnSpPr>
                  <p:cNvPr id="1166" name="Google Shape;1166;p55"/>
                  <p:cNvCxnSpPr/>
                  <p:nvPr/>
                </p:nvCxnSpPr>
                <p:spPr>
                  <a:xfrm>
                    <a:off x="8640" y="9000"/>
                    <a:ext cx="1440" cy="1440"/>
                  </a:xfrm>
                  <a:prstGeom prst="straightConnector1">
                    <a:avLst/>
                  </a:prstGeom>
                  <a:noFill/>
                  <a:ln w="9525" cap="flat" cmpd="sng">
                    <a:solidFill>
                      <a:srgbClr val="000000"/>
                    </a:solidFill>
                    <a:prstDash val="solid"/>
                    <a:round/>
                    <a:headEnd type="none" w="med" len="med"/>
                    <a:tailEnd type="triangle" w="med" len="med"/>
                  </a:ln>
                </p:spPr>
              </p:cxnSp>
            </p:grpSp>
            <p:sp>
              <p:nvSpPr>
                <p:cNvPr id="1167" name="Google Shape;1167;p55"/>
                <p:cNvSpPr txBox="1"/>
                <p:nvPr/>
              </p:nvSpPr>
              <p:spPr>
                <a:xfrm>
                  <a:off x="2748" y="9627"/>
                  <a:ext cx="465" cy="360"/>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168" name="Google Shape;1168;p55"/>
                <p:cNvSpPr txBox="1"/>
                <p:nvPr/>
              </p:nvSpPr>
              <p:spPr>
                <a:xfrm>
                  <a:off x="2040" y="12529"/>
                  <a:ext cx="406" cy="369"/>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sp>
              <p:nvSpPr>
                <p:cNvPr id="1169" name="Google Shape;1169;p55"/>
                <p:cNvSpPr txBox="1"/>
                <p:nvPr/>
              </p:nvSpPr>
              <p:spPr>
                <a:xfrm>
                  <a:off x="5760" y="9037"/>
                  <a:ext cx="335" cy="301"/>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1170" name="Google Shape;1170;p55"/>
                <p:cNvSpPr txBox="1"/>
                <p:nvPr/>
              </p:nvSpPr>
              <p:spPr>
                <a:xfrm>
                  <a:off x="2700" y="11166"/>
                  <a:ext cx="418" cy="354"/>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171" name="Google Shape;1171;p55"/>
                <p:cNvSpPr txBox="1"/>
                <p:nvPr/>
              </p:nvSpPr>
              <p:spPr>
                <a:xfrm>
                  <a:off x="8796" y="9745"/>
                  <a:ext cx="468" cy="363"/>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sp>
              <p:nvSpPr>
                <p:cNvPr id="1172" name="Google Shape;1172;p55"/>
                <p:cNvSpPr txBox="1"/>
                <p:nvPr/>
              </p:nvSpPr>
              <p:spPr>
                <a:xfrm>
                  <a:off x="5616" y="12994"/>
                  <a:ext cx="382" cy="394"/>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173" name="Google Shape;1173;p55"/>
                <p:cNvSpPr txBox="1"/>
                <p:nvPr/>
              </p:nvSpPr>
              <p:spPr>
                <a:xfrm>
                  <a:off x="5230" y="11551"/>
                  <a:ext cx="406" cy="295"/>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a:p>
              </p:txBody>
            </p:sp>
            <p:sp>
              <p:nvSpPr>
                <p:cNvPr id="1174" name="Google Shape;1174;p55"/>
                <p:cNvSpPr txBox="1"/>
                <p:nvPr/>
              </p:nvSpPr>
              <p:spPr>
                <a:xfrm>
                  <a:off x="6148" y="10105"/>
                  <a:ext cx="426" cy="388"/>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175" name="Google Shape;1175;p55"/>
                <p:cNvSpPr txBox="1"/>
                <p:nvPr/>
              </p:nvSpPr>
              <p:spPr>
                <a:xfrm>
                  <a:off x="8760" y="12181"/>
                  <a:ext cx="407" cy="332"/>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7</a:t>
                  </a:r>
                  <a:endParaRPr/>
                </a:p>
              </p:txBody>
            </p:sp>
          </p:grpSp>
          <p:sp>
            <p:nvSpPr>
              <p:cNvPr id="1176" name="Google Shape;1176;p55"/>
              <p:cNvSpPr txBox="1"/>
              <p:nvPr/>
            </p:nvSpPr>
            <p:spPr>
              <a:xfrm>
                <a:off x="5819952" y="4267200"/>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9</a:t>
                </a:r>
                <a:endParaRPr/>
              </a:p>
            </p:txBody>
          </p:sp>
          <p:sp>
            <p:nvSpPr>
              <p:cNvPr id="1177" name="Google Shape;1177;p55"/>
              <p:cNvSpPr txBox="1"/>
              <p:nvPr/>
            </p:nvSpPr>
            <p:spPr>
              <a:xfrm>
                <a:off x="8182152" y="3077497"/>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16</a:t>
                </a:r>
                <a:endParaRPr/>
              </a:p>
            </p:txBody>
          </p:sp>
          <p:sp>
            <p:nvSpPr>
              <p:cNvPr id="1178" name="Google Shape;1178;p55"/>
              <p:cNvSpPr txBox="1"/>
              <p:nvPr/>
            </p:nvSpPr>
            <p:spPr>
              <a:xfrm>
                <a:off x="6477000" y="1477297"/>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8</a:t>
                </a:r>
                <a:endParaRPr/>
              </a:p>
            </p:txBody>
          </p:sp>
        </p:grpSp>
        <p:sp>
          <p:nvSpPr>
            <p:cNvPr id="1179" name="Google Shape;1179;p55"/>
            <p:cNvSpPr txBox="1"/>
            <p:nvPr/>
          </p:nvSpPr>
          <p:spPr>
            <a:xfrm>
              <a:off x="8182152" y="3458497"/>
              <a:ext cx="352248" cy="3515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16</a:t>
              </a:r>
              <a:endParaRPr/>
            </a:p>
          </p:txBody>
        </p:sp>
        <p:sp>
          <p:nvSpPr>
            <p:cNvPr id="1180" name="Google Shape;1180;p55"/>
            <p:cNvSpPr txBox="1"/>
            <p:nvPr/>
          </p:nvSpPr>
          <p:spPr>
            <a:xfrm>
              <a:off x="6505752" y="1828801"/>
              <a:ext cx="352248"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13</a:t>
              </a:r>
              <a:endParaRPr/>
            </a:p>
          </p:txBody>
        </p:sp>
        <p:sp>
          <p:nvSpPr>
            <p:cNvPr id="1181" name="Google Shape;1181;p55"/>
            <p:cNvSpPr txBox="1"/>
            <p:nvPr/>
          </p:nvSpPr>
          <p:spPr>
            <a:xfrm>
              <a:off x="5791200" y="4601497"/>
              <a:ext cx="304800" cy="3515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9</a:t>
              </a:r>
              <a:endParaRPr/>
            </a:p>
          </p:txBody>
        </p:sp>
        <p:sp>
          <p:nvSpPr>
            <p:cNvPr id="1182" name="Google Shape;1182;p55"/>
            <p:cNvSpPr txBox="1"/>
            <p:nvPr/>
          </p:nvSpPr>
          <p:spPr>
            <a:xfrm>
              <a:off x="3505200" y="1782097"/>
              <a:ext cx="381000" cy="3515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10</a:t>
              </a:r>
              <a:endParaRPr/>
            </a:p>
          </p:txBody>
        </p:sp>
        <p:sp>
          <p:nvSpPr>
            <p:cNvPr id="1183" name="Google Shape;1183;p55"/>
            <p:cNvSpPr txBox="1"/>
            <p:nvPr/>
          </p:nvSpPr>
          <p:spPr>
            <a:xfrm>
              <a:off x="3505200" y="3505200"/>
              <a:ext cx="381000" cy="30479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184" name="Google Shape;1184;p55"/>
            <p:cNvSpPr txBox="1"/>
            <p:nvPr/>
          </p:nvSpPr>
          <p:spPr>
            <a:xfrm>
              <a:off x="3533952" y="5181601"/>
              <a:ext cx="276048"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8</a:t>
              </a:r>
              <a:endParaRPr/>
            </a:p>
          </p:txBody>
        </p:sp>
        <p:sp>
          <p:nvSpPr>
            <p:cNvPr id="1185" name="Google Shape;1185;p55"/>
            <p:cNvSpPr txBox="1"/>
            <p:nvPr/>
          </p:nvSpPr>
          <p:spPr>
            <a:xfrm>
              <a:off x="1524000" y="3505201"/>
              <a:ext cx="304800"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a:p>
          </p:txBody>
        </p:sp>
      </p:grpSp>
      <p:sp>
        <p:nvSpPr>
          <p:cNvPr id="1186" name="Google Shape;1186;p55"/>
          <p:cNvSpPr txBox="1"/>
          <p:nvPr/>
        </p:nvSpPr>
        <p:spPr>
          <a:xfrm>
            <a:off x="6477000" y="5029200"/>
            <a:ext cx="2590800" cy="954088"/>
          </a:xfrm>
          <a:prstGeom prst="rect">
            <a:avLst/>
          </a:prstGeom>
          <a:solidFill>
            <a:schemeClr val="accent2"/>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ES</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EET</a:t>
            </a:r>
            <a:r>
              <a:rPr lang="en-US" sz="1400" baseline="-25000">
                <a:solidFill>
                  <a:schemeClr val="lt1"/>
                </a:solidFill>
                <a:latin typeface="Gill Sans"/>
                <a:ea typeface="Gill Sans"/>
                <a:cs typeface="Gill Sans"/>
                <a:sym typeface="Gill Sans"/>
              </a:rPr>
              <a:t>20</a:t>
            </a:r>
            <a:r>
              <a:rPr lang="en-US" sz="1400">
                <a:solidFill>
                  <a:schemeClr val="lt1"/>
                </a:solidFill>
                <a:latin typeface="Gill Sans"/>
                <a:ea typeface="Gill Sans"/>
                <a:cs typeface="Gill Sans"/>
                <a:sym typeface="Gill Sans"/>
              </a:rPr>
              <a:t> = 2</a:t>
            </a:r>
            <a:endParaRPr/>
          </a:p>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EF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ES + D = 2 + 3 = 5</a:t>
            </a:r>
            <a:endParaRPr/>
          </a:p>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LF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LET</a:t>
            </a:r>
            <a:r>
              <a:rPr lang="en-US" sz="1400" baseline="-25000">
                <a:solidFill>
                  <a:schemeClr val="lt1"/>
                </a:solidFill>
                <a:latin typeface="Gill Sans"/>
                <a:ea typeface="Gill Sans"/>
                <a:cs typeface="Gill Sans"/>
                <a:sym typeface="Gill Sans"/>
              </a:rPr>
              <a:t>50</a:t>
            </a:r>
            <a:r>
              <a:rPr lang="en-US" sz="1400">
                <a:solidFill>
                  <a:schemeClr val="lt1"/>
                </a:solidFill>
                <a:latin typeface="Gill Sans"/>
                <a:ea typeface="Gill Sans"/>
                <a:cs typeface="Gill Sans"/>
                <a:sym typeface="Gill Sans"/>
              </a:rPr>
              <a:t> = 13</a:t>
            </a:r>
            <a:endParaRPr/>
          </a:p>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LS</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LF – D = 13 – 3 = 10 </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90"/>
        <p:cNvGrpSpPr/>
        <p:nvPr/>
      </p:nvGrpSpPr>
      <p:grpSpPr>
        <a:xfrm>
          <a:off x="0" y="0"/>
          <a:ext cx="0" cy="0"/>
          <a:chOff x="0" y="0"/>
          <a:chExt cx="0" cy="0"/>
        </a:xfrm>
      </p:grpSpPr>
      <p:sp>
        <p:nvSpPr>
          <p:cNvPr id="1191" name="Google Shape;1191;p5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PERT</a:t>
            </a:r>
            <a:endParaRPr/>
          </a:p>
        </p:txBody>
      </p:sp>
      <p:graphicFrame>
        <p:nvGraphicFramePr>
          <p:cNvPr id="1192" name="Google Shape;1192;p56"/>
          <p:cNvGraphicFramePr/>
          <p:nvPr/>
        </p:nvGraphicFramePr>
        <p:xfrm>
          <a:off x="533400" y="1295400"/>
          <a:ext cx="8077200" cy="4440040"/>
        </p:xfrm>
        <a:graphic>
          <a:graphicData uri="http://schemas.openxmlformats.org/drawingml/2006/table">
            <a:tbl>
              <a:tblPr firstRow="1" bandRow="1">
                <a:noFill/>
                <a:tableStyleId>{A2B4AECF-12A0-448B-B277-F804E25501AD}</a:tableStyleId>
              </a:tblPr>
              <a:tblGrid>
                <a:gridCol w="1064125"/>
                <a:gridCol w="1679075"/>
                <a:gridCol w="2057400"/>
                <a:gridCol w="1905000"/>
                <a:gridCol w="1371600"/>
              </a:tblGrid>
              <a:tr h="185425">
                <a:tc rowSpan="2">
                  <a:txBody>
                    <a:bodyPr/>
                    <a:lstStyle/>
                    <a:p>
                      <a:pPr marL="0" marR="0" lvl="0" indent="0" algn="l" rtl="0">
                        <a:spcBef>
                          <a:spcPts val="0"/>
                        </a:spcBef>
                        <a:spcAft>
                          <a:spcPts val="0"/>
                        </a:spcAft>
                        <a:buNone/>
                      </a:pPr>
                      <a:r>
                        <a:rPr lang="en-US" sz="1800" b="1"/>
                        <a:t>Activity</a:t>
                      </a:r>
                      <a:endParaRPr sz="1800" b="1"/>
                    </a:p>
                  </a:txBody>
                  <a:tcPr marL="91450" marR="91450" marT="45725" marB="45725"/>
                </a:tc>
                <a:tc rowSpan="2">
                  <a:txBody>
                    <a:bodyPr/>
                    <a:lstStyle/>
                    <a:p>
                      <a:pPr marL="0" marR="0" lvl="0" indent="0" algn="l" rtl="0">
                        <a:spcBef>
                          <a:spcPts val="0"/>
                        </a:spcBef>
                        <a:spcAft>
                          <a:spcPts val="0"/>
                        </a:spcAft>
                        <a:buNone/>
                      </a:pPr>
                      <a:r>
                        <a:rPr lang="en-US" sz="1800" b="1"/>
                        <a:t>Predecessors</a:t>
                      </a:r>
                      <a:endParaRPr sz="1800" b="1"/>
                    </a:p>
                  </a:txBody>
                  <a:tcPr marL="91450" marR="91450" marT="45725" marB="45725"/>
                </a:tc>
                <a:tc gridSpan="3">
                  <a:txBody>
                    <a:bodyPr/>
                    <a:lstStyle/>
                    <a:p>
                      <a:pPr marL="0" marR="0" lvl="0" indent="0" algn="ctr" rtl="0">
                        <a:spcBef>
                          <a:spcPts val="0"/>
                        </a:spcBef>
                        <a:spcAft>
                          <a:spcPts val="0"/>
                        </a:spcAft>
                        <a:buNone/>
                      </a:pPr>
                      <a:r>
                        <a:rPr lang="en-US" sz="1800" b="1"/>
                        <a:t>Durations (in Weeks)</a:t>
                      </a:r>
                      <a:endParaRPr sz="1800" b="1"/>
                    </a:p>
                  </a:txBody>
                  <a:tcPr marL="91450" marR="91450" marT="45725" marB="45725"/>
                </a:tc>
                <a:tc hMerge="1">
                  <a:txBody>
                    <a:bodyPr/>
                    <a:lstStyle/>
                    <a:p>
                      <a:endParaRPr lang="en-US"/>
                    </a:p>
                  </a:txBody>
                  <a:tcPr/>
                </a:tc>
                <a:tc hMerge="1">
                  <a:txBody>
                    <a:bodyPr/>
                    <a:lstStyle/>
                    <a:p>
                      <a:endParaRPr lang="en-US"/>
                    </a:p>
                  </a:txBody>
                  <a:tcPr/>
                </a:tc>
              </a:tr>
              <a:tr h="185425">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US" sz="1800" b="1"/>
                        <a:t>O</a:t>
                      </a:r>
                      <a:endParaRPr sz="1800" b="1"/>
                    </a:p>
                  </a:txBody>
                  <a:tcPr marL="91450" marR="91450" marT="45725" marB="45725"/>
                </a:tc>
                <a:tc>
                  <a:txBody>
                    <a:bodyPr/>
                    <a:lstStyle/>
                    <a:p>
                      <a:pPr marL="0" marR="0" lvl="0" indent="0" algn="l" rtl="0">
                        <a:spcBef>
                          <a:spcPts val="0"/>
                        </a:spcBef>
                        <a:spcAft>
                          <a:spcPts val="0"/>
                        </a:spcAft>
                        <a:buNone/>
                      </a:pPr>
                      <a:r>
                        <a:rPr lang="en-US" sz="1800" b="1"/>
                        <a:t>M</a:t>
                      </a:r>
                      <a:endParaRPr sz="1800" b="1"/>
                    </a:p>
                  </a:txBody>
                  <a:tcPr marL="91450" marR="91450" marT="45725" marB="45725"/>
                </a:tc>
                <a:tc>
                  <a:txBody>
                    <a:bodyPr/>
                    <a:lstStyle/>
                    <a:p>
                      <a:pPr marL="0" marR="0" lvl="0" indent="0" algn="l" rtl="0">
                        <a:spcBef>
                          <a:spcPts val="0"/>
                        </a:spcBef>
                        <a:spcAft>
                          <a:spcPts val="0"/>
                        </a:spcAft>
                        <a:buNone/>
                      </a:pPr>
                      <a:r>
                        <a:rPr lang="en-US" sz="1800" b="1"/>
                        <a:t>P</a:t>
                      </a:r>
                      <a:endParaRPr sz="1800" b="1"/>
                    </a:p>
                  </a:txBody>
                  <a:tcPr marL="91450" marR="91450" marT="45725" marB="45725"/>
                </a:tc>
              </a:tr>
              <a:tr h="370850">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marR="0" lvl="0" indent="0" algn="l" rtl="0">
                        <a:spcBef>
                          <a:spcPts val="0"/>
                        </a:spcBef>
                        <a:spcAft>
                          <a:spcPts val="0"/>
                        </a:spcAft>
                        <a:buNone/>
                      </a:pPr>
                      <a:r>
                        <a:rPr lang="en-US" sz="1800"/>
                        <a:t>7</a:t>
                      </a:r>
                      <a:endParaRPr sz="1800"/>
                    </a:p>
                  </a:txBody>
                  <a:tcPr marL="91450" marR="91450" marT="45725" marB="45725"/>
                </a:tc>
              </a:tr>
              <a:tr h="370850">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r>
              <a:tr h="370850">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7</a:t>
                      </a:r>
                      <a:endParaRPr sz="1800"/>
                    </a:p>
                  </a:txBody>
                  <a:tcPr marL="91450" marR="91450" marT="45725" marB="45725"/>
                </a:tc>
              </a:tr>
              <a:tr h="370850">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r>
              <a:tr h="370850">
                <a:tc>
                  <a:txBody>
                    <a:bodyPr/>
                    <a:lstStyle/>
                    <a:p>
                      <a:pPr marL="0" marR="0" lvl="0" indent="0" algn="l" rtl="0">
                        <a:spcBef>
                          <a:spcPts val="0"/>
                        </a:spcBef>
                        <a:spcAft>
                          <a:spcPts val="0"/>
                        </a:spcAft>
                        <a:buNone/>
                      </a:pPr>
                      <a:r>
                        <a:rPr lang="en-US" sz="1800"/>
                        <a:t>E</a:t>
                      </a:r>
                      <a:endParaRPr sz="1800"/>
                    </a:p>
                  </a:txBody>
                  <a:tcPr marL="91450" marR="91450" marT="45725" marB="45725"/>
                </a:tc>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9</a:t>
                      </a:r>
                      <a:endParaRPr sz="1800"/>
                    </a:p>
                  </a:txBody>
                  <a:tcPr marL="91450" marR="91450" marT="45725" marB="45725"/>
                </a:tc>
              </a:tr>
              <a:tr h="370850">
                <a:tc>
                  <a:txBody>
                    <a:bodyPr/>
                    <a:lstStyle/>
                    <a:p>
                      <a:pPr marL="0" marR="0" lvl="0" indent="0" algn="l" rtl="0">
                        <a:spcBef>
                          <a:spcPts val="0"/>
                        </a:spcBef>
                        <a:spcAft>
                          <a:spcPts val="0"/>
                        </a:spcAft>
                        <a:buNone/>
                      </a:pPr>
                      <a:r>
                        <a:rPr lang="en-US" sz="1800"/>
                        <a:t>F</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9</a:t>
                      </a:r>
                      <a:endParaRPr sz="1800"/>
                    </a:p>
                  </a:txBody>
                  <a:tcPr marL="91450" marR="91450" marT="45725" marB="45725"/>
                </a:tc>
              </a:tr>
              <a:tr h="370850">
                <a:tc>
                  <a:txBody>
                    <a:bodyPr/>
                    <a:lstStyle/>
                    <a:p>
                      <a:pPr marL="0" marR="0" lvl="0" indent="0" algn="l" rtl="0">
                        <a:spcBef>
                          <a:spcPts val="0"/>
                        </a:spcBef>
                        <a:spcAft>
                          <a:spcPts val="0"/>
                        </a:spcAft>
                        <a:buNone/>
                      </a:pPr>
                      <a:r>
                        <a:rPr lang="en-US" sz="1800"/>
                        <a:t>G</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8</a:t>
                      </a:r>
                      <a:endParaRPr sz="1800"/>
                    </a:p>
                  </a:txBody>
                  <a:tcPr marL="91450" marR="91450" marT="45725" marB="45725"/>
                </a:tc>
              </a:tr>
              <a:tr h="370850">
                <a:tc>
                  <a:txBody>
                    <a:bodyPr/>
                    <a:lstStyle/>
                    <a:p>
                      <a:pPr marL="0" marR="0" lvl="0" indent="0" algn="l" rtl="0">
                        <a:spcBef>
                          <a:spcPts val="0"/>
                        </a:spcBef>
                        <a:spcAft>
                          <a:spcPts val="0"/>
                        </a:spcAft>
                        <a:buNone/>
                      </a:pPr>
                      <a:r>
                        <a:rPr lang="en-US" sz="1800"/>
                        <a:t>H</a:t>
                      </a:r>
                      <a:endParaRPr sz="1800"/>
                    </a:p>
                  </a:txBody>
                  <a:tcPr marL="91450" marR="91450" marT="45725" marB="45725"/>
                </a:tc>
                <a:tc>
                  <a:txBody>
                    <a:bodyPr/>
                    <a:lstStyle/>
                    <a:p>
                      <a:pPr marL="0" marR="0" lvl="0" indent="0" algn="l" rtl="0">
                        <a:spcBef>
                          <a:spcPts val="0"/>
                        </a:spcBef>
                        <a:spcAft>
                          <a:spcPts val="0"/>
                        </a:spcAft>
                        <a:buNone/>
                      </a:pPr>
                      <a:r>
                        <a:rPr lang="en-US" sz="1800"/>
                        <a:t>E,F</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10</a:t>
                      </a:r>
                      <a:endParaRPr sz="1800"/>
                    </a:p>
                  </a:txBody>
                  <a:tcPr marL="91450" marR="91450" marT="45725" marB="45725"/>
                </a:tc>
              </a:tr>
              <a:tr h="370850">
                <a:tc>
                  <a:txBody>
                    <a:bodyPr/>
                    <a:lstStyle/>
                    <a:p>
                      <a:pPr marL="0" marR="0" lvl="0" indent="0" algn="l" rtl="0">
                        <a:spcBef>
                          <a:spcPts val="0"/>
                        </a:spcBef>
                        <a:spcAft>
                          <a:spcPts val="0"/>
                        </a:spcAft>
                        <a:buNone/>
                      </a:pPr>
                      <a:r>
                        <a:rPr lang="en-US" sz="1800"/>
                        <a:t>I</a:t>
                      </a:r>
                      <a:endParaRPr sz="1800"/>
                    </a:p>
                  </a:txBody>
                  <a:tcPr marL="91450" marR="91450" marT="45725" marB="45725"/>
                </a:tc>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8</a:t>
                      </a:r>
                      <a:endParaRPr sz="1800"/>
                    </a:p>
                  </a:txBody>
                  <a:tcPr marL="91450" marR="91450" marT="45725" marB="45725"/>
                </a:tc>
              </a:tr>
              <a:tr h="370850">
                <a:tc>
                  <a:txBody>
                    <a:bodyPr/>
                    <a:lstStyle/>
                    <a:p>
                      <a:pPr marL="0" marR="0" lvl="0" indent="0" algn="l" rtl="0">
                        <a:spcBef>
                          <a:spcPts val="0"/>
                        </a:spcBef>
                        <a:spcAft>
                          <a:spcPts val="0"/>
                        </a:spcAft>
                        <a:buNone/>
                      </a:pPr>
                      <a:r>
                        <a:rPr lang="en-US" sz="1800"/>
                        <a:t>J</a:t>
                      </a:r>
                      <a:endParaRPr sz="1800"/>
                    </a:p>
                  </a:txBody>
                  <a:tcPr marL="91450" marR="91450" marT="45725" marB="45725"/>
                </a:tc>
                <a:tc>
                  <a:txBody>
                    <a:bodyPr/>
                    <a:lstStyle/>
                    <a:p>
                      <a:pPr marL="0" marR="0" lvl="0" indent="0" algn="l" rtl="0">
                        <a:spcBef>
                          <a:spcPts val="0"/>
                        </a:spcBef>
                        <a:spcAft>
                          <a:spcPts val="0"/>
                        </a:spcAft>
                        <a:buNone/>
                      </a:pPr>
                      <a:r>
                        <a:rPr lang="en-US" sz="1800"/>
                        <a:t>H,G</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8</a:t>
                      </a:r>
                      <a:endParaRPr sz="1800"/>
                    </a:p>
                  </a:txBody>
                  <a:tcPr marL="91450" marR="91450" marT="45725" marB="45725"/>
                </a:tc>
              </a:tr>
            </a:tbl>
          </a:graphicData>
        </a:graphic>
      </p:graphicFrame>
      <p:sp>
        <p:nvSpPr>
          <p:cNvPr id="1193" name="Google Shape;1193;p56"/>
          <p:cNvSpPr txBox="1"/>
          <p:nvPr/>
        </p:nvSpPr>
        <p:spPr>
          <a:xfrm>
            <a:off x="2819400" y="5867400"/>
            <a:ext cx="211468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O</a:t>
            </a:r>
            <a:r>
              <a:rPr lang="en-US" sz="1800">
                <a:solidFill>
                  <a:schemeClr val="dk1"/>
                </a:solidFill>
                <a:latin typeface="Gill Sans"/>
                <a:ea typeface="Gill Sans"/>
                <a:cs typeface="Gill Sans"/>
                <a:sym typeface="Gill Sans"/>
              </a:rPr>
              <a:t> – Optimistic Time</a:t>
            </a:r>
            <a:endParaRPr sz="1800">
              <a:solidFill>
                <a:schemeClr val="dk1"/>
              </a:solidFill>
              <a:latin typeface="Gill Sans"/>
              <a:ea typeface="Gill Sans"/>
              <a:cs typeface="Gill Sans"/>
              <a:sym typeface="Gill Sans"/>
            </a:endParaRPr>
          </a:p>
        </p:txBody>
      </p:sp>
      <p:sp>
        <p:nvSpPr>
          <p:cNvPr id="1194" name="Google Shape;1194;p56"/>
          <p:cNvSpPr txBox="1"/>
          <p:nvPr/>
        </p:nvSpPr>
        <p:spPr>
          <a:xfrm>
            <a:off x="4876800" y="5879068"/>
            <a:ext cx="221137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M</a:t>
            </a:r>
            <a:r>
              <a:rPr lang="en-US" sz="1800">
                <a:solidFill>
                  <a:schemeClr val="dk1"/>
                </a:solidFill>
                <a:latin typeface="Gill Sans"/>
                <a:ea typeface="Gill Sans"/>
                <a:cs typeface="Gill Sans"/>
                <a:sym typeface="Gill Sans"/>
              </a:rPr>
              <a:t> – Most Likely Time</a:t>
            </a:r>
            <a:endParaRPr sz="1800">
              <a:solidFill>
                <a:schemeClr val="dk1"/>
              </a:solidFill>
              <a:latin typeface="Gill Sans"/>
              <a:ea typeface="Gill Sans"/>
              <a:cs typeface="Gill Sans"/>
              <a:sym typeface="Gill Sans"/>
            </a:endParaRPr>
          </a:p>
        </p:txBody>
      </p:sp>
      <p:sp>
        <p:nvSpPr>
          <p:cNvPr id="1195" name="Google Shape;1195;p56"/>
          <p:cNvSpPr txBox="1"/>
          <p:nvPr/>
        </p:nvSpPr>
        <p:spPr>
          <a:xfrm>
            <a:off x="7315200" y="5867400"/>
            <a:ext cx="157511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P</a:t>
            </a:r>
            <a:r>
              <a:rPr lang="en-US" sz="1800">
                <a:solidFill>
                  <a:schemeClr val="dk1"/>
                </a:solidFill>
                <a:latin typeface="Gill Sans"/>
                <a:ea typeface="Gill Sans"/>
                <a:cs typeface="Gill Sans"/>
                <a:sym typeface="Gill Sans"/>
              </a:rPr>
              <a:t> – Pessimistic</a:t>
            </a:r>
            <a:endParaRPr sz="1800">
              <a:solidFill>
                <a:schemeClr val="dk1"/>
              </a:solidFill>
              <a:latin typeface="Gill Sans"/>
              <a:ea typeface="Gill Sans"/>
              <a:cs typeface="Gill Sans"/>
              <a:sym typeface="Gill San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99"/>
        <p:cNvGrpSpPr/>
        <p:nvPr/>
      </p:nvGrpSpPr>
      <p:grpSpPr>
        <a:xfrm>
          <a:off x="0" y="0"/>
          <a:ext cx="0" cy="0"/>
          <a:chOff x="0" y="0"/>
          <a:chExt cx="0" cy="0"/>
        </a:xfrm>
      </p:grpSpPr>
      <p:sp>
        <p:nvSpPr>
          <p:cNvPr id="1200" name="Google Shape;1200;p5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PERT Cont..</a:t>
            </a:r>
            <a:endParaRPr/>
          </a:p>
        </p:txBody>
      </p:sp>
      <p:pic>
        <p:nvPicPr>
          <p:cNvPr id="1201" name="Google Shape;1201;p57"/>
          <p:cNvPicPr preferRelativeResize="0"/>
          <p:nvPr/>
        </p:nvPicPr>
        <p:blipFill rotWithShape="1">
          <a:blip r:embed="rId3">
            <a:alphaModFix/>
          </a:blip>
          <a:srcRect/>
          <a:stretch/>
        </p:blipFill>
        <p:spPr>
          <a:xfrm>
            <a:off x="646113" y="1314450"/>
            <a:ext cx="7850187" cy="422910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6" name="Google Shape;1206;p5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PERT Cont..</a:t>
            </a:r>
            <a:endParaRPr/>
          </a:p>
        </p:txBody>
      </p:sp>
      <p:graphicFrame>
        <p:nvGraphicFramePr>
          <p:cNvPr id="1207" name="Google Shape;1207;p58"/>
          <p:cNvGraphicFramePr/>
          <p:nvPr/>
        </p:nvGraphicFramePr>
        <p:xfrm>
          <a:off x="381000" y="1295400"/>
          <a:ext cx="8458200" cy="4440040"/>
        </p:xfrm>
        <a:graphic>
          <a:graphicData uri="http://schemas.openxmlformats.org/drawingml/2006/table">
            <a:tbl>
              <a:tblPr firstRow="1" bandRow="1">
                <a:noFill/>
                <a:tableStyleId>{A2B4AECF-12A0-448B-B277-F804E25501AD}</a:tableStyleId>
              </a:tblPr>
              <a:tblGrid>
                <a:gridCol w="808925"/>
                <a:gridCol w="1674225"/>
                <a:gridCol w="945850"/>
                <a:gridCol w="838200"/>
                <a:gridCol w="1087075"/>
                <a:gridCol w="1707150"/>
                <a:gridCol w="1396775"/>
              </a:tblGrid>
              <a:tr h="185425">
                <a:tc rowSpan="2">
                  <a:txBody>
                    <a:bodyPr/>
                    <a:lstStyle/>
                    <a:p>
                      <a:pPr marL="0" marR="0" lvl="0" indent="0" algn="l" rtl="0">
                        <a:spcBef>
                          <a:spcPts val="0"/>
                        </a:spcBef>
                        <a:spcAft>
                          <a:spcPts val="0"/>
                        </a:spcAft>
                        <a:buNone/>
                      </a:pPr>
                      <a:r>
                        <a:rPr lang="en-US" sz="1800" b="1"/>
                        <a:t>Activity</a:t>
                      </a:r>
                      <a:endParaRPr sz="1800" b="1"/>
                    </a:p>
                  </a:txBody>
                  <a:tcPr marL="91450" marR="91450" marT="45725" marB="45725"/>
                </a:tc>
                <a:tc rowSpan="2">
                  <a:txBody>
                    <a:bodyPr/>
                    <a:lstStyle/>
                    <a:p>
                      <a:pPr marL="0" marR="0" lvl="0" indent="0" algn="l" rtl="0">
                        <a:spcBef>
                          <a:spcPts val="0"/>
                        </a:spcBef>
                        <a:spcAft>
                          <a:spcPts val="0"/>
                        </a:spcAft>
                        <a:buNone/>
                      </a:pPr>
                      <a:r>
                        <a:rPr lang="en-US" sz="1800" b="1"/>
                        <a:t>Predecessors</a:t>
                      </a:r>
                      <a:endParaRPr sz="1800" b="1"/>
                    </a:p>
                  </a:txBody>
                  <a:tcPr marL="91450" marR="91450" marT="45725" marB="45725"/>
                </a:tc>
                <a:tc gridSpan="3">
                  <a:txBody>
                    <a:bodyPr/>
                    <a:lstStyle/>
                    <a:p>
                      <a:pPr marL="0" marR="0" lvl="0" indent="0" algn="ctr" rtl="0">
                        <a:spcBef>
                          <a:spcPts val="0"/>
                        </a:spcBef>
                        <a:spcAft>
                          <a:spcPts val="0"/>
                        </a:spcAft>
                        <a:buNone/>
                      </a:pPr>
                      <a:r>
                        <a:rPr lang="en-US" sz="1800" b="1"/>
                        <a:t>Durations (in Weeks)</a:t>
                      </a:r>
                      <a:endParaRPr sz="1800" b="1"/>
                    </a:p>
                  </a:txBody>
                  <a:tcPr marL="91450" marR="91450" marT="45725" marB="45725"/>
                </a:tc>
                <a:tc hMerge="1">
                  <a:txBody>
                    <a:bodyPr/>
                    <a:lstStyle/>
                    <a:p>
                      <a:endParaRPr lang="en-US"/>
                    </a:p>
                  </a:txBody>
                  <a:tcPr/>
                </a:tc>
                <a:tc hMerge="1">
                  <a:txBody>
                    <a:bodyPr/>
                    <a:lstStyle/>
                    <a:p>
                      <a:endParaRPr lang="en-US"/>
                    </a:p>
                  </a:txBody>
                  <a:tcPr/>
                </a:tc>
                <a:tc rowSpan="2">
                  <a:txBody>
                    <a:bodyPr/>
                    <a:lstStyle/>
                    <a:p>
                      <a:pPr marL="0" marR="0" lvl="0" indent="0" algn="ctr" rtl="0">
                        <a:spcBef>
                          <a:spcPts val="0"/>
                        </a:spcBef>
                        <a:spcAft>
                          <a:spcPts val="0"/>
                        </a:spcAft>
                        <a:buNone/>
                      </a:pPr>
                      <a:r>
                        <a:rPr lang="en-US" sz="1800" b="1"/>
                        <a:t>Mean Duration</a:t>
                      </a:r>
                      <a:endParaRPr sz="1800" b="1"/>
                    </a:p>
                  </a:txBody>
                  <a:tcPr marL="91450" marR="91450" marT="45725" marB="45725"/>
                </a:tc>
                <a:tc rowSpan="2">
                  <a:txBody>
                    <a:bodyPr/>
                    <a:lstStyle/>
                    <a:p>
                      <a:pPr marL="0" marR="0" lvl="0" indent="0" algn="ctr" rtl="0">
                        <a:spcBef>
                          <a:spcPts val="0"/>
                        </a:spcBef>
                        <a:spcAft>
                          <a:spcPts val="0"/>
                        </a:spcAft>
                        <a:buNone/>
                      </a:pPr>
                      <a:r>
                        <a:rPr lang="en-US" sz="1800" b="1"/>
                        <a:t>Variance</a:t>
                      </a:r>
                      <a:endParaRPr sz="1800" b="1"/>
                    </a:p>
                  </a:txBody>
                  <a:tcPr marL="91450" marR="91450" marT="45725" marB="45725"/>
                </a:tc>
              </a:tr>
              <a:tr h="185425">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US" sz="1800" b="1"/>
                        <a:t>O</a:t>
                      </a:r>
                      <a:endParaRPr sz="1800" b="1"/>
                    </a:p>
                  </a:txBody>
                  <a:tcPr marL="91450" marR="91450" marT="45725" marB="45725"/>
                </a:tc>
                <a:tc>
                  <a:txBody>
                    <a:bodyPr/>
                    <a:lstStyle/>
                    <a:p>
                      <a:pPr marL="0" marR="0" lvl="0" indent="0" algn="l" rtl="0">
                        <a:spcBef>
                          <a:spcPts val="0"/>
                        </a:spcBef>
                        <a:spcAft>
                          <a:spcPts val="0"/>
                        </a:spcAft>
                        <a:buNone/>
                      </a:pPr>
                      <a:r>
                        <a:rPr lang="en-US" sz="1800" b="1"/>
                        <a:t>M</a:t>
                      </a:r>
                      <a:endParaRPr sz="1800" b="1"/>
                    </a:p>
                  </a:txBody>
                  <a:tcPr marL="91450" marR="91450" marT="45725" marB="45725"/>
                </a:tc>
                <a:tc>
                  <a:txBody>
                    <a:bodyPr/>
                    <a:lstStyle/>
                    <a:p>
                      <a:pPr marL="0" marR="0" lvl="0" indent="0" algn="l" rtl="0">
                        <a:spcBef>
                          <a:spcPts val="0"/>
                        </a:spcBef>
                        <a:spcAft>
                          <a:spcPts val="0"/>
                        </a:spcAft>
                        <a:buNone/>
                      </a:pPr>
                      <a:r>
                        <a:rPr lang="en-US" sz="1800" b="1"/>
                        <a:t>P</a:t>
                      </a:r>
                      <a:endParaRPr sz="1800" b="1"/>
                    </a:p>
                  </a:txBody>
                  <a:tcPr marL="91450" marR="91450" marT="45725" marB="45725"/>
                </a:tc>
                <a:tc vMerge="1">
                  <a:txBody>
                    <a:bodyPr/>
                    <a:lstStyle/>
                    <a:p>
                      <a:endParaRPr lang="en-US"/>
                    </a:p>
                  </a:txBody>
                  <a:tcPr/>
                </a:tc>
                <a:tc vMerge="1">
                  <a:txBody>
                    <a:bodyPr/>
                    <a:lstStyle/>
                    <a:p>
                      <a:endParaRPr lang="en-US"/>
                    </a:p>
                  </a:txBody>
                  <a:tcPr/>
                </a:tc>
              </a:tr>
              <a:tr h="370850">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marR="0" lvl="0" indent="0" algn="l" rtl="0">
                        <a:spcBef>
                          <a:spcPts val="0"/>
                        </a:spcBef>
                        <a:spcAft>
                          <a:spcPts val="0"/>
                        </a:spcAft>
                        <a:buNone/>
                      </a:pPr>
                      <a:r>
                        <a:rPr lang="en-US" sz="1800"/>
                        <a:t>7</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7</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E</a:t>
                      </a:r>
                      <a:endParaRPr sz="1800"/>
                    </a:p>
                  </a:txBody>
                  <a:tcPr marL="91450" marR="91450" marT="45725" marB="45725"/>
                </a:tc>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9</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F</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9</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G</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8</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H</a:t>
                      </a:r>
                      <a:endParaRPr sz="1800"/>
                    </a:p>
                  </a:txBody>
                  <a:tcPr marL="91450" marR="91450" marT="45725" marB="45725"/>
                </a:tc>
                <a:tc>
                  <a:txBody>
                    <a:bodyPr/>
                    <a:lstStyle/>
                    <a:p>
                      <a:pPr marL="0" marR="0" lvl="0" indent="0" algn="l" rtl="0">
                        <a:spcBef>
                          <a:spcPts val="0"/>
                        </a:spcBef>
                        <a:spcAft>
                          <a:spcPts val="0"/>
                        </a:spcAft>
                        <a:buNone/>
                      </a:pPr>
                      <a:r>
                        <a:rPr lang="en-US" sz="1800"/>
                        <a:t>E,F</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10</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I</a:t>
                      </a:r>
                      <a:endParaRPr sz="1800"/>
                    </a:p>
                  </a:txBody>
                  <a:tcPr marL="91450" marR="91450" marT="45725" marB="45725"/>
                </a:tc>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8</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J</a:t>
                      </a:r>
                      <a:endParaRPr sz="1800"/>
                    </a:p>
                  </a:txBody>
                  <a:tcPr marL="91450" marR="91450" marT="45725" marB="45725"/>
                </a:tc>
                <a:tc>
                  <a:txBody>
                    <a:bodyPr/>
                    <a:lstStyle/>
                    <a:p>
                      <a:pPr marL="0" marR="0" lvl="0" indent="0" algn="l" rtl="0">
                        <a:spcBef>
                          <a:spcPts val="0"/>
                        </a:spcBef>
                        <a:spcAft>
                          <a:spcPts val="0"/>
                        </a:spcAft>
                        <a:buNone/>
                      </a:pPr>
                      <a:r>
                        <a:rPr lang="en-US" sz="1800"/>
                        <a:t>H,G</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8</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11"/>
        <p:cNvGrpSpPr/>
        <p:nvPr/>
      </p:nvGrpSpPr>
      <p:grpSpPr>
        <a:xfrm>
          <a:off x="0" y="0"/>
          <a:ext cx="0" cy="0"/>
          <a:chOff x="0" y="0"/>
          <a:chExt cx="0" cy="0"/>
        </a:xfrm>
      </p:grpSpPr>
      <p:sp>
        <p:nvSpPr>
          <p:cNvPr id="1212" name="Google Shape;1212;p5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PERT Cont..</a:t>
            </a:r>
            <a:endParaRPr/>
          </a:p>
        </p:txBody>
      </p:sp>
      <p:sp>
        <p:nvSpPr>
          <p:cNvPr id="1213" name="Google Shape;1213;p59"/>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b="1" u="sng"/>
              <a:t>Mean Duration</a:t>
            </a:r>
            <a:endParaRPr/>
          </a:p>
          <a:p>
            <a:pPr marL="274320" lvl="0" indent="-274320" algn="l" rtl="0">
              <a:spcBef>
                <a:spcPts val="600"/>
              </a:spcBef>
              <a:spcAft>
                <a:spcPts val="0"/>
              </a:spcAft>
              <a:buSzPts val="1976"/>
              <a:buNone/>
            </a:pPr>
            <a:r>
              <a:rPr lang="en-US"/>
              <a:t>t</a:t>
            </a:r>
            <a:r>
              <a:rPr lang="en-US" sz="1800"/>
              <a:t>e </a:t>
            </a:r>
            <a:r>
              <a:rPr lang="en-US" sz="2800"/>
              <a:t>= Expected Time</a:t>
            </a:r>
            <a:endParaRPr/>
          </a:p>
          <a:p>
            <a:pPr marL="274320" lvl="0" indent="-274320" algn="l" rtl="0">
              <a:spcBef>
                <a:spcPts val="600"/>
              </a:spcBef>
              <a:spcAft>
                <a:spcPts val="0"/>
              </a:spcAft>
              <a:buSzPts val="1976"/>
              <a:buNone/>
            </a:pPr>
            <a:r>
              <a:rPr lang="en-US"/>
              <a:t>t</a:t>
            </a:r>
            <a:r>
              <a:rPr lang="en-US" sz="1800"/>
              <a:t>m</a:t>
            </a:r>
            <a:r>
              <a:rPr lang="en-US" sz="2400"/>
              <a:t> </a:t>
            </a:r>
            <a:r>
              <a:rPr lang="en-US" sz="2800"/>
              <a:t>= Most Likely Time</a:t>
            </a:r>
            <a:endParaRPr/>
          </a:p>
          <a:p>
            <a:pPr marL="274320" lvl="0" indent="-274320" algn="l" rtl="0">
              <a:spcBef>
                <a:spcPts val="600"/>
              </a:spcBef>
              <a:spcAft>
                <a:spcPts val="0"/>
              </a:spcAft>
              <a:buSzPts val="1976"/>
              <a:buNone/>
            </a:pPr>
            <a:r>
              <a:rPr lang="en-US"/>
              <a:t>t</a:t>
            </a:r>
            <a:r>
              <a:rPr lang="en-US" sz="1800"/>
              <a:t>o</a:t>
            </a:r>
            <a:r>
              <a:rPr lang="en-US" sz="3200"/>
              <a:t> </a:t>
            </a:r>
            <a:r>
              <a:rPr lang="en-US" sz="2800"/>
              <a:t>= Optimistic Time</a:t>
            </a:r>
            <a:endParaRPr/>
          </a:p>
          <a:p>
            <a:pPr marL="274320" lvl="0" indent="-274320" algn="l" rtl="0">
              <a:spcBef>
                <a:spcPts val="600"/>
              </a:spcBef>
              <a:spcAft>
                <a:spcPts val="0"/>
              </a:spcAft>
              <a:buSzPts val="2128"/>
              <a:buNone/>
            </a:pPr>
            <a:r>
              <a:rPr lang="en-US" sz="2800"/>
              <a:t>t</a:t>
            </a:r>
            <a:r>
              <a:rPr lang="en-US" sz="1800"/>
              <a:t>p</a:t>
            </a:r>
            <a:r>
              <a:rPr lang="en-US" sz="2800"/>
              <a:t> = Pessimistic Time</a:t>
            </a:r>
            <a:endParaRPr sz="2800"/>
          </a:p>
          <a:p>
            <a:pPr marL="274320" lvl="0" indent="-274320" algn="l" rtl="0">
              <a:spcBef>
                <a:spcPts val="600"/>
              </a:spcBef>
              <a:spcAft>
                <a:spcPts val="0"/>
              </a:spcAft>
              <a:buSzPts val="2736"/>
              <a:buNone/>
            </a:pPr>
            <a:endParaRPr sz="3600"/>
          </a:p>
          <a:p>
            <a:pPr marL="274320" lvl="0" indent="-274320" algn="l" rtl="0">
              <a:spcBef>
                <a:spcPts val="600"/>
              </a:spcBef>
              <a:spcAft>
                <a:spcPts val="0"/>
              </a:spcAft>
              <a:buSzPts val="1976"/>
              <a:buNone/>
            </a:pPr>
            <a:r>
              <a:rPr lang="en-US"/>
              <a:t>t</a:t>
            </a:r>
            <a:r>
              <a:rPr lang="en-US" sz="1800"/>
              <a:t>e</a:t>
            </a:r>
            <a:r>
              <a:rPr lang="en-US" sz="2800"/>
              <a:t> = (t</a:t>
            </a:r>
            <a:r>
              <a:rPr lang="en-US" sz="2000"/>
              <a:t>o + 4</a:t>
            </a:r>
            <a:r>
              <a:rPr lang="en-US" sz="2800"/>
              <a:t>t</a:t>
            </a:r>
            <a:r>
              <a:rPr lang="en-US" sz="2000"/>
              <a:t>m +</a:t>
            </a:r>
            <a:r>
              <a:rPr lang="en-US" sz="2800"/>
              <a:t> t</a:t>
            </a:r>
            <a:r>
              <a:rPr lang="en-US" sz="1800"/>
              <a:t>p</a:t>
            </a:r>
            <a:r>
              <a:rPr lang="en-US" sz="2800"/>
              <a:t>)/6</a:t>
            </a:r>
            <a:endParaRPr/>
          </a:p>
          <a:p>
            <a:pPr marL="274320" lvl="0" indent="-274320" algn="l" rtl="0">
              <a:spcBef>
                <a:spcPts val="600"/>
              </a:spcBef>
              <a:spcAft>
                <a:spcPts val="0"/>
              </a:spcAft>
              <a:buSzPts val="2736"/>
              <a:buNone/>
            </a:pP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Why planning is necessary?</a:t>
            </a:r>
            <a:endParaRPr/>
          </a:p>
        </p:txBody>
      </p:sp>
      <p:sp>
        <p:nvSpPr>
          <p:cNvPr id="156" name="Google Shape;156;p6"/>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Planning is basis for evaluating progress, </a:t>
            </a:r>
            <a:r>
              <a:rPr lang="en-US" b="1"/>
              <a:t>controlling</a:t>
            </a:r>
            <a:r>
              <a:rPr lang="en-US"/>
              <a:t> the work and making decisions. </a:t>
            </a:r>
            <a:endParaRPr/>
          </a:p>
          <a:p>
            <a:pPr marL="274320" lvl="0" indent="-274320" algn="l" rtl="0">
              <a:spcBef>
                <a:spcPts val="600"/>
              </a:spcBef>
              <a:spcAft>
                <a:spcPts val="0"/>
              </a:spcAft>
              <a:buSzPts val="1976"/>
              <a:buChar char="🞂"/>
            </a:pPr>
            <a:r>
              <a:rPr lang="en-US"/>
              <a:t>For achieving an </a:t>
            </a:r>
            <a:r>
              <a:rPr lang="en-US" b="1"/>
              <a:t>increase in production</a:t>
            </a:r>
            <a:r>
              <a:rPr lang="en-US"/>
              <a:t>. </a:t>
            </a:r>
            <a:endParaRPr/>
          </a:p>
          <a:p>
            <a:pPr marL="274320" lvl="0" indent="-274320" algn="l" rtl="0">
              <a:spcBef>
                <a:spcPts val="600"/>
              </a:spcBef>
              <a:spcAft>
                <a:spcPts val="0"/>
              </a:spcAft>
              <a:buSzPts val="1976"/>
              <a:buChar char="🞂"/>
            </a:pPr>
            <a:r>
              <a:rPr lang="en-US" b="1"/>
              <a:t>Financiers</a:t>
            </a:r>
            <a:r>
              <a:rPr lang="en-US"/>
              <a:t> require a workable plan. </a:t>
            </a:r>
            <a:endParaRPr/>
          </a:p>
          <a:p>
            <a:pPr marL="274320" lvl="0" indent="-274320" algn="l" rtl="0">
              <a:spcBef>
                <a:spcPts val="600"/>
              </a:spcBef>
              <a:spcAft>
                <a:spcPts val="0"/>
              </a:spcAft>
              <a:buSzPts val="1976"/>
              <a:buChar char="🞂"/>
            </a:pPr>
            <a:r>
              <a:rPr lang="en-US"/>
              <a:t>Essential in projects when their is </a:t>
            </a:r>
            <a:r>
              <a:rPr lang="en-US" b="1"/>
              <a:t>transfer of personnel</a:t>
            </a:r>
            <a:r>
              <a:rPr lang="en-US"/>
              <a:t>. </a:t>
            </a:r>
            <a:endParaRPr/>
          </a:p>
          <a:p>
            <a:pPr marL="274320" lvl="0" indent="-274320" algn="l" rtl="0">
              <a:spcBef>
                <a:spcPts val="600"/>
              </a:spcBef>
              <a:spcAft>
                <a:spcPts val="0"/>
              </a:spcAft>
              <a:buSzPts val="1976"/>
              <a:buChar char="🞂"/>
            </a:pPr>
            <a:r>
              <a:rPr lang="en-US" b="1"/>
              <a:t>Minimum risk </a:t>
            </a:r>
            <a:r>
              <a:rPr lang="en-US"/>
              <a:t>of the problems occurring.</a:t>
            </a:r>
            <a:endParaRPr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17"/>
        <p:cNvGrpSpPr/>
        <p:nvPr/>
      </p:nvGrpSpPr>
      <p:grpSpPr>
        <a:xfrm>
          <a:off x="0" y="0"/>
          <a:ext cx="0" cy="0"/>
          <a:chOff x="0" y="0"/>
          <a:chExt cx="0" cy="0"/>
        </a:xfrm>
      </p:grpSpPr>
      <p:sp>
        <p:nvSpPr>
          <p:cNvPr id="1218" name="Google Shape;1218;p61"/>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PERT Cont..</a:t>
            </a:r>
            <a:endParaRPr/>
          </a:p>
        </p:txBody>
      </p:sp>
      <p:sp>
        <p:nvSpPr>
          <p:cNvPr id="1219" name="Google Shape;1219;p61"/>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b="1" u="sng"/>
              <a:t>Variance</a:t>
            </a:r>
            <a:endParaRPr/>
          </a:p>
          <a:p>
            <a:pPr marL="274320" lvl="0" indent="-274320" algn="l" rtl="0">
              <a:spcBef>
                <a:spcPts val="600"/>
              </a:spcBef>
              <a:spcAft>
                <a:spcPts val="0"/>
              </a:spcAft>
              <a:buSzPts val="1976"/>
              <a:buNone/>
            </a:pPr>
            <a:r>
              <a:rPr lang="en-US"/>
              <a:t>σ</a:t>
            </a:r>
            <a:r>
              <a:rPr lang="en-US" baseline="30000"/>
              <a:t>2</a:t>
            </a:r>
            <a:r>
              <a:rPr lang="en-US"/>
              <a:t>=[(t</a:t>
            </a:r>
            <a:r>
              <a:rPr lang="en-US" baseline="-25000"/>
              <a:t>p</a:t>
            </a:r>
            <a:r>
              <a:rPr lang="en-US"/>
              <a:t>-t</a:t>
            </a:r>
            <a:r>
              <a:rPr lang="en-US" baseline="-25000"/>
              <a:t>o</a:t>
            </a:r>
            <a:r>
              <a:rPr lang="en-US"/>
              <a:t>)/6 ]</a:t>
            </a:r>
            <a:r>
              <a:rPr lang="en-US" baseline="30000"/>
              <a:t>2</a:t>
            </a:r>
            <a:endParaRPr/>
          </a:p>
          <a:p>
            <a:pPr marL="274320" lvl="0" indent="-274320" algn="l" rtl="0">
              <a:spcBef>
                <a:spcPts val="600"/>
              </a:spcBef>
              <a:spcAft>
                <a:spcPts val="0"/>
              </a:spcAft>
              <a:buSzPts val="2736"/>
              <a:buNone/>
            </a:pPr>
            <a:endParaRPr sz="3600" baseline="30000"/>
          </a:p>
          <a:p>
            <a:pPr marL="274320" lvl="0" indent="-274320" algn="l" rtl="0">
              <a:spcBef>
                <a:spcPts val="600"/>
              </a:spcBef>
              <a:spcAft>
                <a:spcPts val="0"/>
              </a:spcAft>
              <a:buSzPts val="2736"/>
              <a:buNone/>
            </a:pPr>
            <a:r>
              <a:rPr lang="en-US" sz="3600"/>
              <a:t>σ </a:t>
            </a:r>
            <a:r>
              <a:rPr lang="en-US" sz="2800"/>
              <a:t>= Sigma</a:t>
            </a:r>
            <a:endParaRPr sz="3600" baseline="30000"/>
          </a:p>
          <a:p>
            <a:pPr marL="274320" lvl="0" indent="-274320" algn="l" rtl="0">
              <a:spcBef>
                <a:spcPts val="600"/>
              </a:spcBef>
              <a:spcAft>
                <a:spcPts val="0"/>
              </a:spcAft>
              <a:buSzPts val="2128"/>
              <a:buNone/>
            </a:pPr>
            <a:r>
              <a:rPr lang="en-US" sz="2800" baseline="30000"/>
              <a:t>Variance</a:t>
            </a:r>
            <a:r>
              <a:rPr lang="en-US" sz="2800"/>
              <a:t> = Square root of standard deviation </a:t>
            </a:r>
            <a:endParaRPr sz="2800" baseline="300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223"/>
        <p:cNvGrpSpPr/>
        <p:nvPr/>
      </p:nvGrpSpPr>
      <p:grpSpPr>
        <a:xfrm>
          <a:off x="0" y="0"/>
          <a:ext cx="0" cy="0"/>
          <a:chOff x="0" y="0"/>
          <a:chExt cx="0" cy="0"/>
        </a:xfrm>
      </p:grpSpPr>
      <p:sp>
        <p:nvSpPr>
          <p:cNvPr id="1224" name="Google Shape;1224;p60"/>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PERT Cont..</a:t>
            </a:r>
            <a:endParaRPr/>
          </a:p>
        </p:txBody>
      </p:sp>
      <p:graphicFrame>
        <p:nvGraphicFramePr>
          <p:cNvPr id="1225" name="Google Shape;1225;p60"/>
          <p:cNvGraphicFramePr/>
          <p:nvPr/>
        </p:nvGraphicFramePr>
        <p:xfrm>
          <a:off x="381000" y="1295400"/>
          <a:ext cx="8458225" cy="4440040"/>
        </p:xfrm>
        <a:graphic>
          <a:graphicData uri="http://schemas.openxmlformats.org/drawingml/2006/table">
            <a:tbl>
              <a:tblPr firstRow="1" bandRow="1">
                <a:noFill/>
                <a:tableStyleId>{A2B4AECF-12A0-448B-B277-F804E25501AD}</a:tableStyleId>
              </a:tblPr>
              <a:tblGrid>
                <a:gridCol w="808925"/>
                <a:gridCol w="1674225"/>
                <a:gridCol w="543200"/>
                <a:gridCol w="931175"/>
                <a:gridCol w="1396775"/>
                <a:gridCol w="1707150"/>
                <a:gridCol w="1396775"/>
              </a:tblGrid>
              <a:tr h="185425">
                <a:tc rowSpan="2">
                  <a:txBody>
                    <a:bodyPr/>
                    <a:lstStyle/>
                    <a:p>
                      <a:pPr marL="0" marR="0" lvl="0" indent="0" algn="l" rtl="0">
                        <a:spcBef>
                          <a:spcPts val="0"/>
                        </a:spcBef>
                        <a:spcAft>
                          <a:spcPts val="0"/>
                        </a:spcAft>
                        <a:buNone/>
                      </a:pPr>
                      <a:r>
                        <a:rPr lang="en-US" sz="1800" b="1"/>
                        <a:t>Activity</a:t>
                      </a:r>
                      <a:endParaRPr sz="1800" b="1"/>
                    </a:p>
                  </a:txBody>
                  <a:tcPr marL="91450" marR="91450" marT="45725" marB="45725"/>
                </a:tc>
                <a:tc rowSpan="2">
                  <a:txBody>
                    <a:bodyPr/>
                    <a:lstStyle/>
                    <a:p>
                      <a:pPr marL="0" marR="0" lvl="0" indent="0" algn="l" rtl="0">
                        <a:spcBef>
                          <a:spcPts val="0"/>
                        </a:spcBef>
                        <a:spcAft>
                          <a:spcPts val="0"/>
                        </a:spcAft>
                        <a:buNone/>
                      </a:pPr>
                      <a:r>
                        <a:rPr lang="en-US" sz="1800" b="1"/>
                        <a:t>Predecessors</a:t>
                      </a:r>
                      <a:endParaRPr sz="1800" b="1"/>
                    </a:p>
                  </a:txBody>
                  <a:tcPr marL="91450" marR="91450" marT="45725" marB="45725"/>
                </a:tc>
                <a:tc gridSpan="3">
                  <a:txBody>
                    <a:bodyPr/>
                    <a:lstStyle/>
                    <a:p>
                      <a:pPr marL="0" marR="0" lvl="0" indent="0" algn="ctr" rtl="0">
                        <a:spcBef>
                          <a:spcPts val="0"/>
                        </a:spcBef>
                        <a:spcAft>
                          <a:spcPts val="0"/>
                        </a:spcAft>
                        <a:buNone/>
                      </a:pPr>
                      <a:r>
                        <a:rPr lang="en-US" sz="1800" b="1"/>
                        <a:t>Durations (in Weeks)</a:t>
                      </a:r>
                      <a:endParaRPr sz="1800" b="1"/>
                    </a:p>
                  </a:txBody>
                  <a:tcPr marL="91450" marR="91450" marT="45725" marB="45725"/>
                </a:tc>
                <a:tc hMerge="1">
                  <a:txBody>
                    <a:bodyPr/>
                    <a:lstStyle/>
                    <a:p>
                      <a:endParaRPr lang="en-US"/>
                    </a:p>
                  </a:txBody>
                  <a:tcPr/>
                </a:tc>
                <a:tc hMerge="1">
                  <a:txBody>
                    <a:bodyPr/>
                    <a:lstStyle/>
                    <a:p>
                      <a:endParaRPr lang="en-US"/>
                    </a:p>
                  </a:txBody>
                  <a:tcPr/>
                </a:tc>
                <a:tc rowSpan="2">
                  <a:txBody>
                    <a:bodyPr/>
                    <a:lstStyle/>
                    <a:p>
                      <a:pPr marL="0" marR="0" lvl="0" indent="0" algn="ctr" rtl="0">
                        <a:spcBef>
                          <a:spcPts val="0"/>
                        </a:spcBef>
                        <a:spcAft>
                          <a:spcPts val="0"/>
                        </a:spcAft>
                        <a:buNone/>
                      </a:pPr>
                      <a:r>
                        <a:rPr lang="en-US" sz="1800" b="1"/>
                        <a:t>Mean Duration</a:t>
                      </a:r>
                      <a:endParaRPr sz="1800" b="1"/>
                    </a:p>
                  </a:txBody>
                  <a:tcPr marL="91450" marR="91450" marT="45725" marB="45725"/>
                </a:tc>
                <a:tc rowSpan="2">
                  <a:txBody>
                    <a:bodyPr/>
                    <a:lstStyle/>
                    <a:p>
                      <a:pPr marL="0" marR="0" lvl="0" indent="0" algn="ctr" rtl="0">
                        <a:spcBef>
                          <a:spcPts val="0"/>
                        </a:spcBef>
                        <a:spcAft>
                          <a:spcPts val="0"/>
                        </a:spcAft>
                        <a:buNone/>
                      </a:pPr>
                      <a:r>
                        <a:rPr lang="en-US" sz="1800" b="1"/>
                        <a:t>Variance</a:t>
                      </a:r>
                      <a:endParaRPr sz="1800" b="1"/>
                    </a:p>
                  </a:txBody>
                  <a:tcPr marL="91450" marR="91450" marT="45725" marB="45725"/>
                </a:tc>
              </a:tr>
              <a:tr h="185425">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US" sz="1800" b="1"/>
                        <a:t>O</a:t>
                      </a:r>
                      <a:endParaRPr sz="1800" b="1"/>
                    </a:p>
                  </a:txBody>
                  <a:tcPr marL="91450" marR="91450" marT="45725" marB="45725"/>
                </a:tc>
                <a:tc>
                  <a:txBody>
                    <a:bodyPr/>
                    <a:lstStyle/>
                    <a:p>
                      <a:pPr marL="0" marR="0" lvl="0" indent="0" algn="l" rtl="0">
                        <a:spcBef>
                          <a:spcPts val="0"/>
                        </a:spcBef>
                        <a:spcAft>
                          <a:spcPts val="0"/>
                        </a:spcAft>
                        <a:buNone/>
                      </a:pPr>
                      <a:r>
                        <a:rPr lang="en-US" sz="1800" b="1"/>
                        <a:t>M</a:t>
                      </a:r>
                      <a:endParaRPr sz="1800" b="1"/>
                    </a:p>
                  </a:txBody>
                  <a:tcPr marL="91450" marR="91450" marT="45725" marB="45725"/>
                </a:tc>
                <a:tc>
                  <a:txBody>
                    <a:bodyPr/>
                    <a:lstStyle/>
                    <a:p>
                      <a:pPr marL="0" marR="0" lvl="0" indent="0" algn="l" rtl="0">
                        <a:spcBef>
                          <a:spcPts val="0"/>
                        </a:spcBef>
                        <a:spcAft>
                          <a:spcPts val="0"/>
                        </a:spcAft>
                        <a:buNone/>
                      </a:pPr>
                      <a:r>
                        <a:rPr lang="en-US" sz="1800" b="1"/>
                        <a:t>P</a:t>
                      </a:r>
                      <a:endParaRPr sz="1800" b="1"/>
                    </a:p>
                  </a:txBody>
                  <a:tcPr marL="91450" marR="91450" marT="45725" marB="45725"/>
                </a:tc>
                <a:tc vMerge="1">
                  <a:txBody>
                    <a:bodyPr/>
                    <a:lstStyle/>
                    <a:p>
                      <a:endParaRPr lang="en-US"/>
                    </a:p>
                  </a:txBody>
                  <a:tcPr/>
                </a:tc>
                <a:tc vMerge="1">
                  <a:txBody>
                    <a:bodyPr/>
                    <a:lstStyle/>
                    <a:p>
                      <a:endParaRPr lang="en-US"/>
                    </a:p>
                  </a:txBody>
                  <a:tcPr/>
                </a:tc>
              </a:tr>
              <a:tr h="370850">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marR="0" lvl="0" indent="0" algn="l" rtl="0">
                        <a:spcBef>
                          <a:spcPts val="0"/>
                        </a:spcBef>
                        <a:spcAft>
                          <a:spcPts val="0"/>
                        </a:spcAft>
                        <a:buNone/>
                      </a:pPr>
                      <a:r>
                        <a:rPr lang="en-US" sz="1800"/>
                        <a:t>7</a:t>
                      </a:r>
                      <a:endParaRPr sz="1800"/>
                    </a:p>
                  </a:txBody>
                  <a:tcPr marL="91450" marR="91450" marT="45725" marB="45725"/>
                </a:tc>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7</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E</a:t>
                      </a:r>
                      <a:endParaRPr sz="1800"/>
                    </a:p>
                  </a:txBody>
                  <a:tcPr marL="91450" marR="91450" marT="45725" marB="45725"/>
                </a:tc>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9</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F</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9</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G</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8</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H</a:t>
                      </a:r>
                      <a:endParaRPr sz="1800"/>
                    </a:p>
                  </a:txBody>
                  <a:tcPr marL="91450" marR="91450" marT="45725" marB="45725"/>
                </a:tc>
                <a:tc>
                  <a:txBody>
                    <a:bodyPr/>
                    <a:lstStyle/>
                    <a:p>
                      <a:pPr marL="0" marR="0" lvl="0" indent="0" algn="l" rtl="0">
                        <a:spcBef>
                          <a:spcPts val="0"/>
                        </a:spcBef>
                        <a:spcAft>
                          <a:spcPts val="0"/>
                        </a:spcAft>
                        <a:buNone/>
                      </a:pPr>
                      <a:r>
                        <a:rPr lang="en-US" sz="1800"/>
                        <a:t>E,F</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10</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I</a:t>
                      </a:r>
                      <a:endParaRPr sz="1800"/>
                    </a:p>
                  </a:txBody>
                  <a:tcPr marL="91450" marR="91450" marT="45725" marB="45725"/>
                </a:tc>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8</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r h="370850">
                <a:tc>
                  <a:txBody>
                    <a:bodyPr/>
                    <a:lstStyle/>
                    <a:p>
                      <a:pPr marL="0" marR="0" lvl="0" indent="0" algn="l" rtl="0">
                        <a:spcBef>
                          <a:spcPts val="0"/>
                        </a:spcBef>
                        <a:spcAft>
                          <a:spcPts val="0"/>
                        </a:spcAft>
                        <a:buNone/>
                      </a:pPr>
                      <a:r>
                        <a:rPr lang="en-US" sz="1800"/>
                        <a:t>J</a:t>
                      </a:r>
                      <a:endParaRPr sz="1800"/>
                    </a:p>
                  </a:txBody>
                  <a:tcPr marL="91450" marR="91450" marT="45725" marB="45725"/>
                </a:tc>
                <a:tc>
                  <a:txBody>
                    <a:bodyPr/>
                    <a:lstStyle/>
                    <a:p>
                      <a:pPr marL="0" marR="0" lvl="0" indent="0" algn="l" rtl="0">
                        <a:spcBef>
                          <a:spcPts val="0"/>
                        </a:spcBef>
                        <a:spcAft>
                          <a:spcPts val="0"/>
                        </a:spcAft>
                        <a:buNone/>
                      </a:pPr>
                      <a:r>
                        <a:rPr lang="en-US" sz="1800"/>
                        <a:t>H,G</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8</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62"/>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PERT Cont..</a:t>
            </a:r>
            <a:endParaRPr/>
          </a:p>
        </p:txBody>
      </p:sp>
      <p:graphicFrame>
        <p:nvGraphicFramePr>
          <p:cNvPr id="1231" name="Google Shape;1231;p62"/>
          <p:cNvGraphicFramePr/>
          <p:nvPr/>
        </p:nvGraphicFramePr>
        <p:xfrm>
          <a:off x="381000" y="1295400"/>
          <a:ext cx="8458225" cy="4440040"/>
        </p:xfrm>
        <a:graphic>
          <a:graphicData uri="http://schemas.openxmlformats.org/drawingml/2006/table">
            <a:tbl>
              <a:tblPr firstRow="1" bandRow="1">
                <a:noFill/>
                <a:tableStyleId>{A2B4AECF-12A0-448B-B277-F804E25501AD}</a:tableStyleId>
              </a:tblPr>
              <a:tblGrid>
                <a:gridCol w="808925"/>
                <a:gridCol w="1674225"/>
                <a:gridCol w="543200"/>
                <a:gridCol w="931175"/>
                <a:gridCol w="1396775"/>
                <a:gridCol w="1707150"/>
                <a:gridCol w="1396775"/>
              </a:tblGrid>
              <a:tr h="185425">
                <a:tc rowSpan="2">
                  <a:txBody>
                    <a:bodyPr/>
                    <a:lstStyle/>
                    <a:p>
                      <a:pPr marL="0" marR="0" lvl="0" indent="0" algn="l" rtl="0">
                        <a:spcBef>
                          <a:spcPts val="0"/>
                        </a:spcBef>
                        <a:spcAft>
                          <a:spcPts val="0"/>
                        </a:spcAft>
                        <a:buNone/>
                      </a:pPr>
                      <a:r>
                        <a:rPr lang="en-US" sz="1800" b="1"/>
                        <a:t>Activity</a:t>
                      </a:r>
                      <a:endParaRPr sz="1800" b="1"/>
                    </a:p>
                  </a:txBody>
                  <a:tcPr marL="91450" marR="91450" marT="45725" marB="45725"/>
                </a:tc>
                <a:tc rowSpan="2">
                  <a:txBody>
                    <a:bodyPr/>
                    <a:lstStyle/>
                    <a:p>
                      <a:pPr marL="0" marR="0" lvl="0" indent="0" algn="l" rtl="0">
                        <a:spcBef>
                          <a:spcPts val="0"/>
                        </a:spcBef>
                        <a:spcAft>
                          <a:spcPts val="0"/>
                        </a:spcAft>
                        <a:buNone/>
                      </a:pPr>
                      <a:r>
                        <a:rPr lang="en-US" sz="1800" b="1"/>
                        <a:t>Predecessors</a:t>
                      </a:r>
                      <a:endParaRPr sz="1800" b="1"/>
                    </a:p>
                  </a:txBody>
                  <a:tcPr marL="91450" marR="91450" marT="45725" marB="45725"/>
                </a:tc>
                <a:tc gridSpan="3">
                  <a:txBody>
                    <a:bodyPr/>
                    <a:lstStyle/>
                    <a:p>
                      <a:pPr marL="0" marR="0" lvl="0" indent="0" algn="ctr" rtl="0">
                        <a:spcBef>
                          <a:spcPts val="0"/>
                        </a:spcBef>
                        <a:spcAft>
                          <a:spcPts val="0"/>
                        </a:spcAft>
                        <a:buNone/>
                      </a:pPr>
                      <a:r>
                        <a:rPr lang="en-US" sz="1800" b="1"/>
                        <a:t>Durations (in Weeks)</a:t>
                      </a:r>
                      <a:endParaRPr sz="1800" b="1"/>
                    </a:p>
                  </a:txBody>
                  <a:tcPr marL="91450" marR="91450" marT="45725" marB="45725"/>
                </a:tc>
                <a:tc hMerge="1">
                  <a:txBody>
                    <a:bodyPr/>
                    <a:lstStyle/>
                    <a:p>
                      <a:endParaRPr lang="en-US"/>
                    </a:p>
                  </a:txBody>
                  <a:tcPr/>
                </a:tc>
                <a:tc hMerge="1">
                  <a:txBody>
                    <a:bodyPr/>
                    <a:lstStyle/>
                    <a:p>
                      <a:endParaRPr lang="en-US"/>
                    </a:p>
                  </a:txBody>
                  <a:tcPr/>
                </a:tc>
                <a:tc rowSpan="2">
                  <a:txBody>
                    <a:bodyPr/>
                    <a:lstStyle/>
                    <a:p>
                      <a:pPr marL="0" marR="0" lvl="0" indent="0" algn="ctr" rtl="0">
                        <a:spcBef>
                          <a:spcPts val="0"/>
                        </a:spcBef>
                        <a:spcAft>
                          <a:spcPts val="0"/>
                        </a:spcAft>
                        <a:buNone/>
                      </a:pPr>
                      <a:r>
                        <a:rPr lang="en-US" sz="1800" b="1"/>
                        <a:t>Mean Duration</a:t>
                      </a:r>
                      <a:endParaRPr sz="1800" b="1"/>
                    </a:p>
                  </a:txBody>
                  <a:tcPr marL="91450" marR="91450" marT="45725" marB="45725"/>
                </a:tc>
                <a:tc rowSpan="2">
                  <a:txBody>
                    <a:bodyPr/>
                    <a:lstStyle/>
                    <a:p>
                      <a:pPr marL="0" marR="0" lvl="0" indent="0" algn="ctr" rtl="0">
                        <a:spcBef>
                          <a:spcPts val="0"/>
                        </a:spcBef>
                        <a:spcAft>
                          <a:spcPts val="0"/>
                        </a:spcAft>
                        <a:buNone/>
                      </a:pPr>
                      <a:r>
                        <a:rPr lang="en-US" sz="1800" b="1"/>
                        <a:t>Variance</a:t>
                      </a:r>
                      <a:endParaRPr sz="1800" b="1"/>
                    </a:p>
                  </a:txBody>
                  <a:tcPr marL="91450" marR="91450" marT="45725" marB="45725"/>
                </a:tc>
              </a:tr>
              <a:tr h="185425">
                <a:tc vMerge="1">
                  <a:txBody>
                    <a:bodyPr/>
                    <a:lstStyle/>
                    <a:p>
                      <a:endParaRPr lang="en-US"/>
                    </a:p>
                  </a:txBody>
                  <a:tcPr/>
                </a:tc>
                <a:tc vMerge="1">
                  <a:txBody>
                    <a:bodyPr/>
                    <a:lstStyle/>
                    <a:p>
                      <a:endParaRPr lang="en-US"/>
                    </a:p>
                  </a:txBody>
                  <a:tcPr/>
                </a:tc>
                <a:tc>
                  <a:txBody>
                    <a:bodyPr/>
                    <a:lstStyle/>
                    <a:p>
                      <a:pPr marL="0" marR="0" lvl="0" indent="0" algn="l" rtl="0">
                        <a:spcBef>
                          <a:spcPts val="0"/>
                        </a:spcBef>
                        <a:spcAft>
                          <a:spcPts val="0"/>
                        </a:spcAft>
                        <a:buNone/>
                      </a:pPr>
                      <a:r>
                        <a:rPr lang="en-US" sz="1800" b="1"/>
                        <a:t>O</a:t>
                      </a:r>
                      <a:endParaRPr sz="1800" b="1"/>
                    </a:p>
                  </a:txBody>
                  <a:tcPr marL="91450" marR="91450" marT="45725" marB="45725"/>
                </a:tc>
                <a:tc>
                  <a:txBody>
                    <a:bodyPr/>
                    <a:lstStyle/>
                    <a:p>
                      <a:pPr marL="0" marR="0" lvl="0" indent="0" algn="l" rtl="0">
                        <a:spcBef>
                          <a:spcPts val="0"/>
                        </a:spcBef>
                        <a:spcAft>
                          <a:spcPts val="0"/>
                        </a:spcAft>
                        <a:buNone/>
                      </a:pPr>
                      <a:r>
                        <a:rPr lang="en-US" sz="1800" b="1"/>
                        <a:t>M</a:t>
                      </a:r>
                      <a:endParaRPr sz="1800" b="1"/>
                    </a:p>
                  </a:txBody>
                  <a:tcPr marL="91450" marR="91450" marT="45725" marB="45725"/>
                </a:tc>
                <a:tc>
                  <a:txBody>
                    <a:bodyPr/>
                    <a:lstStyle/>
                    <a:p>
                      <a:pPr marL="0" marR="0" lvl="0" indent="0" algn="l" rtl="0">
                        <a:spcBef>
                          <a:spcPts val="0"/>
                        </a:spcBef>
                        <a:spcAft>
                          <a:spcPts val="0"/>
                        </a:spcAft>
                        <a:buNone/>
                      </a:pPr>
                      <a:r>
                        <a:rPr lang="en-US" sz="1800" b="1"/>
                        <a:t>P</a:t>
                      </a:r>
                      <a:endParaRPr sz="1800" b="1"/>
                    </a:p>
                  </a:txBody>
                  <a:tcPr marL="91450" marR="91450" marT="45725" marB="45725"/>
                </a:tc>
                <a:tc vMerge="1">
                  <a:txBody>
                    <a:bodyPr/>
                    <a:lstStyle/>
                    <a:p>
                      <a:endParaRPr lang="en-US"/>
                    </a:p>
                  </a:txBody>
                  <a:tcPr/>
                </a:tc>
                <a:tc vMerge="1">
                  <a:txBody>
                    <a:bodyPr/>
                    <a:lstStyle/>
                    <a:p>
                      <a:endParaRPr lang="en-US"/>
                    </a:p>
                  </a:txBody>
                  <a:tcPr/>
                </a:tc>
              </a:tr>
              <a:tr h="370850">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marR="0" lvl="0" indent="0" algn="l" rtl="0">
                        <a:spcBef>
                          <a:spcPts val="0"/>
                        </a:spcBef>
                        <a:spcAft>
                          <a:spcPts val="0"/>
                        </a:spcAft>
                        <a:buNone/>
                      </a:pPr>
                      <a:r>
                        <a:rPr lang="en-US" sz="1800"/>
                        <a:t>7</a:t>
                      </a:r>
                      <a:endParaRPr sz="1800"/>
                    </a:p>
                  </a:txBody>
                  <a:tcPr marL="91450" marR="91450" marT="45725" marB="45725"/>
                </a:tc>
                <a:tc>
                  <a:txBody>
                    <a:bodyPr/>
                    <a:lstStyle/>
                    <a:p>
                      <a:pPr marL="0" marR="0" lvl="0" indent="0" algn="l" rtl="0">
                        <a:spcBef>
                          <a:spcPts val="0"/>
                        </a:spcBef>
                        <a:spcAft>
                          <a:spcPts val="0"/>
                        </a:spcAft>
                        <a:buNone/>
                      </a:pPr>
                      <a:r>
                        <a:rPr lang="en-US" sz="1800"/>
                        <a:t>6</a:t>
                      </a:r>
                      <a:endParaRPr sz="1800"/>
                    </a:p>
                  </a:txBody>
                  <a:tcPr marL="91450" marR="91450" marT="45725" marB="45725"/>
                </a:tc>
                <a:tc>
                  <a:txBody>
                    <a:bodyPr/>
                    <a:lstStyle/>
                    <a:p>
                      <a:pPr marL="0" marR="0" lvl="0" indent="0" algn="l" rtl="0">
                        <a:spcBef>
                          <a:spcPts val="0"/>
                        </a:spcBef>
                        <a:spcAft>
                          <a:spcPts val="0"/>
                        </a:spcAft>
                        <a:buNone/>
                      </a:pPr>
                      <a:r>
                        <a:rPr lang="en-US" sz="1800"/>
                        <a:t>0.11</a:t>
                      </a:r>
                      <a:endParaRPr sz="1800"/>
                    </a:p>
                  </a:txBody>
                  <a:tcPr marL="91450" marR="91450" marT="45725" marB="45725"/>
                </a:tc>
              </a:tr>
              <a:tr h="370850">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0.44</a:t>
                      </a:r>
                      <a:endParaRPr sz="1800"/>
                    </a:p>
                  </a:txBody>
                  <a:tcPr marL="91450" marR="91450" marT="45725" marB="45725"/>
                </a:tc>
              </a:tr>
              <a:tr h="370850">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7</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1.00</a:t>
                      </a:r>
                      <a:endParaRPr sz="1800"/>
                    </a:p>
                  </a:txBody>
                  <a:tcPr marL="91450" marR="91450" marT="45725" marB="45725"/>
                </a:tc>
              </a:tr>
              <a:tr h="370850">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A</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0.11</a:t>
                      </a:r>
                      <a:endParaRPr sz="1800"/>
                    </a:p>
                  </a:txBody>
                  <a:tcPr marL="91450" marR="91450" marT="45725" marB="45725"/>
                </a:tc>
              </a:tr>
              <a:tr h="370850">
                <a:tc>
                  <a:txBody>
                    <a:bodyPr/>
                    <a:lstStyle/>
                    <a:p>
                      <a:pPr marL="0" marR="0" lvl="0" indent="0" algn="l" rtl="0">
                        <a:spcBef>
                          <a:spcPts val="0"/>
                        </a:spcBef>
                        <a:spcAft>
                          <a:spcPts val="0"/>
                        </a:spcAft>
                        <a:buNone/>
                      </a:pPr>
                      <a:r>
                        <a:rPr lang="en-US" sz="1800"/>
                        <a:t>E</a:t>
                      </a:r>
                      <a:endParaRPr sz="1800"/>
                    </a:p>
                  </a:txBody>
                  <a:tcPr marL="91450" marR="91450" marT="45725" marB="45725"/>
                </a:tc>
                <a:tc>
                  <a:txBody>
                    <a:bodyPr/>
                    <a:lstStyle/>
                    <a:p>
                      <a:pPr marL="0" marR="0" lvl="0" indent="0" algn="l" rtl="0">
                        <a:spcBef>
                          <a:spcPts val="0"/>
                        </a:spcBef>
                        <a:spcAft>
                          <a:spcPts val="0"/>
                        </a:spcAft>
                        <a:buNone/>
                      </a:pPr>
                      <a:r>
                        <a:rPr lang="en-US" sz="1800"/>
                        <a:t>B</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9</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1.78</a:t>
                      </a:r>
                      <a:endParaRPr sz="1800"/>
                    </a:p>
                  </a:txBody>
                  <a:tcPr marL="91450" marR="91450" marT="45725" marB="45725"/>
                </a:tc>
              </a:tr>
              <a:tr h="370850">
                <a:tc>
                  <a:txBody>
                    <a:bodyPr/>
                    <a:lstStyle/>
                    <a:p>
                      <a:pPr marL="0" marR="0" lvl="0" indent="0" algn="l" rtl="0">
                        <a:spcBef>
                          <a:spcPts val="0"/>
                        </a:spcBef>
                        <a:spcAft>
                          <a:spcPts val="0"/>
                        </a:spcAft>
                        <a:buNone/>
                      </a:pPr>
                      <a:r>
                        <a:rPr lang="en-US" sz="1800"/>
                        <a:t>F</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1</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9</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1.78</a:t>
                      </a:r>
                      <a:endParaRPr sz="1800"/>
                    </a:p>
                  </a:txBody>
                  <a:tcPr marL="91450" marR="91450" marT="45725" marB="45725"/>
                </a:tc>
              </a:tr>
              <a:tr h="370850">
                <a:tc>
                  <a:txBody>
                    <a:bodyPr/>
                    <a:lstStyle/>
                    <a:p>
                      <a:pPr marL="0" marR="0" lvl="0" indent="0" algn="l" rtl="0">
                        <a:spcBef>
                          <a:spcPts val="0"/>
                        </a:spcBef>
                        <a:spcAft>
                          <a:spcPts val="0"/>
                        </a:spcAft>
                        <a:buNone/>
                      </a:pPr>
                      <a:r>
                        <a:rPr lang="en-US" sz="1800"/>
                        <a:t>G</a:t>
                      </a:r>
                      <a:endParaRPr sz="1800"/>
                    </a:p>
                  </a:txBody>
                  <a:tcPr marL="91450" marR="91450" marT="45725" marB="45725"/>
                </a:tc>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8</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1.00</a:t>
                      </a:r>
                      <a:endParaRPr sz="1800"/>
                    </a:p>
                  </a:txBody>
                  <a:tcPr marL="91450" marR="91450" marT="45725" marB="45725"/>
                </a:tc>
              </a:tr>
              <a:tr h="370850">
                <a:tc>
                  <a:txBody>
                    <a:bodyPr/>
                    <a:lstStyle/>
                    <a:p>
                      <a:pPr marL="0" marR="0" lvl="0" indent="0" algn="l" rtl="0">
                        <a:spcBef>
                          <a:spcPts val="0"/>
                        </a:spcBef>
                        <a:spcAft>
                          <a:spcPts val="0"/>
                        </a:spcAft>
                        <a:buNone/>
                      </a:pPr>
                      <a:r>
                        <a:rPr lang="en-US" sz="1800"/>
                        <a:t>H</a:t>
                      </a:r>
                      <a:endParaRPr sz="1800"/>
                    </a:p>
                  </a:txBody>
                  <a:tcPr marL="91450" marR="91450" marT="45725" marB="45725"/>
                </a:tc>
                <a:tc>
                  <a:txBody>
                    <a:bodyPr/>
                    <a:lstStyle/>
                    <a:p>
                      <a:pPr marL="0" marR="0" lvl="0" indent="0" algn="l" rtl="0">
                        <a:spcBef>
                          <a:spcPts val="0"/>
                        </a:spcBef>
                        <a:spcAft>
                          <a:spcPts val="0"/>
                        </a:spcAft>
                        <a:buNone/>
                      </a:pPr>
                      <a:r>
                        <a:rPr lang="en-US" sz="1800"/>
                        <a:t>E,F</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10</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1.00</a:t>
                      </a:r>
                      <a:endParaRPr sz="1800"/>
                    </a:p>
                  </a:txBody>
                  <a:tcPr marL="91450" marR="91450" marT="45725" marB="45725"/>
                </a:tc>
              </a:tr>
              <a:tr h="370850">
                <a:tc>
                  <a:txBody>
                    <a:bodyPr/>
                    <a:lstStyle/>
                    <a:p>
                      <a:pPr marL="0" marR="0" lvl="0" indent="0" algn="l" rtl="0">
                        <a:spcBef>
                          <a:spcPts val="0"/>
                        </a:spcBef>
                        <a:spcAft>
                          <a:spcPts val="0"/>
                        </a:spcAft>
                        <a:buNone/>
                      </a:pPr>
                      <a:r>
                        <a:rPr lang="en-US" sz="1800"/>
                        <a:t>I</a:t>
                      </a:r>
                      <a:endParaRPr sz="1800"/>
                    </a:p>
                  </a:txBody>
                  <a:tcPr marL="91450" marR="91450" marT="45725" marB="45725"/>
                </a:tc>
                <a:tc>
                  <a:txBody>
                    <a:bodyPr/>
                    <a:lstStyle/>
                    <a:p>
                      <a:pPr marL="0" marR="0" lvl="0" indent="0" algn="l" rtl="0">
                        <a:spcBef>
                          <a:spcPts val="0"/>
                        </a:spcBef>
                        <a:spcAft>
                          <a:spcPts val="0"/>
                        </a:spcAft>
                        <a:buNone/>
                      </a:pPr>
                      <a:r>
                        <a:rPr lang="en-US" sz="1800"/>
                        <a:t>D</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8</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1.00</a:t>
                      </a:r>
                      <a:endParaRPr sz="1800"/>
                    </a:p>
                  </a:txBody>
                  <a:tcPr marL="91450" marR="91450" marT="45725" marB="45725"/>
                </a:tc>
              </a:tr>
              <a:tr h="370850">
                <a:tc>
                  <a:txBody>
                    <a:bodyPr/>
                    <a:lstStyle/>
                    <a:p>
                      <a:pPr marL="0" marR="0" lvl="0" indent="0" algn="l" rtl="0">
                        <a:spcBef>
                          <a:spcPts val="0"/>
                        </a:spcBef>
                        <a:spcAft>
                          <a:spcPts val="0"/>
                        </a:spcAft>
                        <a:buNone/>
                      </a:pPr>
                      <a:r>
                        <a:rPr lang="en-US" sz="1800"/>
                        <a:t>J</a:t>
                      </a:r>
                      <a:endParaRPr sz="1800"/>
                    </a:p>
                  </a:txBody>
                  <a:tcPr marL="91450" marR="91450" marT="45725" marB="45725"/>
                </a:tc>
                <a:tc>
                  <a:txBody>
                    <a:bodyPr/>
                    <a:lstStyle/>
                    <a:p>
                      <a:pPr marL="0" marR="0" lvl="0" indent="0" algn="l" rtl="0">
                        <a:spcBef>
                          <a:spcPts val="0"/>
                        </a:spcBef>
                        <a:spcAft>
                          <a:spcPts val="0"/>
                        </a:spcAft>
                        <a:buNone/>
                      </a:pPr>
                      <a:r>
                        <a:rPr lang="en-US" sz="1800"/>
                        <a:t>H,G</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2</a:t>
                      </a:r>
                      <a:endParaRPr sz="1800"/>
                    </a:p>
                  </a:txBody>
                  <a:tcPr marL="91450" marR="91450" marT="45725" marB="45725"/>
                </a:tc>
                <a:tc>
                  <a:txBody>
                    <a:bodyPr/>
                    <a:lstStyle/>
                    <a:p>
                      <a:pPr marL="0" marR="0" lvl="0" indent="0" algn="l" rtl="0">
                        <a:spcBef>
                          <a:spcPts val="0"/>
                        </a:spcBef>
                        <a:spcAft>
                          <a:spcPts val="0"/>
                        </a:spcAft>
                        <a:buNone/>
                      </a:pPr>
                      <a:r>
                        <a:rPr lang="en-US" sz="1800"/>
                        <a:t>8</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1.00</a:t>
                      </a:r>
                      <a:endParaRPr sz="1800"/>
                    </a:p>
                  </a:txBody>
                  <a:tcPr marL="91450" marR="91450" marT="45725" marB="45725"/>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235"/>
        <p:cNvGrpSpPr/>
        <p:nvPr/>
      </p:nvGrpSpPr>
      <p:grpSpPr>
        <a:xfrm>
          <a:off x="0" y="0"/>
          <a:ext cx="0" cy="0"/>
          <a:chOff x="0" y="0"/>
          <a:chExt cx="0" cy="0"/>
        </a:xfrm>
      </p:grpSpPr>
      <p:sp>
        <p:nvSpPr>
          <p:cNvPr id="1236" name="Google Shape;1236;p63"/>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PERT Cont..</a:t>
            </a:r>
            <a:endParaRPr/>
          </a:p>
        </p:txBody>
      </p:sp>
      <p:pic>
        <p:nvPicPr>
          <p:cNvPr id="1237" name="Google Shape;1237;p63"/>
          <p:cNvPicPr preferRelativeResize="0"/>
          <p:nvPr/>
        </p:nvPicPr>
        <p:blipFill rotWithShape="1">
          <a:blip r:embed="rId3">
            <a:alphaModFix/>
          </a:blip>
          <a:srcRect/>
          <a:stretch/>
        </p:blipFill>
        <p:spPr>
          <a:xfrm>
            <a:off x="746125" y="1562100"/>
            <a:ext cx="7650163" cy="3733800"/>
          </a:xfrm>
          <a:prstGeom prst="rect">
            <a:avLst/>
          </a:prstGeom>
          <a:noFill/>
          <a:ln>
            <a:noFill/>
          </a:ln>
        </p:spPr>
      </p:pic>
      <p:sp>
        <p:nvSpPr>
          <p:cNvPr id="1238" name="Google Shape;1238;p63"/>
          <p:cNvSpPr txBox="1"/>
          <p:nvPr/>
        </p:nvSpPr>
        <p:spPr>
          <a:xfrm>
            <a:off x="685800" y="5867400"/>
            <a:ext cx="433464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Assign duration with </a:t>
            </a:r>
            <a:r>
              <a:rPr lang="en-US" sz="1800" b="1">
                <a:solidFill>
                  <a:schemeClr val="dk1"/>
                </a:solidFill>
                <a:latin typeface="Gill Sans"/>
                <a:ea typeface="Gill Sans"/>
                <a:cs typeface="Gill Sans"/>
                <a:sym typeface="Gill Sans"/>
              </a:rPr>
              <a:t>Mean Duration</a:t>
            </a:r>
            <a:r>
              <a:rPr lang="en-US" sz="1800">
                <a:solidFill>
                  <a:schemeClr val="dk1"/>
                </a:solidFill>
                <a:latin typeface="Gill Sans"/>
                <a:ea typeface="Gill Sans"/>
                <a:cs typeface="Gill Sans"/>
                <a:sym typeface="Gill Sans"/>
              </a:rPr>
              <a:t> time.</a:t>
            </a:r>
            <a:endParaRPr sz="1800">
              <a:solidFill>
                <a:schemeClr val="dk1"/>
              </a:solidFill>
              <a:latin typeface="Gill Sans"/>
              <a:ea typeface="Gill Sans"/>
              <a:cs typeface="Gill Sans"/>
              <a:sym typeface="Gill San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242"/>
        <p:cNvGrpSpPr/>
        <p:nvPr/>
      </p:nvGrpSpPr>
      <p:grpSpPr>
        <a:xfrm>
          <a:off x="0" y="0"/>
          <a:ext cx="0" cy="0"/>
          <a:chOff x="0" y="0"/>
          <a:chExt cx="0" cy="0"/>
        </a:xfrm>
      </p:grpSpPr>
      <p:sp>
        <p:nvSpPr>
          <p:cNvPr id="1243" name="Google Shape;1243;p6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PERT Cont..</a:t>
            </a:r>
            <a:endParaRPr/>
          </a:p>
        </p:txBody>
      </p:sp>
      <p:pic>
        <p:nvPicPr>
          <p:cNvPr id="1244" name="Google Shape;1244;p64"/>
          <p:cNvPicPr preferRelativeResize="0"/>
          <p:nvPr/>
        </p:nvPicPr>
        <p:blipFill rotWithShape="1">
          <a:blip r:embed="rId3">
            <a:alphaModFix/>
          </a:blip>
          <a:srcRect/>
          <a:stretch/>
        </p:blipFill>
        <p:spPr>
          <a:xfrm>
            <a:off x="457199" y="1316832"/>
            <a:ext cx="8153401" cy="4458914"/>
          </a:xfrm>
          <a:prstGeom prst="rect">
            <a:avLst/>
          </a:prstGeom>
          <a:noFill/>
          <a:ln>
            <a:noFill/>
          </a:ln>
        </p:spPr>
      </p:pic>
      <p:sp>
        <p:nvSpPr>
          <p:cNvPr id="1245" name="Google Shape;1245;p64"/>
          <p:cNvSpPr txBox="1"/>
          <p:nvPr/>
        </p:nvSpPr>
        <p:spPr>
          <a:xfrm>
            <a:off x="304800" y="5562600"/>
            <a:ext cx="262413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Gill Sans"/>
                <a:ea typeface="Gill Sans"/>
                <a:cs typeface="Gill Sans"/>
                <a:sym typeface="Gill Sans"/>
              </a:rPr>
              <a:t>Critical Path: </a:t>
            </a:r>
            <a:r>
              <a:rPr lang="en-US" sz="1800" dirty="0">
                <a:solidFill>
                  <a:schemeClr val="dk1"/>
                </a:solidFill>
                <a:latin typeface="Gill Sans"/>
                <a:ea typeface="Gill Sans"/>
                <a:cs typeface="Gill Sans"/>
                <a:sym typeface="Gill Sans"/>
              </a:rPr>
              <a:t>C-F-H-J</a:t>
            </a:r>
            <a:endParaRPr sz="1800" dirty="0">
              <a:solidFill>
                <a:schemeClr val="dk1"/>
              </a:solidFill>
              <a:latin typeface="Gill Sans"/>
              <a:ea typeface="Gill Sans"/>
              <a:cs typeface="Gill Sans"/>
              <a:sym typeface="Gill Sans"/>
            </a:endParaRPr>
          </a:p>
        </p:txBody>
      </p:sp>
      <p:sp>
        <p:nvSpPr>
          <p:cNvPr id="1246" name="Google Shape;1246;p64"/>
          <p:cNvSpPr txBox="1"/>
          <p:nvPr/>
        </p:nvSpPr>
        <p:spPr>
          <a:xfrm>
            <a:off x="304800" y="6019800"/>
            <a:ext cx="453194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chemeClr val="dk1"/>
                </a:solidFill>
                <a:latin typeface="Gill Sans"/>
                <a:ea typeface="Gill Sans"/>
                <a:cs typeface="Gill Sans"/>
                <a:sym typeface="Gill Sans"/>
              </a:rPr>
              <a:t>Expected Time, </a:t>
            </a:r>
            <a:r>
              <a:rPr lang="en-US" sz="1800" b="1" dirty="0" err="1">
                <a:solidFill>
                  <a:schemeClr val="dk1"/>
                </a:solidFill>
                <a:latin typeface="Gill Sans"/>
                <a:ea typeface="Gill Sans"/>
                <a:cs typeface="Gill Sans"/>
                <a:sym typeface="Gill Sans"/>
              </a:rPr>
              <a:t>t</a:t>
            </a:r>
            <a:r>
              <a:rPr lang="en-US" sz="1800" b="1" baseline="-25000" dirty="0" err="1">
                <a:solidFill>
                  <a:schemeClr val="dk1"/>
                </a:solidFill>
                <a:latin typeface="Gill Sans"/>
                <a:ea typeface="Gill Sans"/>
                <a:cs typeface="Gill Sans"/>
                <a:sym typeface="Gill Sans"/>
              </a:rPr>
              <a:t>e</a:t>
            </a:r>
            <a:r>
              <a:rPr lang="en-US" sz="1800" b="1" dirty="0">
                <a:solidFill>
                  <a:schemeClr val="dk1"/>
                </a:solidFill>
                <a:latin typeface="Gill Sans"/>
                <a:ea typeface="Gill Sans"/>
                <a:cs typeface="Gill Sans"/>
                <a:sym typeface="Gill Sans"/>
              </a:rPr>
              <a:t> = 4+5+5+3 = 17 Weeks</a:t>
            </a:r>
            <a:endParaRPr sz="1800" dirty="0">
              <a:solidFill>
                <a:schemeClr val="dk1"/>
              </a:solidFill>
              <a:latin typeface="Gill Sans"/>
              <a:ea typeface="Gill Sans"/>
              <a:cs typeface="Gill Sans"/>
              <a:sym typeface="Gill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250"/>
        <p:cNvGrpSpPr/>
        <p:nvPr/>
      </p:nvGrpSpPr>
      <p:grpSpPr>
        <a:xfrm>
          <a:off x="0" y="0"/>
          <a:ext cx="0" cy="0"/>
          <a:chOff x="0" y="0"/>
          <a:chExt cx="0" cy="0"/>
        </a:xfrm>
      </p:grpSpPr>
      <p:sp>
        <p:nvSpPr>
          <p:cNvPr id="1251" name="Google Shape;1251;p6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PERT Cont..</a:t>
            </a:r>
            <a:endParaRPr/>
          </a:p>
        </p:txBody>
      </p:sp>
      <p:graphicFrame>
        <p:nvGraphicFramePr>
          <p:cNvPr id="1252" name="Google Shape;1252;p65"/>
          <p:cNvGraphicFramePr/>
          <p:nvPr/>
        </p:nvGraphicFramePr>
        <p:xfrm>
          <a:off x="457200" y="1219200"/>
          <a:ext cx="8229600" cy="2225100"/>
        </p:xfrm>
        <a:graphic>
          <a:graphicData uri="http://schemas.openxmlformats.org/drawingml/2006/table">
            <a:tbl>
              <a:tblPr firstRow="1" bandRow="1">
                <a:noFill/>
                <a:tableStyleId>{A2B4AECF-12A0-448B-B277-F804E25501AD}</a:tableStyleId>
              </a:tblPr>
              <a:tblGrid>
                <a:gridCol w="2743200"/>
                <a:gridCol w="2743200"/>
                <a:gridCol w="2743200"/>
              </a:tblGrid>
              <a:tr h="370850">
                <a:tc>
                  <a:txBody>
                    <a:bodyPr/>
                    <a:lstStyle/>
                    <a:p>
                      <a:pPr marL="0" marR="0" lvl="0" indent="0" algn="l" rtl="0">
                        <a:spcBef>
                          <a:spcPts val="0"/>
                        </a:spcBef>
                        <a:spcAft>
                          <a:spcPts val="0"/>
                        </a:spcAft>
                        <a:buNone/>
                      </a:pPr>
                      <a:r>
                        <a:rPr lang="en-US" sz="1800" b="1"/>
                        <a:t>Activity</a:t>
                      </a:r>
                      <a:endParaRPr sz="1800" b="1"/>
                    </a:p>
                  </a:txBody>
                  <a:tcPr marL="91450" marR="91450" marT="45725" marB="45725"/>
                </a:tc>
                <a:tc>
                  <a:txBody>
                    <a:bodyPr/>
                    <a:lstStyle/>
                    <a:p>
                      <a:pPr marL="0" marR="0" lvl="0" indent="0" algn="l" rtl="0">
                        <a:spcBef>
                          <a:spcPts val="0"/>
                        </a:spcBef>
                        <a:spcAft>
                          <a:spcPts val="0"/>
                        </a:spcAft>
                        <a:buNone/>
                      </a:pPr>
                      <a:r>
                        <a:rPr lang="en-US" sz="1800" b="1"/>
                        <a:t>Mean Duration</a:t>
                      </a:r>
                      <a:endParaRPr sz="1800" b="1"/>
                    </a:p>
                  </a:txBody>
                  <a:tcPr marL="91450" marR="91450" marT="45725" marB="45725"/>
                </a:tc>
                <a:tc>
                  <a:txBody>
                    <a:bodyPr/>
                    <a:lstStyle/>
                    <a:p>
                      <a:pPr marL="0" marR="0" lvl="0" indent="0" algn="l" rtl="0">
                        <a:spcBef>
                          <a:spcPts val="0"/>
                        </a:spcBef>
                        <a:spcAft>
                          <a:spcPts val="0"/>
                        </a:spcAft>
                        <a:buNone/>
                      </a:pPr>
                      <a:r>
                        <a:rPr lang="en-US" sz="1800" b="1"/>
                        <a:t>Variance</a:t>
                      </a:r>
                      <a:endParaRPr sz="1800" b="1"/>
                    </a:p>
                  </a:txBody>
                  <a:tcPr marL="91450" marR="91450" marT="45725" marB="45725"/>
                </a:tc>
              </a:tr>
              <a:tr h="370850">
                <a:tc>
                  <a:txBody>
                    <a:bodyPr/>
                    <a:lstStyle/>
                    <a:p>
                      <a:pPr marL="0" marR="0" lvl="0" indent="0" algn="l" rtl="0">
                        <a:spcBef>
                          <a:spcPts val="0"/>
                        </a:spcBef>
                        <a:spcAft>
                          <a:spcPts val="0"/>
                        </a:spcAft>
                        <a:buNone/>
                      </a:pPr>
                      <a:r>
                        <a:rPr lang="en-US" sz="1800"/>
                        <a:t>C</a:t>
                      </a:r>
                      <a:endParaRPr sz="1800"/>
                    </a:p>
                  </a:txBody>
                  <a:tcPr marL="91450" marR="91450" marT="45725" marB="45725"/>
                </a:tc>
                <a:tc>
                  <a:txBody>
                    <a:bodyPr/>
                    <a:lstStyle/>
                    <a:p>
                      <a:pPr marL="0" marR="0" lvl="0" indent="0" algn="l" rtl="0">
                        <a:spcBef>
                          <a:spcPts val="0"/>
                        </a:spcBef>
                        <a:spcAft>
                          <a:spcPts val="0"/>
                        </a:spcAft>
                        <a:buNone/>
                      </a:pPr>
                      <a:r>
                        <a:rPr lang="en-US" sz="1800"/>
                        <a:t>4</a:t>
                      </a:r>
                      <a:endParaRPr sz="1800"/>
                    </a:p>
                  </a:txBody>
                  <a:tcPr marL="91450" marR="91450" marT="45725" marB="45725"/>
                </a:tc>
                <a:tc>
                  <a:txBody>
                    <a:bodyPr/>
                    <a:lstStyle/>
                    <a:p>
                      <a:pPr marL="0" marR="0" lvl="0" indent="0" algn="l" rtl="0">
                        <a:spcBef>
                          <a:spcPts val="0"/>
                        </a:spcBef>
                        <a:spcAft>
                          <a:spcPts val="0"/>
                        </a:spcAft>
                        <a:buNone/>
                      </a:pPr>
                      <a:r>
                        <a:rPr lang="en-US" sz="1800"/>
                        <a:t>1.00</a:t>
                      </a:r>
                      <a:endParaRPr sz="1800"/>
                    </a:p>
                  </a:txBody>
                  <a:tcPr marL="91450" marR="91450" marT="45725" marB="45725"/>
                </a:tc>
              </a:tr>
              <a:tr h="370850">
                <a:tc>
                  <a:txBody>
                    <a:bodyPr/>
                    <a:lstStyle/>
                    <a:p>
                      <a:pPr marL="0" marR="0" lvl="0" indent="0" algn="l" rtl="0">
                        <a:spcBef>
                          <a:spcPts val="0"/>
                        </a:spcBef>
                        <a:spcAft>
                          <a:spcPts val="0"/>
                        </a:spcAft>
                        <a:buNone/>
                      </a:pPr>
                      <a:r>
                        <a:rPr lang="en-US" sz="1800"/>
                        <a:t>F</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1.78</a:t>
                      </a:r>
                      <a:endParaRPr sz="1800"/>
                    </a:p>
                  </a:txBody>
                  <a:tcPr marL="91450" marR="91450" marT="45725" marB="45725"/>
                </a:tc>
              </a:tr>
              <a:tr h="370850">
                <a:tc>
                  <a:txBody>
                    <a:bodyPr/>
                    <a:lstStyle/>
                    <a:p>
                      <a:pPr marL="0" marR="0" lvl="0" indent="0" algn="l" rtl="0">
                        <a:spcBef>
                          <a:spcPts val="0"/>
                        </a:spcBef>
                        <a:spcAft>
                          <a:spcPts val="0"/>
                        </a:spcAft>
                        <a:buNone/>
                      </a:pPr>
                      <a:r>
                        <a:rPr lang="en-US" sz="1800"/>
                        <a:t>H</a:t>
                      </a:r>
                      <a:endParaRPr sz="1800"/>
                    </a:p>
                  </a:txBody>
                  <a:tcPr marL="91450" marR="91450" marT="45725" marB="45725"/>
                </a:tc>
                <a:tc>
                  <a:txBody>
                    <a:bodyPr/>
                    <a:lstStyle/>
                    <a:p>
                      <a:pPr marL="0" marR="0" lvl="0" indent="0" algn="l" rtl="0">
                        <a:spcBef>
                          <a:spcPts val="0"/>
                        </a:spcBef>
                        <a:spcAft>
                          <a:spcPts val="0"/>
                        </a:spcAft>
                        <a:buNone/>
                      </a:pPr>
                      <a:r>
                        <a:rPr lang="en-US" sz="1800"/>
                        <a:t>5</a:t>
                      </a:r>
                      <a:endParaRPr sz="1800"/>
                    </a:p>
                  </a:txBody>
                  <a:tcPr marL="91450" marR="91450" marT="45725" marB="45725"/>
                </a:tc>
                <a:tc>
                  <a:txBody>
                    <a:bodyPr/>
                    <a:lstStyle/>
                    <a:p>
                      <a:pPr marL="0" marR="0" lvl="0" indent="0" algn="l" rtl="0">
                        <a:spcBef>
                          <a:spcPts val="0"/>
                        </a:spcBef>
                        <a:spcAft>
                          <a:spcPts val="0"/>
                        </a:spcAft>
                        <a:buNone/>
                      </a:pPr>
                      <a:r>
                        <a:rPr lang="en-US" sz="1800"/>
                        <a:t>1.00</a:t>
                      </a:r>
                      <a:endParaRPr sz="1800"/>
                    </a:p>
                  </a:txBody>
                  <a:tcPr marL="91450" marR="91450" marT="45725" marB="45725"/>
                </a:tc>
              </a:tr>
              <a:tr h="370850">
                <a:tc>
                  <a:txBody>
                    <a:bodyPr/>
                    <a:lstStyle/>
                    <a:p>
                      <a:pPr marL="0" marR="0" lvl="0" indent="0" algn="l" rtl="0">
                        <a:spcBef>
                          <a:spcPts val="0"/>
                        </a:spcBef>
                        <a:spcAft>
                          <a:spcPts val="0"/>
                        </a:spcAft>
                        <a:buNone/>
                      </a:pPr>
                      <a:r>
                        <a:rPr lang="en-US" sz="1800"/>
                        <a:t>J</a:t>
                      </a:r>
                      <a:endParaRPr sz="1800"/>
                    </a:p>
                  </a:txBody>
                  <a:tcPr marL="91450" marR="91450" marT="45725" marB="45725"/>
                </a:tc>
                <a:tc>
                  <a:txBody>
                    <a:bodyPr/>
                    <a:lstStyle/>
                    <a:p>
                      <a:pPr marL="0" marR="0" lvl="0" indent="0" algn="l" rtl="0">
                        <a:spcBef>
                          <a:spcPts val="0"/>
                        </a:spcBef>
                        <a:spcAft>
                          <a:spcPts val="0"/>
                        </a:spcAft>
                        <a:buNone/>
                      </a:pPr>
                      <a:r>
                        <a:rPr lang="en-US" sz="1800"/>
                        <a:t>3</a:t>
                      </a:r>
                      <a:endParaRPr sz="1800"/>
                    </a:p>
                  </a:txBody>
                  <a:tcPr marL="91450" marR="91450" marT="45725" marB="45725"/>
                </a:tc>
                <a:tc>
                  <a:txBody>
                    <a:bodyPr/>
                    <a:lstStyle/>
                    <a:p>
                      <a:pPr marL="0" marR="0" lvl="0" indent="0" algn="l" rtl="0">
                        <a:spcBef>
                          <a:spcPts val="0"/>
                        </a:spcBef>
                        <a:spcAft>
                          <a:spcPts val="0"/>
                        </a:spcAft>
                        <a:buNone/>
                      </a:pPr>
                      <a:r>
                        <a:rPr lang="en-US" sz="1800"/>
                        <a:t>1.00</a:t>
                      </a:r>
                      <a:endParaRPr sz="1800"/>
                    </a:p>
                  </a:txBody>
                  <a:tcPr marL="91450" marR="91450" marT="45725" marB="45725"/>
                </a:tc>
              </a:tr>
              <a:tr h="370850">
                <a:tc>
                  <a:txBody>
                    <a:bodyPr/>
                    <a:lstStyle/>
                    <a:p>
                      <a:pPr marL="0" marR="0" lvl="0" indent="0" algn="l" rtl="0">
                        <a:spcBef>
                          <a:spcPts val="0"/>
                        </a:spcBef>
                        <a:spcAft>
                          <a:spcPts val="0"/>
                        </a:spcAft>
                        <a:buNone/>
                      </a:pPr>
                      <a:r>
                        <a:rPr lang="en-US" sz="1800" b="1"/>
                        <a:t>Total</a:t>
                      </a:r>
                      <a:endParaRPr sz="1800" b="1"/>
                    </a:p>
                  </a:txBody>
                  <a:tcPr marL="91450" marR="91450" marT="45725" marB="45725"/>
                </a:tc>
                <a:tc>
                  <a:txBody>
                    <a:bodyPr/>
                    <a:lstStyle/>
                    <a:p>
                      <a:pPr marL="0" marR="0" lvl="0" indent="0" algn="l" rtl="0">
                        <a:spcBef>
                          <a:spcPts val="0"/>
                        </a:spcBef>
                        <a:spcAft>
                          <a:spcPts val="0"/>
                        </a:spcAft>
                        <a:buNone/>
                      </a:pPr>
                      <a:r>
                        <a:rPr lang="en-US" sz="1800" b="1"/>
                        <a:t>17</a:t>
                      </a:r>
                      <a:endParaRPr sz="1800" b="1"/>
                    </a:p>
                  </a:txBody>
                  <a:tcPr marL="91450" marR="91450" marT="45725" marB="45725"/>
                </a:tc>
                <a:tc>
                  <a:txBody>
                    <a:bodyPr/>
                    <a:lstStyle/>
                    <a:p>
                      <a:pPr marL="0" marR="0" lvl="0" indent="0" algn="l" rtl="0">
                        <a:spcBef>
                          <a:spcPts val="0"/>
                        </a:spcBef>
                        <a:spcAft>
                          <a:spcPts val="0"/>
                        </a:spcAft>
                        <a:buNone/>
                      </a:pPr>
                      <a:r>
                        <a:rPr lang="en-US" sz="1800" b="1"/>
                        <a:t>4.78</a:t>
                      </a:r>
                      <a:endParaRPr sz="1800" b="1"/>
                    </a:p>
                  </a:txBody>
                  <a:tcPr marL="91450" marR="91450" marT="45725" marB="45725"/>
                </a:tc>
              </a:tr>
            </a:tbl>
          </a:graphicData>
        </a:graphic>
      </p:graphicFrame>
      <p:sp>
        <p:nvSpPr>
          <p:cNvPr id="1253" name="Google Shape;1253;p65"/>
          <p:cNvSpPr txBox="1"/>
          <p:nvPr/>
        </p:nvSpPr>
        <p:spPr>
          <a:xfrm>
            <a:off x="457200" y="3733800"/>
            <a:ext cx="6236451"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Standard Deviation</a:t>
            </a:r>
            <a:r>
              <a:rPr lang="en-US" sz="1800">
                <a:solidFill>
                  <a:schemeClr val="dk1"/>
                </a:solidFill>
                <a:latin typeface="Gill Sans"/>
                <a:ea typeface="Gill Sans"/>
                <a:cs typeface="Gill Sans"/>
                <a:sym typeface="Gill Sans"/>
              </a:rPr>
              <a:t>, σ = √ (∑ variance) = √ 4.78 = 2.19 weeks</a:t>
            </a:r>
            <a:endParaRPr sz="1800">
              <a:solidFill>
                <a:schemeClr val="dk1"/>
              </a:solidFill>
              <a:latin typeface="Gill Sans"/>
              <a:ea typeface="Gill Sans"/>
              <a:cs typeface="Gill Sans"/>
              <a:sym typeface="Gill Sans"/>
            </a:endParaRPr>
          </a:p>
        </p:txBody>
      </p:sp>
      <p:sp>
        <p:nvSpPr>
          <p:cNvPr id="1254" name="Google Shape;1254;p65"/>
          <p:cNvSpPr txBox="1"/>
          <p:nvPr/>
        </p:nvSpPr>
        <p:spPr>
          <a:xfrm>
            <a:off x="381000" y="5162552"/>
            <a:ext cx="43220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P (x ≤ 22) = P [ (x-µ)/</a:t>
            </a:r>
            <a:r>
              <a:rPr lang="en-US" sz="1800">
                <a:solidFill>
                  <a:schemeClr val="dk1"/>
                </a:solidFill>
                <a:latin typeface="Gill Sans"/>
                <a:ea typeface="Gill Sans"/>
                <a:cs typeface="Gill Sans"/>
                <a:sym typeface="Gill Sans"/>
              </a:rPr>
              <a:t> σ ≤ (22 - 17)/2.19</a:t>
            </a:r>
            <a:r>
              <a:rPr lang="en-US" sz="1800" b="1">
                <a:solidFill>
                  <a:schemeClr val="dk1"/>
                </a:solidFill>
                <a:latin typeface="Gill Sans"/>
                <a:ea typeface="Gill Sans"/>
                <a:cs typeface="Gill Sans"/>
                <a:sym typeface="Gill Sans"/>
              </a:rPr>
              <a:t> ]</a:t>
            </a:r>
            <a:endParaRPr sz="1800">
              <a:solidFill>
                <a:schemeClr val="dk1"/>
              </a:solidFill>
              <a:latin typeface="Gill Sans"/>
              <a:ea typeface="Gill Sans"/>
              <a:cs typeface="Gill Sans"/>
              <a:sym typeface="Gill Sans"/>
            </a:endParaRPr>
          </a:p>
        </p:txBody>
      </p:sp>
      <p:sp>
        <p:nvSpPr>
          <p:cNvPr id="1255" name="Google Shape;1255;p65"/>
          <p:cNvSpPr txBox="1"/>
          <p:nvPr/>
        </p:nvSpPr>
        <p:spPr>
          <a:xfrm>
            <a:off x="1447800" y="5562600"/>
            <a:ext cx="15808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 P [z</a:t>
            </a:r>
            <a:r>
              <a:rPr lang="en-US" sz="1800">
                <a:solidFill>
                  <a:schemeClr val="dk1"/>
                </a:solidFill>
                <a:latin typeface="Gill Sans"/>
                <a:ea typeface="Gill Sans"/>
                <a:cs typeface="Gill Sans"/>
                <a:sym typeface="Gill Sans"/>
              </a:rPr>
              <a:t> ≤ 2.28</a:t>
            </a:r>
            <a:r>
              <a:rPr lang="en-US" sz="1800" b="1">
                <a:solidFill>
                  <a:schemeClr val="dk1"/>
                </a:solidFill>
                <a:latin typeface="Gill Sans"/>
                <a:ea typeface="Gill Sans"/>
                <a:cs typeface="Gill Sans"/>
                <a:sym typeface="Gill Sans"/>
              </a:rPr>
              <a:t>]</a:t>
            </a:r>
            <a:endParaRPr sz="1800">
              <a:solidFill>
                <a:schemeClr val="dk1"/>
              </a:solidFill>
              <a:latin typeface="Gill Sans"/>
              <a:ea typeface="Gill Sans"/>
              <a:cs typeface="Gill Sans"/>
              <a:sym typeface="Gill Sans"/>
            </a:endParaRPr>
          </a:p>
        </p:txBody>
      </p:sp>
      <p:sp>
        <p:nvSpPr>
          <p:cNvPr id="1256" name="Google Shape;1256;p65"/>
          <p:cNvSpPr txBox="1"/>
          <p:nvPr/>
        </p:nvSpPr>
        <p:spPr>
          <a:xfrm>
            <a:off x="304800" y="4495800"/>
            <a:ext cx="7989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rgbClr val="C00000"/>
                </a:solidFill>
                <a:latin typeface="Gill Sans"/>
                <a:ea typeface="Gill Sans"/>
                <a:cs typeface="Gill Sans"/>
                <a:sym typeface="Gill Sans"/>
              </a:rPr>
              <a:t>What is the probability of completing the project on or before 22 weeks?</a:t>
            </a:r>
            <a:endParaRPr sz="1800">
              <a:solidFill>
                <a:srgbClr val="C00000"/>
              </a:solidFill>
              <a:latin typeface="Gill Sans"/>
              <a:ea typeface="Gill Sans"/>
              <a:cs typeface="Gill Sans"/>
              <a:sym typeface="Gill San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6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PERT Cont..</a:t>
            </a:r>
            <a:endParaRPr/>
          </a:p>
        </p:txBody>
      </p:sp>
      <p:sp>
        <p:nvSpPr>
          <p:cNvPr id="1262" name="Google Shape;1262;p66"/>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The standard normal distribution formula is below:</a:t>
            </a:r>
            <a:endParaRPr/>
          </a:p>
          <a:p>
            <a:pPr marL="274320" lvl="0" indent="-274320" algn="l" rtl="0">
              <a:spcBef>
                <a:spcPts val="600"/>
              </a:spcBef>
              <a:spcAft>
                <a:spcPts val="0"/>
              </a:spcAft>
              <a:buSzPts val="1976"/>
              <a:buChar char="🞂"/>
            </a:pPr>
            <a:r>
              <a:rPr lang="en-US" b="1"/>
              <a:t>Z – Score = ( X – µ ) / σ</a:t>
            </a:r>
            <a:endParaRPr/>
          </a:p>
          <a:p>
            <a:pPr marL="274320" lvl="0" indent="-274320" algn="l" rtl="0">
              <a:spcBef>
                <a:spcPts val="600"/>
              </a:spcBef>
              <a:spcAft>
                <a:spcPts val="0"/>
              </a:spcAft>
              <a:buSzPts val="1976"/>
              <a:buChar char="🞂"/>
            </a:pPr>
            <a:r>
              <a:rPr lang="en-US"/>
              <a:t>Where,</a:t>
            </a:r>
            <a:endParaRPr/>
          </a:p>
          <a:p>
            <a:pPr marL="274320" lvl="0" indent="-274320" algn="l" rtl="0">
              <a:spcBef>
                <a:spcPts val="600"/>
              </a:spcBef>
              <a:spcAft>
                <a:spcPts val="0"/>
              </a:spcAft>
              <a:buSzPts val="1976"/>
              <a:buChar char="🞂"/>
            </a:pPr>
            <a:r>
              <a:rPr lang="en-US"/>
              <a:t>X is a normal random variable</a:t>
            </a:r>
            <a:endParaRPr/>
          </a:p>
          <a:p>
            <a:pPr marL="274320" lvl="0" indent="-274320" algn="l" rtl="0">
              <a:spcBef>
                <a:spcPts val="600"/>
              </a:spcBef>
              <a:spcAft>
                <a:spcPts val="0"/>
              </a:spcAft>
              <a:buSzPts val="1976"/>
              <a:buChar char="🞂"/>
            </a:pPr>
            <a:r>
              <a:rPr lang="en-US"/>
              <a:t>µ is the average or the mean</a:t>
            </a:r>
            <a:endParaRPr/>
          </a:p>
          <a:p>
            <a:pPr marL="274320" lvl="0" indent="-274320" algn="l" rtl="0">
              <a:spcBef>
                <a:spcPts val="600"/>
              </a:spcBef>
              <a:spcAft>
                <a:spcPts val="0"/>
              </a:spcAft>
              <a:buSzPts val="1976"/>
              <a:buChar char="🞂"/>
            </a:pPr>
            <a:r>
              <a:rPr lang="en-US"/>
              <a:t>σ is the standard deviation</a:t>
            </a:r>
            <a:endParaRPr/>
          </a:p>
          <a:p>
            <a:pPr marL="274320" lvl="0" indent="-148844" algn="l" rtl="0">
              <a:spcBef>
                <a:spcPts val="600"/>
              </a:spcBef>
              <a:spcAft>
                <a:spcPts val="0"/>
              </a:spcAft>
              <a:buSzPts val="1976"/>
              <a:buNone/>
            </a:pPr>
            <a:endParaRPr/>
          </a:p>
        </p:txBody>
      </p:sp>
      <p:sp>
        <p:nvSpPr>
          <p:cNvPr id="1263" name="Google Shape;1263;p66"/>
          <p:cNvSpPr txBox="1"/>
          <p:nvPr/>
        </p:nvSpPr>
        <p:spPr>
          <a:xfrm>
            <a:off x="533400" y="4419600"/>
            <a:ext cx="43220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P (x ≤ 22) = P [ (x-µ)/</a:t>
            </a:r>
            <a:r>
              <a:rPr lang="en-US" sz="1800">
                <a:solidFill>
                  <a:schemeClr val="dk1"/>
                </a:solidFill>
                <a:latin typeface="Gill Sans"/>
                <a:ea typeface="Gill Sans"/>
                <a:cs typeface="Gill Sans"/>
                <a:sym typeface="Gill Sans"/>
              </a:rPr>
              <a:t> σ ≤ (22 - 17)/2.19</a:t>
            </a:r>
            <a:r>
              <a:rPr lang="en-US" sz="1800" b="1">
                <a:solidFill>
                  <a:schemeClr val="dk1"/>
                </a:solidFill>
                <a:latin typeface="Gill Sans"/>
                <a:ea typeface="Gill Sans"/>
                <a:cs typeface="Gill Sans"/>
                <a:sym typeface="Gill Sans"/>
              </a:rPr>
              <a:t> ]</a:t>
            </a:r>
            <a:endParaRPr sz="1800">
              <a:solidFill>
                <a:schemeClr val="dk1"/>
              </a:solidFill>
              <a:latin typeface="Gill Sans"/>
              <a:ea typeface="Gill Sans"/>
              <a:cs typeface="Gill Sans"/>
              <a:sym typeface="Gill Sans"/>
            </a:endParaRPr>
          </a:p>
        </p:txBody>
      </p:sp>
      <p:sp>
        <p:nvSpPr>
          <p:cNvPr id="1264" name="Google Shape;1264;p66"/>
          <p:cNvSpPr txBox="1"/>
          <p:nvPr/>
        </p:nvSpPr>
        <p:spPr>
          <a:xfrm>
            <a:off x="1600200" y="4819648"/>
            <a:ext cx="1580882"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 P [z</a:t>
            </a:r>
            <a:r>
              <a:rPr lang="en-US" sz="1800">
                <a:solidFill>
                  <a:schemeClr val="dk1"/>
                </a:solidFill>
                <a:latin typeface="Gill Sans"/>
                <a:ea typeface="Gill Sans"/>
                <a:cs typeface="Gill Sans"/>
                <a:sym typeface="Gill Sans"/>
              </a:rPr>
              <a:t> ≤ 2.28</a:t>
            </a:r>
            <a:r>
              <a:rPr lang="en-US" sz="1800" b="1">
                <a:solidFill>
                  <a:schemeClr val="dk1"/>
                </a:solidFill>
                <a:latin typeface="Gill Sans"/>
                <a:ea typeface="Gill Sans"/>
                <a:cs typeface="Gill Sans"/>
                <a:sym typeface="Gill Sans"/>
              </a:rPr>
              <a:t>]</a:t>
            </a:r>
            <a:endParaRPr sz="1800">
              <a:solidFill>
                <a:schemeClr val="dk1"/>
              </a:solidFill>
              <a:latin typeface="Gill Sans"/>
              <a:ea typeface="Gill Sans"/>
              <a:cs typeface="Gill Sans"/>
              <a:sym typeface="Gill Sans"/>
            </a:endParaRPr>
          </a:p>
        </p:txBody>
      </p:sp>
      <p:sp>
        <p:nvSpPr>
          <p:cNvPr id="1265" name="Google Shape;1265;p66"/>
          <p:cNvSpPr txBox="1"/>
          <p:nvPr/>
        </p:nvSpPr>
        <p:spPr>
          <a:xfrm>
            <a:off x="1600200" y="5334000"/>
            <a:ext cx="17828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Gill Sans"/>
                <a:ea typeface="Gill Sans"/>
                <a:cs typeface="Gill Sans"/>
                <a:sym typeface="Gill Sans"/>
              </a:rPr>
              <a:t>2.28 = 2.2+0.08</a:t>
            </a:r>
            <a:endParaRPr sz="1800">
              <a:solidFill>
                <a:schemeClr val="dk1"/>
              </a:solidFill>
              <a:latin typeface="Gill Sans"/>
              <a:ea typeface="Gill Sans"/>
              <a:cs typeface="Gill Sans"/>
              <a:sym typeface="Gill San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270"/>
        <p:cNvGrpSpPr/>
        <p:nvPr/>
      </p:nvGrpSpPr>
      <p:grpSpPr>
        <a:xfrm>
          <a:off x="0" y="0"/>
          <a:ext cx="0" cy="0"/>
          <a:chOff x="0" y="0"/>
          <a:chExt cx="0" cy="0"/>
        </a:xfrm>
      </p:grpSpPr>
      <p:sp>
        <p:nvSpPr>
          <p:cNvPr id="1271" name="Google Shape;1271;p6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Standard Normal Distribution Table</a:t>
            </a:r>
            <a:endParaRPr/>
          </a:p>
        </p:txBody>
      </p:sp>
      <p:sp>
        <p:nvSpPr>
          <p:cNvPr id="1272" name="Google Shape;1272;p67"/>
          <p:cNvSpPr txBox="1"/>
          <p:nvPr/>
        </p:nvSpPr>
        <p:spPr>
          <a:xfrm>
            <a:off x="381000" y="1219200"/>
            <a:ext cx="5738366"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Gill Sans"/>
                <a:ea typeface="Gill Sans"/>
                <a:cs typeface="Gill Sans"/>
                <a:sym typeface="Gill Sans"/>
              </a:rPr>
              <a:t>Standard normal distribution, </a:t>
            </a:r>
            <a:r>
              <a:rPr lang="en-US" sz="1800" b="1">
                <a:solidFill>
                  <a:schemeClr val="dk1"/>
                </a:solidFill>
                <a:latin typeface="Gill Sans"/>
                <a:ea typeface="Gill Sans"/>
                <a:cs typeface="Gill Sans"/>
                <a:sym typeface="Gill Sans"/>
              </a:rPr>
              <a:t>Z –score = 2.28 = 2.2+0.08</a:t>
            </a:r>
            <a:endParaRPr sz="1800">
              <a:solidFill>
                <a:schemeClr val="dk1"/>
              </a:solidFill>
              <a:latin typeface="Gill Sans"/>
              <a:ea typeface="Gill Sans"/>
              <a:cs typeface="Gill Sans"/>
              <a:sym typeface="Gill Sans"/>
            </a:endParaRPr>
          </a:p>
        </p:txBody>
      </p:sp>
      <p:pic>
        <p:nvPicPr>
          <p:cNvPr id="1273" name="Google Shape;1273;p67"/>
          <p:cNvPicPr preferRelativeResize="0"/>
          <p:nvPr/>
        </p:nvPicPr>
        <p:blipFill rotWithShape="1">
          <a:blip r:embed="rId3">
            <a:alphaModFix/>
          </a:blip>
          <a:srcRect/>
          <a:stretch/>
        </p:blipFill>
        <p:spPr>
          <a:xfrm>
            <a:off x="381000" y="1657350"/>
            <a:ext cx="8012113" cy="49720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277"/>
        <p:cNvGrpSpPr/>
        <p:nvPr/>
      </p:nvGrpSpPr>
      <p:grpSpPr>
        <a:xfrm>
          <a:off x="0" y="0"/>
          <a:ext cx="0" cy="0"/>
          <a:chOff x="0" y="0"/>
          <a:chExt cx="0" cy="0"/>
        </a:xfrm>
      </p:grpSpPr>
      <p:sp>
        <p:nvSpPr>
          <p:cNvPr id="1278" name="Google Shape;1278;p68"/>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2:21 PM</a:t>
            </a:r>
            <a:endParaRPr/>
          </a:p>
        </p:txBody>
      </p:sp>
      <p:sp>
        <p:nvSpPr>
          <p:cNvPr id="1279" name="Google Shape;1279;p68"/>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68</a:t>
            </a:fld>
            <a:endParaRPr sz="1400">
              <a:solidFill>
                <a:schemeClr val="dk2"/>
              </a:solidFill>
              <a:latin typeface="Gill Sans"/>
              <a:ea typeface="Gill Sans"/>
              <a:cs typeface="Gill Sans"/>
              <a:sym typeface="Gill Sans"/>
            </a:endParaRPr>
          </a:p>
        </p:txBody>
      </p:sp>
      <p:sp>
        <p:nvSpPr>
          <p:cNvPr id="1280" name="Google Shape;1280;p68"/>
          <p:cNvSpPr/>
          <p:nvPr/>
        </p:nvSpPr>
        <p:spPr>
          <a:xfrm>
            <a:off x="685800" y="381000"/>
            <a:ext cx="60960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Network Analysis (Computation)</a:t>
            </a:r>
            <a:endParaRPr sz="2800" b="1">
              <a:solidFill>
                <a:schemeClr val="dk1"/>
              </a:solidFill>
              <a:latin typeface="Gill Sans"/>
              <a:ea typeface="Gill Sans"/>
              <a:cs typeface="Gill Sans"/>
              <a:sym typeface="Gill Sans"/>
            </a:endParaRPr>
          </a:p>
        </p:txBody>
      </p:sp>
      <p:sp>
        <p:nvSpPr>
          <p:cNvPr id="1281" name="Google Shape;1281;p68"/>
          <p:cNvSpPr txBox="1"/>
          <p:nvPr/>
        </p:nvSpPr>
        <p:spPr>
          <a:xfrm>
            <a:off x="1066800" y="1676400"/>
            <a:ext cx="7543800" cy="3940175"/>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rgbClr val="FF0000"/>
              </a:buClr>
              <a:buSzPts val="2400"/>
              <a:buFont typeface="Bookman Old Style"/>
              <a:buAutoNum type="arabicPeriod"/>
            </a:pPr>
            <a:r>
              <a:rPr lang="en-US" sz="2400" b="1">
                <a:solidFill>
                  <a:schemeClr val="dk1"/>
                </a:solidFill>
                <a:latin typeface="Gill Sans"/>
                <a:ea typeface="Gill Sans"/>
                <a:cs typeface="Gill Sans"/>
                <a:sym typeface="Gill Sans"/>
              </a:rPr>
              <a:t>Total Float (TF)</a:t>
            </a:r>
            <a:endParaRPr/>
          </a:p>
          <a:p>
            <a:pPr marL="457200" marR="0" lvl="0" indent="-457200" algn="just" rtl="0">
              <a:spcBef>
                <a:spcPts val="0"/>
              </a:spcBef>
              <a:spcAft>
                <a:spcPts val="0"/>
              </a:spcAft>
              <a:buNone/>
            </a:pPr>
            <a:endParaRPr sz="1000">
              <a:solidFill>
                <a:schemeClr val="dk1"/>
              </a:solidFill>
              <a:latin typeface="Gill Sans"/>
              <a:ea typeface="Gill Sans"/>
              <a:cs typeface="Gill Sans"/>
              <a:sym typeface="Gill Sans"/>
            </a:endParaRPr>
          </a:p>
          <a:p>
            <a:pPr marL="0" marR="0" lvl="0" indent="0" algn="just" rtl="0">
              <a:spcBef>
                <a:spcPts val="0"/>
              </a:spcBef>
              <a:spcAft>
                <a:spcPts val="0"/>
              </a:spcAft>
              <a:buNone/>
            </a:pPr>
            <a:endParaRPr sz="800">
              <a:solidFill>
                <a:schemeClr val="dk1"/>
              </a:solidFill>
              <a:latin typeface="Gill Sans"/>
              <a:ea typeface="Gill Sans"/>
              <a:cs typeface="Gill Sans"/>
              <a:sym typeface="Gill Sans"/>
            </a:endParaRPr>
          </a:p>
          <a:p>
            <a:pPr marL="363538" marR="0" lvl="0" indent="-363538" algn="just" rtl="0">
              <a:spcBef>
                <a:spcPts val="0"/>
              </a:spcBef>
              <a:spcAft>
                <a:spcPts val="0"/>
              </a:spcAft>
              <a:buClr>
                <a:srgbClr val="FF0000"/>
              </a:buClr>
              <a:buSzPts val="2400"/>
              <a:buFont typeface="Noto Sans Symbols"/>
              <a:buChar char="❑"/>
            </a:pPr>
            <a:r>
              <a:rPr lang="en-US" sz="2400" b="1">
                <a:solidFill>
                  <a:schemeClr val="dk1"/>
                </a:solidFill>
                <a:latin typeface="Gill Sans"/>
                <a:ea typeface="Gill Sans"/>
                <a:cs typeface="Gill Sans"/>
                <a:sym typeface="Gill Sans"/>
              </a:rPr>
              <a:t>Total float or path float </a:t>
            </a:r>
            <a:r>
              <a:rPr lang="en-US" sz="2400">
                <a:solidFill>
                  <a:schemeClr val="dk1"/>
                </a:solidFill>
                <a:latin typeface="Gill Sans"/>
                <a:ea typeface="Gill Sans"/>
                <a:cs typeface="Gill Sans"/>
                <a:sym typeface="Gill Sans"/>
              </a:rPr>
              <a:t>is the amount of time that an activity’s completion may be delayed </a:t>
            </a:r>
            <a:r>
              <a:rPr lang="en-US" sz="2400" b="1" i="1">
                <a:solidFill>
                  <a:schemeClr val="dk1"/>
                </a:solidFill>
                <a:latin typeface="Gill Sans"/>
                <a:ea typeface="Gill Sans"/>
                <a:cs typeface="Gill Sans"/>
                <a:sym typeface="Gill Sans"/>
              </a:rPr>
              <a:t>without extending </a:t>
            </a:r>
            <a:r>
              <a:rPr lang="en-US" sz="2400" b="1" i="1" u="sng">
                <a:solidFill>
                  <a:schemeClr val="dk1"/>
                </a:solidFill>
                <a:latin typeface="Gill Sans"/>
                <a:ea typeface="Gill Sans"/>
                <a:cs typeface="Gill Sans"/>
                <a:sym typeface="Gill Sans"/>
              </a:rPr>
              <a:t>project completion time</a:t>
            </a:r>
            <a:r>
              <a:rPr lang="en-US" sz="2400">
                <a:solidFill>
                  <a:schemeClr val="dk1"/>
                </a:solidFill>
                <a:latin typeface="Gill Sans"/>
                <a:ea typeface="Gill Sans"/>
                <a:cs typeface="Gill Sans"/>
                <a:sym typeface="Gill Sans"/>
              </a:rPr>
              <a:t>.</a:t>
            </a:r>
            <a:endParaRPr/>
          </a:p>
          <a:p>
            <a:pPr marL="363538" marR="0" lvl="0" indent="-363538" algn="just" rtl="0">
              <a:spcBef>
                <a:spcPts val="0"/>
              </a:spcBef>
              <a:spcAft>
                <a:spcPts val="0"/>
              </a:spcAft>
              <a:buNone/>
            </a:pPr>
            <a:endParaRPr sz="2400">
              <a:solidFill>
                <a:schemeClr val="dk1"/>
              </a:solidFill>
              <a:latin typeface="Gill Sans"/>
              <a:ea typeface="Gill Sans"/>
              <a:cs typeface="Gill Sans"/>
              <a:sym typeface="Gill Sans"/>
            </a:endParaRPr>
          </a:p>
          <a:p>
            <a:pPr marL="363538" marR="0" lvl="0" indent="-363538" algn="just" rtl="0">
              <a:spcBef>
                <a:spcPts val="0"/>
              </a:spcBef>
              <a:spcAft>
                <a:spcPts val="0"/>
              </a:spcAft>
              <a:buNone/>
            </a:pPr>
            <a:endParaRPr sz="800">
              <a:solidFill>
                <a:schemeClr val="dk1"/>
              </a:solidFill>
              <a:latin typeface="Gill Sans"/>
              <a:ea typeface="Gill Sans"/>
              <a:cs typeface="Gill Sans"/>
              <a:sym typeface="Gill Sans"/>
            </a:endParaRPr>
          </a:p>
          <a:p>
            <a:pPr marL="363538" marR="0" lvl="0" indent="-363538" algn="just" rtl="0">
              <a:spcBef>
                <a:spcPts val="0"/>
              </a:spcBef>
              <a:spcAft>
                <a:spcPts val="0"/>
              </a:spcAft>
              <a:buClr>
                <a:srgbClr val="FF0000"/>
              </a:buClr>
              <a:buSzPts val="2400"/>
              <a:buFont typeface="Noto Sans Symbols"/>
              <a:buChar char="❑"/>
            </a:pPr>
            <a:r>
              <a:rPr lang="en-US" sz="2400" b="1">
                <a:solidFill>
                  <a:schemeClr val="dk1"/>
                </a:solidFill>
                <a:latin typeface="Gill Sans"/>
                <a:ea typeface="Gill Sans"/>
                <a:cs typeface="Gill Sans"/>
                <a:sym typeface="Gill Sans"/>
              </a:rPr>
              <a:t>Total floa</a:t>
            </a:r>
            <a:r>
              <a:rPr lang="en-US" sz="2400">
                <a:solidFill>
                  <a:schemeClr val="dk1"/>
                </a:solidFill>
                <a:latin typeface="Gill Sans"/>
                <a:ea typeface="Gill Sans"/>
                <a:cs typeface="Gill Sans"/>
                <a:sym typeface="Gill Sans"/>
              </a:rPr>
              <a:t>t or path float is the amount of time that an activity’s completion may be delayed </a:t>
            </a:r>
            <a:r>
              <a:rPr lang="en-US" sz="2400" b="1" i="1">
                <a:solidFill>
                  <a:schemeClr val="dk1"/>
                </a:solidFill>
                <a:latin typeface="Gill Sans"/>
                <a:ea typeface="Gill Sans"/>
                <a:cs typeface="Gill Sans"/>
                <a:sym typeface="Gill Sans"/>
              </a:rPr>
              <a:t>without affecting </a:t>
            </a:r>
            <a:r>
              <a:rPr lang="en-US" sz="2400" b="1" i="1" u="sng">
                <a:solidFill>
                  <a:schemeClr val="dk1"/>
                </a:solidFill>
                <a:latin typeface="Gill Sans"/>
                <a:ea typeface="Gill Sans"/>
                <a:cs typeface="Gill Sans"/>
                <a:sym typeface="Gill Sans"/>
              </a:rPr>
              <a:t>the earliest start of any activity on the network critical path.</a:t>
            </a:r>
            <a:endParaRPr/>
          </a:p>
          <a:p>
            <a:pPr marL="363538" marR="0" lvl="0" indent="-312738" algn="just" rtl="0">
              <a:spcBef>
                <a:spcPts val="0"/>
              </a:spcBef>
              <a:spcAft>
                <a:spcPts val="0"/>
              </a:spcAft>
              <a:buClr>
                <a:srgbClr val="FF0000"/>
              </a:buClr>
              <a:buSzPts val="800"/>
              <a:buFont typeface="Noto Sans Symbols"/>
              <a:buNone/>
            </a:pPr>
            <a:endParaRPr sz="800" u="sng">
              <a:solidFill>
                <a:schemeClr val="dk1"/>
              </a:solidFill>
              <a:latin typeface="Gill Sans"/>
              <a:ea typeface="Gill Sans"/>
              <a:cs typeface="Gill Sans"/>
              <a:sym typeface="Gill Sans"/>
            </a:endParaRPr>
          </a:p>
        </p:txBody>
      </p:sp>
      <p:sp>
        <p:nvSpPr>
          <p:cNvPr id="1282" name="Google Shape;1282;p68"/>
          <p:cNvSpPr txBox="1"/>
          <p:nvPr/>
        </p:nvSpPr>
        <p:spPr>
          <a:xfrm>
            <a:off x="1066800" y="1066800"/>
            <a:ext cx="2819400" cy="461963"/>
          </a:xfrm>
          <a:prstGeom prst="rect">
            <a:avLst/>
          </a:prstGeom>
          <a:solidFill>
            <a:srgbClr val="F8F9BD"/>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Bookman Old Style"/>
              <a:buAutoNum type="arabicPeriod" startAt="3"/>
            </a:pPr>
            <a:r>
              <a:rPr lang="en-US" sz="2400" b="1" u="sng">
                <a:solidFill>
                  <a:schemeClr val="dk1"/>
                </a:solidFill>
                <a:latin typeface="Gill Sans"/>
                <a:ea typeface="Gill Sans"/>
                <a:cs typeface="Gill Sans"/>
                <a:sym typeface="Gill Sans"/>
              </a:rPr>
              <a:t>Activity Floats</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286"/>
        <p:cNvGrpSpPr/>
        <p:nvPr/>
      </p:nvGrpSpPr>
      <p:grpSpPr>
        <a:xfrm>
          <a:off x="0" y="0"/>
          <a:ext cx="0" cy="0"/>
          <a:chOff x="0" y="0"/>
          <a:chExt cx="0" cy="0"/>
        </a:xfrm>
      </p:grpSpPr>
      <p:sp>
        <p:nvSpPr>
          <p:cNvPr id="1287" name="Google Shape;1287;p69"/>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288" name="Google Shape;1288;p69"/>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69</a:t>
            </a:fld>
            <a:endParaRPr sz="1400">
              <a:solidFill>
                <a:schemeClr val="dk2"/>
              </a:solidFill>
              <a:latin typeface="Gill Sans"/>
              <a:ea typeface="Gill Sans"/>
              <a:cs typeface="Gill Sans"/>
              <a:sym typeface="Gill Sans"/>
            </a:endParaRPr>
          </a:p>
        </p:txBody>
      </p:sp>
      <p:sp>
        <p:nvSpPr>
          <p:cNvPr id="1289" name="Google Shape;1289;p69"/>
          <p:cNvSpPr/>
          <p:nvPr/>
        </p:nvSpPr>
        <p:spPr>
          <a:xfrm>
            <a:off x="685800" y="381000"/>
            <a:ext cx="60960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Network Analysis (Computation)</a:t>
            </a:r>
            <a:endParaRPr sz="2800" b="1">
              <a:solidFill>
                <a:schemeClr val="dk1"/>
              </a:solidFill>
              <a:latin typeface="Gill Sans"/>
              <a:ea typeface="Gill Sans"/>
              <a:cs typeface="Gill Sans"/>
              <a:sym typeface="Gill Sans"/>
            </a:endParaRPr>
          </a:p>
        </p:txBody>
      </p:sp>
      <p:sp>
        <p:nvSpPr>
          <p:cNvPr id="1290" name="Google Shape;1290;p69"/>
          <p:cNvSpPr txBox="1"/>
          <p:nvPr/>
        </p:nvSpPr>
        <p:spPr>
          <a:xfrm>
            <a:off x="1066800" y="1676400"/>
            <a:ext cx="7543800" cy="4032250"/>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rgbClr val="FF0000"/>
              </a:buClr>
              <a:buSzPts val="2400"/>
              <a:buFont typeface="Bookman Old Style"/>
              <a:buAutoNum type="arabicPeriod"/>
            </a:pPr>
            <a:r>
              <a:rPr lang="en-US" sz="2400" b="1">
                <a:solidFill>
                  <a:schemeClr val="dk1"/>
                </a:solidFill>
                <a:latin typeface="Gill Sans"/>
                <a:ea typeface="Gill Sans"/>
                <a:cs typeface="Gill Sans"/>
                <a:sym typeface="Gill Sans"/>
              </a:rPr>
              <a:t>Total Float (TF)</a:t>
            </a:r>
            <a:endParaRPr/>
          </a:p>
          <a:p>
            <a:pPr marL="457200" marR="0" lvl="0" indent="-457200" algn="just" rtl="0">
              <a:spcBef>
                <a:spcPts val="0"/>
              </a:spcBef>
              <a:spcAft>
                <a:spcPts val="0"/>
              </a:spcAft>
              <a:buNone/>
            </a:pPr>
            <a:endParaRPr sz="1000">
              <a:solidFill>
                <a:schemeClr val="dk1"/>
              </a:solidFill>
              <a:latin typeface="Gill Sans"/>
              <a:ea typeface="Gill Sans"/>
              <a:cs typeface="Gill Sans"/>
              <a:sym typeface="Gill Sans"/>
            </a:endParaRPr>
          </a:p>
          <a:p>
            <a:pPr marL="363538" marR="0" lvl="0" indent="-363538" algn="just" rtl="0">
              <a:spcBef>
                <a:spcPts val="0"/>
              </a:spcBef>
              <a:spcAft>
                <a:spcPts val="0"/>
              </a:spcAft>
              <a:buClr>
                <a:srgbClr val="FF0000"/>
              </a:buClr>
              <a:buSzPts val="2400"/>
              <a:buFont typeface="Noto Sans Symbols"/>
              <a:buChar char="❑"/>
            </a:pPr>
            <a:r>
              <a:rPr lang="en-US" sz="2400">
                <a:solidFill>
                  <a:schemeClr val="dk1"/>
                </a:solidFill>
                <a:latin typeface="Gill Sans"/>
                <a:ea typeface="Gill Sans"/>
                <a:cs typeface="Gill Sans"/>
                <a:sym typeface="Gill Sans"/>
              </a:rPr>
              <a:t>Total path float time for activity (i-j) is the total float associated with a path.</a:t>
            </a:r>
            <a:endParaRPr/>
          </a:p>
          <a:p>
            <a:pPr marL="0" marR="0" lvl="0" indent="0" algn="just" rtl="0">
              <a:spcBef>
                <a:spcPts val="0"/>
              </a:spcBef>
              <a:spcAft>
                <a:spcPts val="0"/>
              </a:spcAft>
              <a:buNone/>
            </a:pPr>
            <a:endParaRPr sz="1200">
              <a:solidFill>
                <a:schemeClr val="dk1"/>
              </a:solidFill>
              <a:latin typeface="Gill Sans"/>
              <a:ea typeface="Gill Sans"/>
              <a:cs typeface="Gill Sans"/>
              <a:sym typeface="Gill Sans"/>
            </a:endParaRPr>
          </a:p>
          <a:p>
            <a:pPr marL="363538" marR="0" lvl="0" indent="-363538" algn="just" rtl="0">
              <a:spcBef>
                <a:spcPts val="0"/>
              </a:spcBef>
              <a:spcAft>
                <a:spcPts val="0"/>
              </a:spcAft>
              <a:buClr>
                <a:srgbClr val="FF0000"/>
              </a:buClr>
              <a:buSzPts val="2400"/>
              <a:buFont typeface="Noto Sans Symbols"/>
              <a:buChar char="❑"/>
            </a:pPr>
            <a:r>
              <a:rPr lang="en-US" sz="2400">
                <a:solidFill>
                  <a:schemeClr val="dk1"/>
                </a:solidFill>
                <a:latin typeface="Gill Sans"/>
                <a:ea typeface="Gill Sans"/>
                <a:cs typeface="Gill Sans"/>
                <a:sym typeface="Gill Sans"/>
              </a:rPr>
              <a:t>For arbitrary activity (i−j), the total float can be written as:</a:t>
            </a:r>
            <a:endParaRPr/>
          </a:p>
          <a:p>
            <a:pPr marL="0" marR="0" lvl="0" indent="0" algn="just" rtl="0">
              <a:spcBef>
                <a:spcPts val="0"/>
              </a:spcBef>
              <a:spcAft>
                <a:spcPts val="0"/>
              </a:spcAft>
              <a:buNone/>
            </a:pPr>
            <a:endParaRPr sz="800">
              <a:solidFill>
                <a:schemeClr val="dk1"/>
              </a:solidFill>
              <a:latin typeface="Gill Sans"/>
              <a:ea typeface="Gill Sans"/>
              <a:cs typeface="Gill Sans"/>
              <a:sym typeface="Gill Sans"/>
            </a:endParaRPr>
          </a:p>
          <a:p>
            <a:pPr marL="539750" marR="0" lvl="0" indent="0" algn="just" rtl="0">
              <a:spcBef>
                <a:spcPts val="0"/>
              </a:spcBef>
              <a:spcAft>
                <a:spcPts val="0"/>
              </a:spcAft>
              <a:buNone/>
            </a:pPr>
            <a:r>
              <a:rPr lang="en-US" sz="2400" b="1">
                <a:solidFill>
                  <a:schemeClr val="accent6"/>
                </a:solidFill>
                <a:latin typeface="Gill Sans"/>
                <a:ea typeface="Gill Sans"/>
                <a:cs typeface="Gill Sans"/>
                <a:sym typeface="Gill Sans"/>
              </a:rPr>
              <a:t>Path Float =Total Float (TF</a:t>
            </a:r>
            <a:r>
              <a:rPr lang="en-US" sz="2400" b="1" baseline="-25000">
                <a:solidFill>
                  <a:schemeClr val="accent6"/>
                </a:solidFill>
                <a:latin typeface="Gill Sans"/>
                <a:ea typeface="Gill Sans"/>
                <a:cs typeface="Gill Sans"/>
                <a:sym typeface="Gill Sans"/>
              </a:rPr>
              <a:t>ij</a:t>
            </a:r>
            <a:r>
              <a:rPr lang="en-US" sz="2400" b="1">
                <a:solidFill>
                  <a:schemeClr val="accent6"/>
                </a:solidFill>
                <a:latin typeface="Gill Sans"/>
                <a:ea typeface="Gill Sans"/>
                <a:cs typeface="Gill Sans"/>
                <a:sym typeface="Gill Sans"/>
              </a:rPr>
              <a:t>)</a:t>
            </a:r>
            <a:endParaRPr/>
          </a:p>
          <a:p>
            <a:pPr marL="0" marR="0" lvl="0" indent="0" algn="just" rtl="0">
              <a:spcBef>
                <a:spcPts val="0"/>
              </a:spcBef>
              <a:spcAft>
                <a:spcPts val="0"/>
              </a:spcAft>
              <a:buNone/>
            </a:pPr>
            <a:r>
              <a:rPr lang="en-US" sz="2400" b="1">
                <a:solidFill>
                  <a:schemeClr val="accent6"/>
                </a:solidFill>
                <a:latin typeface="Gill Sans"/>
                <a:ea typeface="Gill Sans"/>
                <a:cs typeface="Gill Sans"/>
                <a:sym typeface="Gill Sans"/>
              </a:rPr>
              <a:t>				= LS</a:t>
            </a:r>
            <a:r>
              <a:rPr lang="en-US" sz="2400" b="1" baseline="-25000">
                <a:solidFill>
                  <a:schemeClr val="accent6"/>
                </a:solidFill>
                <a:latin typeface="Gill Sans"/>
                <a:ea typeface="Gill Sans"/>
                <a:cs typeface="Gill Sans"/>
                <a:sym typeface="Gill Sans"/>
              </a:rPr>
              <a:t>ij</a:t>
            </a:r>
            <a:r>
              <a:rPr lang="en-US" sz="2400" b="1">
                <a:solidFill>
                  <a:schemeClr val="accent6"/>
                </a:solidFill>
                <a:latin typeface="Gill Sans"/>
                <a:ea typeface="Gill Sans"/>
                <a:cs typeface="Gill Sans"/>
                <a:sym typeface="Gill Sans"/>
              </a:rPr>
              <a:t> − ES</a:t>
            </a:r>
            <a:r>
              <a:rPr lang="en-US" sz="2400" b="1" baseline="-25000">
                <a:solidFill>
                  <a:schemeClr val="accent6"/>
                </a:solidFill>
                <a:latin typeface="Gill Sans"/>
                <a:ea typeface="Gill Sans"/>
                <a:cs typeface="Gill Sans"/>
                <a:sym typeface="Gill Sans"/>
              </a:rPr>
              <a:t>ij</a:t>
            </a:r>
            <a:endParaRPr sz="2400" b="1">
              <a:solidFill>
                <a:schemeClr val="accent6"/>
              </a:solidFill>
              <a:latin typeface="Gill Sans"/>
              <a:ea typeface="Gill Sans"/>
              <a:cs typeface="Gill Sans"/>
              <a:sym typeface="Gill Sans"/>
            </a:endParaRPr>
          </a:p>
          <a:p>
            <a:pPr marL="0" marR="0" lvl="0" indent="0" algn="just" rtl="0">
              <a:spcBef>
                <a:spcPts val="0"/>
              </a:spcBef>
              <a:spcAft>
                <a:spcPts val="0"/>
              </a:spcAft>
              <a:buNone/>
            </a:pPr>
            <a:r>
              <a:rPr lang="en-US" sz="2400" b="1">
                <a:solidFill>
                  <a:schemeClr val="accent6"/>
                </a:solidFill>
                <a:latin typeface="Gill Sans"/>
                <a:ea typeface="Gill Sans"/>
                <a:cs typeface="Gill Sans"/>
                <a:sym typeface="Gill Sans"/>
              </a:rPr>
              <a:t>				= LF</a:t>
            </a:r>
            <a:r>
              <a:rPr lang="en-US" sz="2400" b="1" baseline="-25000">
                <a:solidFill>
                  <a:schemeClr val="accent6"/>
                </a:solidFill>
                <a:latin typeface="Gill Sans"/>
                <a:ea typeface="Gill Sans"/>
                <a:cs typeface="Gill Sans"/>
                <a:sym typeface="Gill Sans"/>
              </a:rPr>
              <a:t>ij </a:t>
            </a:r>
            <a:r>
              <a:rPr lang="en-US" sz="2400" b="1">
                <a:solidFill>
                  <a:schemeClr val="accent6"/>
                </a:solidFill>
                <a:latin typeface="Gill Sans"/>
                <a:ea typeface="Gill Sans"/>
                <a:cs typeface="Gill Sans"/>
                <a:sym typeface="Gill Sans"/>
              </a:rPr>
              <a:t>− EF</a:t>
            </a:r>
            <a:r>
              <a:rPr lang="en-US" sz="2400" b="1" baseline="-25000">
                <a:solidFill>
                  <a:schemeClr val="accent6"/>
                </a:solidFill>
                <a:latin typeface="Gill Sans"/>
                <a:ea typeface="Gill Sans"/>
                <a:cs typeface="Gill Sans"/>
                <a:sym typeface="Gill Sans"/>
              </a:rPr>
              <a:t>ij</a:t>
            </a:r>
            <a:endParaRPr sz="2400" b="1">
              <a:solidFill>
                <a:schemeClr val="accent6"/>
              </a:solidFill>
              <a:latin typeface="Gill Sans"/>
              <a:ea typeface="Gill Sans"/>
              <a:cs typeface="Gill Sans"/>
              <a:sym typeface="Gill Sans"/>
            </a:endParaRPr>
          </a:p>
          <a:p>
            <a:pPr marL="0" marR="0" lvl="0" indent="0" algn="just" rtl="0">
              <a:spcBef>
                <a:spcPts val="0"/>
              </a:spcBef>
              <a:spcAft>
                <a:spcPts val="0"/>
              </a:spcAft>
              <a:buNone/>
            </a:pPr>
            <a:r>
              <a:rPr lang="en-US" sz="2400" b="1">
                <a:solidFill>
                  <a:schemeClr val="accent6"/>
                </a:solidFill>
                <a:latin typeface="Gill Sans"/>
                <a:ea typeface="Gill Sans"/>
                <a:cs typeface="Gill Sans"/>
                <a:sym typeface="Gill Sans"/>
              </a:rPr>
              <a:t>				= LET</a:t>
            </a:r>
            <a:r>
              <a:rPr lang="en-US" sz="2400" b="1" baseline="-25000">
                <a:solidFill>
                  <a:schemeClr val="accent6"/>
                </a:solidFill>
                <a:latin typeface="Gill Sans"/>
                <a:ea typeface="Gill Sans"/>
                <a:cs typeface="Gill Sans"/>
                <a:sym typeface="Gill Sans"/>
              </a:rPr>
              <a:t>j</a:t>
            </a:r>
            <a:r>
              <a:rPr lang="en-US" sz="2400" b="1">
                <a:solidFill>
                  <a:schemeClr val="accent6"/>
                </a:solidFill>
                <a:latin typeface="Gill Sans"/>
                <a:ea typeface="Gill Sans"/>
                <a:cs typeface="Gill Sans"/>
                <a:sym typeface="Gill Sans"/>
              </a:rPr>
              <a:t> – EET</a:t>
            </a:r>
            <a:r>
              <a:rPr lang="en-US" sz="2400" b="1" baseline="-25000">
                <a:solidFill>
                  <a:schemeClr val="accent6"/>
                </a:solidFill>
                <a:latin typeface="Gill Sans"/>
                <a:ea typeface="Gill Sans"/>
                <a:cs typeface="Gill Sans"/>
                <a:sym typeface="Gill Sans"/>
              </a:rPr>
              <a:t>i </a:t>
            </a:r>
            <a:r>
              <a:rPr lang="en-US" sz="2400" b="1">
                <a:solidFill>
                  <a:schemeClr val="accent6"/>
                </a:solidFill>
                <a:latin typeface="Gill Sans"/>
                <a:ea typeface="Gill Sans"/>
                <a:cs typeface="Gill Sans"/>
                <a:sym typeface="Gill Sans"/>
              </a:rPr>
              <a:t>− D</a:t>
            </a:r>
            <a:r>
              <a:rPr lang="en-US" sz="2400" b="1" baseline="-25000">
                <a:solidFill>
                  <a:schemeClr val="accent6"/>
                </a:solidFill>
                <a:latin typeface="Gill Sans"/>
                <a:ea typeface="Gill Sans"/>
                <a:cs typeface="Gill Sans"/>
                <a:sym typeface="Gill Sans"/>
              </a:rPr>
              <a:t>ij</a:t>
            </a:r>
            <a:endParaRPr sz="2400" baseline="-25000">
              <a:solidFill>
                <a:schemeClr val="dk1"/>
              </a:solidFill>
              <a:latin typeface="Gill Sans"/>
              <a:ea typeface="Gill Sans"/>
              <a:cs typeface="Gill Sans"/>
              <a:sym typeface="Gill Sans"/>
            </a:endParaRPr>
          </a:p>
        </p:txBody>
      </p:sp>
      <p:sp>
        <p:nvSpPr>
          <p:cNvPr id="1291" name="Google Shape;1291;p69"/>
          <p:cNvSpPr txBox="1"/>
          <p:nvPr/>
        </p:nvSpPr>
        <p:spPr>
          <a:xfrm>
            <a:off x="1066800" y="1066800"/>
            <a:ext cx="2895600" cy="461963"/>
          </a:xfrm>
          <a:prstGeom prst="rect">
            <a:avLst/>
          </a:prstGeom>
          <a:solidFill>
            <a:srgbClr val="F8F9BD"/>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Bookman Old Style"/>
              <a:buAutoNum type="arabicPeriod" startAt="3"/>
            </a:pPr>
            <a:r>
              <a:rPr lang="en-US" sz="2400" b="1" u="sng">
                <a:solidFill>
                  <a:schemeClr val="dk1"/>
                </a:solidFill>
                <a:latin typeface="Gill Sans"/>
                <a:ea typeface="Gill Sans"/>
                <a:cs typeface="Gill Sans"/>
                <a:sym typeface="Gill Sans"/>
              </a:rPr>
              <a:t>Activity Floats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Purpose of Project Planning</a:t>
            </a:r>
            <a:endParaRPr/>
          </a:p>
        </p:txBody>
      </p:sp>
      <p:sp>
        <p:nvSpPr>
          <p:cNvPr id="162" name="Google Shape;162;p7"/>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The </a:t>
            </a:r>
            <a:r>
              <a:rPr lang="en-US" b="1"/>
              <a:t>purpose</a:t>
            </a:r>
            <a:r>
              <a:rPr lang="en-US"/>
              <a:t> of the project planning phase is: </a:t>
            </a:r>
            <a:endParaRPr/>
          </a:p>
          <a:p>
            <a:pPr marL="548640" lvl="1" indent="-274320" algn="l" rtl="0">
              <a:spcBef>
                <a:spcPts val="500"/>
              </a:spcBef>
              <a:spcAft>
                <a:spcPts val="0"/>
              </a:spcAft>
              <a:buSzPts val="1748"/>
              <a:buChar char="🞂"/>
            </a:pPr>
            <a:r>
              <a:rPr lang="en-US"/>
              <a:t>Establish business requirements. </a:t>
            </a:r>
            <a:endParaRPr/>
          </a:p>
          <a:p>
            <a:pPr marL="548640" lvl="1" indent="-274320" algn="l" rtl="0">
              <a:spcBef>
                <a:spcPts val="500"/>
              </a:spcBef>
              <a:spcAft>
                <a:spcPts val="0"/>
              </a:spcAft>
              <a:buSzPts val="1748"/>
              <a:buChar char="🞂"/>
            </a:pPr>
            <a:r>
              <a:rPr lang="en-US"/>
              <a:t>Establish cost, schedule, list of deliverables and delivery dates. </a:t>
            </a:r>
            <a:endParaRPr/>
          </a:p>
          <a:p>
            <a:pPr marL="548640" lvl="1" indent="-274320" algn="l" rtl="0">
              <a:spcBef>
                <a:spcPts val="500"/>
              </a:spcBef>
              <a:spcAft>
                <a:spcPts val="0"/>
              </a:spcAft>
              <a:buSzPts val="1748"/>
              <a:buChar char="🞂"/>
            </a:pPr>
            <a:r>
              <a:rPr lang="en-US"/>
              <a:t>Establish resource plan. </a:t>
            </a:r>
            <a:endParaRPr/>
          </a:p>
          <a:p>
            <a:pPr marL="548640" lvl="1" indent="-274320" algn="l" rtl="0">
              <a:spcBef>
                <a:spcPts val="500"/>
              </a:spcBef>
              <a:spcAft>
                <a:spcPts val="0"/>
              </a:spcAft>
              <a:buSzPts val="1748"/>
              <a:buChar char="🞂"/>
            </a:pPr>
            <a:r>
              <a:rPr lang="en-US"/>
              <a:t>Get management approval and proceed to the next phase.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295"/>
        <p:cNvGrpSpPr/>
        <p:nvPr/>
      </p:nvGrpSpPr>
      <p:grpSpPr>
        <a:xfrm>
          <a:off x="0" y="0"/>
          <a:ext cx="0" cy="0"/>
          <a:chOff x="0" y="0"/>
          <a:chExt cx="0" cy="0"/>
        </a:xfrm>
      </p:grpSpPr>
      <p:sp>
        <p:nvSpPr>
          <p:cNvPr id="1296" name="Google Shape;1296;p70"/>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297" name="Google Shape;1297;p70"/>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70</a:t>
            </a:fld>
            <a:endParaRPr sz="1400">
              <a:solidFill>
                <a:schemeClr val="dk2"/>
              </a:solidFill>
              <a:latin typeface="Gill Sans"/>
              <a:ea typeface="Gill Sans"/>
              <a:cs typeface="Gill Sans"/>
              <a:sym typeface="Gill Sans"/>
            </a:endParaRPr>
          </a:p>
        </p:txBody>
      </p:sp>
      <p:sp>
        <p:nvSpPr>
          <p:cNvPr id="1298" name="Google Shape;1298;p70"/>
          <p:cNvSpPr/>
          <p:nvPr/>
        </p:nvSpPr>
        <p:spPr>
          <a:xfrm>
            <a:off x="685800" y="381000"/>
            <a:ext cx="50292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Example: Total Float Times</a:t>
            </a:r>
            <a:endParaRPr sz="2800" b="1">
              <a:solidFill>
                <a:schemeClr val="dk1"/>
              </a:solidFill>
              <a:latin typeface="Gill Sans"/>
              <a:ea typeface="Gill Sans"/>
              <a:cs typeface="Gill Sans"/>
              <a:sym typeface="Gill Sans"/>
            </a:endParaRPr>
          </a:p>
        </p:txBody>
      </p:sp>
      <p:sp>
        <p:nvSpPr>
          <p:cNvPr id="1299" name="Google Shape;1299;p70"/>
          <p:cNvSpPr txBox="1"/>
          <p:nvPr/>
        </p:nvSpPr>
        <p:spPr>
          <a:xfrm>
            <a:off x="6400800" y="4635500"/>
            <a:ext cx="2667000" cy="1384300"/>
          </a:xfrm>
          <a:prstGeom prst="rect">
            <a:avLst/>
          </a:prstGeom>
          <a:solidFill>
            <a:schemeClr val="accent2"/>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TF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LS</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ES</a:t>
            </a:r>
            <a:r>
              <a:rPr lang="en-US" sz="1400" baseline="-25000">
                <a:solidFill>
                  <a:schemeClr val="lt1"/>
                </a:solidFill>
                <a:latin typeface="Gill Sans"/>
                <a:ea typeface="Gill Sans"/>
                <a:cs typeface="Gill Sans"/>
                <a:sym typeface="Gill Sans"/>
              </a:rPr>
              <a:t>20-50</a:t>
            </a:r>
            <a:endParaRPr sz="1400">
              <a:solidFill>
                <a:schemeClr val="lt1"/>
              </a:solidFill>
              <a:latin typeface="Gill Sans"/>
              <a:ea typeface="Gill Sans"/>
              <a:cs typeface="Gill Sans"/>
              <a:sym typeface="Gill Sans"/>
            </a:endParaRPr>
          </a:p>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TF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10 – 2 = 8</a:t>
            </a:r>
            <a:endParaRPr/>
          </a:p>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TF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LF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EF</a:t>
            </a:r>
            <a:r>
              <a:rPr lang="en-US" sz="1400" baseline="-25000">
                <a:solidFill>
                  <a:schemeClr val="lt1"/>
                </a:solidFill>
                <a:latin typeface="Gill Sans"/>
                <a:ea typeface="Gill Sans"/>
                <a:cs typeface="Gill Sans"/>
                <a:sym typeface="Gill Sans"/>
              </a:rPr>
              <a:t>20-50</a:t>
            </a:r>
            <a:endParaRPr sz="1400">
              <a:solidFill>
                <a:schemeClr val="lt1"/>
              </a:solidFill>
              <a:latin typeface="Gill Sans"/>
              <a:ea typeface="Gill Sans"/>
              <a:cs typeface="Gill Sans"/>
              <a:sym typeface="Gill Sans"/>
            </a:endParaRPr>
          </a:p>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TF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13 – 5 = 8</a:t>
            </a:r>
            <a:endParaRPr/>
          </a:p>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TF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LET</a:t>
            </a:r>
            <a:r>
              <a:rPr lang="en-US" sz="1400" baseline="-25000">
                <a:solidFill>
                  <a:schemeClr val="lt1"/>
                </a:solidFill>
                <a:latin typeface="Gill Sans"/>
                <a:ea typeface="Gill Sans"/>
                <a:cs typeface="Gill Sans"/>
                <a:sym typeface="Gill Sans"/>
              </a:rPr>
              <a:t>50</a:t>
            </a:r>
            <a:r>
              <a:rPr lang="en-US" sz="1400">
                <a:solidFill>
                  <a:schemeClr val="lt1"/>
                </a:solidFill>
                <a:latin typeface="Gill Sans"/>
                <a:ea typeface="Gill Sans"/>
                <a:cs typeface="Gill Sans"/>
                <a:sym typeface="Gill Sans"/>
              </a:rPr>
              <a:t> – EET</a:t>
            </a:r>
            <a:r>
              <a:rPr lang="en-US" sz="1400" baseline="-25000">
                <a:solidFill>
                  <a:schemeClr val="lt1"/>
                </a:solidFill>
                <a:latin typeface="Gill Sans"/>
                <a:ea typeface="Gill Sans"/>
                <a:cs typeface="Gill Sans"/>
                <a:sym typeface="Gill Sans"/>
              </a:rPr>
              <a:t>20</a:t>
            </a:r>
            <a:r>
              <a:rPr lang="en-US" sz="1400">
                <a:solidFill>
                  <a:schemeClr val="lt1"/>
                </a:solidFill>
                <a:latin typeface="Gill Sans"/>
                <a:ea typeface="Gill Sans"/>
                <a:cs typeface="Gill Sans"/>
                <a:sym typeface="Gill Sans"/>
              </a:rPr>
              <a:t> - D</a:t>
            </a:r>
            <a:r>
              <a:rPr lang="en-US" sz="1400" baseline="-25000">
                <a:solidFill>
                  <a:schemeClr val="lt1"/>
                </a:solidFill>
                <a:latin typeface="Gill Sans"/>
                <a:ea typeface="Gill Sans"/>
                <a:cs typeface="Gill Sans"/>
                <a:sym typeface="Gill Sans"/>
              </a:rPr>
              <a:t>20-50</a:t>
            </a:r>
            <a:endParaRPr sz="1400">
              <a:solidFill>
                <a:schemeClr val="lt1"/>
              </a:solidFill>
              <a:latin typeface="Gill Sans"/>
              <a:ea typeface="Gill Sans"/>
              <a:cs typeface="Gill Sans"/>
              <a:sym typeface="Gill Sans"/>
            </a:endParaRPr>
          </a:p>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TF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13 – 2 - 3 = 8</a:t>
            </a:r>
            <a:endParaRPr/>
          </a:p>
        </p:txBody>
      </p:sp>
      <p:grpSp>
        <p:nvGrpSpPr>
          <p:cNvPr id="1300" name="Google Shape;1300;p70"/>
          <p:cNvGrpSpPr/>
          <p:nvPr/>
        </p:nvGrpSpPr>
        <p:grpSpPr>
          <a:xfrm>
            <a:off x="992188" y="1219200"/>
            <a:ext cx="7694612" cy="4419600"/>
            <a:chOff x="992188" y="1219200"/>
            <a:chExt cx="7694612" cy="4419600"/>
          </a:xfrm>
        </p:grpSpPr>
        <p:grpSp>
          <p:nvGrpSpPr>
            <p:cNvPr id="1301" name="Google Shape;1301;p70"/>
            <p:cNvGrpSpPr/>
            <p:nvPr/>
          </p:nvGrpSpPr>
          <p:grpSpPr>
            <a:xfrm>
              <a:off x="992188" y="1219200"/>
              <a:ext cx="7694612" cy="4419600"/>
              <a:chOff x="992980" y="1219200"/>
              <a:chExt cx="7693820" cy="4419600"/>
            </a:xfrm>
          </p:grpSpPr>
          <p:grpSp>
            <p:nvGrpSpPr>
              <p:cNvPr id="1302" name="Google Shape;1302;p70"/>
              <p:cNvGrpSpPr/>
              <p:nvPr/>
            </p:nvGrpSpPr>
            <p:grpSpPr>
              <a:xfrm>
                <a:off x="992980" y="1219200"/>
                <a:ext cx="7693820" cy="4419600"/>
                <a:chOff x="992980" y="1219200"/>
                <a:chExt cx="7693820" cy="4419600"/>
              </a:xfrm>
            </p:grpSpPr>
            <p:grpSp>
              <p:nvGrpSpPr>
                <p:cNvPr id="1303" name="Google Shape;1303;p70"/>
                <p:cNvGrpSpPr/>
                <p:nvPr/>
              </p:nvGrpSpPr>
              <p:grpSpPr>
                <a:xfrm>
                  <a:off x="992980" y="1219200"/>
                  <a:ext cx="7693820" cy="4419600"/>
                  <a:chOff x="1103" y="8280"/>
                  <a:chExt cx="9697" cy="5580"/>
                </a:xfrm>
              </p:grpSpPr>
              <p:grpSp>
                <p:nvGrpSpPr>
                  <p:cNvPr id="1304" name="Google Shape;1304;p70"/>
                  <p:cNvGrpSpPr/>
                  <p:nvPr/>
                </p:nvGrpSpPr>
                <p:grpSpPr>
                  <a:xfrm>
                    <a:off x="1103" y="8280"/>
                    <a:ext cx="9697" cy="5580"/>
                    <a:chOff x="1103" y="8280"/>
                    <a:chExt cx="9697" cy="5580"/>
                  </a:xfrm>
                </p:grpSpPr>
                <p:grpSp>
                  <p:nvGrpSpPr>
                    <p:cNvPr id="1305" name="Google Shape;1305;p70"/>
                    <p:cNvGrpSpPr/>
                    <p:nvPr/>
                  </p:nvGrpSpPr>
                  <p:grpSpPr>
                    <a:xfrm>
                      <a:off x="3597" y="8280"/>
                      <a:ext cx="1263" cy="1260"/>
                      <a:chOff x="2157" y="2340"/>
                      <a:chExt cx="1263" cy="1260"/>
                    </a:xfrm>
                  </p:grpSpPr>
                  <p:sp>
                    <p:nvSpPr>
                      <p:cNvPr id="1306" name="Google Shape;1306;p70"/>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2</a:t>
                        </a:r>
                        <a:endParaRPr/>
                      </a:p>
                    </p:txBody>
                  </p:sp>
                  <p:cxnSp>
                    <p:nvCxnSpPr>
                      <p:cNvPr id="1307" name="Google Shape;1307;p70"/>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308" name="Google Shape;1308;p70"/>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309" name="Google Shape;1309;p70"/>
                      <p:cNvSpPr txBox="1"/>
                      <p:nvPr/>
                    </p:nvSpPr>
                    <p:spPr>
                      <a:xfrm>
                        <a:off x="2157"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20</a:t>
                        </a:r>
                        <a:endParaRPr/>
                      </a:p>
                    </p:txBody>
                  </p:sp>
                </p:grpSp>
                <p:grpSp>
                  <p:nvGrpSpPr>
                    <p:cNvPr id="1310" name="Google Shape;1310;p70"/>
                    <p:cNvGrpSpPr/>
                    <p:nvPr/>
                  </p:nvGrpSpPr>
                  <p:grpSpPr>
                    <a:xfrm>
                      <a:off x="1103" y="10440"/>
                      <a:ext cx="1260" cy="1260"/>
                      <a:chOff x="2160" y="2340"/>
                      <a:chExt cx="1260" cy="1260"/>
                    </a:xfrm>
                  </p:grpSpPr>
                  <p:sp>
                    <p:nvSpPr>
                      <p:cNvPr id="1311" name="Google Shape;1311;p70"/>
                      <p:cNvSpPr/>
                      <p:nvPr/>
                    </p:nvSpPr>
                    <p:spPr>
                      <a:xfrm>
                        <a:off x="2160" y="2340"/>
                        <a:ext cx="1260" cy="1260"/>
                      </a:xfrm>
                      <a:prstGeom prst="ellipse">
                        <a:avLst/>
                      </a:prstGeom>
                      <a:solidFill>
                        <a:srgbClr val="F8F9B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10</a:t>
                        </a:r>
                        <a:endParaRPr/>
                      </a:p>
                    </p:txBody>
                  </p:sp>
                  <p:cxnSp>
                    <p:nvCxnSpPr>
                      <p:cNvPr id="1312" name="Google Shape;1312;p70"/>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313" name="Google Shape;1313;p70"/>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314" name="Google Shape;1314;p70"/>
                      <p:cNvSpPr txBox="1"/>
                      <p:nvPr/>
                    </p:nvSpPr>
                    <p:spPr>
                      <a:xfrm>
                        <a:off x="2866" y="2526"/>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a:p>
                    </p:txBody>
                  </p:sp>
                </p:grpSp>
                <p:grpSp>
                  <p:nvGrpSpPr>
                    <p:cNvPr id="1315" name="Google Shape;1315;p70"/>
                    <p:cNvGrpSpPr/>
                    <p:nvPr/>
                  </p:nvGrpSpPr>
                  <p:grpSpPr>
                    <a:xfrm>
                      <a:off x="3597" y="10420"/>
                      <a:ext cx="1263" cy="1260"/>
                      <a:chOff x="2157" y="2340"/>
                      <a:chExt cx="1263" cy="1260"/>
                    </a:xfrm>
                  </p:grpSpPr>
                  <p:sp>
                    <p:nvSpPr>
                      <p:cNvPr id="1316" name="Google Shape;1316;p70"/>
                      <p:cNvSpPr/>
                      <p:nvPr/>
                    </p:nvSpPr>
                    <p:spPr>
                      <a:xfrm>
                        <a:off x="2160" y="2340"/>
                        <a:ext cx="1260" cy="1260"/>
                      </a:xfrm>
                      <a:prstGeom prst="ellipse">
                        <a:avLst/>
                      </a:prstGeom>
                      <a:solidFill>
                        <a:srgbClr val="F8F9B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4</a:t>
                        </a:r>
                        <a:endParaRPr/>
                      </a:p>
                    </p:txBody>
                  </p:sp>
                  <p:cxnSp>
                    <p:nvCxnSpPr>
                      <p:cNvPr id="1317" name="Google Shape;1317;p70"/>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318" name="Google Shape;1318;p70"/>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319" name="Google Shape;1319;p70"/>
                      <p:cNvSpPr txBox="1"/>
                      <p:nvPr/>
                    </p:nvSpPr>
                    <p:spPr>
                      <a:xfrm>
                        <a:off x="2157"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30</a:t>
                        </a:r>
                        <a:endParaRPr/>
                      </a:p>
                    </p:txBody>
                  </p:sp>
                </p:grpSp>
                <p:grpSp>
                  <p:nvGrpSpPr>
                    <p:cNvPr id="1320" name="Google Shape;1320;p70"/>
                    <p:cNvGrpSpPr/>
                    <p:nvPr/>
                  </p:nvGrpSpPr>
                  <p:grpSpPr>
                    <a:xfrm>
                      <a:off x="7340" y="8340"/>
                      <a:ext cx="1260" cy="1260"/>
                      <a:chOff x="2160" y="2340"/>
                      <a:chExt cx="1260" cy="1260"/>
                    </a:xfrm>
                  </p:grpSpPr>
                  <p:sp>
                    <p:nvSpPr>
                      <p:cNvPr id="1321" name="Google Shape;1321;p70"/>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322" name="Google Shape;1322;p70"/>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323" name="Google Shape;1323;p70"/>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324" name="Google Shape;1324;p70"/>
                      <p:cNvSpPr txBox="1"/>
                      <p:nvPr/>
                    </p:nvSpPr>
                    <p:spPr>
                      <a:xfrm>
                        <a:off x="2295"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50</a:t>
                        </a:r>
                        <a:endParaRPr/>
                      </a:p>
                    </p:txBody>
                  </p:sp>
                </p:grpSp>
                <p:grpSp>
                  <p:nvGrpSpPr>
                    <p:cNvPr id="1325" name="Google Shape;1325;p70"/>
                    <p:cNvGrpSpPr/>
                    <p:nvPr/>
                  </p:nvGrpSpPr>
                  <p:grpSpPr>
                    <a:xfrm>
                      <a:off x="3600" y="12600"/>
                      <a:ext cx="1260" cy="1260"/>
                      <a:chOff x="2160" y="2340"/>
                      <a:chExt cx="1260" cy="1260"/>
                    </a:xfrm>
                  </p:grpSpPr>
                  <p:sp>
                    <p:nvSpPr>
                      <p:cNvPr id="1326" name="Google Shape;1326;p70"/>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40</a:t>
                        </a:r>
                        <a:endParaRPr/>
                      </a:p>
                    </p:txBody>
                  </p:sp>
                  <p:cxnSp>
                    <p:nvCxnSpPr>
                      <p:cNvPr id="1327" name="Google Shape;1327;p70"/>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328" name="Google Shape;1328;p70"/>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329" name="Google Shape;1329;p70"/>
                      <p:cNvSpPr txBox="1"/>
                      <p:nvPr/>
                    </p:nvSpPr>
                    <p:spPr>
                      <a:xfrm>
                        <a:off x="2866" y="2579"/>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grpSp>
                <p:grpSp>
                  <p:nvGrpSpPr>
                    <p:cNvPr id="1330" name="Google Shape;1330;p70"/>
                    <p:cNvGrpSpPr/>
                    <p:nvPr/>
                  </p:nvGrpSpPr>
                  <p:grpSpPr>
                    <a:xfrm>
                      <a:off x="6460" y="11880"/>
                      <a:ext cx="1260" cy="1260"/>
                      <a:chOff x="2160" y="2340"/>
                      <a:chExt cx="1260" cy="1260"/>
                    </a:xfrm>
                  </p:grpSpPr>
                  <p:sp>
                    <p:nvSpPr>
                      <p:cNvPr id="1331" name="Google Shape;1331;p70"/>
                      <p:cNvSpPr/>
                      <p:nvPr/>
                    </p:nvSpPr>
                    <p:spPr>
                      <a:xfrm>
                        <a:off x="2160" y="2340"/>
                        <a:ext cx="1260" cy="1260"/>
                      </a:xfrm>
                      <a:prstGeom prst="ellipse">
                        <a:avLst/>
                      </a:prstGeom>
                      <a:solidFill>
                        <a:srgbClr val="F8F9B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332" name="Google Shape;1332;p70"/>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333" name="Google Shape;1333;p70"/>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334" name="Google Shape;1334;p70"/>
                      <p:cNvSpPr txBox="1"/>
                      <p:nvPr/>
                    </p:nvSpPr>
                    <p:spPr>
                      <a:xfrm>
                        <a:off x="2310" y="2722"/>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60</a:t>
                        </a:r>
                        <a:endParaRPr/>
                      </a:p>
                    </p:txBody>
                  </p:sp>
                </p:grpSp>
                <p:grpSp>
                  <p:nvGrpSpPr>
                    <p:cNvPr id="1335" name="Google Shape;1335;p70"/>
                    <p:cNvGrpSpPr/>
                    <p:nvPr/>
                  </p:nvGrpSpPr>
                  <p:grpSpPr>
                    <a:xfrm>
                      <a:off x="9540" y="10400"/>
                      <a:ext cx="1260" cy="1260"/>
                      <a:chOff x="2160" y="2340"/>
                      <a:chExt cx="1260" cy="1260"/>
                    </a:xfrm>
                  </p:grpSpPr>
                  <p:sp>
                    <p:nvSpPr>
                      <p:cNvPr id="1336" name="Google Shape;1336;p70"/>
                      <p:cNvSpPr/>
                      <p:nvPr/>
                    </p:nvSpPr>
                    <p:spPr>
                      <a:xfrm>
                        <a:off x="2160" y="2340"/>
                        <a:ext cx="1260" cy="1260"/>
                      </a:xfrm>
                      <a:prstGeom prst="ellipse">
                        <a:avLst/>
                      </a:prstGeom>
                      <a:solidFill>
                        <a:srgbClr val="F8F9B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337" name="Google Shape;1337;p70"/>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338" name="Google Shape;1338;p70"/>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339" name="Google Shape;1339;p70"/>
                      <p:cNvSpPr txBox="1"/>
                      <p:nvPr/>
                    </p:nvSpPr>
                    <p:spPr>
                      <a:xfrm>
                        <a:off x="2364" y="2759"/>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70</a:t>
                        </a:r>
                        <a:endParaRPr/>
                      </a:p>
                    </p:txBody>
                  </p:sp>
                </p:grpSp>
                <p:cxnSp>
                  <p:nvCxnSpPr>
                    <p:cNvPr id="1340" name="Google Shape;1340;p70"/>
                    <p:cNvCxnSpPr/>
                    <p:nvPr/>
                  </p:nvCxnSpPr>
                  <p:spPr>
                    <a:xfrm>
                      <a:off x="2360" y="11100"/>
                      <a:ext cx="1260" cy="0"/>
                    </a:xfrm>
                    <a:prstGeom prst="straightConnector1">
                      <a:avLst/>
                    </a:prstGeom>
                    <a:noFill/>
                    <a:ln w="28575" cap="flat" cmpd="sng">
                      <a:solidFill>
                        <a:srgbClr val="FF0000"/>
                      </a:solidFill>
                      <a:prstDash val="solid"/>
                      <a:round/>
                      <a:headEnd type="none" w="med" len="med"/>
                      <a:tailEnd type="triangle" w="med" len="med"/>
                    </a:ln>
                  </p:spPr>
                </p:cxnSp>
                <p:cxnSp>
                  <p:nvCxnSpPr>
                    <p:cNvPr id="1341" name="Google Shape;1341;p70"/>
                    <p:cNvCxnSpPr/>
                    <p:nvPr/>
                  </p:nvCxnSpPr>
                  <p:spPr>
                    <a:xfrm rot="10800000" flipH="1">
                      <a:off x="4860" y="12385"/>
                      <a:ext cx="1620" cy="935"/>
                    </a:xfrm>
                    <a:prstGeom prst="straightConnector1">
                      <a:avLst/>
                    </a:prstGeom>
                    <a:noFill/>
                    <a:ln w="9525" cap="flat" cmpd="sng">
                      <a:solidFill>
                        <a:srgbClr val="000000"/>
                      </a:solidFill>
                      <a:prstDash val="solid"/>
                      <a:round/>
                      <a:headEnd type="none" w="med" len="med"/>
                      <a:tailEnd type="triangle" w="med" len="med"/>
                    </a:ln>
                  </p:spPr>
                </p:cxnSp>
                <p:cxnSp>
                  <p:nvCxnSpPr>
                    <p:cNvPr id="1342" name="Google Shape;1342;p70"/>
                    <p:cNvCxnSpPr/>
                    <p:nvPr/>
                  </p:nvCxnSpPr>
                  <p:spPr>
                    <a:xfrm rot="10800000" flipH="1">
                      <a:off x="4860" y="9020"/>
                      <a:ext cx="2480" cy="1960"/>
                    </a:xfrm>
                    <a:prstGeom prst="straightConnector1">
                      <a:avLst/>
                    </a:prstGeom>
                    <a:noFill/>
                    <a:ln w="9525" cap="flat" cmpd="sng">
                      <a:solidFill>
                        <a:srgbClr val="000000"/>
                      </a:solidFill>
                      <a:prstDash val="solid"/>
                      <a:round/>
                      <a:headEnd type="none" w="med" len="med"/>
                      <a:tailEnd type="triangle" w="med" len="med"/>
                    </a:ln>
                  </p:spPr>
                </p:cxnSp>
                <p:cxnSp>
                  <p:nvCxnSpPr>
                    <p:cNvPr id="1343" name="Google Shape;1343;p70"/>
                    <p:cNvCxnSpPr/>
                    <p:nvPr/>
                  </p:nvCxnSpPr>
                  <p:spPr>
                    <a:xfrm>
                      <a:off x="4860" y="8940"/>
                      <a:ext cx="2520" cy="0"/>
                    </a:xfrm>
                    <a:prstGeom prst="straightConnector1">
                      <a:avLst/>
                    </a:prstGeom>
                    <a:noFill/>
                    <a:ln w="9525" cap="flat" cmpd="sng">
                      <a:solidFill>
                        <a:srgbClr val="000000"/>
                      </a:solidFill>
                      <a:prstDash val="solid"/>
                      <a:round/>
                      <a:headEnd type="none" w="med" len="med"/>
                      <a:tailEnd type="triangle" w="med" len="med"/>
                    </a:ln>
                  </p:spPr>
                </p:cxnSp>
                <p:cxnSp>
                  <p:nvCxnSpPr>
                    <p:cNvPr id="1344" name="Google Shape;1344;p70"/>
                    <p:cNvCxnSpPr/>
                    <p:nvPr/>
                  </p:nvCxnSpPr>
                  <p:spPr>
                    <a:xfrm>
                      <a:off x="4860" y="10980"/>
                      <a:ext cx="1800" cy="1039"/>
                    </a:xfrm>
                    <a:prstGeom prst="straightConnector1">
                      <a:avLst/>
                    </a:prstGeom>
                    <a:noFill/>
                    <a:ln w="28575" cap="flat" cmpd="sng">
                      <a:solidFill>
                        <a:srgbClr val="FF0000"/>
                      </a:solidFill>
                      <a:prstDash val="solid"/>
                      <a:round/>
                      <a:headEnd type="none" w="med" len="med"/>
                      <a:tailEnd type="triangle" w="med" len="med"/>
                    </a:ln>
                  </p:spPr>
                </p:cxnSp>
                <p:cxnSp>
                  <p:nvCxnSpPr>
                    <p:cNvPr id="1345" name="Google Shape;1345;p70"/>
                    <p:cNvCxnSpPr/>
                    <p:nvPr/>
                  </p:nvCxnSpPr>
                  <p:spPr>
                    <a:xfrm>
                      <a:off x="8640" y="9000"/>
                      <a:ext cx="1440" cy="1440"/>
                    </a:xfrm>
                    <a:prstGeom prst="straightConnector1">
                      <a:avLst/>
                    </a:prstGeom>
                    <a:noFill/>
                    <a:ln w="9525" cap="flat" cmpd="sng">
                      <a:solidFill>
                        <a:srgbClr val="000000"/>
                      </a:solidFill>
                      <a:prstDash val="solid"/>
                      <a:round/>
                      <a:headEnd type="none" w="med" len="med"/>
                      <a:tailEnd type="triangle" w="med" len="med"/>
                    </a:ln>
                  </p:spPr>
                </p:cxnSp>
              </p:grpSp>
              <p:sp>
                <p:nvSpPr>
                  <p:cNvPr id="1346" name="Google Shape;1346;p70"/>
                  <p:cNvSpPr txBox="1"/>
                  <p:nvPr/>
                </p:nvSpPr>
                <p:spPr>
                  <a:xfrm>
                    <a:off x="2926" y="9819"/>
                    <a:ext cx="465" cy="360"/>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347" name="Google Shape;1347;p70"/>
                  <p:cNvSpPr txBox="1"/>
                  <p:nvPr/>
                </p:nvSpPr>
                <p:spPr>
                  <a:xfrm>
                    <a:off x="2253" y="12321"/>
                    <a:ext cx="406" cy="369"/>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sp>
                <p:nvSpPr>
                  <p:cNvPr id="1348" name="Google Shape;1348;p70"/>
                  <p:cNvSpPr txBox="1"/>
                  <p:nvPr/>
                </p:nvSpPr>
                <p:spPr>
                  <a:xfrm>
                    <a:off x="5760" y="9037"/>
                    <a:ext cx="335" cy="301"/>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1349" name="Google Shape;1349;p70"/>
                  <p:cNvSpPr txBox="1"/>
                  <p:nvPr/>
                </p:nvSpPr>
                <p:spPr>
                  <a:xfrm>
                    <a:off x="2700" y="11166"/>
                    <a:ext cx="418" cy="354"/>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350" name="Google Shape;1350;p70"/>
                  <p:cNvSpPr txBox="1"/>
                  <p:nvPr/>
                </p:nvSpPr>
                <p:spPr>
                  <a:xfrm>
                    <a:off x="8796" y="9745"/>
                    <a:ext cx="468" cy="363"/>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sp>
                <p:nvSpPr>
                  <p:cNvPr id="1351" name="Google Shape;1351;p70"/>
                  <p:cNvSpPr txBox="1"/>
                  <p:nvPr/>
                </p:nvSpPr>
                <p:spPr>
                  <a:xfrm>
                    <a:off x="5616" y="12994"/>
                    <a:ext cx="382" cy="394"/>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352" name="Google Shape;1352;p70"/>
                  <p:cNvSpPr txBox="1"/>
                  <p:nvPr/>
                </p:nvSpPr>
                <p:spPr>
                  <a:xfrm>
                    <a:off x="5230" y="11551"/>
                    <a:ext cx="406" cy="295"/>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a:p>
                </p:txBody>
              </p:sp>
              <p:sp>
                <p:nvSpPr>
                  <p:cNvPr id="1353" name="Google Shape;1353;p70"/>
                  <p:cNvSpPr txBox="1"/>
                  <p:nvPr/>
                </p:nvSpPr>
                <p:spPr>
                  <a:xfrm>
                    <a:off x="6148" y="10105"/>
                    <a:ext cx="426" cy="388"/>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354" name="Google Shape;1354;p70"/>
                  <p:cNvSpPr txBox="1"/>
                  <p:nvPr/>
                </p:nvSpPr>
                <p:spPr>
                  <a:xfrm>
                    <a:off x="8760" y="12181"/>
                    <a:ext cx="407" cy="332"/>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7</a:t>
                    </a:r>
                    <a:endParaRPr/>
                  </a:p>
                </p:txBody>
              </p:sp>
            </p:grpSp>
            <p:sp>
              <p:nvSpPr>
                <p:cNvPr id="1355" name="Google Shape;1355;p70"/>
                <p:cNvSpPr txBox="1"/>
                <p:nvPr/>
              </p:nvSpPr>
              <p:spPr>
                <a:xfrm>
                  <a:off x="5819952" y="4267201"/>
                  <a:ext cx="276315"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9</a:t>
                  </a:r>
                  <a:endParaRPr/>
                </a:p>
              </p:txBody>
            </p:sp>
            <p:sp>
              <p:nvSpPr>
                <p:cNvPr id="1356" name="Google Shape;1356;p70"/>
                <p:cNvSpPr txBox="1"/>
                <p:nvPr/>
              </p:nvSpPr>
              <p:spPr>
                <a:xfrm>
                  <a:off x="8182152" y="3077497"/>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16</a:t>
                  </a:r>
                  <a:endParaRPr/>
                </a:p>
              </p:txBody>
            </p:sp>
            <p:sp>
              <p:nvSpPr>
                <p:cNvPr id="1357" name="Google Shape;1357;p70"/>
                <p:cNvSpPr txBox="1"/>
                <p:nvPr/>
              </p:nvSpPr>
              <p:spPr>
                <a:xfrm>
                  <a:off x="6477000" y="1477297"/>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8</a:t>
                  </a:r>
                  <a:endParaRPr/>
                </a:p>
              </p:txBody>
            </p:sp>
          </p:grpSp>
          <p:sp>
            <p:nvSpPr>
              <p:cNvPr id="1358" name="Google Shape;1358;p70"/>
              <p:cNvSpPr txBox="1"/>
              <p:nvPr/>
            </p:nvSpPr>
            <p:spPr>
              <a:xfrm>
                <a:off x="8182152" y="3458497"/>
                <a:ext cx="352248" cy="3515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16</a:t>
                </a:r>
                <a:endParaRPr/>
              </a:p>
            </p:txBody>
          </p:sp>
          <p:sp>
            <p:nvSpPr>
              <p:cNvPr id="1359" name="Google Shape;1359;p70"/>
              <p:cNvSpPr txBox="1"/>
              <p:nvPr/>
            </p:nvSpPr>
            <p:spPr>
              <a:xfrm>
                <a:off x="6505752" y="1828801"/>
                <a:ext cx="352248"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13</a:t>
                </a:r>
                <a:endParaRPr/>
              </a:p>
            </p:txBody>
          </p:sp>
          <p:sp>
            <p:nvSpPr>
              <p:cNvPr id="1360" name="Google Shape;1360;p70"/>
              <p:cNvSpPr txBox="1"/>
              <p:nvPr/>
            </p:nvSpPr>
            <p:spPr>
              <a:xfrm>
                <a:off x="5791200" y="4677697"/>
                <a:ext cx="305067" cy="2753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9</a:t>
                </a:r>
                <a:endParaRPr/>
              </a:p>
            </p:txBody>
          </p:sp>
          <p:sp>
            <p:nvSpPr>
              <p:cNvPr id="1361" name="Google Shape;1361;p70"/>
              <p:cNvSpPr txBox="1"/>
              <p:nvPr/>
            </p:nvSpPr>
            <p:spPr>
              <a:xfrm>
                <a:off x="3505200" y="1782097"/>
                <a:ext cx="381000" cy="3515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10</a:t>
                </a:r>
                <a:endParaRPr/>
              </a:p>
            </p:txBody>
          </p:sp>
          <p:sp>
            <p:nvSpPr>
              <p:cNvPr id="1362" name="Google Shape;1362;p70"/>
              <p:cNvSpPr txBox="1"/>
              <p:nvPr/>
            </p:nvSpPr>
            <p:spPr>
              <a:xfrm>
                <a:off x="3505200" y="3505200"/>
                <a:ext cx="381000" cy="30479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363" name="Google Shape;1363;p70"/>
              <p:cNvSpPr txBox="1"/>
              <p:nvPr/>
            </p:nvSpPr>
            <p:spPr>
              <a:xfrm>
                <a:off x="3533952" y="5181601"/>
                <a:ext cx="276048"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8</a:t>
                </a:r>
                <a:endParaRPr/>
              </a:p>
            </p:txBody>
          </p:sp>
          <p:sp>
            <p:nvSpPr>
              <p:cNvPr id="1364" name="Google Shape;1364;p70"/>
              <p:cNvSpPr txBox="1"/>
              <p:nvPr/>
            </p:nvSpPr>
            <p:spPr>
              <a:xfrm>
                <a:off x="1524000" y="3505201"/>
                <a:ext cx="304800"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a:p>
            </p:txBody>
          </p:sp>
        </p:grpSp>
        <p:cxnSp>
          <p:nvCxnSpPr>
            <p:cNvPr id="1365" name="Google Shape;1365;p70"/>
            <p:cNvCxnSpPr>
              <a:stCxn id="1331" idx="6"/>
              <a:endCxn id="1336" idx="3"/>
            </p:cNvCxnSpPr>
            <p:nvPr/>
          </p:nvCxnSpPr>
          <p:spPr>
            <a:xfrm rot="10800000" flipH="1">
              <a:off x="6242807" y="3750242"/>
              <a:ext cx="1590600" cy="819300"/>
            </a:xfrm>
            <a:prstGeom prst="straightConnector1">
              <a:avLst/>
            </a:prstGeom>
            <a:noFill/>
            <a:ln w="28575" cap="flat" cmpd="sng">
              <a:solidFill>
                <a:srgbClr val="FF0000"/>
              </a:solidFill>
              <a:prstDash val="solid"/>
              <a:round/>
              <a:headEnd type="none" w="med" len="med"/>
              <a:tailEnd type="stealth" w="med" len="med"/>
            </a:ln>
          </p:spPr>
        </p:cxnSp>
        <p:cxnSp>
          <p:nvCxnSpPr>
            <p:cNvPr id="1366" name="Google Shape;1366;p70"/>
            <p:cNvCxnSpPr>
              <a:stCxn id="1311" idx="7"/>
              <a:endCxn id="1306" idx="2"/>
            </p:cNvCxnSpPr>
            <p:nvPr/>
          </p:nvCxnSpPr>
          <p:spPr>
            <a:xfrm rot="10800000" flipH="1">
              <a:off x="1845584" y="1718063"/>
              <a:ext cx="1128000" cy="1358100"/>
            </a:xfrm>
            <a:prstGeom prst="straightConnector1">
              <a:avLst/>
            </a:prstGeom>
            <a:noFill/>
            <a:ln w="9525" cap="flat" cmpd="sng">
              <a:solidFill>
                <a:schemeClr val="dk1"/>
              </a:solidFill>
              <a:prstDash val="solid"/>
              <a:round/>
              <a:headEnd type="none" w="med" len="med"/>
              <a:tailEnd type="stealth" w="med" len="med"/>
            </a:ln>
          </p:spPr>
        </p:cxnSp>
        <p:cxnSp>
          <p:nvCxnSpPr>
            <p:cNvPr id="1367" name="Google Shape;1367;p70"/>
            <p:cNvCxnSpPr>
              <a:stCxn id="1311" idx="5"/>
              <a:endCxn id="1326" idx="2"/>
            </p:cNvCxnSpPr>
            <p:nvPr/>
          </p:nvCxnSpPr>
          <p:spPr>
            <a:xfrm>
              <a:off x="1845584" y="3781837"/>
              <a:ext cx="1128000" cy="1358100"/>
            </a:xfrm>
            <a:prstGeom prst="straightConnector1">
              <a:avLst/>
            </a:prstGeom>
            <a:noFill/>
            <a:ln w="9525" cap="flat" cmpd="sng">
              <a:solidFill>
                <a:schemeClr val="dk1"/>
              </a:solidFill>
              <a:prstDash val="solid"/>
              <a:round/>
              <a:headEnd type="none" w="med" len="med"/>
              <a:tailEnd type="stealth" w="med" len="med"/>
            </a:ln>
          </p:spPr>
        </p:cxn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371"/>
        <p:cNvGrpSpPr/>
        <p:nvPr/>
      </p:nvGrpSpPr>
      <p:grpSpPr>
        <a:xfrm>
          <a:off x="0" y="0"/>
          <a:ext cx="0" cy="0"/>
          <a:chOff x="0" y="0"/>
          <a:chExt cx="0" cy="0"/>
        </a:xfrm>
      </p:grpSpPr>
      <p:sp>
        <p:nvSpPr>
          <p:cNvPr id="1372" name="Google Shape;1372;p71"/>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373" name="Google Shape;1373;p71"/>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71</a:t>
            </a:fld>
            <a:endParaRPr sz="1400">
              <a:solidFill>
                <a:schemeClr val="dk2"/>
              </a:solidFill>
              <a:latin typeface="Gill Sans"/>
              <a:ea typeface="Gill Sans"/>
              <a:cs typeface="Gill Sans"/>
              <a:sym typeface="Gill Sans"/>
            </a:endParaRPr>
          </a:p>
        </p:txBody>
      </p:sp>
      <p:sp>
        <p:nvSpPr>
          <p:cNvPr id="1374" name="Google Shape;1374;p71"/>
          <p:cNvSpPr/>
          <p:nvPr/>
        </p:nvSpPr>
        <p:spPr>
          <a:xfrm>
            <a:off x="685800" y="381000"/>
            <a:ext cx="60960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Network Analysis (Computation)</a:t>
            </a:r>
            <a:endParaRPr sz="2800" b="1">
              <a:solidFill>
                <a:schemeClr val="dk1"/>
              </a:solidFill>
              <a:latin typeface="Gill Sans"/>
              <a:ea typeface="Gill Sans"/>
              <a:cs typeface="Gill Sans"/>
              <a:sym typeface="Gill Sans"/>
            </a:endParaRPr>
          </a:p>
        </p:txBody>
      </p:sp>
      <p:sp>
        <p:nvSpPr>
          <p:cNvPr id="1375" name="Google Shape;1375;p71"/>
          <p:cNvSpPr txBox="1"/>
          <p:nvPr/>
        </p:nvSpPr>
        <p:spPr>
          <a:xfrm>
            <a:off x="1066800" y="1600200"/>
            <a:ext cx="7543800" cy="427831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rgbClr val="FF0000"/>
              </a:buClr>
              <a:buSzPts val="2000"/>
              <a:buFont typeface="Bookman Old Style"/>
              <a:buAutoNum type="arabicPeriod" startAt="2"/>
            </a:pPr>
            <a:r>
              <a:rPr lang="en-US" sz="2000" b="1">
                <a:solidFill>
                  <a:schemeClr val="dk1"/>
                </a:solidFill>
                <a:latin typeface="Gill Sans"/>
                <a:ea typeface="Gill Sans"/>
                <a:cs typeface="Gill Sans"/>
                <a:sym typeface="Gill Sans"/>
              </a:rPr>
              <a:t>Free Float (FF)</a:t>
            </a:r>
            <a:endParaRPr sz="2000">
              <a:solidFill>
                <a:schemeClr val="dk1"/>
              </a:solidFill>
              <a:latin typeface="Gill Sans"/>
              <a:ea typeface="Gill Sans"/>
              <a:cs typeface="Gill Sans"/>
              <a:sym typeface="Gill Sans"/>
            </a:endParaRPr>
          </a:p>
          <a:p>
            <a:pPr marL="0" marR="0" lvl="0" indent="0" algn="just" rtl="0">
              <a:spcBef>
                <a:spcPts val="0"/>
              </a:spcBef>
              <a:spcAft>
                <a:spcPts val="0"/>
              </a:spcAft>
              <a:buNone/>
            </a:pPr>
            <a:endParaRPr sz="1000">
              <a:solidFill>
                <a:schemeClr val="dk1"/>
              </a:solidFill>
              <a:latin typeface="Gill Sans"/>
              <a:ea typeface="Gill Sans"/>
              <a:cs typeface="Gill Sans"/>
              <a:sym typeface="Gill Sans"/>
            </a:endParaRPr>
          </a:p>
          <a:p>
            <a:pPr marL="363538" marR="0" lvl="1" indent="-363538" algn="just" rtl="0">
              <a:spcBef>
                <a:spcPts val="0"/>
              </a:spcBef>
              <a:spcAft>
                <a:spcPts val="0"/>
              </a:spcAft>
              <a:buClr>
                <a:srgbClr val="FF0000"/>
              </a:buClr>
              <a:buSzPts val="2000"/>
              <a:buFont typeface="Noto Sans Symbols"/>
              <a:buChar char="❑"/>
            </a:pPr>
            <a:r>
              <a:rPr lang="en-US" sz="2000" b="0" i="0" u="none" strike="noStrike" cap="none">
                <a:solidFill>
                  <a:schemeClr val="dk1"/>
                </a:solidFill>
                <a:latin typeface="Gill Sans"/>
                <a:ea typeface="Gill Sans"/>
                <a:cs typeface="Gill Sans"/>
                <a:sym typeface="Gill Sans"/>
              </a:rPr>
              <a:t>Free float or activity float is the amount of time that an activity’s completion time may be delayed </a:t>
            </a:r>
            <a:r>
              <a:rPr lang="en-US" sz="2000" b="1" i="1" u="none" strike="noStrike" cap="none">
                <a:solidFill>
                  <a:schemeClr val="dk1"/>
                </a:solidFill>
                <a:latin typeface="Gill Sans"/>
                <a:ea typeface="Gill Sans"/>
                <a:cs typeface="Gill Sans"/>
                <a:sym typeface="Gill Sans"/>
              </a:rPr>
              <a:t>without affecting the earliest start of succeeding activity</a:t>
            </a:r>
            <a:r>
              <a:rPr lang="en-US" sz="2000" b="0" i="0" u="none" strike="noStrike" cap="none">
                <a:solidFill>
                  <a:schemeClr val="dk1"/>
                </a:solidFill>
                <a:latin typeface="Gill Sans"/>
                <a:ea typeface="Gill Sans"/>
                <a:cs typeface="Gill Sans"/>
                <a:sym typeface="Gill Sans"/>
              </a:rPr>
              <a:t>.</a:t>
            </a:r>
            <a:endParaRPr/>
          </a:p>
          <a:p>
            <a:pPr marL="363538" marR="0" lvl="1" indent="-363538" algn="just" rtl="0">
              <a:spcBef>
                <a:spcPts val="0"/>
              </a:spcBef>
              <a:spcAft>
                <a:spcPts val="0"/>
              </a:spcAft>
              <a:buNone/>
            </a:pPr>
            <a:endParaRPr sz="1000" b="0" i="0" u="none" strike="noStrike" cap="none">
              <a:solidFill>
                <a:schemeClr val="dk1"/>
              </a:solidFill>
              <a:latin typeface="Gill Sans"/>
              <a:ea typeface="Gill Sans"/>
              <a:cs typeface="Gill Sans"/>
              <a:sym typeface="Gill Sans"/>
            </a:endParaRPr>
          </a:p>
          <a:p>
            <a:pPr marL="363538" marR="0" lvl="1" indent="-363538" algn="just" rtl="0">
              <a:spcBef>
                <a:spcPts val="0"/>
              </a:spcBef>
              <a:spcAft>
                <a:spcPts val="0"/>
              </a:spcAft>
              <a:buClr>
                <a:srgbClr val="FF0000"/>
              </a:buClr>
              <a:buSzPts val="2000"/>
              <a:buFont typeface="Noto Sans Symbols"/>
              <a:buChar char="❑"/>
            </a:pPr>
            <a:r>
              <a:rPr lang="en-US" sz="2000" b="0" i="0" u="none" strike="noStrike" cap="none">
                <a:solidFill>
                  <a:schemeClr val="dk1"/>
                </a:solidFill>
                <a:latin typeface="Gill Sans"/>
                <a:ea typeface="Gill Sans"/>
                <a:cs typeface="Gill Sans"/>
                <a:sym typeface="Gill Sans"/>
              </a:rPr>
              <a:t>Activity float is “owned” by an individual activity, whereas path or total float is shared by all activities along a slack path.</a:t>
            </a:r>
            <a:endParaRPr/>
          </a:p>
          <a:p>
            <a:pPr marL="363538" marR="0" lvl="1" indent="-300038" algn="just" rtl="0">
              <a:spcBef>
                <a:spcPts val="0"/>
              </a:spcBef>
              <a:spcAft>
                <a:spcPts val="0"/>
              </a:spcAft>
              <a:buClr>
                <a:srgbClr val="FF0000"/>
              </a:buClr>
              <a:buSzPts val="1000"/>
              <a:buFont typeface="Noto Sans Symbols"/>
              <a:buNone/>
            </a:pPr>
            <a:endParaRPr sz="1000" b="0" i="0" u="none" strike="noStrike" cap="none">
              <a:solidFill>
                <a:schemeClr val="dk1"/>
              </a:solidFill>
              <a:latin typeface="Gill Sans"/>
              <a:ea typeface="Gill Sans"/>
              <a:cs typeface="Gill Sans"/>
              <a:sym typeface="Gill Sans"/>
            </a:endParaRPr>
          </a:p>
          <a:p>
            <a:pPr marL="363538" marR="0" lvl="1" indent="-363538" algn="just" rtl="0">
              <a:spcBef>
                <a:spcPts val="0"/>
              </a:spcBef>
              <a:spcAft>
                <a:spcPts val="0"/>
              </a:spcAft>
              <a:buClr>
                <a:srgbClr val="FF0000"/>
              </a:buClr>
              <a:buSzPts val="2000"/>
              <a:buFont typeface="Noto Sans Symbols"/>
              <a:buChar char="❑"/>
            </a:pPr>
            <a:r>
              <a:rPr lang="en-US" sz="2000" b="1" i="1" u="none" strike="noStrike" cap="none">
                <a:solidFill>
                  <a:schemeClr val="dk1"/>
                </a:solidFill>
                <a:latin typeface="Gill Sans"/>
                <a:ea typeface="Gill Sans"/>
                <a:cs typeface="Gill Sans"/>
                <a:sym typeface="Gill Sans"/>
              </a:rPr>
              <a:t>Total float equals or exceeds free float (TF ≥ FF)</a:t>
            </a:r>
            <a:r>
              <a:rPr lang="en-US" sz="2000" b="0" i="0" u="none" strike="noStrike" cap="none">
                <a:solidFill>
                  <a:schemeClr val="dk1"/>
                </a:solidFill>
                <a:latin typeface="Gill Sans"/>
                <a:ea typeface="Gill Sans"/>
                <a:cs typeface="Gill Sans"/>
                <a:sym typeface="Gill Sans"/>
              </a:rPr>
              <a:t>.</a:t>
            </a:r>
            <a:endParaRPr/>
          </a:p>
          <a:p>
            <a:pPr marL="363538" marR="0" lvl="1" indent="-300038" algn="just" rtl="0">
              <a:spcBef>
                <a:spcPts val="0"/>
              </a:spcBef>
              <a:spcAft>
                <a:spcPts val="0"/>
              </a:spcAft>
              <a:buClr>
                <a:srgbClr val="FF0000"/>
              </a:buClr>
              <a:buSzPts val="1000"/>
              <a:buFont typeface="Noto Sans Symbols"/>
              <a:buNone/>
            </a:pPr>
            <a:endParaRPr sz="1000" b="0" i="0" u="none" strike="noStrike" cap="none">
              <a:solidFill>
                <a:schemeClr val="dk1"/>
              </a:solidFill>
              <a:latin typeface="Gill Sans"/>
              <a:ea typeface="Gill Sans"/>
              <a:cs typeface="Gill Sans"/>
              <a:sym typeface="Gill Sans"/>
            </a:endParaRPr>
          </a:p>
          <a:p>
            <a:pPr marL="363538" marR="0" lvl="1" indent="-363538" algn="just" rtl="0">
              <a:spcBef>
                <a:spcPts val="0"/>
              </a:spcBef>
              <a:spcAft>
                <a:spcPts val="0"/>
              </a:spcAft>
              <a:buClr>
                <a:srgbClr val="FF0000"/>
              </a:buClr>
              <a:buSzPts val="2000"/>
              <a:buFont typeface="Noto Sans Symbols"/>
              <a:buChar char="❑"/>
            </a:pPr>
            <a:r>
              <a:rPr lang="en-US" sz="2000" b="0" i="0" u="none" strike="noStrike" cap="none">
                <a:solidFill>
                  <a:schemeClr val="dk1"/>
                </a:solidFill>
                <a:latin typeface="Gill Sans"/>
                <a:ea typeface="Gill Sans"/>
                <a:cs typeface="Gill Sans"/>
                <a:sym typeface="Gill Sans"/>
              </a:rPr>
              <a:t>For arbitrary activity (i−j), the free float can be written as:</a:t>
            </a:r>
            <a:endParaRPr/>
          </a:p>
          <a:p>
            <a:pPr marL="539750" marR="0" lvl="0" indent="0" algn="just" rtl="0">
              <a:spcBef>
                <a:spcPts val="0"/>
              </a:spcBef>
              <a:spcAft>
                <a:spcPts val="0"/>
              </a:spcAft>
              <a:buNone/>
            </a:pPr>
            <a:r>
              <a:rPr lang="en-US" sz="2400" b="1">
                <a:solidFill>
                  <a:schemeClr val="accent6"/>
                </a:solidFill>
                <a:latin typeface="Gill Sans"/>
                <a:ea typeface="Gill Sans"/>
                <a:cs typeface="Gill Sans"/>
                <a:sym typeface="Gill Sans"/>
              </a:rPr>
              <a:t>Activity Float = Free Float (FF</a:t>
            </a:r>
            <a:r>
              <a:rPr lang="en-US" sz="2400" b="1" baseline="-25000">
                <a:solidFill>
                  <a:schemeClr val="accent6"/>
                </a:solidFill>
                <a:latin typeface="Gill Sans"/>
                <a:ea typeface="Gill Sans"/>
                <a:cs typeface="Gill Sans"/>
                <a:sym typeface="Gill Sans"/>
              </a:rPr>
              <a:t>ij</a:t>
            </a:r>
            <a:r>
              <a:rPr lang="en-US" sz="2400" b="1">
                <a:solidFill>
                  <a:schemeClr val="accent6"/>
                </a:solidFill>
                <a:latin typeface="Gill Sans"/>
                <a:ea typeface="Gill Sans"/>
                <a:cs typeface="Gill Sans"/>
                <a:sym typeface="Gill Sans"/>
              </a:rPr>
              <a:t>)</a:t>
            </a:r>
            <a:endParaRPr/>
          </a:p>
          <a:p>
            <a:pPr marL="539750" marR="0" lvl="0" indent="0" algn="just" rtl="0">
              <a:spcBef>
                <a:spcPts val="0"/>
              </a:spcBef>
              <a:spcAft>
                <a:spcPts val="0"/>
              </a:spcAft>
              <a:buNone/>
            </a:pPr>
            <a:r>
              <a:rPr lang="en-US" sz="2400" b="1">
                <a:solidFill>
                  <a:schemeClr val="accent6"/>
                </a:solidFill>
                <a:latin typeface="Gill Sans"/>
                <a:ea typeface="Gill Sans"/>
                <a:cs typeface="Gill Sans"/>
                <a:sym typeface="Gill Sans"/>
              </a:rPr>
              <a:t>			= ES</a:t>
            </a:r>
            <a:r>
              <a:rPr lang="en-US" sz="2400" b="1" baseline="-25000">
                <a:solidFill>
                  <a:schemeClr val="accent6"/>
                </a:solidFill>
                <a:latin typeface="Gill Sans"/>
                <a:ea typeface="Gill Sans"/>
                <a:cs typeface="Gill Sans"/>
                <a:sym typeface="Gill Sans"/>
              </a:rPr>
              <a:t>jk</a:t>
            </a:r>
            <a:r>
              <a:rPr lang="en-US" sz="2400" b="1">
                <a:solidFill>
                  <a:schemeClr val="accent6"/>
                </a:solidFill>
                <a:latin typeface="Gill Sans"/>
                <a:ea typeface="Gill Sans"/>
                <a:cs typeface="Gill Sans"/>
                <a:sym typeface="Gill Sans"/>
              </a:rPr>
              <a:t> − EF</a:t>
            </a:r>
            <a:r>
              <a:rPr lang="en-US" sz="2400" b="1" baseline="-25000">
                <a:solidFill>
                  <a:schemeClr val="accent6"/>
                </a:solidFill>
                <a:latin typeface="Gill Sans"/>
                <a:ea typeface="Gill Sans"/>
                <a:cs typeface="Gill Sans"/>
                <a:sym typeface="Gill Sans"/>
              </a:rPr>
              <a:t>ij</a:t>
            </a:r>
            <a:r>
              <a:rPr lang="en-US" sz="2400" b="1">
                <a:solidFill>
                  <a:schemeClr val="accent6"/>
                </a:solidFill>
                <a:latin typeface="Gill Sans"/>
                <a:ea typeface="Gill Sans"/>
                <a:cs typeface="Gill Sans"/>
                <a:sym typeface="Gill Sans"/>
              </a:rPr>
              <a:t> </a:t>
            </a:r>
            <a:endParaRPr/>
          </a:p>
          <a:p>
            <a:pPr marL="0" marR="0" lvl="0" indent="0" algn="just" rtl="0">
              <a:spcBef>
                <a:spcPts val="0"/>
              </a:spcBef>
              <a:spcAft>
                <a:spcPts val="0"/>
              </a:spcAft>
              <a:buNone/>
            </a:pPr>
            <a:r>
              <a:rPr lang="en-US" sz="2400">
                <a:solidFill>
                  <a:schemeClr val="dk1"/>
                </a:solidFill>
                <a:latin typeface="Gill Sans"/>
                <a:ea typeface="Gill Sans"/>
                <a:cs typeface="Gill Sans"/>
                <a:sym typeface="Gill Sans"/>
              </a:rPr>
              <a:t>			</a:t>
            </a:r>
            <a:r>
              <a:rPr lang="en-US" sz="2400" b="1">
                <a:solidFill>
                  <a:schemeClr val="accent6"/>
                </a:solidFill>
                <a:latin typeface="Gill Sans"/>
                <a:ea typeface="Gill Sans"/>
                <a:cs typeface="Gill Sans"/>
                <a:sym typeface="Gill Sans"/>
              </a:rPr>
              <a:t>=</a:t>
            </a:r>
            <a:r>
              <a:rPr lang="en-US" sz="2400">
                <a:solidFill>
                  <a:schemeClr val="dk1"/>
                </a:solidFill>
                <a:latin typeface="Gill Sans"/>
                <a:ea typeface="Gill Sans"/>
                <a:cs typeface="Gill Sans"/>
                <a:sym typeface="Gill Sans"/>
              </a:rPr>
              <a:t> </a:t>
            </a:r>
            <a:r>
              <a:rPr lang="en-US" sz="2400" b="1">
                <a:solidFill>
                  <a:schemeClr val="accent6"/>
                </a:solidFill>
                <a:latin typeface="Gill Sans"/>
                <a:ea typeface="Gill Sans"/>
                <a:cs typeface="Gill Sans"/>
                <a:sym typeface="Gill Sans"/>
              </a:rPr>
              <a:t>EET</a:t>
            </a:r>
            <a:r>
              <a:rPr lang="en-US" sz="2400" b="1" baseline="-25000">
                <a:solidFill>
                  <a:schemeClr val="accent6"/>
                </a:solidFill>
                <a:latin typeface="Gill Sans"/>
                <a:ea typeface="Gill Sans"/>
                <a:cs typeface="Gill Sans"/>
                <a:sym typeface="Gill Sans"/>
              </a:rPr>
              <a:t>j</a:t>
            </a:r>
            <a:r>
              <a:rPr lang="en-US" sz="2400" b="1">
                <a:solidFill>
                  <a:schemeClr val="accent6"/>
                </a:solidFill>
                <a:latin typeface="Gill Sans"/>
                <a:ea typeface="Gill Sans"/>
                <a:cs typeface="Gill Sans"/>
                <a:sym typeface="Gill Sans"/>
              </a:rPr>
              <a:t> – EET</a:t>
            </a:r>
            <a:r>
              <a:rPr lang="en-US" sz="2400" b="1" baseline="-25000">
                <a:solidFill>
                  <a:schemeClr val="accent6"/>
                </a:solidFill>
                <a:latin typeface="Gill Sans"/>
                <a:ea typeface="Gill Sans"/>
                <a:cs typeface="Gill Sans"/>
                <a:sym typeface="Gill Sans"/>
              </a:rPr>
              <a:t>i </a:t>
            </a:r>
            <a:r>
              <a:rPr lang="en-US" sz="2400" b="1">
                <a:solidFill>
                  <a:schemeClr val="accent6"/>
                </a:solidFill>
                <a:latin typeface="Gill Sans"/>
                <a:ea typeface="Gill Sans"/>
                <a:cs typeface="Gill Sans"/>
                <a:sym typeface="Gill Sans"/>
              </a:rPr>
              <a:t>− D</a:t>
            </a:r>
            <a:r>
              <a:rPr lang="en-US" sz="2400" b="1" baseline="-25000">
                <a:solidFill>
                  <a:schemeClr val="accent6"/>
                </a:solidFill>
                <a:latin typeface="Gill Sans"/>
                <a:ea typeface="Gill Sans"/>
                <a:cs typeface="Gill Sans"/>
                <a:sym typeface="Gill Sans"/>
              </a:rPr>
              <a:t>ij</a:t>
            </a:r>
            <a:endParaRPr sz="2400">
              <a:solidFill>
                <a:schemeClr val="dk1"/>
              </a:solidFill>
              <a:latin typeface="Gill Sans"/>
              <a:ea typeface="Gill Sans"/>
              <a:cs typeface="Gill Sans"/>
              <a:sym typeface="Gill Sans"/>
            </a:endParaRPr>
          </a:p>
        </p:txBody>
      </p:sp>
      <p:sp>
        <p:nvSpPr>
          <p:cNvPr id="1376" name="Google Shape;1376;p71"/>
          <p:cNvSpPr txBox="1"/>
          <p:nvPr/>
        </p:nvSpPr>
        <p:spPr>
          <a:xfrm>
            <a:off x="1066800" y="1066800"/>
            <a:ext cx="2819400" cy="461963"/>
          </a:xfrm>
          <a:prstGeom prst="rect">
            <a:avLst/>
          </a:prstGeom>
          <a:solidFill>
            <a:srgbClr val="F8F9BD"/>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Bookman Old Style"/>
              <a:buAutoNum type="arabicPeriod" startAt="3"/>
            </a:pPr>
            <a:r>
              <a:rPr lang="en-US" sz="2400" b="1" u="sng">
                <a:solidFill>
                  <a:schemeClr val="dk1"/>
                </a:solidFill>
                <a:latin typeface="Gill Sans"/>
                <a:ea typeface="Gill Sans"/>
                <a:cs typeface="Gill Sans"/>
                <a:sym typeface="Gill Sans"/>
              </a:rPr>
              <a:t>Activity Floats</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1380"/>
        <p:cNvGrpSpPr/>
        <p:nvPr/>
      </p:nvGrpSpPr>
      <p:grpSpPr>
        <a:xfrm>
          <a:off x="0" y="0"/>
          <a:ext cx="0" cy="0"/>
          <a:chOff x="0" y="0"/>
          <a:chExt cx="0" cy="0"/>
        </a:xfrm>
      </p:grpSpPr>
      <p:sp>
        <p:nvSpPr>
          <p:cNvPr id="1381" name="Google Shape;1381;p72"/>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382" name="Google Shape;1382;p72"/>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72</a:t>
            </a:fld>
            <a:endParaRPr sz="1400">
              <a:solidFill>
                <a:schemeClr val="dk2"/>
              </a:solidFill>
              <a:latin typeface="Gill Sans"/>
              <a:ea typeface="Gill Sans"/>
              <a:cs typeface="Gill Sans"/>
              <a:sym typeface="Gill Sans"/>
            </a:endParaRPr>
          </a:p>
        </p:txBody>
      </p:sp>
      <p:sp>
        <p:nvSpPr>
          <p:cNvPr id="1383" name="Google Shape;1383;p72"/>
          <p:cNvSpPr txBox="1"/>
          <p:nvPr/>
        </p:nvSpPr>
        <p:spPr>
          <a:xfrm>
            <a:off x="6324600" y="4913313"/>
            <a:ext cx="2667000" cy="954087"/>
          </a:xfrm>
          <a:prstGeom prst="rect">
            <a:avLst/>
          </a:prstGeom>
          <a:solidFill>
            <a:schemeClr val="accent2"/>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FF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ES</a:t>
            </a:r>
            <a:r>
              <a:rPr lang="en-US" sz="1400" baseline="-25000">
                <a:solidFill>
                  <a:schemeClr val="lt1"/>
                </a:solidFill>
                <a:latin typeface="Gill Sans"/>
                <a:ea typeface="Gill Sans"/>
                <a:cs typeface="Gill Sans"/>
                <a:sym typeface="Gill Sans"/>
              </a:rPr>
              <a:t>50-70</a:t>
            </a:r>
            <a:r>
              <a:rPr lang="en-US" sz="1400">
                <a:solidFill>
                  <a:schemeClr val="lt1"/>
                </a:solidFill>
                <a:latin typeface="Gill Sans"/>
                <a:ea typeface="Gill Sans"/>
                <a:cs typeface="Gill Sans"/>
                <a:sym typeface="Gill Sans"/>
              </a:rPr>
              <a:t> - EF</a:t>
            </a:r>
            <a:r>
              <a:rPr lang="en-US" sz="1400" baseline="-25000">
                <a:solidFill>
                  <a:schemeClr val="lt1"/>
                </a:solidFill>
                <a:latin typeface="Gill Sans"/>
                <a:ea typeface="Gill Sans"/>
                <a:cs typeface="Gill Sans"/>
                <a:sym typeface="Gill Sans"/>
              </a:rPr>
              <a:t>20-50</a:t>
            </a:r>
            <a:endParaRPr sz="1400">
              <a:solidFill>
                <a:schemeClr val="lt1"/>
              </a:solidFill>
              <a:latin typeface="Gill Sans"/>
              <a:ea typeface="Gill Sans"/>
              <a:cs typeface="Gill Sans"/>
              <a:sym typeface="Gill Sans"/>
            </a:endParaRPr>
          </a:p>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FF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8 – 5 = 3</a:t>
            </a:r>
            <a:endParaRPr/>
          </a:p>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FF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EET</a:t>
            </a:r>
            <a:r>
              <a:rPr lang="en-US" sz="1400" baseline="-25000">
                <a:solidFill>
                  <a:schemeClr val="lt1"/>
                </a:solidFill>
                <a:latin typeface="Gill Sans"/>
                <a:ea typeface="Gill Sans"/>
                <a:cs typeface="Gill Sans"/>
                <a:sym typeface="Gill Sans"/>
              </a:rPr>
              <a:t>50</a:t>
            </a:r>
            <a:r>
              <a:rPr lang="en-US" sz="1400">
                <a:solidFill>
                  <a:schemeClr val="lt1"/>
                </a:solidFill>
                <a:latin typeface="Gill Sans"/>
                <a:ea typeface="Gill Sans"/>
                <a:cs typeface="Gill Sans"/>
                <a:sym typeface="Gill Sans"/>
              </a:rPr>
              <a:t> – EET</a:t>
            </a:r>
            <a:r>
              <a:rPr lang="en-US" sz="1400" baseline="-25000">
                <a:solidFill>
                  <a:schemeClr val="lt1"/>
                </a:solidFill>
                <a:latin typeface="Gill Sans"/>
                <a:ea typeface="Gill Sans"/>
                <a:cs typeface="Gill Sans"/>
                <a:sym typeface="Gill Sans"/>
              </a:rPr>
              <a:t>20</a:t>
            </a:r>
            <a:r>
              <a:rPr lang="en-US" sz="1400">
                <a:solidFill>
                  <a:schemeClr val="lt1"/>
                </a:solidFill>
                <a:latin typeface="Gill Sans"/>
                <a:ea typeface="Gill Sans"/>
                <a:cs typeface="Gill Sans"/>
                <a:sym typeface="Gill Sans"/>
              </a:rPr>
              <a:t> - D</a:t>
            </a:r>
            <a:r>
              <a:rPr lang="en-US" sz="1400" baseline="-25000">
                <a:solidFill>
                  <a:schemeClr val="lt1"/>
                </a:solidFill>
                <a:latin typeface="Gill Sans"/>
                <a:ea typeface="Gill Sans"/>
                <a:cs typeface="Gill Sans"/>
                <a:sym typeface="Gill Sans"/>
              </a:rPr>
              <a:t>20-50</a:t>
            </a:r>
            <a:endParaRPr sz="1400">
              <a:solidFill>
                <a:schemeClr val="lt1"/>
              </a:solidFill>
              <a:latin typeface="Gill Sans"/>
              <a:ea typeface="Gill Sans"/>
              <a:cs typeface="Gill Sans"/>
              <a:sym typeface="Gill Sans"/>
            </a:endParaRPr>
          </a:p>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FF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8 – 2 - 3 = 3</a:t>
            </a:r>
            <a:endParaRPr/>
          </a:p>
        </p:txBody>
      </p:sp>
      <p:sp>
        <p:nvSpPr>
          <p:cNvPr id="1384" name="Google Shape;1384;p72"/>
          <p:cNvSpPr/>
          <p:nvPr/>
        </p:nvSpPr>
        <p:spPr>
          <a:xfrm>
            <a:off x="685800" y="304800"/>
            <a:ext cx="50292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Example: Free Float Times</a:t>
            </a:r>
            <a:endParaRPr sz="2800" b="1">
              <a:solidFill>
                <a:schemeClr val="dk1"/>
              </a:solidFill>
              <a:latin typeface="Gill Sans"/>
              <a:ea typeface="Gill Sans"/>
              <a:cs typeface="Gill Sans"/>
              <a:sym typeface="Gill Sans"/>
            </a:endParaRPr>
          </a:p>
        </p:txBody>
      </p:sp>
      <p:grpSp>
        <p:nvGrpSpPr>
          <p:cNvPr id="1385" name="Google Shape;1385;p72"/>
          <p:cNvGrpSpPr/>
          <p:nvPr/>
        </p:nvGrpSpPr>
        <p:grpSpPr>
          <a:xfrm>
            <a:off x="992188" y="1219200"/>
            <a:ext cx="7694612" cy="4419600"/>
            <a:chOff x="992188" y="1219200"/>
            <a:chExt cx="7694612" cy="4419600"/>
          </a:xfrm>
        </p:grpSpPr>
        <p:grpSp>
          <p:nvGrpSpPr>
            <p:cNvPr id="1386" name="Google Shape;1386;p72"/>
            <p:cNvGrpSpPr/>
            <p:nvPr/>
          </p:nvGrpSpPr>
          <p:grpSpPr>
            <a:xfrm>
              <a:off x="992188" y="1219200"/>
              <a:ext cx="7694612" cy="4419600"/>
              <a:chOff x="992980" y="1219200"/>
              <a:chExt cx="7693820" cy="4419600"/>
            </a:xfrm>
          </p:grpSpPr>
          <p:grpSp>
            <p:nvGrpSpPr>
              <p:cNvPr id="1387" name="Google Shape;1387;p72"/>
              <p:cNvGrpSpPr/>
              <p:nvPr/>
            </p:nvGrpSpPr>
            <p:grpSpPr>
              <a:xfrm>
                <a:off x="992980" y="1219200"/>
                <a:ext cx="7693820" cy="4419600"/>
                <a:chOff x="992980" y="1219200"/>
                <a:chExt cx="7693820" cy="4419600"/>
              </a:xfrm>
            </p:grpSpPr>
            <p:grpSp>
              <p:nvGrpSpPr>
                <p:cNvPr id="1388" name="Google Shape;1388;p72"/>
                <p:cNvGrpSpPr/>
                <p:nvPr/>
              </p:nvGrpSpPr>
              <p:grpSpPr>
                <a:xfrm>
                  <a:off x="992980" y="1219200"/>
                  <a:ext cx="7693820" cy="4419600"/>
                  <a:chOff x="1103" y="8280"/>
                  <a:chExt cx="9697" cy="5580"/>
                </a:xfrm>
              </p:grpSpPr>
              <p:grpSp>
                <p:nvGrpSpPr>
                  <p:cNvPr id="1389" name="Google Shape;1389;p72"/>
                  <p:cNvGrpSpPr/>
                  <p:nvPr/>
                </p:nvGrpSpPr>
                <p:grpSpPr>
                  <a:xfrm>
                    <a:off x="1103" y="8280"/>
                    <a:ext cx="9697" cy="5580"/>
                    <a:chOff x="1103" y="8280"/>
                    <a:chExt cx="9697" cy="5580"/>
                  </a:xfrm>
                </p:grpSpPr>
                <p:grpSp>
                  <p:nvGrpSpPr>
                    <p:cNvPr id="1390" name="Google Shape;1390;p72"/>
                    <p:cNvGrpSpPr/>
                    <p:nvPr/>
                  </p:nvGrpSpPr>
                  <p:grpSpPr>
                    <a:xfrm>
                      <a:off x="3597" y="8280"/>
                      <a:ext cx="1263" cy="1260"/>
                      <a:chOff x="2157" y="2340"/>
                      <a:chExt cx="1263" cy="1260"/>
                    </a:xfrm>
                  </p:grpSpPr>
                  <p:sp>
                    <p:nvSpPr>
                      <p:cNvPr id="1391" name="Google Shape;1391;p72"/>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2</a:t>
                        </a:r>
                        <a:endParaRPr/>
                      </a:p>
                    </p:txBody>
                  </p:sp>
                  <p:cxnSp>
                    <p:nvCxnSpPr>
                      <p:cNvPr id="1392" name="Google Shape;1392;p72"/>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393" name="Google Shape;1393;p72"/>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394" name="Google Shape;1394;p72"/>
                      <p:cNvSpPr txBox="1"/>
                      <p:nvPr/>
                    </p:nvSpPr>
                    <p:spPr>
                      <a:xfrm>
                        <a:off x="2157"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20</a:t>
                        </a:r>
                        <a:endParaRPr/>
                      </a:p>
                    </p:txBody>
                  </p:sp>
                </p:grpSp>
                <p:grpSp>
                  <p:nvGrpSpPr>
                    <p:cNvPr id="1395" name="Google Shape;1395;p72"/>
                    <p:cNvGrpSpPr/>
                    <p:nvPr/>
                  </p:nvGrpSpPr>
                  <p:grpSpPr>
                    <a:xfrm>
                      <a:off x="1103" y="10440"/>
                      <a:ext cx="1260" cy="1260"/>
                      <a:chOff x="2160" y="2340"/>
                      <a:chExt cx="1260" cy="1260"/>
                    </a:xfrm>
                  </p:grpSpPr>
                  <p:sp>
                    <p:nvSpPr>
                      <p:cNvPr id="1396" name="Google Shape;1396;p72"/>
                      <p:cNvSpPr/>
                      <p:nvPr/>
                    </p:nvSpPr>
                    <p:spPr>
                      <a:xfrm>
                        <a:off x="2160" y="2340"/>
                        <a:ext cx="1260" cy="1260"/>
                      </a:xfrm>
                      <a:prstGeom prst="ellipse">
                        <a:avLst/>
                      </a:prstGeom>
                      <a:solidFill>
                        <a:srgbClr val="F8F9B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10</a:t>
                        </a:r>
                        <a:endParaRPr/>
                      </a:p>
                    </p:txBody>
                  </p:sp>
                  <p:cxnSp>
                    <p:nvCxnSpPr>
                      <p:cNvPr id="1397" name="Google Shape;1397;p72"/>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398" name="Google Shape;1398;p72"/>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399" name="Google Shape;1399;p72"/>
                      <p:cNvSpPr txBox="1"/>
                      <p:nvPr/>
                    </p:nvSpPr>
                    <p:spPr>
                      <a:xfrm>
                        <a:off x="2866" y="2526"/>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a:p>
                    </p:txBody>
                  </p:sp>
                </p:grpSp>
                <p:grpSp>
                  <p:nvGrpSpPr>
                    <p:cNvPr id="1400" name="Google Shape;1400;p72"/>
                    <p:cNvGrpSpPr/>
                    <p:nvPr/>
                  </p:nvGrpSpPr>
                  <p:grpSpPr>
                    <a:xfrm>
                      <a:off x="3597" y="10420"/>
                      <a:ext cx="1263" cy="1260"/>
                      <a:chOff x="2157" y="2340"/>
                      <a:chExt cx="1263" cy="1260"/>
                    </a:xfrm>
                  </p:grpSpPr>
                  <p:sp>
                    <p:nvSpPr>
                      <p:cNvPr id="1401" name="Google Shape;1401;p72"/>
                      <p:cNvSpPr/>
                      <p:nvPr/>
                    </p:nvSpPr>
                    <p:spPr>
                      <a:xfrm>
                        <a:off x="2160" y="2340"/>
                        <a:ext cx="1260" cy="1260"/>
                      </a:xfrm>
                      <a:prstGeom prst="ellipse">
                        <a:avLst/>
                      </a:prstGeom>
                      <a:solidFill>
                        <a:srgbClr val="F8F9B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4</a:t>
                        </a:r>
                        <a:endParaRPr/>
                      </a:p>
                    </p:txBody>
                  </p:sp>
                  <p:cxnSp>
                    <p:nvCxnSpPr>
                      <p:cNvPr id="1402" name="Google Shape;1402;p72"/>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403" name="Google Shape;1403;p72"/>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404" name="Google Shape;1404;p72"/>
                      <p:cNvSpPr txBox="1"/>
                      <p:nvPr/>
                    </p:nvSpPr>
                    <p:spPr>
                      <a:xfrm>
                        <a:off x="2157"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30</a:t>
                        </a:r>
                        <a:endParaRPr/>
                      </a:p>
                    </p:txBody>
                  </p:sp>
                </p:grpSp>
                <p:grpSp>
                  <p:nvGrpSpPr>
                    <p:cNvPr id="1405" name="Google Shape;1405;p72"/>
                    <p:cNvGrpSpPr/>
                    <p:nvPr/>
                  </p:nvGrpSpPr>
                  <p:grpSpPr>
                    <a:xfrm>
                      <a:off x="7340" y="8340"/>
                      <a:ext cx="1260" cy="1260"/>
                      <a:chOff x="2160" y="2340"/>
                      <a:chExt cx="1260" cy="1260"/>
                    </a:xfrm>
                  </p:grpSpPr>
                  <p:sp>
                    <p:nvSpPr>
                      <p:cNvPr id="1406" name="Google Shape;1406;p72"/>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407" name="Google Shape;1407;p72"/>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408" name="Google Shape;1408;p72"/>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409" name="Google Shape;1409;p72"/>
                      <p:cNvSpPr txBox="1"/>
                      <p:nvPr/>
                    </p:nvSpPr>
                    <p:spPr>
                      <a:xfrm>
                        <a:off x="2295"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50</a:t>
                        </a:r>
                        <a:endParaRPr/>
                      </a:p>
                    </p:txBody>
                  </p:sp>
                </p:grpSp>
                <p:grpSp>
                  <p:nvGrpSpPr>
                    <p:cNvPr id="1410" name="Google Shape;1410;p72"/>
                    <p:cNvGrpSpPr/>
                    <p:nvPr/>
                  </p:nvGrpSpPr>
                  <p:grpSpPr>
                    <a:xfrm>
                      <a:off x="3600" y="12600"/>
                      <a:ext cx="1260" cy="1260"/>
                      <a:chOff x="2160" y="2340"/>
                      <a:chExt cx="1260" cy="1260"/>
                    </a:xfrm>
                  </p:grpSpPr>
                  <p:sp>
                    <p:nvSpPr>
                      <p:cNvPr id="1411" name="Google Shape;1411;p72"/>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40</a:t>
                        </a:r>
                        <a:endParaRPr/>
                      </a:p>
                    </p:txBody>
                  </p:sp>
                  <p:cxnSp>
                    <p:nvCxnSpPr>
                      <p:cNvPr id="1412" name="Google Shape;1412;p72"/>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413" name="Google Shape;1413;p72"/>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414" name="Google Shape;1414;p72"/>
                      <p:cNvSpPr txBox="1"/>
                      <p:nvPr/>
                    </p:nvSpPr>
                    <p:spPr>
                      <a:xfrm>
                        <a:off x="2866" y="2579"/>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grpSp>
                <p:grpSp>
                  <p:nvGrpSpPr>
                    <p:cNvPr id="1415" name="Google Shape;1415;p72"/>
                    <p:cNvGrpSpPr/>
                    <p:nvPr/>
                  </p:nvGrpSpPr>
                  <p:grpSpPr>
                    <a:xfrm>
                      <a:off x="6460" y="11880"/>
                      <a:ext cx="1260" cy="1260"/>
                      <a:chOff x="2160" y="2340"/>
                      <a:chExt cx="1260" cy="1260"/>
                    </a:xfrm>
                  </p:grpSpPr>
                  <p:sp>
                    <p:nvSpPr>
                      <p:cNvPr id="1416" name="Google Shape;1416;p72"/>
                      <p:cNvSpPr/>
                      <p:nvPr/>
                    </p:nvSpPr>
                    <p:spPr>
                      <a:xfrm>
                        <a:off x="2160" y="2340"/>
                        <a:ext cx="1260" cy="1260"/>
                      </a:xfrm>
                      <a:prstGeom prst="ellipse">
                        <a:avLst/>
                      </a:prstGeom>
                      <a:solidFill>
                        <a:srgbClr val="F8F9B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417" name="Google Shape;1417;p72"/>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418" name="Google Shape;1418;p72"/>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419" name="Google Shape;1419;p72"/>
                      <p:cNvSpPr txBox="1"/>
                      <p:nvPr/>
                    </p:nvSpPr>
                    <p:spPr>
                      <a:xfrm>
                        <a:off x="2310" y="2722"/>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60</a:t>
                        </a:r>
                        <a:endParaRPr/>
                      </a:p>
                    </p:txBody>
                  </p:sp>
                </p:grpSp>
                <p:grpSp>
                  <p:nvGrpSpPr>
                    <p:cNvPr id="1420" name="Google Shape;1420;p72"/>
                    <p:cNvGrpSpPr/>
                    <p:nvPr/>
                  </p:nvGrpSpPr>
                  <p:grpSpPr>
                    <a:xfrm>
                      <a:off x="9540" y="10400"/>
                      <a:ext cx="1260" cy="1260"/>
                      <a:chOff x="2160" y="2340"/>
                      <a:chExt cx="1260" cy="1260"/>
                    </a:xfrm>
                  </p:grpSpPr>
                  <p:sp>
                    <p:nvSpPr>
                      <p:cNvPr id="1421" name="Google Shape;1421;p72"/>
                      <p:cNvSpPr/>
                      <p:nvPr/>
                    </p:nvSpPr>
                    <p:spPr>
                      <a:xfrm>
                        <a:off x="2160" y="2340"/>
                        <a:ext cx="1260" cy="1260"/>
                      </a:xfrm>
                      <a:prstGeom prst="ellipse">
                        <a:avLst/>
                      </a:prstGeom>
                      <a:solidFill>
                        <a:srgbClr val="F8F9B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422" name="Google Shape;1422;p72"/>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423" name="Google Shape;1423;p72"/>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424" name="Google Shape;1424;p72"/>
                      <p:cNvSpPr txBox="1"/>
                      <p:nvPr/>
                    </p:nvSpPr>
                    <p:spPr>
                      <a:xfrm>
                        <a:off x="2364" y="2759"/>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70</a:t>
                        </a:r>
                        <a:endParaRPr/>
                      </a:p>
                    </p:txBody>
                  </p:sp>
                </p:grpSp>
                <p:cxnSp>
                  <p:nvCxnSpPr>
                    <p:cNvPr id="1425" name="Google Shape;1425;p72"/>
                    <p:cNvCxnSpPr/>
                    <p:nvPr/>
                  </p:nvCxnSpPr>
                  <p:spPr>
                    <a:xfrm>
                      <a:off x="2360" y="11100"/>
                      <a:ext cx="1260" cy="0"/>
                    </a:xfrm>
                    <a:prstGeom prst="straightConnector1">
                      <a:avLst/>
                    </a:prstGeom>
                    <a:noFill/>
                    <a:ln w="28575" cap="flat" cmpd="sng">
                      <a:solidFill>
                        <a:srgbClr val="FF0000"/>
                      </a:solidFill>
                      <a:prstDash val="solid"/>
                      <a:round/>
                      <a:headEnd type="none" w="med" len="med"/>
                      <a:tailEnd type="triangle" w="med" len="med"/>
                    </a:ln>
                  </p:spPr>
                </p:cxnSp>
                <p:cxnSp>
                  <p:nvCxnSpPr>
                    <p:cNvPr id="1426" name="Google Shape;1426;p72"/>
                    <p:cNvCxnSpPr/>
                    <p:nvPr/>
                  </p:nvCxnSpPr>
                  <p:spPr>
                    <a:xfrm rot="10800000" flipH="1">
                      <a:off x="4860" y="12385"/>
                      <a:ext cx="1620" cy="935"/>
                    </a:xfrm>
                    <a:prstGeom prst="straightConnector1">
                      <a:avLst/>
                    </a:prstGeom>
                    <a:noFill/>
                    <a:ln w="9525" cap="flat" cmpd="sng">
                      <a:solidFill>
                        <a:srgbClr val="000000"/>
                      </a:solidFill>
                      <a:prstDash val="solid"/>
                      <a:round/>
                      <a:headEnd type="none" w="med" len="med"/>
                      <a:tailEnd type="triangle" w="med" len="med"/>
                    </a:ln>
                  </p:spPr>
                </p:cxnSp>
                <p:cxnSp>
                  <p:nvCxnSpPr>
                    <p:cNvPr id="1427" name="Google Shape;1427;p72"/>
                    <p:cNvCxnSpPr/>
                    <p:nvPr/>
                  </p:nvCxnSpPr>
                  <p:spPr>
                    <a:xfrm rot="10800000" flipH="1">
                      <a:off x="4860" y="9020"/>
                      <a:ext cx="2480" cy="1960"/>
                    </a:xfrm>
                    <a:prstGeom prst="straightConnector1">
                      <a:avLst/>
                    </a:prstGeom>
                    <a:noFill/>
                    <a:ln w="9525" cap="flat" cmpd="sng">
                      <a:solidFill>
                        <a:srgbClr val="000000"/>
                      </a:solidFill>
                      <a:prstDash val="solid"/>
                      <a:round/>
                      <a:headEnd type="none" w="med" len="med"/>
                      <a:tailEnd type="triangle" w="med" len="med"/>
                    </a:ln>
                  </p:spPr>
                </p:cxnSp>
                <p:cxnSp>
                  <p:nvCxnSpPr>
                    <p:cNvPr id="1428" name="Google Shape;1428;p72"/>
                    <p:cNvCxnSpPr/>
                    <p:nvPr/>
                  </p:nvCxnSpPr>
                  <p:spPr>
                    <a:xfrm>
                      <a:off x="4860" y="8940"/>
                      <a:ext cx="2520" cy="0"/>
                    </a:xfrm>
                    <a:prstGeom prst="straightConnector1">
                      <a:avLst/>
                    </a:prstGeom>
                    <a:noFill/>
                    <a:ln w="9525" cap="flat" cmpd="sng">
                      <a:solidFill>
                        <a:srgbClr val="000000"/>
                      </a:solidFill>
                      <a:prstDash val="solid"/>
                      <a:round/>
                      <a:headEnd type="none" w="med" len="med"/>
                      <a:tailEnd type="triangle" w="med" len="med"/>
                    </a:ln>
                  </p:spPr>
                </p:cxnSp>
                <p:cxnSp>
                  <p:nvCxnSpPr>
                    <p:cNvPr id="1429" name="Google Shape;1429;p72"/>
                    <p:cNvCxnSpPr/>
                    <p:nvPr/>
                  </p:nvCxnSpPr>
                  <p:spPr>
                    <a:xfrm>
                      <a:off x="4860" y="10980"/>
                      <a:ext cx="1800" cy="1039"/>
                    </a:xfrm>
                    <a:prstGeom prst="straightConnector1">
                      <a:avLst/>
                    </a:prstGeom>
                    <a:noFill/>
                    <a:ln w="28575" cap="flat" cmpd="sng">
                      <a:solidFill>
                        <a:srgbClr val="FF0000"/>
                      </a:solidFill>
                      <a:prstDash val="solid"/>
                      <a:round/>
                      <a:headEnd type="none" w="med" len="med"/>
                      <a:tailEnd type="triangle" w="med" len="med"/>
                    </a:ln>
                  </p:spPr>
                </p:cxnSp>
                <p:cxnSp>
                  <p:nvCxnSpPr>
                    <p:cNvPr id="1430" name="Google Shape;1430;p72"/>
                    <p:cNvCxnSpPr/>
                    <p:nvPr/>
                  </p:nvCxnSpPr>
                  <p:spPr>
                    <a:xfrm>
                      <a:off x="8640" y="9000"/>
                      <a:ext cx="1440" cy="1440"/>
                    </a:xfrm>
                    <a:prstGeom prst="straightConnector1">
                      <a:avLst/>
                    </a:prstGeom>
                    <a:noFill/>
                    <a:ln w="9525" cap="flat" cmpd="sng">
                      <a:solidFill>
                        <a:srgbClr val="000000"/>
                      </a:solidFill>
                      <a:prstDash val="solid"/>
                      <a:round/>
                      <a:headEnd type="none" w="med" len="med"/>
                      <a:tailEnd type="triangle" w="med" len="med"/>
                    </a:ln>
                  </p:spPr>
                </p:cxnSp>
              </p:grpSp>
              <p:sp>
                <p:nvSpPr>
                  <p:cNvPr id="1431" name="Google Shape;1431;p72"/>
                  <p:cNvSpPr txBox="1"/>
                  <p:nvPr/>
                </p:nvSpPr>
                <p:spPr>
                  <a:xfrm>
                    <a:off x="2926" y="9819"/>
                    <a:ext cx="465" cy="360"/>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432" name="Google Shape;1432;p72"/>
                  <p:cNvSpPr txBox="1"/>
                  <p:nvPr/>
                </p:nvSpPr>
                <p:spPr>
                  <a:xfrm>
                    <a:off x="2253" y="12321"/>
                    <a:ext cx="406" cy="369"/>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sp>
                <p:nvSpPr>
                  <p:cNvPr id="1433" name="Google Shape;1433;p72"/>
                  <p:cNvSpPr txBox="1"/>
                  <p:nvPr/>
                </p:nvSpPr>
                <p:spPr>
                  <a:xfrm>
                    <a:off x="5760" y="9037"/>
                    <a:ext cx="335" cy="301"/>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1434" name="Google Shape;1434;p72"/>
                  <p:cNvSpPr txBox="1"/>
                  <p:nvPr/>
                </p:nvSpPr>
                <p:spPr>
                  <a:xfrm>
                    <a:off x="2700" y="11166"/>
                    <a:ext cx="418" cy="354"/>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435" name="Google Shape;1435;p72"/>
                  <p:cNvSpPr txBox="1"/>
                  <p:nvPr/>
                </p:nvSpPr>
                <p:spPr>
                  <a:xfrm>
                    <a:off x="8796" y="9745"/>
                    <a:ext cx="468" cy="363"/>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sp>
                <p:nvSpPr>
                  <p:cNvPr id="1436" name="Google Shape;1436;p72"/>
                  <p:cNvSpPr txBox="1"/>
                  <p:nvPr/>
                </p:nvSpPr>
                <p:spPr>
                  <a:xfrm>
                    <a:off x="5616" y="12994"/>
                    <a:ext cx="382" cy="394"/>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437" name="Google Shape;1437;p72"/>
                  <p:cNvSpPr txBox="1"/>
                  <p:nvPr/>
                </p:nvSpPr>
                <p:spPr>
                  <a:xfrm>
                    <a:off x="5230" y="11551"/>
                    <a:ext cx="406" cy="295"/>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a:p>
                </p:txBody>
              </p:sp>
              <p:sp>
                <p:nvSpPr>
                  <p:cNvPr id="1438" name="Google Shape;1438;p72"/>
                  <p:cNvSpPr txBox="1"/>
                  <p:nvPr/>
                </p:nvSpPr>
                <p:spPr>
                  <a:xfrm>
                    <a:off x="6148" y="10105"/>
                    <a:ext cx="426" cy="388"/>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439" name="Google Shape;1439;p72"/>
                  <p:cNvSpPr txBox="1"/>
                  <p:nvPr/>
                </p:nvSpPr>
                <p:spPr>
                  <a:xfrm>
                    <a:off x="8760" y="12181"/>
                    <a:ext cx="407" cy="332"/>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7</a:t>
                    </a:r>
                    <a:endParaRPr/>
                  </a:p>
                </p:txBody>
              </p:sp>
            </p:grpSp>
            <p:sp>
              <p:nvSpPr>
                <p:cNvPr id="1440" name="Google Shape;1440;p72"/>
                <p:cNvSpPr txBox="1"/>
                <p:nvPr/>
              </p:nvSpPr>
              <p:spPr>
                <a:xfrm>
                  <a:off x="5819952" y="4267201"/>
                  <a:ext cx="276315"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9</a:t>
                  </a:r>
                  <a:endParaRPr/>
                </a:p>
              </p:txBody>
            </p:sp>
            <p:sp>
              <p:nvSpPr>
                <p:cNvPr id="1441" name="Google Shape;1441;p72"/>
                <p:cNvSpPr txBox="1"/>
                <p:nvPr/>
              </p:nvSpPr>
              <p:spPr>
                <a:xfrm>
                  <a:off x="8182152" y="3077497"/>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16</a:t>
                  </a:r>
                  <a:endParaRPr/>
                </a:p>
              </p:txBody>
            </p:sp>
            <p:sp>
              <p:nvSpPr>
                <p:cNvPr id="1442" name="Google Shape;1442;p72"/>
                <p:cNvSpPr txBox="1"/>
                <p:nvPr/>
              </p:nvSpPr>
              <p:spPr>
                <a:xfrm>
                  <a:off x="6477000" y="1477297"/>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8</a:t>
                  </a:r>
                  <a:endParaRPr/>
                </a:p>
              </p:txBody>
            </p:sp>
          </p:grpSp>
          <p:sp>
            <p:nvSpPr>
              <p:cNvPr id="1443" name="Google Shape;1443;p72"/>
              <p:cNvSpPr txBox="1"/>
              <p:nvPr/>
            </p:nvSpPr>
            <p:spPr>
              <a:xfrm>
                <a:off x="8182152" y="3458497"/>
                <a:ext cx="352248" cy="3515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16</a:t>
                </a:r>
                <a:endParaRPr/>
              </a:p>
            </p:txBody>
          </p:sp>
          <p:sp>
            <p:nvSpPr>
              <p:cNvPr id="1444" name="Google Shape;1444;p72"/>
              <p:cNvSpPr txBox="1"/>
              <p:nvPr/>
            </p:nvSpPr>
            <p:spPr>
              <a:xfrm>
                <a:off x="6505752" y="1828801"/>
                <a:ext cx="352248"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13</a:t>
                </a:r>
                <a:endParaRPr/>
              </a:p>
            </p:txBody>
          </p:sp>
          <p:sp>
            <p:nvSpPr>
              <p:cNvPr id="1445" name="Google Shape;1445;p72"/>
              <p:cNvSpPr txBox="1"/>
              <p:nvPr/>
            </p:nvSpPr>
            <p:spPr>
              <a:xfrm>
                <a:off x="5791200" y="4677697"/>
                <a:ext cx="305067" cy="2753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9</a:t>
                </a:r>
                <a:endParaRPr/>
              </a:p>
            </p:txBody>
          </p:sp>
          <p:sp>
            <p:nvSpPr>
              <p:cNvPr id="1446" name="Google Shape;1446;p72"/>
              <p:cNvSpPr txBox="1"/>
              <p:nvPr/>
            </p:nvSpPr>
            <p:spPr>
              <a:xfrm>
                <a:off x="3505200" y="1782097"/>
                <a:ext cx="381000" cy="3515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10</a:t>
                </a:r>
                <a:endParaRPr/>
              </a:p>
            </p:txBody>
          </p:sp>
          <p:sp>
            <p:nvSpPr>
              <p:cNvPr id="1447" name="Google Shape;1447;p72"/>
              <p:cNvSpPr txBox="1"/>
              <p:nvPr/>
            </p:nvSpPr>
            <p:spPr>
              <a:xfrm>
                <a:off x="3505200" y="3505200"/>
                <a:ext cx="381000" cy="30479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448" name="Google Shape;1448;p72"/>
              <p:cNvSpPr txBox="1"/>
              <p:nvPr/>
            </p:nvSpPr>
            <p:spPr>
              <a:xfrm>
                <a:off x="3533952" y="5181601"/>
                <a:ext cx="276048"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8</a:t>
                </a:r>
                <a:endParaRPr/>
              </a:p>
            </p:txBody>
          </p:sp>
          <p:sp>
            <p:nvSpPr>
              <p:cNvPr id="1449" name="Google Shape;1449;p72"/>
              <p:cNvSpPr txBox="1"/>
              <p:nvPr/>
            </p:nvSpPr>
            <p:spPr>
              <a:xfrm>
                <a:off x="1524000" y="3505201"/>
                <a:ext cx="304800"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a:p>
            </p:txBody>
          </p:sp>
        </p:grpSp>
        <p:cxnSp>
          <p:nvCxnSpPr>
            <p:cNvPr id="1450" name="Google Shape;1450;p72"/>
            <p:cNvCxnSpPr>
              <a:stCxn id="1416" idx="6"/>
              <a:endCxn id="1421" idx="3"/>
            </p:cNvCxnSpPr>
            <p:nvPr/>
          </p:nvCxnSpPr>
          <p:spPr>
            <a:xfrm rot="10800000" flipH="1">
              <a:off x="6242807" y="3750242"/>
              <a:ext cx="1590600" cy="819300"/>
            </a:xfrm>
            <a:prstGeom prst="straightConnector1">
              <a:avLst/>
            </a:prstGeom>
            <a:noFill/>
            <a:ln w="28575" cap="flat" cmpd="sng">
              <a:solidFill>
                <a:srgbClr val="FF0000"/>
              </a:solidFill>
              <a:prstDash val="solid"/>
              <a:round/>
              <a:headEnd type="none" w="med" len="med"/>
              <a:tailEnd type="stealth" w="med" len="med"/>
            </a:ln>
          </p:spPr>
        </p:cxnSp>
        <p:cxnSp>
          <p:nvCxnSpPr>
            <p:cNvPr id="1451" name="Google Shape;1451;p72"/>
            <p:cNvCxnSpPr>
              <a:stCxn id="1396" idx="7"/>
              <a:endCxn id="1391" idx="2"/>
            </p:cNvCxnSpPr>
            <p:nvPr/>
          </p:nvCxnSpPr>
          <p:spPr>
            <a:xfrm rot="10800000" flipH="1">
              <a:off x="1845584" y="1718063"/>
              <a:ext cx="1128000" cy="1358100"/>
            </a:xfrm>
            <a:prstGeom prst="straightConnector1">
              <a:avLst/>
            </a:prstGeom>
            <a:noFill/>
            <a:ln w="9525" cap="flat" cmpd="sng">
              <a:solidFill>
                <a:schemeClr val="dk1"/>
              </a:solidFill>
              <a:prstDash val="solid"/>
              <a:round/>
              <a:headEnd type="none" w="med" len="med"/>
              <a:tailEnd type="stealth" w="med" len="med"/>
            </a:ln>
          </p:spPr>
        </p:cxnSp>
        <p:cxnSp>
          <p:nvCxnSpPr>
            <p:cNvPr id="1452" name="Google Shape;1452;p72"/>
            <p:cNvCxnSpPr>
              <a:stCxn id="1396" idx="5"/>
              <a:endCxn id="1411" idx="2"/>
            </p:cNvCxnSpPr>
            <p:nvPr/>
          </p:nvCxnSpPr>
          <p:spPr>
            <a:xfrm>
              <a:off x="1845584" y="3781837"/>
              <a:ext cx="1128000" cy="1358100"/>
            </a:xfrm>
            <a:prstGeom prst="straightConnector1">
              <a:avLst/>
            </a:prstGeom>
            <a:noFill/>
            <a:ln w="9525" cap="flat" cmpd="sng">
              <a:solidFill>
                <a:schemeClr val="dk1"/>
              </a:solidFill>
              <a:prstDash val="solid"/>
              <a:round/>
              <a:headEnd type="none" w="med" len="med"/>
              <a:tailEnd type="stealth" w="med" len="med"/>
            </a:ln>
          </p:spPr>
        </p:cxnSp>
      </p:gr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1456"/>
        <p:cNvGrpSpPr/>
        <p:nvPr/>
      </p:nvGrpSpPr>
      <p:grpSpPr>
        <a:xfrm>
          <a:off x="0" y="0"/>
          <a:ext cx="0" cy="0"/>
          <a:chOff x="0" y="0"/>
          <a:chExt cx="0" cy="0"/>
        </a:xfrm>
      </p:grpSpPr>
      <p:sp>
        <p:nvSpPr>
          <p:cNvPr id="1457" name="Google Shape;1457;p73"/>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458" name="Google Shape;1458;p73"/>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73</a:t>
            </a:fld>
            <a:endParaRPr sz="1400">
              <a:solidFill>
                <a:schemeClr val="dk2"/>
              </a:solidFill>
              <a:latin typeface="Gill Sans"/>
              <a:ea typeface="Gill Sans"/>
              <a:cs typeface="Gill Sans"/>
              <a:sym typeface="Gill Sans"/>
            </a:endParaRPr>
          </a:p>
        </p:txBody>
      </p:sp>
      <p:sp>
        <p:nvSpPr>
          <p:cNvPr id="1459" name="Google Shape;1459;p73"/>
          <p:cNvSpPr/>
          <p:nvPr/>
        </p:nvSpPr>
        <p:spPr>
          <a:xfrm>
            <a:off x="685800" y="381000"/>
            <a:ext cx="60960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Network Analysis (Computation)</a:t>
            </a:r>
            <a:endParaRPr sz="2800" b="1">
              <a:solidFill>
                <a:schemeClr val="dk1"/>
              </a:solidFill>
              <a:latin typeface="Gill Sans"/>
              <a:ea typeface="Gill Sans"/>
              <a:cs typeface="Gill Sans"/>
              <a:sym typeface="Gill Sans"/>
            </a:endParaRPr>
          </a:p>
        </p:txBody>
      </p:sp>
      <p:sp>
        <p:nvSpPr>
          <p:cNvPr id="1460" name="Google Shape;1460;p73"/>
          <p:cNvSpPr txBox="1"/>
          <p:nvPr/>
        </p:nvSpPr>
        <p:spPr>
          <a:xfrm>
            <a:off x="1066800" y="1600200"/>
            <a:ext cx="7543800" cy="427831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rgbClr val="FF0000"/>
              </a:buClr>
              <a:buSzPts val="2000"/>
              <a:buFont typeface="Bookman Old Style"/>
              <a:buAutoNum type="arabicPeriod" startAt="3"/>
            </a:pPr>
            <a:r>
              <a:rPr lang="en-US" sz="2000" b="1">
                <a:solidFill>
                  <a:schemeClr val="dk1"/>
                </a:solidFill>
                <a:latin typeface="Gill Sans"/>
                <a:ea typeface="Gill Sans"/>
                <a:cs typeface="Gill Sans"/>
                <a:sym typeface="Gill Sans"/>
              </a:rPr>
              <a:t>Interfering Float (ITF)</a:t>
            </a:r>
            <a:endParaRPr sz="2000">
              <a:solidFill>
                <a:schemeClr val="dk1"/>
              </a:solidFill>
              <a:latin typeface="Gill Sans"/>
              <a:ea typeface="Gill Sans"/>
              <a:cs typeface="Gill Sans"/>
              <a:sym typeface="Gill Sans"/>
            </a:endParaRPr>
          </a:p>
          <a:p>
            <a:pPr marL="0" marR="0" lvl="0" indent="0" algn="just" rtl="0">
              <a:spcBef>
                <a:spcPts val="0"/>
              </a:spcBef>
              <a:spcAft>
                <a:spcPts val="0"/>
              </a:spcAft>
              <a:buNone/>
            </a:pPr>
            <a:endParaRPr sz="1000">
              <a:solidFill>
                <a:schemeClr val="dk1"/>
              </a:solidFill>
              <a:latin typeface="Gill Sans"/>
              <a:ea typeface="Gill Sans"/>
              <a:cs typeface="Gill Sans"/>
              <a:sym typeface="Gill Sans"/>
            </a:endParaRPr>
          </a:p>
          <a:p>
            <a:pPr marL="363538" marR="0" lvl="1" indent="-363538" algn="just" rtl="0">
              <a:spcBef>
                <a:spcPts val="0"/>
              </a:spcBef>
              <a:spcAft>
                <a:spcPts val="0"/>
              </a:spcAft>
              <a:buClr>
                <a:srgbClr val="FF0000"/>
              </a:buClr>
              <a:buSzPts val="2000"/>
              <a:buFont typeface="Noto Sans Symbols"/>
              <a:buChar char="❑"/>
            </a:pPr>
            <a:r>
              <a:rPr lang="en-US" sz="2000" b="0" i="0" u="none" strike="noStrike" cap="none">
                <a:solidFill>
                  <a:schemeClr val="dk1"/>
                </a:solidFill>
                <a:latin typeface="Gill Sans"/>
                <a:ea typeface="Gill Sans"/>
                <a:cs typeface="Gill Sans"/>
                <a:sym typeface="Gill Sans"/>
              </a:rPr>
              <a:t>Interfering float is the difference between TF and FF.</a:t>
            </a:r>
            <a:endParaRPr/>
          </a:p>
          <a:p>
            <a:pPr marL="363538" marR="0" lvl="1" indent="-300038" algn="just" rtl="0">
              <a:spcBef>
                <a:spcPts val="0"/>
              </a:spcBef>
              <a:spcAft>
                <a:spcPts val="0"/>
              </a:spcAft>
              <a:buClr>
                <a:srgbClr val="FF0000"/>
              </a:buClr>
              <a:buSzPts val="1000"/>
              <a:buFont typeface="Noto Sans Symbols"/>
              <a:buNone/>
            </a:pPr>
            <a:endParaRPr sz="1000" b="0" i="0" u="none" strike="noStrike" cap="none">
              <a:solidFill>
                <a:schemeClr val="dk1"/>
              </a:solidFill>
              <a:latin typeface="Gill Sans"/>
              <a:ea typeface="Gill Sans"/>
              <a:cs typeface="Gill Sans"/>
              <a:sym typeface="Gill Sans"/>
            </a:endParaRPr>
          </a:p>
          <a:p>
            <a:pPr marL="363538" marR="0" lvl="1" indent="-363538" algn="just" rtl="0">
              <a:spcBef>
                <a:spcPts val="0"/>
              </a:spcBef>
              <a:spcAft>
                <a:spcPts val="0"/>
              </a:spcAft>
              <a:buClr>
                <a:srgbClr val="FF0000"/>
              </a:buClr>
              <a:buSzPts val="2000"/>
              <a:buFont typeface="Noto Sans Symbols"/>
              <a:buChar char="❑"/>
            </a:pPr>
            <a:r>
              <a:rPr lang="en-US" sz="2000" b="0" i="0" u="none" strike="noStrike" cap="none">
                <a:solidFill>
                  <a:schemeClr val="dk1"/>
                </a:solidFill>
                <a:latin typeface="Gill Sans"/>
                <a:ea typeface="Gill Sans"/>
                <a:cs typeface="Gill Sans"/>
                <a:sym typeface="Gill Sans"/>
              </a:rPr>
              <a:t>If ITF of an activity is used, the start of some succeeding activities will be delayed beyond its ES.</a:t>
            </a:r>
            <a:endParaRPr/>
          </a:p>
          <a:p>
            <a:pPr marL="363538" marR="0" lvl="1" indent="-300038" algn="just" rtl="0">
              <a:spcBef>
                <a:spcPts val="0"/>
              </a:spcBef>
              <a:spcAft>
                <a:spcPts val="0"/>
              </a:spcAft>
              <a:buClr>
                <a:srgbClr val="FF0000"/>
              </a:buClr>
              <a:buSzPts val="1000"/>
              <a:buFont typeface="Noto Sans Symbols"/>
              <a:buNone/>
            </a:pPr>
            <a:endParaRPr sz="1000" b="0" i="0" u="none" strike="noStrike" cap="none">
              <a:solidFill>
                <a:schemeClr val="dk1"/>
              </a:solidFill>
              <a:latin typeface="Gill Sans"/>
              <a:ea typeface="Gill Sans"/>
              <a:cs typeface="Gill Sans"/>
              <a:sym typeface="Gill Sans"/>
            </a:endParaRPr>
          </a:p>
          <a:p>
            <a:pPr marL="363538" marR="0" lvl="1" indent="-363538" algn="just" rtl="0">
              <a:spcBef>
                <a:spcPts val="0"/>
              </a:spcBef>
              <a:spcAft>
                <a:spcPts val="0"/>
              </a:spcAft>
              <a:buClr>
                <a:srgbClr val="FF0000"/>
              </a:buClr>
              <a:buSzPts val="2000"/>
              <a:buFont typeface="Noto Sans Symbols"/>
              <a:buChar char="❑"/>
            </a:pPr>
            <a:r>
              <a:rPr lang="en-US" sz="2000" b="0" i="0" u="none" strike="noStrike" cap="none">
                <a:solidFill>
                  <a:schemeClr val="dk1"/>
                </a:solidFill>
                <a:latin typeface="Gill Sans"/>
                <a:ea typeface="Gill Sans"/>
                <a:cs typeface="Gill Sans"/>
                <a:sym typeface="Gill Sans"/>
              </a:rPr>
              <a:t>In other words, if the activity uses its ITF, it “interferes” by this amount with the early times for the down path activity.</a:t>
            </a:r>
            <a:endParaRPr/>
          </a:p>
          <a:p>
            <a:pPr marL="363538" marR="0" lvl="1" indent="-300038" algn="just" rtl="0">
              <a:spcBef>
                <a:spcPts val="0"/>
              </a:spcBef>
              <a:spcAft>
                <a:spcPts val="0"/>
              </a:spcAft>
              <a:buClr>
                <a:srgbClr val="FF0000"/>
              </a:buClr>
              <a:buSzPts val="1000"/>
              <a:buFont typeface="Noto Sans Symbols"/>
              <a:buNone/>
            </a:pPr>
            <a:endParaRPr sz="1000" b="0" i="0" u="none" strike="noStrike" cap="none">
              <a:solidFill>
                <a:schemeClr val="dk1"/>
              </a:solidFill>
              <a:latin typeface="Gill Sans"/>
              <a:ea typeface="Gill Sans"/>
              <a:cs typeface="Gill Sans"/>
              <a:sym typeface="Gill Sans"/>
            </a:endParaRPr>
          </a:p>
          <a:p>
            <a:pPr marL="363538" marR="0" lvl="1" indent="-363538" algn="just" rtl="0">
              <a:spcBef>
                <a:spcPts val="0"/>
              </a:spcBef>
              <a:spcAft>
                <a:spcPts val="0"/>
              </a:spcAft>
              <a:buClr>
                <a:srgbClr val="FF0000"/>
              </a:buClr>
              <a:buSzPts val="2000"/>
              <a:buFont typeface="Noto Sans Symbols"/>
              <a:buChar char="❑"/>
            </a:pPr>
            <a:r>
              <a:rPr lang="en-US" sz="2000" b="0" i="0" u="none" strike="noStrike" cap="none">
                <a:solidFill>
                  <a:schemeClr val="dk1"/>
                </a:solidFill>
                <a:latin typeface="Gill Sans"/>
                <a:ea typeface="Gill Sans"/>
                <a:cs typeface="Gill Sans"/>
                <a:sym typeface="Gill Sans"/>
              </a:rPr>
              <a:t>For arbitrary activity (i−j), the Interfering float can be written as:</a:t>
            </a:r>
            <a:endParaRPr/>
          </a:p>
          <a:p>
            <a:pPr marL="0" marR="0" lvl="0" indent="0" algn="just" rtl="0">
              <a:spcBef>
                <a:spcPts val="0"/>
              </a:spcBef>
              <a:spcAft>
                <a:spcPts val="0"/>
              </a:spcAft>
              <a:buNone/>
            </a:pPr>
            <a:r>
              <a:rPr lang="en-US" sz="1800">
                <a:solidFill>
                  <a:schemeClr val="dk1"/>
                </a:solidFill>
                <a:latin typeface="Gill Sans"/>
                <a:ea typeface="Gill Sans"/>
                <a:cs typeface="Gill Sans"/>
                <a:sym typeface="Gill Sans"/>
              </a:rPr>
              <a:t>	</a:t>
            </a:r>
            <a:r>
              <a:rPr lang="en-US" sz="2400" b="1">
                <a:solidFill>
                  <a:schemeClr val="accent6"/>
                </a:solidFill>
                <a:latin typeface="Gill Sans"/>
                <a:ea typeface="Gill Sans"/>
                <a:cs typeface="Gill Sans"/>
                <a:sym typeface="Gill Sans"/>
              </a:rPr>
              <a:t>Interfering Float (ITF</a:t>
            </a:r>
            <a:r>
              <a:rPr lang="en-US" sz="2400" b="1" baseline="-25000">
                <a:solidFill>
                  <a:schemeClr val="accent6"/>
                </a:solidFill>
                <a:latin typeface="Gill Sans"/>
                <a:ea typeface="Gill Sans"/>
                <a:cs typeface="Gill Sans"/>
                <a:sym typeface="Gill Sans"/>
              </a:rPr>
              <a:t>ij</a:t>
            </a:r>
            <a:r>
              <a:rPr lang="en-US" sz="2400" b="1">
                <a:solidFill>
                  <a:schemeClr val="accent6"/>
                </a:solidFill>
                <a:latin typeface="Gill Sans"/>
                <a:ea typeface="Gill Sans"/>
                <a:cs typeface="Gill Sans"/>
                <a:sym typeface="Gill Sans"/>
              </a:rPr>
              <a:t>)</a:t>
            </a:r>
            <a:endParaRPr/>
          </a:p>
          <a:p>
            <a:pPr marL="0" marR="0" lvl="0" indent="0" algn="just" rtl="0">
              <a:spcBef>
                <a:spcPts val="0"/>
              </a:spcBef>
              <a:spcAft>
                <a:spcPts val="0"/>
              </a:spcAft>
              <a:buNone/>
            </a:pPr>
            <a:r>
              <a:rPr lang="en-US" sz="2400" b="1">
                <a:solidFill>
                  <a:schemeClr val="accent6"/>
                </a:solidFill>
                <a:latin typeface="Gill Sans"/>
                <a:ea typeface="Gill Sans"/>
                <a:cs typeface="Gill Sans"/>
                <a:sym typeface="Gill Sans"/>
              </a:rPr>
              <a:t>				= TF</a:t>
            </a:r>
            <a:r>
              <a:rPr lang="en-US" sz="2400" b="1" baseline="-25000">
                <a:solidFill>
                  <a:schemeClr val="accent6"/>
                </a:solidFill>
                <a:latin typeface="Gill Sans"/>
                <a:ea typeface="Gill Sans"/>
                <a:cs typeface="Gill Sans"/>
                <a:sym typeface="Gill Sans"/>
              </a:rPr>
              <a:t>ij</a:t>
            </a:r>
            <a:r>
              <a:rPr lang="en-US" sz="2400" b="1">
                <a:solidFill>
                  <a:schemeClr val="accent6"/>
                </a:solidFill>
                <a:latin typeface="Gill Sans"/>
                <a:ea typeface="Gill Sans"/>
                <a:cs typeface="Gill Sans"/>
                <a:sym typeface="Gill Sans"/>
              </a:rPr>
              <a:t> − FF</a:t>
            </a:r>
            <a:r>
              <a:rPr lang="en-US" sz="2400" b="1" baseline="-25000">
                <a:solidFill>
                  <a:schemeClr val="accent6"/>
                </a:solidFill>
                <a:latin typeface="Gill Sans"/>
                <a:ea typeface="Gill Sans"/>
                <a:cs typeface="Gill Sans"/>
                <a:sym typeface="Gill Sans"/>
              </a:rPr>
              <a:t>ij</a:t>
            </a:r>
            <a:r>
              <a:rPr lang="en-US" sz="2400" b="1">
                <a:solidFill>
                  <a:schemeClr val="accent6"/>
                </a:solidFill>
                <a:latin typeface="Gill Sans"/>
                <a:ea typeface="Gill Sans"/>
                <a:cs typeface="Gill Sans"/>
                <a:sym typeface="Gill Sans"/>
              </a:rPr>
              <a:t> </a:t>
            </a:r>
            <a:endParaRPr/>
          </a:p>
          <a:p>
            <a:pPr marL="0" marR="0" lvl="0" indent="0" algn="just" rtl="0">
              <a:spcBef>
                <a:spcPts val="0"/>
              </a:spcBef>
              <a:spcAft>
                <a:spcPts val="0"/>
              </a:spcAft>
              <a:buNone/>
            </a:pPr>
            <a:r>
              <a:rPr lang="en-US" sz="2400" b="1">
                <a:solidFill>
                  <a:schemeClr val="accent6"/>
                </a:solidFill>
                <a:latin typeface="Gill Sans"/>
                <a:ea typeface="Gill Sans"/>
                <a:cs typeface="Gill Sans"/>
                <a:sym typeface="Gill Sans"/>
              </a:rPr>
              <a:t>				= LET</a:t>
            </a:r>
            <a:r>
              <a:rPr lang="en-US" sz="2400" b="1" baseline="-25000">
                <a:solidFill>
                  <a:schemeClr val="accent6"/>
                </a:solidFill>
                <a:latin typeface="Gill Sans"/>
                <a:ea typeface="Gill Sans"/>
                <a:cs typeface="Gill Sans"/>
                <a:sym typeface="Gill Sans"/>
              </a:rPr>
              <a:t>j</a:t>
            </a:r>
            <a:r>
              <a:rPr lang="en-US" sz="2400" b="1">
                <a:solidFill>
                  <a:schemeClr val="accent6"/>
                </a:solidFill>
                <a:latin typeface="Gill Sans"/>
                <a:ea typeface="Gill Sans"/>
                <a:cs typeface="Gill Sans"/>
                <a:sym typeface="Gill Sans"/>
              </a:rPr>
              <a:t> − EET</a:t>
            </a:r>
            <a:r>
              <a:rPr lang="en-US" sz="2400" b="1" baseline="-25000">
                <a:solidFill>
                  <a:schemeClr val="accent6"/>
                </a:solidFill>
                <a:latin typeface="Gill Sans"/>
                <a:ea typeface="Gill Sans"/>
                <a:cs typeface="Gill Sans"/>
                <a:sym typeface="Gill Sans"/>
              </a:rPr>
              <a:t>j</a:t>
            </a:r>
            <a:r>
              <a:rPr lang="en-US" sz="2400" b="1">
                <a:solidFill>
                  <a:schemeClr val="accent6"/>
                </a:solidFill>
                <a:latin typeface="Gill Sans"/>
                <a:ea typeface="Gill Sans"/>
                <a:cs typeface="Gill Sans"/>
                <a:sym typeface="Gill Sans"/>
              </a:rPr>
              <a:t> </a:t>
            </a:r>
            <a:endParaRPr/>
          </a:p>
        </p:txBody>
      </p:sp>
      <p:sp>
        <p:nvSpPr>
          <p:cNvPr id="1461" name="Google Shape;1461;p73"/>
          <p:cNvSpPr txBox="1"/>
          <p:nvPr/>
        </p:nvSpPr>
        <p:spPr>
          <a:xfrm>
            <a:off x="1066800" y="1066800"/>
            <a:ext cx="2819400" cy="461963"/>
          </a:xfrm>
          <a:prstGeom prst="rect">
            <a:avLst/>
          </a:prstGeom>
          <a:solidFill>
            <a:srgbClr val="F8F9BD"/>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Bookman Old Style"/>
              <a:buAutoNum type="arabicPeriod" startAt="3"/>
            </a:pPr>
            <a:r>
              <a:rPr lang="en-US" sz="2400" b="1" u="sng">
                <a:solidFill>
                  <a:schemeClr val="dk1"/>
                </a:solidFill>
                <a:latin typeface="Gill Sans"/>
                <a:ea typeface="Gill Sans"/>
                <a:cs typeface="Gill Sans"/>
                <a:sym typeface="Gill Sans"/>
              </a:rPr>
              <a:t>Activity Floats</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1465"/>
        <p:cNvGrpSpPr/>
        <p:nvPr/>
      </p:nvGrpSpPr>
      <p:grpSpPr>
        <a:xfrm>
          <a:off x="0" y="0"/>
          <a:ext cx="0" cy="0"/>
          <a:chOff x="0" y="0"/>
          <a:chExt cx="0" cy="0"/>
        </a:xfrm>
      </p:grpSpPr>
      <p:sp>
        <p:nvSpPr>
          <p:cNvPr id="1466" name="Google Shape;1466;p74"/>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467" name="Google Shape;1467;p74"/>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74</a:t>
            </a:fld>
            <a:endParaRPr sz="1400">
              <a:solidFill>
                <a:schemeClr val="dk2"/>
              </a:solidFill>
              <a:latin typeface="Gill Sans"/>
              <a:ea typeface="Gill Sans"/>
              <a:cs typeface="Gill Sans"/>
              <a:sym typeface="Gill Sans"/>
            </a:endParaRPr>
          </a:p>
        </p:txBody>
      </p:sp>
      <p:sp>
        <p:nvSpPr>
          <p:cNvPr id="1468" name="Google Shape;1468;p74"/>
          <p:cNvSpPr txBox="1"/>
          <p:nvPr/>
        </p:nvSpPr>
        <p:spPr>
          <a:xfrm>
            <a:off x="6324600" y="4913313"/>
            <a:ext cx="2667000" cy="954087"/>
          </a:xfrm>
          <a:prstGeom prst="rect">
            <a:avLst/>
          </a:prstGeom>
          <a:solidFill>
            <a:schemeClr val="accent2"/>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ITF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TF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FF</a:t>
            </a:r>
            <a:r>
              <a:rPr lang="en-US" sz="1400" baseline="-25000">
                <a:solidFill>
                  <a:schemeClr val="lt1"/>
                </a:solidFill>
                <a:latin typeface="Gill Sans"/>
                <a:ea typeface="Gill Sans"/>
                <a:cs typeface="Gill Sans"/>
                <a:sym typeface="Gill Sans"/>
              </a:rPr>
              <a:t>20-50</a:t>
            </a:r>
            <a:endParaRPr sz="1400">
              <a:solidFill>
                <a:schemeClr val="lt1"/>
              </a:solidFill>
              <a:latin typeface="Gill Sans"/>
              <a:ea typeface="Gill Sans"/>
              <a:cs typeface="Gill Sans"/>
              <a:sym typeface="Gill Sans"/>
            </a:endParaRPr>
          </a:p>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IFF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8 – 3 = 5</a:t>
            </a:r>
            <a:endParaRPr/>
          </a:p>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ITF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LET</a:t>
            </a:r>
            <a:r>
              <a:rPr lang="en-US" sz="1400" baseline="-25000">
                <a:solidFill>
                  <a:schemeClr val="lt1"/>
                </a:solidFill>
                <a:latin typeface="Gill Sans"/>
                <a:ea typeface="Gill Sans"/>
                <a:cs typeface="Gill Sans"/>
                <a:sym typeface="Gill Sans"/>
              </a:rPr>
              <a:t>50</a:t>
            </a:r>
            <a:r>
              <a:rPr lang="en-US" sz="1400">
                <a:solidFill>
                  <a:schemeClr val="lt1"/>
                </a:solidFill>
                <a:latin typeface="Gill Sans"/>
                <a:ea typeface="Gill Sans"/>
                <a:cs typeface="Gill Sans"/>
                <a:sym typeface="Gill Sans"/>
              </a:rPr>
              <a:t> – EET</a:t>
            </a:r>
            <a:r>
              <a:rPr lang="en-US" sz="1400" baseline="-25000">
                <a:solidFill>
                  <a:schemeClr val="lt1"/>
                </a:solidFill>
                <a:latin typeface="Gill Sans"/>
                <a:ea typeface="Gill Sans"/>
                <a:cs typeface="Gill Sans"/>
                <a:sym typeface="Gill Sans"/>
              </a:rPr>
              <a:t>50</a:t>
            </a:r>
            <a:endParaRPr sz="1400">
              <a:solidFill>
                <a:schemeClr val="lt1"/>
              </a:solidFill>
              <a:latin typeface="Gill Sans"/>
              <a:ea typeface="Gill Sans"/>
              <a:cs typeface="Gill Sans"/>
              <a:sym typeface="Gill Sans"/>
            </a:endParaRPr>
          </a:p>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ITF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13 – 8 = 5</a:t>
            </a:r>
            <a:endParaRPr/>
          </a:p>
        </p:txBody>
      </p:sp>
      <p:sp>
        <p:nvSpPr>
          <p:cNvPr id="1469" name="Google Shape;1469;p74"/>
          <p:cNvSpPr/>
          <p:nvPr/>
        </p:nvSpPr>
        <p:spPr>
          <a:xfrm>
            <a:off x="685800" y="304800"/>
            <a:ext cx="61722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Example: Interfering Float Times</a:t>
            </a:r>
            <a:endParaRPr sz="2800" b="1">
              <a:solidFill>
                <a:schemeClr val="dk1"/>
              </a:solidFill>
              <a:latin typeface="Gill Sans"/>
              <a:ea typeface="Gill Sans"/>
              <a:cs typeface="Gill Sans"/>
              <a:sym typeface="Gill Sans"/>
            </a:endParaRPr>
          </a:p>
        </p:txBody>
      </p:sp>
      <p:grpSp>
        <p:nvGrpSpPr>
          <p:cNvPr id="1470" name="Google Shape;1470;p74"/>
          <p:cNvGrpSpPr/>
          <p:nvPr/>
        </p:nvGrpSpPr>
        <p:grpSpPr>
          <a:xfrm>
            <a:off x="992188" y="1219200"/>
            <a:ext cx="7694612" cy="4419600"/>
            <a:chOff x="992188" y="1219200"/>
            <a:chExt cx="7694612" cy="4419600"/>
          </a:xfrm>
        </p:grpSpPr>
        <p:grpSp>
          <p:nvGrpSpPr>
            <p:cNvPr id="1471" name="Google Shape;1471;p74"/>
            <p:cNvGrpSpPr/>
            <p:nvPr/>
          </p:nvGrpSpPr>
          <p:grpSpPr>
            <a:xfrm>
              <a:off x="992188" y="1219200"/>
              <a:ext cx="7694612" cy="4419600"/>
              <a:chOff x="992980" y="1219200"/>
              <a:chExt cx="7693820" cy="4419600"/>
            </a:xfrm>
          </p:grpSpPr>
          <p:grpSp>
            <p:nvGrpSpPr>
              <p:cNvPr id="1472" name="Google Shape;1472;p74"/>
              <p:cNvGrpSpPr/>
              <p:nvPr/>
            </p:nvGrpSpPr>
            <p:grpSpPr>
              <a:xfrm>
                <a:off x="992980" y="1219200"/>
                <a:ext cx="7693820" cy="4419600"/>
                <a:chOff x="992980" y="1219200"/>
                <a:chExt cx="7693820" cy="4419600"/>
              </a:xfrm>
            </p:grpSpPr>
            <p:grpSp>
              <p:nvGrpSpPr>
                <p:cNvPr id="1473" name="Google Shape;1473;p74"/>
                <p:cNvGrpSpPr/>
                <p:nvPr/>
              </p:nvGrpSpPr>
              <p:grpSpPr>
                <a:xfrm>
                  <a:off x="992980" y="1219200"/>
                  <a:ext cx="7693820" cy="4419600"/>
                  <a:chOff x="1103" y="8280"/>
                  <a:chExt cx="9697" cy="5580"/>
                </a:xfrm>
              </p:grpSpPr>
              <p:grpSp>
                <p:nvGrpSpPr>
                  <p:cNvPr id="1474" name="Google Shape;1474;p74"/>
                  <p:cNvGrpSpPr/>
                  <p:nvPr/>
                </p:nvGrpSpPr>
                <p:grpSpPr>
                  <a:xfrm>
                    <a:off x="1103" y="8280"/>
                    <a:ext cx="9697" cy="5580"/>
                    <a:chOff x="1103" y="8280"/>
                    <a:chExt cx="9697" cy="5580"/>
                  </a:xfrm>
                </p:grpSpPr>
                <p:grpSp>
                  <p:nvGrpSpPr>
                    <p:cNvPr id="1475" name="Google Shape;1475;p74"/>
                    <p:cNvGrpSpPr/>
                    <p:nvPr/>
                  </p:nvGrpSpPr>
                  <p:grpSpPr>
                    <a:xfrm>
                      <a:off x="3597" y="8280"/>
                      <a:ext cx="1263" cy="1260"/>
                      <a:chOff x="2157" y="2340"/>
                      <a:chExt cx="1263" cy="1260"/>
                    </a:xfrm>
                  </p:grpSpPr>
                  <p:sp>
                    <p:nvSpPr>
                      <p:cNvPr id="1476" name="Google Shape;1476;p74"/>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2</a:t>
                        </a:r>
                        <a:endParaRPr/>
                      </a:p>
                    </p:txBody>
                  </p:sp>
                  <p:cxnSp>
                    <p:nvCxnSpPr>
                      <p:cNvPr id="1477" name="Google Shape;1477;p74"/>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478" name="Google Shape;1478;p74"/>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479" name="Google Shape;1479;p74"/>
                      <p:cNvSpPr txBox="1"/>
                      <p:nvPr/>
                    </p:nvSpPr>
                    <p:spPr>
                      <a:xfrm>
                        <a:off x="2157"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20</a:t>
                        </a:r>
                        <a:endParaRPr/>
                      </a:p>
                    </p:txBody>
                  </p:sp>
                </p:grpSp>
                <p:grpSp>
                  <p:nvGrpSpPr>
                    <p:cNvPr id="1480" name="Google Shape;1480;p74"/>
                    <p:cNvGrpSpPr/>
                    <p:nvPr/>
                  </p:nvGrpSpPr>
                  <p:grpSpPr>
                    <a:xfrm>
                      <a:off x="1103" y="10440"/>
                      <a:ext cx="1260" cy="1260"/>
                      <a:chOff x="2160" y="2340"/>
                      <a:chExt cx="1260" cy="1260"/>
                    </a:xfrm>
                  </p:grpSpPr>
                  <p:sp>
                    <p:nvSpPr>
                      <p:cNvPr id="1481" name="Google Shape;1481;p74"/>
                      <p:cNvSpPr/>
                      <p:nvPr/>
                    </p:nvSpPr>
                    <p:spPr>
                      <a:xfrm>
                        <a:off x="2160" y="2340"/>
                        <a:ext cx="1260" cy="1260"/>
                      </a:xfrm>
                      <a:prstGeom prst="ellipse">
                        <a:avLst/>
                      </a:prstGeom>
                      <a:solidFill>
                        <a:srgbClr val="F8F9B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10</a:t>
                        </a:r>
                        <a:endParaRPr/>
                      </a:p>
                    </p:txBody>
                  </p:sp>
                  <p:cxnSp>
                    <p:nvCxnSpPr>
                      <p:cNvPr id="1482" name="Google Shape;1482;p74"/>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483" name="Google Shape;1483;p74"/>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484" name="Google Shape;1484;p74"/>
                      <p:cNvSpPr txBox="1"/>
                      <p:nvPr/>
                    </p:nvSpPr>
                    <p:spPr>
                      <a:xfrm>
                        <a:off x="2866" y="2526"/>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a:p>
                    </p:txBody>
                  </p:sp>
                </p:grpSp>
                <p:grpSp>
                  <p:nvGrpSpPr>
                    <p:cNvPr id="1485" name="Google Shape;1485;p74"/>
                    <p:cNvGrpSpPr/>
                    <p:nvPr/>
                  </p:nvGrpSpPr>
                  <p:grpSpPr>
                    <a:xfrm>
                      <a:off x="3597" y="10420"/>
                      <a:ext cx="1263" cy="1260"/>
                      <a:chOff x="2157" y="2340"/>
                      <a:chExt cx="1263" cy="1260"/>
                    </a:xfrm>
                  </p:grpSpPr>
                  <p:sp>
                    <p:nvSpPr>
                      <p:cNvPr id="1486" name="Google Shape;1486;p74"/>
                      <p:cNvSpPr/>
                      <p:nvPr/>
                    </p:nvSpPr>
                    <p:spPr>
                      <a:xfrm>
                        <a:off x="2160" y="2340"/>
                        <a:ext cx="1260" cy="1260"/>
                      </a:xfrm>
                      <a:prstGeom prst="ellipse">
                        <a:avLst/>
                      </a:prstGeom>
                      <a:solidFill>
                        <a:srgbClr val="F8F9B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4</a:t>
                        </a:r>
                        <a:endParaRPr/>
                      </a:p>
                    </p:txBody>
                  </p:sp>
                  <p:cxnSp>
                    <p:nvCxnSpPr>
                      <p:cNvPr id="1487" name="Google Shape;1487;p74"/>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488" name="Google Shape;1488;p74"/>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489" name="Google Shape;1489;p74"/>
                      <p:cNvSpPr txBox="1"/>
                      <p:nvPr/>
                    </p:nvSpPr>
                    <p:spPr>
                      <a:xfrm>
                        <a:off x="2157"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30</a:t>
                        </a:r>
                        <a:endParaRPr/>
                      </a:p>
                    </p:txBody>
                  </p:sp>
                </p:grpSp>
                <p:grpSp>
                  <p:nvGrpSpPr>
                    <p:cNvPr id="1490" name="Google Shape;1490;p74"/>
                    <p:cNvGrpSpPr/>
                    <p:nvPr/>
                  </p:nvGrpSpPr>
                  <p:grpSpPr>
                    <a:xfrm>
                      <a:off x="7340" y="8340"/>
                      <a:ext cx="1260" cy="1260"/>
                      <a:chOff x="2160" y="2340"/>
                      <a:chExt cx="1260" cy="1260"/>
                    </a:xfrm>
                  </p:grpSpPr>
                  <p:sp>
                    <p:nvSpPr>
                      <p:cNvPr id="1491" name="Google Shape;1491;p74"/>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492" name="Google Shape;1492;p74"/>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493" name="Google Shape;1493;p74"/>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494" name="Google Shape;1494;p74"/>
                      <p:cNvSpPr txBox="1"/>
                      <p:nvPr/>
                    </p:nvSpPr>
                    <p:spPr>
                      <a:xfrm>
                        <a:off x="2295"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50</a:t>
                        </a:r>
                        <a:endParaRPr/>
                      </a:p>
                    </p:txBody>
                  </p:sp>
                </p:grpSp>
                <p:grpSp>
                  <p:nvGrpSpPr>
                    <p:cNvPr id="1495" name="Google Shape;1495;p74"/>
                    <p:cNvGrpSpPr/>
                    <p:nvPr/>
                  </p:nvGrpSpPr>
                  <p:grpSpPr>
                    <a:xfrm>
                      <a:off x="3600" y="12600"/>
                      <a:ext cx="1260" cy="1260"/>
                      <a:chOff x="2160" y="2340"/>
                      <a:chExt cx="1260" cy="1260"/>
                    </a:xfrm>
                  </p:grpSpPr>
                  <p:sp>
                    <p:nvSpPr>
                      <p:cNvPr id="1496" name="Google Shape;1496;p74"/>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40</a:t>
                        </a:r>
                        <a:endParaRPr/>
                      </a:p>
                    </p:txBody>
                  </p:sp>
                  <p:cxnSp>
                    <p:nvCxnSpPr>
                      <p:cNvPr id="1497" name="Google Shape;1497;p74"/>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498" name="Google Shape;1498;p74"/>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499" name="Google Shape;1499;p74"/>
                      <p:cNvSpPr txBox="1"/>
                      <p:nvPr/>
                    </p:nvSpPr>
                    <p:spPr>
                      <a:xfrm>
                        <a:off x="2866" y="2579"/>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grpSp>
                <p:grpSp>
                  <p:nvGrpSpPr>
                    <p:cNvPr id="1500" name="Google Shape;1500;p74"/>
                    <p:cNvGrpSpPr/>
                    <p:nvPr/>
                  </p:nvGrpSpPr>
                  <p:grpSpPr>
                    <a:xfrm>
                      <a:off x="6460" y="11880"/>
                      <a:ext cx="1260" cy="1260"/>
                      <a:chOff x="2160" y="2340"/>
                      <a:chExt cx="1260" cy="1260"/>
                    </a:xfrm>
                  </p:grpSpPr>
                  <p:sp>
                    <p:nvSpPr>
                      <p:cNvPr id="1501" name="Google Shape;1501;p74"/>
                      <p:cNvSpPr/>
                      <p:nvPr/>
                    </p:nvSpPr>
                    <p:spPr>
                      <a:xfrm>
                        <a:off x="2160" y="2340"/>
                        <a:ext cx="1260" cy="1260"/>
                      </a:xfrm>
                      <a:prstGeom prst="ellipse">
                        <a:avLst/>
                      </a:prstGeom>
                      <a:solidFill>
                        <a:srgbClr val="F8F9B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502" name="Google Shape;1502;p74"/>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503" name="Google Shape;1503;p74"/>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504" name="Google Shape;1504;p74"/>
                      <p:cNvSpPr txBox="1"/>
                      <p:nvPr/>
                    </p:nvSpPr>
                    <p:spPr>
                      <a:xfrm>
                        <a:off x="2310" y="2722"/>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60</a:t>
                        </a:r>
                        <a:endParaRPr/>
                      </a:p>
                    </p:txBody>
                  </p:sp>
                </p:grpSp>
                <p:grpSp>
                  <p:nvGrpSpPr>
                    <p:cNvPr id="1505" name="Google Shape;1505;p74"/>
                    <p:cNvGrpSpPr/>
                    <p:nvPr/>
                  </p:nvGrpSpPr>
                  <p:grpSpPr>
                    <a:xfrm>
                      <a:off x="9540" y="10400"/>
                      <a:ext cx="1260" cy="1260"/>
                      <a:chOff x="2160" y="2340"/>
                      <a:chExt cx="1260" cy="1260"/>
                    </a:xfrm>
                  </p:grpSpPr>
                  <p:sp>
                    <p:nvSpPr>
                      <p:cNvPr id="1506" name="Google Shape;1506;p74"/>
                      <p:cNvSpPr/>
                      <p:nvPr/>
                    </p:nvSpPr>
                    <p:spPr>
                      <a:xfrm>
                        <a:off x="2160" y="2340"/>
                        <a:ext cx="1260" cy="1260"/>
                      </a:xfrm>
                      <a:prstGeom prst="ellipse">
                        <a:avLst/>
                      </a:prstGeom>
                      <a:solidFill>
                        <a:srgbClr val="F8F9B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507" name="Google Shape;1507;p74"/>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508" name="Google Shape;1508;p74"/>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509" name="Google Shape;1509;p74"/>
                      <p:cNvSpPr txBox="1"/>
                      <p:nvPr/>
                    </p:nvSpPr>
                    <p:spPr>
                      <a:xfrm>
                        <a:off x="2364" y="2759"/>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70</a:t>
                        </a:r>
                        <a:endParaRPr/>
                      </a:p>
                    </p:txBody>
                  </p:sp>
                </p:grpSp>
                <p:cxnSp>
                  <p:nvCxnSpPr>
                    <p:cNvPr id="1510" name="Google Shape;1510;p74"/>
                    <p:cNvCxnSpPr/>
                    <p:nvPr/>
                  </p:nvCxnSpPr>
                  <p:spPr>
                    <a:xfrm>
                      <a:off x="2360" y="11100"/>
                      <a:ext cx="1260" cy="0"/>
                    </a:xfrm>
                    <a:prstGeom prst="straightConnector1">
                      <a:avLst/>
                    </a:prstGeom>
                    <a:noFill/>
                    <a:ln w="28575" cap="flat" cmpd="sng">
                      <a:solidFill>
                        <a:srgbClr val="FF0000"/>
                      </a:solidFill>
                      <a:prstDash val="solid"/>
                      <a:round/>
                      <a:headEnd type="none" w="med" len="med"/>
                      <a:tailEnd type="triangle" w="med" len="med"/>
                    </a:ln>
                  </p:spPr>
                </p:cxnSp>
                <p:cxnSp>
                  <p:nvCxnSpPr>
                    <p:cNvPr id="1511" name="Google Shape;1511;p74"/>
                    <p:cNvCxnSpPr/>
                    <p:nvPr/>
                  </p:nvCxnSpPr>
                  <p:spPr>
                    <a:xfrm rot="10800000" flipH="1">
                      <a:off x="4860" y="12385"/>
                      <a:ext cx="1620" cy="935"/>
                    </a:xfrm>
                    <a:prstGeom prst="straightConnector1">
                      <a:avLst/>
                    </a:prstGeom>
                    <a:noFill/>
                    <a:ln w="9525" cap="flat" cmpd="sng">
                      <a:solidFill>
                        <a:srgbClr val="000000"/>
                      </a:solidFill>
                      <a:prstDash val="solid"/>
                      <a:round/>
                      <a:headEnd type="none" w="med" len="med"/>
                      <a:tailEnd type="triangle" w="med" len="med"/>
                    </a:ln>
                  </p:spPr>
                </p:cxnSp>
                <p:cxnSp>
                  <p:nvCxnSpPr>
                    <p:cNvPr id="1512" name="Google Shape;1512;p74"/>
                    <p:cNvCxnSpPr/>
                    <p:nvPr/>
                  </p:nvCxnSpPr>
                  <p:spPr>
                    <a:xfrm rot="10800000" flipH="1">
                      <a:off x="4860" y="9020"/>
                      <a:ext cx="2480" cy="1960"/>
                    </a:xfrm>
                    <a:prstGeom prst="straightConnector1">
                      <a:avLst/>
                    </a:prstGeom>
                    <a:noFill/>
                    <a:ln w="9525" cap="flat" cmpd="sng">
                      <a:solidFill>
                        <a:srgbClr val="000000"/>
                      </a:solidFill>
                      <a:prstDash val="solid"/>
                      <a:round/>
                      <a:headEnd type="none" w="med" len="med"/>
                      <a:tailEnd type="triangle" w="med" len="med"/>
                    </a:ln>
                  </p:spPr>
                </p:cxnSp>
                <p:cxnSp>
                  <p:nvCxnSpPr>
                    <p:cNvPr id="1513" name="Google Shape;1513;p74"/>
                    <p:cNvCxnSpPr/>
                    <p:nvPr/>
                  </p:nvCxnSpPr>
                  <p:spPr>
                    <a:xfrm>
                      <a:off x="4860" y="8940"/>
                      <a:ext cx="2520" cy="0"/>
                    </a:xfrm>
                    <a:prstGeom prst="straightConnector1">
                      <a:avLst/>
                    </a:prstGeom>
                    <a:noFill/>
                    <a:ln w="9525" cap="flat" cmpd="sng">
                      <a:solidFill>
                        <a:srgbClr val="000000"/>
                      </a:solidFill>
                      <a:prstDash val="solid"/>
                      <a:round/>
                      <a:headEnd type="none" w="med" len="med"/>
                      <a:tailEnd type="triangle" w="med" len="med"/>
                    </a:ln>
                  </p:spPr>
                </p:cxnSp>
                <p:cxnSp>
                  <p:nvCxnSpPr>
                    <p:cNvPr id="1514" name="Google Shape;1514;p74"/>
                    <p:cNvCxnSpPr/>
                    <p:nvPr/>
                  </p:nvCxnSpPr>
                  <p:spPr>
                    <a:xfrm>
                      <a:off x="4860" y="10980"/>
                      <a:ext cx="1800" cy="1039"/>
                    </a:xfrm>
                    <a:prstGeom prst="straightConnector1">
                      <a:avLst/>
                    </a:prstGeom>
                    <a:noFill/>
                    <a:ln w="28575" cap="flat" cmpd="sng">
                      <a:solidFill>
                        <a:srgbClr val="FF0000"/>
                      </a:solidFill>
                      <a:prstDash val="solid"/>
                      <a:round/>
                      <a:headEnd type="none" w="med" len="med"/>
                      <a:tailEnd type="triangle" w="med" len="med"/>
                    </a:ln>
                  </p:spPr>
                </p:cxnSp>
                <p:cxnSp>
                  <p:nvCxnSpPr>
                    <p:cNvPr id="1515" name="Google Shape;1515;p74"/>
                    <p:cNvCxnSpPr/>
                    <p:nvPr/>
                  </p:nvCxnSpPr>
                  <p:spPr>
                    <a:xfrm>
                      <a:off x="8640" y="9000"/>
                      <a:ext cx="1440" cy="1440"/>
                    </a:xfrm>
                    <a:prstGeom prst="straightConnector1">
                      <a:avLst/>
                    </a:prstGeom>
                    <a:noFill/>
                    <a:ln w="9525" cap="flat" cmpd="sng">
                      <a:solidFill>
                        <a:srgbClr val="000000"/>
                      </a:solidFill>
                      <a:prstDash val="solid"/>
                      <a:round/>
                      <a:headEnd type="none" w="med" len="med"/>
                      <a:tailEnd type="triangle" w="med" len="med"/>
                    </a:ln>
                  </p:spPr>
                </p:cxnSp>
              </p:grpSp>
              <p:sp>
                <p:nvSpPr>
                  <p:cNvPr id="1516" name="Google Shape;1516;p74"/>
                  <p:cNvSpPr txBox="1"/>
                  <p:nvPr/>
                </p:nvSpPr>
                <p:spPr>
                  <a:xfrm>
                    <a:off x="2926" y="9819"/>
                    <a:ext cx="465" cy="360"/>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517" name="Google Shape;1517;p74"/>
                  <p:cNvSpPr txBox="1"/>
                  <p:nvPr/>
                </p:nvSpPr>
                <p:spPr>
                  <a:xfrm>
                    <a:off x="2253" y="12321"/>
                    <a:ext cx="406" cy="369"/>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sp>
                <p:nvSpPr>
                  <p:cNvPr id="1518" name="Google Shape;1518;p74"/>
                  <p:cNvSpPr txBox="1"/>
                  <p:nvPr/>
                </p:nvSpPr>
                <p:spPr>
                  <a:xfrm>
                    <a:off x="5760" y="9037"/>
                    <a:ext cx="335" cy="301"/>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1519" name="Google Shape;1519;p74"/>
                  <p:cNvSpPr txBox="1"/>
                  <p:nvPr/>
                </p:nvSpPr>
                <p:spPr>
                  <a:xfrm>
                    <a:off x="2700" y="11166"/>
                    <a:ext cx="418" cy="354"/>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520" name="Google Shape;1520;p74"/>
                  <p:cNvSpPr txBox="1"/>
                  <p:nvPr/>
                </p:nvSpPr>
                <p:spPr>
                  <a:xfrm>
                    <a:off x="8796" y="9745"/>
                    <a:ext cx="468" cy="363"/>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sp>
                <p:nvSpPr>
                  <p:cNvPr id="1521" name="Google Shape;1521;p74"/>
                  <p:cNvSpPr txBox="1"/>
                  <p:nvPr/>
                </p:nvSpPr>
                <p:spPr>
                  <a:xfrm>
                    <a:off x="5616" y="12994"/>
                    <a:ext cx="382" cy="394"/>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522" name="Google Shape;1522;p74"/>
                  <p:cNvSpPr txBox="1"/>
                  <p:nvPr/>
                </p:nvSpPr>
                <p:spPr>
                  <a:xfrm>
                    <a:off x="5230" y="11551"/>
                    <a:ext cx="406" cy="295"/>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a:p>
                </p:txBody>
              </p:sp>
              <p:sp>
                <p:nvSpPr>
                  <p:cNvPr id="1523" name="Google Shape;1523;p74"/>
                  <p:cNvSpPr txBox="1"/>
                  <p:nvPr/>
                </p:nvSpPr>
                <p:spPr>
                  <a:xfrm>
                    <a:off x="6148" y="10105"/>
                    <a:ext cx="426" cy="388"/>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524" name="Google Shape;1524;p74"/>
                  <p:cNvSpPr txBox="1"/>
                  <p:nvPr/>
                </p:nvSpPr>
                <p:spPr>
                  <a:xfrm>
                    <a:off x="8760" y="12181"/>
                    <a:ext cx="407" cy="332"/>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7</a:t>
                    </a:r>
                    <a:endParaRPr/>
                  </a:p>
                </p:txBody>
              </p:sp>
            </p:grpSp>
            <p:sp>
              <p:nvSpPr>
                <p:cNvPr id="1525" name="Google Shape;1525;p74"/>
                <p:cNvSpPr txBox="1"/>
                <p:nvPr/>
              </p:nvSpPr>
              <p:spPr>
                <a:xfrm>
                  <a:off x="5819952" y="4267201"/>
                  <a:ext cx="276315"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9</a:t>
                  </a:r>
                  <a:endParaRPr/>
                </a:p>
              </p:txBody>
            </p:sp>
            <p:sp>
              <p:nvSpPr>
                <p:cNvPr id="1526" name="Google Shape;1526;p74"/>
                <p:cNvSpPr txBox="1"/>
                <p:nvPr/>
              </p:nvSpPr>
              <p:spPr>
                <a:xfrm>
                  <a:off x="8182152" y="3077497"/>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16</a:t>
                  </a:r>
                  <a:endParaRPr/>
                </a:p>
              </p:txBody>
            </p:sp>
            <p:sp>
              <p:nvSpPr>
                <p:cNvPr id="1527" name="Google Shape;1527;p74"/>
                <p:cNvSpPr txBox="1"/>
                <p:nvPr/>
              </p:nvSpPr>
              <p:spPr>
                <a:xfrm>
                  <a:off x="6477000" y="1477297"/>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8</a:t>
                  </a:r>
                  <a:endParaRPr/>
                </a:p>
              </p:txBody>
            </p:sp>
          </p:grpSp>
          <p:sp>
            <p:nvSpPr>
              <p:cNvPr id="1528" name="Google Shape;1528;p74"/>
              <p:cNvSpPr txBox="1"/>
              <p:nvPr/>
            </p:nvSpPr>
            <p:spPr>
              <a:xfrm>
                <a:off x="8182152" y="3458497"/>
                <a:ext cx="352248" cy="3515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16</a:t>
                </a:r>
                <a:endParaRPr/>
              </a:p>
            </p:txBody>
          </p:sp>
          <p:sp>
            <p:nvSpPr>
              <p:cNvPr id="1529" name="Google Shape;1529;p74"/>
              <p:cNvSpPr txBox="1"/>
              <p:nvPr/>
            </p:nvSpPr>
            <p:spPr>
              <a:xfrm>
                <a:off x="6505752" y="1828801"/>
                <a:ext cx="352248"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13</a:t>
                </a:r>
                <a:endParaRPr/>
              </a:p>
            </p:txBody>
          </p:sp>
          <p:sp>
            <p:nvSpPr>
              <p:cNvPr id="1530" name="Google Shape;1530;p74"/>
              <p:cNvSpPr txBox="1"/>
              <p:nvPr/>
            </p:nvSpPr>
            <p:spPr>
              <a:xfrm>
                <a:off x="5791200" y="4677697"/>
                <a:ext cx="305067" cy="2753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9</a:t>
                </a:r>
                <a:endParaRPr/>
              </a:p>
            </p:txBody>
          </p:sp>
          <p:sp>
            <p:nvSpPr>
              <p:cNvPr id="1531" name="Google Shape;1531;p74"/>
              <p:cNvSpPr txBox="1"/>
              <p:nvPr/>
            </p:nvSpPr>
            <p:spPr>
              <a:xfrm>
                <a:off x="3505200" y="1782097"/>
                <a:ext cx="381000" cy="3515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10</a:t>
                </a:r>
                <a:endParaRPr/>
              </a:p>
            </p:txBody>
          </p:sp>
          <p:sp>
            <p:nvSpPr>
              <p:cNvPr id="1532" name="Google Shape;1532;p74"/>
              <p:cNvSpPr txBox="1"/>
              <p:nvPr/>
            </p:nvSpPr>
            <p:spPr>
              <a:xfrm>
                <a:off x="3505200" y="3505200"/>
                <a:ext cx="381000" cy="30479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533" name="Google Shape;1533;p74"/>
              <p:cNvSpPr txBox="1"/>
              <p:nvPr/>
            </p:nvSpPr>
            <p:spPr>
              <a:xfrm>
                <a:off x="3533952" y="5181601"/>
                <a:ext cx="276048"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8</a:t>
                </a:r>
                <a:endParaRPr/>
              </a:p>
            </p:txBody>
          </p:sp>
          <p:sp>
            <p:nvSpPr>
              <p:cNvPr id="1534" name="Google Shape;1534;p74"/>
              <p:cNvSpPr txBox="1"/>
              <p:nvPr/>
            </p:nvSpPr>
            <p:spPr>
              <a:xfrm>
                <a:off x="1524000" y="3505201"/>
                <a:ext cx="304800"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a:p>
            </p:txBody>
          </p:sp>
        </p:grpSp>
        <p:cxnSp>
          <p:nvCxnSpPr>
            <p:cNvPr id="1535" name="Google Shape;1535;p74"/>
            <p:cNvCxnSpPr>
              <a:stCxn id="1501" idx="6"/>
              <a:endCxn id="1506" idx="3"/>
            </p:cNvCxnSpPr>
            <p:nvPr/>
          </p:nvCxnSpPr>
          <p:spPr>
            <a:xfrm rot="10800000" flipH="1">
              <a:off x="6242807" y="3750242"/>
              <a:ext cx="1590600" cy="819300"/>
            </a:xfrm>
            <a:prstGeom prst="straightConnector1">
              <a:avLst/>
            </a:prstGeom>
            <a:noFill/>
            <a:ln w="28575" cap="flat" cmpd="sng">
              <a:solidFill>
                <a:srgbClr val="FF0000"/>
              </a:solidFill>
              <a:prstDash val="solid"/>
              <a:round/>
              <a:headEnd type="none" w="med" len="med"/>
              <a:tailEnd type="stealth" w="med" len="med"/>
            </a:ln>
          </p:spPr>
        </p:cxnSp>
        <p:cxnSp>
          <p:nvCxnSpPr>
            <p:cNvPr id="1536" name="Google Shape;1536;p74"/>
            <p:cNvCxnSpPr>
              <a:stCxn id="1481" idx="7"/>
              <a:endCxn id="1476" idx="2"/>
            </p:cNvCxnSpPr>
            <p:nvPr/>
          </p:nvCxnSpPr>
          <p:spPr>
            <a:xfrm rot="10800000" flipH="1">
              <a:off x="1845584" y="1718063"/>
              <a:ext cx="1128000" cy="1358100"/>
            </a:xfrm>
            <a:prstGeom prst="straightConnector1">
              <a:avLst/>
            </a:prstGeom>
            <a:noFill/>
            <a:ln w="9525" cap="flat" cmpd="sng">
              <a:solidFill>
                <a:schemeClr val="dk1"/>
              </a:solidFill>
              <a:prstDash val="solid"/>
              <a:round/>
              <a:headEnd type="none" w="med" len="med"/>
              <a:tailEnd type="stealth" w="med" len="med"/>
            </a:ln>
          </p:spPr>
        </p:cxnSp>
        <p:cxnSp>
          <p:nvCxnSpPr>
            <p:cNvPr id="1537" name="Google Shape;1537;p74"/>
            <p:cNvCxnSpPr>
              <a:stCxn id="1481" idx="5"/>
              <a:endCxn id="1496" idx="2"/>
            </p:cNvCxnSpPr>
            <p:nvPr/>
          </p:nvCxnSpPr>
          <p:spPr>
            <a:xfrm>
              <a:off x="1845584" y="3781837"/>
              <a:ext cx="1128000" cy="1358100"/>
            </a:xfrm>
            <a:prstGeom prst="straightConnector1">
              <a:avLst/>
            </a:prstGeom>
            <a:noFill/>
            <a:ln w="9525" cap="flat" cmpd="sng">
              <a:solidFill>
                <a:schemeClr val="dk1"/>
              </a:solidFill>
              <a:prstDash val="solid"/>
              <a:round/>
              <a:headEnd type="none" w="med" len="med"/>
              <a:tailEnd type="stealth" w="med" len="med"/>
            </a:ln>
          </p:spPr>
        </p:cxn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1541"/>
        <p:cNvGrpSpPr/>
        <p:nvPr/>
      </p:nvGrpSpPr>
      <p:grpSpPr>
        <a:xfrm>
          <a:off x="0" y="0"/>
          <a:ext cx="0" cy="0"/>
          <a:chOff x="0" y="0"/>
          <a:chExt cx="0" cy="0"/>
        </a:xfrm>
      </p:grpSpPr>
      <p:sp>
        <p:nvSpPr>
          <p:cNvPr id="1542" name="Google Shape;1542;p75"/>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543" name="Google Shape;1543;p75"/>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75</a:t>
            </a:fld>
            <a:endParaRPr sz="1400">
              <a:solidFill>
                <a:schemeClr val="dk2"/>
              </a:solidFill>
              <a:latin typeface="Gill Sans"/>
              <a:ea typeface="Gill Sans"/>
              <a:cs typeface="Gill Sans"/>
              <a:sym typeface="Gill Sans"/>
            </a:endParaRPr>
          </a:p>
        </p:txBody>
      </p:sp>
      <p:sp>
        <p:nvSpPr>
          <p:cNvPr id="1544" name="Google Shape;1544;p75"/>
          <p:cNvSpPr/>
          <p:nvPr/>
        </p:nvSpPr>
        <p:spPr>
          <a:xfrm>
            <a:off x="685800" y="381000"/>
            <a:ext cx="60960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Network Analysis (Computation)</a:t>
            </a:r>
            <a:endParaRPr sz="2800" b="1">
              <a:solidFill>
                <a:schemeClr val="dk1"/>
              </a:solidFill>
              <a:latin typeface="Gill Sans"/>
              <a:ea typeface="Gill Sans"/>
              <a:cs typeface="Gill Sans"/>
              <a:sym typeface="Gill Sans"/>
            </a:endParaRPr>
          </a:p>
        </p:txBody>
      </p:sp>
      <p:sp>
        <p:nvSpPr>
          <p:cNvPr id="1545" name="Google Shape;1545;p75"/>
          <p:cNvSpPr txBox="1"/>
          <p:nvPr/>
        </p:nvSpPr>
        <p:spPr>
          <a:xfrm>
            <a:off x="1066800" y="1676400"/>
            <a:ext cx="7543800" cy="424656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rgbClr val="FF0000"/>
              </a:buClr>
              <a:buSzPts val="2000"/>
              <a:buFont typeface="Bookman Old Style"/>
              <a:buAutoNum type="arabicPeriod" startAt="4"/>
            </a:pPr>
            <a:r>
              <a:rPr lang="en-US" sz="2000" b="1">
                <a:solidFill>
                  <a:schemeClr val="dk1"/>
                </a:solidFill>
                <a:latin typeface="Gill Sans"/>
                <a:ea typeface="Gill Sans"/>
                <a:cs typeface="Gill Sans"/>
                <a:sym typeface="Gill Sans"/>
              </a:rPr>
              <a:t>Independent Float (IDF)</a:t>
            </a:r>
            <a:endParaRPr sz="2000">
              <a:solidFill>
                <a:schemeClr val="dk1"/>
              </a:solidFill>
              <a:latin typeface="Gill Sans"/>
              <a:ea typeface="Gill Sans"/>
              <a:cs typeface="Gill Sans"/>
              <a:sym typeface="Gill Sans"/>
            </a:endParaRPr>
          </a:p>
          <a:p>
            <a:pPr marL="0" marR="0" lvl="0" indent="0" algn="just" rtl="0">
              <a:spcBef>
                <a:spcPts val="0"/>
              </a:spcBef>
              <a:spcAft>
                <a:spcPts val="0"/>
              </a:spcAft>
              <a:buNone/>
            </a:pPr>
            <a:endParaRPr sz="1000">
              <a:solidFill>
                <a:schemeClr val="dk1"/>
              </a:solidFill>
              <a:latin typeface="Gill Sans"/>
              <a:ea typeface="Gill Sans"/>
              <a:cs typeface="Gill Sans"/>
              <a:sym typeface="Gill Sans"/>
            </a:endParaRPr>
          </a:p>
          <a:p>
            <a:pPr marL="363538" marR="0" lvl="1" indent="-363538" algn="just" rtl="0">
              <a:spcBef>
                <a:spcPts val="0"/>
              </a:spcBef>
              <a:spcAft>
                <a:spcPts val="0"/>
              </a:spcAft>
              <a:buClr>
                <a:srgbClr val="FF0000"/>
              </a:buClr>
              <a:buSzPts val="2000"/>
              <a:buFont typeface="Noto Sans Symbols"/>
              <a:buChar char="❑"/>
            </a:pPr>
            <a:r>
              <a:rPr lang="en-US" sz="2000" b="0" i="0" u="none" strike="noStrike" cap="none">
                <a:solidFill>
                  <a:schemeClr val="dk1"/>
                </a:solidFill>
                <a:latin typeface="Gill Sans"/>
                <a:ea typeface="Gill Sans"/>
                <a:cs typeface="Gill Sans"/>
                <a:sym typeface="Gill Sans"/>
              </a:rPr>
              <a:t>It is the amount of float which an activity will always possess no matter how early or late it or its predecessors and successors are.</a:t>
            </a:r>
            <a:endParaRPr/>
          </a:p>
          <a:p>
            <a:pPr marL="363538" marR="0" lvl="1" indent="-300038" algn="just" rtl="0">
              <a:spcBef>
                <a:spcPts val="0"/>
              </a:spcBef>
              <a:spcAft>
                <a:spcPts val="0"/>
              </a:spcAft>
              <a:buClr>
                <a:srgbClr val="FF0000"/>
              </a:buClr>
              <a:buSzPts val="1000"/>
              <a:buFont typeface="Noto Sans Symbols"/>
              <a:buNone/>
            </a:pPr>
            <a:endParaRPr sz="1000" b="0" i="0" u="none" strike="noStrike" cap="none">
              <a:solidFill>
                <a:schemeClr val="dk1"/>
              </a:solidFill>
              <a:latin typeface="Gill Sans"/>
              <a:ea typeface="Gill Sans"/>
              <a:cs typeface="Gill Sans"/>
              <a:sym typeface="Gill Sans"/>
            </a:endParaRPr>
          </a:p>
          <a:p>
            <a:pPr marL="363538" marR="0" lvl="1" indent="-363538" algn="just" rtl="0">
              <a:spcBef>
                <a:spcPts val="0"/>
              </a:spcBef>
              <a:spcAft>
                <a:spcPts val="0"/>
              </a:spcAft>
              <a:buClr>
                <a:srgbClr val="FF0000"/>
              </a:buClr>
              <a:buSzPts val="2000"/>
              <a:buFont typeface="Noto Sans Symbols"/>
              <a:buChar char="❑"/>
            </a:pPr>
            <a:r>
              <a:rPr lang="en-US" sz="2000" b="0" i="0" u="none" strike="noStrike" cap="none">
                <a:solidFill>
                  <a:schemeClr val="dk1"/>
                </a:solidFill>
                <a:latin typeface="Gill Sans"/>
                <a:ea typeface="Gill Sans"/>
                <a:cs typeface="Gill Sans"/>
                <a:sym typeface="Gill Sans"/>
              </a:rPr>
              <a:t>The activity has this float “independent” of any slippage of predecessors and any allowable start time of successors. </a:t>
            </a:r>
            <a:r>
              <a:rPr lang="en-US" sz="2000" b="1" i="0" u="none" strike="noStrike" cap="none">
                <a:solidFill>
                  <a:schemeClr val="dk1"/>
                </a:solidFill>
                <a:latin typeface="Gill Sans"/>
                <a:ea typeface="Gill Sans"/>
                <a:cs typeface="Gill Sans"/>
                <a:sym typeface="Gill Sans"/>
              </a:rPr>
              <a:t>Assuming all predecessors end as late as possible and successors start as early as possible</a:t>
            </a:r>
            <a:r>
              <a:rPr lang="en-US" sz="2000" b="0" i="0" u="none" strike="noStrike" cap="none">
                <a:solidFill>
                  <a:schemeClr val="dk1"/>
                </a:solidFill>
                <a:latin typeface="Gill Sans"/>
                <a:ea typeface="Gill Sans"/>
                <a:cs typeface="Gill Sans"/>
                <a:sym typeface="Gill Sans"/>
              </a:rPr>
              <a:t>.</a:t>
            </a:r>
            <a:endParaRPr/>
          </a:p>
          <a:p>
            <a:pPr marL="363538" marR="0" lvl="1" indent="-300038" algn="just" rtl="0">
              <a:spcBef>
                <a:spcPts val="0"/>
              </a:spcBef>
              <a:spcAft>
                <a:spcPts val="0"/>
              </a:spcAft>
              <a:buClr>
                <a:srgbClr val="FF0000"/>
              </a:buClr>
              <a:buSzPts val="1000"/>
              <a:buFont typeface="Noto Sans Symbols"/>
              <a:buNone/>
            </a:pPr>
            <a:endParaRPr sz="1000" b="0" i="0" u="none" strike="noStrike" cap="none">
              <a:solidFill>
                <a:schemeClr val="dk1"/>
              </a:solidFill>
              <a:latin typeface="Gill Sans"/>
              <a:ea typeface="Gill Sans"/>
              <a:cs typeface="Gill Sans"/>
              <a:sym typeface="Gill Sans"/>
            </a:endParaRPr>
          </a:p>
          <a:p>
            <a:pPr marL="363538" marR="0" lvl="1" indent="-363538" algn="just" rtl="0">
              <a:spcBef>
                <a:spcPts val="0"/>
              </a:spcBef>
              <a:spcAft>
                <a:spcPts val="0"/>
              </a:spcAft>
              <a:buClr>
                <a:srgbClr val="FF0000"/>
              </a:buClr>
              <a:buSzPts val="2000"/>
              <a:buFont typeface="Noto Sans Symbols"/>
              <a:buChar char="❑"/>
            </a:pPr>
            <a:r>
              <a:rPr lang="en-US" sz="2000" b="0" i="0" u="none" strike="noStrike" cap="none">
                <a:solidFill>
                  <a:schemeClr val="dk1"/>
                </a:solidFill>
                <a:latin typeface="Gill Sans"/>
                <a:ea typeface="Gill Sans"/>
                <a:cs typeface="Gill Sans"/>
                <a:sym typeface="Gill Sans"/>
              </a:rPr>
              <a:t>IDF is “owned” by one activity.</a:t>
            </a:r>
            <a:endParaRPr/>
          </a:p>
          <a:p>
            <a:pPr marL="363538" marR="0" lvl="1" indent="-300038" algn="just" rtl="0">
              <a:spcBef>
                <a:spcPts val="0"/>
              </a:spcBef>
              <a:spcAft>
                <a:spcPts val="0"/>
              </a:spcAft>
              <a:buClr>
                <a:srgbClr val="FF0000"/>
              </a:buClr>
              <a:buSzPts val="1000"/>
              <a:buFont typeface="Noto Sans Symbols"/>
              <a:buNone/>
            </a:pPr>
            <a:endParaRPr sz="1000" b="0" i="0" u="none" strike="noStrike" cap="none">
              <a:solidFill>
                <a:schemeClr val="dk1"/>
              </a:solidFill>
              <a:latin typeface="Gill Sans"/>
              <a:ea typeface="Gill Sans"/>
              <a:cs typeface="Gill Sans"/>
              <a:sym typeface="Gill Sans"/>
            </a:endParaRPr>
          </a:p>
          <a:p>
            <a:pPr marL="363538" marR="0" lvl="1" indent="-363538" algn="just" rtl="0">
              <a:spcBef>
                <a:spcPts val="0"/>
              </a:spcBef>
              <a:spcAft>
                <a:spcPts val="0"/>
              </a:spcAft>
              <a:buClr>
                <a:srgbClr val="FF0000"/>
              </a:buClr>
              <a:buSzPts val="2000"/>
              <a:buFont typeface="Noto Sans Symbols"/>
              <a:buChar char="❑"/>
            </a:pPr>
            <a:r>
              <a:rPr lang="en-US" sz="2000" b="0" i="0" u="none" strike="noStrike" cap="none">
                <a:solidFill>
                  <a:schemeClr val="dk1"/>
                </a:solidFill>
                <a:latin typeface="Gill Sans"/>
                <a:ea typeface="Gill Sans"/>
                <a:cs typeface="Gill Sans"/>
                <a:sym typeface="Gill Sans"/>
              </a:rPr>
              <a:t>In all cases, independent float is always less than or equal to free float (</a:t>
            </a:r>
            <a:r>
              <a:rPr lang="en-US" sz="2000" b="1" i="0" u="none" strike="noStrike" cap="none">
                <a:solidFill>
                  <a:schemeClr val="accent6"/>
                </a:solidFill>
                <a:latin typeface="Gill Sans"/>
                <a:ea typeface="Gill Sans"/>
                <a:cs typeface="Gill Sans"/>
                <a:sym typeface="Gill Sans"/>
              </a:rPr>
              <a:t>IDF ≤ FF</a:t>
            </a:r>
            <a:r>
              <a:rPr lang="en-US" sz="2000" b="0" i="0" u="none" strike="noStrike" cap="none">
                <a:solidFill>
                  <a:schemeClr val="dk1"/>
                </a:solidFill>
                <a:latin typeface="Gill Sans"/>
                <a:ea typeface="Gill Sans"/>
                <a:cs typeface="Gill Sans"/>
                <a:sym typeface="Gill Sans"/>
              </a:rPr>
              <a:t>).</a:t>
            </a:r>
            <a:endParaRPr/>
          </a:p>
        </p:txBody>
      </p:sp>
      <p:sp>
        <p:nvSpPr>
          <p:cNvPr id="1546" name="Google Shape;1546;p75"/>
          <p:cNvSpPr txBox="1"/>
          <p:nvPr/>
        </p:nvSpPr>
        <p:spPr>
          <a:xfrm>
            <a:off x="1066800" y="1066800"/>
            <a:ext cx="2819400" cy="461963"/>
          </a:xfrm>
          <a:prstGeom prst="rect">
            <a:avLst/>
          </a:prstGeom>
          <a:solidFill>
            <a:srgbClr val="F8F9BD"/>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Bookman Old Style"/>
              <a:buAutoNum type="arabicPeriod" startAt="3"/>
            </a:pPr>
            <a:r>
              <a:rPr lang="en-US" sz="2400" b="1" u="sng">
                <a:solidFill>
                  <a:schemeClr val="dk1"/>
                </a:solidFill>
                <a:latin typeface="Gill Sans"/>
                <a:ea typeface="Gill Sans"/>
                <a:cs typeface="Gill Sans"/>
                <a:sym typeface="Gill Sans"/>
              </a:rPr>
              <a:t>Activity Floats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1550"/>
        <p:cNvGrpSpPr/>
        <p:nvPr/>
      </p:nvGrpSpPr>
      <p:grpSpPr>
        <a:xfrm>
          <a:off x="0" y="0"/>
          <a:ext cx="0" cy="0"/>
          <a:chOff x="0" y="0"/>
          <a:chExt cx="0" cy="0"/>
        </a:xfrm>
      </p:grpSpPr>
      <p:sp>
        <p:nvSpPr>
          <p:cNvPr id="1551" name="Google Shape;1551;p76"/>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552" name="Google Shape;1552;p76"/>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76</a:t>
            </a:fld>
            <a:endParaRPr sz="1400">
              <a:solidFill>
                <a:schemeClr val="dk2"/>
              </a:solidFill>
              <a:latin typeface="Gill Sans"/>
              <a:ea typeface="Gill Sans"/>
              <a:cs typeface="Gill Sans"/>
              <a:sym typeface="Gill Sans"/>
            </a:endParaRPr>
          </a:p>
        </p:txBody>
      </p:sp>
      <p:sp>
        <p:nvSpPr>
          <p:cNvPr id="1553" name="Google Shape;1553;p76"/>
          <p:cNvSpPr/>
          <p:nvPr/>
        </p:nvSpPr>
        <p:spPr>
          <a:xfrm>
            <a:off x="685800" y="381000"/>
            <a:ext cx="60960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Network Analysis (Computation)</a:t>
            </a:r>
            <a:endParaRPr sz="2800" b="1">
              <a:solidFill>
                <a:schemeClr val="dk1"/>
              </a:solidFill>
              <a:latin typeface="Gill Sans"/>
              <a:ea typeface="Gill Sans"/>
              <a:cs typeface="Gill Sans"/>
              <a:sym typeface="Gill Sans"/>
            </a:endParaRPr>
          </a:p>
        </p:txBody>
      </p:sp>
      <p:sp>
        <p:nvSpPr>
          <p:cNvPr id="1554" name="Google Shape;1554;p76"/>
          <p:cNvSpPr txBox="1"/>
          <p:nvPr/>
        </p:nvSpPr>
        <p:spPr>
          <a:xfrm>
            <a:off x="1066800" y="1676400"/>
            <a:ext cx="7543800" cy="2278063"/>
          </a:xfrm>
          <a:prstGeom prst="rect">
            <a:avLst/>
          </a:prstGeom>
          <a:solidFill>
            <a:schemeClr val="lt1"/>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rgbClr val="FF0000"/>
              </a:buClr>
              <a:buSzPts val="2000"/>
              <a:buFont typeface="Bookman Old Style"/>
              <a:buAutoNum type="arabicPeriod" startAt="4"/>
            </a:pPr>
            <a:r>
              <a:rPr lang="en-US" sz="2000" b="1">
                <a:solidFill>
                  <a:schemeClr val="dk1"/>
                </a:solidFill>
                <a:latin typeface="Gill Sans"/>
                <a:ea typeface="Gill Sans"/>
                <a:cs typeface="Gill Sans"/>
                <a:sym typeface="Gill Sans"/>
              </a:rPr>
              <a:t>Independent Float (IDF)</a:t>
            </a:r>
            <a:endParaRPr sz="2000">
              <a:solidFill>
                <a:schemeClr val="dk1"/>
              </a:solidFill>
              <a:latin typeface="Gill Sans"/>
              <a:ea typeface="Gill Sans"/>
              <a:cs typeface="Gill Sans"/>
              <a:sym typeface="Gill Sans"/>
            </a:endParaRPr>
          </a:p>
          <a:p>
            <a:pPr marL="0" marR="0" lvl="0" indent="0" algn="just" rtl="0">
              <a:spcBef>
                <a:spcPts val="0"/>
              </a:spcBef>
              <a:spcAft>
                <a:spcPts val="0"/>
              </a:spcAft>
              <a:buNone/>
            </a:pPr>
            <a:endParaRPr sz="1000">
              <a:solidFill>
                <a:schemeClr val="dk1"/>
              </a:solidFill>
              <a:latin typeface="Gill Sans"/>
              <a:ea typeface="Gill Sans"/>
              <a:cs typeface="Gill Sans"/>
              <a:sym typeface="Gill Sans"/>
            </a:endParaRPr>
          </a:p>
          <a:p>
            <a:pPr marL="363538" marR="0" lvl="1" indent="-363538" algn="just" rtl="0">
              <a:spcBef>
                <a:spcPts val="0"/>
              </a:spcBef>
              <a:spcAft>
                <a:spcPts val="0"/>
              </a:spcAft>
              <a:buClr>
                <a:srgbClr val="FF0000"/>
              </a:buClr>
              <a:buSzPts val="2000"/>
              <a:buFont typeface="Noto Sans Symbols"/>
              <a:buChar char="❑"/>
            </a:pPr>
            <a:r>
              <a:rPr lang="en-US" sz="2000" b="0" i="0" u="none" strike="noStrike" cap="none">
                <a:solidFill>
                  <a:schemeClr val="dk1"/>
                </a:solidFill>
                <a:latin typeface="Gill Sans"/>
                <a:ea typeface="Gill Sans"/>
                <a:cs typeface="Gill Sans"/>
                <a:sym typeface="Gill Sans"/>
              </a:rPr>
              <a:t>For arbitrary activity (i−j), the Independent Float can be written as:</a:t>
            </a:r>
            <a:endParaRPr/>
          </a:p>
          <a:p>
            <a:pPr marL="363538" marR="0" lvl="0" indent="0" algn="just" rtl="0">
              <a:spcBef>
                <a:spcPts val="0"/>
              </a:spcBef>
              <a:spcAft>
                <a:spcPts val="0"/>
              </a:spcAft>
              <a:buNone/>
            </a:pPr>
            <a:r>
              <a:rPr lang="en-US" sz="2400" b="1">
                <a:solidFill>
                  <a:schemeClr val="accent6"/>
                </a:solidFill>
                <a:latin typeface="Gill Sans"/>
                <a:ea typeface="Gill Sans"/>
                <a:cs typeface="Gill Sans"/>
                <a:sym typeface="Gill Sans"/>
              </a:rPr>
              <a:t>Independent Float (IDF</a:t>
            </a:r>
            <a:r>
              <a:rPr lang="en-US" sz="2400" b="1" baseline="-25000">
                <a:solidFill>
                  <a:schemeClr val="accent6"/>
                </a:solidFill>
                <a:latin typeface="Gill Sans"/>
                <a:ea typeface="Gill Sans"/>
                <a:cs typeface="Gill Sans"/>
                <a:sym typeface="Gill Sans"/>
              </a:rPr>
              <a:t>ij</a:t>
            </a:r>
            <a:r>
              <a:rPr lang="en-US" sz="2400" b="1">
                <a:solidFill>
                  <a:schemeClr val="accent6"/>
                </a:solidFill>
                <a:latin typeface="Gill Sans"/>
                <a:ea typeface="Gill Sans"/>
                <a:cs typeface="Gill Sans"/>
                <a:sym typeface="Gill Sans"/>
              </a:rPr>
              <a:t>)</a:t>
            </a:r>
            <a:endParaRPr/>
          </a:p>
          <a:p>
            <a:pPr marL="0" marR="0" lvl="0" indent="0" algn="just" rtl="0">
              <a:spcBef>
                <a:spcPts val="0"/>
              </a:spcBef>
              <a:spcAft>
                <a:spcPts val="0"/>
              </a:spcAft>
              <a:buNone/>
            </a:pPr>
            <a:r>
              <a:rPr lang="en-US" sz="2400" b="1">
                <a:solidFill>
                  <a:schemeClr val="accent6"/>
                </a:solidFill>
                <a:latin typeface="Gill Sans"/>
                <a:ea typeface="Gill Sans"/>
                <a:cs typeface="Gill Sans"/>
                <a:sym typeface="Gill Sans"/>
              </a:rPr>
              <a:t>		= Max (0, EET</a:t>
            </a:r>
            <a:r>
              <a:rPr lang="en-US" sz="2400" b="1" baseline="-25000">
                <a:solidFill>
                  <a:schemeClr val="accent6"/>
                </a:solidFill>
                <a:latin typeface="Gill Sans"/>
                <a:ea typeface="Gill Sans"/>
                <a:cs typeface="Gill Sans"/>
                <a:sym typeface="Gill Sans"/>
              </a:rPr>
              <a:t>j</a:t>
            </a:r>
            <a:r>
              <a:rPr lang="en-US" sz="2400" b="1">
                <a:solidFill>
                  <a:schemeClr val="accent6"/>
                </a:solidFill>
                <a:latin typeface="Gill Sans"/>
                <a:ea typeface="Gill Sans"/>
                <a:cs typeface="Gill Sans"/>
                <a:sym typeface="Gill Sans"/>
              </a:rPr>
              <a:t> − LET</a:t>
            </a:r>
            <a:r>
              <a:rPr lang="en-US" sz="2400" b="1" baseline="-25000">
                <a:solidFill>
                  <a:schemeClr val="accent6"/>
                </a:solidFill>
                <a:latin typeface="Gill Sans"/>
                <a:ea typeface="Gill Sans"/>
                <a:cs typeface="Gill Sans"/>
                <a:sym typeface="Gill Sans"/>
              </a:rPr>
              <a:t>i</a:t>
            </a:r>
            <a:r>
              <a:rPr lang="en-US" sz="2400" b="1">
                <a:solidFill>
                  <a:schemeClr val="accent6"/>
                </a:solidFill>
                <a:latin typeface="Gill Sans"/>
                <a:ea typeface="Gill Sans"/>
                <a:cs typeface="Gill Sans"/>
                <a:sym typeface="Gill Sans"/>
              </a:rPr>
              <a:t> – D</a:t>
            </a:r>
            <a:r>
              <a:rPr lang="en-US" sz="2400" b="1" baseline="-25000">
                <a:solidFill>
                  <a:schemeClr val="accent6"/>
                </a:solidFill>
                <a:latin typeface="Gill Sans"/>
                <a:ea typeface="Gill Sans"/>
                <a:cs typeface="Gill Sans"/>
                <a:sym typeface="Gill Sans"/>
              </a:rPr>
              <a:t>ij</a:t>
            </a:r>
            <a:r>
              <a:rPr lang="en-US" sz="2400" b="1">
                <a:solidFill>
                  <a:schemeClr val="accent6"/>
                </a:solidFill>
                <a:latin typeface="Gill Sans"/>
                <a:ea typeface="Gill Sans"/>
                <a:cs typeface="Gill Sans"/>
                <a:sym typeface="Gill Sans"/>
              </a:rPr>
              <a:t>)</a:t>
            </a:r>
            <a:endParaRPr/>
          </a:p>
          <a:p>
            <a:pPr marL="0" marR="0" lvl="0" indent="0" algn="just" rtl="0">
              <a:spcBef>
                <a:spcPts val="0"/>
              </a:spcBef>
              <a:spcAft>
                <a:spcPts val="0"/>
              </a:spcAft>
              <a:buNone/>
            </a:pPr>
            <a:r>
              <a:rPr lang="en-US" sz="2400" b="1">
                <a:solidFill>
                  <a:schemeClr val="accent6"/>
                </a:solidFill>
                <a:latin typeface="Gill Sans"/>
                <a:ea typeface="Gill Sans"/>
                <a:cs typeface="Gill Sans"/>
                <a:sym typeface="Gill Sans"/>
              </a:rPr>
              <a:t>		= Max (0, Min (ES</a:t>
            </a:r>
            <a:r>
              <a:rPr lang="en-US" sz="2400" b="1" baseline="-25000">
                <a:solidFill>
                  <a:schemeClr val="accent6"/>
                </a:solidFill>
                <a:latin typeface="Gill Sans"/>
                <a:ea typeface="Gill Sans"/>
                <a:cs typeface="Gill Sans"/>
                <a:sym typeface="Gill Sans"/>
              </a:rPr>
              <a:t>jk</a:t>
            </a:r>
            <a:r>
              <a:rPr lang="en-US" sz="2400" b="1">
                <a:solidFill>
                  <a:schemeClr val="accent6"/>
                </a:solidFill>
                <a:latin typeface="Gill Sans"/>
                <a:ea typeface="Gill Sans"/>
                <a:cs typeface="Gill Sans"/>
                <a:sym typeface="Gill Sans"/>
              </a:rPr>
              <a:t>) - Max (LF</a:t>
            </a:r>
            <a:r>
              <a:rPr lang="en-US" sz="2400" b="1" baseline="-25000">
                <a:solidFill>
                  <a:schemeClr val="accent6"/>
                </a:solidFill>
                <a:latin typeface="Gill Sans"/>
                <a:ea typeface="Gill Sans"/>
                <a:cs typeface="Gill Sans"/>
                <a:sym typeface="Gill Sans"/>
              </a:rPr>
              <a:t>hi</a:t>
            </a:r>
            <a:r>
              <a:rPr lang="en-US" sz="2400" b="1">
                <a:solidFill>
                  <a:schemeClr val="accent6"/>
                </a:solidFill>
                <a:latin typeface="Gill Sans"/>
                <a:ea typeface="Gill Sans"/>
                <a:cs typeface="Gill Sans"/>
                <a:sym typeface="Gill Sans"/>
              </a:rPr>
              <a:t>) − D</a:t>
            </a:r>
            <a:r>
              <a:rPr lang="en-US" sz="2400" b="1" baseline="-25000">
                <a:solidFill>
                  <a:schemeClr val="accent6"/>
                </a:solidFill>
                <a:latin typeface="Gill Sans"/>
                <a:ea typeface="Gill Sans"/>
                <a:cs typeface="Gill Sans"/>
                <a:sym typeface="Gill Sans"/>
              </a:rPr>
              <a:t>ij</a:t>
            </a:r>
            <a:r>
              <a:rPr lang="en-US" sz="2400" b="1">
                <a:solidFill>
                  <a:schemeClr val="accent6"/>
                </a:solidFill>
                <a:latin typeface="Gill Sans"/>
                <a:ea typeface="Gill Sans"/>
                <a:cs typeface="Gill Sans"/>
                <a:sym typeface="Gill Sans"/>
              </a:rPr>
              <a:t>)</a:t>
            </a:r>
            <a:endParaRPr sz="2000">
              <a:solidFill>
                <a:schemeClr val="dk1"/>
              </a:solidFill>
              <a:latin typeface="Gill Sans"/>
              <a:ea typeface="Gill Sans"/>
              <a:cs typeface="Gill Sans"/>
              <a:sym typeface="Gill Sans"/>
            </a:endParaRPr>
          </a:p>
        </p:txBody>
      </p:sp>
      <p:sp>
        <p:nvSpPr>
          <p:cNvPr id="1555" name="Google Shape;1555;p76"/>
          <p:cNvSpPr txBox="1"/>
          <p:nvPr/>
        </p:nvSpPr>
        <p:spPr>
          <a:xfrm>
            <a:off x="1066800" y="1066800"/>
            <a:ext cx="2819400" cy="461963"/>
          </a:xfrm>
          <a:prstGeom prst="rect">
            <a:avLst/>
          </a:prstGeom>
          <a:solidFill>
            <a:srgbClr val="F8F9BD"/>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400"/>
              <a:buFont typeface="Bookman Old Style"/>
              <a:buAutoNum type="arabicPeriod" startAt="3"/>
            </a:pPr>
            <a:r>
              <a:rPr lang="en-US" sz="2400" b="1" u="sng">
                <a:solidFill>
                  <a:schemeClr val="dk1"/>
                </a:solidFill>
                <a:latin typeface="Gill Sans"/>
                <a:ea typeface="Gill Sans"/>
                <a:cs typeface="Gill Sans"/>
                <a:sym typeface="Gill Sans"/>
              </a:rPr>
              <a:t>Activity Floats</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1559"/>
        <p:cNvGrpSpPr/>
        <p:nvPr/>
      </p:nvGrpSpPr>
      <p:grpSpPr>
        <a:xfrm>
          <a:off x="0" y="0"/>
          <a:ext cx="0" cy="0"/>
          <a:chOff x="0" y="0"/>
          <a:chExt cx="0" cy="0"/>
        </a:xfrm>
      </p:grpSpPr>
      <p:sp>
        <p:nvSpPr>
          <p:cNvPr id="1560" name="Google Shape;1560;p77"/>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561" name="Google Shape;1561;p77"/>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77</a:t>
            </a:fld>
            <a:endParaRPr sz="1400">
              <a:solidFill>
                <a:schemeClr val="dk2"/>
              </a:solidFill>
              <a:latin typeface="Gill Sans"/>
              <a:ea typeface="Gill Sans"/>
              <a:cs typeface="Gill Sans"/>
              <a:sym typeface="Gill Sans"/>
            </a:endParaRPr>
          </a:p>
        </p:txBody>
      </p:sp>
      <p:sp>
        <p:nvSpPr>
          <p:cNvPr id="1562" name="Google Shape;1562;p77"/>
          <p:cNvSpPr/>
          <p:nvPr/>
        </p:nvSpPr>
        <p:spPr>
          <a:xfrm>
            <a:off x="685800" y="304800"/>
            <a:ext cx="65532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Example: Independent Float Times</a:t>
            </a:r>
            <a:endParaRPr sz="2800" b="1">
              <a:solidFill>
                <a:schemeClr val="dk1"/>
              </a:solidFill>
              <a:latin typeface="Gill Sans"/>
              <a:ea typeface="Gill Sans"/>
              <a:cs typeface="Gill Sans"/>
              <a:sym typeface="Gill Sans"/>
            </a:endParaRPr>
          </a:p>
        </p:txBody>
      </p:sp>
      <p:sp>
        <p:nvSpPr>
          <p:cNvPr id="1563" name="Google Shape;1563;p77"/>
          <p:cNvSpPr txBox="1"/>
          <p:nvPr/>
        </p:nvSpPr>
        <p:spPr>
          <a:xfrm>
            <a:off x="5486400" y="5343525"/>
            <a:ext cx="3581400" cy="523875"/>
          </a:xfrm>
          <a:prstGeom prst="rect">
            <a:avLst/>
          </a:prstGeom>
          <a:solidFill>
            <a:schemeClr val="accent2"/>
          </a:solid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IDF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Max. (0, [EET</a:t>
            </a:r>
            <a:r>
              <a:rPr lang="en-US" sz="1400" baseline="-25000">
                <a:solidFill>
                  <a:schemeClr val="lt1"/>
                </a:solidFill>
                <a:latin typeface="Gill Sans"/>
                <a:ea typeface="Gill Sans"/>
                <a:cs typeface="Gill Sans"/>
                <a:sym typeface="Gill Sans"/>
              </a:rPr>
              <a:t>50</a:t>
            </a:r>
            <a:r>
              <a:rPr lang="en-US" sz="1400">
                <a:solidFill>
                  <a:schemeClr val="lt1"/>
                </a:solidFill>
                <a:latin typeface="Gill Sans"/>
                <a:ea typeface="Gill Sans"/>
                <a:cs typeface="Gill Sans"/>
                <a:sym typeface="Gill Sans"/>
              </a:rPr>
              <a:t> – LET</a:t>
            </a:r>
            <a:r>
              <a:rPr lang="en-US" sz="1400" baseline="-25000">
                <a:solidFill>
                  <a:schemeClr val="lt1"/>
                </a:solidFill>
                <a:latin typeface="Gill Sans"/>
                <a:ea typeface="Gill Sans"/>
                <a:cs typeface="Gill Sans"/>
                <a:sym typeface="Gill Sans"/>
              </a:rPr>
              <a:t>20</a:t>
            </a:r>
            <a:r>
              <a:rPr lang="en-US" sz="1400">
                <a:solidFill>
                  <a:schemeClr val="lt1"/>
                </a:solidFill>
                <a:latin typeface="Gill Sans"/>
                <a:ea typeface="Gill Sans"/>
                <a:cs typeface="Gill Sans"/>
                <a:sym typeface="Gill Sans"/>
              </a:rPr>
              <a:t> - D</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a:t>
            </a:r>
            <a:endParaRPr/>
          </a:p>
          <a:p>
            <a:pPr marL="0" marR="0" lvl="0" indent="0" algn="just" rtl="0">
              <a:spcBef>
                <a:spcPts val="0"/>
              </a:spcBef>
              <a:spcAft>
                <a:spcPts val="0"/>
              </a:spcAft>
              <a:buNone/>
            </a:pPr>
            <a:r>
              <a:rPr lang="en-US" sz="1400">
                <a:solidFill>
                  <a:schemeClr val="lt1"/>
                </a:solidFill>
                <a:latin typeface="Gill Sans"/>
                <a:ea typeface="Gill Sans"/>
                <a:cs typeface="Gill Sans"/>
                <a:sym typeface="Gill Sans"/>
              </a:rPr>
              <a:t>IDF</a:t>
            </a:r>
            <a:r>
              <a:rPr lang="en-US" sz="1400" baseline="-25000">
                <a:solidFill>
                  <a:schemeClr val="lt1"/>
                </a:solidFill>
                <a:latin typeface="Gill Sans"/>
                <a:ea typeface="Gill Sans"/>
                <a:cs typeface="Gill Sans"/>
                <a:sym typeface="Gill Sans"/>
              </a:rPr>
              <a:t>20-50</a:t>
            </a:r>
            <a:r>
              <a:rPr lang="en-US" sz="1400">
                <a:solidFill>
                  <a:schemeClr val="lt1"/>
                </a:solidFill>
                <a:latin typeface="Gill Sans"/>
                <a:ea typeface="Gill Sans"/>
                <a:cs typeface="Gill Sans"/>
                <a:sym typeface="Gill Sans"/>
              </a:rPr>
              <a:t> = Max. (0, [8 – 10 – 3]) = 0</a:t>
            </a:r>
            <a:endParaRPr/>
          </a:p>
        </p:txBody>
      </p:sp>
      <p:grpSp>
        <p:nvGrpSpPr>
          <p:cNvPr id="1564" name="Google Shape;1564;p77"/>
          <p:cNvGrpSpPr/>
          <p:nvPr/>
        </p:nvGrpSpPr>
        <p:grpSpPr>
          <a:xfrm>
            <a:off x="992188" y="1219200"/>
            <a:ext cx="7694612" cy="4419600"/>
            <a:chOff x="992188" y="1219200"/>
            <a:chExt cx="7694612" cy="4419600"/>
          </a:xfrm>
        </p:grpSpPr>
        <p:grpSp>
          <p:nvGrpSpPr>
            <p:cNvPr id="1565" name="Google Shape;1565;p77"/>
            <p:cNvGrpSpPr/>
            <p:nvPr/>
          </p:nvGrpSpPr>
          <p:grpSpPr>
            <a:xfrm>
              <a:off x="992188" y="1219200"/>
              <a:ext cx="7694612" cy="4419600"/>
              <a:chOff x="992980" y="1219200"/>
              <a:chExt cx="7693820" cy="4419600"/>
            </a:xfrm>
          </p:grpSpPr>
          <p:grpSp>
            <p:nvGrpSpPr>
              <p:cNvPr id="1566" name="Google Shape;1566;p77"/>
              <p:cNvGrpSpPr/>
              <p:nvPr/>
            </p:nvGrpSpPr>
            <p:grpSpPr>
              <a:xfrm>
                <a:off x="992980" y="1219200"/>
                <a:ext cx="7693820" cy="4419600"/>
                <a:chOff x="992980" y="1219200"/>
                <a:chExt cx="7693820" cy="4419600"/>
              </a:xfrm>
            </p:grpSpPr>
            <p:grpSp>
              <p:nvGrpSpPr>
                <p:cNvPr id="1567" name="Google Shape;1567;p77"/>
                <p:cNvGrpSpPr/>
                <p:nvPr/>
              </p:nvGrpSpPr>
              <p:grpSpPr>
                <a:xfrm>
                  <a:off x="992980" y="1219200"/>
                  <a:ext cx="7693820" cy="4419600"/>
                  <a:chOff x="1103" y="8280"/>
                  <a:chExt cx="9697" cy="5580"/>
                </a:xfrm>
              </p:grpSpPr>
              <p:grpSp>
                <p:nvGrpSpPr>
                  <p:cNvPr id="1568" name="Google Shape;1568;p77"/>
                  <p:cNvGrpSpPr/>
                  <p:nvPr/>
                </p:nvGrpSpPr>
                <p:grpSpPr>
                  <a:xfrm>
                    <a:off x="1103" y="8280"/>
                    <a:ext cx="9697" cy="5580"/>
                    <a:chOff x="1103" y="8280"/>
                    <a:chExt cx="9697" cy="5580"/>
                  </a:xfrm>
                </p:grpSpPr>
                <p:grpSp>
                  <p:nvGrpSpPr>
                    <p:cNvPr id="1569" name="Google Shape;1569;p77"/>
                    <p:cNvGrpSpPr/>
                    <p:nvPr/>
                  </p:nvGrpSpPr>
                  <p:grpSpPr>
                    <a:xfrm>
                      <a:off x="3597" y="8280"/>
                      <a:ext cx="1263" cy="1260"/>
                      <a:chOff x="2157" y="2340"/>
                      <a:chExt cx="1263" cy="1260"/>
                    </a:xfrm>
                  </p:grpSpPr>
                  <p:sp>
                    <p:nvSpPr>
                      <p:cNvPr id="1570" name="Google Shape;1570;p77"/>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2</a:t>
                        </a:r>
                        <a:endParaRPr/>
                      </a:p>
                    </p:txBody>
                  </p:sp>
                  <p:cxnSp>
                    <p:nvCxnSpPr>
                      <p:cNvPr id="1571" name="Google Shape;1571;p77"/>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572" name="Google Shape;1572;p77"/>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573" name="Google Shape;1573;p77"/>
                      <p:cNvSpPr txBox="1"/>
                      <p:nvPr/>
                    </p:nvSpPr>
                    <p:spPr>
                      <a:xfrm>
                        <a:off x="2157"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20</a:t>
                        </a:r>
                        <a:endParaRPr/>
                      </a:p>
                    </p:txBody>
                  </p:sp>
                </p:grpSp>
                <p:grpSp>
                  <p:nvGrpSpPr>
                    <p:cNvPr id="1574" name="Google Shape;1574;p77"/>
                    <p:cNvGrpSpPr/>
                    <p:nvPr/>
                  </p:nvGrpSpPr>
                  <p:grpSpPr>
                    <a:xfrm>
                      <a:off x="1103" y="10440"/>
                      <a:ext cx="1260" cy="1260"/>
                      <a:chOff x="2160" y="2340"/>
                      <a:chExt cx="1260" cy="1260"/>
                    </a:xfrm>
                  </p:grpSpPr>
                  <p:sp>
                    <p:nvSpPr>
                      <p:cNvPr id="1575" name="Google Shape;1575;p77"/>
                      <p:cNvSpPr/>
                      <p:nvPr/>
                    </p:nvSpPr>
                    <p:spPr>
                      <a:xfrm>
                        <a:off x="2160" y="2340"/>
                        <a:ext cx="1260" cy="1260"/>
                      </a:xfrm>
                      <a:prstGeom prst="ellipse">
                        <a:avLst/>
                      </a:prstGeom>
                      <a:solidFill>
                        <a:srgbClr val="F8F9B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10</a:t>
                        </a:r>
                        <a:endParaRPr/>
                      </a:p>
                    </p:txBody>
                  </p:sp>
                  <p:cxnSp>
                    <p:nvCxnSpPr>
                      <p:cNvPr id="1576" name="Google Shape;1576;p77"/>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577" name="Google Shape;1577;p77"/>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578" name="Google Shape;1578;p77"/>
                      <p:cNvSpPr txBox="1"/>
                      <p:nvPr/>
                    </p:nvSpPr>
                    <p:spPr>
                      <a:xfrm>
                        <a:off x="2866" y="2526"/>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a:p>
                    </p:txBody>
                  </p:sp>
                </p:grpSp>
                <p:grpSp>
                  <p:nvGrpSpPr>
                    <p:cNvPr id="1579" name="Google Shape;1579;p77"/>
                    <p:cNvGrpSpPr/>
                    <p:nvPr/>
                  </p:nvGrpSpPr>
                  <p:grpSpPr>
                    <a:xfrm>
                      <a:off x="3597" y="10420"/>
                      <a:ext cx="1263" cy="1260"/>
                      <a:chOff x="2157" y="2340"/>
                      <a:chExt cx="1263" cy="1260"/>
                    </a:xfrm>
                  </p:grpSpPr>
                  <p:sp>
                    <p:nvSpPr>
                      <p:cNvPr id="1580" name="Google Shape;1580;p77"/>
                      <p:cNvSpPr/>
                      <p:nvPr/>
                    </p:nvSpPr>
                    <p:spPr>
                      <a:xfrm>
                        <a:off x="2160" y="2340"/>
                        <a:ext cx="1260" cy="1260"/>
                      </a:xfrm>
                      <a:prstGeom prst="ellipse">
                        <a:avLst/>
                      </a:prstGeom>
                      <a:solidFill>
                        <a:srgbClr val="F8F9B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4</a:t>
                        </a:r>
                        <a:endParaRPr/>
                      </a:p>
                    </p:txBody>
                  </p:sp>
                  <p:cxnSp>
                    <p:nvCxnSpPr>
                      <p:cNvPr id="1581" name="Google Shape;1581;p77"/>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582" name="Google Shape;1582;p77"/>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583" name="Google Shape;1583;p77"/>
                      <p:cNvSpPr txBox="1"/>
                      <p:nvPr/>
                    </p:nvSpPr>
                    <p:spPr>
                      <a:xfrm>
                        <a:off x="2157"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30</a:t>
                        </a:r>
                        <a:endParaRPr/>
                      </a:p>
                    </p:txBody>
                  </p:sp>
                </p:grpSp>
                <p:grpSp>
                  <p:nvGrpSpPr>
                    <p:cNvPr id="1584" name="Google Shape;1584;p77"/>
                    <p:cNvGrpSpPr/>
                    <p:nvPr/>
                  </p:nvGrpSpPr>
                  <p:grpSpPr>
                    <a:xfrm>
                      <a:off x="7340" y="8340"/>
                      <a:ext cx="1260" cy="1260"/>
                      <a:chOff x="2160" y="2340"/>
                      <a:chExt cx="1260" cy="1260"/>
                    </a:xfrm>
                  </p:grpSpPr>
                  <p:sp>
                    <p:nvSpPr>
                      <p:cNvPr id="1585" name="Google Shape;1585;p77"/>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586" name="Google Shape;1586;p77"/>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587" name="Google Shape;1587;p77"/>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588" name="Google Shape;1588;p77"/>
                      <p:cNvSpPr txBox="1"/>
                      <p:nvPr/>
                    </p:nvSpPr>
                    <p:spPr>
                      <a:xfrm>
                        <a:off x="2295" y="2700"/>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50</a:t>
                        </a:r>
                        <a:endParaRPr/>
                      </a:p>
                    </p:txBody>
                  </p:sp>
                </p:grpSp>
                <p:grpSp>
                  <p:nvGrpSpPr>
                    <p:cNvPr id="1589" name="Google Shape;1589;p77"/>
                    <p:cNvGrpSpPr/>
                    <p:nvPr/>
                  </p:nvGrpSpPr>
                  <p:grpSpPr>
                    <a:xfrm>
                      <a:off x="3600" y="12600"/>
                      <a:ext cx="1260" cy="1260"/>
                      <a:chOff x="2160" y="2340"/>
                      <a:chExt cx="1260" cy="1260"/>
                    </a:xfrm>
                  </p:grpSpPr>
                  <p:sp>
                    <p:nvSpPr>
                      <p:cNvPr id="1590" name="Google Shape;1590;p77"/>
                      <p:cNvSpPr/>
                      <p:nvPr/>
                    </p:nvSpPr>
                    <p:spPr>
                      <a:xfrm>
                        <a:off x="2160" y="2340"/>
                        <a:ext cx="1260" cy="1260"/>
                      </a:xfrm>
                      <a:prstGeom prst="ellipse">
                        <a:avLst/>
                      </a:prstGeom>
                      <a:solidFill>
                        <a:srgbClr val="FFFFFF"/>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40</a:t>
                        </a:r>
                        <a:endParaRPr/>
                      </a:p>
                    </p:txBody>
                  </p:sp>
                  <p:cxnSp>
                    <p:nvCxnSpPr>
                      <p:cNvPr id="1591" name="Google Shape;1591;p77"/>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592" name="Google Shape;1592;p77"/>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593" name="Google Shape;1593;p77"/>
                      <p:cNvSpPr txBox="1"/>
                      <p:nvPr/>
                    </p:nvSpPr>
                    <p:spPr>
                      <a:xfrm>
                        <a:off x="2866" y="2579"/>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grpSp>
                <p:grpSp>
                  <p:nvGrpSpPr>
                    <p:cNvPr id="1594" name="Google Shape;1594;p77"/>
                    <p:cNvGrpSpPr/>
                    <p:nvPr/>
                  </p:nvGrpSpPr>
                  <p:grpSpPr>
                    <a:xfrm>
                      <a:off x="6460" y="11880"/>
                      <a:ext cx="1260" cy="1260"/>
                      <a:chOff x="2160" y="2340"/>
                      <a:chExt cx="1260" cy="1260"/>
                    </a:xfrm>
                  </p:grpSpPr>
                  <p:sp>
                    <p:nvSpPr>
                      <p:cNvPr id="1595" name="Google Shape;1595;p77"/>
                      <p:cNvSpPr/>
                      <p:nvPr/>
                    </p:nvSpPr>
                    <p:spPr>
                      <a:xfrm>
                        <a:off x="2160" y="2340"/>
                        <a:ext cx="1260" cy="1260"/>
                      </a:xfrm>
                      <a:prstGeom prst="ellipse">
                        <a:avLst/>
                      </a:prstGeom>
                      <a:solidFill>
                        <a:srgbClr val="F8F9B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596" name="Google Shape;1596;p77"/>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597" name="Google Shape;1597;p77"/>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598" name="Google Shape;1598;p77"/>
                      <p:cNvSpPr txBox="1"/>
                      <p:nvPr/>
                    </p:nvSpPr>
                    <p:spPr>
                      <a:xfrm>
                        <a:off x="2310" y="2722"/>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60</a:t>
                        </a:r>
                        <a:endParaRPr/>
                      </a:p>
                    </p:txBody>
                  </p:sp>
                </p:grpSp>
                <p:grpSp>
                  <p:nvGrpSpPr>
                    <p:cNvPr id="1599" name="Google Shape;1599;p77"/>
                    <p:cNvGrpSpPr/>
                    <p:nvPr/>
                  </p:nvGrpSpPr>
                  <p:grpSpPr>
                    <a:xfrm>
                      <a:off x="9540" y="10400"/>
                      <a:ext cx="1260" cy="1260"/>
                      <a:chOff x="2160" y="2340"/>
                      <a:chExt cx="1260" cy="1260"/>
                    </a:xfrm>
                  </p:grpSpPr>
                  <p:sp>
                    <p:nvSpPr>
                      <p:cNvPr id="1600" name="Google Shape;1600;p77"/>
                      <p:cNvSpPr/>
                      <p:nvPr/>
                    </p:nvSpPr>
                    <p:spPr>
                      <a:xfrm>
                        <a:off x="2160" y="2340"/>
                        <a:ext cx="1260" cy="1260"/>
                      </a:xfrm>
                      <a:prstGeom prst="ellipse">
                        <a:avLst/>
                      </a:prstGeom>
                      <a:solidFill>
                        <a:srgbClr val="F8F9BD"/>
                      </a:solidFill>
                      <a:ln w="9525" cap="flat" cmpd="sng">
                        <a:solidFill>
                          <a:srgbClr val="000000"/>
                        </a:solidFill>
                        <a:prstDash val="solid"/>
                        <a:round/>
                        <a:headEnd type="none" w="sm" len="sm"/>
                        <a:tailEnd type="none" w="sm" len="sm"/>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          </a:t>
                        </a:r>
                        <a:endParaRPr sz="1200" b="1">
                          <a:solidFill>
                            <a:schemeClr val="dk1"/>
                          </a:solidFill>
                          <a:latin typeface="Times New Roman"/>
                          <a:ea typeface="Times New Roman"/>
                          <a:cs typeface="Times New Roman"/>
                          <a:sym typeface="Times New Roman"/>
                        </a:endParaRPr>
                      </a:p>
                    </p:txBody>
                  </p:sp>
                  <p:cxnSp>
                    <p:nvCxnSpPr>
                      <p:cNvPr id="1601" name="Google Shape;1601;p77"/>
                      <p:cNvCxnSpPr/>
                      <p:nvPr/>
                    </p:nvCxnSpPr>
                    <p:spPr>
                      <a:xfrm>
                        <a:off x="2800" y="2340"/>
                        <a:ext cx="0" cy="1260"/>
                      </a:xfrm>
                      <a:prstGeom prst="straightConnector1">
                        <a:avLst/>
                      </a:prstGeom>
                      <a:noFill/>
                      <a:ln w="9525" cap="flat" cmpd="sng">
                        <a:solidFill>
                          <a:srgbClr val="000000"/>
                        </a:solidFill>
                        <a:prstDash val="solid"/>
                        <a:round/>
                        <a:headEnd type="none" w="med" len="med"/>
                        <a:tailEnd type="none" w="med" len="med"/>
                      </a:ln>
                    </p:spPr>
                  </p:cxnSp>
                  <p:cxnSp>
                    <p:nvCxnSpPr>
                      <p:cNvPr id="1602" name="Google Shape;1602;p77"/>
                      <p:cNvCxnSpPr/>
                      <p:nvPr/>
                    </p:nvCxnSpPr>
                    <p:spPr>
                      <a:xfrm>
                        <a:off x="2820" y="3000"/>
                        <a:ext cx="580" cy="0"/>
                      </a:xfrm>
                      <a:prstGeom prst="straightConnector1">
                        <a:avLst/>
                      </a:prstGeom>
                      <a:noFill/>
                      <a:ln w="9525" cap="flat" cmpd="sng">
                        <a:solidFill>
                          <a:srgbClr val="000000"/>
                        </a:solidFill>
                        <a:prstDash val="solid"/>
                        <a:round/>
                        <a:headEnd type="none" w="med" len="med"/>
                        <a:tailEnd type="none" w="med" len="med"/>
                      </a:ln>
                    </p:spPr>
                  </p:cxnSp>
                  <p:sp>
                    <p:nvSpPr>
                      <p:cNvPr id="1603" name="Google Shape;1603;p77"/>
                      <p:cNvSpPr txBox="1"/>
                      <p:nvPr/>
                    </p:nvSpPr>
                    <p:spPr>
                      <a:xfrm>
                        <a:off x="2364" y="2759"/>
                        <a:ext cx="540" cy="54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70</a:t>
                        </a:r>
                        <a:endParaRPr/>
                      </a:p>
                    </p:txBody>
                  </p:sp>
                </p:grpSp>
                <p:cxnSp>
                  <p:nvCxnSpPr>
                    <p:cNvPr id="1604" name="Google Shape;1604;p77"/>
                    <p:cNvCxnSpPr/>
                    <p:nvPr/>
                  </p:nvCxnSpPr>
                  <p:spPr>
                    <a:xfrm>
                      <a:off x="2360" y="11100"/>
                      <a:ext cx="1260" cy="0"/>
                    </a:xfrm>
                    <a:prstGeom prst="straightConnector1">
                      <a:avLst/>
                    </a:prstGeom>
                    <a:noFill/>
                    <a:ln w="28575" cap="flat" cmpd="sng">
                      <a:solidFill>
                        <a:srgbClr val="FF0000"/>
                      </a:solidFill>
                      <a:prstDash val="solid"/>
                      <a:round/>
                      <a:headEnd type="none" w="med" len="med"/>
                      <a:tailEnd type="triangle" w="med" len="med"/>
                    </a:ln>
                  </p:spPr>
                </p:cxnSp>
                <p:cxnSp>
                  <p:nvCxnSpPr>
                    <p:cNvPr id="1605" name="Google Shape;1605;p77"/>
                    <p:cNvCxnSpPr/>
                    <p:nvPr/>
                  </p:nvCxnSpPr>
                  <p:spPr>
                    <a:xfrm rot="10800000" flipH="1">
                      <a:off x="4860" y="12385"/>
                      <a:ext cx="1620" cy="935"/>
                    </a:xfrm>
                    <a:prstGeom prst="straightConnector1">
                      <a:avLst/>
                    </a:prstGeom>
                    <a:noFill/>
                    <a:ln w="9525" cap="flat" cmpd="sng">
                      <a:solidFill>
                        <a:srgbClr val="000000"/>
                      </a:solidFill>
                      <a:prstDash val="solid"/>
                      <a:round/>
                      <a:headEnd type="none" w="med" len="med"/>
                      <a:tailEnd type="triangle" w="med" len="med"/>
                    </a:ln>
                  </p:spPr>
                </p:cxnSp>
                <p:cxnSp>
                  <p:nvCxnSpPr>
                    <p:cNvPr id="1606" name="Google Shape;1606;p77"/>
                    <p:cNvCxnSpPr/>
                    <p:nvPr/>
                  </p:nvCxnSpPr>
                  <p:spPr>
                    <a:xfrm rot="10800000" flipH="1">
                      <a:off x="4860" y="9020"/>
                      <a:ext cx="2480" cy="1960"/>
                    </a:xfrm>
                    <a:prstGeom prst="straightConnector1">
                      <a:avLst/>
                    </a:prstGeom>
                    <a:noFill/>
                    <a:ln w="9525" cap="flat" cmpd="sng">
                      <a:solidFill>
                        <a:srgbClr val="000000"/>
                      </a:solidFill>
                      <a:prstDash val="solid"/>
                      <a:round/>
                      <a:headEnd type="none" w="med" len="med"/>
                      <a:tailEnd type="triangle" w="med" len="med"/>
                    </a:ln>
                  </p:spPr>
                </p:cxnSp>
                <p:cxnSp>
                  <p:nvCxnSpPr>
                    <p:cNvPr id="1607" name="Google Shape;1607;p77"/>
                    <p:cNvCxnSpPr/>
                    <p:nvPr/>
                  </p:nvCxnSpPr>
                  <p:spPr>
                    <a:xfrm>
                      <a:off x="4860" y="8940"/>
                      <a:ext cx="2520" cy="0"/>
                    </a:xfrm>
                    <a:prstGeom prst="straightConnector1">
                      <a:avLst/>
                    </a:prstGeom>
                    <a:noFill/>
                    <a:ln w="9525" cap="flat" cmpd="sng">
                      <a:solidFill>
                        <a:srgbClr val="000000"/>
                      </a:solidFill>
                      <a:prstDash val="solid"/>
                      <a:round/>
                      <a:headEnd type="none" w="med" len="med"/>
                      <a:tailEnd type="triangle" w="med" len="med"/>
                    </a:ln>
                  </p:spPr>
                </p:cxnSp>
                <p:cxnSp>
                  <p:nvCxnSpPr>
                    <p:cNvPr id="1608" name="Google Shape;1608;p77"/>
                    <p:cNvCxnSpPr/>
                    <p:nvPr/>
                  </p:nvCxnSpPr>
                  <p:spPr>
                    <a:xfrm>
                      <a:off x="4860" y="10980"/>
                      <a:ext cx="1800" cy="1039"/>
                    </a:xfrm>
                    <a:prstGeom prst="straightConnector1">
                      <a:avLst/>
                    </a:prstGeom>
                    <a:noFill/>
                    <a:ln w="28575" cap="flat" cmpd="sng">
                      <a:solidFill>
                        <a:srgbClr val="FF0000"/>
                      </a:solidFill>
                      <a:prstDash val="solid"/>
                      <a:round/>
                      <a:headEnd type="none" w="med" len="med"/>
                      <a:tailEnd type="triangle" w="med" len="med"/>
                    </a:ln>
                  </p:spPr>
                </p:cxnSp>
                <p:cxnSp>
                  <p:nvCxnSpPr>
                    <p:cNvPr id="1609" name="Google Shape;1609;p77"/>
                    <p:cNvCxnSpPr/>
                    <p:nvPr/>
                  </p:nvCxnSpPr>
                  <p:spPr>
                    <a:xfrm>
                      <a:off x="8640" y="9000"/>
                      <a:ext cx="1440" cy="1440"/>
                    </a:xfrm>
                    <a:prstGeom prst="straightConnector1">
                      <a:avLst/>
                    </a:prstGeom>
                    <a:noFill/>
                    <a:ln w="9525" cap="flat" cmpd="sng">
                      <a:solidFill>
                        <a:srgbClr val="000000"/>
                      </a:solidFill>
                      <a:prstDash val="solid"/>
                      <a:round/>
                      <a:headEnd type="none" w="med" len="med"/>
                      <a:tailEnd type="triangle" w="med" len="med"/>
                    </a:ln>
                  </p:spPr>
                </p:cxnSp>
              </p:grpSp>
              <p:sp>
                <p:nvSpPr>
                  <p:cNvPr id="1610" name="Google Shape;1610;p77"/>
                  <p:cNvSpPr txBox="1"/>
                  <p:nvPr/>
                </p:nvSpPr>
                <p:spPr>
                  <a:xfrm>
                    <a:off x="2926" y="9819"/>
                    <a:ext cx="465" cy="360"/>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2</a:t>
                    </a:r>
                    <a:endParaRPr sz="1200">
                      <a:solidFill>
                        <a:schemeClr val="dk1"/>
                      </a:solidFill>
                      <a:latin typeface="Times New Roman"/>
                      <a:ea typeface="Times New Roman"/>
                      <a:cs typeface="Times New Roman"/>
                      <a:sym typeface="Times New Roman"/>
                    </a:endParaRPr>
                  </a:p>
                </p:txBody>
              </p:sp>
              <p:sp>
                <p:nvSpPr>
                  <p:cNvPr id="1611" name="Google Shape;1611;p77"/>
                  <p:cNvSpPr txBox="1"/>
                  <p:nvPr/>
                </p:nvSpPr>
                <p:spPr>
                  <a:xfrm>
                    <a:off x="2253" y="12321"/>
                    <a:ext cx="406" cy="369"/>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sp>
                <p:nvSpPr>
                  <p:cNvPr id="1612" name="Google Shape;1612;p77"/>
                  <p:cNvSpPr txBox="1"/>
                  <p:nvPr/>
                </p:nvSpPr>
                <p:spPr>
                  <a:xfrm>
                    <a:off x="5760" y="9037"/>
                    <a:ext cx="335" cy="301"/>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sz="1200">
                      <a:solidFill>
                        <a:schemeClr val="dk1"/>
                      </a:solidFill>
                      <a:latin typeface="Times New Roman"/>
                      <a:ea typeface="Times New Roman"/>
                      <a:cs typeface="Times New Roman"/>
                      <a:sym typeface="Times New Roman"/>
                    </a:endParaRPr>
                  </a:p>
                </p:txBody>
              </p:sp>
              <p:sp>
                <p:nvSpPr>
                  <p:cNvPr id="1613" name="Google Shape;1613;p77"/>
                  <p:cNvSpPr txBox="1"/>
                  <p:nvPr/>
                </p:nvSpPr>
                <p:spPr>
                  <a:xfrm>
                    <a:off x="2700" y="11166"/>
                    <a:ext cx="418" cy="354"/>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614" name="Google Shape;1614;p77"/>
                  <p:cNvSpPr txBox="1"/>
                  <p:nvPr/>
                </p:nvSpPr>
                <p:spPr>
                  <a:xfrm>
                    <a:off x="8796" y="9745"/>
                    <a:ext cx="468" cy="363"/>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3</a:t>
                    </a:r>
                    <a:endParaRPr/>
                  </a:p>
                </p:txBody>
              </p:sp>
              <p:sp>
                <p:nvSpPr>
                  <p:cNvPr id="1615" name="Google Shape;1615;p77"/>
                  <p:cNvSpPr txBox="1"/>
                  <p:nvPr/>
                </p:nvSpPr>
                <p:spPr>
                  <a:xfrm>
                    <a:off x="5616" y="12994"/>
                    <a:ext cx="382" cy="394"/>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a:t>
                    </a:r>
                    <a:endParaRPr sz="1200">
                      <a:solidFill>
                        <a:schemeClr val="dk1"/>
                      </a:solidFill>
                      <a:latin typeface="Times New Roman"/>
                      <a:ea typeface="Times New Roman"/>
                      <a:cs typeface="Times New Roman"/>
                      <a:sym typeface="Times New Roman"/>
                    </a:endParaRPr>
                  </a:p>
                </p:txBody>
              </p:sp>
              <p:sp>
                <p:nvSpPr>
                  <p:cNvPr id="1616" name="Google Shape;1616;p77"/>
                  <p:cNvSpPr txBox="1"/>
                  <p:nvPr/>
                </p:nvSpPr>
                <p:spPr>
                  <a:xfrm>
                    <a:off x="5230" y="11551"/>
                    <a:ext cx="406" cy="295"/>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5</a:t>
                    </a:r>
                    <a:endParaRPr/>
                  </a:p>
                </p:txBody>
              </p:sp>
              <p:sp>
                <p:nvSpPr>
                  <p:cNvPr id="1617" name="Google Shape;1617;p77"/>
                  <p:cNvSpPr txBox="1"/>
                  <p:nvPr/>
                </p:nvSpPr>
                <p:spPr>
                  <a:xfrm>
                    <a:off x="6148" y="10105"/>
                    <a:ext cx="426" cy="388"/>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618" name="Google Shape;1618;p77"/>
                  <p:cNvSpPr txBox="1"/>
                  <p:nvPr/>
                </p:nvSpPr>
                <p:spPr>
                  <a:xfrm>
                    <a:off x="8760" y="12181"/>
                    <a:ext cx="407" cy="332"/>
                  </a:xfrm>
                  <a:prstGeom prst="rect">
                    <a:avLst/>
                  </a:prstGeom>
                  <a:solidFill>
                    <a:schemeClr val="lt1"/>
                  </a:solid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7</a:t>
                    </a:r>
                    <a:endParaRPr/>
                  </a:p>
                </p:txBody>
              </p:sp>
            </p:grpSp>
            <p:sp>
              <p:nvSpPr>
                <p:cNvPr id="1619" name="Google Shape;1619;p77"/>
                <p:cNvSpPr txBox="1"/>
                <p:nvPr/>
              </p:nvSpPr>
              <p:spPr>
                <a:xfrm>
                  <a:off x="5819952" y="4267201"/>
                  <a:ext cx="276315"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9</a:t>
                  </a:r>
                  <a:endParaRPr/>
                </a:p>
              </p:txBody>
            </p:sp>
            <p:sp>
              <p:nvSpPr>
                <p:cNvPr id="1620" name="Google Shape;1620;p77"/>
                <p:cNvSpPr txBox="1"/>
                <p:nvPr/>
              </p:nvSpPr>
              <p:spPr>
                <a:xfrm>
                  <a:off x="8182152" y="3077497"/>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16</a:t>
                  </a:r>
                  <a:endParaRPr/>
                </a:p>
              </p:txBody>
            </p:sp>
            <p:sp>
              <p:nvSpPr>
                <p:cNvPr id="1621" name="Google Shape;1621;p77"/>
                <p:cNvSpPr txBox="1"/>
                <p:nvPr/>
              </p:nvSpPr>
              <p:spPr>
                <a:xfrm>
                  <a:off x="6477000" y="1477297"/>
                  <a:ext cx="428448" cy="4277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8</a:t>
                  </a:r>
                  <a:endParaRPr/>
                </a:p>
              </p:txBody>
            </p:sp>
          </p:grpSp>
          <p:sp>
            <p:nvSpPr>
              <p:cNvPr id="1622" name="Google Shape;1622;p77"/>
              <p:cNvSpPr txBox="1"/>
              <p:nvPr/>
            </p:nvSpPr>
            <p:spPr>
              <a:xfrm>
                <a:off x="8182152" y="3458497"/>
                <a:ext cx="352248" cy="3515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16</a:t>
                </a:r>
                <a:endParaRPr/>
              </a:p>
            </p:txBody>
          </p:sp>
          <p:sp>
            <p:nvSpPr>
              <p:cNvPr id="1623" name="Google Shape;1623;p77"/>
              <p:cNvSpPr txBox="1"/>
              <p:nvPr/>
            </p:nvSpPr>
            <p:spPr>
              <a:xfrm>
                <a:off x="6505752" y="1828801"/>
                <a:ext cx="352248"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13</a:t>
                </a:r>
                <a:endParaRPr/>
              </a:p>
            </p:txBody>
          </p:sp>
          <p:sp>
            <p:nvSpPr>
              <p:cNvPr id="1624" name="Google Shape;1624;p77"/>
              <p:cNvSpPr txBox="1"/>
              <p:nvPr/>
            </p:nvSpPr>
            <p:spPr>
              <a:xfrm>
                <a:off x="5791200" y="4677697"/>
                <a:ext cx="305067" cy="2753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9</a:t>
                </a:r>
                <a:endParaRPr/>
              </a:p>
            </p:txBody>
          </p:sp>
          <p:sp>
            <p:nvSpPr>
              <p:cNvPr id="1625" name="Google Shape;1625;p77"/>
              <p:cNvSpPr txBox="1"/>
              <p:nvPr/>
            </p:nvSpPr>
            <p:spPr>
              <a:xfrm>
                <a:off x="3505200" y="1782097"/>
                <a:ext cx="381000" cy="351503"/>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10</a:t>
                </a:r>
                <a:endParaRPr/>
              </a:p>
            </p:txBody>
          </p:sp>
          <p:sp>
            <p:nvSpPr>
              <p:cNvPr id="1626" name="Google Shape;1626;p77"/>
              <p:cNvSpPr txBox="1"/>
              <p:nvPr/>
            </p:nvSpPr>
            <p:spPr>
              <a:xfrm>
                <a:off x="3505200" y="3505200"/>
                <a:ext cx="381000" cy="304799"/>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4</a:t>
                </a:r>
                <a:endParaRPr/>
              </a:p>
            </p:txBody>
          </p:sp>
          <p:sp>
            <p:nvSpPr>
              <p:cNvPr id="1627" name="Google Shape;1627;p77"/>
              <p:cNvSpPr txBox="1"/>
              <p:nvPr/>
            </p:nvSpPr>
            <p:spPr>
              <a:xfrm>
                <a:off x="3533952" y="5181601"/>
                <a:ext cx="276048"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8</a:t>
                </a:r>
                <a:endParaRPr/>
              </a:p>
            </p:txBody>
          </p:sp>
          <p:sp>
            <p:nvSpPr>
              <p:cNvPr id="1628" name="Google Shape;1628;p77"/>
              <p:cNvSpPr txBox="1"/>
              <p:nvPr/>
            </p:nvSpPr>
            <p:spPr>
              <a:xfrm>
                <a:off x="1524000" y="3505201"/>
                <a:ext cx="304800" cy="304800"/>
              </a:xfrm>
              <a:prstGeom prst="rect">
                <a:avLst/>
              </a:prstGeom>
              <a:noFill/>
              <a:ln>
                <a:noFill/>
              </a:ln>
            </p:spPr>
            <p:txBody>
              <a:bodyPr spcFirstLastPara="1" wrap="square" lIns="91425" tIns="45700" rIns="91425" bIns="45700" anchor="t" anchorCtr="0">
                <a:noAutofit/>
              </a:bodyPr>
              <a:lstStyle/>
              <a:p>
                <a:pPr marL="0" marR="0" lvl="0" indent="0" algn="just" rtl="0">
                  <a:spcBef>
                    <a:spcPts val="0"/>
                  </a:spcBef>
                  <a:spcAft>
                    <a:spcPts val="0"/>
                  </a:spcAft>
                  <a:buNone/>
                </a:pPr>
                <a:r>
                  <a:rPr lang="en-US" sz="1200" b="1">
                    <a:solidFill>
                      <a:schemeClr val="dk1"/>
                    </a:solidFill>
                    <a:latin typeface="Times New Roman"/>
                    <a:ea typeface="Times New Roman"/>
                    <a:cs typeface="Times New Roman"/>
                    <a:sym typeface="Times New Roman"/>
                  </a:rPr>
                  <a:t>0</a:t>
                </a:r>
                <a:endParaRPr/>
              </a:p>
            </p:txBody>
          </p:sp>
        </p:grpSp>
        <p:cxnSp>
          <p:nvCxnSpPr>
            <p:cNvPr id="1629" name="Google Shape;1629;p77"/>
            <p:cNvCxnSpPr>
              <a:stCxn id="1595" idx="6"/>
              <a:endCxn id="1600" idx="3"/>
            </p:cNvCxnSpPr>
            <p:nvPr/>
          </p:nvCxnSpPr>
          <p:spPr>
            <a:xfrm rot="10800000" flipH="1">
              <a:off x="6242807" y="3750242"/>
              <a:ext cx="1590600" cy="819300"/>
            </a:xfrm>
            <a:prstGeom prst="straightConnector1">
              <a:avLst/>
            </a:prstGeom>
            <a:noFill/>
            <a:ln w="28575" cap="flat" cmpd="sng">
              <a:solidFill>
                <a:srgbClr val="FF0000"/>
              </a:solidFill>
              <a:prstDash val="solid"/>
              <a:round/>
              <a:headEnd type="none" w="med" len="med"/>
              <a:tailEnd type="stealth" w="med" len="med"/>
            </a:ln>
          </p:spPr>
        </p:cxnSp>
        <p:cxnSp>
          <p:nvCxnSpPr>
            <p:cNvPr id="1630" name="Google Shape;1630;p77"/>
            <p:cNvCxnSpPr>
              <a:stCxn id="1575" idx="7"/>
              <a:endCxn id="1570" idx="2"/>
            </p:cNvCxnSpPr>
            <p:nvPr/>
          </p:nvCxnSpPr>
          <p:spPr>
            <a:xfrm rot="10800000" flipH="1">
              <a:off x="1845584" y="1718063"/>
              <a:ext cx="1128000" cy="1358100"/>
            </a:xfrm>
            <a:prstGeom prst="straightConnector1">
              <a:avLst/>
            </a:prstGeom>
            <a:noFill/>
            <a:ln w="9525" cap="flat" cmpd="sng">
              <a:solidFill>
                <a:schemeClr val="dk1"/>
              </a:solidFill>
              <a:prstDash val="solid"/>
              <a:round/>
              <a:headEnd type="none" w="med" len="med"/>
              <a:tailEnd type="stealth" w="med" len="med"/>
            </a:ln>
          </p:spPr>
        </p:cxnSp>
        <p:cxnSp>
          <p:nvCxnSpPr>
            <p:cNvPr id="1631" name="Google Shape;1631;p77"/>
            <p:cNvCxnSpPr>
              <a:stCxn id="1575" idx="5"/>
              <a:endCxn id="1590" idx="2"/>
            </p:cNvCxnSpPr>
            <p:nvPr/>
          </p:nvCxnSpPr>
          <p:spPr>
            <a:xfrm>
              <a:off x="1845584" y="3781837"/>
              <a:ext cx="1128000" cy="1358100"/>
            </a:xfrm>
            <a:prstGeom prst="straightConnector1">
              <a:avLst/>
            </a:prstGeom>
            <a:noFill/>
            <a:ln w="9525" cap="flat" cmpd="sng">
              <a:solidFill>
                <a:schemeClr val="dk1"/>
              </a:solidFill>
              <a:prstDash val="solid"/>
              <a:round/>
              <a:headEnd type="none" w="med" len="med"/>
              <a:tailEnd type="stealth" w="med" len="med"/>
            </a:ln>
          </p:spPr>
        </p:cxn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1635"/>
        <p:cNvGrpSpPr/>
        <p:nvPr/>
      </p:nvGrpSpPr>
      <p:grpSpPr>
        <a:xfrm>
          <a:off x="0" y="0"/>
          <a:ext cx="0" cy="0"/>
          <a:chOff x="0" y="0"/>
          <a:chExt cx="0" cy="0"/>
        </a:xfrm>
      </p:grpSpPr>
      <p:sp>
        <p:nvSpPr>
          <p:cNvPr id="1636" name="Google Shape;1636;p78"/>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637" name="Google Shape;1637;p78"/>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78</a:t>
            </a:fld>
            <a:endParaRPr sz="1400">
              <a:solidFill>
                <a:schemeClr val="dk2"/>
              </a:solidFill>
              <a:latin typeface="Gill Sans"/>
              <a:ea typeface="Gill Sans"/>
              <a:cs typeface="Gill Sans"/>
              <a:sym typeface="Gill Sans"/>
            </a:endParaRPr>
          </a:p>
        </p:txBody>
      </p:sp>
      <p:sp>
        <p:nvSpPr>
          <p:cNvPr id="1638" name="Google Shape;1638;p78"/>
          <p:cNvSpPr/>
          <p:nvPr/>
        </p:nvSpPr>
        <p:spPr>
          <a:xfrm>
            <a:off x="685800" y="381000"/>
            <a:ext cx="60960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Network Analysis (Computation)</a:t>
            </a:r>
            <a:endParaRPr sz="2800" b="1">
              <a:solidFill>
                <a:schemeClr val="dk1"/>
              </a:solidFill>
              <a:latin typeface="Gill Sans"/>
              <a:ea typeface="Gill Sans"/>
              <a:cs typeface="Gill Sans"/>
              <a:sym typeface="Gill Sans"/>
            </a:endParaRPr>
          </a:p>
        </p:txBody>
      </p:sp>
      <p:sp>
        <p:nvSpPr>
          <p:cNvPr id="1639" name="Google Shape;1639;p78"/>
          <p:cNvSpPr txBox="1"/>
          <p:nvPr/>
        </p:nvSpPr>
        <p:spPr>
          <a:xfrm>
            <a:off x="1066800" y="1676400"/>
            <a:ext cx="7543800" cy="708025"/>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363538" marR="0" lvl="1" indent="-363538" algn="just" rtl="0">
              <a:spcBef>
                <a:spcPts val="0"/>
              </a:spcBef>
              <a:spcAft>
                <a:spcPts val="0"/>
              </a:spcAft>
              <a:buClr>
                <a:srgbClr val="FF0000"/>
              </a:buClr>
              <a:buSzPts val="2000"/>
              <a:buFont typeface="Noto Sans Symbols"/>
              <a:buChar char="❑"/>
            </a:pPr>
            <a:r>
              <a:rPr lang="en-US" sz="2000" b="0" i="0" u="none" strike="noStrike" cap="none">
                <a:solidFill>
                  <a:schemeClr val="dk1"/>
                </a:solidFill>
                <a:latin typeface="Gill Sans"/>
                <a:ea typeface="Gill Sans"/>
                <a:cs typeface="Gill Sans"/>
                <a:sym typeface="Gill Sans"/>
              </a:rPr>
              <a:t>Critical path is the path with the </a:t>
            </a:r>
            <a:r>
              <a:rPr lang="en-US" sz="2000" b="1" i="0" u="none" strike="noStrike" cap="none">
                <a:solidFill>
                  <a:schemeClr val="dk1"/>
                </a:solidFill>
                <a:latin typeface="Gill Sans"/>
                <a:ea typeface="Gill Sans"/>
                <a:cs typeface="Gill Sans"/>
                <a:sym typeface="Gill Sans"/>
              </a:rPr>
              <a:t>least total float </a:t>
            </a:r>
            <a:r>
              <a:rPr lang="en-US" sz="2000" b="0" i="0" u="none" strike="noStrike" cap="none">
                <a:solidFill>
                  <a:schemeClr val="dk1"/>
                </a:solidFill>
                <a:latin typeface="Gill Sans"/>
                <a:ea typeface="Gill Sans"/>
                <a:cs typeface="Gill Sans"/>
                <a:sym typeface="Gill Sans"/>
              </a:rPr>
              <a:t>= The </a:t>
            </a:r>
            <a:r>
              <a:rPr lang="en-US" sz="2000" b="1" i="0" u="none" strike="noStrike" cap="none">
                <a:solidFill>
                  <a:schemeClr val="dk1"/>
                </a:solidFill>
                <a:latin typeface="Gill Sans"/>
                <a:ea typeface="Gill Sans"/>
                <a:cs typeface="Gill Sans"/>
                <a:sym typeface="Gill Sans"/>
              </a:rPr>
              <a:t>longest path through the network</a:t>
            </a:r>
            <a:r>
              <a:rPr lang="en-US" sz="2000" b="0" i="0" u="none" strike="noStrike" cap="none">
                <a:solidFill>
                  <a:schemeClr val="dk1"/>
                </a:solidFill>
                <a:latin typeface="Gill Sans"/>
                <a:ea typeface="Gill Sans"/>
                <a:cs typeface="Gill Sans"/>
                <a:sym typeface="Gill Sans"/>
              </a:rPr>
              <a:t>.</a:t>
            </a:r>
            <a:endParaRPr/>
          </a:p>
        </p:txBody>
      </p:sp>
      <p:sp>
        <p:nvSpPr>
          <p:cNvPr id="1640" name="Google Shape;1640;p78"/>
          <p:cNvSpPr txBox="1"/>
          <p:nvPr/>
        </p:nvSpPr>
        <p:spPr>
          <a:xfrm>
            <a:off x="1066800" y="1066800"/>
            <a:ext cx="2209800" cy="400050"/>
          </a:xfrm>
          <a:prstGeom prst="rect">
            <a:avLst/>
          </a:prstGeom>
          <a:solidFill>
            <a:srgbClr val="F8F9BD"/>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Bookman Old Style"/>
              <a:buAutoNum type="arabicPeriod" startAt="4"/>
            </a:pPr>
            <a:r>
              <a:rPr lang="en-US" sz="2000" b="1" u="sng">
                <a:solidFill>
                  <a:schemeClr val="dk1"/>
                </a:solidFill>
                <a:latin typeface="Gill Sans"/>
                <a:ea typeface="Gill Sans"/>
                <a:cs typeface="Gill Sans"/>
                <a:sym typeface="Gill Sans"/>
              </a:rPr>
              <a:t>Critical Path</a:t>
            </a:r>
            <a:endParaRPr/>
          </a:p>
        </p:txBody>
      </p:sp>
      <p:sp>
        <p:nvSpPr>
          <p:cNvPr id="1641" name="Google Shape;1641;p78"/>
          <p:cNvSpPr txBox="1"/>
          <p:nvPr/>
        </p:nvSpPr>
        <p:spPr>
          <a:xfrm>
            <a:off x="1143000" y="2800350"/>
            <a:ext cx="2819400" cy="400050"/>
          </a:xfrm>
          <a:prstGeom prst="rect">
            <a:avLst/>
          </a:prstGeom>
          <a:solidFill>
            <a:srgbClr val="F8F9BD"/>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457200" marR="0" lvl="0" indent="-457200" algn="just" rtl="0">
              <a:spcBef>
                <a:spcPts val="0"/>
              </a:spcBef>
              <a:spcAft>
                <a:spcPts val="0"/>
              </a:spcAft>
              <a:buClr>
                <a:schemeClr val="dk1"/>
              </a:buClr>
              <a:buSzPts val="2000"/>
              <a:buFont typeface="Bookman Old Style"/>
              <a:buAutoNum type="arabicPeriod" startAt="5"/>
            </a:pPr>
            <a:r>
              <a:rPr lang="en-US" sz="2000" b="1" u="sng">
                <a:solidFill>
                  <a:schemeClr val="dk1"/>
                </a:solidFill>
                <a:latin typeface="Gill Sans"/>
                <a:ea typeface="Gill Sans"/>
                <a:cs typeface="Gill Sans"/>
                <a:sym typeface="Gill Sans"/>
              </a:rPr>
              <a:t>Subcritical Paths</a:t>
            </a:r>
            <a:endParaRPr/>
          </a:p>
        </p:txBody>
      </p:sp>
      <p:sp>
        <p:nvSpPr>
          <p:cNvPr id="1642" name="Google Shape;1642;p78"/>
          <p:cNvSpPr txBox="1"/>
          <p:nvPr/>
        </p:nvSpPr>
        <p:spPr>
          <a:xfrm>
            <a:off x="1143000" y="3352800"/>
            <a:ext cx="7543800" cy="2554288"/>
          </a:xfrm>
          <a:prstGeom prst="rect">
            <a:avLst/>
          </a:prstGeom>
          <a:solidFill>
            <a:schemeClr val="lt1"/>
          </a:solid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363538" marR="0" lvl="1" indent="-363538" algn="just" rtl="0">
              <a:spcBef>
                <a:spcPts val="0"/>
              </a:spcBef>
              <a:spcAft>
                <a:spcPts val="0"/>
              </a:spcAft>
              <a:buClr>
                <a:srgbClr val="FF0000"/>
              </a:buClr>
              <a:buSzPts val="2000"/>
              <a:buFont typeface="Noto Sans Symbols"/>
              <a:buChar char="❑"/>
            </a:pPr>
            <a:r>
              <a:rPr lang="en-US" sz="2000" b="0" i="0" u="none" strike="noStrike" cap="none">
                <a:solidFill>
                  <a:schemeClr val="dk1"/>
                </a:solidFill>
                <a:latin typeface="Gill Sans"/>
                <a:ea typeface="Gill Sans"/>
                <a:cs typeface="Gill Sans"/>
                <a:sym typeface="Gill Sans"/>
              </a:rPr>
              <a:t>Subcritical paths have varying degree of path float and hence depart from criticality by varying amounts.</a:t>
            </a:r>
            <a:endParaRPr/>
          </a:p>
          <a:p>
            <a:pPr marL="363538" marR="0" lvl="1" indent="-300038" algn="just" rtl="0">
              <a:spcBef>
                <a:spcPts val="0"/>
              </a:spcBef>
              <a:spcAft>
                <a:spcPts val="0"/>
              </a:spcAft>
              <a:buClr>
                <a:srgbClr val="FF0000"/>
              </a:buClr>
              <a:buSzPts val="1000"/>
              <a:buFont typeface="Noto Sans Symbols"/>
              <a:buNone/>
            </a:pPr>
            <a:endParaRPr sz="1000" b="0" i="0" u="none" strike="noStrike" cap="none">
              <a:solidFill>
                <a:schemeClr val="dk1"/>
              </a:solidFill>
              <a:latin typeface="Gill Sans"/>
              <a:ea typeface="Gill Sans"/>
              <a:cs typeface="Gill Sans"/>
              <a:sym typeface="Gill Sans"/>
            </a:endParaRPr>
          </a:p>
          <a:p>
            <a:pPr marL="363538" marR="0" lvl="1" indent="-363538" algn="just" rtl="0">
              <a:spcBef>
                <a:spcPts val="0"/>
              </a:spcBef>
              <a:spcAft>
                <a:spcPts val="0"/>
              </a:spcAft>
              <a:buClr>
                <a:srgbClr val="FF0000"/>
              </a:buClr>
              <a:buSzPts val="2000"/>
              <a:buFont typeface="Noto Sans Symbols"/>
              <a:buChar char="❑"/>
            </a:pPr>
            <a:r>
              <a:rPr lang="en-US" sz="2000" b="0" i="0" u="none" strike="noStrike" cap="none">
                <a:solidFill>
                  <a:schemeClr val="dk1"/>
                </a:solidFill>
                <a:latin typeface="Gill Sans"/>
                <a:ea typeface="Gill Sans"/>
                <a:cs typeface="Gill Sans"/>
                <a:sym typeface="Gill Sans"/>
              </a:rPr>
              <a:t>Subcritical paths can be found in the following way:</a:t>
            </a:r>
            <a:endParaRPr/>
          </a:p>
          <a:p>
            <a:pPr marL="914400" marR="0" lvl="2" indent="-457200" algn="just" rtl="0">
              <a:spcBef>
                <a:spcPts val="0"/>
              </a:spcBef>
              <a:spcAft>
                <a:spcPts val="0"/>
              </a:spcAft>
              <a:buClr>
                <a:srgbClr val="FF0000"/>
              </a:buClr>
              <a:buSzPts val="1800"/>
              <a:buFont typeface="Arial"/>
              <a:buAutoNum type="arabicPeriod"/>
            </a:pPr>
            <a:r>
              <a:rPr lang="en-US" sz="1800" b="0" i="0" u="none" strike="noStrike" cap="none">
                <a:solidFill>
                  <a:schemeClr val="dk1"/>
                </a:solidFill>
                <a:latin typeface="Gill Sans"/>
                <a:ea typeface="Gill Sans"/>
                <a:cs typeface="Gill Sans"/>
                <a:sym typeface="Gill Sans"/>
              </a:rPr>
              <a:t>Sort the activities in the network by their path float, placing those activities with a common path float in the same group.</a:t>
            </a:r>
            <a:endParaRPr/>
          </a:p>
          <a:p>
            <a:pPr marL="914400" marR="0" lvl="2" indent="-457200" algn="just" rtl="0">
              <a:spcBef>
                <a:spcPts val="0"/>
              </a:spcBef>
              <a:spcAft>
                <a:spcPts val="0"/>
              </a:spcAft>
              <a:buClr>
                <a:srgbClr val="FF0000"/>
              </a:buClr>
              <a:buSzPts val="1800"/>
              <a:buFont typeface="Arial"/>
              <a:buAutoNum type="arabicPeriod"/>
            </a:pPr>
            <a:r>
              <a:rPr lang="en-US" sz="1800" b="0" i="0" u="none" strike="noStrike" cap="none">
                <a:solidFill>
                  <a:schemeClr val="dk1"/>
                </a:solidFill>
                <a:latin typeface="Gill Sans"/>
                <a:ea typeface="Gill Sans"/>
                <a:cs typeface="Gill Sans"/>
                <a:sym typeface="Gill Sans"/>
              </a:rPr>
              <a:t>Order the activities within a group by early start time.</a:t>
            </a:r>
            <a:endParaRPr/>
          </a:p>
          <a:p>
            <a:pPr marL="914400" marR="0" lvl="2" indent="-457200" algn="just" rtl="0">
              <a:spcBef>
                <a:spcPts val="0"/>
              </a:spcBef>
              <a:spcAft>
                <a:spcPts val="0"/>
              </a:spcAft>
              <a:buClr>
                <a:srgbClr val="FF0000"/>
              </a:buClr>
              <a:buSzPts val="1800"/>
              <a:buFont typeface="Arial"/>
              <a:buAutoNum type="arabicPeriod"/>
            </a:pPr>
            <a:r>
              <a:rPr lang="en-US" sz="1800" b="0" i="0" u="none" strike="noStrike" cap="none">
                <a:solidFill>
                  <a:schemeClr val="dk1"/>
                </a:solidFill>
                <a:latin typeface="Gill Sans"/>
                <a:ea typeface="Gill Sans"/>
                <a:cs typeface="Gill Sans"/>
                <a:sym typeface="Gill Sans"/>
              </a:rPr>
              <a:t>Order the groups according to the magnitude of their path float, small values first.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1646"/>
        <p:cNvGrpSpPr/>
        <p:nvPr/>
      </p:nvGrpSpPr>
      <p:grpSpPr>
        <a:xfrm>
          <a:off x="0" y="0"/>
          <a:ext cx="0" cy="0"/>
          <a:chOff x="0" y="0"/>
          <a:chExt cx="0" cy="0"/>
        </a:xfrm>
      </p:grpSpPr>
      <p:sp>
        <p:nvSpPr>
          <p:cNvPr id="1647" name="Google Shape;1647;p79"/>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648" name="Google Shape;1648;p79"/>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79</a:t>
            </a:fld>
            <a:endParaRPr/>
          </a:p>
        </p:txBody>
      </p:sp>
      <p:sp>
        <p:nvSpPr>
          <p:cNvPr id="1649" name="Google Shape;1649;p79"/>
          <p:cNvSpPr/>
          <p:nvPr/>
        </p:nvSpPr>
        <p:spPr>
          <a:xfrm>
            <a:off x="914400" y="1143000"/>
            <a:ext cx="7696200" cy="830263"/>
          </a:xfrm>
          <a:prstGeom prst="rect">
            <a:avLst/>
          </a:prstGeom>
          <a:solidFill>
            <a:schemeClr val="lt1"/>
          </a:solidFill>
          <a:ln w="9525" cap="flat" cmpd="sng">
            <a:solidFill>
              <a:schemeClr val="dk1"/>
            </a:solidFill>
            <a:prstDash val="solid"/>
            <a:miter lim="800000"/>
            <a:headEnd type="none" w="sm" len="sm"/>
            <a:tailEnd type="none" w="sm" len="sm"/>
          </a:ln>
          <a:effectLst>
            <a:outerShdw dist="107763" dir="18900000" algn="ctr" rotWithShape="0">
              <a:schemeClr val="lt2">
                <a:alpha val="49803"/>
              </a:schemeClr>
            </a:outerShdw>
          </a:effectLst>
        </p:spPr>
        <p:txBody>
          <a:bodyPr spcFirstLastPara="1" wrap="square" lIns="0" tIns="0" rIns="0" bIns="0" anchor="ctr" anchorCtr="0">
            <a:spAutoFit/>
          </a:bodyPr>
          <a:lstStyle/>
          <a:p>
            <a:pPr marL="0" marR="0" lvl="0" indent="0" algn="just" rtl="0">
              <a:spcBef>
                <a:spcPts val="0"/>
              </a:spcBef>
              <a:spcAft>
                <a:spcPts val="0"/>
              </a:spcAft>
              <a:buNone/>
            </a:pPr>
            <a:r>
              <a:rPr lang="en-US" sz="1800">
                <a:solidFill>
                  <a:schemeClr val="dk1"/>
                </a:solidFill>
                <a:latin typeface="Gill Sans"/>
                <a:ea typeface="Gill Sans"/>
                <a:cs typeface="Gill Sans"/>
                <a:sym typeface="Gill Sans"/>
              </a:rPr>
              <a:t>Draw an arrow diagram to represent the following project. Calculate occurrence times of events, activity times, and activity floats. Also determine the critical path and the degree of criticality of other float paths.  </a:t>
            </a:r>
            <a:endParaRPr/>
          </a:p>
        </p:txBody>
      </p:sp>
      <p:sp>
        <p:nvSpPr>
          <p:cNvPr id="1650" name="Google Shape;1650;p79"/>
          <p:cNvSpPr/>
          <p:nvPr/>
        </p:nvSpPr>
        <p:spPr>
          <a:xfrm>
            <a:off x="-900113" y="4702175"/>
            <a:ext cx="9144001" cy="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graphicFrame>
        <p:nvGraphicFramePr>
          <p:cNvPr id="1651" name="Google Shape;1651;p79"/>
          <p:cNvGraphicFramePr/>
          <p:nvPr/>
        </p:nvGraphicFramePr>
        <p:xfrm>
          <a:off x="1614488" y="2286000"/>
          <a:ext cx="6462700" cy="3657600"/>
        </p:xfrm>
        <a:graphic>
          <a:graphicData uri="http://schemas.openxmlformats.org/drawingml/2006/table">
            <a:tbl>
              <a:tblPr>
                <a:noFill/>
                <a:tableStyleId>{291417D9-ABAB-4922-8EDD-8AF73D2927B0}</a:tableStyleId>
              </a:tblPr>
              <a:tblGrid>
                <a:gridCol w="1352550"/>
                <a:gridCol w="3105150"/>
                <a:gridCol w="2005000"/>
              </a:tblGrid>
              <a:tr h="287350">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Activity</a:t>
                      </a:r>
                      <a:endParaRPr sz="2400" b="0"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Preceding Activity</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Time (days)</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a:t>
                      </a:r>
                      <a:endParaRPr sz="2400" b="0"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None</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B</a:t>
                      </a:r>
                      <a:endParaRPr sz="2400" b="0"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7</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C</a:t>
                      </a:r>
                      <a:endParaRPr sz="2400" b="0"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4</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8925">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D</a:t>
                      </a:r>
                      <a:endParaRPr sz="2400" b="0"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A</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8</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E</a:t>
                      </a:r>
                      <a:endParaRPr sz="2400" b="0"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B</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6</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F</a:t>
                      </a:r>
                      <a:endParaRPr sz="2400" b="0"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D</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8</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G</a:t>
                      </a:r>
                      <a:endParaRPr sz="2400" b="0"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E, C, F</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3</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H</a:t>
                      </a:r>
                      <a:endParaRPr sz="2400" b="0"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G</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4</a:t>
                      </a:r>
                      <a:endParaRPr sz="2400" b="0"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I</a:t>
                      </a:r>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G</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6</a:t>
                      </a:r>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chemeClr val="lt1"/>
                    </a:solidFill>
                  </a:tcPr>
                </a:tc>
              </a:tr>
            </a:tbl>
          </a:graphicData>
        </a:graphic>
      </p:graphicFrame>
      <p:sp>
        <p:nvSpPr>
          <p:cNvPr id="1652" name="Google Shape;1652;p79"/>
          <p:cNvSpPr/>
          <p:nvPr/>
        </p:nvSpPr>
        <p:spPr>
          <a:xfrm>
            <a:off x="685800" y="381000"/>
            <a:ext cx="21336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Example</a:t>
            </a:r>
            <a:endParaRPr sz="2800" b="1">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Project Planning Process</a:t>
            </a:r>
            <a:endParaRPr/>
          </a:p>
        </p:txBody>
      </p:sp>
      <p:sp>
        <p:nvSpPr>
          <p:cNvPr id="168" name="Google Shape;168;p8"/>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77500" lnSpcReduction="20000"/>
          </a:bodyPr>
          <a:lstStyle/>
          <a:p>
            <a:pPr marL="274320" lvl="0" indent="-274320" algn="l" rtl="0">
              <a:spcBef>
                <a:spcPts val="0"/>
              </a:spcBef>
              <a:spcAft>
                <a:spcPts val="0"/>
              </a:spcAft>
              <a:buSzPct val="76000"/>
              <a:buChar char="🞂"/>
            </a:pPr>
            <a:r>
              <a:rPr lang="en-US"/>
              <a:t>The basic </a:t>
            </a:r>
            <a:r>
              <a:rPr lang="en-US" b="1"/>
              <a:t>processes</a:t>
            </a:r>
            <a:r>
              <a:rPr lang="en-US"/>
              <a:t> of the project planning are</a:t>
            </a:r>
            <a:endParaRPr/>
          </a:p>
          <a:p>
            <a:pPr marL="548640" lvl="1" indent="-274344" algn="l" rtl="0">
              <a:spcBef>
                <a:spcPts val="500"/>
              </a:spcBef>
              <a:spcAft>
                <a:spcPts val="0"/>
              </a:spcAft>
              <a:buSzPct val="76000"/>
              <a:buChar char="🞂"/>
            </a:pPr>
            <a:r>
              <a:rPr lang="en-US" b="1"/>
              <a:t>Scope planning </a:t>
            </a:r>
            <a:r>
              <a:rPr lang="en-US"/>
              <a:t>specifies the in-scope requirements for the project and facilitates creating the work breakdown structure. </a:t>
            </a:r>
            <a:endParaRPr/>
          </a:p>
          <a:p>
            <a:pPr marL="548640" lvl="1" indent="-274344" algn="l" rtl="0">
              <a:spcBef>
                <a:spcPts val="500"/>
              </a:spcBef>
              <a:spcAft>
                <a:spcPts val="0"/>
              </a:spcAft>
              <a:buSzPct val="76000"/>
              <a:buChar char="🞂"/>
            </a:pPr>
            <a:r>
              <a:rPr lang="en-US" b="1"/>
              <a:t>Preparing the work breakdown structure </a:t>
            </a:r>
            <a:r>
              <a:rPr lang="en-US"/>
              <a:t>specifies the breakdown of the project into tasks and sub tasks. </a:t>
            </a:r>
            <a:endParaRPr/>
          </a:p>
          <a:p>
            <a:pPr marL="548640" lvl="1" indent="-274344" algn="l" rtl="0">
              <a:spcBef>
                <a:spcPts val="500"/>
              </a:spcBef>
              <a:spcAft>
                <a:spcPts val="0"/>
              </a:spcAft>
              <a:buSzPct val="76000"/>
              <a:buChar char="🞂"/>
            </a:pPr>
            <a:r>
              <a:rPr lang="en-US" b="1"/>
              <a:t>Project schedule development </a:t>
            </a:r>
            <a:r>
              <a:rPr lang="en-US"/>
              <a:t>specifies the entire schedule of the activities detailing their sequence of execution. </a:t>
            </a:r>
            <a:endParaRPr/>
          </a:p>
          <a:p>
            <a:pPr marL="548640" lvl="1" indent="-274344" algn="l" rtl="0">
              <a:spcBef>
                <a:spcPts val="500"/>
              </a:spcBef>
              <a:spcAft>
                <a:spcPts val="0"/>
              </a:spcAft>
              <a:buSzPct val="76000"/>
              <a:buChar char="🞂"/>
            </a:pPr>
            <a:r>
              <a:rPr lang="en-US" b="1"/>
              <a:t>Resource planning</a:t>
            </a:r>
            <a:r>
              <a:rPr lang="en-US"/>
              <a:t> specifies who will do what work at which time of the project and if any special skills are needed to accomplish the project tasks. </a:t>
            </a:r>
            <a:endParaRPr/>
          </a:p>
          <a:p>
            <a:pPr marL="548640" lvl="1" indent="-274344" algn="l" rtl="0">
              <a:spcBef>
                <a:spcPts val="500"/>
              </a:spcBef>
              <a:spcAft>
                <a:spcPts val="0"/>
              </a:spcAft>
              <a:buSzPct val="76000"/>
              <a:buChar char="🞂"/>
            </a:pPr>
            <a:r>
              <a:rPr lang="en-US" b="1"/>
              <a:t>Budget planning</a:t>
            </a:r>
            <a:r>
              <a:rPr lang="en-US"/>
              <a:t> specifies the budgeted cost to be incurred in the completion of the project. </a:t>
            </a:r>
            <a:endParaRPr/>
          </a:p>
          <a:p>
            <a:pPr marL="548640" lvl="1" indent="-274344" algn="l" rtl="0">
              <a:spcBef>
                <a:spcPts val="500"/>
              </a:spcBef>
              <a:spcAft>
                <a:spcPts val="0"/>
              </a:spcAft>
              <a:buSzPct val="76000"/>
              <a:buChar char="🞂"/>
            </a:pPr>
            <a:r>
              <a:rPr lang="en-US" b="1"/>
              <a:t>Procurement planning</a:t>
            </a:r>
            <a:r>
              <a:rPr lang="en-US"/>
              <a:t> focuses on dealing with vendors outside of your company </a:t>
            </a:r>
            <a:endParaRPr/>
          </a:p>
          <a:p>
            <a:pPr marL="548640" lvl="1" indent="-274344" algn="l" rtl="0">
              <a:spcBef>
                <a:spcPts val="500"/>
              </a:spcBef>
              <a:spcAft>
                <a:spcPts val="0"/>
              </a:spcAft>
              <a:buSzPct val="76000"/>
              <a:buChar char="🞂"/>
            </a:pPr>
            <a:r>
              <a:rPr lang="en-US" b="1"/>
              <a:t>Risk management planning</a:t>
            </a:r>
            <a:r>
              <a:rPr lang="en-US"/>
              <a:t> charts the risks, contingency plan and mitigation strategies. </a:t>
            </a:r>
            <a:endParaRPr/>
          </a:p>
          <a:p>
            <a:pPr marL="548640" lvl="1" indent="-274344" algn="l" rtl="0">
              <a:spcBef>
                <a:spcPts val="500"/>
              </a:spcBef>
              <a:spcAft>
                <a:spcPts val="0"/>
              </a:spcAft>
              <a:buSzPct val="76000"/>
              <a:buChar char="🞂"/>
            </a:pPr>
            <a:r>
              <a:rPr lang="en-US" b="1"/>
              <a:t>Quality planning</a:t>
            </a:r>
            <a:r>
              <a:rPr lang="en-US"/>
              <a:t> for quality assurance to be applied to the project. </a:t>
            </a:r>
            <a:endParaRPr/>
          </a:p>
          <a:p>
            <a:pPr marL="548640" lvl="1" indent="-274344" algn="l" rtl="0">
              <a:spcBef>
                <a:spcPts val="500"/>
              </a:spcBef>
              <a:spcAft>
                <a:spcPts val="0"/>
              </a:spcAft>
              <a:buSzPct val="76000"/>
              <a:buChar char="🞂"/>
            </a:pPr>
            <a:r>
              <a:rPr lang="en-US" b="1"/>
              <a:t>Communication planning</a:t>
            </a:r>
            <a:r>
              <a:rPr lang="en-US"/>
              <a:t> on the communication strategy with all project stakeholders.</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1656"/>
        <p:cNvGrpSpPr/>
        <p:nvPr/>
      </p:nvGrpSpPr>
      <p:grpSpPr>
        <a:xfrm>
          <a:off x="0" y="0"/>
          <a:ext cx="0" cy="0"/>
          <a:chOff x="0" y="0"/>
          <a:chExt cx="0" cy="0"/>
        </a:xfrm>
      </p:grpSpPr>
      <p:sp>
        <p:nvSpPr>
          <p:cNvPr id="1657" name="Google Shape;1657;p80"/>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658" name="Google Shape;1658;p80"/>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80</a:t>
            </a:fld>
            <a:endParaRPr sz="1400">
              <a:solidFill>
                <a:schemeClr val="dk2"/>
              </a:solidFill>
              <a:latin typeface="Gill Sans"/>
              <a:ea typeface="Gill Sans"/>
              <a:cs typeface="Gill Sans"/>
              <a:sym typeface="Gill Sans"/>
            </a:endParaRPr>
          </a:p>
        </p:txBody>
      </p:sp>
      <p:sp>
        <p:nvSpPr>
          <p:cNvPr id="1659" name="Google Shape;1659;p80"/>
          <p:cNvSpPr/>
          <p:nvPr/>
        </p:nvSpPr>
        <p:spPr>
          <a:xfrm>
            <a:off x="685800" y="381000"/>
            <a:ext cx="21336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Example</a:t>
            </a:r>
            <a:endParaRPr sz="2800" b="1">
              <a:solidFill>
                <a:schemeClr val="dk1"/>
              </a:solidFill>
              <a:latin typeface="Gill Sans"/>
              <a:ea typeface="Gill Sans"/>
              <a:cs typeface="Gill Sans"/>
              <a:sym typeface="Gill Sans"/>
            </a:endParaRPr>
          </a:p>
        </p:txBody>
      </p:sp>
      <p:grpSp>
        <p:nvGrpSpPr>
          <p:cNvPr id="1660" name="Google Shape;1660;p80"/>
          <p:cNvGrpSpPr/>
          <p:nvPr/>
        </p:nvGrpSpPr>
        <p:grpSpPr>
          <a:xfrm>
            <a:off x="685800" y="1828800"/>
            <a:ext cx="8458200" cy="3505200"/>
            <a:chOff x="685800" y="1676400"/>
            <a:chExt cx="8458200" cy="3505200"/>
          </a:xfrm>
        </p:grpSpPr>
        <p:sp>
          <p:nvSpPr>
            <p:cNvPr id="1661" name="Google Shape;1661;p80"/>
            <p:cNvSpPr/>
            <p:nvPr/>
          </p:nvSpPr>
          <p:spPr>
            <a:xfrm>
              <a:off x="685800" y="1676400"/>
              <a:ext cx="8458200" cy="3505200"/>
            </a:xfrm>
            <a:prstGeom prst="roundRect">
              <a:avLst>
                <a:gd name="adj" fmla="val 16667"/>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Gill Sans"/>
                <a:ea typeface="Gill Sans"/>
                <a:cs typeface="Gill Sans"/>
                <a:sym typeface="Gill Sans"/>
              </a:endParaRPr>
            </a:p>
          </p:txBody>
        </p:sp>
        <p:grpSp>
          <p:nvGrpSpPr>
            <p:cNvPr id="1662" name="Google Shape;1662;p80"/>
            <p:cNvGrpSpPr/>
            <p:nvPr/>
          </p:nvGrpSpPr>
          <p:grpSpPr>
            <a:xfrm>
              <a:off x="838200" y="1981200"/>
              <a:ext cx="8229600" cy="2895600"/>
              <a:chOff x="838200" y="1981200"/>
              <a:chExt cx="8383424" cy="2895600"/>
            </a:xfrm>
          </p:grpSpPr>
          <p:sp>
            <p:nvSpPr>
              <p:cNvPr id="1663" name="Google Shape;1663;p80"/>
              <p:cNvSpPr/>
              <p:nvPr/>
            </p:nvSpPr>
            <p:spPr>
              <a:xfrm>
                <a:off x="8383928" y="3048000"/>
                <a:ext cx="837696" cy="762000"/>
              </a:xfrm>
              <a:prstGeom prst="ellipse">
                <a:avLst/>
              </a:prstGeom>
              <a:solidFill>
                <a:srgbClr val="F8F9BD"/>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80</a:t>
                </a:r>
                <a:endParaRPr/>
              </a:p>
            </p:txBody>
          </p:sp>
          <p:sp>
            <p:nvSpPr>
              <p:cNvPr id="1664" name="Google Shape;1664;p80"/>
              <p:cNvSpPr/>
              <p:nvPr/>
            </p:nvSpPr>
            <p:spPr>
              <a:xfrm>
                <a:off x="838200" y="3048000"/>
                <a:ext cx="837696" cy="762000"/>
              </a:xfrm>
              <a:prstGeom prst="ellipse">
                <a:avLst/>
              </a:prstGeom>
              <a:solidFill>
                <a:srgbClr val="F8F9BD"/>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just" rtl="0">
                  <a:spcBef>
                    <a:spcPts val="0"/>
                  </a:spcBef>
                  <a:spcAft>
                    <a:spcPts val="0"/>
                  </a:spcAft>
                  <a:buNone/>
                </a:pPr>
                <a:endParaRPr sz="1200" b="1">
                  <a:solidFill>
                    <a:schemeClr val="dk1"/>
                  </a:solidFill>
                  <a:latin typeface="Bookman Old Style"/>
                  <a:ea typeface="Bookman Old Style"/>
                  <a:cs typeface="Bookman Old Style"/>
                  <a:sym typeface="Bookman Old Style"/>
                </a:endParaRPr>
              </a:p>
            </p:txBody>
          </p:sp>
          <p:cxnSp>
            <p:nvCxnSpPr>
              <p:cNvPr id="1665" name="Google Shape;1665;p80"/>
              <p:cNvCxnSpPr/>
              <p:nvPr/>
            </p:nvCxnSpPr>
            <p:spPr>
              <a:xfrm rot="10800000">
                <a:off x="1675896" y="3429000"/>
                <a:ext cx="763306" cy="0"/>
              </a:xfrm>
              <a:prstGeom prst="straightConnector1">
                <a:avLst/>
              </a:prstGeom>
              <a:noFill/>
              <a:ln w="28575" cap="flat" cmpd="sng">
                <a:solidFill>
                  <a:srgbClr val="FF0000"/>
                </a:solidFill>
                <a:prstDash val="solid"/>
                <a:round/>
                <a:headEnd type="stealth" w="med" len="med"/>
                <a:tailEnd type="none" w="med" len="med"/>
              </a:ln>
            </p:spPr>
          </p:cxnSp>
          <p:sp>
            <p:nvSpPr>
              <p:cNvPr id="1666" name="Google Shape;1666;p80"/>
              <p:cNvSpPr/>
              <p:nvPr/>
            </p:nvSpPr>
            <p:spPr>
              <a:xfrm>
                <a:off x="2439201" y="3048000"/>
                <a:ext cx="837696" cy="762000"/>
              </a:xfrm>
              <a:prstGeom prst="ellipse">
                <a:avLst/>
              </a:prstGeom>
              <a:solidFill>
                <a:srgbClr val="F8F9BD"/>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20</a:t>
                </a:r>
                <a:endParaRPr/>
              </a:p>
            </p:txBody>
          </p:sp>
          <p:sp>
            <p:nvSpPr>
              <p:cNvPr id="1667" name="Google Shape;1667;p80"/>
              <p:cNvSpPr/>
              <p:nvPr/>
            </p:nvSpPr>
            <p:spPr>
              <a:xfrm>
                <a:off x="4648259" y="3048000"/>
                <a:ext cx="837696" cy="762000"/>
              </a:xfrm>
              <a:prstGeom prst="ellipse">
                <a:avLst/>
              </a:prstGeom>
              <a:solidFill>
                <a:srgbClr val="F8F9BD"/>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50</a:t>
                </a:r>
                <a:endParaRPr/>
              </a:p>
            </p:txBody>
          </p:sp>
          <p:sp>
            <p:nvSpPr>
              <p:cNvPr id="1668" name="Google Shape;1668;p80"/>
              <p:cNvSpPr/>
              <p:nvPr/>
            </p:nvSpPr>
            <p:spPr>
              <a:xfrm>
                <a:off x="6325268" y="3048000"/>
                <a:ext cx="837696" cy="762000"/>
              </a:xfrm>
              <a:prstGeom prst="ellipse">
                <a:avLst/>
              </a:prstGeom>
              <a:solidFill>
                <a:srgbClr val="F8F9BD"/>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60</a:t>
                </a:r>
                <a:endParaRPr/>
              </a:p>
            </p:txBody>
          </p:sp>
          <p:sp>
            <p:nvSpPr>
              <p:cNvPr id="1669" name="Google Shape;1669;p80"/>
              <p:cNvSpPr/>
              <p:nvPr/>
            </p:nvSpPr>
            <p:spPr>
              <a:xfrm>
                <a:off x="7772637" y="2057400"/>
                <a:ext cx="837696" cy="76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70</a:t>
                </a:r>
                <a:endParaRPr/>
              </a:p>
            </p:txBody>
          </p:sp>
          <p:cxnSp>
            <p:nvCxnSpPr>
              <p:cNvPr id="1670" name="Google Shape;1670;p80"/>
              <p:cNvCxnSpPr/>
              <p:nvPr/>
            </p:nvCxnSpPr>
            <p:spPr>
              <a:xfrm rot="10800000">
                <a:off x="3276897" y="3429000"/>
                <a:ext cx="1371363" cy="0"/>
              </a:xfrm>
              <a:prstGeom prst="straightConnector1">
                <a:avLst/>
              </a:prstGeom>
              <a:noFill/>
              <a:ln w="12700" cap="flat" cmpd="sng">
                <a:solidFill>
                  <a:schemeClr val="dk1"/>
                </a:solidFill>
                <a:prstDash val="solid"/>
                <a:round/>
                <a:headEnd type="stealth" w="med" len="med"/>
                <a:tailEnd type="none" w="med" len="med"/>
              </a:ln>
            </p:spPr>
          </p:cxnSp>
          <p:cxnSp>
            <p:nvCxnSpPr>
              <p:cNvPr id="1671" name="Google Shape;1671;p80"/>
              <p:cNvCxnSpPr/>
              <p:nvPr/>
            </p:nvCxnSpPr>
            <p:spPr>
              <a:xfrm rot="10800000">
                <a:off x="5485955" y="3429000"/>
                <a:ext cx="839313" cy="0"/>
              </a:xfrm>
              <a:prstGeom prst="straightConnector1">
                <a:avLst/>
              </a:prstGeom>
              <a:noFill/>
              <a:ln w="28575" cap="flat" cmpd="sng">
                <a:solidFill>
                  <a:srgbClr val="FF0000"/>
                </a:solidFill>
                <a:prstDash val="solid"/>
                <a:round/>
                <a:headEnd type="stealth" w="med" len="med"/>
                <a:tailEnd type="none" w="med" len="med"/>
              </a:ln>
            </p:spPr>
          </p:cxnSp>
          <p:sp>
            <p:nvSpPr>
              <p:cNvPr id="1672" name="Google Shape;1672;p80"/>
              <p:cNvSpPr/>
              <p:nvPr/>
            </p:nvSpPr>
            <p:spPr>
              <a:xfrm>
                <a:off x="3504919" y="1981200"/>
                <a:ext cx="837696" cy="76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30</a:t>
                </a:r>
                <a:endParaRPr/>
              </a:p>
            </p:txBody>
          </p:sp>
          <p:sp>
            <p:nvSpPr>
              <p:cNvPr id="1673" name="Google Shape;1673;p80"/>
              <p:cNvSpPr/>
              <p:nvPr/>
            </p:nvSpPr>
            <p:spPr>
              <a:xfrm>
                <a:off x="3504919" y="4114800"/>
                <a:ext cx="837696" cy="762000"/>
              </a:xfrm>
              <a:prstGeom prst="ellipse">
                <a:avLst/>
              </a:prstGeom>
              <a:solidFill>
                <a:schemeClr val="lt1"/>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40</a:t>
                </a:r>
                <a:endParaRPr/>
              </a:p>
            </p:txBody>
          </p:sp>
          <p:cxnSp>
            <p:nvCxnSpPr>
              <p:cNvPr id="1674" name="Google Shape;1674;p80"/>
              <p:cNvCxnSpPr/>
              <p:nvPr/>
            </p:nvCxnSpPr>
            <p:spPr>
              <a:xfrm rot="10800000" flipH="1">
                <a:off x="3047258" y="2590800"/>
                <a:ext cx="533667" cy="533400"/>
              </a:xfrm>
              <a:prstGeom prst="straightConnector1">
                <a:avLst/>
              </a:prstGeom>
              <a:noFill/>
              <a:ln w="12700" cap="flat" cmpd="sng">
                <a:solidFill>
                  <a:schemeClr val="dk1"/>
                </a:solidFill>
                <a:prstDash val="solid"/>
                <a:round/>
                <a:headEnd type="none" w="med" len="med"/>
                <a:tailEnd type="stealth" w="med" len="med"/>
              </a:ln>
            </p:spPr>
          </p:cxnSp>
          <p:cxnSp>
            <p:nvCxnSpPr>
              <p:cNvPr id="1675" name="Google Shape;1675;p80"/>
              <p:cNvCxnSpPr/>
              <p:nvPr/>
            </p:nvCxnSpPr>
            <p:spPr>
              <a:xfrm rot="10800000" flipH="1">
                <a:off x="4266606" y="3733800"/>
                <a:ext cx="533667" cy="533400"/>
              </a:xfrm>
              <a:prstGeom prst="straightConnector1">
                <a:avLst/>
              </a:prstGeom>
              <a:noFill/>
              <a:ln w="28575" cap="flat" cmpd="sng">
                <a:solidFill>
                  <a:srgbClr val="FF0000"/>
                </a:solidFill>
                <a:prstDash val="solid"/>
                <a:round/>
                <a:headEnd type="none" w="med" len="med"/>
                <a:tailEnd type="stealth" w="med" len="med"/>
              </a:ln>
            </p:spPr>
          </p:cxnSp>
          <p:cxnSp>
            <p:nvCxnSpPr>
              <p:cNvPr id="1676" name="Google Shape;1676;p80"/>
              <p:cNvCxnSpPr/>
              <p:nvPr/>
            </p:nvCxnSpPr>
            <p:spPr>
              <a:xfrm>
                <a:off x="3124882" y="3733800"/>
                <a:ext cx="532050" cy="533400"/>
              </a:xfrm>
              <a:prstGeom prst="straightConnector1">
                <a:avLst/>
              </a:prstGeom>
              <a:noFill/>
              <a:ln w="28575" cap="flat" cmpd="sng">
                <a:solidFill>
                  <a:srgbClr val="FF0000"/>
                </a:solidFill>
                <a:prstDash val="solid"/>
                <a:round/>
                <a:headEnd type="none" w="med" len="med"/>
                <a:tailEnd type="stealth" w="med" len="med"/>
              </a:ln>
            </p:spPr>
          </p:cxnSp>
          <p:cxnSp>
            <p:nvCxnSpPr>
              <p:cNvPr id="1677" name="Google Shape;1677;p80"/>
              <p:cNvCxnSpPr/>
              <p:nvPr/>
            </p:nvCxnSpPr>
            <p:spPr>
              <a:xfrm>
                <a:off x="4266606" y="2590800"/>
                <a:ext cx="533667" cy="533400"/>
              </a:xfrm>
              <a:prstGeom prst="straightConnector1">
                <a:avLst/>
              </a:prstGeom>
              <a:noFill/>
              <a:ln w="12700" cap="flat" cmpd="sng">
                <a:solidFill>
                  <a:schemeClr val="dk1"/>
                </a:solidFill>
                <a:prstDash val="solid"/>
                <a:round/>
                <a:headEnd type="none" w="med" len="med"/>
                <a:tailEnd type="stealth" w="med" len="med"/>
              </a:ln>
            </p:spPr>
          </p:cxnSp>
          <p:sp>
            <p:nvSpPr>
              <p:cNvPr id="1678" name="Google Shape;1678;p80"/>
              <p:cNvSpPr/>
              <p:nvPr/>
            </p:nvSpPr>
            <p:spPr>
              <a:xfrm>
                <a:off x="3276897" y="2819400"/>
                <a:ext cx="457660"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[7]</a:t>
                </a:r>
                <a:endParaRPr/>
              </a:p>
            </p:txBody>
          </p:sp>
          <p:sp>
            <p:nvSpPr>
              <p:cNvPr id="1679" name="Google Shape;1679;p80"/>
              <p:cNvSpPr/>
              <p:nvPr/>
            </p:nvSpPr>
            <p:spPr>
              <a:xfrm>
                <a:off x="1829527" y="3505200"/>
                <a:ext cx="380035"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[5]</a:t>
                </a:r>
                <a:endParaRPr/>
              </a:p>
            </p:txBody>
          </p:sp>
          <p:sp>
            <p:nvSpPr>
              <p:cNvPr id="1680" name="Google Shape;1680;p80"/>
              <p:cNvSpPr/>
              <p:nvPr/>
            </p:nvSpPr>
            <p:spPr>
              <a:xfrm>
                <a:off x="3124882" y="3962400"/>
                <a:ext cx="304028"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[8]</a:t>
                </a:r>
                <a:endParaRPr/>
              </a:p>
            </p:txBody>
          </p:sp>
          <p:sp>
            <p:nvSpPr>
              <p:cNvPr id="1681" name="Google Shape;1681;p80"/>
              <p:cNvSpPr/>
              <p:nvPr/>
            </p:nvSpPr>
            <p:spPr>
              <a:xfrm>
                <a:off x="3656933" y="3429000"/>
                <a:ext cx="457659"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[4]</a:t>
                </a:r>
                <a:endParaRPr/>
              </a:p>
            </p:txBody>
          </p:sp>
          <p:sp>
            <p:nvSpPr>
              <p:cNvPr id="1682" name="Google Shape;1682;p80"/>
              <p:cNvSpPr/>
              <p:nvPr/>
            </p:nvSpPr>
            <p:spPr>
              <a:xfrm>
                <a:off x="5715593" y="3505200"/>
                <a:ext cx="380036"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[3]</a:t>
                </a:r>
                <a:endParaRPr/>
              </a:p>
            </p:txBody>
          </p:sp>
          <p:sp>
            <p:nvSpPr>
              <p:cNvPr id="1683" name="Google Shape;1683;p80"/>
              <p:cNvSpPr/>
              <p:nvPr/>
            </p:nvSpPr>
            <p:spPr>
              <a:xfrm>
                <a:off x="7358641" y="2895600"/>
                <a:ext cx="304028"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[4]</a:t>
                </a:r>
                <a:endParaRPr/>
              </a:p>
            </p:txBody>
          </p:sp>
          <p:sp>
            <p:nvSpPr>
              <p:cNvPr id="1684" name="Google Shape;1684;p80"/>
              <p:cNvSpPr/>
              <p:nvPr/>
            </p:nvSpPr>
            <p:spPr>
              <a:xfrm>
                <a:off x="4420238" y="3962400"/>
                <a:ext cx="380035"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[8]</a:t>
                </a:r>
                <a:endParaRPr/>
              </a:p>
            </p:txBody>
          </p:sp>
          <p:sp>
            <p:nvSpPr>
              <p:cNvPr id="1685" name="Google Shape;1685;p80"/>
              <p:cNvSpPr/>
              <p:nvPr/>
            </p:nvSpPr>
            <p:spPr>
              <a:xfrm>
                <a:off x="4190600" y="2743200"/>
                <a:ext cx="381653"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[6]</a:t>
                </a:r>
                <a:endParaRPr/>
              </a:p>
            </p:txBody>
          </p:sp>
          <p:sp>
            <p:nvSpPr>
              <p:cNvPr id="1686" name="Google Shape;1686;p80"/>
              <p:cNvSpPr/>
              <p:nvPr/>
            </p:nvSpPr>
            <p:spPr>
              <a:xfrm>
                <a:off x="1905534" y="3124200"/>
                <a:ext cx="304028" cy="2286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A</a:t>
                </a:r>
                <a:endParaRPr/>
              </a:p>
            </p:txBody>
          </p:sp>
          <p:sp>
            <p:nvSpPr>
              <p:cNvPr id="1687" name="Google Shape;1687;p80"/>
              <p:cNvSpPr/>
              <p:nvPr/>
            </p:nvSpPr>
            <p:spPr>
              <a:xfrm>
                <a:off x="3128117" y="2667000"/>
                <a:ext cx="349309" cy="2286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B</a:t>
                </a:r>
                <a:endParaRPr/>
              </a:p>
            </p:txBody>
          </p:sp>
          <p:sp>
            <p:nvSpPr>
              <p:cNvPr id="1688" name="Google Shape;1688;p80"/>
              <p:cNvSpPr/>
              <p:nvPr/>
            </p:nvSpPr>
            <p:spPr>
              <a:xfrm>
                <a:off x="3734557" y="3124200"/>
                <a:ext cx="304028" cy="2286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C</a:t>
                </a:r>
                <a:endParaRPr/>
              </a:p>
            </p:txBody>
          </p:sp>
          <p:sp>
            <p:nvSpPr>
              <p:cNvPr id="1689" name="Google Shape;1689;p80"/>
              <p:cNvSpPr/>
              <p:nvPr/>
            </p:nvSpPr>
            <p:spPr>
              <a:xfrm>
                <a:off x="3352904" y="3733800"/>
                <a:ext cx="304028"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D</a:t>
                </a:r>
                <a:endParaRPr/>
              </a:p>
            </p:txBody>
          </p:sp>
          <p:sp>
            <p:nvSpPr>
              <p:cNvPr id="1690" name="Google Shape;1690;p80"/>
              <p:cNvSpPr/>
              <p:nvPr/>
            </p:nvSpPr>
            <p:spPr>
              <a:xfrm>
                <a:off x="4496245" y="2590800"/>
                <a:ext cx="380036"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E</a:t>
                </a:r>
                <a:endParaRPr/>
              </a:p>
            </p:txBody>
          </p:sp>
          <p:sp>
            <p:nvSpPr>
              <p:cNvPr id="1691" name="Google Shape;1691;p80"/>
              <p:cNvSpPr/>
              <p:nvPr/>
            </p:nvSpPr>
            <p:spPr>
              <a:xfrm>
                <a:off x="4331293" y="3810000"/>
                <a:ext cx="295943" cy="2286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F</a:t>
                </a:r>
                <a:endParaRPr/>
              </a:p>
            </p:txBody>
          </p:sp>
          <p:sp>
            <p:nvSpPr>
              <p:cNvPr id="1692" name="Google Shape;1692;p80"/>
              <p:cNvSpPr/>
              <p:nvPr/>
            </p:nvSpPr>
            <p:spPr>
              <a:xfrm>
                <a:off x="5715593" y="3124200"/>
                <a:ext cx="380036" cy="2286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G</a:t>
                </a:r>
                <a:endParaRPr/>
              </a:p>
            </p:txBody>
          </p:sp>
          <p:sp>
            <p:nvSpPr>
              <p:cNvPr id="1693" name="Google Shape;1693;p80"/>
              <p:cNvSpPr/>
              <p:nvPr/>
            </p:nvSpPr>
            <p:spPr>
              <a:xfrm>
                <a:off x="7314978" y="2743200"/>
                <a:ext cx="228021" cy="2286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H</a:t>
                </a:r>
                <a:endParaRPr/>
              </a:p>
            </p:txBody>
          </p:sp>
          <p:cxnSp>
            <p:nvCxnSpPr>
              <p:cNvPr id="1694" name="Google Shape;1694;p80"/>
              <p:cNvCxnSpPr/>
              <p:nvPr/>
            </p:nvCxnSpPr>
            <p:spPr>
              <a:xfrm>
                <a:off x="1219853" y="3048000"/>
                <a:ext cx="0" cy="762000"/>
              </a:xfrm>
              <a:prstGeom prst="straightConnector1">
                <a:avLst/>
              </a:prstGeom>
              <a:noFill/>
              <a:ln w="12700" cap="flat" cmpd="sng">
                <a:solidFill>
                  <a:schemeClr val="dk1"/>
                </a:solidFill>
                <a:prstDash val="solid"/>
                <a:round/>
                <a:headEnd type="none" w="med" len="med"/>
                <a:tailEnd type="none" w="med" len="med"/>
              </a:ln>
            </p:spPr>
          </p:cxnSp>
          <p:cxnSp>
            <p:nvCxnSpPr>
              <p:cNvPr id="1695" name="Google Shape;1695;p80"/>
              <p:cNvCxnSpPr/>
              <p:nvPr/>
            </p:nvCxnSpPr>
            <p:spPr>
              <a:xfrm>
                <a:off x="8212508" y="2057400"/>
                <a:ext cx="0" cy="762000"/>
              </a:xfrm>
              <a:prstGeom prst="straightConnector1">
                <a:avLst/>
              </a:prstGeom>
              <a:noFill/>
              <a:ln w="12700" cap="flat" cmpd="sng">
                <a:solidFill>
                  <a:schemeClr val="dk1"/>
                </a:solidFill>
                <a:prstDash val="solid"/>
                <a:round/>
                <a:headEnd type="none" w="med" len="med"/>
                <a:tailEnd type="none" w="med" len="med"/>
              </a:ln>
            </p:spPr>
          </p:cxnSp>
          <p:cxnSp>
            <p:nvCxnSpPr>
              <p:cNvPr id="1696" name="Google Shape;1696;p80"/>
              <p:cNvCxnSpPr/>
              <p:nvPr/>
            </p:nvCxnSpPr>
            <p:spPr>
              <a:xfrm>
                <a:off x="6705303" y="3048000"/>
                <a:ext cx="0" cy="762000"/>
              </a:xfrm>
              <a:prstGeom prst="straightConnector1">
                <a:avLst/>
              </a:prstGeom>
              <a:noFill/>
              <a:ln w="12700" cap="flat" cmpd="sng">
                <a:solidFill>
                  <a:schemeClr val="dk1"/>
                </a:solidFill>
                <a:prstDash val="solid"/>
                <a:round/>
                <a:headEnd type="none" w="med" len="med"/>
                <a:tailEnd type="none" w="med" len="med"/>
              </a:ln>
            </p:spPr>
          </p:cxnSp>
          <p:cxnSp>
            <p:nvCxnSpPr>
              <p:cNvPr id="1697" name="Google Shape;1697;p80"/>
              <p:cNvCxnSpPr/>
              <p:nvPr/>
            </p:nvCxnSpPr>
            <p:spPr>
              <a:xfrm>
                <a:off x="5029912" y="3048000"/>
                <a:ext cx="0" cy="762000"/>
              </a:xfrm>
              <a:prstGeom prst="straightConnector1">
                <a:avLst/>
              </a:prstGeom>
              <a:noFill/>
              <a:ln w="12700" cap="flat" cmpd="sng">
                <a:solidFill>
                  <a:schemeClr val="dk1"/>
                </a:solidFill>
                <a:prstDash val="solid"/>
                <a:round/>
                <a:headEnd type="none" w="med" len="med"/>
                <a:tailEnd type="none" w="med" len="med"/>
              </a:ln>
            </p:spPr>
          </p:cxnSp>
          <p:cxnSp>
            <p:nvCxnSpPr>
              <p:cNvPr id="1698" name="Google Shape;1698;p80"/>
              <p:cNvCxnSpPr/>
              <p:nvPr/>
            </p:nvCxnSpPr>
            <p:spPr>
              <a:xfrm>
                <a:off x="3886571" y="1981200"/>
                <a:ext cx="0" cy="762000"/>
              </a:xfrm>
              <a:prstGeom prst="straightConnector1">
                <a:avLst/>
              </a:prstGeom>
              <a:noFill/>
              <a:ln w="12700" cap="flat" cmpd="sng">
                <a:solidFill>
                  <a:schemeClr val="dk1"/>
                </a:solidFill>
                <a:prstDash val="solid"/>
                <a:round/>
                <a:headEnd type="none" w="med" len="med"/>
                <a:tailEnd type="none" w="med" len="med"/>
              </a:ln>
            </p:spPr>
          </p:cxnSp>
          <p:cxnSp>
            <p:nvCxnSpPr>
              <p:cNvPr id="1699" name="Google Shape;1699;p80"/>
              <p:cNvCxnSpPr/>
              <p:nvPr/>
            </p:nvCxnSpPr>
            <p:spPr>
              <a:xfrm>
                <a:off x="3886571" y="4114800"/>
                <a:ext cx="0" cy="762000"/>
              </a:xfrm>
              <a:prstGeom prst="straightConnector1">
                <a:avLst/>
              </a:prstGeom>
              <a:noFill/>
              <a:ln w="12700" cap="flat" cmpd="sng">
                <a:solidFill>
                  <a:schemeClr val="dk1"/>
                </a:solidFill>
                <a:prstDash val="solid"/>
                <a:round/>
                <a:headEnd type="none" w="med" len="med"/>
                <a:tailEnd type="none" w="med" len="med"/>
              </a:ln>
            </p:spPr>
          </p:cxnSp>
          <p:cxnSp>
            <p:nvCxnSpPr>
              <p:cNvPr id="1700" name="Google Shape;1700;p80"/>
              <p:cNvCxnSpPr/>
              <p:nvPr/>
            </p:nvCxnSpPr>
            <p:spPr>
              <a:xfrm>
                <a:off x="2819237" y="3048000"/>
                <a:ext cx="0" cy="762000"/>
              </a:xfrm>
              <a:prstGeom prst="straightConnector1">
                <a:avLst/>
              </a:prstGeom>
              <a:noFill/>
              <a:ln w="12700" cap="flat" cmpd="sng">
                <a:solidFill>
                  <a:schemeClr val="dk1"/>
                </a:solidFill>
                <a:prstDash val="solid"/>
                <a:round/>
                <a:headEnd type="none" w="med" len="med"/>
                <a:tailEnd type="none" w="med" len="med"/>
              </a:ln>
            </p:spPr>
          </p:cxnSp>
          <p:cxnSp>
            <p:nvCxnSpPr>
              <p:cNvPr id="1701" name="Google Shape;1701;p80"/>
              <p:cNvCxnSpPr/>
              <p:nvPr/>
            </p:nvCxnSpPr>
            <p:spPr>
              <a:xfrm>
                <a:off x="1219853" y="3429000"/>
                <a:ext cx="456043" cy="0"/>
              </a:xfrm>
              <a:prstGeom prst="straightConnector1">
                <a:avLst/>
              </a:prstGeom>
              <a:noFill/>
              <a:ln w="12700" cap="flat" cmpd="sng">
                <a:solidFill>
                  <a:schemeClr val="dk1"/>
                </a:solidFill>
                <a:prstDash val="solid"/>
                <a:round/>
                <a:headEnd type="none" w="med" len="med"/>
                <a:tailEnd type="none" w="med" len="med"/>
              </a:ln>
            </p:spPr>
          </p:cxnSp>
          <p:cxnSp>
            <p:nvCxnSpPr>
              <p:cNvPr id="1702" name="Google Shape;1702;p80"/>
              <p:cNvCxnSpPr/>
              <p:nvPr/>
            </p:nvCxnSpPr>
            <p:spPr>
              <a:xfrm>
                <a:off x="6705303" y="3429000"/>
                <a:ext cx="457660" cy="0"/>
              </a:xfrm>
              <a:prstGeom prst="straightConnector1">
                <a:avLst/>
              </a:prstGeom>
              <a:noFill/>
              <a:ln w="12700" cap="flat" cmpd="sng">
                <a:solidFill>
                  <a:schemeClr val="dk1"/>
                </a:solidFill>
                <a:prstDash val="solid"/>
                <a:round/>
                <a:headEnd type="none" w="med" len="med"/>
                <a:tailEnd type="none" w="med" len="med"/>
              </a:ln>
            </p:spPr>
          </p:cxnSp>
          <p:cxnSp>
            <p:nvCxnSpPr>
              <p:cNvPr id="1703" name="Google Shape;1703;p80"/>
              <p:cNvCxnSpPr/>
              <p:nvPr/>
            </p:nvCxnSpPr>
            <p:spPr>
              <a:xfrm>
                <a:off x="5029912" y="3429000"/>
                <a:ext cx="456043" cy="0"/>
              </a:xfrm>
              <a:prstGeom prst="straightConnector1">
                <a:avLst/>
              </a:prstGeom>
              <a:noFill/>
              <a:ln w="12700" cap="flat" cmpd="sng">
                <a:solidFill>
                  <a:schemeClr val="dk1"/>
                </a:solidFill>
                <a:prstDash val="solid"/>
                <a:round/>
                <a:headEnd type="none" w="med" len="med"/>
                <a:tailEnd type="none" w="med" len="med"/>
              </a:ln>
            </p:spPr>
          </p:cxnSp>
          <p:cxnSp>
            <p:nvCxnSpPr>
              <p:cNvPr id="1704" name="Google Shape;1704;p80"/>
              <p:cNvCxnSpPr/>
              <p:nvPr/>
            </p:nvCxnSpPr>
            <p:spPr>
              <a:xfrm>
                <a:off x="3886571" y="2362200"/>
                <a:ext cx="456043" cy="0"/>
              </a:xfrm>
              <a:prstGeom prst="straightConnector1">
                <a:avLst/>
              </a:prstGeom>
              <a:noFill/>
              <a:ln w="12700" cap="flat" cmpd="sng">
                <a:solidFill>
                  <a:schemeClr val="dk1"/>
                </a:solidFill>
                <a:prstDash val="solid"/>
                <a:round/>
                <a:headEnd type="none" w="med" len="med"/>
                <a:tailEnd type="none" w="med" len="med"/>
              </a:ln>
            </p:spPr>
          </p:cxnSp>
          <p:cxnSp>
            <p:nvCxnSpPr>
              <p:cNvPr id="1705" name="Google Shape;1705;p80"/>
              <p:cNvCxnSpPr/>
              <p:nvPr/>
            </p:nvCxnSpPr>
            <p:spPr>
              <a:xfrm>
                <a:off x="3886571" y="4495800"/>
                <a:ext cx="456043" cy="0"/>
              </a:xfrm>
              <a:prstGeom prst="straightConnector1">
                <a:avLst/>
              </a:prstGeom>
              <a:noFill/>
              <a:ln w="12700" cap="flat" cmpd="sng">
                <a:solidFill>
                  <a:schemeClr val="dk1"/>
                </a:solidFill>
                <a:prstDash val="solid"/>
                <a:round/>
                <a:headEnd type="none" w="med" len="med"/>
                <a:tailEnd type="none" w="med" len="med"/>
              </a:ln>
            </p:spPr>
          </p:cxnSp>
          <p:cxnSp>
            <p:nvCxnSpPr>
              <p:cNvPr id="1706" name="Google Shape;1706;p80"/>
              <p:cNvCxnSpPr/>
              <p:nvPr/>
            </p:nvCxnSpPr>
            <p:spPr>
              <a:xfrm>
                <a:off x="2819237" y="3429000"/>
                <a:ext cx="457659" cy="0"/>
              </a:xfrm>
              <a:prstGeom prst="straightConnector1">
                <a:avLst/>
              </a:prstGeom>
              <a:noFill/>
              <a:ln w="12700" cap="flat" cmpd="sng">
                <a:solidFill>
                  <a:schemeClr val="dk1"/>
                </a:solidFill>
                <a:prstDash val="solid"/>
                <a:round/>
                <a:headEnd type="none" w="med" len="med"/>
                <a:tailEnd type="none" w="med" len="med"/>
              </a:ln>
            </p:spPr>
          </p:cxnSp>
          <p:sp>
            <p:nvSpPr>
              <p:cNvPr id="1707" name="Google Shape;1707;p80"/>
              <p:cNvSpPr/>
              <p:nvPr/>
            </p:nvSpPr>
            <p:spPr>
              <a:xfrm>
                <a:off x="1295860" y="3124200"/>
                <a:ext cx="228021"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0</a:t>
                </a:r>
                <a:endParaRPr/>
              </a:p>
            </p:txBody>
          </p:sp>
          <p:sp>
            <p:nvSpPr>
              <p:cNvPr id="1708" name="Google Shape;1708;p80"/>
              <p:cNvSpPr/>
              <p:nvPr/>
            </p:nvSpPr>
            <p:spPr>
              <a:xfrm>
                <a:off x="1295860" y="3429000"/>
                <a:ext cx="228021"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0</a:t>
                </a:r>
                <a:endParaRPr/>
              </a:p>
            </p:txBody>
          </p:sp>
          <p:sp>
            <p:nvSpPr>
              <p:cNvPr id="1709" name="Google Shape;1709;p80"/>
              <p:cNvSpPr/>
              <p:nvPr/>
            </p:nvSpPr>
            <p:spPr>
              <a:xfrm>
                <a:off x="838200" y="3276600"/>
                <a:ext cx="304028"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10</a:t>
                </a:r>
                <a:endParaRPr/>
              </a:p>
            </p:txBody>
          </p:sp>
          <p:sp>
            <p:nvSpPr>
              <p:cNvPr id="1710" name="Google Shape;1710;p80"/>
              <p:cNvSpPr/>
              <p:nvPr/>
            </p:nvSpPr>
            <p:spPr>
              <a:xfrm>
                <a:off x="2895244" y="3124200"/>
                <a:ext cx="229639"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5</a:t>
                </a:r>
                <a:endParaRPr/>
              </a:p>
            </p:txBody>
          </p:sp>
          <p:sp>
            <p:nvSpPr>
              <p:cNvPr id="1711" name="Google Shape;1711;p80"/>
              <p:cNvSpPr/>
              <p:nvPr/>
            </p:nvSpPr>
            <p:spPr>
              <a:xfrm>
                <a:off x="2895244" y="3429000"/>
                <a:ext cx="229639"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5</a:t>
                </a:r>
                <a:endParaRPr/>
              </a:p>
            </p:txBody>
          </p:sp>
          <p:sp>
            <p:nvSpPr>
              <p:cNvPr id="1712" name="Google Shape;1712;p80"/>
              <p:cNvSpPr/>
              <p:nvPr/>
            </p:nvSpPr>
            <p:spPr>
              <a:xfrm>
                <a:off x="3962578" y="2057400"/>
                <a:ext cx="228022"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12</a:t>
                </a:r>
                <a:endParaRPr/>
              </a:p>
            </p:txBody>
          </p:sp>
          <p:sp>
            <p:nvSpPr>
              <p:cNvPr id="1713" name="Google Shape;1713;p80"/>
              <p:cNvSpPr/>
              <p:nvPr/>
            </p:nvSpPr>
            <p:spPr>
              <a:xfrm>
                <a:off x="3962578" y="2362200"/>
                <a:ext cx="228022"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15</a:t>
                </a:r>
                <a:endParaRPr/>
              </a:p>
            </p:txBody>
          </p:sp>
          <p:sp>
            <p:nvSpPr>
              <p:cNvPr id="1714" name="Google Shape;1714;p80"/>
              <p:cNvSpPr/>
              <p:nvPr/>
            </p:nvSpPr>
            <p:spPr>
              <a:xfrm>
                <a:off x="8230298" y="2133600"/>
                <a:ext cx="228021"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28</a:t>
                </a:r>
                <a:endParaRPr/>
              </a:p>
            </p:txBody>
          </p:sp>
          <p:sp>
            <p:nvSpPr>
              <p:cNvPr id="1715" name="Google Shape;1715;p80"/>
              <p:cNvSpPr/>
              <p:nvPr/>
            </p:nvSpPr>
            <p:spPr>
              <a:xfrm>
                <a:off x="6781311" y="3429000"/>
                <a:ext cx="229639"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24</a:t>
                </a:r>
                <a:endParaRPr/>
              </a:p>
            </p:txBody>
          </p:sp>
          <p:sp>
            <p:nvSpPr>
              <p:cNvPr id="1716" name="Google Shape;1716;p80"/>
              <p:cNvSpPr/>
              <p:nvPr/>
            </p:nvSpPr>
            <p:spPr>
              <a:xfrm>
                <a:off x="6781311" y="3124200"/>
                <a:ext cx="229639"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24</a:t>
                </a:r>
                <a:endParaRPr/>
              </a:p>
            </p:txBody>
          </p:sp>
          <p:sp>
            <p:nvSpPr>
              <p:cNvPr id="1717" name="Google Shape;1717;p80"/>
              <p:cNvSpPr/>
              <p:nvPr/>
            </p:nvSpPr>
            <p:spPr>
              <a:xfrm>
                <a:off x="5105920" y="3429000"/>
                <a:ext cx="228021"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21</a:t>
                </a:r>
                <a:endParaRPr/>
              </a:p>
            </p:txBody>
          </p:sp>
          <p:sp>
            <p:nvSpPr>
              <p:cNvPr id="1718" name="Google Shape;1718;p80"/>
              <p:cNvSpPr/>
              <p:nvPr/>
            </p:nvSpPr>
            <p:spPr>
              <a:xfrm>
                <a:off x="5105920" y="3124200"/>
                <a:ext cx="228021"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21</a:t>
                </a:r>
                <a:endParaRPr/>
              </a:p>
            </p:txBody>
          </p:sp>
          <p:sp>
            <p:nvSpPr>
              <p:cNvPr id="1719" name="Google Shape;1719;p80"/>
              <p:cNvSpPr/>
              <p:nvPr/>
            </p:nvSpPr>
            <p:spPr>
              <a:xfrm>
                <a:off x="3962578" y="4495800"/>
                <a:ext cx="228022"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13</a:t>
                </a:r>
                <a:endParaRPr/>
              </a:p>
            </p:txBody>
          </p:sp>
          <p:sp>
            <p:nvSpPr>
              <p:cNvPr id="1720" name="Google Shape;1720;p80"/>
              <p:cNvSpPr/>
              <p:nvPr/>
            </p:nvSpPr>
            <p:spPr>
              <a:xfrm>
                <a:off x="3962578" y="4191000"/>
                <a:ext cx="228022"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13</a:t>
                </a:r>
                <a:endParaRPr/>
              </a:p>
            </p:txBody>
          </p:sp>
          <p:sp>
            <p:nvSpPr>
              <p:cNvPr id="1721" name="Google Shape;1721;p80"/>
              <p:cNvSpPr/>
              <p:nvPr/>
            </p:nvSpPr>
            <p:spPr>
              <a:xfrm>
                <a:off x="8838355" y="3429000"/>
                <a:ext cx="228021"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30</a:t>
                </a:r>
                <a:endParaRPr/>
              </a:p>
            </p:txBody>
          </p:sp>
          <p:sp>
            <p:nvSpPr>
              <p:cNvPr id="1722" name="Google Shape;1722;p80"/>
              <p:cNvSpPr/>
              <p:nvPr/>
            </p:nvSpPr>
            <p:spPr>
              <a:xfrm>
                <a:off x="8838355" y="3124200"/>
                <a:ext cx="228021"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30</a:t>
                </a:r>
                <a:endParaRPr/>
              </a:p>
            </p:txBody>
          </p:sp>
          <p:sp>
            <p:nvSpPr>
              <p:cNvPr id="1723" name="Google Shape;1723;p80"/>
              <p:cNvSpPr/>
              <p:nvPr/>
            </p:nvSpPr>
            <p:spPr>
              <a:xfrm>
                <a:off x="8212508" y="2438400"/>
                <a:ext cx="228022" cy="3048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30</a:t>
                </a:r>
                <a:endParaRPr/>
              </a:p>
            </p:txBody>
          </p:sp>
          <p:cxnSp>
            <p:nvCxnSpPr>
              <p:cNvPr id="1724" name="Google Shape;1724;p80"/>
              <p:cNvCxnSpPr>
                <a:stCxn id="1702" idx="1"/>
                <a:endCxn id="1663" idx="2"/>
              </p:cNvCxnSpPr>
              <p:nvPr/>
            </p:nvCxnSpPr>
            <p:spPr>
              <a:xfrm rot="10800000" flipH="1">
                <a:off x="7163228" y="3429000"/>
                <a:ext cx="1220700" cy="1500"/>
              </a:xfrm>
              <a:prstGeom prst="straightConnector1">
                <a:avLst/>
              </a:prstGeom>
              <a:noFill/>
              <a:ln w="28575" cap="flat" cmpd="sng">
                <a:solidFill>
                  <a:srgbClr val="FF0000"/>
                </a:solidFill>
                <a:prstDash val="solid"/>
                <a:round/>
                <a:headEnd type="none" w="med" len="med"/>
                <a:tailEnd type="stealth" w="med" len="med"/>
              </a:ln>
            </p:spPr>
          </p:cxnSp>
          <p:cxnSp>
            <p:nvCxnSpPr>
              <p:cNvPr id="1725" name="Google Shape;1725;p80"/>
              <p:cNvCxnSpPr>
                <a:stCxn id="1663" idx="0"/>
                <a:endCxn id="1663" idx="4"/>
              </p:cNvCxnSpPr>
              <p:nvPr/>
            </p:nvCxnSpPr>
            <p:spPr>
              <a:xfrm>
                <a:off x="8802776" y="3048000"/>
                <a:ext cx="0" cy="762000"/>
              </a:xfrm>
              <a:prstGeom prst="straightConnector1">
                <a:avLst/>
              </a:prstGeom>
              <a:noFill/>
              <a:ln w="9525" cap="flat" cmpd="sng">
                <a:solidFill>
                  <a:schemeClr val="dk1"/>
                </a:solidFill>
                <a:prstDash val="solid"/>
                <a:round/>
                <a:headEnd type="none" w="med" len="med"/>
                <a:tailEnd type="none" w="med" len="med"/>
              </a:ln>
            </p:spPr>
          </p:cxnSp>
          <p:cxnSp>
            <p:nvCxnSpPr>
              <p:cNvPr id="1726" name="Google Shape;1726;p80"/>
              <p:cNvCxnSpPr>
                <a:endCxn id="1663" idx="6"/>
              </p:cNvCxnSpPr>
              <p:nvPr/>
            </p:nvCxnSpPr>
            <p:spPr>
              <a:xfrm>
                <a:off x="8764424" y="3427500"/>
                <a:ext cx="457200" cy="1500"/>
              </a:xfrm>
              <a:prstGeom prst="straightConnector1">
                <a:avLst/>
              </a:prstGeom>
              <a:noFill/>
              <a:ln w="9525" cap="flat" cmpd="sng">
                <a:solidFill>
                  <a:schemeClr val="dk1"/>
                </a:solidFill>
                <a:prstDash val="solid"/>
                <a:round/>
                <a:headEnd type="none" w="med" len="med"/>
                <a:tailEnd type="none" w="med" len="med"/>
              </a:ln>
            </p:spPr>
          </p:cxnSp>
          <p:cxnSp>
            <p:nvCxnSpPr>
              <p:cNvPr id="1727" name="Google Shape;1727;p80"/>
              <p:cNvCxnSpPr>
                <a:endCxn id="1669" idx="6"/>
              </p:cNvCxnSpPr>
              <p:nvPr/>
            </p:nvCxnSpPr>
            <p:spPr>
              <a:xfrm>
                <a:off x="8229333" y="2436900"/>
                <a:ext cx="381000" cy="1500"/>
              </a:xfrm>
              <a:prstGeom prst="straightConnector1">
                <a:avLst/>
              </a:prstGeom>
              <a:noFill/>
              <a:ln w="9525" cap="flat" cmpd="sng">
                <a:solidFill>
                  <a:schemeClr val="dk1"/>
                </a:solidFill>
                <a:prstDash val="solid"/>
                <a:round/>
                <a:headEnd type="none" w="med" len="med"/>
                <a:tailEnd type="none" w="med" len="med"/>
              </a:ln>
            </p:spPr>
          </p:cxnSp>
          <p:sp>
            <p:nvSpPr>
              <p:cNvPr id="1728" name="Google Shape;1728;p80"/>
              <p:cNvSpPr/>
              <p:nvPr/>
            </p:nvSpPr>
            <p:spPr>
              <a:xfrm>
                <a:off x="7696631" y="3505200"/>
                <a:ext cx="228021" cy="2286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6</a:t>
                </a:r>
                <a:endParaRPr/>
              </a:p>
            </p:txBody>
          </p:sp>
          <p:sp>
            <p:nvSpPr>
              <p:cNvPr id="1729" name="Google Shape;1729;p80"/>
              <p:cNvSpPr/>
              <p:nvPr/>
            </p:nvSpPr>
            <p:spPr>
              <a:xfrm>
                <a:off x="7696631" y="3124200"/>
                <a:ext cx="228021" cy="228600"/>
              </a:xfrm>
              <a:prstGeom prst="ellipse">
                <a:avLst/>
              </a:prstGeom>
              <a:noFill/>
              <a:ln>
                <a:noFill/>
              </a:ln>
            </p:spPr>
            <p:txBody>
              <a:bodyPr spcFirstLastPara="1" wrap="square" lIns="0" tIns="0" rIns="0" bIns="0" anchor="ctr" anchorCtr="0">
                <a:noAutofit/>
              </a:bodyPr>
              <a:lstStyle/>
              <a:p>
                <a:pPr marL="0" marR="0" lvl="0" indent="0" algn="just" rtl="0">
                  <a:spcBef>
                    <a:spcPts val="0"/>
                  </a:spcBef>
                  <a:spcAft>
                    <a:spcPts val="0"/>
                  </a:spcAft>
                  <a:buNone/>
                </a:pPr>
                <a:r>
                  <a:rPr lang="en-US" sz="1200" b="1">
                    <a:solidFill>
                      <a:schemeClr val="dk1"/>
                    </a:solidFill>
                    <a:latin typeface="Bookman Old Style"/>
                    <a:ea typeface="Bookman Old Style"/>
                    <a:cs typeface="Bookman Old Style"/>
                    <a:sym typeface="Bookman Old Style"/>
                  </a:rPr>
                  <a:t>I</a:t>
                </a:r>
                <a:endParaRPr/>
              </a:p>
            </p:txBody>
          </p:sp>
        </p:grpSp>
      </p:grpSp>
      <p:sp>
        <p:nvSpPr>
          <p:cNvPr id="1730" name="Google Shape;1730;p80"/>
          <p:cNvSpPr/>
          <p:nvPr/>
        </p:nvSpPr>
        <p:spPr>
          <a:xfrm>
            <a:off x="914400" y="1230313"/>
            <a:ext cx="7924800" cy="369887"/>
          </a:xfrm>
          <a:prstGeom prst="rect">
            <a:avLst/>
          </a:prstGeom>
          <a:solidFill>
            <a:schemeClr val="lt1"/>
          </a:solidFill>
          <a:ln w="9525" cap="flat" cmpd="sng">
            <a:solidFill>
              <a:schemeClr val="dk1"/>
            </a:solidFill>
            <a:prstDash val="solid"/>
            <a:miter lim="800000"/>
            <a:headEnd type="none" w="sm" len="sm"/>
            <a:tailEnd type="none" w="sm" len="sm"/>
          </a:ln>
          <a:effectLst>
            <a:outerShdw dist="107763" dir="18900000" algn="ctr" rotWithShape="0">
              <a:schemeClr val="lt2">
                <a:alpha val="49803"/>
              </a:schemeClr>
            </a:outerShdw>
          </a:effectLst>
        </p:spPr>
        <p:txBody>
          <a:bodyPr spcFirstLastPara="1" wrap="square" lIns="0" tIns="0" rIns="0" bIns="0" anchor="ctr" anchorCtr="0">
            <a:spAutoFit/>
          </a:bodyPr>
          <a:lstStyle/>
          <a:p>
            <a:pPr marL="0" marR="0" lvl="0" indent="0" algn="just" rtl="0">
              <a:spcBef>
                <a:spcPts val="0"/>
              </a:spcBef>
              <a:spcAft>
                <a:spcPts val="0"/>
              </a:spcAft>
              <a:buNone/>
            </a:pPr>
            <a:r>
              <a:rPr lang="en-US" sz="2400">
                <a:solidFill>
                  <a:schemeClr val="dk1"/>
                </a:solidFill>
                <a:latin typeface="Gill Sans"/>
                <a:ea typeface="Gill Sans"/>
                <a:cs typeface="Gill Sans"/>
                <a:sym typeface="Gill Sans"/>
              </a:rPr>
              <a:t>Activity on arrow network and occurrence times of events</a:t>
            </a:r>
            <a:endParaRPr/>
          </a:p>
        </p:txBody>
      </p:sp>
      <p:cxnSp>
        <p:nvCxnSpPr>
          <p:cNvPr id="1731" name="Google Shape;1731;p80"/>
          <p:cNvCxnSpPr>
            <a:stCxn id="1668" idx="7"/>
            <a:endCxn id="1669" idx="3"/>
          </p:cNvCxnSpPr>
          <p:nvPr/>
        </p:nvCxnSpPr>
        <p:spPr>
          <a:xfrm rot="10800000" flipH="1">
            <a:off x="6926487" y="2860192"/>
            <a:ext cx="839400" cy="451800"/>
          </a:xfrm>
          <a:prstGeom prst="straightConnector1">
            <a:avLst/>
          </a:prstGeom>
          <a:noFill/>
          <a:ln w="12700" cap="flat" cmpd="sng">
            <a:solidFill>
              <a:schemeClr val="dk1"/>
            </a:solidFill>
            <a:prstDash val="solid"/>
            <a:round/>
            <a:headEnd type="none" w="med" len="med"/>
            <a:tailEnd type="stealth" w="med" len="med"/>
          </a:ln>
        </p:spPr>
      </p:cxnSp>
      <p:cxnSp>
        <p:nvCxnSpPr>
          <p:cNvPr id="1732" name="Google Shape;1732;p80"/>
          <p:cNvCxnSpPr>
            <a:stCxn id="1669" idx="5"/>
            <a:endCxn id="1663" idx="0"/>
          </p:cNvCxnSpPr>
          <p:nvPr/>
        </p:nvCxnSpPr>
        <p:spPr>
          <a:xfrm>
            <a:off x="8347299" y="2860208"/>
            <a:ext cx="309300" cy="340200"/>
          </a:xfrm>
          <a:prstGeom prst="straightConnector1">
            <a:avLst/>
          </a:prstGeom>
          <a:noFill/>
          <a:ln w="12700" cap="flat" cmpd="sng">
            <a:solidFill>
              <a:schemeClr val="dk1"/>
            </a:solidFill>
            <a:prstDash val="dash"/>
            <a:round/>
            <a:headEnd type="none" w="med" len="med"/>
            <a:tailEnd type="stealth" w="med" len="med"/>
          </a:ln>
        </p:spPr>
      </p:cxn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1736"/>
        <p:cNvGrpSpPr/>
        <p:nvPr/>
      </p:nvGrpSpPr>
      <p:grpSpPr>
        <a:xfrm>
          <a:off x="0" y="0"/>
          <a:ext cx="0" cy="0"/>
          <a:chOff x="0" y="0"/>
          <a:chExt cx="0" cy="0"/>
        </a:xfrm>
      </p:grpSpPr>
      <p:sp>
        <p:nvSpPr>
          <p:cNvPr id="1737" name="Google Shape;1737;p81"/>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738" name="Google Shape;1738;p81"/>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81</a:t>
            </a:fld>
            <a:endParaRPr/>
          </a:p>
        </p:txBody>
      </p:sp>
      <p:sp>
        <p:nvSpPr>
          <p:cNvPr id="1739" name="Google Shape;1739;p81"/>
          <p:cNvSpPr/>
          <p:nvPr/>
        </p:nvSpPr>
        <p:spPr>
          <a:xfrm>
            <a:off x="-900113" y="4702175"/>
            <a:ext cx="9144001" cy="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graphicFrame>
        <p:nvGraphicFramePr>
          <p:cNvPr id="1740" name="Google Shape;1740;p81"/>
          <p:cNvGraphicFramePr/>
          <p:nvPr/>
        </p:nvGraphicFramePr>
        <p:xfrm>
          <a:off x="990600" y="1812925"/>
          <a:ext cx="7848675" cy="3596640"/>
        </p:xfrm>
        <a:graphic>
          <a:graphicData uri="http://schemas.openxmlformats.org/drawingml/2006/table">
            <a:tbl>
              <a:tblPr>
                <a:noFill/>
                <a:tableStyleId>{291417D9-ABAB-4922-8EDD-8AF73D2927B0}</a:tableStyleId>
              </a:tblPr>
              <a:tblGrid>
                <a:gridCol w="1075275"/>
                <a:gridCol w="846675"/>
                <a:gridCol w="846675"/>
                <a:gridCol w="846675"/>
                <a:gridCol w="846675"/>
                <a:gridCol w="846675"/>
                <a:gridCol w="846675"/>
                <a:gridCol w="846675"/>
                <a:gridCol w="846675"/>
              </a:tblGrid>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Activity</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ES</a:t>
                      </a:r>
                      <a:endParaRPr sz="2000" b="1"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EF</a:t>
                      </a:r>
                      <a:endParaRPr sz="2000" b="1"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LF</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LS</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TF</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FF</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ITF</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IDF</a:t>
                      </a:r>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A</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B</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12</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15</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8</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3</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3</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C</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9</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21</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17</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12</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12</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12</a:t>
                      </a:r>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8925">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D</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13</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13</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E</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12</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18</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21</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15</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3</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3</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F</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13</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21</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21</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13</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G</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21</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24</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24</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21</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H</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24</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28</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30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26</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a:t>
                      </a:r>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I</a:t>
                      </a:r>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24</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30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30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24</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25400" cap="flat" cmpd="sng">
                      <a:solidFill>
                        <a:srgbClr val="000000"/>
                      </a:solidFill>
                      <a:prstDash val="solid"/>
                      <a:round/>
                      <a:headEnd type="none" w="sm" len="sm"/>
                      <a:tailEnd type="none" w="sm" len="sm"/>
                    </a:lnB>
                    <a:solidFill>
                      <a:schemeClr val="lt1"/>
                    </a:solidFill>
                  </a:tcPr>
                </a:tc>
              </a:tr>
            </a:tbl>
          </a:graphicData>
        </a:graphic>
      </p:graphicFrame>
      <p:sp>
        <p:nvSpPr>
          <p:cNvPr id="1741" name="Google Shape;1741;p81"/>
          <p:cNvSpPr/>
          <p:nvPr/>
        </p:nvSpPr>
        <p:spPr>
          <a:xfrm>
            <a:off x="914400" y="1143000"/>
            <a:ext cx="4419600" cy="369888"/>
          </a:xfrm>
          <a:prstGeom prst="rect">
            <a:avLst/>
          </a:prstGeom>
          <a:solidFill>
            <a:schemeClr val="lt1"/>
          </a:solidFill>
          <a:ln w="9525" cap="flat" cmpd="sng">
            <a:solidFill>
              <a:schemeClr val="dk1"/>
            </a:solidFill>
            <a:prstDash val="solid"/>
            <a:miter lim="800000"/>
            <a:headEnd type="none" w="sm" len="sm"/>
            <a:tailEnd type="none" w="sm" len="sm"/>
          </a:ln>
          <a:effectLst>
            <a:outerShdw dist="107763" dir="18900000" algn="ctr" rotWithShape="0">
              <a:schemeClr val="lt2">
                <a:alpha val="49803"/>
              </a:schemeClr>
            </a:outerShdw>
          </a:effectLst>
        </p:spPr>
        <p:txBody>
          <a:bodyPr spcFirstLastPara="1" wrap="square" lIns="0" tIns="0" rIns="0" bIns="0" anchor="ctr" anchorCtr="0">
            <a:spAutoFit/>
          </a:bodyPr>
          <a:lstStyle/>
          <a:p>
            <a:pPr marL="0" marR="0" lvl="0" indent="0" algn="just" rtl="0">
              <a:spcBef>
                <a:spcPts val="0"/>
              </a:spcBef>
              <a:spcAft>
                <a:spcPts val="0"/>
              </a:spcAft>
              <a:buNone/>
            </a:pPr>
            <a:r>
              <a:rPr lang="en-US" sz="2400">
                <a:solidFill>
                  <a:schemeClr val="dk1"/>
                </a:solidFill>
                <a:latin typeface="Gill Sans"/>
                <a:ea typeface="Gill Sans"/>
                <a:cs typeface="Gill Sans"/>
                <a:sym typeface="Gill Sans"/>
              </a:rPr>
              <a:t>Activity times and activity floats</a:t>
            </a:r>
            <a:endParaRPr/>
          </a:p>
        </p:txBody>
      </p:sp>
      <p:sp>
        <p:nvSpPr>
          <p:cNvPr id="1742" name="Google Shape;1742;p81"/>
          <p:cNvSpPr/>
          <p:nvPr/>
        </p:nvSpPr>
        <p:spPr>
          <a:xfrm>
            <a:off x="685800" y="381000"/>
            <a:ext cx="21336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Example</a:t>
            </a:r>
            <a:endParaRPr sz="2800" b="1">
              <a:solidFill>
                <a:schemeClr val="dk1"/>
              </a:solidFill>
              <a:latin typeface="Gill Sans"/>
              <a:ea typeface="Gill Sans"/>
              <a:cs typeface="Gill Sans"/>
              <a:sym typeface="Gill Sans"/>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1746"/>
        <p:cNvGrpSpPr/>
        <p:nvPr/>
      </p:nvGrpSpPr>
      <p:grpSpPr>
        <a:xfrm>
          <a:off x="0" y="0"/>
          <a:ext cx="0" cy="0"/>
          <a:chOff x="0" y="0"/>
          <a:chExt cx="0" cy="0"/>
        </a:xfrm>
      </p:grpSpPr>
      <p:sp>
        <p:nvSpPr>
          <p:cNvPr id="1747" name="Google Shape;1747;p82"/>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748" name="Google Shape;1748;p82"/>
          <p:cNvSpPr txBox="1">
            <a:spLocks noGrp="1"/>
          </p:cNvSpPr>
          <p:nvPr>
            <p:ph type="sldNum" idx="12"/>
          </p:nvPr>
        </p:nvSpPr>
        <p:spPr>
          <a:xfrm>
            <a:off x="612648" y="6356350"/>
            <a:ext cx="1981200"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82</a:t>
            </a:fld>
            <a:endParaRPr/>
          </a:p>
        </p:txBody>
      </p:sp>
      <p:sp>
        <p:nvSpPr>
          <p:cNvPr id="1749" name="Google Shape;1749;p82"/>
          <p:cNvSpPr/>
          <p:nvPr/>
        </p:nvSpPr>
        <p:spPr>
          <a:xfrm>
            <a:off x="-900113" y="4702175"/>
            <a:ext cx="9144001" cy="0"/>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graphicFrame>
        <p:nvGraphicFramePr>
          <p:cNvPr id="1750" name="Google Shape;1750;p82"/>
          <p:cNvGraphicFramePr/>
          <p:nvPr/>
        </p:nvGraphicFramePr>
        <p:xfrm>
          <a:off x="990600" y="1812925"/>
          <a:ext cx="7848650" cy="3596640"/>
        </p:xfrm>
        <a:graphic>
          <a:graphicData uri="http://schemas.openxmlformats.org/drawingml/2006/table">
            <a:tbl>
              <a:tblPr>
                <a:noFill/>
                <a:tableStyleId>{291417D9-ABAB-4922-8EDD-8AF73D2927B0}</a:tableStyleId>
              </a:tblPr>
              <a:tblGrid>
                <a:gridCol w="1075275"/>
                <a:gridCol w="846675"/>
                <a:gridCol w="846675"/>
                <a:gridCol w="846675"/>
                <a:gridCol w="846675"/>
                <a:gridCol w="846675"/>
                <a:gridCol w="2540000"/>
              </a:tblGrid>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Activity</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ES</a:t>
                      </a:r>
                      <a:endParaRPr sz="2000" b="1"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EF</a:t>
                      </a:r>
                      <a:endParaRPr sz="2000" b="1" i="0" u="none" strike="noStrike" cap="none">
                        <a:solidFill>
                          <a:schemeClr val="dk1"/>
                        </a:solidFill>
                        <a:latin typeface="Times New Roman"/>
                        <a:ea typeface="Times New Roman"/>
                        <a:cs typeface="Times New Roman"/>
                        <a:sym typeface="Times New Roman"/>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LF</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LS</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TF</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Criticality</a:t>
                      </a:r>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254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A</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rowSpan="5">
                  <a:txBody>
                    <a:bodyPr/>
                    <a:lstStyle/>
                    <a:p>
                      <a:pPr marL="195263" marR="0" lvl="0" indent="-195263" algn="ctr" rtl="0">
                        <a:lnSpc>
                          <a:spcPct val="100000"/>
                        </a:lnSpc>
                        <a:spcBef>
                          <a:spcPts val="0"/>
                        </a:spcBef>
                        <a:spcAft>
                          <a:spcPts val="0"/>
                        </a:spcAft>
                        <a:buClr>
                          <a:schemeClr val="dk1"/>
                        </a:buClr>
                        <a:buSzPts val="2000"/>
                        <a:buFont typeface="Gill Sans"/>
                        <a:buNone/>
                      </a:pPr>
                      <a:endParaRPr sz="2000" b="0" i="0" u="none" strike="noStrike" cap="none">
                        <a:solidFill>
                          <a:schemeClr val="dk1"/>
                        </a:solidFill>
                        <a:latin typeface="Times New Roman"/>
                        <a:ea typeface="Times New Roman"/>
                        <a:cs typeface="Times New Roman"/>
                        <a:sym typeface="Times New Roman"/>
                      </a:endParaRPr>
                    </a:p>
                    <a:p>
                      <a:pPr marL="195263" marR="0" lvl="0" indent="-195263" algn="ctr" rtl="0">
                        <a:lnSpc>
                          <a:spcPct val="100000"/>
                        </a:lnSpc>
                        <a:spcBef>
                          <a:spcPts val="0"/>
                        </a:spcBef>
                        <a:spcAft>
                          <a:spcPts val="0"/>
                        </a:spcAft>
                        <a:buClr>
                          <a:schemeClr val="dk1"/>
                        </a:buClr>
                        <a:buSzPts val="2000"/>
                        <a:buFont typeface="Gill Sans"/>
                        <a:buNone/>
                      </a:pPr>
                      <a:endParaRPr sz="2000" b="0" i="0" u="none" strike="noStrike" cap="none">
                        <a:solidFill>
                          <a:schemeClr val="dk1"/>
                        </a:solidFill>
                        <a:latin typeface="Times New Roman"/>
                        <a:ea typeface="Times New Roman"/>
                        <a:cs typeface="Times New Roman"/>
                        <a:sym typeface="Times New Roman"/>
                      </a:endParaRPr>
                    </a:p>
                    <a:p>
                      <a:pPr marL="195263" marR="0" lvl="0" indent="-195263"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Critical Path</a:t>
                      </a:r>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D</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13</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13</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vMerge="1">
                  <a:txBody>
                    <a:bodyPr/>
                    <a:lstStyle/>
                    <a:p>
                      <a:endParaRPr lang="en-US"/>
                    </a:p>
                  </a:txBody>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F</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13</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21</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21</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13</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vMerge="1">
                  <a:txBody>
                    <a:bodyPr/>
                    <a:lstStyle/>
                    <a:p>
                      <a:endParaRPr lang="en-US"/>
                    </a:p>
                  </a:txBody>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G</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21</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24</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24</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21</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vMerge="1">
                  <a:txBody>
                    <a:bodyPr/>
                    <a:lstStyle/>
                    <a:p>
                      <a:endParaRPr lang="en-US"/>
                    </a:p>
                  </a:txBody>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I</a:t>
                      </a:r>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24</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30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30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24</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0000">
                        <a:alpha val="46666"/>
                      </a:srgbClr>
                    </a:solidFill>
                  </a:tcPr>
                </a:tc>
                <a:tc vMerge="1">
                  <a:txBody>
                    <a:bodyPr/>
                    <a:lstStyle/>
                    <a:p>
                      <a:endParaRPr lang="en-US"/>
                    </a:p>
                  </a:txBody>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H</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24</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28</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30</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26</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a “near critical” path</a:t>
                      </a:r>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FFFF00"/>
                    </a:solidFill>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B</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2D05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2D05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12</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2D05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15</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2D05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8</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2D05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3</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2D050"/>
                    </a:solidFill>
                  </a:tcPr>
                </a:tc>
                <a:tc rowSpan="2">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Third most critical path</a:t>
                      </a:r>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2D050"/>
                    </a:solidFill>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E</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2D05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12</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2D05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18</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2D05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21</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2D05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15</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2D05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3</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92D050"/>
                    </a:solidFill>
                  </a:tcPr>
                </a:tc>
                <a:tc vMerge="1">
                  <a:txBody>
                    <a:bodyPr/>
                    <a:lstStyle/>
                    <a:p>
                      <a:endParaRPr lang="en-US"/>
                    </a:p>
                  </a:txBody>
                  <a:tcPr/>
                </a:tc>
              </a:tr>
              <a:tr h="287350">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1" i="0" u="none" strike="noStrike" cap="none">
                          <a:solidFill>
                            <a:schemeClr val="dk1"/>
                          </a:solidFill>
                          <a:latin typeface="Times New Roman"/>
                          <a:ea typeface="Times New Roman"/>
                          <a:cs typeface="Times New Roman"/>
                          <a:sym typeface="Times New Roman"/>
                        </a:rPr>
                        <a:t>C</a:t>
                      </a:r>
                      <a:endParaRPr sz="2000" b="1" i="0" u="none" strike="noStrike" cap="none">
                        <a:solidFill>
                          <a:schemeClr val="dk1"/>
                        </a:solidFill>
                        <a:latin typeface="Times New Roman"/>
                        <a:ea typeface="Times New Roman"/>
                        <a:cs typeface="Times New Roman"/>
                        <a:sym typeface="Times New Roman"/>
                      </a:endParaRPr>
                    </a:p>
                  </a:txBody>
                  <a:tcPr marL="0" marR="0" marT="0" marB="0">
                    <a:lnL w="254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5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5</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5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9</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5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21</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5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17</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50"/>
                    </a:solidFill>
                  </a:tcPr>
                </a:tc>
                <a:tc>
                  <a:txBody>
                    <a:bodyPr/>
                    <a:lstStyle/>
                    <a:p>
                      <a:pPr marL="195263" marR="0" lvl="0" indent="-195263" algn="ctr" rtl="0">
                        <a:lnSpc>
                          <a:spcPct val="100000"/>
                        </a:lnSpc>
                        <a:spcBef>
                          <a:spcPts val="0"/>
                        </a:spcBef>
                        <a:spcAft>
                          <a:spcPts val="0"/>
                        </a:spcAft>
                        <a:buClr>
                          <a:schemeClr val="dk1"/>
                        </a:buClr>
                        <a:buSzPts val="2400"/>
                        <a:buFont typeface="Times New Roman"/>
                        <a:buNone/>
                      </a:pPr>
                      <a:r>
                        <a:rPr lang="en-US" sz="2400" b="0" i="0" u="none" strike="noStrike" cap="none">
                          <a:solidFill>
                            <a:schemeClr val="dk1"/>
                          </a:solidFill>
                          <a:latin typeface="Times New Roman"/>
                          <a:ea typeface="Times New Roman"/>
                          <a:cs typeface="Times New Roman"/>
                          <a:sym typeface="Times New Roman"/>
                        </a:rPr>
                        <a:t>12</a:t>
                      </a:r>
                      <a:endParaRPr/>
                    </a:p>
                  </a:txBody>
                  <a:tcPr marL="0" marR="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50"/>
                    </a:solidFill>
                  </a:tcPr>
                </a:tc>
                <a:tc>
                  <a:txBody>
                    <a:bodyPr/>
                    <a:lstStyle/>
                    <a:p>
                      <a:pPr marL="195263" marR="0" lvl="0" indent="-195263" algn="ctr" rtl="0">
                        <a:lnSpc>
                          <a:spcPct val="100000"/>
                        </a:lnSpc>
                        <a:spcBef>
                          <a:spcPts val="0"/>
                        </a:spcBef>
                        <a:spcAft>
                          <a:spcPts val="0"/>
                        </a:spcAft>
                        <a:buClr>
                          <a:schemeClr val="dk1"/>
                        </a:buClr>
                        <a:buSzPts val="2000"/>
                        <a:buFont typeface="Times New Roman"/>
                        <a:buNone/>
                      </a:pPr>
                      <a:r>
                        <a:rPr lang="en-US" sz="2000" b="0" i="0" u="none" strike="noStrike" cap="none">
                          <a:solidFill>
                            <a:schemeClr val="dk1"/>
                          </a:solidFill>
                          <a:latin typeface="Times New Roman"/>
                          <a:ea typeface="Times New Roman"/>
                          <a:cs typeface="Times New Roman"/>
                          <a:sym typeface="Times New Roman"/>
                        </a:rPr>
                        <a:t>Path having most float</a:t>
                      </a:r>
                      <a:endParaRPr/>
                    </a:p>
                  </a:txBody>
                  <a:tcPr marL="0" marR="0" marT="0" marB="0">
                    <a:lnL w="12700" cap="flat" cmpd="sng">
                      <a:solidFill>
                        <a:srgbClr val="000000"/>
                      </a:solidFill>
                      <a:prstDash val="solid"/>
                      <a:round/>
                      <a:headEnd type="none" w="sm" len="sm"/>
                      <a:tailEnd type="none" w="sm" len="sm"/>
                    </a:lnL>
                    <a:lnR w="254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00B050"/>
                    </a:solidFill>
                  </a:tcPr>
                </a:tc>
              </a:tr>
            </a:tbl>
          </a:graphicData>
        </a:graphic>
      </p:graphicFrame>
      <p:sp>
        <p:nvSpPr>
          <p:cNvPr id="1751" name="Google Shape;1751;p82"/>
          <p:cNvSpPr/>
          <p:nvPr/>
        </p:nvSpPr>
        <p:spPr>
          <a:xfrm>
            <a:off x="914400" y="1143000"/>
            <a:ext cx="4648200" cy="369888"/>
          </a:xfrm>
          <a:prstGeom prst="rect">
            <a:avLst/>
          </a:prstGeom>
          <a:solidFill>
            <a:schemeClr val="lt1"/>
          </a:solidFill>
          <a:ln w="9525" cap="flat" cmpd="sng">
            <a:solidFill>
              <a:schemeClr val="dk1"/>
            </a:solidFill>
            <a:prstDash val="solid"/>
            <a:miter lim="800000"/>
            <a:headEnd type="none" w="sm" len="sm"/>
            <a:tailEnd type="none" w="sm" len="sm"/>
          </a:ln>
          <a:effectLst>
            <a:outerShdw dist="107763" dir="18900000" algn="ctr" rotWithShape="0">
              <a:schemeClr val="lt2">
                <a:alpha val="49803"/>
              </a:schemeClr>
            </a:outerShdw>
          </a:effectLst>
        </p:spPr>
        <p:txBody>
          <a:bodyPr spcFirstLastPara="1" wrap="square" lIns="0" tIns="0" rIns="0" bIns="0" anchor="ctr" anchorCtr="0">
            <a:spAutoFit/>
          </a:bodyPr>
          <a:lstStyle/>
          <a:p>
            <a:pPr marL="0" marR="0" lvl="0" indent="0" algn="just" rtl="0">
              <a:spcBef>
                <a:spcPts val="0"/>
              </a:spcBef>
              <a:spcAft>
                <a:spcPts val="0"/>
              </a:spcAft>
              <a:buNone/>
            </a:pPr>
            <a:r>
              <a:rPr lang="en-US" sz="2400">
                <a:solidFill>
                  <a:schemeClr val="dk1"/>
                </a:solidFill>
                <a:latin typeface="Gill Sans"/>
                <a:ea typeface="Gill Sans"/>
                <a:cs typeface="Gill Sans"/>
                <a:sym typeface="Gill Sans"/>
              </a:rPr>
              <a:t>Critical path and subcritical paths</a:t>
            </a:r>
            <a:endParaRPr/>
          </a:p>
        </p:txBody>
      </p:sp>
      <p:sp>
        <p:nvSpPr>
          <p:cNvPr id="1752" name="Google Shape;1752;p82"/>
          <p:cNvSpPr/>
          <p:nvPr/>
        </p:nvSpPr>
        <p:spPr>
          <a:xfrm>
            <a:off x="685800" y="381000"/>
            <a:ext cx="2133600" cy="515938"/>
          </a:xfrm>
          <a:prstGeom prst="rect">
            <a:avLst/>
          </a:prstGeom>
          <a:solidFill>
            <a:schemeClr val="lt1"/>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rgbClr val="CC3300"/>
              </a:buClr>
              <a:buSzPts val="3360"/>
              <a:buFont typeface="Arimo"/>
              <a:buChar char="&lt;"/>
            </a:pPr>
            <a:r>
              <a:rPr lang="en-US" sz="2800" b="1">
                <a:solidFill>
                  <a:srgbClr val="CC3300"/>
                </a:solidFill>
                <a:latin typeface="Gill Sans"/>
                <a:ea typeface="Gill Sans"/>
                <a:cs typeface="Gill Sans"/>
                <a:sym typeface="Gill Sans"/>
              </a:rPr>
              <a:t>Example</a:t>
            </a:r>
            <a:endParaRPr sz="2800" b="1">
              <a:solidFill>
                <a:schemeClr val="dk1"/>
              </a:solidFill>
              <a:latin typeface="Gill Sans"/>
              <a:ea typeface="Gill Sans"/>
              <a:cs typeface="Gill Sans"/>
              <a:sym typeface="Gill Sans"/>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1756"/>
        <p:cNvGrpSpPr/>
        <p:nvPr/>
      </p:nvGrpSpPr>
      <p:grpSpPr>
        <a:xfrm>
          <a:off x="0" y="0"/>
          <a:ext cx="0" cy="0"/>
          <a:chOff x="0" y="0"/>
          <a:chExt cx="0" cy="0"/>
        </a:xfrm>
      </p:grpSpPr>
      <p:sp>
        <p:nvSpPr>
          <p:cNvPr id="1757" name="Google Shape;1757;p83"/>
          <p:cNvSpPr txBox="1">
            <a:spLocks noGrp="1"/>
          </p:cNvSpPr>
          <p:nvPr>
            <p:ph type="dt" idx="10"/>
          </p:nvPr>
        </p:nvSpPr>
        <p:spPr>
          <a:xfrm>
            <a:off x="6400800" y="6356350"/>
            <a:ext cx="2289048" cy="36576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11/14/2023 10:52 AM</a:t>
            </a:r>
            <a:endParaRPr/>
          </a:p>
        </p:txBody>
      </p:sp>
      <p:sp>
        <p:nvSpPr>
          <p:cNvPr id="1758" name="Google Shape;1758;p83"/>
          <p:cNvSpPr txBox="1">
            <a:spLocks noGrp="1"/>
          </p:cNvSpPr>
          <p:nvPr>
            <p:ph type="sldNum" idx="12"/>
          </p:nvPr>
        </p:nvSpPr>
        <p:spPr>
          <a:xfrm>
            <a:off x="2898648" y="6356350"/>
            <a:ext cx="3505200" cy="365760"/>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2"/>
                </a:solidFill>
                <a:latin typeface="Gill Sans"/>
                <a:ea typeface="Gill Sans"/>
                <a:cs typeface="Gill Sans"/>
                <a:sym typeface="Gill Sans"/>
              </a:rPr>
              <a:pPr marL="0" marR="0" lvl="0" indent="0" algn="r" rtl="0">
                <a:spcBef>
                  <a:spcPts val="0"/>
                </a:spcBef>
                <a:spcAft>
                  <a:spcPts val="0"/>
                </a:spcAft>
                <a:buNone/>
              </a:pPr>
              <a:t>83</a:t>
            </a:fld>
            <a:endParaRPr sz="1400">
              <a:solidFill>
                <a:schemeClr val="dk2"/>
              </a:solidFill>
              <a:latin typeface="Gill Sans"/>
              <a:ea typeface="Gill Sans"/>
              <a:cs typeface="Gill Sans"/>
              <a:sym typeface="Gill Sans"/>
            </a:endParaRPr>
          </a:p>
        </p:txBody>
      </p:sp>
      <p:sp>
        <p:nvSpPr>
          <p:cNvPr id="1759" name="Google Shape;1759;p83"/>
          <p:cNvSpPr txBox="1">
            <a:spLocks noGrp="1"/>
          </p:cNvSpPr>
          <p:nvPr>
            <p:ph type="body" idx="1"/>
          </p:nvPr>
        </p:nvSpPr>
        <p:spPr>
          <a:xfrm>
            <a:off x="990600" y="1352550"/>
            <a:ext cx="6705600" cy="369888"/>
          </a:xfrm>
          <a:prstGeom prst="rect">
            <a:avLst/>
          </a:prstGeom>
          <a:solidFill>
            <a:srgbClr val="E1E4EC"/>
          </a:solidFill>
          <a:ln w="9525" cap="flat" cmpd="sng">
            <a:solidFill>
              <a:schemeClr val="dk2"/>
            </a:solidFill>
            <a:prstDash val="solid"/>
            <a:round/>
            <a:headEnd type="none" w="sm" len="sm"/>
            <a:tailEnd type="none" w="sm" len="sm"/>
          </a:ln>
          <a:effectLst>
            <a:outerShdw dist="107763" dir="18900000" algn="ctr" rotWithShape="0">
              <a:schemeClr val="lt2">
                <a:alpha val="49803"/>
              </a:schemeClr>
            </a:outerShdw>
          </a:effectLst>
        </p:spPr>
        <p:txBody>
          <a:bodyPr spcFirstLastPara="1" wrap="square" lIns="91425" tIns="45700" rIns="91425" bIns="45700" anchor="t" anchorCtr="0">
            <a:normAutofit fontScale="85000" lnSpcReduction="20000"/>
          </a:bodyPr>
          <a:lstStyle/>
          <a:p>
            <a:pPr marL="0" lvl="0" indent="0" algn="just" rtl="0">
              <a:lnSpc>
                <a:spcPct val="120000"/>
              </a:lnSpc>
              <a:spcBef>
                <a:spcPts val="0"/>
              </a:spcBef>
              <a:spcAft>
                <a:spcPts val="0"/>
              </a:spcAft>
              <a:buClr>
                <a:srgbClr val="CC3300"/>
              </a:buClr>
              <a:buSzPct val="76000"/>
              <a:buFont typeface="Gill Sans"/>
              <a:buNone/>
            </a:pPr>
            <a:r>
              <a:rPr lang="en-US" sz="2000" b="1"/>
              <a:t>Installation of a new machine and training the operator</a:t>
            </a:r>
            <a:endParaRPr/>
          </a:p>
        </p:txBody>
      </p:sp>
      <p:graphicFrame>
        <p:nvGraphicFramePr>
          <p:cNvPr id="1760" name="Google Shape;1760;p83"/>
          <p:cNvGraphicFramePr/>
          <p:nvPr/>
        </p:nvGraphicFramePr>
        <p:xfrm>
          <a:off x="990600" y="1981200"/>
          <a:ext cx="7772400" cy="3114120"/>
        </p:xfrm>
        <a:graphic>
          <a:graphicData uri="http://schemas.openxmlformats.org/drawingml/2006/table">
            <a:tbl>
              <a:tblPr firstRow="1" bandRow="1">
                <a:noFill/>
                <a:tableStyleId>{3BFD2DC7-DF66-4FB2-928B-E176ED8F7093}</a:tableStyleId>
              </a:tblPr>
              <a:tblGrid>
                <a:gridCol w="838200"/>
                <a:gridCol w="4191000"/>
                <a:gridCol w="1066800"/>
                <a:gridCol w="685800"/>
                <a:gridCol w="990600"/>
              </a:tblGrid>
              <a:tr h="370850">
                <a:tc>
                  <a:txBody>
                    <a:bodyPr/>
                    <a:lstStyle/>
                    <a:p>
                      <a:pPr marL="0" marR="0" lvl="0" indent="0" algn="ctr" rtl="0">
                        <a:spcBef>
                          <a:spcPts val="0"/>
                        </a:spcBef>
                        <a:spcAft>
                          <a:spcPts val="0"/>
                        </a:spcAft>
                        <a:buNone/>
                      </a:pPr>
                      <a:r>
                        <a:rPr lang="en-US" sz="1400"/>
                        <a:t>Activity Code</a:t>
                      </a:r>
                      <a:endParaRPr sz="14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a:t>Activity Description</a:t>
                      </a:r>
                      <a:endParaRPr sz="14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a:t>Depends on</a:t>
                      </a:r>
                      <a:endParaRPr sz="14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a:t>Level</a:t>
                      </a:r>
                      <a:endParaRPr sz="14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400"/>
                        <a:t>Duration</a:t>
                      </a:r>
                      <a:endParaRPr/>
                    </a:p>
                    <a:p>
                      <a:pPr marL="0" marR="0" lvl="0" indent="0" algn="ctr" rtl="0">
                        <a:spcBef>
                          <a:spcPts val="0"/>
                        </a:spcBef>
                        <a:spcAft>
                          <a:spcPts val="0"/>
                        </a:spcAft>
                        <a:buNone/>
                      </a:pPr>
                      <a:r>
                        <a:rPr lang="en-US" sz="1400"/>
                        <a:t>(day)</a:t>
                      </a:r>
                      <a:endParaRPr sz="1400" b="1">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r>
                        <a:rPr lang="en-US" sz="1600"/>
                        <a:t>100</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Inspect the machine after installation</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300</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4</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1</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r>
                        <a:rPr lang="en-US" sz="1600"/>
                        <a:t>200</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Hire the operator</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None</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1</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25</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r>
                        <a:rPr lang="en-US" sz="1600"/>
                        <a:t>300</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Install the new machine</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500, 400</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3</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2</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r>
                        <a:rPr lang="en-US" sz="1600"/>
                        <a:t>400</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Inspect and store the machine after delivery</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700</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2</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1</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r>
                        <a:rPr lang="en-US" sz="1600"/>
                        <a:t>500</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Hire labor to install the new machine</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None</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1</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20</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r>
                        <a:rPr lang="en-US" sz="1600"/>
                        <a:t>600</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Train the operator</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200, 300</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4</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3</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370850">
                <a:tc>
                  <a:txBody>
                    <a:bodyPr/>
                    <a:lstStyle/>
                    <a:p>
                      <a:pPr marL="0" marR="0" lvl="0" indent="0" algn="ctr" rtl="0">
                        <a:spcBef>
                          <a:spcPts val="0"/>
                        </a:spcBef>
                        <a:spcAft>
                          <a:spcPts val="0"/>
                        </a:spcAft>
                        <a:buNone/>
                      </a:pPr>
                      <a:r>
                        <a:rPr lang="en-US" sz="1600"/>
                        <a:t>700</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spcBef>
                          <a:spcPts val="0"/>
                        </a:spcBef>
                        <a:spcAft>
                          <a:spcPts val="0"/>
                        </a:spcAft>
                        <a:buNone/>
                      </a:pPr>
                      <a:r>
                        <a:rPr lang="en-US" sz="1600"/>
                        <a:t>Order and deliver the new machine</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None</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1</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600"/>
                        <a:t>30</a:t>
                      </a:r>
                      <a:endParaRPr sz="160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
        <p:nvSpPr>
          <p:cNvPr id="1761" name="Google Shape;1761;p83"/>
          <p:cNvSpPr/>
          <p:nvPr/>
        </p:nvSpPr>
        <p:spPr>
          <a:xfrm>
            <a:off x="685800" y="304800"/>
            <a:ext cx="2667000" cy="533400"/>
          </a:xfrm>
          <a:prstGeom prst="rect">
            <a:avLst/>
          </a:prstGeom>
          <a:solidFill>
            <a:srgbClr val="E1E4EC"/>
          </a:solidFill>
          <a:ln w="9525" cap="flat" cmpd="sng">
            <a:solidFill>
              <a:schemeClr val="dk2"/>
            </a:solidFill>
            <a:prstDash val="solid"/>
            <a:miter lim="800000"/>
            <a:headEnd type="none" w="sm" len="sm"/>
            <a:tailEnd type="none" w="sm" len="sm"/>
          </a:ln>
        </p:spPr>
        <p:txBody>
          <a:bodyPr spcFirstLastPara="1" wrap="square" lIns="0" tIns="0" rIns="0" bIns="0" anchor="t" anchorCtr="0">
            <a:noAutofit/>
          </a:bodyPr>
          <a:lstStyle/>
          <a:p>
            <a:pPr marL="381000" marR="0" lvl="0" indent="-381000" algn="l" rtl="0">
              <a:spcBef>
                <a:spcPts val="0"/>
              </a:spcBef>
              <a:spcAft>
                <a:spcPts val="0"/>
              </a:spcAft>
              <a:buClr>
                <a:schemeClr val="dk1"/>
              </a:buClr>
              <a:buSzPts val="3360"/>
              <a:buFont typeface="Arimo"/>
              <a:buChar char="&lt;"/>
            </a:pPr>
            <a:r>
              <a:rPr lang="en-US" sz="2800" b="1">
                <a:solidFill>
                  <a:schemeClr val="dk1"/>
                </a:solidFill>
                <a:latin typeface="Gill Sans"/>
                <a:ea typeface="Gill Sans"/>
                <a:cs typeface="Gill Sans"/>
                <a:sym typeface="Gill Sans"/>
              </a:rPr>
              <a:t>Case Study</a:t>
            </a:r>
            <a:endParaRPr sz="2800" b="1">
              <a:solidFill>
                <a:schemeClr val="dk1"/>
              </a:solidFill>
              <a:latin typeface="Gill Sans"/>
              <a:ea typeface="Gill Sans"/>
              <a:cs typeface="Gill Sans"/>
              <a:sym typeface="Gill Sans"/>
            </a:endParaRPr>
          </a:p>
          <a:p>
            <a:pPr marL="381000" marR="0" lvl="0" indent="-167640" algn="l" rtl="0">
              <a:spcBef>
                <a:spcPts val="560"/>
              </a:spcBef>
              <a:spcAft>
                <a:spcPts val="0"/>
              </a:spcAft>
              <a:buClr>
                <a:schemeClr val="dk1"/>
              </a:buClr>
              <a:buSzPts val="3360"/>
              <a:buFont typeface="Arimo"/>
              <a:buNone/>
            </a:pPr>
            <a:endParaRPr sz="2800" b="1">
              <a:solidFill>
                <a:schemeClr val="dk1"/>
              </a:solidFill>
              <a:latin typeface="Gill Sans"/>
              <a:ea typeface="Gill Sans"/>
              <a:cs typeface="Gill Sans"/>
              <a:sym typeface="Gill Sans"/>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1765"/>
        <p:cNvGrpSpPr/>
        <p:nvPr/>
      </p:nvGrpSpPr>
      <p:grpSpPr>
        <a:xfrm>
          <a:off x="0" y="0"/>
          <a:ext cx="0" cy="0"/>
          <a:chOff x="0" y="0"/>
          <a:chExt cx="0" cy="0"/>
        </a:xfrm>
      </p:grpSpPr>
      <p:sp>
        <p:nvSpPr>
          <p:cNvPr id="1766" name="Google Shape;1766;p84"/>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CPM (Critical Path Method)</a:t>
            </a:r>
            <a:endParaRPr/>
          </a:p>
        </p:txBody>
      </p:sp>
      <p:sp>
        <p:nvSpPr>
          <p:cNvPr id="1767" name="Google Shape;1767;p84"/>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In project management, the critical path is the longest sequence of tasks that must be completed to execute a project. The tasks on the critical path are called critical activities because if they’re delayed, the whole project completion will be delayed. To find the critical path, project managers use the critical path method (CPM).</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1771"/>
        <p:cNvGrpSpPr/>
        <p:nvPr/>
      </p:nvGrpSpPr>
      <p:grpSpPr>
        <a:xfrm>
          <a:off x="0" y="0"/>
          <a:ext cx="0" cy="0"/>
          <a:chOff x="0" y="0"/>
          <a:chExt cx="0" cy="0"/>
        </a:xfrm>
      </p:grpSpPr>
      <p:sp>
        <p:nvSpPr>
          <p:cNvPr id="1772" name="Google Shape;1772;p85"/>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2"/>
              </a:buClr>
              <a:buSzPct val="100000"/>
              <a:buFont typeface="Bookman Old Style"/>
              <a:buNone/>
            </a:pPr>
            <a:r>
              <a:rPr lang="en-US"/>
              <a:t>PERT (Program Evaluation and Review Technique)</a:t>
            </a:r>
            <a:endParaRPr/>
          </a:p>
        </p:txBody>
      </p:sp>
      <p:sp>
        <p:nvSpPr>
          <p:cNvPr id="1773" name="Google Shape;1773;p85"/>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76000"/>
              <a:buChar char="🞂"/>
            </a:pPr>
            <a:r>
              <a:rPr lang="en-US"/>
              <a:t>Program Evaluation Review Technique (PERT) is a project management planning tool used to calculate the amount of time it will take to realistically finish a project.</a:t>
            </a:r>
            <a:endParaRPr/>
          </a:p>
          <a:p>
            <a:pPr marL="274320" lvl="0" indent="-274320" algn="l" rtl="0">
              <a:spcBef>
                <a:spcPts val="600"/>
              </a:spcBef>
              <a:spcAft>
                <a:spcPts val="0"/>
              </a:spcAft>
              <a:buSzPct val="76000"/>
              <a:buChar char="🞂"/>
            </a:pPr>
            <a:r>
              <a:rPr lang="en-US"/>
              <a:t>PERT charts are used to plan tasks within a project — making it easier to schedule deliverables and coordinate with team members.</a:t>
            </a:r>
            <a:endParaRPr/>
          </a:p>
          <a:p>
            <a:pPr marL="274320" lvl="0" indent="-274320" algn="l" rtl="0">
              <a:spcBef>
                <a:spcPts val="600"/>
              </a:spcBef>
              <a:spcAft>
                <a:spcPts val="0"/>
              </a:spcAft>
              <a:buSzPct val="76000"/>
              <a:buChar char="🞂"/>
            </a:pPr>
            <a:r>
              <a:rPr lang="en-US"/>
              <a:t>PERT charts were created in the 1950s to manage the creation of weapons and defense projects for the US Navy. While PERT was being introduced in the Navy, the private sector simultaneously gave rise to a similar method called critical path.</a:t>
            </a:r>
            <a:endParaRPr/>
          </a:p>
          <a:p>
            <a:pPr marL="274320" lvl="0" indent="-274320" algn="l" rtl="0">
              <a:spcBef>
                <a:spcPts val="600"/>
              </a:spcBef>
              <a:spcAft>
                <a:spcPts val="0"/>
              </a:spcAft>
              <a:buSzPct val="76000"/>
              <a:buNone/>
            </a:pPr>
            <a:endParaRPr/>
          </a:p>
          <a:p>
            <a:pPr marL="274320" lvl="0" indent="-274320" algn="l" rtl="0">
              <a:spcBef>
                <a:spcPts val="600"/>
              </a:spcBef>
              <a:spcAft>
                <a:spcPts val="0"/>
              </a:spcAft>
              <a:buSzPct val="76000"/>
              <a:buNone/>
            </a:pPr>
            <a:r>
              <a:rPr lang="en-US" sz="1700"/>
              <a:t>Source: </a:t>
            </a:r>
            <a:r>
              <a:rPr lang="en-US" sz="1700" u="sng">
                <a:solidFill>
                  <a:schemeClr val="hlink"/>
                </a:solidFill>
                <a:hlinkClick r:id="rId3"/>
              </a:rPr>
              <a:t>https://www.wrike.com/project-management-guide/faq/what-is-pert-in-project-management/</a:t>
            </a:r>
            <a:r>
              <a:rPr lang="en-US" sz="1700"/>
              <a:t> </a:t>
            </a:r>
            <a:endParaRPr sz="170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1777"/>
        <p:cNvGrpSpPr/>
        <p:nvPr/>
      </p:nvGrpSpPr>
      <p:grpSpPr>
        <a:xfrm>
          <a:off x="0" y="0"/>
          <a:ext cx="0" cy="0"/>
          <a:chOff x="0" y="0"/>
          <a:chExt cx="0" cy="0"/>
        </a:xfrm>
      </p:grpSpPr>
      <p:sp>
        <p:nvSpPr>
          <p:cNvPr id="1778" name="Google Shape;1778;p86"/>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fontScale="90000"/>
          </a:bodyPr>
          <a:lstStyle/>
          <a:p>
            <a:pPr marL="0" lvl="0" indent="0" algn="l" rtl="0">
              <a:spcBef>
                <a:spcPts val="0"/>
              </a:spcBef>
              <a:spcAft>
                <a:spcPts val="0"/>
              </a:spcAft>
              <a:buClr>
                <a:schemeClr val="dk2"/>
              </a:buClr>
              <a:buSzPct val="100000"/>
              <a:buFont typeface="Bookman Old Style"/>
              <a:buNone/>
            </a:pPr>
            <a:r>
              <a:rPr lang="en-US"/>
              <a:t>PERT (Program Evaluation and Review Technique) cont..</a:t>
            </a:r>
            <a:endParaRPr/>
          </a:p>
        </p:txBody>
      </p:sp>
      <p:sp>
        <p:nvSpPr>
          <p:cNvPr id="1779" name="Google Shape;1779;p86"/>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76000"/>
              <a:buChar char="🞂"/>
            </a:pPr>
            <a:r>
              <a:rPr lang="en-US" sz="1800"/>
              <a:t>The term "PERT" stands for "Program Evaluation and Review Technique." PERT is a project management tool that is used to estimate the duration of activities in a project. The PERT method uses </a:t>
            </a:r>
            <a:r>
              <a:rPr lang="en-US" sz="1800" b="1"/>
              <a:t>three time estimates</a:t>
            </a:r>
            <a:r>
              <a:rPr lang="en-US" sz="1800"/>
              <a:t> for each activity:</a:t>
            </a:r>
            <a:endParaRPr/>
          </a:p>
          <a:p>
            <a:pPr marL="274320" lvl="0" indent="-274320" algn="l" rtl="0">
              <a:spcBef>
                <a:spcPts val="600"/>
              </a:spcBef>
              <a:spcAft>
                <a:spcPts val="0"/>
              </a:spcAft>
              <a:buSzPct val="76000"/>
              <a:buChar char="🞂"/>
            </a:pPr>
            <a:r>
              <a:rPr lang="en-US" sz="1800" b="1"/>
              <a:t>Optimistic Time (O): </a:t>
            </a:r>
            <a:r>
              <a:rPr lang="en-US" sz="1800"/>
              <a:t>This is the shortest time that an activity can be completed if everything goes perfectly.</a:t>
            </a:r>
            <a:endParaRPr/>
          </a:p>
          <a:p>
            <a:pPr marL="274320" lvl="0" indent="-274320" algn="l" rtl="0">
              <a:spcBef>
                <a:spcPts val="600"/>
              </a:spcBef>
              <a:spcAft>
                <a:spcPts val="0"/>
              </a:spcAft>
              <a:buSzPct val="76000"/>
              <a:buChar char="🞂"/>
            </a:pPr>
            <a:r>
              <a:rPr lang="en-US" sz="1800" b="1"/>
              <a:t>Most Likely Time (M): </a:t>
            </a:r>
            <a:r>
              <a:rPr lang="en-US" sz="1800"/>
              <a:t>This is the best estimate of the time an activity will take, considering normal variations and circumstances.</a:t>
            </a:r>
            <a:endParaRPr/>
          </a:p>
          <a:p>
            <a:pPr marL="274320" lvl="0" indent="-274320" algn="l" rtl="0">
              <a:spcBef>
                <a:spcPts val="600"/>
              </a:spcBef>
              <a:spcAft>
                <a:spcPts val="0"/>
              </a:spcAft>
              <a:buSzPct val="76000"/>
              <a:buChar char="🞂"/>
            </a:pPr>
            <a:r>
              <a:rPr lang="en-US" sz="1800" b="1"/>
              <a:t>Pessimistic Time (P): </a:t>
            </a:r>
            <a:r>
              <a:rPr lang="en-US" sz="1800"/>
              <a:t>This is the longest time an activity might take if there are unexpected delays or issues.</a:t>
            </a:r>
            <a:endParaRPr/>
          </a:p>
          <a:p>
            <a:pPr marL="274320" lvl="0" indent="-274320" algn="l" rtl="0">
              <a:spcBef>
                <a:spcPts val="600"/>
              </a:spcBef>
              <a:spcAft>
                <a:spcPts val="0"/>
              </a:spcAft>
              <a:buSzPct val="76000"/>
              <a:buChar char="🞂"/>
            </a:pPr>
            <a:r>
              <a:rPr lang="en-US" sz="1800"/>
              <a:t>To calculate the mean duration (expected duration) for an activity using PERT, you can use the following formula:</a:t>
            </a:r>
            <a:endParaRPr/>
          </a:p>
          <a:p>
            <a:pPr marL="274320" lvl="0" indent="-274320" algn="l" rtl="0">
              <a:spcBef>
                <a:spcPts val="600"/>
              </a:spcBef>
              <a:spcAft>
                <a:spcPts val="0"/>
              </a:spcAft>
              <a:buSzPct val="76000"/>
              <a:buChar char="🞂"/>
            </a:pPr>
            <a:r>
              <a:rPr lang="en-US" sz="1800"/>
              <a:t>Mean (Expected) Duration = (O + 4M + P) / 6</a:t>
            </a:r>
            <a:endParaRPr/>
          </a:p>
          <a:p>
            <a:pPr marL="274320" lvl="0" indent="-274320" algn="l" rtl="0">
              <a:spcBef>
                <a:spcPts val="600"/>
              </a:spcBef>
              <a:spcAft>
                <a:spcPts val="0"/>
              </a:spcAft>
              <a:buSzPct val="76000"/>
              <a:buChar char="🞂"/>
            </a:pPr>
            <a:r>
              <a:rPr lang="en-US" sz="1800"/>
              <a:t>This formula gives a weighted average of the three time estimates, with more weight placed on the "Most Likely Time." It helps in generating a more realistic estimate for the activity's duration, taking into account both optimistic and pessimistic scenarios.</a:t>
            </a:r>
            <a:endParaRPr/>
          </a:p>
          <a:p>
            <a:pPr marL="274320" lvl="0" indent="-274320" algn="l" rtl="0">
              <a:spcBef>
                <a:spcPts val="600"/>
              </a:spcBef>
              <a:spcAft>
                <a:spcPts val="0"/>
              </a:spcAft>
              <a:buSzPct val="76000"/>
              <a:buChar char="🞂"/>
            </a:pPr>
            <a:r>
              <a:rPr lang="en-US" sz="1800"/>
              <a:t>In the context of a larger project, you can use these mean durations for individual activities to estimate the overall project duration. PERT is especially useful for projects with a high degree of uncertainty and variability in activity durations.</a:t>
            </a:r>
            <a:endParaRPr/>
          </a:p>
          <a:p>
            <a:pPr marL="274320" lvl="0" indent="-198455" algn="l" rtl="0">
              <a:spcBef>
                <a:spcPts val="600"/>
              </a:spcBef>
              <a:spcAft>
                <a:spcPts val="0"/>
              </a:spcAft>
              <a:buSzPct val="76000"/>
              <a:buNone/>
            </a:pPr>
            <a:endParaRPr sz="17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1783"/>
        <p:cNvGrpSpPr/>
        <p:nvPr/>
      </p:nvGrpSpPr>
      <p:grpSpPr>
        <a:xfrm>
          <a:off x="0" y="0"/>
          <a:ext cx="0" cy="0"/>
          <a:chOff x="0" y="0"/>
          <a:chExt cx="0" cy="0"/>
        </a:xfrm>
      </p:grpSpPr>
      <p:sp>
        <p:nvSpPr>
          <p:cNvPr id="1784" name="Google Shape;1784;p87"/>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Homework/Assignment</a:t>
            </a:r>
            <a:endParaRPr/>
          </a:p>
        </p:txBody>
      </p:sp>
      <p:sp>
        <p:nvSpPr>
          <p:cNvPr id="1785" name="Google Shape;1785;p87"/>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274320" algn="l" rtl="0">
              <a:spcBef>
                <a:spcPts val="0"/>
              </a:spcBef>
              <a:spcAft>
                <a:spcPts val="0"/>
              </a:spcAft>
              <a:buSzPts val="1976"/>
              <a:buChar char="🞂"/>
            </a:pPr>
            <a:r>
              <a:rPr lang="en-US"/>
              <a:t>Draw WBS &amp; CPM for your projects</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1789"/>
        <p:cNvGrpSpPr/>
        <p:nvPr/>
      </p:nvGrpSpPr>
      <p:grpSpPr>
        <a:xfrm>
          <a:off x="0" y="0"/>
          <a:ext cx="0" cy="0"/>
          <a:chOff x="0" y="0"/>
          <a:chExt cx="0" cy="0"/>
        </a:xfrm>
      </p:grpSpPr>
      <p:sp>
        <p:nvSpPr>
          <p:cNvPr id="1790" name="Google Shape;1790;p88"/>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Questions and Discussion</a:t>
            </a:r>
            <a:endParaRPr/>
          </a:p>
        </p:txBody>
      </p:sp>
      <p:sp>
        <p:nvSpPr>
          <p:cNvPr id="1791" name="Google Shape;1791;p88"/>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a:bodyPr>
          <a:lstStyle/>
          <a:p>
            <a:pPr marL="274320" lvl="0" indent="-148844" algn="l" rtl="0">
              <a:spcBef>
                <a:spcPts val="0"/>
              </a:spcBef>
              <a:spcAft>
                <a:spcPts val="0"/>
              </a:spcAft>
              <a:buSzPts val="1976"/>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9"/>
          <p:cNvSpPr txBox="1">
            <a:spLocks noGrp="1"/>
          </p:cNvSpPr>
          <p:nvPr>
            <p:ph type="title"/>
          </p:nvPr>
        </p:nvSpPr>
        <p:spPr>
          <a:xfrm>
            <a:off x="457200" y="152400"/>
            <a:ext cx="8229600" cy="990600"/>
          </a:xfrm>
          <a:prstGeom prst="rect">
            <a:avLst/>
          </a:prstGeom>
          <a:noFill/>
          <a:ln>
            <a:noFill/>
          </a:ln>
        </p:spPr>
        <p:txBody>
          <a:bodyPr spcFirstLastPara="1" wrap="square" lIns="91425" tIns="45700" rIns="91425" bIns="45700" anchor="b" anchorCtr="0">
            <a:normAutofit/>
          </a:bodyPr>
          <a:lstStyle/>
          <a:p>
            <a:pPr marL="0" lvl="0" indent="0" algn="l" rtl="0">
              <a:spcBef>
                <a:spcPts val="0"/>
              </a:spcBef>
              <a:spcAft>
                <a:spcPts val="0"/>
              </a:spcAft>
              <a:buClr>
                <a:schemeClr val="dk2"/>
              </a:buClr>
              <a:buSzPts val="3200"/>
              <a:buFont typeface="Bookman Old Style"/>
              <a:buNone/>
            </a:pPr>
            <a:r>
              <a:rPr lang="en-US"/>
              <a:t>Scope planning</a:t>
            </a:r>
            <a:endParaRPr/>
          </a:p>
        </p:txBody>
      </p:sp>
      <p:sp>
        <p:nvSpPr>
          <p:cNvPr id="174" name="Google Shape;174;p9"/>
          <p:cNvSpPr txBox="1">
            <a:spLocks noGrp="1"/>
          </p:cNvSpPr>
          <p:nvPr>
            <p:ph type="body" idx="1"/>
          </p:nvPr>
        </p:nvSpPr>
        <p:spPr>
          <a:xfrm>
            <a:off x="457200" y="1219200"/>
            <a:ext cx="8229600" cy="4937760"/>
          </a:xfrm>
          <a:prstGeom prst="rect">
            <a:avLst/>
          </a:prstGeom>
          <a:noFill/>
          <a:ln>
            <a:noFill/>
          </a:ln>
        </p:spPr>
        <p:txBody>
          <a:bodyPr spcFirstLastPara="1" wrap="square" lIns="91425" tIns="45700" rIns="91425" bIns="45700" anchor="t" anchorCtr="0">
            <a:normAutofit fontScale="92500" lnSpcReduction="10000"/>
          </a:bodyPr>
          <a:lstStyle/>
          <a:p>
            <a:pPr marL="274320" lvl="0" indent="-274320" algn="l" rtl="0">
              <a:spcBef>
                <a:spcPts val="0"/>
              </a:spcBef>
              <a:spcAft>
                <a:spcPts val="0"/>
              </a:spcAft>
              <a:buSzPct val="76000"/>
              <a:buChar char="🞂"/>
            </a:pPr>
            <a:r>
              <a:rPr lang="en-US"/>
              <a:t>You always want to know exactly </a:t>
            </a:r>
            <a:r>
              <a:rPr lang="en-US" b="1"/>
              <a:t>what work has to be done to finish your project</a:t>
            </a:r>
            <a:r>
              <a:rPr lang="en-US"/>
              <a:t> BEFORE you start it. You've got a collection of team members, and you need to know exactly what they're going to do to build your product or meet the project's objectives. </a:t>
            </a:r>
            <a:endParaRPr/>
          </a:p>
          <a:p>
            <a:pPr marL="274320" lvl="0" indent="-274320" algn="l" rtl="0">
              <a:spcBef>
                <a:spcPts val="600"/>
              </a:spcBef>
              <a:spcAft>
                <a:spcPts val="0"/>
              </a:spcAft>
              <a:buSzPct val="76000"/>
              <a:buChar char="🞂"/>
            </a:pPr>
            <a:r>
              <a:rPr lang="en-US"/>
              <a:t>The scope planning process is the very first thing you do to manage your scope. Project scope planning is concerned with defining all of the work of the project and only the work needed to successfully meet the project objectives. </a:t>
            </a:r>
            <a:endParaRPr/>
          </a:p>
          <a:p>
            <a:pPr marL="274320" lvl="0" indent="-274320" algn="l" rtl="0">
              <a:spcBef>
                <a:spcPts val="600"/>
              </a:spcBef>
              <a:spcAft>
                <a:spcPts val="0"/>
              </a:spcAft>
              <a:buSzPct val="76000"/>
              <a:buChar char="🞂"/>
            </a:pPr>
            <a:r>
              <a:rPr lang="en-US"/>
              <a:t>The whole idea here is that when you start the project, you need to have a clear picture of all the work that needs to happen on your project, and as the project progresses, you need to keep that scope up to date and written down in the project's scope management plan.</a:t>
            </a:r>
            <a:endParaRPr/>
          </a:p>
        </p:txBody>
      </p:sp>
    </p:spTree>
  </p:cSld>
  <p:clrMapOvr>
    <a:masterClrMapping/>
  </p:clrMapOvr>
</p:sld>
</file>

<file path=ppt/theme/theme1.xml><?xml version="1.0" encoding="utf-8"?>
<a:theme xmlns:a="http://schemas.openxmlformats.org/drawingml/2006/main"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TotalTime>
  <Words>5872</Words>
  <Application>Microsoft Office PowerPoint</Application>
  <PresentationFormat>On-screen Show (4:3)</PresentationFormat>
  <Paragraphs>1592</Paragraphs>
  <Slides>88</Slides>
  <Notes>88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88</vt:i4>
      </vt:variant>
    </vt:vector>
  </HeadingPairs>
  <TitlesOfParts>
    <vt:vector size="97" baseType="lpstr">
      <vt:lpstr>Arial</vt:lpstr>
      <vt:lpstr>Bookman Old Style</vt:lpstr>
      <vt:lpstr>Noto Sans Symbols</vt:lpstr>
      <vt:lpstr>Gill Sans</vt:lpstr>
      <vt:lpstr>Comic Sans MS</vt:lpstr>
      <vt:lpstr>Arimo</vt:lpstr>
      <vt:lpstr>Times New Roman</vt:lpstr>
      <vt:lpstr>Calibri</vt:lpstr>
      <vt:lpstr>Origin</vt:lpstr>
      <vt:lpstr>Introduction to IT Project Management and Entrepreneurship</vt:lpstr>
      <vt:lpstr>Agenda</vt:lpstr>
      <vt:lpstr>Project Planning</vt:lpstr>
      <vt:lpstr>Definition of Planning</vt:lpstr>
      <vt:lpstr>Why planning is necessary?</vt:lpstr>
      <vt:lpstr>Why planning is necessary?</vt:lpstr>
      <vt:lpstr>Purpose of Project Planning</vt:lpstr>
      <vt:lpstr>Project Planning Process</vt:lpstr>
      <vt:lpstr>Scope planning</vt:lpstr>
      <vt:lpstr>Scope planning cont..</vt:lpstr>
      <vt:lpstr>Project requirements</vt:lpstr>
      <vt:lpstr>Project requirements cont..</vt:lpstr>
      <vt:lpstr>Project requirements cont..</vt:lpstr>
      <vt:lpstr>Project requirements cont..</vt:lpstr>
      <vt:lpstr>Project requirements cont..</vt:lpstr>
      <vt:lpstr>Project requirements cont..</vt:lpstr>
      <vt:lpstr>Preparing the work breakdown structure</vt:lpstr>
      <vt:lpstr>Preparing the work breakdown structure</vt:lpstr>
      <vt:lpstr>Important Tools</vt:lpstr>
      <vt:lpstr>Network diagram</vt:lpstr>
      <vt:lpstr>Event</vt:lpstr>
      <vt:lpstr>Event Types</vt:lpstr>
      <vt:lpstr>Activity</vt:lpstr>
      <vt:lpstr>Slide 24</vt:lpstr>
      <vt:lpstr>Slide 25</vt:lpstr>
      <vt:lpstr>Slide 26</vt:lpstr>
      <vt:lpstr>Types of activity</vt:lpstr>
      <vt:lpstr>Slide 28</vt:lpstr>
      <vt:lpstr>Slide 29</vt:lpstr>
      <vt:lpstr>Slide 30</vt:lpstr>
      <vt:lpstr>Slide 31</vt:lpstr>
      <vt:lpstr>Slide 32</vt:lpstr>
      <vt:lpstr>Slide 33</vt:lpstr>
      <vt:lpstr>Slide 34</vt:lpstr>
      <vt:lpstr>Slide 35</vt:lpstr>
      <vt:lpstr>Slide 36</vt:lpstr>
      <vt:lpstr>Common errors in drawing networks</vt:lpstr>
      <vt:lpstr>Dangling</vt:lpstr>
      <vt:lpstr>Looping or Cycling</vt:lpstr>
      <vt:lpstr>Redundancy</vt:lpstr>
      <vt:lpstr>Example of network diagram formation</vt:lpstr>
      <vt:lpstr>Example of network diagram formation</vt:lpstr>
      <vt:lpstr>Example of network diagram formation</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PERT</vt:lpstr>
      <vt:lpstr>PERT Cont..</vt:lpstr>
      <vt:lpstr>PERT Cont..</vt:lpstr>
      <vt:lpstr>PERT Cont..</vt:lpstr>
      <vt:lpstr>PERT Cont..</vt:lpstr>
      <vt:lpstr>PERT Cont..</vt:lpstr>
      <vt:lpstr>PERT Cont..</vt:lpstr>
      <vt:lpstr>PERT Cont..</vt:lpstr>
      <vt:lpstr>PERT Cont..</vt:lpstr>
      <vt:lpstr>PERT Cont..</vt:lpstr>
      <vt:lpstr>PERT Cont..</vt:lpstr>
      <vt:lpstr>Standard Normal Distribution Table</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CPM (Critical Path Method)</vt:lpstr>
      <vt:lpstr>PERT (Program Evaluation and Review Technique)</vt:lpstr>
      <vt:lpstr>PERT (Program Evaluation and Review Technique) cont..</vt:lpstr>
      <vt:lpstr>Homework/Assignment</vt:lpstr>
      <vt:lpstr>Questions and Discussion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IT Project Management and Entrepreneurship</dc:title>
  <dc:creator>Deepak</dc:creator>
  <cp:lastModifiedBy>Roy Deepak Chandra</cp:lastModifiedBy>
  <cp:revision>4</cp:revision>
  <dcterms:created xsi:type="dcterms:W3CDTF">2006-08-16T00:00:00Z</dcterms:created>
  <dcterms:modified xsi:type="dcterms:W3CDTF">2024-11-12T09:13:33Z</dcterms:modified>
</cp:coreProperties>
</file>