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4"/>
  </p:notesMasterIdLst>
  <p:sldIdLst>
    <p:sldId id="256" r:id="rId2"/>
    <p:sldId id="268" r:id="rId3"/>
    <p:sldId id="269" r:id="rId4"/>
    <p:sldId id="257" r:id="rId5"/>
    <p:sldId id="260" r:id="rId6"/>
    <p:sldId id="263" r:id="rId7"/>
    <p:sldId id="264" r:id="rId8"/>
    <p:sldId id="265" r:id="rId9"/>
    <p:sldId id="261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2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0F4B3E-A6E1-2541-A572-94977BDF2BC4}" v="39" dt="2022-05-07T03:15:47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6197"/>
  </p:normalViewPr>
  <p:slideViewPr>
    <p:cSldViewPr snapToGrid="0" snapToObjects="1">
      <p:cViewPr>
        <p:scale>
          <a:sx n="66" d="100"/>
          <a:sy n="66" d="100"/>
        </p:scale>
        <p:origin x="48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E4DEA-47C8-4351-9B2E-D40C12EBAF02}" type="datetimeFigureOut">
              <a:rPr lang="en-US" smtClean="0"/>
              <a:t>04-Sep-23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65BCF-84B5-49C0-8859-1ED3B2A8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2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04-Sep-23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79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04-Sep-23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4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04-Sep-23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5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04-Sep-23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7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04-Sep-23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9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04-Sep-23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04-Sep-23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5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04-Sep-23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04-Sep-23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1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04-Sep-23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04-Sep-23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58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04-Sep-23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4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6" r:id="rId2"/>
    <p:sldLayoutId id="2147483705" r:id="rId3"/>
    <p:sldLayoutId id="2147483704" r:id="rId4"/>
    <p:sldLayoutId id="2147483703" r:id="rId5"/>
    <p:sldLayoutId id="2147483702" r:id="rId6"/>
    <p:sldLayoutId id="2147483701" r:id="rId7"/>
    <p:sldLayoutId id="2147483700" r:id="rId8"/>
    <p:sldLayoutId id="2147483699" r:id="rId9"/>
    <p:sldLayoutId id="2147483698" r:id="rId10"/>
    <p:sldLayoutId id="214748369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25" y="1189"/>
            <a:ext cx="12372975" cy="68568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F5CA94-9251-46D5-247A-95797009E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710" y="442864"/>
            <a:ext cx="7214624" cy="2016558"/>
          </a:xfrm>
        </p:spPr>
        <p:txBody>
          <a:bodyPr anchor="t">
            <a:normAutofit fontScale="90000"/>
          </a:bodyPr>
          <a:lstStyle/>
          <a:p>
            <a:r>
              <a:rPr lang="en-BD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Dental Clinic Problem </a:t>
            </a:r>
          </a:p>
        </p:txBody>
      </p:sp>
    </p:spTree>
    <p:extLst>
      <p:ext uri="{BB962C8B-B14F-4D97-AF65-F5344CB8AC3E}">
        <p14:creationId xmlns:p14="http://schemas.microsoft.com/office/powerpoint/2010/main" val="35061018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D1F4DC3-EDAB-401A-BD21-33D25AB5FD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Blue arrow amid grey arrows">
            <a:extLst>
              <a:ext uri="{FF2B5EF4-FFF2-40B4-BE49-F238E27FC236}">
                <a16:creationId xmlns:a16="http://schemas.microsoft.com/office/drawing/2014/main" id="{4F42AD88-172E-0861-D6EC-0D882D52B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53" b="14447"/>
          <a:stretch/>
        </p:blipFill>
        <p:spPr>
          <a:xfrm>
            <a:off x="-1" y="10"/>
            <a:ext cx="12192002" cy="6857989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9C7EB16-0EC8-4488-ACB2-C24CF90E56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885325" cy="6858000"/>
          </a:xfrm>
          <a:custGeom>
            <a:avLst/>
            <a:gdLst>
              <a:gd name="connsiteX0" fmla="*/ 0 w 6885325"/>
              <a:gd name="connsiteY0" fmla="*/ 0 h 6858000"/>
              <a:gd name="connsiteX1" fmla="*/ 6885325 w 6885325"/>
              <a:gd name="connsiteY1" fmla="*/ 0 h 6858000"/>
              <a:gd name="connsiteX2" fmla="*/ 6885323 w 6885325"/>
              <a:gd name="connsiteY2" fmla="*/ 2 h 6858000"/>
              <a:gd name="connsiteX3" fmla="*/ 6885322 w 6885325"/>
              <a:gd name="connsiteY3" fmla="*/ 4 h 6858000"/>
              <a:gd name="connsiteX4" fmla="*/ 874733 w 6885325"/>
              <a:gd name="connsiteY4" fmla="*/ 6858000 h 6858000"/>
              <a:gd name="connsiteX5" fmla="*/ 0 w 688532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85325" h="6858000">
                <a:moveTo>
                  <a:pt x="0" y="0"/>
                </a:moveTo>
                <a:lnTo>
                  <a:pt x="6885325" y="0"/>
                </a:lnTo>
                <a:lnTo>
                  <a:pt x="6885323" y="2"/>
                </a:lnTo>
                <a:cubicBezTo>
                  <a:pt x="6885323" y="3"/>
                  <a:pt x="6885322" y="3"/>
                  <a:pt x="6885322" y="4"/>
                </a:cubicBezTo>
                <a:lnTo>
                  <a:pt x="8747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790F5-E2E0-7C9A-29B5-D31FC61A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60" y="2786223"/>
            <a:ext cx="4155140" cy="7538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spc="300" dirty="0">
                <a:solidFill>
                  <a:srgbClr val="FFFFFF"/>
                </a:solidFill>
                <a:latin typeface="Athelas" panose="02000503000000020003" pitchFamily="2" charset="77"/>
              </a:rPr>
              <a:t>Output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3C4CE1C-C768-4656-8941-CE322DBE71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567" y="-8216"/>
            <a:ext cx="4386901" cy="6866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588" y="-8216"/>
            <a:ext cx="5430008" cy="687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20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7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12">
            <a:extLst>
              <a:ext uri="{FF2B5EF4-FFF2-40B4-BE49-F238E27FC236}">
                <a16:creationId xmlns:a16="http://schemas.microsoft.com/office/drawing/2014/main" id="{6D1F4DC3-EDAB-401A-BD21-33D25AB5FD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 descr="Blue arrow amid grey arrows">
            <a:extLst>
              <a:ext uri="{FF2B5EF4-FFF2-40B4-BE49-F238E27FC236}">
                <a16:creationId xmlns:a16="http://schemas.microsoft.com/office/drawing/2014/main" id="{32D7E31B-1252-3DD1-BAC8-049DC9487E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58" b="14742"/>
          <a:stretch/>
        </p:blipFill>
        <p:spPr>
          <a:xfrm>
            <a:off x="-1" y="10"/>
            <a:ext cx="12192002" cy="6857989"/>
          </a:xfrm>
          <a:prstGeom prst="rect">
            <a:avLst/>
          </a:prstGeom>
        </p:spPr>
      </p:pic>
      <p:sp>
        <p:nvSpPr>
          <p:cNvPr id="30" name="Freeform: Shape 14">
            <a:extLst>
              <a:ext uri="{FF2B5EF4-FFF2-40B4-BE49-F238E27FC236}">
                <a16:creationId xmlns:a16="http://schemas.microsoft.com/office/drawing/2014/main" id="{E9C7EB16-0EC8-4488-ACB2-C24CF90E56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885325" cy="6858000"/>
          </a:xfrm>
          <a:custGeom>
            <a:avLst/>
            <a:gdLst>
              <a:gd name="connsiteX0" fmla="*/ 0 w 6885325"/>
              <a:gd name="connsiteY0" fmla="*/ 0 h 6858000"/>
              <a:gd name="connsiteX1" fmla="*/ 6885325 w 6885325"/>
              <a:gd name="connsiteY1" fmla="*/ 0 h 6858000"/>
              <a:gd name="connsiteX2" fmla="*/ 6885323 w 6885325"/>
              <a:gd name="connsiteY2" fmla="*/ 2 h 6858000"/>
              <a:gd name="connsiteX3" fmla="*/ 6885322 w 6885325"/>
              <a:gd name="connsiteY3" fmla="*/ 4 h 6858000"/>
              <a:gd name="connsiteX4" fmla="*/ 874733 w 6885325"/>
              <a:gd name="connsiteY4" fmla="*/ 6858000 h 6858000"/>
              <a:gd name="connsiteX5" fmla="*/ 0 w 688532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85325" h="6858000">
                <a:moveTo>
                  <a:pt x="0" y="0"/>
                </a:moveTo>
                <a:lnTo>
                  <a:pt x="6885325" y="0"/>
                </a:lnTo>
                <a:lnTo>
                  <a:pt x="6885323" y="2"/>
                </a:lnTo>
                <a:cubicBezTo>
                  <a:pt x="6885323" y="3"/>
                  <a:pt x="6885322" y="3"/>
                  <a:pt x="6885322" y="4"/>
                </a:cubicBezTo>
                <a:lnTo>
                  <a:pt x="8747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16">
            <a:extLst>
              <a:ext uri="{FF2B5EF4-FFF2-40B4-BE49-F238E27FC236}">
                <a16:creationId xmlns:a16="http://schemas.microsoft.com/office/drawing/2014/main" id="{C3C4CE1C-C768-4656-8941-CE322DBE71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A7AC66-ABD5-6037-AB79-A2FDD8AAF70B}"/>
              </a:ext>
            </a:extLst>
          </p:cNvPr>
          <p:cNvSpPr txBox="1"/>
          <p:nvPr/>
        </p:nvSpPr>
        <p:spPr>
          <a:xfrm>
            <a:off x="1156663" y="2721114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40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860" y="10"/>
            <a:ext cx="6891140" cy="21648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308" y="2466976"/>
            <a:ext cx="6887104" cy="439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6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9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1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13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15">
            <a:extLst>
              <a:ext uri="{FF2B5EF4-FFF2-40B4-BE49-F238E27FC236}">
                <a16:creationId xmlns:a16="http://schemas.microsoft.com/office/drawing/2014/main" id="{01BF472D-922F-4673-A4FE-0FC2B18B05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4" name="Graphic 6" descr="Smiling Face with No Fill">
            <a:extLst>
              <a:ext uri="{FF2B5EF4-FFF2-40B4-BE49-F238E27FC236}">
                <a16:creationId xmlns:a16="http://schemas.microsoft.com/office/drawing/2014/main" id="{1D1A2D55-1FF2-6DF2-95E5-C9A43D995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529002" y="3429000"/>
            <a:ext cx="2743200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8" y="0"/>
            <a:ext cx="121846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1F496F-5C76-DE55-21CA-5DBC7224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226" y="2011583"/>
            <a:ext cx="6939044" cy="27890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cap="all" spc="300" dirty="0">
                <a:latin typeface="AkayaKanadaka" panose="02010502080401010103" pitchFamily="2" charset="77"/>
                <a:cs typeface="AkayaKanadaka" panose="02010502080401010103" pitchFamily="2" charset="77"/>
              </a:rPr>
              <a:t>Thank </a:t>
            </a:r>
            <a:r>
              <a:rPr lang="en-US" sz="8000" cap="all" spc="300" dirty="0" smtClean="0">
                <a:latin typeface="AkayaKanadaka" panose="02010502080401010103" pitchFamily="2" charset="77"/>
                <a:cs typeface="AkayaKanadaka" panose="02010502080401010103" pitchFamily="2" charset="77"/>
              </a:rPr>
              <a:t>you</a:t>
            </a:r>
            <a:endParaRPr lang="en-US" sz="8000" cap="all" spc="300" dirty="0">
              <a:latin typeface="AkayaKanadaka" panose="02010502080401010103" pitchFamily="2" charset="77"/>
              <a:cs typeface="AkayaKanadaka" panose="02010502080401010103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17115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84601" cy="6858000"/>
          </a:xfrm>
          <a:prstGeom prst="rect">
            <a:avLst/>
          </a:prstGeom>
        </p:spPr>
      </p:pic>
      <p:sp>
        <p:nvSpPr>
          <p:cNvPr id="20" name="TextBox 13"/>
          <p:cNvSpPr txBox="1"/>
          <p:nvPr/>
        </p:nvSpPr>
        <p:spPr>
          <a:xfrm>
            <a:off x="1404262" y="1324362"/>
            <a:ext cx="322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600" b="1" u="sng" dirty="0">
                <a:solidFill>
                  <a:schemeClr val="tx1"/>
                </a:solidFill>
              </a:rPr>
              <a:t>Submitted </a:t>
            </a:r>
            <a:r>
              <a:rPr lang="en" sz="3600" b="1" u="sng" dirty="0" smtClean="0">
                <a:solidFill>
                  <a:schemeClr val="tx1"/>
                </a:solidFill>
              </a:rPr>
              <a:t>To</a:t>
            </a:r>
            <a:endParaRPr lang="en-US" sz="3600" u="sng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4450" y="2232831"/>
            <a:ext cx="489766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Dr.</a:t>
            </a:r>
            <a:r>
              <a:rPr lang="en-GB" sz="2800" b="1" dirty="0"/>
              <a:t> Md. </a:t>
            </a:r>
            <a:r>
              <a:rPr lang="en-GB" sz="2800" b="1" dirty="0" err="1"/>
              <a:t>Nawab</a:t>
            </a:r>
            <a:r>
              <a:rPr lang="en-GB" sz="2800" b="1" dirty="0"/>
              <a:t> </a:t>
            </a:r>
            <a:r>
              <a:rPr lang="en-GB" sz="2800" b="1" dirty="0" err="1"/>
              <a:t>Yousuf</a:t>
            </a:r>
            <a:r>
              <a:rPr lang="en-GB" sz="2800" b="1" dirty="0"/>
              <a:t> </a:t>
            </a:r>
            <a:r>
              <a:rPr lang="en-GB" sz="2800" b="1" dirty="0" smtClean="0"/>
              <a:t>Ali</a:t>
            </a:r>
          </a:p>
          <a:p>
            <a:r>
              <a:rPr lang="en-GB" dirty="0"/>
              <a:t>Professor</a:t>
            </a:r>
            <a:r>
              <a:rPr lang="en-GB" sz="2800" dirty="0"/>
              <a:t/>
            </a:r>
            <a:br>
              <a:rPr lang="en-GB" sz="2800" dirty="0"/>
            </a:br>
            <a:r>
              <a:rPr lang="en-GB" dirty="0"/>
              <a:t>Department of Computer Science &amp; Engineering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63837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84601" cy="6858000"/>
          </a:xfrm>
          <a:prstGeom prst="rect">
            <a:avLst/>
          </a:prstGeom>
        </p:spPr>
      </p:pic>
      <p:sp>
        <p:nvSpPr>
          <p:cNvPr id="20" name="TextBox 13"/>
          <p:cNvSpPr txBox="1"/>
          <p:nvPr/>
        </p:nvSpPr>
        <p:spPr>
          <a:xfrm>
            <a:off x="1404262" y="591194"/>
            <a:ext cx="322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600" b="1" u="sng" dirty="0">
                <a:solidFill>
                  <a:schemeClr val="tx1"/>
                </a:solidFill>
              </a:rPr>
              <a:t>Submitted </a:t>
            </a:r>
            <a:r>
              <a:rPr lang="en" sz="3600" b="1" u="sng" dirty="0" smtClean="0">
                <a:solidFill>
                  <a:schemeClr val="tx1"/>
                </a:solidFill>
              </a:rPr>
              <a:t>By</a:t>
            </a:r>
            <a:endParaRPr lang="en-US" sz="3600" u="sng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4450" y="1705610"/>
            <a:ext cx="45243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1. B M Shahria Alam</a:t>
            </a:r>
          </a:p>
          <a:p>
            <a:r>
              <a:rPr lang="en-GB" sz="2800" b="1" dirty="0"/>
              <a:t> </a:t>
            </a:r>
            <a:r>
              <a:rPr lang="en-GB" sz="2800" b="1" dirty="0" smtClean="0"/>
              <a:t>   2021-3-60-016</a:t>
            </a:r>
          </a:p>
          <a:p>
            <a:endParaRPr lang="en-GB" sz="2800" b="1" dirty="0"/>
          </a:p>
          <a:p>
            <a:r>
              <a:rPr lang="en-GB" sz="2800" b="1" dirty="0" smtClean="0"/>
              <a:t>2. </a:t>
            </a:r>
            <a:r>
              <a:rPr lang="en-GB" sz="2800" b="1" dirty="0" err="1" smtClean="0"/>
              <a:t>Tasmiah</a:t>
            </a:r>
            <a:r>
              <a:rPr lang="en-GB" sz="2800" b="1" dirty="0" smtClean="0"/>
              <a:t> Rahman </a:t>
            </a:r>
            <a:r>
              <a:rPr lang="en-GB" sz="2800" b="1" dirty="0" err="1" smtClean="0"/>
              <a:t>Orpa</a:t>
            </a:r>
            <a:endParaRPr lang="en-GB" sz="2800" b="1" dirty="0" smtClean="0"/>
          </a:p>
          <a:p>
            <a:r>
              <a:rPr lang="en-GB" sz="2800" b="1" dirty="0"/>
              <a:t> </a:t>
            </a:r>
            <a:r>
              <a:rPr lang="en-GB" sz="2800" b="1" dirty="0" smtClean="0"/>
              <a:t>   2021-3-60-021</a:t>
            </a:r>
          </a:p>
          <a:p>
            <a:endParaRPr lang="en-GB" sz="2800" b="1" dirty="0"/>
          </a:p>
          <a:p>
            <a:r>
              <a:rPr lang="en-GB" sz="2800" b="1" dirty="0" smtClean="0"/>
              <a:t>3. </a:t>
            </a:r>
            <a:r>
              <a:rPr lang="en-GB" sz="2800" b="1" dirty="0" err="1" smtClean="0"/>
              <a:t>Sidratul</a:t>
            </a:r>
            <a:r>
              <a:rPr lang="en-GB" sz="2800" b="1" dirty="0" smtClean="0"/>
              <a:t> Moontaha</a:t>
            </a:r>
          </a:p>
          <a:p>
            <a:r>
              <a:rPr lang="en-GB" sz="2800" b="1" dirty="0"/>
              <a:t> </a:t>
            </a:r>
            <a:r>
              <a:rPr lang="en-GB" sz="2800" b="1" dirty="0" smtClean="0"/>
              <a:t>   2021-3-60-048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1795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74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5C712-D885-03FC-1FDA-02741768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8088406" cy="1360898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Exo 2" panose="020B0604020202020204" charset="0"/>
              </a:rPr>
              <a:t>Project Description</a:t>
            </a:r>
            <a:r>
              <a:rPr lang="en-US" b="1" dirty="0">
                <a:latin typeface="Exo 2" panose="020B0604020202020204" charset="0"/>
              </a:rPr>
              <a:t/>
            </a:r>
            <a:br>
              <a:rPr lang="en-US" b="1" dirty="0">
                <a:latin typeface="Exo 2" panose="020B0604020202020204" charset="0"/>
              </a:rPr>
            </a:br>
            <a:endParaRPr lang="en-BD" dirty="0"/>
          </a:p>
        </p:txBody>
      </p:sp>
      <p:pic>
        <p:nvPicPr>
          <p:cNvPr id="64" name="Picture 63" descr="Aerial view of robots sitting on blue chairs">
            <a:extLst>
              <a:ext uri="{FF2B5EF4-FFF2-40B4-BE49-F238E27FC236}">
                <a16:creationId xmlns:a16="http://schemas.microsoft.com/office/drawing/2014/main" id="{4A8ED92C-5E69-82B8-D65A-0F1FE96471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88" r="5618"/>
          <a:stretch/>
        </p:blipFill>
        <p:spPr>
          <a:xfrm>
            <a:off x="4462998" y="10"/>
            <a:ext cx="7729002" cy="6857990"/>
          </a:xfrm>
          <a:custGeom>
            <a:avLst/>
            <a:gdLst/>
            <a:ahLst/>
            <a:cxnLst/>
            <a:rect l="l" t="t" r="r" b="b"/>
            <a:pathLst>
              <a:path w="7729002" h="6858000">
                <a:moveTo>
                  <a:pt x="6878624" y="0"/>
                </a:moveTo>
                <a:lnTo>
                  <a:pt x="7729002" y="0"/>
                </a:lnTo>
                <a:lnTo>
                  <a:pt x="7729002" y="4099788"/>
                </a:lnTo>
                <a:lnTo>
                  <a:pt x="5311608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4C9B0ABA-16CF-5348-F452-EC452F4B3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332030"/>
            <a:ext cx="5668460" cy="3443482"/>
          </a:xfrm>
        </p:spPr>
        <p:txBody>
          <a:bodyPr>
            <a:normAutofit/>
          </a:bodyPr>
          <a:lstStyle/>
          <a:p>
            <a:r>
              <a:rPr lang="en-GB" dirty="0"/>
              <a:t>The question states that this dental clinic has one dentist with one dental chair and n chairs for waiting. When there is no patients , the dentist sleeps in his chair. When a patient arrives he has to wake up the dentist. Only one patient can attend the dentist at a time. Other patients will wait if there is empty chairs otherwise they will leave.</a:t>
            </a:r>
          </a:p>
        </p:txBody>
      </p:sp>
      <p:cxnSp>
        <p:nvCxnSpPr>
          <p:cNvPr id="96" name="Straight Connector 76">
            <a:extLst>
              <a:ext uri="{FF2B5EF4-FFF2-40B4-BE49-F238E27FC236}">
                <a16:creationId xmlns:a16="http://schemas.microsoft.com/office/drawing/2014/main" id="{2AD042BA-B482-486E-9E0C-75374069BB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326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ns pinned on a white surface and connecting a black thread">
            <a:extLst>
              <a:ext uri="{FF2B5EF4-FFF2-40B4-BE49-F238E27FC236}">
                <a16:creationId xmlns:a16="http://schemas.microsoft.com/office/drawing/2014/main" id="{DE57249B-55CD-9977-C9EA-07F352DC94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95" b="303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D12016-6EE5-4F4A-BC99-A56493E60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87507"/>
            <a:ext cx="12191999" cy="5070562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37000"/>
                </a:srgbClr>
              </a:gs>
              <a:gs pos="80000">
                <a:srgbClr val="000000">
                  <a:alpha val="22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15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86897-DD72-34DE-8B7C-381EBAED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964" y="900954"/>
            <a:ext cx="7236143" cy="1787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 spc="300" dirty="0">
                <a:solidFill>
                  <a:schemeClr val="bg1"/>
                </a:solidFill>
              </a:rPr>
              <a:t>Topics </a:t>
            </a:r>
            <a:r>
              <a:rPr lang="en-US" sz="4800" cap="all" spc="300" dirty="0" smtClean="0">
                <a:solidFill>
                  <a:schemeClr val="bg1"/>
                </a:solidFill>
              </a:rPr>
              <a:t>we </a:t>
            </a:r>
            <a:r>
              <a:rPr lang="en-US" sz="4800" cap="all" spc="300" dirty="0">
                <a:solidFill>
                  <a:schemeClr val="bg1"/>
                </a:solidFill>
              </a:rPr>
              <a:t>have used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306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3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12">
            <a:extLst>
              <a:ext uri="{FF2B5EF4-FFF2-40B4-BE49-F238E27FC236}">
                <a16:creationId xmlns:a16="http://schemas.microsoft.com/office/drawing/2014/main" id="{00C04237-153A-4A4F-A7E9-6926B66F84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4" descr="Web of wires showing connections between groups and singles">
            <a:extLst>
              <a:ext uri="{FF2B5EF4-FFF2-40B4-BE49-F238E27FC236}">
                <a16:creationId xmlns:a16="http://schemas.microsoft.com/office/drawing/2014/main" id="{565669F5-C080-8AA1-8EF7-52B481DDD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3"/>
            <a:ext cx="12191980" cy="6858001"/>
          </a:xfrm>
          <a:prstGeom prst="rect">
            <a:avLst/>
          </a:prstGeom>
        </p:spPr>
      </p:pic>
      <p:sp>
        <p:nvSpPr>
          <p:cNvPr id="36" name="Freeform: Shape 14">
            <a:extLst>
              <a:ext uri="{FF2B5EF4-FFF2-40B4-BE49-F238E27FC236}">
                <a16:creationId xmlns:a16="http://schemas.microsoft.com/office/drawing/2014/main" id="{60BD1D87-EF65-4284-8DA1-D14D554876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E8333-5F3C-EE66-6D88-28349F0C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42" y="2969416"/>
            <a:ext cx="3576637" cy="9191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 dirty="0">
                <a:solidFill>
                  <a:srgbClr val="FFFFFF"/>
                </a:solidFill>
              </a:rPr>
              <a:t>Threads</a:t>
            </a:r>
          </a:p>
        </p:txBody>
      </p:sp>
      <p:sp>
        <p:nvSpPr>
          <p:cNvPr id="37" name="Freeform: Shape 16">
            <a:extLst>
              <a:ext uri="{FF2B5EF4-FFF2-40B4-BE49-F238E27FC236}">
                <a16:creationId xmlns:a16="http://schemas.microsoft.com/office/drawing/2014/main" id="{D7CA8974-7BA7-4828-89E2-6DAD7353BC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EAD662-88E7-0E9D-F537-D9AD3C899F73}"/>
              </a:ext>
            </a:extLst>
          </p:cNvPr>
          <p:cNvSpPr txBox="1"/>
          <p:nvPr/>
        </p:nvSpPr>
        <p:spPr>
          <a:xfrm>
            <a:off x="7386638" y="23717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579" y="1180376"/>
            <a:ext cx="8211696" cy="440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0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6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12">
            <a:extLst>
              <a:ext uri="{FF2B5EF4-FFF2-40B4-BE49-F238E27FC236}">
                <a16:creationId xmlns:a16="http://schemas.microsoft.com/office/drawing/2014/main" id="{6D1F4DC3-EDAB-401A-BD21-33D25AB5FD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" descr="Digital padlock art">
            <a:extLst>
              <a:ext uri="{FF2B5EF4-FFF2-40B4-BE49-F238E27FC236}">
                <a16:creationId xmlns:a16="http://schemas.microsoft.com/office/drawing/2014/main" id="{70BD8A25-B55C-D8E0-8B51-70966019A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08" b="3161"/>
          <a:stretch/>
        </p:blipFill>
        <p:spPr>
          <a:xfrm>
            <a:off x="-1" y="10"/>
            <a:ext cx="12192002" cy="6857989"/>
          </a:xfrm>
          <a:prstGeom prst="rect">
            <a:avLst/>
          </a:prstGeom>
        </p:spPr>
      </p:pic>
      <p:sp>
        <p:nvSpPr>
          <p:cNvPr id="39" name="Freeform: Shape 14">
            <a:extLst>
              <a:ext uri="{FF2B5EF4-FFF2-40B4-BE49-F238E27FC236}">
                <a16:creationId xmlns:a16="http://schemas.microsoft.com/office/drawing/2014/main" id="{E9C7EB16-0EC8-4488-ACB2-C24CF90E56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885325" cy="6858000"/>
          </a:xfrm>
          <a:custGeom>
            <a:avLst/>
            <a:gdLst>
              <a:gd name="connsiteX0" fmla="*/ 0 w 6885325"/>
              <a:gd name="connsiteY0" fmla="*/ 0 h 6858000"/>
              <a:gd name="connsiteX1" fmla="*/ 6885325 w 6885325"/>
              <a:gd name="connsiteY1" fmla="*/ 0 h 6858000"/>
              <a:gd name="connsiteX2" fmla="*/ 6885323 w 6885325"/>
              <a:gd name="connsiteY2" fmla="*/ 2 h 6858000"/>
              <a:gd name="connsiteX3" fmla="*/ 6885322 w 6885325"/>
              <a:gd name="connsiteY3" fmla="*/ 4 h 6858000"/>
              <a:gd name="connsiteX4" fmla="*/ 874733 w 6885325"/>
              <a:gd name="connsiteY4" fmla="*/ 6858000 h 6858000"/>
              <a:gd name="connsiteX5" fmla="*/ 0 w 688532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85325" h="6858000">
                <a:moveTo>
                  <a:pt x="0" y="0"/>
                </a:moveTo>
                <a:lnTo>
                  <a:pt x="6885325" y="0"/>
                </a:lnTo>
                <a:lnTo>
                  <a:pt x="6885323" y="2"/>
                </a:lnTo>
                <a:cubicBezTo>
                  <a:pt x="6885323" y="3"/>
                  <a:pt x="6885322" y="3"/>
                  <a:pt x="6885322" y="4"/>
                </a:cubicBezTo>
                <a:lnTo>
                  <a:pt x="8747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FED50-0756-F3C8-6467-2D4051C7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65" y="2638091"/>
            <a:ext cx="4155140" cy="158181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800" cap="all" spc="300" dirty="0">
                <a:solidFill>
                  <a:srgbClr val="FFFFFF"/>
                </a:solidFill>
              </a:rPr>
              <a:t>MUTEX </a:t>
            </a:r>
            <a:br>
              <a:rPr lang="en-US" sz="4800" cap="all" spc="300" dirty="0">
                <a:solidFill>
                  <a:srgbClr val="FFFFFF"/>
                </a:solidFill>
              </a:rPr>
            </a:br>
            <a:r>
              <a:rPr lang="en-US" sz="4800" cap="all" spc="300" dirty="0">
                <a:solidFill>
                  <a:srgbClr val="FFFFFF"/>
                </a:solidFill>
              </a:rPr>
              <a:t>LOCK</a:t>
            </a:r>
          </a:p>
        </p:txBody>
      </p:sp>
      <p:sp>
        <p:nvSpPr>
          <p:cNvPr id="40" name="Freeform: Shape 16">
            <a:extLst>
              <a:ext uri="{FF2B5EF4-FFF2-40B4-BE49-F238E27FC236}">
                <a16:creationId xmlns:a16="http://schemas.microsoft.com/office/drawing/2014/main" id="{C3C4CE1C-C768-4656-8941-CE322DBE71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776" y="568187"/>
            <a:ext cx="8508128" cy="576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7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12">
            <a:extLst>
              <a:ext uri="{FF2B5EF4-FFF2-40B4-BE49-F238E27FC236}">
                <a16:creationId xmlns:a16="http://schemas.microsoft.com/office/drawing/2014/main" id="{00C04237-153A-4A4F-A7E9-6926B66F84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 descr="Green colour on the traffic light">
            <a:extLst>
              <a:ext uri="{FF2B5EF4-FFF2-40B4-BE49-F238E27FC236}">
                <a16:creationId xmlns:a16="http://schemas.microsoft.com/office/drawing/2014/main" id="{F400FFDB-A824-DCF0-DE19-A673F7CCF9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90" b="2340"/>
          <a:stretch/>
        </p:blipFill>
        <p:spPr>
          <a:xfrm>
            <a:off x="20" y="-3"/>
            <a:ext cx="12191980" cy="6858001"/>
          </a:xfrm>
          <a:prstGeom prst="rect">
            <a:avLst/>
          </a:prstGeom>
        </p:spPr>
      </p:pic>
      <p:sp>
        <p:nvSpPr>
          <p:cNvPr id="30" name="Freeform: Shape 14">
            <a:extLst>
              <a:ext uri="{FF2B5EF4-FFF2-40B4-BE49-F238E27FC236}">
                <a16:creationId xmlns:a16="http://schemas.microsoft.com/office/drawing/2014/main" id="{60BD1D87-EF65-4284-8DA1-D14D554876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B43CD-75A0-9E20-2B04-26791416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28" y="3095973"/>
            <a:ext cx="4603932" cy="99059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cap="all" spc="300" dirty="0">
                <a:solidFill>
                  <a:srgbClr val="FFFFFF"/>
                </a:solidFill>
              </a:rPr>
              <a:t>semaphores</a:t>
            </a:r>
          </a:p>
        </p:txBody>
      </p:sp>
      <p:sp>
        <p:nvSpPr>
          <p:cNvPr id="31" name="Freeform: Shape 16">
            <a:extLst>
              <a:ext uri="{FF2B5EF4-FFF2-40B4-BE49-F238E27FC236}">
                <a16:creationId xmlns:a16="http://schemas.microsoft.com/office/drawing/2014/main" id="{D7CA8974-7BA7-4828-89E2-6DAD7353BC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831" y="546585"/>
            <a:ext cx="6310821" cy="1616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816" y="5233093"/>
            <a:ext cx="5010849" cy="15242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287" y="2587922"/>
            <a:ext cx="6327004" cy="235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8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403495" y="11146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371"/>
            <a:ext cx="12300966" cy="6981371"/>
          </a:xfrm>
          <a:prstGeom prst="rect">
            <a:avLst/>
          </a:prstGeom>
        </p:spPr>
      </p:pic>
      <p:pic>
        <p:nvPicPr>
          <p:cNvPr id="2049" name="Picture 1" descr="Flow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743" y="578923"/>
            <a:ext cx="8113485" cy="599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0" y="534823"/>
            <a:ext cx="11115675" cy="63086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569" y="0"/>
            <a:ext cx="362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Exo 2" panose="020B0604020202020204" charset="0"/>
              </a:rPr>
              <a:t>Flow Chart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163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RegattaVTI">
  <a:themeElements>
    <a:clrScheme name="AnalogousFromLightSeedLeftStep">
      <a:dk1>
        <a:srgbClr val="000000"/>
      </a:dk1>
      <a:lt1>
        <a:srgbClr val="FFFFFF"/>
      </a:lt1>
      <a:dk2>
        <a:srgbClr val="41242F"/>
      </a:dk2>
      <a:lt2>
        <a:srgbClr val="E2E5E8"/>
      </a:lt2>
      <a:accent1>
        <a:srgbClr val="D39460"/>
      </a:accent1>
      <a:accent2>
        <a:srgbClr val="D46864"/>
      </a:accent2>
      <a:accent3>
        <a:srgbClr val="DC80A3"/>
      </a:accent3>
      <a:accent4>
        <a:srgbClr val="D464BE"/>
      </a:accent4>
      <a:accent5>
        <a:srgbClr val="C880DC"/>
      </a:accent5>
      <a:accent6>
        <a:srgbClr val="8E64D4"/>
      </a:accent6>
      <a:hlink>
        <a:srgbClr val="5C85A7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{0001C08B-7233-F74D-AB4E-0E1A5464E4AC}tf10001079_mac</Template>
  <TotalTime>540</TotalTime>
  <Words>121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AkayaKanadaka</vt:lpstr>
      <vt:lpstr>Arial</vt:lpstr>
      <vt:lpstr>Athelas</vt:lpstr>
      <vt:lpstr>Calibri</vt:lpstr>
      <vt:lpstr>Exo 2</vt:lpstr>
      <vt:lpstr>Times New Roman</vt:lpstr>
      <vt:lpstr>Walbaum Display</vt:lpstr>
      <vt:lpstr>RegattaVTI</vt:lpstr>
      <vt:lpstr>Dental Clinic Problem </vt:lpstr>
      <vt:lpstr>PowerPoint Presentation</vt:lpstr>
      <vt:lpstr>PowerPoint Presentation</vt:lpstr>
      <vt:lpstr>Project Description </vt:lpstr>
      <vt:lpstr>Topics we have used</vt:lpstr>
      <vt:lpstr>Threads</vt:lpstr>
      <vt:lpstr>MUTEX  LOCK</vt:lpstr>
      <vt:lpstr>semaphores</vt:lpstr>
      <vt:lpstr>PowerPoint Presentation</vt:lpstr>
      <vt:lpstr>Output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Fahad Ahammed</dc:creator>
  <cp:lastModifiedBy>B M Shahria Alam</cp:lastModifiedBy>
  <cp:revision>22</cp:revision>
  <dcterms:created xsi:type="dcterms:W3CDTF">2022-05-07T01:28:00Z</dcterms:created>
  <dcterms:modified xsi:type="dcterms:W3CDTF">2023-09-04T16:13:38Z</dcterms:modified>
</cp:coreProperties>
</file>