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75C6-9EA8-469E-9EFC-CDC1295B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4E1F4-7FB9-4E44-8E99-7D43FB71D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539-351D-4814-BDB4-CE46E259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8847-FBB8-4390-898A-D145D1D1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886-FEA1-497A-9EBA-49DE2DE3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9D3D-38A5-43F8-86A1-CF72E5B1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1F7E-3F70-4399-AB4F-E6E94FFE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0AA8-B22A-498E-94D4-5A8F71A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0D3A-2A51-4678-8FAE-4E8F7ECF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03F9-1A82-4149-8E46-63908637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6E813-919A-4F18-B9ED-0560A8862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4D19E-9020-4CF7-BA9E-1400142D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B597-95E1-4DE6-981B-E2B2656E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997C-F9D7-48EB-ADAF-1F368FE6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5324-F913-4B98-80EE-3C7E8A5D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4C13-9B2C-4B43-8909-ABE1882E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98BF-C89B-49A0-9F20-FFD0DBDA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5DF5-E2C1-471B-BE4F-F95B3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E72B-9316-4595-B2C8-8B30088B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E344-CB66-4D20-BD4C-E11174DB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09BE-43F7-49B8-A713-33B48A39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A815E-2640-47BF-8A18-657D61D9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A4F6-6789-41B9-BAC0-30691E0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4EAF-11D5-4471-8C5C-22E9125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2385-0B15-4AB9-9724-47307AFE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3A98-8A7C-4A22-A30C-6EC06AA0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AE7A-E884-4177-8235-E291C7D27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9F5FC-8B1E-475B-A62C-9814871B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6B730-7C68-4834-A260-99142784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D67F-AD02-402B-9EA0-BC53111F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6AF68-E4B5-4180-B77C-10699CC4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AABD-252E-4B19-9245-84590025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09D1-C260-462C-8045-0E259D49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25568-3E4C-4F89-91EB-8584CE324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D18FA-A586-42DE-963F-0AEB240C6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C4426-EE0B-4E93-83A0-160CF2648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AC24-E135-4F9A-A1D2-D4B93539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3AACE-49C0-4E94-8919-76F4535A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DA6C0-6730-4B0E-93F7-1E96105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5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8C5-E1D5-4943-9593-A47A4E4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B1823-EFE1-481C-8907-074D3B6F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24D47-1A4F-4D3E-997C-682A70C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C6F3D-01BE-4B0F-932D-3C3D3CD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CC1F-47D3-4F58-9D9D-D06699D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F11F-3B5E-4B77-9F54-AAAE02AF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9FBB-BB20-4502-911A-114D4496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4CC4-578D-415F-BAF8-A59AC8EB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2D7A-B0D2-4BA3-940D-07AE15EE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06D87-9FEB-4659-9EA6-28B4D297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41B43-5AC6-48DD-AFDC-586AC498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8C35-AEBA-46E1-BB20-A88F73E4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DB5BF-CAF6-4615-B93B-D5501BC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A692-3873-4C0F-9C4B-9A4F3E4B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EDF12-CF3B-44BD-938F-48B747DCD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E218-F3E4-423E-9CC5-2E0E1AEC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1505-91A8-4451-86A4-7FB635F0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3E672-4BA9-42F5-9E00-5654A01C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5E61C-AC6C-43F5-9897-087D97BD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FC76D-201C-4D05-9CA8-9E85114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5A8AB-7028-4BF7-9702-07574C6ED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006F-3A6B-491A-A30B-F8C645E8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A8F6-E10D-4CCB-9978-0A8B7F70EF9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F765-D9F1-4A6E-8BCE-4D3B12D53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41A6-261E-43BA-9F75-AED284E8D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1C1B-DE05-4474-82C0-4FB23863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322C-778D-4D64-A6B0-A5E37768D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2" y="735502"/>
            <a:ext cx="1764324" cy="301991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DECB3-24C9-441B-9C39-DD08395A4530}"/>
              </a:ext>
            </a:extLst>
          </p:cNvPr>
          <p:cNvSpPr txBox="1"/>
          <p:nvPr/>
        </p:nvSpPr>
        <p:spPr>
          <a:xfrm>
            <a:off x="767862" y="3185812"/>
            <a:ext cx="1406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F1093-88AA-46C2-A2E0-FF57A250E3F4}"/>
              </a:ext>
            </a:extLst>
          </p:cNvPr>
          <p:cNvSpPr txBox="1"/>
          <p:nvPr/>
        </p:nvSpPr>
        <p:spPr>
          <a:xfrm>
            <a:off x="9662744" y="2413337"/>
            <a:ext cx="1629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TravelCount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CreditCardNo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FD72E-9475-4015-B4FE-40B9C0BE39DC}"/>
              </a:ext>
            </a:extLst>
          </p:cNvPr>
          <p:cNvSpPr txBox="1"/>
          <p:nvPr/>
        </p:nvSpPr>
        <p:spPr>
          <a:xfrm>
            <a:off x="4909038" y="2673579"/>
            <a:ext cx="201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Price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Deluxe Price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056E-17B7-49F5-AEA8-32EE9ADE9112}"/>
              </a:ext>
            </a:extLst>
          </p:cNvPr>
          <p:cNvSpPr txBox="1"/>
          <p:nvPr/>
        </p:nvSpPr>
        <p:spPr>
          <a:xfrm>
            <a:off x="4909038" y="5337123"/>
            <a:ext cx="1406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35761-6B6E-4105-AB84-3E4BFDD13207}"/>
              </a:ext>
            </a:extLst>
          </p:cNvPr>
          <p:cNvSpPr txBox="1"/>
          <p:nvPr/>
        </p:nvSpPr>
        <p:spPr>
          <a:xfrm>
            <a:off x="4865076" y="378420"/>
            <a:ext cx="1764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</a:t>
            </a:r>
          </a:p>
          <a:p>
            <a:pPr algn="just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FlightName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Id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AvailableSeat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FromLocation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PriceRegular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PriceBusiness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2E9FFD-4D14-418F-AB23-856913A9BF56}"/>
              </a:ext>
            </a:extLst>
          </p:cNvPr>
          <p:cNvCxnSpPr>
            <a:cxnSpLocks/>
          </p:cNvCxnSpPr>
          <p:nvPr/>
        </p:nvCxnSpPr>
        <p:spPr>
          <a:xfrm>
            <a:off x="2174632" y="3361981"/>
            <a:ext cx="4982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4952FE-FBE4-49B3-9871-6237518DE500}"/>
              </a:ext>
            </a:extLst>
          </p:cNvPr>
          <p:cNvCxnSpPr>
            <a:cxnSpLocks/>
          </p:cNvCxnSpPr>
          <p:nvPr/>
        </p:nvCxnSpPr>
        <p:spPr>
          <a:xfrm flipV="1">
            <a:off x="2147157" y="3663527"/>
            <a:ext cx="580291" cy="58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FE3B35-ED90-4FD9-8929-3502F1A5B455}"/>
              </a:ext>
            </a:extLst>
          </p:cNvPr>
          <p:cNvCxnSpPr>
            <a:cxnSpLocks/>
          </p:cNvCxnSpPr>
          <p:nvPr/>
        </p:nvCxnSpPr>
        <p:spPr>
          <a:xfrm>
            <a:off x="2183424" y="3944412"/>
            <a:ext cx="4982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41A2D-9243-4F18-AEE3-4D3BF29974C3}"/>
              </a:ext>
            </a:extLst>
          </p:cNvPr>
          <p:cNvCxnSpPr>
            <a:cxnSpLocks/>
          </p:cNvCxnSpPr>
          <p:nvPr/>
        </p:nvCxnSpPr>
        <p:spPr>
          <a:xfrm flipV="1">
            <a:off x="2672862" y="1521069"/>
            <a:ext cx="0" cy="18524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52EDCC-87AE-430B-9F62-3355EECAC2B4}"/>
              </a:ext>
            </a:extLst>
          </p:cNvPr>
          <p:cNvCxnSpPr>
            <a:cxnSpLocks/>
          </p:cNvCxnSpPr>
          <p:nvPr/>
        </p:nvCxnSpPr>
        <p:spPr>
          <a:xfrm flipV="1">
            <a:off x="2699972" y="3926828"/>
            <a:ext cx="0" cy="1825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856710-C9AF-4B08-86C6-C696813BB428}"/>
              </a:ext>
            </a:extLst>
          </p:cNvPr>
          <p:cNvCxnSpPr>
            <a:cxnSpLocks/>
          </p:cNvCxnSpPr>
          <p:nvPr/>
        </p:nvCxnSpPr>
        <p:spPr>
          <a:xfrm flipH="1" flipV="1">
            <a:off x="4104544" y="1114170"/>
            <a:ext cx="7326" cy="6854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9C9765-D8C7-458E-9F77-F5EF2E373C00}"/>
              </a:ext>
            </a:extLst>
          </p:cNvPr>
          <p:cNvCxnSpPr>
            <a:cxnSpLocks/>
          </p:cNvCxnSpPr>
          <p:nvPr/>
        </p:nvCxnSpPr>
        <p:spPr>
          <a:xfrm>
            <a:off x="2672862" y="1521069"/>
            <a:ext cx="14316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896370-D4FD-4EFC-811A-543FF6628F7B}"/>
              </a:ext>
            </a:extLst>
          </p:cNvPr>
          <p:cNvCxnSpPr>
            <a:cxnSpLocks/>
          </p:cNvCxnSpPr>
          <p:nvPr/>
        </p:nvCxnSpPr>
        <p:spPr>
          <a:xfrm>
            <a:off x="2672862" y="3662865"/>
            <a:ext cx="196947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18D57C-C364-460A-9A68-29420CB5F6AF}"/>
              </a:ext>
            </a:extLst>
          </p:cNvPr>
          <p:cNvCxnSpPr>
            <a:cxnSpLocks/>
          </p:cNvCxnSpPr>
          <p:nvPr/>
        </p:nvCxnSpPr>
        <p:spPr>
          <a:xfrm>
            <a:off x="2699972" y="5752621"/>
            <a:ext cx="205080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E55C7F-6B8B-4A22-A417-04870B669BB9}"/>
              </a:ext>
            </a:extLst>
          </p:cNvPr>
          <p:cNvCxnSpPr>
            <a:cxnSpLocks/>
          </p:cNvCxnSpPr>
          <p:nvPr/>
        </p:nvCxnSpPr>
        <p:spPr>
          <a:xfrm>
            <a:off x="6629399" y="3540497"/>
            <a:ext cx="219954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DA1F02-D334-414F-9044-D3F2AD84E66E}"/>
              </a:ext>
            </a:extLst>
          </p:cNvPr>
          <p:cNvCxnSpPr>
            <a:cxnSpLocks/>
          </p:cNvCxnSpPr>
          <p:nvPr/>
        </p:nvCxnSpPr>
        <p:spPr>
          <a:xfrm>
            <a:off x="6629399" y="5669286"/>
            <a:ext cx="219954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8193AB-829C-4835-A093-CA791E511DC8}"/>
              </a:ext>
            </a:extLst>
          </p:cNvPr>
          <p:cNvCxnSpPr>
            <a:cxnSpLocks/>
          </p:cNvCxnSpPr>
          <p:nvPr/>
        </p:nvCxnSpPr>
        <p:spPr>
          <a:xfrm>
            <a:off x="6488723" y="1456895"/>
            <a:ext cx="214972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08F5D8-7BD7-4FB6-ADE4-B7A64172C6D1}"/>
              </a:ext>
            </a:extLst>
          </p:cNvPr>
          <p:cNvCxnSpPr>
            <a:cxnSpLocks/>
          </p:cNvCxnSpPr>
          <p:nvPr/>
        </p:nvCxnSpPr>
        <p:spPr>
          <a:xfrm flipH="1" flipV="1">
            <a:off x="8812644" y="4009292"/>
            <a:ext cx="16300" cy="16599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6EAF35-1462-41A4-B24A-69B0C5430C23}"/>
              </a:ext>
            </a:extLst>
          </p:cNvPr>
          <p:cNvCxnSpPr>
            <a:cxnSpLocks/>
          </p:cNvCxnSpPr>
          <p:nvPr/>
        </p:nvCxnSpPr>
        <p:spPr>
          <a:xfrm flipH="1" flipV="1">
            <a:off x="8651262" y="1444016"/>
            <a:ext cx="368" cy="15660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FD6CC6-50BA-4627-918E-1C9E1606A607}"/>
              </a:ext>
            </a:extLst>
          </p:cNvPr>
          <p:cNvCxnSpPr>
            <a:cxnSpLocks/>
          </p:cNvCxnSpPr>
          <p:nvPr/>
        </p:nvCxnSpPr>
        <p:spPr>
          <a:xfrm>
            <a:off x="8812644" y="4009292"/>
            <a:ext cx="48668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F8CC05-DF98-40AD-BDB5-4FC1BC4B0BB2}"/>
              </a:ext>
            </a:extLst>
          </p:cNvPr>
          <p:cNvCxnSpPr>
            <a:cxnSpLocks/>
          </p:cNvCxnSpPr>
          <p:nvPr/>
        </p:nvCxnSpPr>
        <p:spPr>
          <a:xfrm>
            <a:off x="4104544" y="1814664"/>
            <a:ext cx="5377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C66CFF-C99B-4867-8A25-62B430B665F1}"/>
              </a:ext>
            </a:extLst>
          </p:cNvPr>
          <p:cNvCxnSpPr>
            <a:cxnSpLocks/>
          </p:cNvCxnSpPr>
          <p:nvPr/>
        </p:nvCxnSpPr>
        <p:spPr>
          <a:xfrm>
            <a:off x="4104544" y="1129213"/>
            <a:ext cx="5377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9AB4AD-742B-4D69-B2D5-6FBC019E4BBD}"/>
              </a:ext>
            </a:extLst>
          </p:cNvPr>
          <p:cNvCxnSpPr>
            <a:cxnSpLocks/>
          </p:cNvCxnSpPr>
          <p:nvPr/>
        </p:nvCxnSpPr>
        <p:spPr>
          <a:xfrm>
            <a:off x="8651262" y="2989902"/>
            <a:ext cx="63552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FBC1FA6-8C9E-4AE5-AC86-68DE1F51232B}"/>
              </a:ext>
            </a:extLst>
          </p:cNvPr>
          <p:cNvCxnSpPr>
            <a:cxnSpLocks/>
          </p:cNvCxnSpPr>
          <p:nvPr/>
        </p:nvCxnSpPr>
        <p:spPr>
          <a:xfrm>
            <a:off x="8801099" y="3540497"/>
            <a:ext cx="4982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6E2718-C3E3-4273-95FB-C447D7C7B070}"/>
              </a:ext>
            </a:extLst>
          </p:cNvPr>
          <p:cNvCxnSpPr>
            <a:cxnSpLocks/>
          </p:cNvCxnSpPr>
          <p:nvPr/>
        </p:nvCxnSpPr>
        <p:spPr>
          <a:xfrm flipV="1">
            <a:off x="2281694" y="3262736"/>
            <a:ext cx="0" cy="1662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4439BB-8801-46F6-8C37-46D7FB2BD54A}"/>
              </a:ext>
            </a:extLst>
          </p:cNvPr>
          <p:cNvCxnSpPr>
            <a:cxnSpLocks/>
          </p:cNvCxnSpPr>
          <p:nvPr/>
        </p:nvCxnSpPr>
        <p:spPr>
          <a:xfrm flipV="1">
            <a:off x="2281694" y="3578663"/>
            <a:ext cx="0" cy="1662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319CF9F-19BC-4B50-A3E7-0BBB96264EB0}"/>
              </a:ext>
            </a:extLst>
          </p:cNvPr>
          <p:cNvCxnSpPr>
            <a:cxnSpLocks/>
          </p:cNvCxnSpPr>
          <p:nvPr/>
        </p:nvCxnSpPr>
        <p:spPr>
          <a:xfrm flipV="1">
            <a:off x="2281694" y="3877794"/>
            <a:ext cx="0" cy="1662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BC47CA-5229-4473-9FEC-73462B3583AC}"/>
              </a:ext>
            </a:extLst>
          </p:cNvPr>
          <p:cNvCxnSpPr>
            <a:cxnSpLocks/>
          </p:cNvCxnSpPr>
          <p:nvPr/>
        </p:nvCxnSpPr>
        <p:spPr>
          <a:xfrm flipV="1">
            <a:off x="9186586" y="3926828"/>
            <a:ext cx="0" cy="16626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C54111-F27C-46BE-B89B-281F4B3F7219}"/>
              </a:ext>
            </a:extLst>
          </p:cNvPr>
          <p:cNvCxnSpPr>
            <a:cxnSpLocks/>
          </p:cNvCxnSpPr>
          <p:nvPr/>
        </p:nvCxnSpPr>
        <p:spPr>
          <a:xfrm flipH="1">
            <a:off x="4436525" y="1619422"/>
            <a:ext cx="173597" cy="202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216A94-D2CD-45A3-84C3-7D1552651108}"/>
              </a:ext>
            </a:extLst>
          </p:cNvPr>
          <p:cNvCxnSpPr>
            <a:cxnSpLocks/>
          </p:cNvCxnSpPr>
          <p:nvPr/>
        </p:nvCxnSpPr>
        <p:spPr>
          <a:xfrm flipH="1">
            <a:off x="4454661" y="911893"/>
            <a:ext cx="173597" cy="202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FF7C192-A677-4836-8F47-F19CCAFDACA5}"/>
              </a:ext>
            </a:extLst>
          </p:cNvPr>
          <p:cNvCxnSpPr>
            <a:cxnSpLocks/>
          </p:cNvCxnSpPr>
          <p:nvPr/>
        </p:nvCxnSpPr>
        <p:spPr>
          <a:xfrm flipH="1">
            <a:off x="4434037" y="3468406"/>
            <a:ext cx="173597" cy="202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F8E1780-67EE-4E15-A94D-689411720ACF}"/>
              </a:ext>
            </a:extLst>
          </p:cNvPr>
          <p:cNvCxnSpPr>
            <a:cxnSpLocks/>
          </p:cNvCxnSpPr>
          <p:nvPr/>
        </p:nvCxnSpPr>
        <p:spPr>
          <a:xfrm flipH="1">
            <a:off x="4541459" y="5542527"/>
            <a:ext cx="173597" cy="202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AA037DB-EAA8-44EF-B9A4-7E786210B896}"/>
              </a:ext>
            </a:extLst>
          </p:cNvPr>
          <p:cNvCxnSpPr>
            <a:cxnSpLocks/>
          </p:cNvCxnSpPr>
          <p:nvPr/>
        </p:nvCxnSpPr>
        <p:spPr>
          <a:xfrm flipH="1">
            <a:off x="9079180" y="2796417"/>
            <a:ext cx="173597" cy="202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79540A6-989A-49BB-9D27-9DD84FD1A2C5}"/>
              </a:ext>
            </a:extLst>
          </p:cNvPr>
          <p:cNvCxnSpPr>
            <a:cxnSpLocks/>
          </p:cNvCxnSpPr>
          <p:nvPr/>
        </p:nvCxnSpPr>
        <p:spPr>
          <a:xfrm flipH="1">
            <a:off x="9072989" y="3345444"/>
            <a:ext cx="173597" cy="202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FB78F9-9C94-4843-96DD-FDFA713FF54E}"/>
              </a:ext>
            </a:extLst>
          </p:cNvPr>
          <p:cNvCxnSpPr>
            <a:cxnSpLocks/>
          </p:cNvCxnSpPr>
          <p:nvPr/>
        </p:nvCxnSpPr>
        <p:spPr>
          <a:xfrm>
            <a:off x="4464524" y="1821699"/>
            <a:ext cx="158416" cy="140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7E719D-6AC4-4FA9-A2C6-E44D217B30A4}"/>
              </a:ext>
            </a:extLst>
          </p:cNvPr>
          <p:cNvCxnSpPr>
            <a:cxnSpLocks/>
          </p:cNvCxnSpPr>
          <p:nvPr/>
        </p:nvCxnSpPr>
        <p:spPr>
          <a:xfrm>
            <a:off x="4457644" y="1121204"/>
            <a:ext cx="184694" cy="1802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F166BF7-1B47-4996-8746-AB17FA68BD75}"/>
              </a:ext>
            </a:extLst>
          </p:cNvPr>
          <p:cNvCxnSpPr>
            <a:cxnSpLocks/>
          </p:cNvCxnSpPr>
          <p:nvPr/>
        </p:nvCxnSpPr>
        <p:spPr>
          <a:xfrm>
            <a:off x="4454661" y="3677614"/>
            <a:ext cx="158416" cy="1456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A509FB-15A8-4F70-A9D1-ACB46FBA5E53}"/>
              </a:ext>
            </a:extLst>
          </p:cNvPr>
          <p:cNvCxnSpPr>
            <a:cxnSpLocks/>
          </p:cNvCxnSpPr>
          <p:nvPr/>
        </p:nvCxnSpPr>
        <p:spPr>
          <a:xfrm>
            <a:off x="4563130" y="5752621"/>
            <a:ext cx="158416" cy="1456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F3690F4-3168-40CC-A84C-FCCFFCEF3916}"/>
              </a:ext>
            </a:extLst>
          </p:cNvPr>
          <p:cNvCxnSpPr>
            <a:cxnSpLocks/>
          </p:cNvCxnSpPr>
          <p:nvPr/>
        </p:nvCxnSpPr>
        <p:spPr>
          <a:xfrm>
            <a:off x="9087764" y="2984297"/>
            <a:ext cx="158416" cy="1456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23DFB63-4076-40BA-B95B-ECA028795ED6}"/>
              </a:ext>
            </a:extLst>
          </p:cNvPr>
          <p:cNvCxnSpPr>
            <a:cxnSpLocks/>
          </p:cNvCxnSpPr>
          <p:nvPr/>
        </p:nvCxnSpPr>
        <p:spPr>
          <a:xfrm>
            <a:off x="9080769" y="3538677"/>
            <a:ext cx="158416" cy="1456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C650D39-CE67-4E73-A8F6-8EDEAB094855}"/>
              </a:ext>
            </a:extLst>
          </p:cNvPr>
          <p:cNvCxnSpPr>
            <a:cxnSpLocks/>
          </p:cNvCxnSpPr>
          <p:nvPr/>
        </p:nvCxnSpPr>
        <p:spPr>
          <a:xfrm>
            <a:off x="6505785" y="1301486"/>
            <a:ext cx="158416" cy="1456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720F2B-77DA-46A9-8804-32687628C7B7}"/>
              </a:ext>
            </a:extLst>
          </p:cNvPr>
          <p:cNvCxnSpPr>
            <a:cxnSpLocks/>
          </p:cNvCxnSpPr>
          <p:nvPr/>
        </p:nvCxnSpPr>
        <p:spPr>
          <a:xfrm>
            <a:off x="6636639" y="3402056"/>
            <a:ext cx="158416" cy="1456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917DB6-BE21-420E-920B-2AA97DDD7E69}"/>
              </a:ext>
            </a:extLst>
          </p:cNvPr>
          <p:cNvCxnSpPr>
            <a:cxnSpLocks/>
          </p:cNvCxnSpPr>
          <p:nvPr/>
        </p:nvCxnSpPr>
        <p:spPr>
          <a:xfrm flipH="1">
            <a:off x="6664201" y="3532538"/>
            <a:ext cx="130467" cy="1368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F2B9B9-B2BD-4DE9-A093-93A90F6C1C78}"/>
              </a:ext>
            </a:extLst>
          </p:cNvPr>
          <p:cNvCxnSpPr>
            <a:cxnSpLocks/>
          </p:cNvCxnSpPr>
          <p:nvPr/>
        </p:nvCxnSpPr>
        <p:spPr>
          <a:xfrm flipH="1">
            <a:off x="6532161" y="1444016"/>
            <a:ext cx="156170" cy="172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2AA6FE-5E71-46D6-9C89-9E4EB82F0FAB}"/>
              </a:ext>
            </a:extLst>
          </p:cNvPr>
          <p:cNvCxnSpPr>
            <a:cxnSpLocks/>
          </p:cNvCxnSpPr>
          <p:nvPr/>
        </p:nvCxnSpPr>
        <p:spPr>
          <a:xfrm flipH="1">
            <a:off x="6653602" y="5651482"/>
            <a:ext cx="173597" cy="20227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DD810FD-2E77-4CF9-B5A5-5BCFF1B84987}"/>
              </a:ext>
            </a:extLst>
          </p:cNvPr>
          <p:cNvCxnSpPr>
            <a:cxnSpLocks/>
          </p:cNvCxnSpPr>
          <p:nvPr/>
        </p:nvCxnSpPr>
        <p:spPr>
          <a:xfrm>
            <a:off x="6646328" y="5498635"/>
            <a:ext cx="158416" cy="1456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3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Database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</dc:title>
  <dc:creator>Md. Hasibur Rahman Fahim</dc:creator>
  <cp:lastModifiedBy>Md. Hasibur Rahman Fahim</cp:lastModifiedBy>
  <cp:revision>8</cp:revision>
  <dcterms:created xsi:type="dcterms:W3CDTF">2020-12-13T15:36:45Z</dcterms:created>
  <dcterms:modified xsi:type="dcterms:W3CDTF">2020-12-13T16:58:33Z</dcterms:modified>
</cp:coreProperties>
</file>