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5D4A-163C-4883-9662-80DE32B4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41D6-A1BC-4DF7-AE1D-05D7961F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797E-6DBE-49DB-AF36-CF28E66C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A5C6-D369-4934-8EC7-861F9745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9DD7-0533-4505-AF87-5913C164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7996-D3FD-480D-AF7A-1DAFC1B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E533-620B-4FE2-B53E-0D0E4645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6E55-F66E-43AB-93A6-4FA23B19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1EE0-9110-4E29-A304-CF047FBD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3449-F23A-47BE-8D96-D90B9AE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24EF6-17B8-4FFF-84A5-7B53E972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C3A8-E818-4EA2-8C13-13C67E41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AF6D-D1F8-40CD-9866-C67BB06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7AEF-D996-4043-BA52-56922F62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FB6D-1038-469A-B589-60257E3E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780B-3F70-40D8-A8CF-A374D4D3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EE2E-A4FA-402D-B077-A31C596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34D2-C6BA-40ED-9E01-A86FC1D3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4241-99B5-4F2C-B481-6A71A4D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2B84-637F-47E6-88F8-0C8892EC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F571-F93C-4199-BA8E-3C666D42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49AC-E004-4A0A-A7CE-AFA7DF2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E402-AE48-4421-93E0-A1F3C21E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EE15-EF40-4D18-A270-41E06E85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C51-8EC0-4E9F-98C6-9350DA6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3771-72F8-459B-BBBF-FBF6733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BF98-C7C0-4B8C-B36C-A4D104A8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B711-C6F0-44F9-9256-B27C92A3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E70B-E0E4-46B5-8882-C42A023B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421F-35F7-42D8-81C6-CF20D24D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0E8B-AB0B-48E3-976E-A136A352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C44E-F191-40F4-B38B-4B91881B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E038-C352-4525-8525-22151FF4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0830-2EBF-4BD1-8F8B-1DBF6D77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E29CE-B5EE-4BA2-804F-E109F3C37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162BD-DC40-4491-B44B-0B59C98DF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5AED9-C729-4E2E-9A88-E2D19E47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4173D-0799-46D9-974D-6B1115D4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F79F3-FDA2-46FD-93EA-FC9E5BAE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5AA9-3F3E-4298-BCBC-93D0947D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D3598-73F1-43AB-9AB2-15678FB1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E649E-5455-40A6-B0B6-0C5F8E13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8435-7001-4FD9-8C4A-43C51B29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34E7-29DC-439C-868E-BC4F4392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CE41D-6212-400D-A77D-39D14883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F458E-23ED-4ECF-B271-2829E44B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6A6E-3913-469D-9995-01470694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2466-D8C7-498A-87DB-FB13C7EC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BD753-0B29-40E2-A93E-3B3D4082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5F5B-8004-4247-B0AC-8E8BA0F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4EC8B-2593-4B4E-A17D-40218AA1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1AE4-C211-41B3-9CBB-330062A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B311-CC6E-4601-862E-5ADAB00A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A780C-16A0-4D14-B893-CE36F44B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9CB0-F468-4224-8E67-901032AC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94E7-0E44-4C48-A805-AE6E36AD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0CAD2-D4EA-4A40-80B1-B91236D9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3552-5A5B-43A6-B031-0CF63CF4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DE2F-1F81-4F4B-83C4-AE753FDF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7BE41-F2E6-45D9-9F01-DD323466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A906-4730-4421-BAAC-D0840BFD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1A8B-12EA-4623-A59A-7D2E9134878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7BA9-2FA2-4DD5-96A3-6857C656B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2EED-B71E-4D53-9AE3-53728DC6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9EE8-DEAE-43AD-8D35-C61B7FB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B10D-258C-4DB5-BFE7-3F41559EF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Wiki-Companies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11798-EA4A-45C0-A2C6-39BDC71A7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Scraping project using Scrapy</a:t>
            </a:r>
          </a:p>
        </p:txBody>
      </p:sp>
    </p:spTree>
    <p:extLst>
      <p:ext uri="{BB962C8B-B14F-4D97-AF65-F5344CB8AC3E}">
        <p14:creationId xmlns:p14="http://schemas.microsoft.com/office/powerpoint/2010/main" val="346816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5356-AD35-431F-9D13-443E2CA7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DB48-66CF-45BF-8852-10CBC7AF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9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○ Collection: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Starting URL – 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Regional Links (Indirect Approach)   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• Links Classification: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1. Tabular format  -&gt; Access and save all links 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2. Categorical format -&gt; Access and save all links 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Company Links (Direct Approach)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Access and save all links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○ Organization: 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Concatenate all company links (direct from both Company and Newly acquired Regional)</a:t>
            </a:r>
          </a:p>
          <a:p>
            <a:pPr marL="0" indent="0">
              <a:buNone/>
            </a:pPr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○ Scraping: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1. Unpack links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2. Set up Paginations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3. Scrape information from each link</a:t>
            </a:r>
          </a:p>
          <a:p>
            <a:pPr marL="0" indent="0">
              <a:buNone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4. Store inside the memory</a:t>
            </a:r>
          </a:p>
        </p:txBody>
      </p:sp>
    </p:spTree>
    <p:extLst>
      <p:ext uri="{BB962C8B-B14F-4D97-AF65-F5344CB8AC3E}">
        <p14:creationId xmlns:p14="http://schemas.microsoft.com/office/powerpoint/2010/main" val="86178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6859-1490-42A6-9D79-F0C937CE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Scraping Flowchart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CAF105-7BFC-4050-990F-EA6FFB62DD54}"/>
              </a:ext>
            </a:extLst>
          </p:cNvPr>
          <p:cNvSpPr/>
          <p:nvPr/>
        </p:nvSpPr>
        <p:spPr>
          <a:xfrm>
            <a:off x="1167760" y="2050486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Starting 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8191EA-BB41-4ECC-B42A-668DE5C3B0B5}"/>
              </a:ext>
            </a:extLst>
          </p:cNvPr>
          <p:cNvSpPr/>
          <p:nvPr/>
        </p:nvSpPr>
        <p:spPr>
          <a:xfrm>
            <a:off x="1167760" y="4787389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Get href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6937C3F-4C8B-43F8-914A-C79849B68B70}"/>
              </a:ext>
            </a:extLst>
          </p:cNvPr>
          <p:cNvSpPr/>
          <p:nvPr/>
        </p:nvSpPr>
        <p:spPr>
          <a:xfrm>
            <a:off x="1134630" y="2996028"/>
            <a:ext cx="1600862" cy="1241396"/>
          </a:xfrm>
          <a:prstGeom prst="diamond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Comp. Link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A2AA4-377D-464B-B0A1-D05E8F29C95A}"/>
              </a:ext>
            </a:extLst>
          </p:cNvPr>
          <p:cNvSpPr/>
          <p:nvPr/>
        </p:nvSpPr>
        <p:spPr>
          <a:xfrm>
            <a:off x="5078231" y="2084319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Regional Links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D1F5484-36F2-450D-8915-BCC754782511}"/>
              </a:ext>
            </a:extLst>
          </p:cNvPr>
          <p:cNvSpPr/>
          <p:nvPr/>
        </p:nvSpPr>
        <p:spPr>
          <a:xfrm>
            <a:off x="4418401" y="3774990"/>
            <a:ext cx="1286247" cy="971174"/>
          </a:xfrm>
          <a:prstGeom prst="diamond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Comp.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30B5C-9488-4484-9BB9-7F007D6D80A7}"/>
              </a:ext>
            </a:extLst>
          </p:cNvPr>
          <p:cNvSpPr/>
          <p:nvPr/>
        </p:nvSpPr>
        <p:spPr>
          <a:xfrm>
            <a:off x="2870270" y="4787389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Get href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460D7-236B-48D4-9402-67B935DA42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35061" y="2446063"/>
            <a:ext cx="0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0CDC-D2BF-480A-BAF8-B9A824E7C97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935061" y="4237424"/>
            <a:ext cx="0" cy="5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B070DA-E0F7-4565-B88B-2F88849F7E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5188455" y="2352967"/>
            <a:ext cx="530149" cy="784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876ABA-F760-47CC-AF96-BF7893D73D77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613692" y="4537345"/>
            <a:ext cx="239014" cy="656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7CC4BA8-D132-47A3-8F03-0BA713C99238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7366248" y="2282107"/>
            <a:ext cx="714269" cy="1978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266626-4BDA-482E-8B2C-68BE27AF5945}"/>
              </a:ext>
            </a:extLst>
          </p:cNvPr>
          <p:cNvSpPr txBox="1"/>
          <p:nvPr/>
        </p:nvSpPr>
        <p:spPr>
          <a:xfrm>
            <a:off x="4520926" y="4708409"/>
            <a:ext cx="454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5EC21D-F6E3-4BC2-BE1E-A7DD132CE7E7}"/>
              </a:ext>
            </a:extLst>
          </p:cNvPr>
          <p:cNvSpPr txBox="1"/>
          <p:nvPr/>
        </p:nvSpPr>
        <p:spPr>
          <a:xfrm>
            <a:off x="6737366" y="1970387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BF5BB9F-5485-4827-9BAC-99C5C4A5AAD2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 rot="5400000">
            <a:off x="3054913" y="4896162"/>
            <a:ext cx="295854" cy="869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D21A1-34EA-475D-9BB8-1AECA60E05A9}"/>
              </a:ext>
            </a:extLst>
          </p:cNvPr>
          <p:cNvSpPr/>
          <p:nvPr/>
        </p:nvSpPr>
        <p:spPr>
          <a:xfrm>
            <a:off x="2000808" y="5478820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Concatenate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B075DE-538B-446F-9CC8-4C3616662AF5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rot="16200000" flipH="1">
            <a:off x="2203658" y="4914369"/>
            <a:ext cx="295854" cy="833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234038E-AD62-40ED-B5FF-93649E91D38A}"/>
              </a:ext>
            </a:extLst>
          </p:cNvPr>
          <p:cNvSpPr/>
          <p:nvPr/>
        </p:nvSpPr>
        <p:spPr>
          <a:xfrm>
            <a:off x="9421760" y="5337352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Unpack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562A3D-97B7-4BD6-849C-542A7E748F86}"/>
              </a:ext>
            </a:extLst>
          </p:cNvPr>
          <p:cNvSpPr/>
          <p:nvPr/>
        </p:nvSpPr>
        <p:spPr>
          <a:xfrm>
            <a:off x="9420432" y="4392638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Pagination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5ED6245-C9AC-4468-8CEA-3752F7F9EDB6}"/>
              </a:ext>
            </a:extLst>
          </p:cNvPr>
          <p:cNvSpPr/>
          <p:nvPr/>
        </p:nvSpPr>
        <p:spPr>
          <a:xfrm>
            <a:off x="9421760" y="2609749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Store Info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7A7B7D0-906E-435F-8E59-BF0DB98D956A}"/>
              </a:ext>
            </a:extLst>
          </p:cNvPr>
          <p:cNvSpPr/>
          <p:nvPr/>
        </p:nvSpPr>
        <p:spPr>
          <a:xfrm>
            <a:off x="9420432" y="3501193"/>
            <a:ext cx="1534602" cy="39557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Scrape Info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56E16C0-AA49-4C1B-813A-E0584241667E}"/>
              </a:ext>
            </a:extLst>
          </p:cNvPr>
          <p:cNvCxnSpPr>
            <a:cxnSpLocks/>
            <a:stCxn id="46" idx="2"/>
            <a:endCxn id="57" idx="2"/>
          </p:cNvCxnSpPr>
          <p:nvPr/>
        </p:nvCxnSpPr>
        <p:spPr>
          <a:xfrm rot="5400000" flipH="1" flipV="1">
            <a:off x="6407851" y="2093187"/>
            <a:ext cx="141468" cy="7420952"/>
          </a:xfrm>
          <a:prstGeom prst="bentConnector3">
            <a:avLst>
              <a:gd name="adj1" fmla="val -161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FC8DFD-F51F-4C2D-A716-381D8BB69D00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H="1" flipV="1">
            <a:off x="10187733" y="4788215"/>
            <a:ext cx="1328" cy="5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92F16-3A53-415E-BEB4-76507FFD11E2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10187733" y="3896770"/>
            <a:ext cx="0" cy="4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DB3716-E2D8-48EC-AD83-8BFEE8658B21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flipV="1">
            <a:off x="10187733" y="3005326"/>
            <a:ext cx="1328" cy="49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CA430A-A23C-47D9-BA3B-8282D2E643D6}"/>
              </a:ext>
            </a:extLst>
          </p:cNvPr>
          <p:cNvSpPr/>
          <p:nvPr/>
        </p:nvSpPr>
        <p:spPr>
          <a:xfrm>
            <a:off x="4294224" y="3010045"/>
            <a:ext cx="1534602" cy="44894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Categorical-based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8E95478-78E6-4159-B551-DCAFA5C081BB}"/>
              </a:ext>
            </a:extLst>
          </p:cNvPr>
          <p:cNvSpPr/>
          <p:nvPr/>
        </p:nvSpPr>
        <p:spPr>
          <a:xfrm>
            <a:off x="5955824" y="3010459"/>
            <a:ext cx="1534602" cy="448947"/>
          </a:xfrm>
          <a:prstGeom prst="roundRect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Table-based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8CF3A94-3D7E-4A25-B6E8-056A4BAA744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35492" y="2282108"/>
            <a:ext cx="2342739" cy="1334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9B57EA-036A-4505-9EBE-7120BEEDCF4F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6019047" y="2306380"/>
            <a:ext cx="530563" cy="877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E9DE86ED-B07E-42DA-9448-27AB2C277A4C}"/>
              </a:ext>
            </a:extLst>
          </p:cNvPr>
          <p:cNvSpPr/>
          <p:nvPr/>
        </p:nvSpPr>
        <p:spPr>
          <a:xfrm>
            <a:off x="6080001" y="3774990"/>
            <a:ext cx="1286247" cy="971174"/>
          </a:xfrm>
          <a:prstGeom prst="diamond">
            <a:avLst/>
          </a:prstGeom>
          <a:gradFill flip="none" rotWithShape="1">
            <a:gsLst>
              <a:gs pos="0">
                <a:srgbClr val="105664">
                  <a:shade val="30000"/>
                  <a:satMod val="115000"/>
                </a:srgbClr>
              </a:gs>
              <a:gs pos="50000">
                <a:srgbClr val="105664">
                  <a:shade val="67500"/>
                  <a:satMod val="115000"/>
                </a:srgbClr>
              </a:gs>
              <a:gs pos="100000">
                <a:srgbClr val="10566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Comp. Link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DA06DC-0488-40E2-A9E7-F8E32CA6DE2D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6723125" y="3459406"/>
            <a:ext cx="0" cy="3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5EC08C-B2B4-44F6-9871-57989191B3FD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5061525" y="3458992"/>
            <a:ext cx="0" cy="31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0EF9D6A-603C-4481-94DE-CC1B8A3B2E9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5775528" y="4032161"/>
            <a:ext cx="233594" cy="1661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3EC49A-B408-4332-BEE1-1CA3ED0BEF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04648" y="4260577"/>
            <a:ext cx="187677" cy="922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50F790D-8546-450C-BDBD-FA4ABB76CC37}"/>
              </a:ext>
            </a:extLst>
          </p:cNvPr>
          <p:cNvCxnSpPr>
            <a:cxnSpLocks/>
          </p:cNvCxnSpPr>
          <p:nvPr/>
        </p:nvCxnSpPr>
        <p:spPr>
          <a:xfrm flipV="1">
            <a:off x="5932369" y="4260577"/>
            <a:ext cx="2148150" cy="884103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C0EE010-6434-402E-93FD-5BF61A47A463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612833" y="2282108"/>
            <a:ext cx="1467684" cy="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93234B4-3967-415D-8CEA-77378A2ABD3B}"/>
              </a:ext>
            </a:extLst>
          </p:cNvPr>
          <p:cNvSpPr txBox="1"/>
          <p:nvPr/>
        </p:nvSpPr>
        <p:spPr>
          <a:xfrm>
            <a:off x="838200" y="13853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725F64-CE68-4F17-A065-1AA9569B86E3}"/>
              </a:ext>
            </a:extLst>
          </p:cNvPr>
          <p:cNvSpPr txBox="1"/>
          <p:nvPr/>
        </p:nvSpPr>
        <p:spPr>
          <a:xfrm>
            <a:off x="8213566" y="1366465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C92A49-764D-4029-B7EF-239B34F69F91}"/>
              </a:ext>
            </a:extLst>
          </p:cNvPr>
          <p:cNvSpPr txBox="1"/>
          <p:nvPr/>
        </p:nvSpPr>
        <p:spPr>
          <a:xfrm>
            <a:off x="1861447" y="4281823"/>
            <a:ext cx="454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C54081-B94B-4BCA-BACC-08B9D03029EB}"/>
              </a:ext>
            </a:extLst>
          </p:cNvPr>
          <p:cNvSpPr txBox="1"/>
          <p:nvPr/>
        </p:nvSpPr>
        <p:spPr>
          <a:xfrm>
            <a:off x="6268897" y="4673843"/>
            <a:ext cx="454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6BAA39-089E-40A8-AA7F-4B84FA378569}"/>
              </a:ext>
            </a:extLst>
          </p:cNvPr>
          <p:cNvSpPr txBox="1"/>
          <p:nvPr/>
        </p:nvSpPr>
        <p:spPr>
          <a:xfrm>
            <a:off x="5577974" y="398120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9728CB-4B9E-4451-8ACB-17F58E3CB19F}"/>
              </a:ext>
            </a:extLst>
          </p:cNvPr>
          <p:cNvSpPr/>
          <p:nvPr/>
        </p:nvSpPr>
        <p:spPr>
          <a:xfrm>
            <a:off x="8292115" y="1681885"/>
            <a:ext cx="3015044" cy="469127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FF0C49-F698-40DE-9B00-BEC76D0D9593}"/>
              </a:ext>
            </a:extLst>
          </p:cNvPr>
          <p:cNvSpPr txBox="1"/>
          <p:nvPr/>
        </p:nvSpPr>
        <p:spPr>
          <a:xfrm>
            <a:off x="7355516" y="400936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3AF42-E7C8-4CF7-85DB-40BAFD932ADF}"/>
              </a:ext>
            </a:extLst>
          </p:cNvPr>
          <p:cNvSpPr txBox="1"/>
          <p:nvPr/>
        </p:nvSpPr>
        <p:spPr>
          <a:xfrm>
            <a:off x="2779336" y="336013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FC86945-164D-4B82-8364-CF8335264980}"/>
              </a:ext>
            </a:extLst>
          </p:cNvPr>
          <p:cNvSpPr/>
          <p:nvPr/>
        </p:nvSpPr>
        <p:spPr>
          <a:xfrm>
            <a:off x="916749" y="1690688"/>
            <a:ext cx="7375366" cy="469127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Wiki-Companies</vt:lpstr>
      <vt:lpstr>Scraping Strategy</vt:lpstr>
      <vt:lpstr>Scraping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Wiki-Companies</dc:title>
  <dc:creator>pc</dc:creator>
  <cp:lastModifiedBy>pc</cp:lastModifiedBy>
  <cp:revision>71</cp:revision>
  <dcterms:created xsi:type="dcterms:W3CDTF">2023-05-02T20:57:54Z</dcterms:created>
  <dcterms:modified xsi:type="dcterms:W3CDTF">2023-05-05T00:03:44Z</dcterms:modified>
</cp:coreProperties>
</file>