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01F030B-83FD-4B74-BDF7-C583F655A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Tableau - MN Traffic Violation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1E5F69A-602B-462B-A3A7-DA5E0D74F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 created on</a:t>
            </a:r>
            <a:r>
              <a:rPr lang="en-US"/>
              <a:t>: 3/12/2021 </a:t>
            </a:r>
            <a:r>
              <a:rPr lang="en-US" dirty="0"/>
              <a:t>11:42:31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tal Citation Paid">
            <a:extLst>
              <a:ext uri="{FF2B5EF4-FFF2-40B4-BE49-F238E27FC236}">
                <a16:creationId xmlns:a16="http://schemas.microsoft.com/office/drawing/2014/main" id="{CD71B8A8-A5CE-474D-87E8-779047716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2" y="0"/>
            <a:ext cx="11364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vg Citation Paid">
            <a:extLst>
              <a:ext uri="{FF2B5EF4-FFF2-40B4-BE49-F238E27FC236}">
                <a16:creationId xmlns:a16="http://schemas.microsoft.com/office/drawing/2014/main" id="{B7D340A9-72D2-4F6B-AD93-CA282A1CD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2" y="0"/>
            <a:ext cx="11657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etting Started">
            <a:extLst>
              <a:ext uri="{FF2B5EF4-FFF2-40B4-BE49-F238E27FC236}">
                <a16:creationId xmlns:a16="http://schemas.microsoft.com/office/drawing/2014/main" id="{D8EBF2D1-71D4-49B0-932A-B6FB05F0E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228"/>
            <a:ext cx="12192000" cy="17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ypes of Citation">
            <a:extLst>
              <a:ext uri="{FF2B5EF4-FFF2-40B4-BE49-F238E27FC236}">
                <a16:creationId xmlns:a16="http://schemas.microsoft.com/office/drawing/2014/main" id="{2F99E11D-8668-4C45-8BCC-AF2D193FD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0"/>
            <a:ext cx="10607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itation/Hour">
            <a:extLst>
              <a:ext uri="{FF2B5EF4-FFF2-40B4-BE49-F238E27FC236}">
                <a16:creationId xmlns:a16="http://schemas.microsoft.com/office/drawing/2014/main" id="{3F3B55CB-B7F3-4537-A245-D2AC8CC71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itation/Badge">
            <a:extLst>
              <a:ext uri="{FF2B5EF4-FFF2-40B4-BE49-F238E27FC236}">
                <a16:creationId xmlns:a16="http://schemas.microsoft.com/office/drawing/2014/main" id="{25483A9F-2B7B-4A27-8559-CCB33E747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2" y="0"/>
            <a:ext cx="11657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ost Citation-Neighborhood">
            <a:extLst>
              <a:ext uri="{FF2B5EF4-FFF2-40B4-BE49-F238E27FC236}">
                <a16:creationId xmlns:a16="http://schemas.microsoft.com/office/drawing/2014/main" id="{6800FCC1-C5A2-4FE4-9543-426419A4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1" y="0"/>
            <a:ext cx="11377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ercentage/Neighborhood">
            <a:extLst>
              <a:ext uri="{FF2B5EF4-FFF2-40B4-BE49-F238E27FC236}">
                <a16:creationId xmlns:a16="http://schemas.microsoft.com/office/drawing/2014/main" id="{13447D61-3645-49BA-8837-ADD71C38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70" y="0"/>
            <a:ext cx="9963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rend of Citation">
            <a:extLst>
              <a:ext uri="{FF2B5EF4-FFF2-40B4-BE49-F238E27FC236}">
                <a16:creationId xmlns:a16="http://schemas.microsoft.com/office/drawing/2014/main" id="{9E9A84DF-C36C-4435-BF13-91B18C24F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4" y="0"/>
            <a:ext cx="11666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Vehicle Registration Count">
            <a:extLst>
              <a:ext uri="{FF2B5EF4-FFF2-40B4-BE49-F238E27FC236}">
                <a16:creationId xmlns:a16="http://schemas.microsoft.com/office/drawing/2014/main" id="{C7D124E4-0B2E-48C8-9A2D-ABD51C1E4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1" y="0"/>
            <a:ext cx="1137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Tableau - MN Traffic Violation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- MN Traffic Violation</dc:title>
  <dc:creator/>
  <cp:lastModifiedBy>Arif Shahriar</cp:lastModifiedBy>
  <cp:revision>1</cp:revision>
  <dcterms:created xsi:type="dcterms:W3CDTF">2021-06-12T16:42:33Z</dcterms:created>
  <dcterms:modified xsi:type="dcterms:W3CDTF">2021-06-12T16:54:40Z</dcterms:modified>
</cp:coreProperties>
</file>