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f Shahriar" initials="AS" lastIdx="1" clrIdx="0">
    <p:extLst>
      <p:ext uri="{19B8F6BF-5375-455C-9EA6-DF929625EA0E}">
        <p15:presenceInfo xmlns:p15="http://schemas.microsoft.com/office/powerpoint/2012/main" userId="715e0d3d8d8e3e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6/12/2021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6/12/2021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2D30013-C290-4F34-9E5D-F78EB5354D78}"/>
              </a:ext>
            </a:extLst>
          </p:cNvPr>
          <p:cNvSpPr>
            <a:spLocks noGrp="1"/>
          </p:cNvSpPr>
          <p:nvPr>
            <p:ph type="ctrTitle"/>
          </p:nvPr>
        </p:nvSpPr>
        <p:spPr/>
        <p:txBody>
          <a:bodyPr/>
          <a:lstStyle/>
          <a:p>
            <a:r>
              <a:t>Tableau - MN Traffic Violation</a:t>
            </a:r>
          </a:p>
        </p:txBody>
      </p:sp>
      <p:sp>
        <p:nvSpPr>
          <p:cNvPr id="3" name="slide1">
            <a:extLst>
              <a:ext uri="{FF2B5EF4-FFF2-40B4-BE49-F238E27FC236}">
                <a16:creationId xmlns:a16="http://schemas.microsoft.com/office/drawing/2014/main" id="{1330B2AA-F255-4AC4-AC73-D0F98714CD13}"/>
              </a:ext>
            </a:extLst>
          </p:cNvPr>
          <p:cNvSpPr>
            <a:spLocks noGrp="1"/>
          </p:cNvSpPr>
          <p:nvPr>
            <p:ph type="subTitle" idx="1"/>
          </p:nvPr>
        </p:nvSpPr>
        <p:spPr/>
        <p:txBody>
          <a:bodyPr/>
          <a:lstStyle/>
          <a:p>
            <a:r>
              <a:rPr lang="en-US" dirty="0"/>
              <a:t>File created on: 3/12/2021 9:50:43 PM</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Vehicle Registration Count">
            <a:extLst>
              <a:ext uri="{FF2B5EF4-FFF2-40B4-BE49-F238E27FC236}">
                <a16:creationId xmlns:a16="http://schemas.microsoft.com/office/drawing/2014/main" id="{557717DD-418C-4E3B-9641-DA407A390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81" y="0"/>
            <a:ext cx="1137243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Total Citation Paid">
            <a:extLst>
              <a:ext uri="{FF2B5EF4-FFF2-40B4-BE49-F238E27FC236}">
                <a16:creationId xmlns:a16="http://schemas.microsoft.com/office/drawing/2014/main" id="{C16F0C0E-946F-42DD-8CC4-C6248B2CD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92" y="0"/>
            <a:ext cx="1136421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Avg Citation Paid">
            <a:extLst>
              <a:ext uri="{FF2B5EF4-FFF2-40B4-BE49-F238E27FC236}">
                <a16:creationId xmlns:a16="http://schemas.microsoft.com/office/drawing/2014/main" id="{8C14AC03-3E8E-4A18-AA19-07FFA99E6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2" y="0"/>
            <a:ext cx="1165775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F4C4-BE2B-4661-9B64-2CB908A4B8EE}"/>
              </a:ext>
            </a:extLst>
          </p:cNvPr>
          <p:cNvSpPr>
            <a:spLocks noGrp="1"/>
          </p:cNvSpPr>
          <p:nvPr>
            <p:ph type="title"/>
          </p:nvPr>
        </p:nvSpPr>
        <p:spPr/>
        <p:txBody>
          <a:bodyPr>
            <a:noAutofit/>
          </a:bodyPr>
          <a:lstStyle/>
          <a:p>
            <a:r>
              <a:rPr lang="en-US" sz="2800" b="1" dirty="0"/>
              <a:t>Given more time, what type of analysis would you undertake with the data? </a:t>
            </a:r>
          </a:p>
        </p:txBody>
      </p:sp>
      <p:sp>
        <p:nvSpPr>
          <p:cNvPr id="3" name="Content Placeholder 2">
            <a:extLst>
              <a:ext uri="{FF2B5EF4-FFF2-40B4-BE49-F238E27FC236}">
                <a16:creationId xmlns:a16="http://schemas.microsoft.com/office/drawing/2014/main" id="{4891170F-F97E-49BD-986A-52377C44A97E}"/>
              </a:ext>
            </a:extLst>
          </p:cNvPr>
          <p:cNvSpPr>
            <a:spLocks noGrp="1"/>
          </p:cNvSpPr>
          <p:nvPr>
            <p:ph idx="1"/>
          </p:nvPr>
        </p:nvSpPr>
        <p:spPr/>
        <p:txBody>
          <a:bodyPr>
            <a:normAutofit/>
          </a:bodyPr>
          <a:lstStyle/>
          <a:p>
            <a:r>
              <a:rPr lang="en-US" sz="2400" dirty="0"/>
              <a:t>Given more time, I would have created a geographical visualization that would help to see from which part of Minnesota are more likely to receive citation.</a:t>
            </a:r>
          </a:p>
          <a:p>
            <a:r>
              <a:rPr lang="en-US" sz="2400" dirty="0"/>
              <a:t>Gather more data to find out if there is any pattern for receiving citations in specific month of the year.</a:t>
            </a:r>
          </a:p>
          <a:p>
            <a:r>
              <a:rPr lang="en-US" sz="2400" dirty="0"/>
              <a:t>Find out the reason behind why the face value of penalty is different for same citation. For example, there are some charges for handicap misuse that are $578, and others are $1156.</a:t>
            </a:r>
          </a:p>
          <a:p>
            <a:r>
              <a:rPr lang="en-US" sz="2400" dirty="0"/>
              <a:t>Find what type of citations are the most common to in the neighborhoods with the highest number of citations.</a:t>
            </a:r>
          </a:p>
        </p:txBody>
      </p:sp>
    </p:spTree>
    <p:extLst>
      <p:ext uri="{BB962C8B-B14F-4D97-AF65-F5344CB8AC3E}">
        <p14:creationId xmlns:p14="http://schemas.microsoft.com/office/powerpoint/2010/main" val="101613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EDE0-94A6-4898-9C61-D44DC5C0CB1B}"/>
              </a:ext>
            </a:extLst>
          </p:cNvPr>
          <p:cNvSpPr>
            <a:spLocks noGrp="1"/>
          </p:cNvSpPr>
          <p:nvPr>
            <p:ph type="title"/>
          </p:nvPr>
        </p:nvSpPr>
        <p:spPr/>
        <p:txBody>
          <a:bodyPr>
            <a:normAutofit/>
          </a:bodyPr>
          <a:lstStyle/>
          <a:p>
            <a:r>
              <a:rPr lang="en-US" sz="2800" b="1" dirty="0"/>
              <a:t>Looking ahead to the next few years, what should the department expect and what recommendations would you make to leadership?</a:t>
            </a:r>
          </a:p>
        </p:txBody>
      </p:sp>
      <p:sp>
        <p:nvSpPr>
          <p:cNvPr id="3" name="Content Placeholder 2">
            <a:extLst>
              <a:ext uri="{FF2B5EF4-FFF2-40B4-BE49-F238E27FC236}">
                <a16:creationId xmlns:a16="http://schemas.microsoft.com/office/drawing/2014/main" id="{2B55B6FB-63CD-4E46-9047-CFA4FB7BCE76}"/>
              </a:ext>
            </a:extLst>
          </p:cNvPr>
          <p:cNvSpPr>
            <a:spLocks noGrp="1"/>
          </p:cNvSpPr>
          <p:nvPr>
            <p:ph idx="1"/>
          </p:nvPr>
        </p:nvSpPr>
        <p:spPr/>
        <p:txBody>
          <a:bodyPr>
            <a:normAutofit lnSpcReduction="10000"/>
          </a:bodyPr>
          <a:lstStyle/>
          <a:p>
            <a:pPr marL="0" indent="0">
              <a:buNone/>
            </a:pPr>
            <a:r>
              <a:rPr lang="en-US" sz="2000" dirty="0"/>
              <a:t>It would be more beneficial if the dataset had more information about more than 5 years. That would be helpful to figure out if there is any pattern in receiving the citations. For example, if each quarter share a significant characteristics in terms of receiving citation. This could be because of weather condition, vacation time, or lack of parking in certain areas.</a:t>
            </a:r>
          </a:p>
          <a:p>
            <a:pPr marL="0" indent="0">
              <a:buNone/>
            </a:pPr>
            <a:r>
              <a:rPr lang="en-US" sz="2000" dirty="0"/>
              <a:t>The department can expect that out of all the citations, the five most common types would most likely be for parked overtime, snow emergency even, snow emergency odd, vehicle abandoned, obstructing traffic. Also, they can expect the most citations to be issued in the neighborhood of Downtown West, North Loop, Mercy Holmes, Loring Park, Whittier. Moreover, they can also expect people are more likely to violate the law during the office going and coming time.</a:t>
            </a:r>
          </a:p>
          <a:p>
            <a:pPr marL="0" indent="0">
              <a:buNone/>
            </a:pPr>
            <a:r>
              <a:rPr lang="en-US" sz="2000" dirty="0"/>
              <a:t>My first recommendation for the leadership would be to have less police patrolling during the nighttime between the hours of 12-6 AM and more during the office going and coming time. As a recommendation to decrease the number of citations given in the neighborhoods that currently have the most, they should figure out which type of citations are being given and how to facilitate the solution. For example, most of the citations given in Downtown West are due to parking overtime. As a solution, the leader can implement a better system to help people track their parking status and increase the parking facilities.</a:t>
            </a:r>
          </a:p>
          <a:p>
            <a:pPr marL="0" indent="0">
              <a:buNone/>
            </a:pPr>
            <a:endParaRPr lang="en-US" sz="2000" dirty="0"/>
          </a:p>
        </p:txBody>
      </p:sp>
    </p:spTree>
    <p:extLst>
      <p:ext uri="{BB962C8B-B14F-4D97-AF65-F5344CB8AC3E}">
        <p14:creationId xmlns:p14="http://schemas.microsoft.com/office/powerpoint/2010/main" val="170441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8B3A-EF63-4D8B-A463-E8263E1D9D4E}"/>
              </a:ext>
            </a:extLst>
          </p:cNvPr>
          <p:cNvSpPr>
            <a:spLocks noGrp="1"/>
          </p:cNvSpPr>
          <p:nvPr>
            <p:ph type="title"/>
          </p:nvPr>
        </p:nvSpPr>
        <p:spPr/>
        <p:txBody>
          <a:bodyPr>
            <a:normAutofit/>
          </a:bodyPr>
          <a:lstStyle/>
          <a:p>
            <a:r>
              <a:rPr lang="en-US" sz="2800" b="1" dirty="0"/>
              <a:t>How would you describe the data set? </a:t>
            </a:r>
          </a:p>
        </p:txBody>
      </p:sp>
      <p:sp>
        <p:nvSpPr>
          <p:cNvPr id="3" name="Content Placeholder 2">
            <a:extLst>
              <a:ext uri="{FF2B5EF4-FFF2-40B4-BE49-F238E27FC236}">
                <a16:creationId xmlns:a16="http://schemas.microsoft.com/office/drawing/2014/main" id="{7A918B1A-E31E-4854-9E38-F6D6BCD2C896}"/>
              </a:ext>
            </a:extLst>
          </p:cNvPr>
          <p:cNvSpPr>
            <a:spLocks noGrp="1"/>
          </p:cNvSpPr>
          <p:nvPr>
            <p:ph idx="1"/>
          </p:nvPr>
        </p:nvSpPr>
        <p:spPr/>
        <p:txBody>
          <a:bodyPr>
            <a:normAutofit fontScale="70000" lnSpcReduction="20000"/>
          </a:bodyPr>
          <a:lstStyle/>
          <a:p>
            <a:pPr marL="0" indent="0">
              <a:buNone/>
            </a:pPr>
            <a:r>
              <a:rPr lang="en-US" dirty="0"/>
              <a:t>This is a data set of various citations across Minnesota given out in two years (2019 &amp; 2020). </a:t>
            </a:r>
          </a:p>
          <a:p>
            <a:pPr lvl="0"/>
            <a:r>
              <a:rPr lang="en-US" dirty="0"/>
              <a:t>“Citation number” column provides the ticket number of each case and it is the primary key of the data set. </a:t>
            </a:r>
          </a:p>
          <a:p>
            <a:pPr lvl="0"/>
            <a:r>
              <a:rPr lang="en-US" dirty="0"/>
              <a:t>“Code” column represents the short description of ticket type. </a:t>
            </a:r>
          </a:p>
          <a:p>
            <a:pPr lvl="0"/>
            <a:r>
              <a:rPr lang="en-US" dirty="0"/>
              <a:t>“Vehicle Make” column tells us the model of a vehicle that has received the citation. </a:t>
            </a:r>
          </a:p>
          <a:p>
            <a:pPr lvl="0"/>
            <a:r>
              <a:rPr lang="en-US" dirty="0"/>
              <a:t>“Face Value” indicates the amount charged for the citation. </a:t>
            </a:r>
          </a:p>
          <a:p>
            <a:pPr lvl="0"/>
            <a:r>
              <a:rPr lang="en-US" dirty="0"/>
              <a:t>“Date” and “Time” columns provide insight in to when the citation was given. </a:t>
            </a:r>
          </a:p>
          <a:p>
            <a:pPr lvl="0"/>
            <a:r>
              <a:rPr lang="en-US" dirty="0"/>
              <a:t>“Vehicle Plate State” describes in which state the vehicle is registered. </a:t>
            </a:r>
          </a:p>
          <a:p>
            <a:pPr lvl="0"/>
            <a:r>
              <a:rPr lang="en-US" dirty="0"/>
              <a:t>“Address”, “Neighborhoods Description”, and “Wards” give the information about where the citation was given. </a:t>
            </a:r>
          </a:p>
          <a:p>
            <a:pPr lvl="0"/>
            <a:r>
              <a:rPr lang="en-US" dirty="0"/>
              <a:t>“Latitude” and “Longitude” provide the exact location where the violation occurred. These two columns could help to geographically visualize the location where the most and the least people tend to break the law. </a:t>
            </a:r>
          </a:p>
        </p:txBody>
      </p:sp>
    </p:spTree>
    <p:extLst>
      <p:ext uri="{BB962C8B-B14F-4D97-AF65-F5344CB8AC3E}">
        <p14:creationId xmlns:p14="http://schemas.microsoft.com/office/powerpoint/2010/main" val="178972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Getting Started">
            <a:extLst>
              <a:ext uri="{FF2B5EF4-FFF2-40B4-BE49-F238E27FC236}">
                <a16:creationId xmlns:a16="http://schemas.microsoft.com/office/drawing/2014/main" id="{AF51A834-3647-47F9-B885-DAA9CD4EF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7" y="374928"/>
            <a:ext cx="12192000" cy="1713543"/>
          </a:xfrm>
          <a:prstGeom prst="rect">
            <a:avLst/>
          </a:prstGeom>
        </p:spPr>
      </p:pic>
      <p:sp>
        <p:nvSpPr>
          <p:cNvPr id="5" name="TextBox 4">
            <a:extLst>
              <a:ext uri="{FF2B5EF4-FFF2-40B4-BE49-F238E27FC236}">
                <a16:creationId xmlns:a16="http://schemas.microsoft.com/office/drawing/2014/main" id="{4E37F9A4-F735-4959-A387-E246451458E8}"/>
              </a:ext>
            </a:extLst>
          </p:cNvPr>
          <p:cNvSpPr txBox="1"/>
          <p:nvPr/>
        </p:nvSpPr>
        <p:spPr>
          <a:xfrm>
            <a:off x="674703" y="5706299"/>
            <a:ext cx="10821880" cy="646331"/>
          </a:xfrm>
          <a:prstGeom prst="rect">
            <a:avLst/>
          </a:prstGeom>
          <a:noFill/>
        </p:spPr>
        <p:txBody>
          <a:bodyPr wrap="square" rtlCol="0">
            <a:spAutoFit/>
          </a:bodyPr>
          <a:lstStyle/>
          <a:p>
            <a:r>
              <a:rPr lang="en-US" dirty="0"/>
              <a:t>These are the total number of citations given out in 2019 and 2020, followed by the grand total. It has broken down in quarterly and yearly based. Year 2019 has approximately 37,000 more citations than year 2020.</a:t>
            </a:r>
          </a:p>
        </p:txBody>
      </p:sp>
      <p:pic>
        <p:nvPicPr>
          <p:cNvPr id="6" name="slide2" descr="Sheet 2">
            <a:extLst>
              <a:ext uri="{FF2B5EF4-FFF2-40B4-BE49-F238E27FC236}">
                <a16:creationId xmlns:a16="http://schemas.microsoft.com/office/drawing/2014/main" id="{D8DFE8F5-4CC5-42FA-9E61-F0E4046FB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42" y="2323055"/>
            <a:ext cx="10688715" cy="300661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ypes of Citation">
            <a:extLst>
              <a:ext uri="{FF2B5EF4-FFF2-40B4-BE49-F238E27FC236}">
                <a16:creationId xmlns:a16="http://schemas.microsoft.com/office/drawing/2014/main" id="{11C45826-BC44-4707-B454-98AE3C051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0"/>
            <a:ext cx="10607040" cy="6858000"/>
          </a:xfrm>
          <a:prstGeom prst="rect">
            <a:avLst/>
          </a:prstGeom>
        </p:spPr>
      </p:pic>
      <p:sp>
        <p:nvSpPr>
          <p:cNvPr id="2" name="TextBox 1">
            <a:extLst>
              <a:ext uri="{FF2B5EF4-FFF2-40B4-BE49-F238E27FC236}">
                <a16:creationId xmlns:a16="http://schemas.microsoft.com/office/drawing/2014/main" id="{3A17F2FD-2BFD-48EA-8380-D51600E14F04}"/>
              </a:ext>
            </a:extLst>
          </p:cNvPr>
          <p:cNvSpPr txBox="1"/>
          <p:nvPr/>
        </p:nvSpPr>
        <p:spPr>
          <a:xfrm>
            <a:off x="792480" y="6001305"/>
            <a:ext cx="8307132" cy="656947"/>
          </a:xfrm>
          <a:prstGeom prst="rect">
            <a:avLst/>
          </a:prstGeom>
          <a:noFill/>
        </p:spPr>
        <p:txBody>
          <a:bodyPr wrap="square" rtlCol="0">
            <a:spAutoFit/>
          </a:bodyPr>
          <a:lstStyle/>
          <a:p>
            <a:r>
              <a:rPr lang="en-US"/>
              <a:t>This bubble plot shows that the greatest number of citations are given in 2019 and 2020 for parking overtime.</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Citation/Hour">
            <a:extLst>
              <a:ext uri="{FF2B5EF4-FFF2-40B4-BE49-F238E27FC236}">
                <a16:creationId xmlns:a16="http://schemas.microsoft.com/office/drawing/2014/main" id="{51D35FC7-2152-4645-B417-D08B6F46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59" y="-119288"/>
            <a:ext cx="10329881" cy="5979671"/>
          </a:xfrm>
          <a:prstGeom prst="rect">
            <a:avLst/>
          </a:prstGeom>
        </p:spPr>
      </p:pic>
      <p:sp>
        <p:nvSpPr>
          <p:cNvPr id="3" name="TextBox 2">
            <a:extLst>
              <a:ext uri="{FF2B5EF4-FFF2-40B4-BE49-F238E27FC236}">
                <a16:creationId xmlns:a16="http://schemas.microsoft.com/office/drawing/2014/main" id="{F0AC5AE6-6603-4A13-9AA5-F3CAE37699CC}"/>
              </a:ext>
            </a:extLst>
          </p:cNvPr>
          <p:cNvSpPr txBox="1"/>
          <p:nvPr/>
        </p:nvSpPr>
        <p:spPr>
          <a:xfrm>
            <a:off x="631793" y="6054571"/>
            <a:ext cx="10928412" cy="646331"/>
          </a:xfrm>
          <a:prstGeom prst="rect">
            <a:avLst/>
          </a:prstGeom>
          <a:noFill/>
        </p:spPr>
        <p:txBody>
          <a:bodyPr wrap="square" rtlCol="0">
            <a:spAutoFit/>
          </a:bodyPr>
          <a:lstStyle/>
          <a:p>
            <a:r>
              <a:rPr lang="en-US" dirty="0"/>
              <a:t>This graph shows the number of citations that are given in each hour for 2019 &amp; 2020. The greatest number of citations are issued at 11:00 AM and 4:00 PM. Point to be noted that there are no citations issued between 3-5 AM.</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Citation/Badge">
            <a:extLst>
              <a:ext uri="{FF2B5EF4-FFF2-40B4-BE49-F238E27FC236}">
                <a16:creationId xmlns:a16="http://schemas.microsoft.com/office/drawing/2014/main" id="{8EFDA29F-59D4-4356-8337-9CE930053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36" y="-166090"/>
            <a:ext cx="10341694" cy="6083790"/>
          </a:xfrm>
          <a:prstGeom prst="rect">
            <a:avLst/>
          </a:prstGeom>
        </p:spPr>
      </p:pic>
      <p:sp>
        <p:nvSpPr>
          <p:cNvPr id="2" name="TextBox 1">
            <a:extLst>
              <a:ext uri="{FF2B5EF4-FFF2-40B4-BE49-F238E27FC236}">
                <a16:creationId xmlns:a16="http://schemas.microsoft.com/office/drawing/2014/main" id="{5CA3394A-CBDE-423F-BF25-CFE744377D04}"/>
              </a:ext>
            </a:extLst>
          </p:cNvPr>
          <p:cNvSpPr txBox="1"/>
          <p:nvPr/>
        </p:nvSpPr>
        <p:spPr>
          <a:xfrm>
            <a:off x="759436" y="6027939"/>
            <a:ext cx="11274641" cy="646331"/>
          </a:xfrm>
          <a:prstGeom prst="rect">
            <a:avLst/>
          </a:prstGeom>
          <a:noFill/>
        </p:spPr>
        <p:txBody>
          <a:bodyPr wrap="square" rtlCol="0">
            <a:spAutoFit/>
          </a:bodyPr>
          <a:lstStyle/>
          <a:p>
            <a:r>
              <a:rPr lang="en-US" dirty="0"/>
              <a:t>From this plot, we can see that badge number 73 and 95 issued the most citations out of anyone else in 2019 and 2020.</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Most Citation-Neighborhood">
            <a:extLst>
              <a:ext uri="{FF2B5EF4-FFF2-40B4-BE49-F238E27FC236}">
                <a16:creationId xmlns:a16="http://schemas.microsoft.com/office/drawing/2014/main" id="{2B8012A5-41F6-4B9B-968F-481505A5A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79" y="0"/>
            <a:ext cx="10441442" cy="6293576"/>
          </a:xfrm>
          <a:prstGeom prst="rect">
            <a:avLst/>
          </a:prstGeom>
        </p:spPr>
      </p:pic>
      <p:sp>
        <p:nvSpPr>
          <p:cNvPr id="2" name="TextBox 1">
            <a:extLst>
              <a:ext uri="{FF2B5EF4-FFF2-40B4-BE49-F238E27FC236}">
                <a16:creationId xmlns:a16="http://schemas.microsoft.com/office/drawing/2014/main" id="{CE533D45-EB6D-4258-9349-0BEEBC91A658}"/>
              </a:ext>
            </a:extLst>
          </p:cNvPr>
          <p:cNvSpPr txBox="1"/>
          <p:nvPr/>
        </p:nvSpPr>
        <p:spPr>
          <a:xfrm>
            <a:off x="658427" y="6211669"/>
            <a:ext cx="10875146" cy="646331"/>
          </a:xfrm>
          <a:prstGeom prst="rect">
            <a:avLst/>
          </a:prstGeom>
          <a:noFill/>
        </p:spPr>
        <p:txBody>
          <a:bodyPr wrap="square" rtlCol="0">
            <a:spAutoFit/>
          </a:bodyPr>
          <a:lstStyle/>
          <a:p>
            <a:r>
              <a:rPr lang="en-US" dirty="0"/>
              <a:t>This plot shows that Downtown West neighborhood is the most common place to get a citation compare to the rest.</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Percentage/Neighborhood">
            <a:extLst>
              <a:ext uri="{FF2B5EF4-FFF2-40B4-BE49-F238E27FC236}">
                <a16:creationId xmlns:a16="http://schemas.microsoft.com/office/drawing/2014/main" id="{1AA33913-92E1-49D5-86F1-0ADF3AD0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370" y="0"/>
            <a:ext cx="996326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Trend of Citation">
            <a:extLst>
              <a:ext uri="{FF2B5EF4-FFF2-40B4-BE49-F238E27FC236}">
                <a16:creationId xmlns:a16="http://schemas.microsoft.com/office/drawing/2014/main" id="{BC106724-0F07-4954-B6B0-D4F95344C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04" y="0"/>
            <a:ext cx="1166619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763</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Tableau - MN Traffic Violation</vt:lpstr>
      <vt:lpstr>How would you describe the 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Given more time, what type of analysis would you undertake with the data? </vt:lpstr>
      <vt:lpstr>Looking ahead to the next few years, what should the department expect and what recommendations would you make to leadership?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 MN Traffic Violation</dc:title>
  <dc:creator/>
  <cp:lastModifiedBy>Arif Shahriar</cp:lastModifiedBy>
  <cp:revision>2</cp:revision>
  <dcterms:created xsi:type="dcterms:W3CDTF">2021-06-12T15:33:00Z</dcterms:created>
  <dcterms:modified xsi:type="dcterms:W3CDTF">2021-06-12T15:45:51Z</dcterms:modified>
</cp:coreProperties>
</file>