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Lst>
  <p:sldSz type="screen16x9" cy="6858000" cx="12192000"/>
  <p:notesSz cx="6858000" cy="9144000"/>
  <p:embeddedFontLst>
    <p:embeddedFont>
      <p:font typeface="Nunito Sans"/>
      <p:regular r:id="rId9"/>
      <p:bold r:id="rId10"/>
      <p:italic r:id="rId11"/>
      <p:boldItalic r:id="rId1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font" Target="fonts/font1.fntdata"/><Relationship Id="rId10" Type="http://schemas.openxmlformats.org/officeDocument/2006/relationships/font" Target="fonts/font2.fntdata"/><Relationship Id="rId11" Type="http://schemas.openxmlformats.org/officeDocument/2006/relationships/font" Target="fonts/font3.fntdata"/><Relationship Id="rId12" Type="http://schemas.openxmlformats.org/officeDocument/2006/relationships/font" Target="fonts/font4.fntdata"/><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01" name="Shape 2"/>
        <p:cNvGrpSpPr/>
        <p:nvPr/>
      </p:nvGrpSpPr>
      <p:grpSpPr>
        <a:xfrm>
          <a:off x="0" y="0"/>
          <a:ext cx="0" cy="0"/>
          <a:chOff x="0" y="0"/>
          <a:chExt cx="0" cy="0"/>
        </a:xfrm>
      </p:grpSpPr>
      <p:sp>
        <p:nvSpPr>
          <p:cNvPr id="1048756" name="Google Shape;3;n"/>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57"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0"/>
        <p:cNvGrpSpPr/>
        <p:nvPr/>
      </p:nvGrpSpPr>
      <p:grpSpPr>
        <a:xfrm>
          <a:off x="0" y="0"/>
          <a:ext cx="0" cy="0"/>
          <a:chOff x="0" y="0"/>
          <a:chExt cx="0" cy="0"/>
        </a:xfrm>
      </p:grpSpPr>
      <p:sp>
        <p:nvSpPr>
          <p:cNvPr id="1048588" name="Google Shape;81;p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589" name="Google Shape;82;p1: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86"/>
        <p:cNvGrpSpPr/>
        <p:nvPr/>
      </p:nvGrpSpPr>
      <p:grpSpPr>
        <a:xfrm>
          <a:off x="0" y="0"/>
          <a:ext cx="0" cy="0"/>
          <a:chOff x="0" y="0"/>
          <a:chExt cx="0" cy="0"/>
        </a:xfrm>
      </p:grpSpPr>
      <p:sp>
        <p:nvSpPr>
          <p:cNvPr id="1048597" name="Google Shape;87;p2: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598" name="Google Shape;88;p2: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92"/>
        <p:cNvGrpSpPr/>
        <p:nvPr/>
      </p:nvGrpSpPr>
      <p:grpSpPr>
        <a:xfrm>
          <a:off x="0" y="0"/>
          <a:ext cx="0" cy="0"/>
          <a:chOff x="0" y="0"/>
          <a:chExt cx="0" cy="0"/>
        </a:xfrm>
      </p:grpSpPr>
      <p:sp>
        <p:nvSpPr>
          <p:cNvPr id="1048601" name="Google Shape;93;p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02" name="Google Shape;94;p3: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98"/>
        <p:cNvGrpSpPr/>
        <p:nvPr/>
      </p:nvGrpSpPr>
      <p:grpSpPr>
        <a:xfrm>
          <a:off x="0" y="0"/>
          <a:ext cx="0" cy="0"/>
          <a:chOff x="0" y="0"/>
          <a:chExt cx="0" cy="0"/>
        </a:xfrm>
      </p:grpSpPr>
      <p:sp>
        <p:nvSpPr>
          <p:cNvPr id="1048605" name="Google Shape;99;p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06" name="Google Shape;100;p4: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04"/>
        <p:cNvGrpSpPr/>
        <p:nvPr/>
      </p:nvGrpSpPr>
      <p:grpSpPr>
        <a:xfrm>
          <a:off x="0" y="0"/>
          <a:ext cx="0" cy="0"/>
          <a:chOff x="0" y="0"/>
          <a:chExt cx="0" cy="0"/>
        </a:xfrm>
      </p:grpSpPr>
      <p:sp>
        <p:nvSpPr>
          <p:cNvPr id="1048609" name="Google Shape;105;p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10" name="Google Shape;106;p5: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10"/>
        <p:cNvGrpSpPr/>
        <p:nvPr/>
      </p:nvGrpSpPr>
      <p:grpSpPr>
        <a:xfrm>
          <a:off x="0" y="0"/>
          <a:ext cx="0" cy="0"/>
          <a:chOff x="0" y="0"/>
          <a:chExt cx="0" cy="0"/>
        </a:xfrm>
      </p:grpSpPr>
      <p:sp>
        <p:nvSpPr>
          <p:cNvPr id="1048625" name="Google Shape;111;p6: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
        <p:nvSpPr>
          <p:cNvPr id="1048626" name="Google Shape;112;p6: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1"/>
        <p:cNvGrpSpPr/>
        <p:nvPr/>
      </p:nvGrpSpPr>
      <p:grpSpPr>
        <a:xfrm>
          <a:off x="0" y="0"/>
          <a:ext cx="0" cy="0"/>
          <a:chOff x="0" y="0"/>
          <a:chExt cx="0" cy="0"/>
        </a:xfrm>
      </p:grpSpPr>
      <p:sp>
        <p:nvSpPr>
          <p:cNvPr id="1048581" name="Google Shape;12;p20"/>
          <p:cNvSpPr txBox="1"/>
          <p:nvPr>
            <p:ph type="ctrTitle"/>
          </p:nvPr>
        </p:nvSpPr>
        <p:spPr>
          <a:xfrm>
            <a:off x="1524000" y="1122363"/>
            <a:ext cx="9144000" cy="2387600"/>
          </a:xfrm>
          <a:prstGeom prst="rect"/>
          <a:noFill/>
          <a:ln>
            <a:noFill/>
          </a:ln>
        </p:spPr>
        <p:txBody>
          <a:bodyPr anchor="b" anchorCtr="0" bIns="45700" lIns="91425" rIns="91425" spcFirstLastPara="1" tIns="45700" wrap="square">
            <a:normAutofit/>
          </a:bodyPr>
          <a:lstStyle>
            <a:lvl1pPr algn="ctr" lvl="0">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2" name="Google Shape;13;p20"/>
          <p:cNvSpPr txBox="1"/>
          <p:nvPr>
            <p:ph type="subTitle" idx="1"/>
          </p:nvPr>
        </p:nvSpPr>
        <p:spPr>
          <a:xfrm>
            <a:off x="1524000" y="3602038"/>
            <a:ext cx="9144000" cy="1655762"/>
          </a:xfrm>
          <a:prstGeom prst="rect"/>
          <a:noFill/>
          <a:ln>
            <a:noFill/>
          </a:ln>
        </p:spPr>
        <p:txBody>
          <a:bodyPr anchor="t" anchorCtr="0" bIns="45700" lIns="91425" rIns="91425" spcFirstLastPara="1" tIns="45700" wrap="square">
            <a:normAutofit/>
          </a:bodyPr>
          <a:lstStyle>
            <a:lvl1pPr algn="ctr" lvl="0">
              <a:lnSpc>
                <a:spcPct val="90000"/>
              </a:lnSpc>
              <a:spcBef>
                <a:spcPts val="1000"/>
              </a:spcBef>
              <a:spcAft>
                <a:spcPts val="0"/>
              </a:spcAft>
              <a:buClr>
                <a:schemeClr val="dk1"/>
              </a:buClr>
              <a:buSzPts val="2400"/>
              <a:buNone/>
              <a:defRPr sz="2400"/>
            </a:lvl1pPr>
            <a:lvl2pPr algn="ctr" lvl="1">
              <a:lnSpc>
                <a:spcPct val="90000"/>
              </a:lnSpc>
              <a:spcBef>
                <a:spcPts val="500"/>
              </a:spcBef>
              <a:spcAft>
                <a:spcPts val="0"/>
              </a:spcAft>
              <a:buClr>
                <a:schemeClr val="dk1"/>
              </a:buClr>
              <a:buSzPts val="2000"/>
              <a:buNone/>
              <a:defRPr sz="2000"/>
            </a:lvl2pPr>
            <a:lvl3pPr algn="ctr" lvl="2">
              <a:lnSpc>
                <a:spcPct val="90000"/>
              </a:lnSpc>
              <a:spcBef>
                <a:spcPts val="500"/>
              </a:spcBef>
              <a:spcAft>
                <a:spcPts val="0"/>
              </a:spcAft>
              <a:buClr>
                <a:schemeClr val="dk1"/>
              </a:buClr>
              <a:buSzPts val="1800"/>
              <a:buNone/>
              <a:defRPr sz="1800"/>
            </a:lvl3pPr>
            <a:lvl4pPr algn="ctr" lvl="3">
              <a:lnSpc>
                <a:spcPct val="90000"/>
              </a:lnSpc>
              <a:spcBef>
                <a:spcPts val="500"/>
              </a:spcBef>
              <a:spcAft>
                <a:spcPts val="0"/>
              </a:spcAft>
              <a:buClr>
                <a:schemeClr val="dk1"/>
              </a:buClr>
              <a:buSzPts val="1600"/>
              <a:buNone/>
              <a:defRPr sz="1600"/>
            </a:lvl4pPr>
            <a:lvl5pPr algn="ctr" lvl="4">
              <a:lnSpc>
                <a:spcPct val="90000"/>
              </a:lnSpc>
              <a:spcBef>
                <a:spcPts val="500"/>
              </a:spcBef>
              <a:spcAft>
                <a:spcPts val="0"/>
              </a:spcAft>
              <a:buClr>
                <a:schemeClr val="dk1"/>
              </a:buClr>
              <a:buSzPts val="1600"/>
              <a:buNone/>
              <a:defRPr sz="1600"/>
            </a:lvl5pPr>
            <a:lvl6pPr algn="ctr" lvl="5">
              <a:lnSpc>
                <a:spcPct val="90000"/>
              </a:lnSpc>
              <a:spcBef>
                <a:spcPts val="500"/>
              </a:spcBef>
              <a:spcAft>
                <a:spcPts val="0"/>
              </a:spcAft>
              <a:buClr>
                <a:schemeClr val="dk1"/>
              </a:buClr>
              <a:buSzPts val="1600"/>
              <a:buNone/>
              <a:defRPr sz="1600"/>
            </a:lvl6pPr>
            <a:lvl7pPr algn="ctr" lvl="6">
              <a:lnSpc>
                <a:spcPct val="90000"/>
              </a:lnSpc>
              <a:spcBef>
                <a:spcPts val="500"/>
              </a:spcBef>
              <a:spcAft>
                <a:spcPts val="0"/>
              </a:spcAft>
              <a:buClr>
                <a:schemeClr val="dk1"/>
              </a:buClr>
              <a:buSzPts val="1600"/>
              <a:buNone/>
              <a:defRPr sz="1600"/>
            </a:lvl7pPr>
            <a:lvl8pPr algn="ctr" lvl="7">
              <a:lnSpc>
                <a:spcPct val="90000"/>
              </a:lnSpc>
              <a:spcBef>
                <a:spcPts val="500"/>
              </a:spcBef>
              <a:spcAft>
                <a:spcPts val="0"/>
              </a:spcAft>
              <a:buClr>
                <a:schemeClr val="dk1"/>
              </a:buClr>
              <a:buSzPts val="1600"/>
              <a:buNone/>
              <a:defRPr sz="1600"/>
            </a:lvl8pPr>
            <a:lvl9pPr algn="ctr" lvl="8">
              <a:lnSpc>
                <a:spcPct val="90000"/>
              </a:lnSpc>
              <a:spcBef>
                <a:spcPts val="500"/>
              </a:spcBef>
              <a:spcAft>
                <a:spcPts val="0"/>
              </a:spcAft>
              <a:buClr>
                <a:schemeClr val="dk1"/>
              </a:buClr>
              <a:buSzPts val="1600"/>
              <a:buNone/>
              <a:defRPr sz="1600"/>
            </a:lvl9pPr>
          </a:lstStyle>
          <a:p/>
        </p:txBody>
      </p:sp>
      <p:sp>
        <p:nvSpPr>
          <p:cNvPr id="1048583" name="Google Shape;14;p20"/>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4" name="Google Shape;15;p20"/>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16;p20"/>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96" name="Shape 68"/>
        <p:cNvGrpSpPr/>
        <p:nvPr/>
      </p:nvGrpSpPr>
      <p:grpSpPr>
        <a:xfrm>
          <a:off x="0" y="0"/>
          <a:ext cx="0" cy="0"/>
          <a:chOff x="0" y="0"/>
          <a:chExt cx="0" cy="0"/>
        </a:xfrm>
      </p:grpSpPr>
      <p:sp>
        <p:nvSpPr>
          <p:cNvPr id="1048729" name="Google Shape;69;p29"/>
          <p:cNvSpPr txBox="1"/>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30" name="Google Shape;70;p29"/>
          <p:cNvSpPr txBox="1"/>
          <p:nvPr>
            <p:ph type="body" idx="1"/>
          </p:nvPr>
        </p:nvSpPr>
        <p:spPr>
          <a:xfrm rot="5400000">
            <a:off x="3920331" y="-1256506"/>
            <a:ext cx="4351338" cy="10515600"/>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31" name="Google Shape;71;p29"/>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2" name="Google Shape;72;p29"/>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3" name="Google Shape;73;p29"/>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94" name="Shape 74"/>
        <p:cNvGrpSpPr/>
        <p:nvPr/>
      </p:nvGrpSpPr>
      <p:grpSpPr>
        <a:xfrm>
          <a:off x="0" y="0"/>
          <a:ext cx="0" cy="0"/>
          <a:chOff x="0" y="0"/>
          <a:chExt cx="0" cy="0"/>
        </a:xfrm>
      </p:grpSpPr>
      <p:sp>
        <p:nvSpPr>
          <p:cNvPr id="1048718" name="Google Shape;75;p30"/>
          <p:cNvSpPr txBox="1"/>
          <p:nvPr>
            <p:ph type="title"/>
          </p:nvPr>
        </p:nvSpPr>
        <p:spPr>
          <a:xfrm rot="5400000">
            <a:off x="7133431" y="1956594"/>
            <a:ext cx="5811838" cy="26289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9" name="Google Shape;76;p30"/>
          <p:cNvSpPr txBox="1"/>
          <p:nvPr>
            <p:ph type="body" idx="1"/>
          </p:nvPr>
        </p:nvSpPr>
        <p:spPr>
          <a:xfrm rot="5400000">
            <a:off x="1799431" y="-596106"/>
            <a:ext cx="5811838" cy="7734300"/>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20" name="Google Shape;77;p30"/>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1" name="Google Shape;78;p30"/>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2" name="Google Shape;79;p30"/>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7" name="Shape 17"/>
        <p:cNvGrpSpPr/>
        <p:nvPr/>
      </p:nvGrpSpPr>
      <p:grpSpPr>
        <a:xfrm>
          <a:off x="0" y="0"/>
          <a:ext cx="0" cy="0"/>
          <a:chOff x="0" y="0"/>
          <a:chExt cx="0" cy="0"/>
        </a:xfrm>
      </p:grpSpPr>
      <p:sp>
        <p:nvSpPr>
          <p:cNvPr id="1048590" name="Google Shape;18;p21"/>
          <p:cNvSpPr txBox="1"/>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1" name="Google Shape;19;p21"/>
          <p:cNvSpPr txBox="1"/>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592" name="Google Shape;20;p21"/>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1;p21"/>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2;p21"/>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68" name="Shape 23"/>
        <p:cNvGrpSpPr/>
        <p:nvPr/>
      </p:nvGrpSpPr>
      <p:grpSpPr>
        <a:xfrm>
          <a:off x="0" y="0"/>
          <a:ext cx="0" cy="0"/>
          <a:chOff x="0" y="0"/>
          <a:chExt cx="0" cy="0"/>
        </a:xfrm>
      </p:grpSpPr>
      <p:sp>
        <p:nvSpPr>
          <p:cNvPr id="1048680" name="Google Shape;24;p22"/>
          <p:cNvSpPr txBox="1"/>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1" name="Google Shape;25;p22"/>
          <p:cNvSpPr txBox="1"/>
          <p:nvPr>
            <p:ph type="body" idx="1"/>
          </p:nvPr>
        </p:nvSpPr>
        <p:spPr>
          <a:xfrm>
            <a:off x="838200" y="1825625"/>
            <a:ext cx="51816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82" name="Google Shape;26;p22"/>
          <p:cNvSpPr txBox="1"/>
          <p:nvPr>
            <p:ph type="body" idx="2"/>
          </p:nvPr>
        </p:nvSpPr>
        <p:spPr>
          <a:xfrm>
            <a:off x="6172200" y="1825625"/>
            <a:ext cx="51816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83" name="Google Shape;27;p22"/>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4" name="Google Shape;28;p22"/>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5" name="Google Shape;29;p22"/>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97" name="Shape 30"/>
        <p:cNvGrpSpPr/>
        <p:nvPr/>
      </p:nvGrpSpPr>
      <p:grpSpPr>
        <a:xfrm>
          <a:off x="0" y="0"/>
          <a:ext cx="0" cy="0"/>
          <a:chOff x="0" y="0"/>
          <a:chExt cx="0" cy="0"/>
        </a:xfrm>
      </p:grpSpPr>
      <p:sp>
        <p:nvSpPr>
          <p:cNvPr id="1048734" name="Google Shape;31;p23"/>
          <p:cNvSpPr txBox="1"/>
          <p:nvPr>
            <p:ph type="title"/>
          </p:nvPr>
        </p:nvSpPr>
        <p:spPr>
          <a:xfrm>
            <a:off x="831850" y="1709738"/>
            <a:ext cx="10515600" cy="2852737"/>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35" name="Google Shape;32;p23"/>
          <p:cNvSpPr txBox="1"/>
          <p:nvPr>
            <p:ph type="body" idx="1"/>
          </p:nvPr>
        </p:nvSpPr>
        <p:spPr>
          <a:xfrm>
            <a:off x="831850" y="4589463"/>
            <a:ext cx="10515600" cy="1500187"/>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rgbClr val="888888"/>
              </a:buClr>
              <a:buSzPts val="2400"/>
              <a:buNone/>
              <a:defRPr sz="2400">
                <a:solidFill>
                  <a:srgbClr val="888888"/>
                </a:solidFill>
              </a:defRPr>
            </a:lvl1pPr>
            <a:lvl2pPr algn="l" indent="-228600" lvl="1" marL="914400">
              <a:lnSpc>
                <a:spcPct val="90000"/>
              </a:lnSpc>
              <a:spcBef>
                <a:spcPts val="500"/>
              </a:spcBef>
              <a:spcAft>
                <a:spcPts val="0"/>
              </a:spcAft>
              <a:buClr>
                <a:srgbClr val="888888"/>
              </a:buClr>
              <a:buSzPts val="2000"/>
              <a:buNone/>
              <a:defRPr sz="2000">
                <a:solidFill>
                  <a:srgbClr val="888888"/>
                </a:solidFill>
              </a:defRPr>
            </a:lvl2pPr>
            <a:lvl3pPr algn="l" indent="-228600" lvl="2" marL="1371600">
              <a:lnSpc>
                <a:spcPct val="90000"/>
              </a:lnSpc>
              <a:spcBef>
                <a:spcPts val="500"/>
              </a:spcBef>
              <a:spcAft>
                <a:spcPts val="0"/>
              </a:spcAft>
              <a:buClr>
                <a:srgbClr val="888888"/>
              </a:buClr>
              <a:buSzPts val="1800"/>
              <a:buNone/>
              <a:defRPr sz="1800">
                <a:solidFill>
                  <a:srgbClr val="888888"/>
                </a:solidFill>
              </a:defRPr>
            </a:lvl3pPr>
            <a:lvl4pPr algn="l" indent="-228600" lvl="3" marL="1828800">
              <a:lnSpc>
                <a:spcPct val="90000"/>
              </a:lnSpc>
              <a:spcBef>
                <a:spcPts val="500"/>
              </a:spcBef>
              <a:spcAft>
                <a:spcPts val="0"/>
              </a:spcAft>
              <a:buClr>
                <a:srgbClr val="888888"/>
              </a:buClr>
              <a:buSzPts val="1600"/>
              <a:buNone/>
              <a:defRPr sz="1600">
                <a:solidFill>
                  <a:srgbClr val="888888"/>
                </a:solidFill>
              </a:defRPr>
            </a:lvl4pPr>
            <a:lvl5pPr algn="l" indent="-228600" lvl="4" marL="2286000">
              <a:lnSpc>
                <a:spcPct val="90000"/>
              </a:lnSpc>
              <a:spcBef>
                <a:spcPts val="500"/>
              </a:spcBef>
              <a:spcAft>
                <a:spcPts val="0"/>
              </a:spcAft>
              <a:buClr>
                <a:srgbClr val="888888"/>
              </a:buClr>
              <a:buSzPts val="1600"/>
              <a:buNone/>
              <a:defRPr sz="1600">
                <a:solidFill>
                  <a:srgbClr val="888888"/>
                </a:solidFill>
              </a:defRPr>
            </a:lvl5pPr>
            <a:lvl6pPr algn="l" indent="-228600" lvl="5" marL="2743200">
              <a:lnSpc>
                <a:spcPct val="90000"/>
              </a:lnSpc>
              <a:spcBef>
                <a:spcPts val="500"/>
              </a:spcBef>
              <a:spcAft>
                <a:spcPts val="0"/>
              </a:spcAft>
              <a:buClr>
                <a:srgbClr val="888888"/>
              </a:buClr>
              <a:buSzPts val="1600"/>
              <a:buNone/>
              <a:defRPr sz="1600">
                <a:solidFill>
                  <a:srgbClr val="888888"/>
                </a:solidFill>
              </a:defRPr>
            </a:lvl6pPr>
            <a:lvl7pPr algn="l" indent="-228600" lvl="6" marL="3200400">
              <a:lnSpc>
                <a:spcPct val="90000"/>
              </a:lnSpc>
              <a:spcBef>
                <a:spcPts val="500"/>
              </a:spcBef>
              <a:spcAft>
                <a:spcPts val="0"/>
              </a:spcAft>
              <a:buClr>
                <a:srgbClr val="888888"/>
              </a:buClr>
              <a:buSzPts val="1600"/>
              <a:buNone/>
              <a:defRPr sz="1600">
                <a:solidFill>
                  <a:srgbClr val="888888"/>
                </a:solidFill>
              </a:defRPr>
            </a:lvl7pPr>
            <a:lvl8pPr algn="l" indent="-228600" lvl="7" marL="3657600">
              <a:lnSpc>
                <a:spcPct val="90000"/>
              </a:lnSpc>
              <a:spcBef>
                <a:spcPts val="500"/>
              </a:spcBef>
              <a:spcAft>
                <a:spcPts val="0"/>
              </a:spcAft>
              <a:buClr>
                <a:srgbClr val="888888"/>
              </a:buClr>
              <a:buSzPts val="1600"/>
              <a:buNone/>
              <a:defRPr sz="1600">
                <a:solidFill>
                  <a:srgbClr val="888888"/>
                </a:solidFill>
              </a:defRPr>
            </a:lvl8pPr>
            <a:lvl9pPr algn="l" indent="-228600" lvl="8" marL="4114800">
              <a:lnSpc>
                <a:spcPct val="90000"/>
              </a:lnSpc>
              <a:spcBef>
                <a:spcPts val="500"/>
              </a:spcBef>
              <a:spcAft>
                <a:spcPts val="0"/>
              </a:spcAft>
              <a:buClr>
                <a:srgbClr val="888888"/>
              </a:buClr>
              <a:buSzPts val="1600"/>
              <a:buNone/>
              <a:defRPr sz="1600">
                <a:solidFill>
                  <a:srgbClr val="888888"/>
                </a:solidFill>
              </a:defRPr>
            </a:lvl9pPr>
          </a:lstStyle>
          <a:p/>
        </p:txBody>
      </p:sp>
      <p:sp>
        <p:nvSpPr>
          <p:cNvPr id="1048736" name="Google Shape;33;p23"/>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7" name="Google Shape;34;p23"/>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8" name="Google Shape;35;p23"/>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98" name="Shape 36"/>
        <p:cNvGrpSpPr/>
        <p:nvPr/>
      </p:nvGrpSpPr>
      <p:grpSpPr>
        <a:xfrm>
          <a:off x="0" y="0"/>
          <a:ext cx="0" cy="0"/>
          <a:chOff x="0" y="0"/>
          <a:chExt cx="0" cy="0"/>
        </a:xfrm>
      </p:grpSpPr>
      <p:sp>
        <p:nvSpPr>
          <p:cNvPr id="1048739" name="Google Shape;37;p24"/>
          <p:cNvSpPr txBox="1"/>
          <p:nvPr>
            <p:ph type="title"/>
          </p:nvPr>
        </p:nvSpPr>
        <p:spPr>
          <a:xfrm>
            <a:off x="839788"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40" name="Google Shape;38;p24"/>
          <p:cNvSpPr txBox="1"/>
          <p:nvPr>
            <p:ph type="body" idx="1"/>
          </p:nvPr>
        </p:nvSpPr>
        <p:spPr>
          <a:xfrm>
            <a:off x="839788" y="1681163"/>
            <a:ext cx="5157787" cy="823912"/>
          </a:xfrm>
          <a:prstGeom prst="rect"/>
          <a:noFill/>
          <a:ln>
            <a:noFill/>
          </a:ln>
        </p:spPr>
        <p:txBody>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741" name="Google Shape;39;p24"/>
          <p:cNvSpPr txBox="1"/>
          <p:nvPr>
            <p:ph type="body" idx="2"/>
          </p:nvPr>
        </p:nvSpPr>
        <p:spPr>
          <a:xfrm>
            <a:off x="839788" y="2505075"/>
            <a:ext cx="5157787" cy="368458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42" name="Google Shape;40;p24"/>
          <p:cNvSpPr txBox="1"/>
          <p:nvPr>
            <p:ph type="body" idx="3"/>
          </p:nvPr>
        </p:nvSpPr>
        <p:spPr>
          <a:xfrm>
            <a:off x="6172200" y="1681163"/>
            <a:ext cx="5183188" cy="823912"/>
          </a:xfrm>
          <a:prstGeom prst="rect"/>
          <a:noFill/>
          <a:ln>
            <a:noFill/>
          </a:ln>
        </p:spPr>
        <p:txBody>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743" name="Google Shape;41;p24"/>
          <p:cNvSpPr txBox="1"/>
          <p:nvPr>
            <p:ph type="body" idx="4"/>
          </p:nvPr>
        </p:nvSpPr>
        <p:spPr>
          <a:xfrm>
            <a:off x="6172200" y="2505075"/>
            <a:ext cx="5183188" cy="368458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44" name="Google Shape;42;p24"/>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5" name="Google Shape;43;p24"/>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6" name="Google Shape;44;p24"/>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93" name="Shape 45"/>
        <p:cNvGrpSpPr/>
        <p:nvPr/>
      </p:nvGrpSpPr>
      <p:grpSpPr>
        <a:xfrm>
          <a:off x="0" y="0"/>
          <a:ext cx="0" cy="0"/>
          <a:chOff x="0" y="0"/>
          <a:chExt cx="0" cy="0"/>
        </a:xfrm>
      </p:grpSpPr>
      <p:sp>
        <p:nvSpPr>
          <p:cNvPr id="1048714" name="Google Shape;46;p25"/>
          <p:cNvSpPr txBox="1"/>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5" name="Google Shape;47;p25"/>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6" name="Google Shape;48;p25"/>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7" name="Google Shape;49;p25"/>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9" name="Shape 50"/>
        <p:cNvGrpSpPr/>
        <p:nvPr/>
      </p:nvGrpSpPr>
      <p:grpSpPr>
        <a:xfrm>
          <a:off x="0" y="0"/>
          <a:ext cx="0" cy="0"/>
          <a:chOff x="0" y="0"/>
          <a:chExt cx="0" cy="0"/>
        </a:xfrm>
      </p:grpSpPr>
      <p:sp>
        <p:nvSpPr>
          <p:cNvPr id="1048747" name="Google Shape;51;p26"/>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8" name="Google Shape;52;p26"/>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9" name="Google Shape;53;p26"/>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00" name="Shape 54"/>
        <p:cNvGrpSpPr/>
        <p:nvPr/>
      </p:nvGrpSpPr>
      <p:grpSpPr>
        <a:xfrm>
          <a:off x="0" y="0"/>
          <a:ext cx="0" cy="0"/>
          <a:chOff x="0" y="0"/>
          <a:chExt cx="0" cy="0"/>
        </a:xfrm>
      </p:grpSpPr>
      <p:sp>
        <p:nvSpPr>
          <p:cNvPr id="1048750" name="Google Shape;55;p27"/>
          <p:cNvSpPr txBox="1"/>
          <p:nvPr>
            <p:ph type="title"/>
          </p:nvPr>
        </p:nvSpPr>
        <p:spPr>
          <a:xfrm>
            <a:off x="839788" y="457200"/>
            <a:ext cx="3932237" cy="1600200"/>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51" name="Google Shape;56;p27"/>
          <p:cNvSpPr txBox="1"/>
          <p:nvPr>
            <p:ph type="body" idx="1"/>
          </p:nvPr>
        </p:nvSpPr>
        <p:spPr>
          <a:xfrm>
            <a:off x="5183188" y="987425"/>
            <a:ext cx="6172200" cy="4873625"/>
          </a:xfrm>
          <a:prstGeom prst="rect"/>
          <a:noFill/>
          <a:ln>
            <a:noFill/>
          </a:ln>
        </p:spPr>
        <p:txBody>
          <a:bodyPr anchor="t" anchorCtr="0" bIns="45700" lIns="91425" rIns="91425" spcFirstLastPara="1" tIns="45700" wrap="square">
            <a:normAutofit/>
          </a:bodyPr>
          <a:lstStyle>
            <a:lvl1pPr algn="l" indent="-431800" lvl="0" marL="457200">
              <a:lnSpc>
                <a:spcPct val="90000"/>
              </a:lnSpc>
              <a:spcBef>
                <a:spcPts val="1000"/>
              </a:spcBef>
              <a:spcAft>
                <a:spcPts val="0"/>
              </a:spcAft>
              <a:buClr>
                <a:schemeClr val="dk1"/>
              </a:buClr>
              <a:buSzPts val="3200"/>
              <a:buChar char="•"/>
              <a:defRPr sz="3200"/>
            </a:lvl1pPr>
            <a:lvl2pPr algn="l" indent="-406400" lvl="1" marL="914400">
              <a:lnSpc>
                <a:spcPct val="90000"/>
              </a:lnSpc>
              <a:spcBef>
                <a:spcPts val="500"/>
              </a:spcBef>
              <a:spcAft>
                <a:spcPts val="0"/>
              </a:spcAft>
              <a:buClr>
                <a:schemeClr val="dk1"/>
              </a:buClr>
              <a:buSzPts val="2800"/>
              <a:buChar char="•"/>
              <a:defRPr sz="2800"/>
            </a:lvl2pPr>
            <a:lvl3pPr algn="l" indent="-381000" lvl="2" marL="1371600">
              <a:lnSpc>
                <a:spcPct val="90000"/>
              </a:lnSpc>
              <a:spcBef>
                <a:spcPts val="500"/>
              </a:spcBef>
              <a:spcAft>
                <a:spcPts val="0"/>
              </a:spcAft>
              <a:buClr>
                <a:schemeClr val="dk1"/>
              </a:buClr>
              <a:buSzPts val="2400"/>
              <a:buChar char="•"/>
              <a:defRPr sz="2400"/>
            </a:lvl3pPr>
            <a:lvl4pPr algn="l" indent="-355600" lvl="3" marL="1828800">
              <a:lnSpc>
                <a:spcPct val="90000"/>
              </a:lnSpc>
              <a:spcBef>
                <a:spcPts val="500"/>
              </a:spcBef>
              <a:spcAft>
                <a:spcPts val="0"/>
              </a:spcAft>
              <a:buClr>
                <a:schemeClr val="dk1"/>
              </a:buClr>
              <a:buSzPts val="2000"/>
              <a:buChar char="•"/>
              <a:defRPr sz="2000"/>
            </a:lvl4pPr>
            <a:lvl5pPr algn="l" indent="-355600" lvl="4" marL="2286000">
              <a:lnSpc>
                <a:spcPct val="90000"/>
              </a:lnSpc>
              <a:spcBef>
                <a:spcPts val="500"/>
              </a:spcBef>
              <a:spcAft>
                <a:spcPts val="0"/>
              </a:spcAft>
              <a:buClr>
                <a:schemeClr val="dk1"/>
              </a:buClr>
              <a:buSzPts val="2000"/>
              <a:buChar char="•"/>
              <a:defRPr sz="2000"/>
            </a:lvl5pPr>
            <a:lvl6pPr algn="l" indent="-355600" lvl="5" marL="2743200">
              <a:lnSpc>
                <a:spcPct val="90000"/>
              </a:lnSpc>
              <a:spcBef>
                <a:spcPts val="500"/>
              </a:spcBef>
              <a:spcAft>
                <a:spcPts val="0"/>
              </a:spcAft>
              <a:buClr>
                <a:schemeClr val="dk1"/>
              </a:buClr>
              <a:buSzPts val="2000"/>
              <a:buChar char="•"/>
              <a:defRPr sz="2000"/>
            </a:lvl6pPr>
            <a:lvl7pPr algn="l" indent="-355600" lvl="6" marL="3200400">
              <a:lnSpc>
                <a:spcPct val="90000"/>
              </a:lnSpc>
              <a:spcBef>
                <a:spcPts val="500"/>
              </a:spcBef>
              <a:spcAft>
                <a:spcPts val="0"/>
              </a:spcAft>
              <a:buClr>
                <a:schemeClr val="dk1"/>
              </a:buClr>
              <a:buSzPts val="2000"/>
              <a:buChar char="•"/>
              <a:defRPr sz="2000"/>
            </a:lvl7pPr>
            <a:lvl8pPr algn="l" indent="-355600" lvl="7" marL="3657600">
              <a:lnSpc>
                <a:spcPct val="90000"/>
              </a:lnSpc>
              <a:spcBef>
                <a:spcPts val="500"/>
              </a:spcBef>
              <a:spcAft>
                <a:spcPts val="0"/>
              </a:spcAft>
              <a:buClr>
                <a:schemeClr val="dk1"/>
              </a:buClr>
              <a:buSzPts val="2000"/>
              <a:buChar char="•"/>
              <a:defRPr sz="2000"/>
            </a:lvl8pPr>
            <a:lvl9pPr algn="l" indent="-355600" lvl="8" marL="4114800">
              <a:lnSpc>
                <a:spcPct val="90000"/>
              </a:lnSpc>
              <a:spcBef>
                <a:spcPts val="500"/>
              </a:spcBef>
              <a:spcAft>
                <a:spcPts val="0"/>
              </a:spcAft>
              <a:buClr>
                <a:schemeClr val="dk1"/>
              </a:buClr>
              <a:buSzPts val="2000"/>
              <a:buChar char="•"/>
              <a:defRPr sz="2000"/>
            </a:lvl9pPr>
          </a:lstStyle>
          <a:p/>
        </p:txBody>
      </p:sp>
      <p:sp>
        <p:nvSpPr>
          <p:cNvPr id="1048752" name="Google Shape;57;p27"/>
          <p:cNvSpPr txBox="1"/>
          <p:nvPr>
            <p:ph type="body" idx="2"/>
          </p:nvPr>
        </p:nvSpPr>
        <p:spPr>
          <a:xfrm>
            <a:off x="839788" y="2057400"/>
            <a:ext cx="3932237" cy="3811588"/>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753" name="Google Shape;58;p27"/>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54" name="Google Shape;59;p27"/>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55" name="Google Shape;60;p27"/>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95" name="Shape 61"/>
        <p:cNvGrpSpPr/>
        <p:nvPr/>
      </p:nvGrpSpPr>
      <p:grpSpPr>
        <a:xfrm>
          <a:off x="0" y="0"/>
          <a:ext cx="0" cy="0"/>
          <a:chOff x="0" y="0"/>
          <a:chExt cx="0" cy="0"/>
        </a:xfrm>
      </p:grpSpPr>
      <p:sp>
        <p:nvSpPr>
          <p:cNvPr id="1048723" name="Google Shape;62;p28"/>
          <p:cNvSpPr txBox="1"/>
          <p:nvPr>
            <p:ph type="title"/>
          </p:nvPr>
        </p:nvSpPr>
        <p:spPr>
          <a:xfrm>
            <a:off x="839788" y="457200"/>
            <a:ext cx="3932237" cy="1600200"/>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4" name="Google Shape;63;p28"/>
          <p:cNvSpPr/>
          <p:nvPr>
            <p:ph type="pic" idx="2"/>
          </p:nvPr>
        </p:nvSpPr>
        <p:spPr>
          <a:xfrm>
            <a:off x="5183188" y="987425"/>
            <a:ext cx="6172200" cy="4873625"/>
          </a:xfrm>
          <a:prstGeom prst="rect"/>
          <a:noFill/>
          <a:ln>
            <a:noFill/>
          </a:ln>
        </p:spPr>
      </p:sp>
      <p:sp>
        <p:nvSpPr>
          <p:cNvPr id="1048725" name="Google Shape;64;p28"/>
          <p:cNvSpPr txBox="1"/>
          <p:nvPr>
            <p:ph type="body" idx="1"/>
          </p:nvPr>
        </p:nvSpPr>
        <p:spPr>
          <a:xfrm>
            <a:off x="839788" y="2057400"/>
            <a:ext cx="3932237" cy="3811588"/>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726" name="Google Shape;65;p28"/>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7" name="Google Shape;66;p28"/>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67;p28"/>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5"/>
        <p:cNvGrpSpPr/>
        <p:nvPr/>
      </p:nvGrpSpPr>
      <p:grpSpPr>
        <a:xfrm>
          <a:off x="0" y="0"/>
          <a:ext cx="0" cy="0"/>
          <a:chOff x="0" y="0"/>
          <a:chExt cx="0" cy="0"/>
        </a:xfrm>
      </p:grpSpPr>
      <p:sp>
        <p:nvSpPr>
          <p:cNvPr id="1048576" name="Google Shape;6;p19"/>
          <p:cNvSpPr txBox="1"/>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7;p19"/>
          <p:cNvSpPr txBox="1"/>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578" name="Google Shape;8;p19"/>
          <p:cNvSpPr txBox="1"/>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79" name="Google Shape;9;p19"/>
          <p:cNvSpPr txBox="1"/>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0" name="Google Shape;10;p19"/>
          <p:cNvSpPr txBox="1"/>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83"/>
        <p:cNvGrpSpPr/>
        <p:nvPr/>
      </p:nvGrpSpPr>
      <p:grpSpPr>
        <a:xfrm>
          <a:off x="0" y="0"/>
          <a:ext cx="0" cy="0"/>
          <a:chOff x="0" y="0"/>
          <a:chExt cx="0" cy="0"/>
        </a:xfrm>
      </p:grpSpPr>
      <p:sp>
        <p:nvSpPr>
          <p:cNvPr id="1048586" name="Google Shape;84;p1"/>
          <p:cNvSpPr txBox="1"/>
          <p:nvPr>
            <p:ph type="ctrTitle"/>
          </p:nvPr>
        </p:nvSpPr>
        <p:spPr>
          <a:xfrm>
            <a:off x="1524000" y="1122363"/>
            <a:ext cx="9144000" cy="2387600"/>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dk1"/>
              </a:buClr>
              <a:buSzPts val="6000"/>
              <a:buFont typeface="Calibri"/>
              <a:buNone/>
            </a:pPr>
            <a:r>
              <a:rPr lang="en-US"/>
              <a:t>Time Complexity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Shape 89"/>
        <p:cNvGrpSpPr/>
        <p:nvPr/>
      </p:nvGrpSpPr>
      <p:grpSpPr>
        <a:xfrm>
          <a:off x="0" y="0"/>
          <a:ext cx="0" cy="0"/>
          <a:chOff x="0" y="0"/>
          <a:chExt cx="0" cy="0"/>
        </a:xfrm>
      </p:grpSpPr>
      <p:sp>
        <p:nvSpPr>
          <p:cNvPr id="1048595" name="Google Shape;90;p2"/>
          <p:cNvSpPr txBox="1"/>
          <p:nvPr>
            <p:ph type="title"/>
          </p:nvPr>
        </p:nvSpPr>
        <p:spPr>
          <a:xfrm>
            <a:off x="838200" y="365125"/>
            <a:ext cx="105156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accent1"/>
              </a:buClr>
              <a:buSzPts val="4400"/>
              <a:buFont typeface="Calibri"/>
              <a:buNone/>
            </a:pPr>
            <a:r>
              <a:rPr b="1" lang="en-US">
                <a:solidFill>
                  <a:schemeClr val="accent1"/>
                </a:solidFill>
              </a:rPr>
              <a:t>How to analyze algorithm?</a:t>
            </a:r>
          </a:p>
        </p:txBody>
      </p:sp>
      <p:sp>
        <p:nvSpPr>
          <p:cNvPr id="1048596" name="Google Shape;91;p2"/>
          <p:cNvSpPr txBox="1"/>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p>
            <a:pPr algn="l" indent="-228600" lvl="0" marL="228600" rtl="0">
              <a:lnSpc>
                <a:spcPct val="90000"/>
              </a:lnSpc>
              <a:spcBef>
                <a:spcPts val="0"/>
              </a:spcBef>
              <a:spcAft>
                <a:spcPts val="0"/>
              </a:spcAft>
              <a:buClr>
                <a:schemeClr val="dk1"/>
              </a:buClr>
              <a:buSzPts val="2800"/>
              <a:buChar char="•"/>
            </a:pPr>
            <a:r>
              <a:rPr b="1" lang="en-US"/>
              <a:t>Time </a:t>
            </a:r>
          </a:p>
          <a:p>
            <a:pPr algn="l" indent="-228600" lvl="0" marL="228600" rtl="0">
              <a:lnSpc>
                <a:spcPct val="90000"/>
              </a:lnSpc>
              <a:spcBef>
                <a:spcPts val="1000"/>
              </a:spcBef>
              <a:spcAft>
                <a:spcPts val="0"/>
              </a:spcAft>
              <a:buClr>
                <a:schemeClr val="dk1"/>
              </a:buClr>
              <a:buSzPts val="2800"/>
              <a:buChar char="•"/>
            </a:pPr>
            <a:r>
              <a:rPr b="1" lang="en-US"/>
              <a:t>Space</a:t>
            </a:r>
          </a:p>
          <a:p>
            <a:pPr algn="l" indent="-228600" lvl="0" marL="228600" rtl="0">
              <a:lnSpc>
                <a:spcPct val="90000"/>
              </a:lnSpc>
              <a:spcBef>
                <a:spcPts val="1000"/>
              </a:spcBef>
              <a:spcAft>
                <a:spcPts val="0"/>
              </a:spcAft>
              <a:buClr>
                <a:schemeClr val="dk1"/>
              </a:buClr>
              <a:buSzPts val="2800"/>
              <a:buChar char="•"/>
            </a:pPr>
            <a:r>
              <a:rPr lang="en-US"/>
              <a:t>Network</a:t>
            </a:r>
          </a:p>
          <a:p>
            <a:pPr algn="l" indent="-228600" lvl="0" marL="228600" rtl="0">
              <a:lnSpc>
                <a:spcPct val="90000"/>
              </a:lnSpc>
              <a:spcBef>
                <a:spcPts val="1000"/>
              </a:spcBef>
              <a:spcAft>
                <a:spcPts val="0"/>
              </a:spcAft>
              <a:buClr>
                <a:schemeClr val="dk1"/>
              </a:buClr>
              <a:buSzPts val="2800"/>
              <a:buChar char="•"/>
            </a:pPr>
            <a:r>
              <a:rPr lang="en-US"/>
              <a:t>Power consumed for processing</a:t>
            </a:r>
          </a:p>
          <a:p>
            <a:pPr algn="l" indent="-228600" lvl="0" marL="228600" rtl="0">
              <a:lnSpc>
                <a:spcPct val="90000"/>
              </a:lnSpc>
              <a:spcBef>
                <a:spcPts val="1000"/>
              </a:spcBef>
              <a:spcAft>
                <a:spcPts val="0"/>
              </a:spcAft>
              <a:buClr>
                <a:schemeClr val="dk1"/>
              </a:buClr>
              <a:buSzPts val="2800"/>
              <a:buChar char="•"/>
            </a:pPr>
            <a:r>
              <a:rPr lang="en-US"/>
              <a:t>CPU  registers</a:t>
            </a:r>
          </a:p>
          <a:p>
            <a:pPr algn="l" indent="-50800" lvl="0" marL="228600" rtl="0">
              <a:lnSpc>
                <a:spcPct val="90000"/>
              </a:lnSpc>
              <a:spcBef>
                <a:spcPts val="1000"/>
              </a:spcBef>
              <a:spcAft>
                <a:spcPts val="0"/>
              </a:spcAft>
              <a:buClr>
                <a:schemeClr val="dk1"/>
              </a:buClr>
              <a:buSzPts val="2800"/>
              <a:buNone/>
            </a:pPr>
            <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95"/>
        <p:cNvGrpSpPr/>
        <p:nvPr/>
      </p:nvGrpSpPr>
      <p:grpSpPr>
        <a:xfrm>
          <a:off x="0" y="0"/>
          <a:ext cx="0" cy="0"/>
          <a:chOff x="0" y="0"/>
          <a:chExt cx="0" cy="0"/>
        </a:xfrm>
      </p:grpSpPr>
      <p:sp>
        <p:nvSpPr>
          <p:cNvPr id="1048599" name="Google Shape;96;p3"/>
          <p:cNvSpPr txBox="1"/>
          <p:nvPr>
            <p:ph type="title"/>
          </p:nvPr>
        </p:nvSpPr>
        <p:spPr>
          <a:xfrm>
            <a:off x="838200" y="365125"/>
            <a:ext cx="105156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accent1"/>
              </a:buClr>
              <a:buSzPts val="4400"/>
              <a:buFont typeface="Calibri"/>
              <a:buNone/>
            </a:pPr>
            <a:r>
              <a:rPr b="1" lang="en-US">
                <a:solidFill>
                  <a:schemeClr val="accent1"/>
                </a:solidFill>
              </a:rPr>
              <a:t>How to analyze algorithm?</a:t>
            </a:r>
          </a:p>
        </p:txBody>
      </p:sp>
      <p:sp>
        <p:nvSpPr>
          <p:cNvPr id="1048600" name="Google Shape;97;p3"/>
          <p:cNvSpPr txBox="1"/>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p>
            <a:pPr algn="l" indent="-228600" lvl="0" marL="228600" rtl="0">
              <a:lnSpc>
                <a:spcPct val="90000"/>
              </a:lnSpc>
              <a:spcBef>
                <a:spcPts val="0"/>
              </a:spcBef>
              <a:spcAft>
                <a:spcPts val="0"/>
              </a:spcAft>
              <a:buClr>
                <a:schemeClr val="dk1"/>
              </a:buClr>
              <a:buSzPts val="2800"/>
              <a:buChar char="•"/>
            </a:pPr>
            <a:r>
              <a:rPr lang="en-US"/>
              <a:t>In computer science, the computational complexity or simply complexity of an algorithm is the amount of resources required to run it.</a:t>
            </a:r>
          </a:p>
          <a:p>
            <a:pPr algn="l" indent="-228600" lvl="0" marL="228600" rtl="0">
              <a:lnSpc>
                <a:spcPct val="90000"/>
              </a:lnSpc>
              <a:spcBef>
                <a:spcPts val="1000"/>
              </a:spcBef>
              <a:spcAft>
                <a:spcPts val="0"/>
              </a:spcAft>
              <a:buClr>
                <a:schemeClr val="dk1"/>
              </a:buClr>
              <a:buSzPts val="2800"/>
              <a:buChar char="•"/>
            </a:pPr>
            <a:r>
              <a:rPr lang="en-US"/>
              <a:t>Particular focus is given to Time and Memory requirements.</a:t>
            </a:r>
          </a:p>
          <a:p>
            <a:pPr algn="l" indent="-228600" lvl="0" marL="228600" rtl="0">
              <a:lnSpc>
                <a:spcPct val="90000"/>
              </a:lnSpc>
              <a:spcBef>
                <a:spcPts val="1000"/>
              </a:spcBef>
              <a:spcAft>
                <a:spcPts val="0"/>
              </a:spcAft>
              <a:buClr>
                <a:schemeClr val="dk1"/>
              </a:buClr>
              <a:buSzPts val="2800"/>
              <a:buFont typeface="Noto Sans Symbols"/>
              <a:buChar char="⮚"/>
            </a:pPr>
            <a:r>
              <a:rPr lang="en-US"/>
              <a:t>Time Complexity and Space Complexity</a:t>
            </a:r>
          </a:p>
          <a:p>
            <a:pPr algn="l" indent="-228600" lvl="0" marL="228600" rtl="0">
              <a:lnSpc>
                <a:spcPct val="90000"/>
              </a:lnSpc>
              <a:spcBef>
                <a:spcPts val="1000"/>
              </a:spcBef>
              <a:spcAft>
                <a:spcPts val="0"/>
              </a:spcAft>
              <a:buClr>
                <a:schemeClr val="dk1"/>
              </a:buClr>
              <a:buSzPts val="2800"/>
              <a:buChar char="•"/>
            </a:pPr>
            <a:r>
              <a:rPr lang="en-US"/>
              <a:t>Amount of resources required to run an algorithm generally varies </a:t>
            </a:r>
            <a:r>
              <a:rPr b="1" lang="en-US"/>
              <a:t>with the size of the input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101"/>
        <p:cNvGrpSpPr/>
        <p:nvPr/>
      </p:nvGrpSpPr>
      <p:grpSpPr>
        <a:xfrm>
          <a:off x="0" y="0"/>
          <a:ext cx="0" cy="0"/>
          <a:chOff x="0" y="0"/>
          <a:chExt cx="0" cy="0"/>
        </a:xfrm>
      </p:grpSpPr>
      <p:sp>
        <p:nvSpPr>
          <p:cNvPr id="1048603" name="Google Shape;102;p4"/>
          <p:cNvSpPr txBox="1"/>
          <p:nvPr>
            <p:ph type="title"/>
          </p:nvPr>
        </p:nvSpPr>
        <p:spPr>
          <a:xfrm>
            <a:off x="838200" y="365125"/>
            <a:ext cx="105156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accent1"/>
              </a:buClr>
              <a:buSzPts val="4400"/>
              <a:buFont typeface="Calibri"/>
              <a:buNone/>
            </a:pPr>
            <a:r>
              <a:rPr b="1" lang="en-US">
                <a:solidFill>
                  <a:schemeClr val="accent1"/>
                </a:solidFill>
              </a:rPr>
              <a:t>Complexity Analysis of Algorithm</a:t>
            </a:r>
            <a:br>
              <a:rPr lang="en-US"/>
            </a:br>
          </a:p>
        </p:txBody>
      </p:sp>
      <p:sp>
        <p:nvSpPr>
          <p:cNvPr id="1048604" name="Google Shape;103;p4"/>
          <p:cNvSpPr txBox="1"/>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p>
            <a:pPr algn="just" indent="-228600" lvl="0" marL="228600" rtl="0">
              <a:lnSpc>
                <a:spcPct val="90000"/>
              </a:lnSpc>
              <a:spcBef>
                <a:spcPts val="0"/>
              </a:spcBef>
              <a:spcAft>
                <a:spcPts val="0"/>
              </a:spcAft>
              <a:buClr>
                <a:schemeClr val="dk1"/>
              </a:buClr>
              <a:buSzPts val="2800"/>
              <a:buChar char="•"/>
            </a:pPr>
            <a:r>
              <a:rPr b="1" i="0" lang="en-US">
                <a:latin typeface="Nunito Sans"/>
                <a:ea typeface="Nunito Sans"/>
                <a:cs typeface="Nunito Sans"/>
                <a:sym typeface="Nunito Sans"/>
              </a:rPr>
              <a:t>Time complexity : </a:t>
            </a:r>
            <a:r>
              <a:rPr i="0" lang="en-US">
                <a:solidFill>
                  <a:srgbClr val="3D3D4E"/>
                </a:solidFill>
                <a:latin typeface="Times New Roman"/>
                <a:ea typeface="Times New Roman"/>
                <a:cs typeface="Times New Roman"/>
                <a:sym typeface="Times New Roman"/>
              </a:rPr>
              <a:t>The time complexity of an algorithm is the amount of time taken by the algorithm to complete its process as a </a:t>
            </a:r>
            <a:r>
              <a:rPr b="1" i="0" lang="en-US">
                <a:solidFill>
                  <a:srgbClr val="3D3D4E"/>
                </a:solidFill>
                <a:latin typeface="Times New Roman"/>
                <a:ea typeface="Times New Roman"/>
                <a:cs typeface="Times New Roman"/>
                <a:sym typeface="Times New Roman"/>
              </a:rPr>
              <a:t>function</a:t>
            </a:r>
            <a:r>
              <a:rPr i="0" lang="en-US">
                <a:solidFill>
                  <a:srgbClr val="3D3D4E"/>
                </a:solidFill>
                <a:latin typeface="Times New Roman"/>
                <a:ea typeface="Times New Roman"/>
                <a:cs typeface="Times New Roman"/>
                <a:sym typeface="Times New Roman"/>
              </a:rPr>
              <a:t> of </a:t>
            </a:r>
            <a:r>
              <a:rPr b="1" i="0" lang="en-US">
                <a:solidFill>
                  <a:srgbClr val="3D3D4E"/>
                </a:solidFill>
                <a:latin typeface="Times New Roman"/>
                <a:ea typeface="Times New Roman"/>
                <a:cs typeface="Times New Roman"/>
                <a:sym typeface="Times New Roman"/>
              </a:rPr>
              <a:t>its input length, </a:t>
            </a:r>
            <a:r>
              <a:rPr b="1" i="1" lang="en-US">
                <a:solidFill>
                  <a:srgbClr val="3D3D4E"/>
                </a:solidFill>
                <a:latin typeface="Times New Roman"/>
                <a:ea typeface="Times New Roman"/>
                <a:cs typeface="Times New Roman"/>
                <a:sym typeface="Times New Roman"/>
              </a:rPr>
              <a:t>n</a:t>
            </a:r>
            <a:r>
              <a:rPr b="1" i="0" lang="en-US">
                <a:solidFill>
                  <a:srgbClr val="3D3D4E"/>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algn="just" indent="-228600" lvl="0" marL="228600" rtl="0">
              <a:lnSpc>
                <a:spcPct val="90000"/>
              </a:lnSpc>
              <a:spcBef>
                <a:spcPts val="1000"/>
              </a:spcBef>
              <a:spcAft>
                <a:spcPts val="0"/>
              </a:spcAft>
              <a:buClr>
                <a:srgbClr val="3D3D4E"/>
              </a:buClr>
              <a:buSzPts val="2800"/>
              <a:buFont typeface="Times New Roman"/>
              <a:buChar char="•"/>
            </a:pPr>
            <a:r>
              <a:rPr i="0" lang="en-US">
                <a:solidFill>
                  <a:srgbClr val="3D3D4E"/>
                </a:solidFill>
                <a:latin typeface="Times New Roman"/>
                <a:ea typeface="Times New Roman"/>
                <a:cs typeface="Times New Roman"/>
                <a:sym typeface="Times New Roman"/>
              </a:rPr>
              <a:t>The time complexity of an algorithm is commonly expressed using</a:t>
            </a:r>
            <a:r>
              <a:rPr b="1" i="0" lang="en-US">
                <a:solidFill>
                  <a:srgbClr val="3D3D4E"/>
                </a:solidFill>
                <a:latin typeface="Times New Roman"/>
                <a:ea typeface="Times New Roman"/>
                <a:cs typeface="Times New Roman"/>
                <a:sym typeface="Times New Roman"/>
              </a:rPr>
              <a:t> </a:t>
            </a:r>
            <a:r>
              <a:rPr b="1" i="1" lang="en-US">
                <a:solidFill>
                  <a:srgbClr val="3D3D4E"/>
                </a:solidFill>
                <a:latin typeface="Times New Roman"/>
                <a:ea typeface="Times New Roman"/>
                <a:cs typeface="Times New Roman"/>
                <a:sym typeface="Times New Roman"/>
              </a:rPr>
              <a:t>asymptotic notations</a:t>
            </a:r>
            <a:r>
              <a:rPr b="1" i="0" lang="en-US">
                <a:solidFill>
                  <a:srgbClr val="3D3D4E"/>
                </a:solidFill>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algn="l" indent="-228600" lvl="0" marL="228600" rtl="0">
              <a:lnSpc>
                <a:spcPct val="90000"/>
              </a:lnSpc>
              <a:spcBef>
                <a:spcPts val="1000"/>
              </a:spcBef>
              <a:spcAft>
                <a:spcPts val="0"/>
              </a:spcAft>
              <a:buClr>
                <a:srgbClr val="3D3D4E"/>
              </a:buClr>
              <a:buSzPts val="2800"/>
              <a:buFont typeface="Arial"/>
              <a:buChar char="•"/>
            </a:pPr>
            <a:r>
              <a:rPr i="0" lang="en-US">
                <a:solidFill>
                  <a:srgbClr val="3D3D4E"/>
                </a:solidFill>
                <a:latin typeface="Times New Roman"/>
                <a:ea typeface="Times New Roman"/>
                <a:cs typeface="Times New Roman"/>
                <a:sym typeface="Times New Roman"/>
              </a:rPr>
              <a:t>Big O - </a:t>
            </a:r>
            <a:r>
              <a:rPr i="1" lang="en-US">
                <a:solidFill>
                  <a:srgbClr val="3D3D4E"/>
                </a:solidFill>
                <a:latin typeface="Times New Roman"/>
                <a:ea typeface="Times New Roman"/>
                <a:cs typeface="Times New Roman"/>
                <a:sym typeface="Times New Roman"/>
              </a:rPr>
              <a:t>O</a:t>
            </a:r>
            <a:r>
              <a:rPr i="0" lang="en-US">
                <a:solidFill>
                  <a:srgbClr val="3D3D4E"/>
                </a:solidFill>
                <a:latin typeface="Times New Roman"/>
                <a:ea typeface="Times New Roman"/>
                <a:cs typeface="Times New Roman"/>
                <a:sym typeface="Times New Roman"/>
              </a:rPr>
              <a:t>(n),</a:t>
            </a:r>
            <a:endParaRPr>
              <a:latin typeface="Times New Roman"/>
              <a:ea typeface="Times New Roman"/>
              <a:cs typeface="Times New Roman"/>
              <a:sym typeface="Times New Roman"/>
            </a:endParaRPr>
          </a:p>
          <a:p>
            <a:pPr algn="l" indent="-228600" lvl="0" marL="228600" rtl="0">
              <a:lnSpc>
                <a:spcPct val="90000"/>
              </a:lnSpc>
              <a:spcBef>
                <a:spcPts val="1000"/>
              </a:spcBef>
              <a:spcAft>
                <a:spcPts val="0"/>
              </a:spcAft>
              <a:buClr>
                <a:srgbClr val="3D3D4E"/>
              </a:buClr>
              <a:buSzPts val="2800"/>
              <a:buFont typeface="Arial"/>
              <a:buChar char="•"/>
            </a:pPr>
            <a:r>
              <a:rPr i="0" lang="en-US">
                <a:solidFill>
                  <a:srgbClr val="3D3D4E"/>
                </a:solidFill>
                <a:latin typeface="Times New Roman"/>
                <a:ea typeface="Times New Roman"/>
                <a:cs typeface="Times New Roman"/>
                <a:sym typeface="Times New Roman"/>
              </a:rPr>
              <a:t>Big  Theta - Θ(n)</a:t>
            </a:r>
            <a:endParaRPr>
              <a:latin typeface="Times New Roman"/>
              <a:ea typeface="Times New Roman"/>
              <a:cs typeface="Times New Roman"/>
              <a:sym typeface="Times New Roman"/>
            </a:endParaRPr>
          </a:p>
          <a:p>
            <a:pPr algn="l" indent="-228600" lvl="0" marL="228600" rtl="0">
              <a:lnSpc>
                <a:spcPct val="90000"/>
              </a:lnSpc>
              <a:spcBef>
                <a:spcPts val="1000"/>
              </a:spcBef>
              <a:spcAft>
                <a:spcPts val="0"/>
              </a:spcAft>
              <a:buClr>
                <a:srgbClr val="3D3D4E"/>
              </a:buClr>
              <a:buSzPts val="2800"/>
              <a:buFont typeface="Arial"/>
              <a:buChar char="•"/>
            </a:pPr>
            <a:r>
              <a:rPr i="0" lang="en-US">
                <a:solidFill>
                  <a:srgbClr val="3D3D4E"/>
                </a:solidFill>
                <a:latin typeface="Times New Roman"/>
                <a:ea typeface="Times New Roman"/>
                <a:cs typeface="Times New Roman"/>
                <a:sym typeface="Times New Roman"/>
              </a:rPr>
              <a:t>Big Omega - Ω(n)</a:t>
            </a:r>
            <a:endParaRPr>
              <a:latin typeface="Times New Roman"/>
              <a:ea typeface="Times New Roman"/>
              <a:cs typeface="Times New Roman"/>
              <a:sym typeface="Times New Roman"/>
            </a:endParaRPr>
          </a:p>
          <a:p>
            <a:pPr algn="l" indent="-50800" lvl="0" marL="228600" rtl="0">
              <a:lnSpc>
                <a:spcPct val="100000"/>
              </a:lnSpc>
              <a:spcBef>
                <a:spcPts val="0"/>
              </a:spcBef>
              <a:spcAft>
                <a:spcPts val="0"/>
              </a:spcAft>
              <a:buClr>
                <a:schemeClr val="dk1"/>
              </a:buClr>
              <a:buSzPts val="2800"/>
              <a:buNone/>
            </a:pPr>
            <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107"/>
        <p:cNvGrpSpPr/>
        <p:nvPr/>
      </p:nvGrpSpPr>
      <p:grpSpPr>
        <a:xfrm>
          <a:off x="0" y="0"/>
          <a:ext cx="0" cy="0"/>
          <a:chOff x="0" y="0"/>
          <a:chExt cx="0" cy="0"/>
        </a:xfrm>
      </p:grpSpPr>
      <p:sp>
        <p:nvSpPr>
          <p:cNvPr id="1048607" name="Google Shape;108;p5"/>
          <p:cNvSpPr txBox="1"/>
          <p:nvPr>
            <p:ph type="title"/>
          </p:nvPr>
        </p:nvSpPr>
        <p:spPr>
          <a:xfrm>
            <a:off x="838200" y="365125"/>
            <a:ext cx="105156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accent1"/>
              </a:buClr>
              <a:buSzPts val="4400"/>
              <a:buFont typeface="Calibri"/>
              <a:buNone/>
            </a:pPr>
            <a:r>
              <a:rPr b="1" lang="en-US">
                <a:solidFill>
                  <a:schemeClr val="accent1"/>
                </a:solidFill>
              </a:rPr>
              <a:t>Complexity Analysis of Algorithm</a:t>
            </a:r>
          </a:p>
        </p:txBody>
      </p:sp>
      <p:sp>
        <p:nvSpPr>
          <p:cNvPr id="1048608" name="Google Shape;109;p5"/>
          <p:cNvSpPr txBox="1"/>
          <p:nvPr>
            <p:ph type="body" idx="1"/>
          </p:nvPr>
        </p:nvSpPr>
        <p:spPr>
          <a:xfrm>
            <a:off x="838199" y="1825625"/>
            <a:ext cx="10810875" cy="4351338"/>
          </a:xfrm>
          <a:prstGeom prst="rect"/>
          <a:noFill/>
          <a:ln>
            <a:noFill/>
          </a:ln>
        </p:spPr>
        <p:txBody>
          <a:bodyPr anchor="t" anchorCtr="0" bIns="45700" lIns="91425" rIns="91425" spcFirstLastPara="1" tIns="45700" wrap="square">
            <a:normAutofit fontScale="85714" lnSpcReduction="20000"/>
          </a:bodyPr>
          <a:p>
            <a:pPr algn="l" indent="-228600" lvl="0" marL="228600" rtl="0">
              <a:lnSpc>
                <a:spcPct val="90000"/>
              </a:lnSpc>
              <a:spcBef>
                <a:spcPts val="0"/>
              </a:spcBef>
              <a:spcAft>
                <a:spcPts val="0"/>
              </a:spcAft>
              <a:buClr>
                <a:schemeClr val="dk1"/>
              </a:buClr>
              <a:buSzPct val="100000"/>
              <a:buFont typeface="Times New Roman"/>
              <a:buChar char="•"/>
            </a:pPr>
            <a:r>
              <a:rPr b="1" i="0" lang="en-US">
                <a:latin typeface="Times New Roman"/>
                <a:ea typeface="Times New Roman"/>
                <a:cs typeface="Times New Roman"/>
                <a:sym typeface="Times New Roman"/>
              </a:rPr>
              <a:t>Space complexity</a:t>
            </a:r>
            <a:endParaRPr>
              <a:latin typeface="Times New Roman"/>
              <a:ea typeface="Times New Roman"/>
              <a:cs typeface="Times New Roman"/>
              <a:sym typeface="Times New Roman"/>
            </a:endParaRPr>
          </a:p>
          <a:p>
            <a:pPr algn="l" indent="-228600" lvl="0" marL="228600" rtl="0">
              <a:lnSpc>
                <a:spcPct val="90000"/>
              </a:lnSpc>
              <a:spcBef>
                <a:spcPts val="1000"/>
              </a:spcBef>
              <a:spcAft>
                <a:spcPts val="0"/>
              </a:spcAft>
              <a:buClr>
                <a:srgbClr val="3D3D4E"/>
              </a:buClr>
              <a:buSzPct val="100000"/>
              <a:buChar char="•"/>
            </a:pPr>
            <a:r>
              <a:rPr i="0" lang="en-US">
                <a:solidFill>
                  <a:srgbClr val="3D3D4E"/>
                </a:solidFill>
                <a:latin typeface="Times New Roman"/>
                <a:ea typeface="Times New Roman"/>
                <a:cs typeface="Times New Roman"/>
                <a:sym typeface="Times New Roman"/>
              </a:rPr>
              <a:t>The space complexity of an algorithm is the amount of space (or memory) taken by the algorithm to run as a </a:t>
            </a:r>
            <a:r>
              <a:rPr b="1" i="0" lang="en-US">
                <a:solidFill>
                  <a:srgbClr val="3D3D4E"/>
                </a:solidFill>
                <a:latin typeface="Times New Roman"/>
                <a:ea typeface="Times New Roman"/>
                <a:cs typeface="Times New Roman"/>
                <a:sym typeface="Times New Roman"/>
              </a:rPr>
              <a:t>function of its input length, </a:t>
            </a:r>
            <a:r>
              <a:rPr b="1" i="1" lang="en-US">
                <a:solidFill>
                  <a:srgbClr val="3D3D4E"/>
                </a:solidFill>
                <a:latin typeface="Times New Roman"/>
                <a:ea typeface="Times New Roman"/>
                <a:cs typeface="Times New Roman"/>
                <a:sym typeface="Times New Roman"/>
              </a:rPr>
              <a:t>n</a:t>
            </a:r>
            <a:r>
              <a:rPr i="0" lang="en-US">
                <a:solidFill>
                  <a:srgbClr val="3D3D4E"/>
                </a:solidFill>
                <a:latin typeface="Times New Roman"/>
                <a:ea typeface="Times New Roman"/>
                <a:cs typeface="Times New Roman"/>
                <a:sym typeface="Times New Roman"/>
              </a:rPr>
              <a:t>. </a:t>
            </a:r>
            <a:endParaRPr i="0">
              <a:solidFill>
                <a:srgbClr val="3D3D4E"/>
              </a:solidFill>
              <a:latin typeface="Times New Roman"/>
              <a:ea typeface="Times New Roman"/>
              <a:cs typeface="Times New Roman"/>
              <a:sym typeface="Times New Roman"/>
            </a:endParaRPr>
          </a:p>
          <a:p>
            <a:pPr algn="l" indent="-228600" lvl="0" marL="228600" rtl="0">
              <a:lnSpc>
                <a:spcPct val="90000"/>
              </a:lnSpc>
              <a:spcBef>
                <a:spcPts val="1000"/>
              </a:spcBef>
              <a:spcAft>
                <a:spcPts val="0"/>
              </a:spcAft>
              <a:buClr>
                <a:srgbClr val="3D3D4E"/>
              </a:buClr>
              <a:buSzPct val="100000"/>
              <a:buChar char="•"/>
            </a:pPr>
            <a:r>
              <a:rPr i="0" lang="en-US">
                <a:solidFill>
                  <a:srgbClr val="3D3D4E"/>
                </a:solidFill>
                <a:latin typeface="Times New Roman"/>
                <a:ea typeface="Times New Roman"/>
                <a:cs typeface="Times New Roman"/>
                <a:sym typeface="Times New Roman"/>
              </a:rPr>
              <a:t>Space complexity includes both </a:t>
            </a:r>
            <a:r>
              <a:rPr b="1" i="1" lang="en-US">
                <a:solidFill>
                  <a:srgbClr val="3D3D4E"/>
                </a:solidFill>
                <a:latin typeface="Times New Roman"/>
                <a:ea typeface="Times New Roman"/>
                <a:cs typeface="Times New Roman"/>
                <a:sym typeface="Times New Roman"/>
              </a:rPr>
              <a:t>auxiliary space</a:t>
            </a:r>
            <a:r>
              <a:rPr b="1" i="0" lang="en-US">
                <a:solidFill>
                  <a:srgbClr val="3D3D4E"/>
                </a:solidFill>
                <a:latin typeface="Times New Roman"/>
                <a:ea typeface="Times New Roman"/>
                <a:cs typeface="Times New Roman"/>
                <a:sym typeface="Times New Roman"/>
              </a:rPr>
              <a:t> </a:t>
            </a:r>
            <a:r>
              <a:rPr i="0" lang="en-US">
                <a:solidFill>
                  <a:srgbClr val="3D3D4E"/>
                </a:solidFill>
                <a:latin typeface="Times New Roman"/>
                <a:ea typeface="Times New Roman"/>
                <a:cs typeface="Times New Roman"/>
                <a:sym typeface="Times New Roman"/>
              </a:rPr>
              <a:t>and </a:t>
            </a:r>
            <a:r>
              <a:rPr b="1" i="0" lang="en-US">
                <a:solidFill>
                  <a:srgbClr val="3D3D4E"/>
                </a:solidFill>
                <a:latin typeface="Times New Roman"/>
                <a:ea typeface="Times New Roman"/>
                <a:cs typeface="Times New Roman"/>
                <a:sym typeface="Times New Roman"/>
              </a:rPr>
              <a:t>space used by the input.</a:t>
            </a:r>
            <a:endParaRPr>
              <a:latin typeface="Times New Roman"/>
              <a:ea typeface="Times New Roman"/>
              <a:cs typeface="Times New Roman"/>
              <a:sym typeface="Times New Roman"/>
            </a:endParaRPr>
          </a:p>
          <a:p>
            <a:pPr algn="l" indent="-228600" lvl="0" marL="228600" rtl="0">
              <a:lnSpc>
                <a:spcPct val="90000"/>
              </a:lnSpc>
              <a:spcBef>
                <a:spcPts val="1000"/>
              </a:spcBef>
              <a:spcAft>
                <a:spcPts val="0"/>
              </a:spcAft>
              <a:buClr>
                <a:srgbClr val="3D3D4E"/>
              </a:buClr>
              <a:buSzPct val="100000"/>
              <a:buChar char="•"/>
            </a:pPr>
            <a:r>
              <a:rPr b="1" i="0" lang="en-US">
                <a:solidFill>
                  <a:srgbClr val="3D3D4E"/>
                </a:solidFill>
                <a:latin typeface="Times New Roman"/>
                <a:ea typeface="Times New Roman"/>
                <a:cs typeface="Times New Roman"/>
                <a:sym typeface="Times New Roman"/>
              </a:rPr>
              <a:t>Auxiliary space</a:t>
            </a:r>
            <a:r>
              <a:rPr i="0" lang="en-US">
                <a:solidFill>
                  <a:srgbClr val="3D3D4E"/>
                </a:solidFill>
                <a:latin typeface="Times New Roman"/>
                <a:ea typeface="Times New Roman"/>
                <a:cs typeface="Times New Roman"/>
                <a:sym typeface="Times New Roman"/>
              </a:rPr>
              <a:t> is the temporary or extra space used by the algorithm while it is being executed. </a:t>
            </a:r>
            <a:endParaRPr>
              <a:latin typeface="Times New Roman"/>
              <a:ea typeface="Times New Roman"/>
              <a:cs typeface="Times New Roman"/>
              <a:sym typeface="Times New Roman"/>
            </a:endParaRPr>
          </a:p>
          <a:p>
            <a:pPr algn="l" indent="-228600" lvl="0" marL="228600" rtl="0">
              <a:lnSpc>
                <a:spcPct val="90000"/>
              </a:lnSpc>
              <a:spcBef>
                <a:spcPts val="1000"/>
              </a:spcBef>
              <a:spcAft>
                <a:spcPts val="0"/>
              </a:spcAft>
              <a:buClr>
                <a:srgbClr val="3D3D4E"/>
              </a:buClr>
              <a:buSzPct val="100000"/>
              <a:buChar char="•"/>
            </a:pPr>
            <a:r>
              <a:rPr i="0" lang="en-US">
                <a:solidFill>
                  <a:srgbClr val="3D3D4E"/>
                </a:solidFill>
                <a:latin typeface="Times New Roman"/>
                <a:ea typeface="Times New Roman"/>
                <a:cs typeface="Times New Roman"/>
                <a:sym typeface="Times New Roman"/>
              </a:rPr>
              <a:t>Space complexity of an algorithm expressed </a:t>
            </a:r>
            <a:r>
              <a:rPr b="1" i="0" lang="en-US">
                <a:solidFill>
                  <a:srgbClr val="3D3D4E"/>
                </a:solidFill>
                <a:latin typeface="Times New Roman"/>
                <a:ea typeface="Times New Roman"/>
                <a:cs typeface="Times New Roman"/>
                <a:sym typeface="Times New Roman"/>
              </a:rPr>
              <a:t>using BigO-</a:t>
            </a:r>
            <a:r>
              <a:rPr b="1" i="1" lang="en-US">
                <a:solidFill>
                  <a:srgbClr val="3D3D4E"/>
                </a:solidFill>
                <a:latin typeface="Times New Roman"/>
                <a:ea typeface="Times New Roman"/>
                <a:cs typeface="Times New Roman"/>
                <a:sym typeface="Times New Roman"/>
              </a:rPr>
              <a:t>O</a:t>
            </a:r>
            <a:r>
              <a:rPr b="1" i="0" lang="en-US">
                <a:solidFill>
                  <a:srgbClr val="3D3D4E"/>
                </a:solidFill>
                <a:latin typeface="Times New Roman"/>
                <a:ea typeface="Times New Roman"/>
                <a:cs typeface="Times New Roman"/>
                <a:sym typeface="Times New Roman"/>
              </a:rPr>
              <a:t>(</a:t>
            </a:r>
            <a:r>
              <a:rPr b="1" i="1" lang="en-US">
                <a:solidFill>
                  <a:srgbClr val="3D3D4E"/>
                </a:solidFill>
                <a:latin typeface="Times New Roman"/>
                <a:ea typeface="Times New Roman"/>
                <a:cs typeface="Times New Roman"/>
                <a:sym typeface="Times New Roman"/>
              </a:rPr>
              <a:t>n</a:t>
            </a:r>
            <a:r>
              <a:rPr b="1" i="0" lang="en-US">
                <a:solidFill>
                  <a:srgbClr val="3D3D4E"/>
                </a:solidFill>
                <a:latin typeface="Times New Roman"/>
                <a:ea typeface="Times New Roman"/>
                <a:cs typeface="Times New Roman"/>
                <a:sym typeface="Times New Roman"/>
              </a:rPr>
              <a:t>) notation</a:t>
            </a:r>
            <a:r>
              <a:rPr i="0" lang="en-US">
                <a:solidFill>
                  <a:srgbClr val="3D3D4E"/>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algn="l" indent="-228600" lvl="0" marL="228600" rtl="0">
              <a:lnSpc>
                <a:spcPct val="90000"/>
              </a:lnSpc>
              <a:spcBef>
                <a:spcPts val="1000"/>
              </a:spcBef>
              <a:spcAft>
                <a:spcPts val="0"/>
              </a:spcAft>
              <a:buClr>
                <a:srgbClr val="3D3D4E"/>
              </a:buClr>
              <a:buSzPct val="100000"/>
              <a:buChar char="•"/>
            </a:pPr>
            <a:r>
              <a:rPr i="0" lang="en-US">
                <a:solidFill>
                  <a:srgbClr val="3D3D4E"/>
                </a:solidFill>
                <a:latin typeface="Times New Roman"/>
                <a:ea typeface="Times New Roman"/>
                <a:cs typeface="Times New Roman"/>
                <a:sym typeface="Times New Roman"/>
              </a:rPr>
              <a:t>Many algorithms have inputs that can vary in size, e.g., an array. In such cases, the space complexity will depend on the size of the input and hence, cannot be less that O(n)for an input of size n.</a:t>
            </a:r>
            <a:endParaRPr>
              <a:latin typeface="Times New Roman"/>
              <a:ea typeface="Times New Roman"/>
              <a:cs typeface="Times New Roman"/>
              <a:sym typeface="Times New Roman"/>
            </a:endParaRPr>
          </a:p>
          <a:p>
            <a:pPr algn="l" indent="-228600" lvl="0" marL="228600" rtl="0">
              <a:lnSpc>
                <a:spcPct val="90000"/>
              </a:lnSpc>
              <a:spcBef>
                <a:spcPts val="1000"/>
              </a:spcBef>
              <a:spcAft>
                <a:spcPts val="0"/>
              </a:spcAft>
              <a:buClr>
                <a:srgbClr val="3D3D4E"/>
              </a:buClr>
              <a:buSzPct val="100000"/>
              <a:buChar char="•"/>
            </a:pPr>
            <a:r>
              <a:rPr i="0" lang="en-US">
                <a:solidFill>
                  <a:srgbClr val="3D3D4E"/>
                </a:solidFill>
                <a:latin typeface="Times New Roman"/>
                <a:ea typeface="Times New Roman"/>
                <a:cs typeface="Times New Roman"/>
                <a:sym typeface="Times New Roman"/>
              </a:rPr>
              <a:t> </a:t>
            </a:r>
            <a:r>
              <a:rPr b="1" i="0" lang="en-US">
                <a:solidFill>
                  <a:srgbClr val="3D3D4E"/>
                </a:solidFill>
                <a:latin typeface="Times New Roman"/>
                <a:ea typeface="Times New Roman"/>
                <a:cs typeface="Times New Roman"/>
                <a:sym typeface="Times New Roman"/>
              </a:rPr>
              <a:t>For fixed-size inputs, the complexity will be a constant </a:t>
            </a:r>
            <a:r>
              <a:rPr b="1" i="1" lang="en-US">
                <a:solidFill>
                  <a:srgbClr val="3D3D4E"/>
                </a:solidFill>
                <a:latin typeface="Times New Roman"/>
                <a:ea typeface="Times New Roman"/>
                <a:cs typeface="Times New Roman"/>
                <a:sym typeface="Times New Roman"/>
              </a:rPr>
              <a:t>O</a:t>
            </a:r>
            <a:r>
              <a:rPr b="1" i="0" lang="en-US">
                <a:solidFill>
                  <a:srgbClr val="3D3D4E"/>
                </a:solidFill>
                <a:latin typeface="Times New Roman"/>
                <a:ea typeface="Times New Roman"/>
                <a:cs typeface="Times New Roman"/>
                <a:sym typeface="Times New Roman"/>
              </a:rPr>
              <a:t>(1)</a:t>
            </a:r>
            <a:endParaRPr b="1" i="0">
              <a:solidFill>
                <a:srgbClr val="3D3D4E"/>
              </a:solidFill>
              <a:latin typeface="Times New Roman"/>
              <a:ea typeface="Times New Roman"/>
              <a:cs typeface="Times New Roman"/>
              <a:sym typeface="Times New Roman"/>
            </a:endParaRPr>
          </a:p>
          <a:p>
            <a:pPr algn="l" indent="0" lvl="0" marL="0" rtl="0">
              <a:lnSpc>
                <a:spcPct val="90000"/>
              </a:lnSpc>
              <a:spcBef>
                <a:spcPts val="1000"/>
              </a:spcBef>
              <a:spcAft>
                <a:spcPts val="0"/>
              </a:spcAft>
              <a:buClr>
                <a:schemeClr val="dk1"/>
              </a:buClr>
              <a:buSzPct val="100000"/>
              <a:buNone/>
            </a:pPr>
            <a:br>
              <a:rPr lang="en-US"/>
            </a: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113"/>
        <p:cNvGrpSpPr/>
        <p:nvPr/>
      </p:nvGrpSpPr>
      <p:grpSpPr>
        <a:xfrm>
          <a:off x="0" y="0"/>
          <a:ext cx="0" cy="0"/>
          <a:chOff x="0" y="0"/>
          <a:chExt cx="0" cy="0"/>
        </a:xfrm>
      </p:grpSpPr>
      <p:sp>
        <p:nvSpPr>
          <p:cNvPr id="1048611" name="Google Shape;114;p6"/>
          <p:cNvSpPr txBox="1"/>
          <p:nvPr>
            <p:ph type="title"/>
          </p:nvPr>
        </p:nvSpPr>
        <p:spPr>
          <a:xfrm>
            <a:off x="838200" y="365125"/>
            <a:ext cx="105156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accent1"/>
              </a:buClr>
              <a:buSzPts val="4400"/>
              <a:buFont typeface="Calibri"/>
              <a:buNone/>
            </a:pPr>
            <a:r>
              <a:rPr b="1" lang="en-US">
                <a:solidFill>
                  <a:schemeClr val="accent1"/>
                </a:solidFill>
              </a:rPr>
              <a:t>How to analyze algorithm?</a:t>
            </a:r>
          </a:p>
        </p:txBody>
      </p:sp>
      <p:sp>
        <p:nvSpPr>
          <p:cNvPr id="1048612" name="Google Shape;115;p6"/>
          <p:cNvSpPr txBox="1"/>
          <p:nvPr>
            <p:ph type="body" idx="1"/>
          </p:nvPr>
        </p:nvSpPr>
        <p:spPr>
          <a:xfrm>
            <a:off x="614680" y="1825625"/>
            <a:ext cx="10515600" cy="4351338"/>
          </a:xfrm>
          <a:prstGeom prst="rect"/>
          <a:solidFill>
            <a:schemeClr val="accent5"/>
          </a:solidFill>
          <a:ln w="12700" cap="flat" cmpd="sng">
            <a:solidFill>
              <a:srgbClr val="42719B"/>
            </a:solidFill>
            <a:prstDash val="solid"/>
            <a:miter lim="800000"/>
            <a:headEnd type="none" w="sm" len="sm"/>
            <a:tailEnd type="none" w="sm" len="sm"/>
          </a:ln>
        </p:spPr>
        <p:txBody>
          <a:bodyPr anchor="t" anchorCtr="0" bIns="45700" lIns="91425" rIns="91425" spcFirstLastPara="1" tIns="45700" wrap="square">
            <a:normAutofit/>
          </a:bodyPr>
          <a:p>
            <a:pPr algn="l" indent="-228600" lvl="0" marL="228600" rtl="0">
              <a:lnSpc>
                <a:spcPct val="90000"/>
              </a:lnSpc>
              <a:spcBef>
                <a:spcPts val="0"/>
              </a:spcBef>
              <a:spcAft>
                <a:spcPts val="0"/>
              </a:spcAft>
              <a:buClr>
                <a:schemeClr val="lt1"/>
              </a:buClr>
              <a:buSzPts val="2800"/>
              <a:buChar char="•"/>
            </a:pPr>
            <a:r>
              <a:rPr lang="en-US">
                <a:solidFill>
                  <a:schemeClr val="lt1"/>
                </a:solidFill>
                <a:latin typeface="Calibri"/>
                <a:ea typeface="Calibri"/>
                <a:cs typeface="Calibri"/>
                <a:sym typeface="Calibri"/>
              </a:rPr>
              <a:t>// </a:t>
            </a:r>
            <a:r>
              <a:rPr sz="1800" lang="en-US">
                <a:solidFill>
                  <a:srgbClr val="000000"/>
                </a:solidFill>
                <a:latin typeface="Times New Roman"/>
                <a:ea typeface="Times New Roman"/>
                <a:cs typeface="Times New Roman"/>
                <a:sym typeface="Times New Roman"/>
              </a:rPr>
              <a:t>every symbol statement in an algorithm takes one unit of  time</a:t>
            </a:r>
          </a:p>
          <a:p>
            <a:pPr algn="l" indent="-228600" lvl="0" marL="228600" rtl="0">
              <a:lnSpc>
                <a:spcPct val="90000"/>
              </a:lnSpc>
              <a:spcBef>
                <a:spcPts val="1000"/>
              </a:spcBef>
              <a:spcAft>
                <a:spcPts val="0"/>
              </a:spcAft>
              <a:buClr>
                <a:schemeClr val="lt1"/>
              </a:buClr>
              <a:buSzPts val="2800"/>
              <a:buChar char="•"/>
            </a:pPr>
            <a:r>
              <a:rPr lang="en-US">
                <a:solidFill>
                  <a:schemeClr val="lt1"/>
                </a:solidFill>
                <a:latin typeface="Calibri"/>
                <a:ea typeface="Calibri"/>
                <a:cs typeface="Calibri"/>
                <a:sym typeface="Calibri"/>
              </a:rPr>
              <a:t>Algorithm swap ( a, b)</a:t>
            </a:r>
          </a:p>
          <a:p>
            <a:pPr algn="l" indent="-228600" lvl="0" marL="228600" rtl="0">
              <a:lnSpc>
                <a:spcPct val="90000"/>
              </a:lnSpc>
              <a:spcBef>
                <a:spcPts val="1000"/>
              </a:spcBef>
              <a:spcAft>
                <a:spcPts val="0"/>
              </a:spcAft>
              <a:buClr>
                <a:schemeClr val="lt1"/>
              </a:buClr>
              <a:buSzPts val="2800"/>
              <a:buChar char="•"/>
            </a:pPr>
            <a:r>
              <a:rPr lang="en-US">
                <a:solidFill>
                  <a:schemeClr val="lt1"/>
                </a:solidFill>
                <a:latin typeface="Calibri"/>
                <a:ea typeface="Calibri"/>
                <a:cs typeface="Calibri"/>
                <a:sym typeface="Calibri"/>
              </a:rPr>
              <a:t>{</a:t>
            </a:r>
          </a:p>
          <a:p>
            <a:pPr algn="l" indent="-228600" lvl="0" marL="228600" rtl="0">
              <a:lnSpc>
                <a:spcPct val="90000"/>
              </a:lnSpc>
              <a:spcBef>
                <a:spcPts val="1000"/>
              </a:spcBef>
              <a:spcAft>
                <a:spcPts val="0"/>
              </a:spcAft>
              <a:buClr>
                <a:schemeClr val="lt1"/>
              </a:buClr>
              <a:buSzPts val="2800"/>
              <a:buChar char="•"/>
            </a:pPr>
            <a:r>
              <a:rPr lang="en-US">
                <a:solidFill>
                  <a:schemeClr val="lt1"/>
                </a:solidFill>
                <a:latin typeface="Calibri"/>
                <a:ea typeface="Calibri"/>
                <a:cs typeface="Calibri"/>
                <a:sym typeface="Calibri"/>
              </a:rPr>
              <a:t>Temp = a; </a:t>
            </a:r>
          </a:p>
          <a:p>
            <a:pPr algn="l" indent="-228600" lvl="0" marL="228600" rtl="0">
              <a:lnSpc>
                <a:spcPct val="90000"/>
              </a:lnSpc>
              <a:spcBef>
                <a:spcPts val="1000"/>
              </a:spcBef>
              <a:spcAft>
                <a:spcPts val="0"/>
              </a:spcAft>
              <a:buClr>
                <a:schemeClr val="lt1"/>
              </a:buClr>
              <a:buSzPts val="2800"/>
              <a:buChar char="•"/>
            </a:pPr>
            <a:r>
              <a:rPr lang="en-US">
                <a:solidFill>
                  <a:schemeClr val="lt1"/>
                </a:solidFill>
                <a:latin typeface="Calibri"/>
                <a:ea typeface="Calibri"/>
                <a:cs typeface="Calibri"/>
                <a:sym typeface="Calibri"/>
              </a:rPr>
              <a:t>a=b;</a:t>
            </a:r>
          </a:p>
          <a:p>
            <a:pPr algn="l" indent="-228600" lvl="0" marL="228600" rtl="0">
              <a:lnSpc>
                <a:spcPct val="90000"/>
              </a:lnSpc>
              <a:spcBef>
                <a:spcPts val="1000"/>
              </a:spcBef>
              <a:spcAft>
                <a:spcPts val="0"/>
              </a:spcAft>
              <a:buClr>
                <a:schemeClr val="lt1"/>
              </a:buClr>
              <a:buSzPts val="2800"/>
              <a:buChar char="•"/>
            </a:pPr>
            <a:r>
              <a:rPr lang="en-US">
                <a:solidFill>
                  <a:schemeClr val="lt1"/>
                </a:solidFill>
                <a:latin typeface="Calibri"/>
                <a:ea typeface="Calibri"/>
                <a:cs typeface="Calibri"/>
                <a:sym typeface="Calibri"/>
              </a:rPr>
              <a:t>b =temp;</a:t>
            </a:r>
          </a:p>
          <a:p>
            <a:pPr algn="l" indent="-228600" lvl="0" marL="228600" rtl="0">
              <a:lnSpc>
                <a:spcPct val="90000"/>
              </a:lnSpc>
              <a:spcBef>
                <a:spcPts val="1000"/>
              </a:spcBef>
              <a:spcAft>
                <a:spcPts val="0"/>
              </a:spcAft>
              <a:buClr>
                <a:schemeClr val="lt1"/>
              </a:buClr>
              <a:buSzPts val="2800"/>
              <a:buChar char="•"/>
            </a:pPr>
            <a:r>
              <a:rPr lang="en-US">
                <a:solidFill>
                  <a:schemeClr val="lt1"/>
                </a:solidFill>
                <a:latin typeface="Calibri"/>
                <a:ea typeface="Calibri"/>
                <a:cs typeface="Calibri"/>
                <a:sym typeface="Calibri"/>
              </a:rPr>
              <a:t>}</a:t>
            </a:r>
          </a:p>
        </p:txBody>
      </p:sp>
      <p:cxnSp>
        <p:nvCxnSpPr>
          <p:cNvPr id="3145728" name="Google Shape;116;p6"/>
          <p:cNvCxnSpPr>
            <a:cxnSpLocks/>
          </p:cNvCxnSpPr>
          <p:nvPr/>
        </p:nvCxnSpPr>
        <p:spPr>
          <a:xfrm>
            <a:off x="2976880" y="3627120"/>
            <a:ext cx="2895600" cy="0"/>
          </a:xfrm>
          <a:prstGeom prst="straightConnector1"/>
          <a:noFill/>
          <a:ln w="19050" cap="flat" cmpd="sng">
            <a:solidFill>
              <a:schemeClr val="dk1"/>
            </a:solidFill>
            <a:prstDash val="solid"/>
            <a:miter lim="800000"/>
            <a:headEnd type="none" w="sm" len="sm"/>
            <a:tailEnd type="triangle" w="med" len="med"/>
          </a:ln>
        </p:spPr>
      </p:cxnSp>
      <p:cxnSp>
        <p:nvCxnSpPr>
          <p:cNvPr id="3145729" name="Google Shape;117;p6"/>
          <p:cNvCxnSpPr>
            <a:cxnSpLocks/>
          </p:cNvCxnSpPr>
          <p:nvPr/>
        </p:nvCxnSpPr>
        <p:spPr>
          <a:xfrm>
            <a:off x="2905760" y="4168775"/>
            <a:ext cx="2824480" cy="0"/>
          </a:xfrm>
          <a:prstGeom prst="straightConnector1"/>
          <a:noFill/>
          <a:ln w="19050" cap="flat" cmpd="sng">
            <a:solidFill>
              <a:schemeClr val="dk1"/>
            </a:solidFill>
            <a:prstDash val="solid"/>
            <a:miter lim="800000"/>
            <a:headEnd type="none" w="sm" len="sm"/>
            <a:tailEnd type="triangle" w="med" len="med"/>
          </a:ln>
        </p:spPr>
      </p:cxnSp>
      <p:cxnSp>
        <p:nvCxnSpPr>
          <p:cNvPr id="3145730" name="Google Shape;118;p6"/>
          <p:cNvCxnSpPr>
            <a:cxnSpLocks/>
          </p:cNvCxnSpPr>
          <p:nvPr/>
        </p:nvCxnSpPr>
        <p:spPr>
          <a:xfrm>
            <a:off x="2976880" y="4704080"/>
            <a:ext cx="2753360" cy="0"/>
          </a:xfrm>
          <a:prstGeom prst="straightConnector1"/>
          <a:noFill/>
          <a:ln w="19050" cap="flat" cmpd="sng">
            <a:solidFill>
              <a:schemeClr val="dk1"/>
            </a:solidFill>
            <a:prstDash val="solid"/>
            <a:miter lim="800000"/>
            <a:headEnd type="none" w="sm" len="sm"/>
            <a:tailEnd type="triangle" w="med" len="med"/>
          </a:ln>
        </p:spPr>
      </p:cxnSp>
      <p:sp>
        <p:nvSpPr>
          <p:cNvPr id="1048613" name="Google Shape;119;p6"/>
          <p:cNvSpPr/>
          <p:nvPr/>
        </p:nvSpPr>
        <p:spPr>
          <a:xfrm>
            <a:off x="6319522" y="3429000"/>
            <a:ext cx="819150" cy="342900"/>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1</a:t>
            </a:r>
          </a:p>
        </p:txBody>
      </p:sp>
      <p:sp>
        <p:nvSpPr>
          <p:cNvPr id="1048614" name="Google Shape;120;p6"/>
          <p:cNvSpPr/>
          <p:nvPr/>
        </p:nvSpPr>
        <p:spPr>
          <a:xfrm>
            <a:off x="6319522" y="4001294"/>
            <a:ext cx="819150" cy="342900"/>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1</a:t>
            </a:r>
          </a:p>
        </p:txBody>
      </p:sp>
      <p:sp>
        <p:nvSpPr>
          <p:cNvPr id="1048615" name="Google Shape;121;p6"/>
          <p:cNvSpPr/>
          <p:nvPr/>
        </p:nvSpPr>
        <p:spPr>
          <a:xfrm>
            <a:off x="6319522" y="4573588"/>
            <a:ext cx="819150" cy="342900"/>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1</a:t>
            </a:r>
          </a:p>
        </p:txBody>
      </p:sp>
      <p:cxnSp>
        <p:nvCxnSpPr>
          <p:cNvPr id="3145731" name="Google Shape;122;p6"/>
          <p:cNvCxnSpPr>
            <a:cxnSpLocks/>
          </p:cNvCxnSpPr>
          <p:nvPr/>
        </p:nvCxnSpPr>
        <p:spPr>
          <a:xfrm>
            <a:off x="4318000" y="5334000"/>
            <a:ext cx="5568950" cy="0"/>
          </a:xfrm>
          <a:prstGeom prst="straightConnector1"/>
          <a:noFill/>
          <a:ln w="19050" cap="flat" cmpd="sng">
            <a:solidFill>
              <a:schemeClr val="dk1"/>
            </a:solidFill>
            <a:prstDash val="solid"/>
            <a:miter lim="800000"/>
            <a:headEnd type="none" w="sm" len="sm"/>
            <a:tailEnd type="none" w="sm" len="sm"/>
          </a:ln>
        </p:spPr>
      </p:cxnSp>
      <p:sp>
        <p:nvSpPr>
          <p:cNvPr id="1048616" name="Google Shape;123;p6"/>
          <p:cNvSpPr/>
          <p:nvPr/>
        </p:nvSpPr>
        <p:spPr>
          <a:xfrm>
            <a:off x="4881563" y="5468938"/>
            <a:ext cx="781050" cy="362584"/>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F(n)</a:t>
            </a:r>
          </a:p>
        </p:txBody>
      </p:sp>
      <p:sp>
        <p:nvSpPr>
          <p:cNvPr id="1048617" name="Google Shape;124;p6"/>
          <p:cNvSpPr/>
          <p:nvPr/>
        </p:nvSpPr>
        <p:spPr>
          <a:xfrm>
            <a:off x="6207761" y="5468938"/>
            <a:ext cx="1042672" cy="415925"/>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 3</a:t>
            </a:r>
          </a:p>
        </p:txBody>
      </p:sp>
      <p:sp>
        <p:nvSpPr>
          <p:cNvPr id="1048618" name="Google Shape;125;p6"/>
          <p:cNvSpPr/>
          <p:nvPr/>
        </p:nvSpPr>
        <p:spPr>
          <a:xfrm>
            <a:off x="6319523" y="2692002"/>
            <a:ext cx="819150" cy="483789"/>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Time</a:t>
            </a:r>
          </a:p>
        </p:txBody>
      </p:sp>
      <p:sp>
        <p:nvSpPr>
          <p:cNvPr id="1048619" name="Google Shape;126;p6"/>
          <p:cNvSpPr/>
          <p:nvPr/>
        </p:nvSpPr>
        <p:spPr>
          <a:xfrm>
            <a:off x="7905750" y="2680494"/>
            <a:ext cx="1228725" cy="470694"/>
          </a:xfrm>
          <a:prstGeom prst="rect"/>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Space</a:t>
            </a:r>
          </a:p>
        </p:txBody>
      </p:sp>
      <p:sp>
        <p:nvSpPr>
          <p:cNvPr id="1048620" name="Google Shape;127;p6"/>
          <p:cNvSpPr/>
          <p:nvPr/>
        </p:nvSpPr>
        <p:spPr>
          <a:xfrm>
            <a:off x="7905750" y="3429000"/>
            <a:ext cx="1309370" cy="374332"/>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a = 1</a:t>
            </a:r>
          </a:p>
        </p:txBody>
      </p:sp>
      <p:sp>
        <p:nvSpPr>
          <p:cNvPr id="1048621" name="Google Shape;128;p6"/>
          <p:cNvSpPr/>
          <p:nvPr/>
        </p:nvSpPr>
        <p:spPr>
          <a:xfrm>
            <a:off x="7905750" y="4001294"/>
            <a:ext cx="1309370" cy="342900"/>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b = 1</a:t>
            </a:r>
          </a:p>
        </p:txBody>
      </p:sp>
      <p:sp>
        <p:nvSpPr>
          <p:cNvPr id="1048622" name="Google Shape;129;p6"/>
          <p:cNvSpPr/>
          <p:nvPr/>
        </p:nvSpPr>
        <p:spPr>
          <a:xfrm>
            <a:off x="7905750" y="4573588"/>
            <a:ext cx="1309370" cy="342900"/>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Temp = 1</a:t>
            </a:r>
          </a:p>
        </p:txBody>
      </p:sp>
      <p:sp>
        <p:nvSpPr>
          <p:cNvPr id="1048623" name="Google Shape;130;p6"/>
          <p:cNvSpPr/>
          <p:nvPr/>
        </p:nvSpPr>
        <p:spPr>
          <a:xfrm>
            <a:off x="7524750" y="5468938"/>
            <a:ext cx="819150" cy="437356"/>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S(n)</a:t>
            </a:r>
          </a:p>
        </p:txBody>
      </p:sp>
      <p:sp>
        <p:nvSpPr>
          <p:cNvPr id="1048624" name="Google Shape;131;p6"/>
          <p:cNvSpPr/>
          <p:nvPr/>
        </p:nvSpPr>
        <p:spPr>
          <a:xfrm>
            <a:off x="8543925" y="5468937"/>
            <a:ext cx="1047750" cy="437355"/>
          </a:xfrm>
          <a:prstGeom prst="roundRect">
            <a:avLst>
              <a:gd name="adj" fmla="val 16667"/>
            </a:avLst>
          </a:prstGeom>
          <a:solidFill>
            <a:schemeClr val="lt1"/>
          </a:solidFill>
          <a:ln w="12700" cap="flat" cmpd="sng">
            <a:solidFill>
              <a:schemeClr val="accent6"/>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0" cap="none" sz="1800" i="0" lang="en-US" strike="noStrike" u="none">
                <a:solidFill>
                  <a:schemeClr val="dk1"/>
                </a:solidFill>
                <a:latin typeface="Calibri"/>
                <a:ea typeface="Calibri"/>
                <a:cs typeface="Calibri"/>
                <a:sym typeface="Calibri"/>
              </a:rPr>
              <a:t>= 3</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Fatema Tuj Johora</dc:creator>
  <dcterms:created xsi:type="dcterms:W3CDTF">2022-08-05T21:01:32Z</dcterms:created>
  <dcterms:modified xsi:type="dcterms:W3CDTF">2023-02-07T12:05:33Z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8908087c5784495b916aa725cace601b</vt:lpwstr>
  </property>
</Properties>
</file>