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68" r:id="rId3"/>
    <p:sldId id="269" r:id="rId4"/>
    <p:sldId id="267" r:id="rId5"/>
    <p:sldId id="257" r:id="rId6"/>
    <p:sldId id="258" r:id="rId7"/>
    <p:sldId id="259" r:id="rId8"/>
    <p:sldId id="260" r:id="rId9"/>
    <p:sldId id="261" r:id="rId10"/>
    <p:sldId id="263" r:id="rId11"/>
    <p:sldId id="272" r:id="rId12"/>
    <p:sldId id="273" r:id="rId13"/>
    <p:sldId id="262" r:id="rId14"/>
    <p:sldId id="265" r:id="rId15"/>
    <p:sldId id="264" r:id="rId16"/>
    <p:sldId id="26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11181F-FC08-47A7-8A02-317FDBF312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34EECC-2921-4DD4-83EA-1A4DB71AA3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Week 1: Soft vs Technical Skills</a:t>
          </a:r>
        </a:p>
      </dgm:t>
    </dgm:pt>
    <dgm:pt modelId="{CD1A67CF-7217-4CB7-94F4-71910E6C533C}" type="parTrans" cxnId="{96268409-2674-4894-BAE7-9BBA3205EF7F}">
      <dgm:prSet/>
      <dgm:spPr/>
      <dgm:t>
        <a:bodyPr/>
        <a:lstStyle/>
        <a:p>
          <a:endParaRPr lang="en-US"/>
        </a:p>
      </dgm:t>
    </dgm:pt>
    <dgm:pt modelId="{10FA1B56-EB0B-440B-98BB-0CEDA14CBB70}" type="sibTrans" cxnId="{96268409-2674-4894-BAE7-9BBA3205EF7F}">
      <dgm:prSet/>
      <dgm:spPr/>
      <dgm:t>
        <a:bodyPr/>
        <a:lstStyle/>
        <a:p>
          <a:endParaRPr lang="en-US"/>
        </a:p>
      </dgm:t>
    </dgm:pt>
    <dgm:pt modelId="{88D500F9-A8DC-414A-9CFE-C1BADB908E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"</a:t>
          </a:r>
          <a:r>
            <a:rPr lang="en-US" dirty="0" err="1"/>
            <a:t>Kendinizi</a:t>
          </a:r>
          <a:r>
            <a:rPr lang="en-US" dirty="0"/>
            <a:t> </a:t>
          </a:r>
          <a:r>
            <a:rPr lang="en-US" dirty="0" err="1"/>
            <a:t>satmadan</a:t>
          </a:r>
          <a:r>
            <a:rPr lang="en-US" dirty="0"/>
            <a:t> </a:t>
          </a:r>
          <a:r>
            <a:rPr lang="en-US" dirty="0" err="1"/>
            <a:t>önce</a:t>
          </a:r>
          <a:r>
            <a:rPr lang="en-US" dirty="0"/>
            <a:t> </a:t>
          </a:r>
          <a:r>
            <a:rPr lang="en-US" dirty="0" err="1"/>
            <a:t>kendinizi</a:t>
          </a:r>
          <a:r>
            <a:rPr lang="en-US" dirty="0"/>
            <a:t> </a:t>
          </a:r>
          <a:r>
            <a:rPr lang="en-US" dirty="0" err="1"/>
            <a:t>tanıyın</a:t>
          </a:r>
          <a:r>
            <a:rPr lang="en-US" dirty="0"/>
            <a:t>"</a:t>
          </a:r>
        </a:p>
      </dgm:t>
    </dgm:pt>
    <dgm:pt modelId="{A21425CD-2938-4E11-BEC6-66FFF5FA2E10}" type="parTrans" cxnId="{81942865-8D07-4A05-93C3-9C15FA3370AE}">
      <dgm:prSet/>
      <dgm:spPr/>
      <dgm:t>
        <a:bodyPr/>
        <a:lstStyle/>
        <a:p>
          <a:endParaRPr lang="en-US"/>
        </a:p>
      </dgm:t>
    </dgm:pt>
    <dgm:pt modelId="{811CE2C6-9509-4C73-B4BA-B27EF6871AAC}" type="sibTrans" cxnId="{81942865-8D07-4A05-93C3-9C15FA3370AE}">
      <dgm:prSet/>
      <dgm:spPr/>
      <dgm:t>
        <a:bodyPr/>
        <a:lstStyle/>
        <a:p>
          <a:endParaRPr lang="en-US"/>
        </a:p>
      </dgm:t>
    </dgm:pt>
    <dgm:pt modelId="{ED630454-783B-49E4-A47B-4EE792FD12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Presented by: Imran Shahriar</a:t>
          </a:r>
        </a:p>
      </dgm:t>
    </dgm:pt>
    <dgm:pt modelId="{EB3FA078-6F5C-4006-A40D-DE7DBD74EADE}" type="parTrans" cxnId="{8ABB13D5-28F5-4B65-A63B-C8793DB905B8}">
      <dgm:prSet/>
      <dgm:spPr/>
      <dgm:t>
        <a:bodyPr/>
        <a:lstStyle/>
        <a:p>
          <a:endParaRPr lang="en-US"/>
        </a:p>
      </dgm:t>
    </dgm:pt>
    <dgm:pt modelId="{3E9F27DC-453C-4FA2-92B0-5B845B552D4A}" type="sibTrans" cxnId="{8ABB13D5-28F5-4B65-A63B-C8793DB905B8}">
      <dgm:prSet/>
      <dgm:spPr/>
      <dgm:t>
        <a:bodyPr/>
        <a:lstStyle/>
        <a:p>
          <a:endParaRPr lang="en-US"/>
        </a:p>
      </dgm:t>
    </dgm:pt>
    <dgm:pt modelId="{6A666447-FF56-49CE-8C75-679D0B9C23A0}" type="pres">
      <dgm:prSet presAssocID="{D611181F-FC08-47A7-8A02-317FDBF312B4}" presName="root" presStyleCnt="0">
        <dgm:presLayoutVars>
          <dgm:dir/>
          <dgm:resizeHandles val="exact"/>
        </dgm:presLayoutVars>
      </dgm:prSet>
      <dgm:spPr/>
    </dgm:pt>
    <dgm:pt modelId="{AC5A4FD2-9234-495D-8025-8FAF82F9F628}" type="pres">
      <dgm:prSet presAssocID="{BD34EECC-2921-4DD4-83EA-1A4DB71AA37D}" presName="compNode" presStyleCnt="0"/>
      <dgm:spPr/>
    </dgm:pt>
    <dgm:pt modelId="{AAC47551-7A55-47FA-8E44-F95C25E4ADC6}" type="pres">
      <dgm:prSet presAssocID="{BD34EECC-2921-4DD4-83EA-1A4DB71AA37D}" presName="bgRect" presStyleLbl="bgShp" presStyleIdx="0" presStyleCnt="3"/>
      <dgm:spPr/>
    </dgm:pt>
    <dgm:pt modelId="{82EABE21-B032-4DE0-932D-5628ABCA7361}" type="pres">
      <dgm:prSet presAssocID="{BD34EECC-2921-4DD4-83EA-1A4DB71AA3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g"/>
        </a:ext>
      </dgm:extLst>
    </dgm:pt>
    <dgm:pt modelId="{6AB54CC6-8B24-4896-B039-B04A5F474C9B}" type="pres">
      <dgm:prSet presAssocID="{BD34EECC-2921-4DD4-83EA-1A4DB71AA37D}" presName="spaceRect" presStyleCnt="0"/>
      <dgm:spPr/>
    </dgm:pt>
    <dgm:pt modelId="{8157DC11-CF79-4BD5-BAE7-BCCDAA0B4245}" type="pres">
      <dgm:prSet presAssocID="{BD34EECC-2921-4DD4-83EA-1A4DB71AA37D}" presName="parTx" presStyleLbl="revTx" presStyleIdx="0" presStyleCnt="3">
        <dgm:presLayoutVars>
          <dgm:chMax val="0"/>
          <dgm:chPref val="0"/>
        </dgm:presLayoutVars>
      </dgm:prSet>
      <dgm:spPr/>
    </dgm:pt>
    <dgm:pt modelId="{5483E962-1710-49E9-B1E0-08C75DEE759B}" type="pres">
      <dgm:prSet presAssocID="{10FA1B56-EB0B-440B-98BB-0CEDA14CBB70}" presName="sibTrans" presStyleCnt="0"/>
      <dgm:spPr/>
    </dgm:pt>
    <dgm:pt modelId="{27E7A5EB-88F8-41B4-87F4-D67F870B3D43}" type="pres">
      <dgm:prSet presAssocID="{88D500F9-A8DC-414A-9CFE-C1BADB908E03}" presName="compNode" presStyleCnt="0"/>
      <dgm:spPr/>
    </dgm:pt>
    <dgm:pt modelId="{A0AFAD84-1F76-437F-A5C3-3C44F85C1284}" type="pres">
      <dgm:prSet presAssocID="{88D500F9-A8DC-414A-9CFE-C1BADB908E03}" presName="bgRect" presStyleLbl="bgShp" presStyleIdx="1" presStyleCnt="3"/>
      <dgm:spPr/>
    </dgm:pt>
    <dgm:pt modelId="{CBD6FB69-43DF-4409-A19B-5DFE3E28E3CF}" type="pres">
      <dgm:prSet presAssocID="{88D500F9-A8DC-414A-9CFE-C1BADB908E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ll"/>
        </a:ext>
      </dgm:extLst>
    </dgm:pt>
    <dgm:pt modelId="{545D1BA7-EF26-4D82-BFBC-72ED403EDA8A}" type="pres">
      <dgm:prSet presAssocID="{88D500F9-A8DC-414A-9CFE-C1BADB908E03}" presName="spaceRect" presStyleCnt="0"/>
      <dgm:spPr/>
    </dgm:pt>
    <dgm:pt modelId="{D5AC2221-6EBA-4A85-BC90-4E77844B81B3}" type="pres">
      <dgm:prSet presAssocID="{88D500F9-A8DC-414A-9CFE-C1BADB908E03}" presName="parTx" presStyleLbl="revTx" presStyleIdx="1" presStyleCnt="3">
        <dgm:presLayoutVars>
          <dgm:chMax val="0"/>
          <dgm:chPref val="0"/>
        </dgm:presLayoutVars>
      </dgm:prSet>
      <dgm:spPr/>
    </dgm:pt>
    <dgm:pt modelId="{FF49B0D1-CF03-4276-9B57-10DD8DCB5942}" type="pres">
      <dgm:prSet presAssocID="{811CE2C6-9509-4C73-B4BA-B27EF6871AAC}" presName="sibTrans" presStyleCnt="0"/>
      <dgm:spPr/>
    </dgm:pt>
    <dgm:pt modelId="{F0203954-1A95-4C05-916C-B97EAAD63876}" type="pres">
      <dgm:prSet presAssocID="{ED630454-783B-49E4-A47B-4EE792FD12FD}" presName="compNode" presStyleCnt="0"/>
      <dgm:spPr/>
    </dgm:pt>
    <dgm:pt modelId="{354B156B-3660-4CCA-A14A-D8D7D9031789}" type="pres">
      <dgm:prSet presAssocID="{ED630454-783B-49E4-A47B-4EE792FD12FD}" presName="bgRect" presStyleLbl="bgShp" presStyleIdx="2" presStyleCnt="3"/>
      <dgm:spPr/>
    </dgm:pt>
    <dgm:pt modelId="{BCFD4B85-5CC4-4FD2-971E-54B2CCD3DFD8}" type="pres">
      <dgm:prSet presAssocID="{ED630454-783B-49E4-A47B-4EE792FD12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B2A3C0F9-7FA7-44B8-A44E-9E191E4F1B39}" type="pres">
      <dgm:prSet presAssocID="{ED630454-783B-49E4-A47B-4EE792FD12FD}" presName="spaceRect" presStyleCnt="0"/>
      <dgm:spPr/>
    </dgm:pt>
    <dgm:pt modelId="{D47751B0-6C2C-48E2-A784-A87A860A6E71}" type="pres">
      <dgm:prSet presAssocID="{ED630454-783B-49E4-A47B-4EE792FD12F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268409-2674-4894-BAE7-9BBA3205EF7F}" srcId="{D611181F-FC08-47A7-8A02-317FDBF312B4}" destId="{BD34EECC-2921-4DD4-83EA-1A4DB71AA37D}" srcOrd="0" destOrd="0" parTransId="{CD1A67CF-7217-4CB7-94F4-71910E6C533C}" sibTransId="{10FA1B56-EB0B-440B-98BB-0CEDA14CBB70}"/>
    <dgm:cxn modelId="{89806A0D-B296-4C29-8F11-A7019FAA2F74}" type="presOf" srcId="{ED630454-783B-49E4-A47B-4EE792FD12FD}" destId="{D47751B0-6C2C-48E2-A784-A87A860A6E71}" srcOrd="0" destOrd="0" presId="urn:microsoft.com/office/officeart/2018/2/layout/IconVerticalSolidList"/>
    <dgm:cxn modelId="{81942865-8D07-4A05-93C3-9C15FA3370AE}" srcId="{D611181F-FC08-47A7-8A02-317FDBF312B4}" destId="{88D500F9-A8DC-414A-9CFE-C1BADB908E03}" srcOrd="1" destOrd="0" parTransId="{A21425CD-2938-4E11-BEC6-66FFF5FA2E10}" sibTransId="{811CE2C6-9509-4C73-B4BA-B27EF6871AAC}"/>
    <dgm:cxn modelId="{24FAEF49-38F6-4E9D-85D1-C9CC66A179F2}" type="presOf" srcId="{BD34EECC-2921-4DD4-83EA-1A4DB71AA37D}" destId="{8157DC11-CF79-4BD5-BAE7-BCCDAA0B4245}" srcOrd="0" destOrd="0" presId="urn:microsoft.com/office/officeart/2018/2/layout/IconVerticalSolidList"/>
    <dgm:cxn modelId="{FA1DE0B6-7266-419E-B9EB-44979FEB397C}" type="presOf" srcId="{88D500F9-A8DC-414A-9CFE-C1BADB908E03}" destId="{D5AC2221-6EBA-4A85-BC90-4E77844B81B3}" srcOrd="0" destOrd="0" presId="urn:microsoft.com/office/officeart/2018/2/layout/IconVerticalSolidList"/>
    <dgm:cxn modelId="{8ABB13D5-28F5-4B65-A63B-C8793DB905B8}" srcId="{D611181F-FC08-47A7-8A02-317FDBF312B4}" destId="{ED630454-783B-49E4-A47B-4EE792FD12FD}" srcOrd="2" destOrd="0" parTransId="{EB3FA078-6F5C-4006-A40D-DE7DBD74EADE}" sibTransId="{3E9F27DC-453C-4FA2-92B0-5B845B552D4A}"/>
    <dgm:cxn modelId="{D97A8EDD-5E8D-4359-BE11-04DD0A17F405}" type="presOf" srcId="{D611181F-FC08-47A7-8A02-317FDBF312B4}" destId="{6A666447-FF56-49CE-8C75-679D0B9C23A0}" srcOrd="0" destOrd="0" presId="urn:microsoft.com/office/officeart/2018/2/layout/IconVerticalSolidList"/>
    <dgm:cxn modelId="{43166B82-B814-4341-8EDE-7B2328B77E5F}" type="presParOf" srcId="{6A666447-FF56-49CE-8C75-679D0B9C23A0}" destId="{AC5A4FD2-9234-495D-8025-8FAF82F9F628}" srcOrd="0" destOrd="0" presId="urn:microsoft.com/office/officeart/2018/2/layout/IconVerticalSolidList"/>
    <dgm:cxn modelId="{25F1555A-BFFB-410E-9889-CA00176D7DC1}" type="presParOf" srcId="{AC5A4FD2-9234-495D-8025-8FAF82F9F628}" destId="{AAC47551-7A55-47FA-8E44-F95C25E4ADC6}" srcOrd="0" destOrd="0" presId="urn:microsoft.com/office/officeart/2018/2/layout/IconVerticalSolidList"/>
    <dgm:cxn modelId="{CB0859C8-7C8E-44DC-8662-73B5F131F074}" type="presParOf" srcId="{AC5A4FD2-9234-495D-8025-8FAF82F9F628}" destId="{82EABE21-B032-4DE0-932D-5628ABCA7361}" srcOrd="1" destOrd="0" presId="urn:microsoft.com/office/officeart/2018/2/layout/IconVerticalSolidList"/>
    <dgm:cxn modelId="{99EB9167-A289-4728-99D9-2C7DCD6CADBB}" type="presParOf" srcId="{AC5A4FD2-9234-495D-8025-8FAF82F9F628}" destId="{6AB54CC6-8B24-4896-B039-B04A5F474C9B}" srcOrd="2" destOrd="0" presId="urn:microsoft.com/office/officeart/2018/2/layout/IconVerticalSolidList"/>
    <dgm:cxn modelId="{9D56AFEF-E360-435D-A3C4-05E31F07A0E1}" type="presParOf" srcId="{AC5A4FD2-9234-495D-8025-8FAF82F9F628}" destId="{8157DC11-CF79-4BD5-BAE7-BCCDAA0B4245}" srcOrd="3" destOrd="0" presId="urn:microsoft.com/office/officeart/2018/2/layout/IconVerticalSolidList"/>
    <dgm:cxn modelId="{DF90E170-2E0D-4348-95A3-C363002CC55E}" type="presParOf" srcId="{6A666447-FF56-49CE-8C75-679D0B9C23A0}" destId="{5483E962-1710-49E9-B1E0-08C75DEE759B}" srcOrd="1" destOrd="0" presId="urn:microsoft.com/office/officeart/2018/2/layout/IconVerticalSolidList"/>
    <dgm:cxn modelId="{84B5FEC5-99D0-4CDA-9F8A-E3B777369D73}" type="presParOf" srcId="{6A666447-FF56-49CE-8C75-679D0B9C23A0}" destId="{27E7A5EB-88F8-41B4-87F4-D67F870B3D43}" srcOrd="2" destOrd="0" presId="urn:microsoft.com/office/officeart/2018/2/layout/IconVerticalSolidList"/>
    <dgm:cxn modelId="{1E3D6BF2-BCEF-4E43-BB00-AD65F5A1C7E4}" type="presParOf" srcId="{27E7A5EB-88F8-41B4-87F4-D67F870B3D43}" destId="{A0AFAD84-1F76-437F-A5C3-3C44F85C1284}" srcOrd="0" destOrd="0" presId="urn:microsoft.com/office/officeart/2018/2/layout/IconVerticalSolidList"/>
    <dgm:cxn modelId="{C1DC4848-B5FE-4B10-969E-C5DD8CD8AAAD}" type="presParOf" srcId="{27E7A5EB-88F8-41B4-87F4-D67F870B3D43}" destId="{CBD6FB69-43DF-4409-A19B-5DFE3E28E3CF}" srcOrd="1" destOrd="0" presId="urn:microsoft.com/office/officeart/2018/2/layout/IconVerticalSolidList"/>
    <dgm:cxn modelId="{E2AC504F-E216-4632-80D7-FFA64EC73209}" type="presParOf" srcId="{27E7A5EB-88F8-41B4-87F4-D67F870B3D43}" destId="{545D1BA7-EF26-4D82-BFBC-72ED403EDA8A}" srcOrd="2" destOrd="0" presId="urn:microsoft.com/office/officeart/2018/2/layout/IconVerticalSolidList"/>
    <dgm:cxn modelId="{D5FCF101-E8D5-4183-B601-BA5A0D985929}" type="presParOf" srcId="{27E7A5EB-88F8-41B4-87F4-D67F870B3D43}" destId="{D5AC2221-6EBA-4A85-BC90-4E77844B81B3}" srcOrd="3" destOrd="0" presId="urn:microsoft.com/office/officeart/2018/2/layout/IconVerticalSolidList"/>
    <dgm:cxn modelId="{6FB2A701-62BC-4AD9-9A8D-788E3DE28B58}" type="presParOf" srcId="{6A666447-FF56-49CE-8C75-679D0B9C23A0}" destId="{FF49B0D1-CF03-4276-9B57-10DD8DCB5942}" srcOrd="3" destOrd="0" presId="urn:microsoft.com/office/officeart/2018/2/layout/IconVerticalSolidList"/>
    <dgm:cxn modelId="{7E15DD5B-60AC-4A63-8EFE-5469D8760925}" type="presParOf" srcId="{6A666447-FF56-49CE-8C75-679D0B9C23A0}" destId="{F0203954-1A95-4C05-916C-B97EAAD63876}" srcOrd="4" destOrd="0" presId="urn:microsoft.com/office/officeart/2018/2/layout/IconVerticalSolidList"/>
    <dgm:cxn modelId="{ADE6BDF4-5B43-4801-93E6-E41EC7DE53BF}" type="presParOf" srcId="{F0203954-1A95-4C05-916C-B97EAAD63876}" destId="{354B156B-3660-4CCA-A14A-D8D7D9031789}" srcOrd="0" destOrd="0" presId="urn:microsoft.com/office/officeart/2018/2/layout/IconVerticalSolidList"/>
    <dgm:cxn modelId="{0A9EB6B2-9CF3-42BA-806A-4834124F1391}" type="presParOf" srcId="{F0203954-1A95-4C05-916C-B97EAAD63876}" destId="{BCFD4B85-5CC4-4FD2-971E-54B2CCD3DFD8}" srcOrd="1" destOrd="0" presId="urn:microsoft.com/office/officeart/2018/2/layout/IconVerticalSolidList"/>
    <dgm:cxn modelId="{C1399BAB-A0F6-4A2B-9650-594B1615B2C0}" type="presParOf" srcId="{F0203954-1A95-4C05-916C-B97EAAD63876}" destId="{B2A3C0F9-7FA7-44B8-A44E-9E191E4F1B39}" srcOrd="2" destOrd="0" presId="urn:microsoft.com/office/officeart/2018/2/layout/IconVerticalSolidList"/>
    <dgm:cxn modelId="{B7162775-7CE3-4463-B672-7A0F18FF26E3}" type="presParOf" srcId="{F0203954-1A95-4C05-916C-B97EAAD63876}" destId="{D47751B0-6C2C-48E2-A784-A87A860A6E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EEA3B8-F4DA-47B9-B3DD-20C6861D432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763827-62B6-4966-AAAF-80E83055E086}">
      <dgm:prSet custT="1"/>
      <dgm:spPr/>
      <dgm:t>
        <a:bodyPr/>
        <a:lstStyle/>
        <a:p>
          <a:r>
            <a:rPr lang="en-US" sz="4000" dirty="0"/>
            <a:t>Presentation will be given in English</a:t>
          </a:r>
        </a:p>
        <a:p>
          <a:r>
            <a:rPr lang="en-US" sz="4000" dirty="0" err="1"/>
            <a:t>Sunumu</a:t>
          </a:r>
          <a:r>
            <a:rPr lang="en-US" sz="4000" dirty="0"/>
            <a:t> </a:t>
          </a:r>
          <a:r>
            <a:rPr lang="en-US" sz="4000" dirty="0" err="1"/>
            <a:t>İngilizcede</a:t>
          </a:r>
          <a:r>
            <a:rPr lang="en-US" sz="4000" dirty="0"/>
            <a:t> </a:t>
          </a:r>
          <a:r>
            <a:rPr lang="en-US" sz="4000" dirty="0" err="1"/>
            <a:t>verilecektir</a:t>
          </a:r>
          <a:endParaRPr lang="en-US" sz="4000" dirty="0"/>
        </a:p>
      </dgm:t>
    </dgm:pt>
    <dgm:pt modelId="{7FEB01BD-4A7A-435A-A272-400E2A102C69}" type="parTrans" cxnId="{0BB2FEAA-E65F-44B5-8FBE-2F1ADF03E257}">
      <dgm:prSet/>
      <dgm:spPr/>
      <dgm:t>
        <a:bodyPr/>
        <a:lstStyle/>
        <a:p>
          <a:endParaRPr lang="en-US"/>
        </a:p>
      </dgm:t>
    </dgm:pt>
    <dgm:pt modelId="{5BD7CD8B-019F-4FCF-BBF3-5D4F3FD98938}" type="sibTrans" cxnId="{0BB2FEAA-E65F-44B5-8FBE-2F1ADF03E257}">
      <dgm:prSet/>
      <dgm:spPr/>
      <dgm:t>
        <a:bodyPr/>
        <a:lstStyle/>
        <a:p>
          <a:endParaRPr lang="en-US"/>
        </a:p>
      </dgm:t>
    </dgm:pt>
    <dgm:pt modelId="{34ACE54A-E481-4313-B78F-46AB805786BC}">
      <dgm:prSet/>
      <dgm:spPr/>
      <dgm:t>
        <a:bodyPr/>
        <a:lstStyle/>
        <a:p>
          <a:pPr algn="just"/>
          <a:r>
            <a:rPr lang="en-US" dirty="0"/>
            <a:t>If you have question, feel free to ask in English</a:t>
          </a:r>
        </a:p>
        <a:p>
          <a:pPr algn="just"/>
          <a:r>
            <a:rPr lang="en-US" dirty="0" err="1"/>
            <a:t>Sorularınız</a:t>
          </a:r>
          <a:r>
            <a:rPr lang="en-US" dirty="0"/>
            <a:t> </a:t>
          </a:r>
          <a:r>
            <a:rPr lang="en-US" dirty="0" err="1"/>
            <a:t>varsa</a:t>
          </a:r>
          <a:r>
            <a:rPr lang="en-US" dirty="0"/>
            <a:t> </a:t>
          </a:r>
          <a:r>
            <a:rPr lang="en-US" dirty="0" err="1"/>
            <a:t>Türkçede</a:t>
          </a:r>
          <a:r>
            <a:rPr lang="en-US" dirty="0"/>
            <a:t> </a:t>
          </a:r>
          <a:r>
            <a:rPr lang="en-US" dirty="0" err="1"/>
            <a:t>sormaktan</a:t>
          </a:r>
          <a:r>
            <a:rPr lang="en-US" dirty="0"/>
            <a:t> </a:t>
          </a:r>
          <a:r>
            <a:rPr lang="en-US" dirty="0" err="1"/>
            <a:t>çekinmeyiniz</a:t>
          </a:r>
          <a:endParaRPr lang="en-US" dirty="0"/>
        </a:p>
      </dgm:t>
    </dgm:pt>
    <dgm:pt modelId="{B08F7522-21F3-4A38-B261-97AA74C879E6}" type="parTrans" cxnId="{0F1F10C6-4498-44C1-930F-540112B8D8A4}">
      <dgm:prSet/>
      <dgm:spPr/>
      <dgm:t>
        <a:bodyPr/>
        <a:lstStyle/>
        <a:p>
          <a:endParaRPr lang="en-US"/>
        </a:p>
      </dgm:t>
    </dgm:pt>
    <dgm:pt modelId="{2CDDD987-EA48-457F-9056-577904211A60}" type="sibTrans" cxnId="{0F1F10C6-4498-44C1-930F-540112B8D8A4}">
      <dgm:prSet/>
      <dgm:spPr/>
      <dgm:t>
        <a:bodyPr/>
        <a:lstStyle/>
        <a:p>
          <a:endParaRPr lang="en-US"/>
        </a:p>
      </dgm:t>
    </dgm:pt>
    <dgm:pt modelId="{2E69BA62-7408-4425-AC33-EAA3E5BF18E5}" type="pres">
      <dgm:prSet presAssocID="{5BEEA3B8-F4DA-47B9-B3DD-20C6861D4320}" presName="vert0" presStyleCnt="0">
        <dgm:presLayoutVars>
          <dgm:dir/>
          <dgm:animOne val="branch"/>
          <dgm:animLvl val="lvl"/>
        </dgm:presLayoutVars>
      </dgm:prSet>
      <dgm:spPr/>
    </dgm:pt>
    <dgm:pt modelId="{CBEECD1F-7AD2-4DFA-BB98-23B20C879B79}" type="pres">
      <dgm:prSet presAssocID="{4F763827-62B6-4966-AAAF-80E83055E086}" presName="thickLine" presStyleLbl="alignNode1" presStyleIdx="0" presStyleCnt="2"/>
      <dgm:spPr/>
    </dgm:pt>
    <dgm:pt modelId="{082012D5-57C7-46CE-94B3-8555B329EE46}" type="pres">
      <dgm:prSet presAssocID="{4F763827-62B6-4966-AAAF-80E83055E086}" presName="horz1" presStyleCnt="0"/>
      <dgm:spPr/>
    </dgm:pt>
    <dgm:pt modelId="{4D4B275C-7D07-4B69-86FE-A823C80874A3}" type="pres">
      <dgm:prSet presAssocID="{4F763827-62B6-4966-AAAF-80E83055E086}" presName="tx1" presStyleLbl="revTx" presStyleIdx="0" presStyleCnt="2"/>
      <dgm:spPr/>
    </dgm:pt>
    <dgm:pt modelId="{1A62846C-BD77-431D-B2CF-3EC8FD2F0863}" type="pres">
      <dgm:prSet presAssocID="{4F763827-62B6-4966-AAAF-80E83055E086}" presName="vert1" presStyleCnt="0"/>
      <dgm:spPr/>
    </dgm:pt>
    <dgm:pt modelId="{D029AB36-0ED4-436C-8330-48E9719E2BAA}" type="pres">
      <dgm:prSet presAssocID="{34ACE54A-E481-4313-B78F-46AB805786BC}" presName="thickLine" presStyleLbl="alignNode1" presStyleIdx="1" presStyleCnt="2"/>
      <dgm:spPr/>
    </dgm:pt>
    <dgm:pt modelId="{817256DE-9B59-47A8-B8B7-F9097CAA75FE}" type="pres">
      <dgm:prSet presAssocID="{34ACE54A-E481-4313-B78F-46AB805786BC}" presName="horz1" presStyleCnt="0"/>
      <dgm:spPr/>
    </dgm:pt>
    <dgm:pt modelId="{A9DDD09A-F60C-4A75-B5EA-7E3AF1AAEF70}" type="pres">
      <dgm:prSet presAssocID="{34ACE54A-E481-4313-B78F-46AB805786BC}" presName="tx1" presStyleLbl="revTx" presStyleIdx="1" presStyleCnt="2"/>
      <dgm:spPr/>
    </dgm:pt>
    <dgm:pt modelId="{9D206FAB-9500-4706-A1A6-19399B91CFB5}" type="pres">
      <dgm:prSet presAssocID="{34ACE54A-E481-4313-B78F-46AB805786BC}" presName="vert1" presStyleCnt="0"/>
      <dgm:spPr/>
    </dgm:pt>
  </dgm:ptLst>
  <dgm:cxnLst>
    <dgm:cxn modelId="{6E442221-3509-4799-8C90-39C580F3FAFE}" type="presOf" srcId="{5BEEA3B8-F4DA-47B9-B3DD-20C6861D4320}" destId="{2E69BA62-7408-4425-AC33-EAA3E5BF18E5}" srcOrd="0" destOrd="0" presId="urn:microsoft.com/office/officeart/2008/layout/LinedList"/>
    <dgm:cxn modelId="{0BB2FEAA-E65F-44B5-8FBE-2F1ADF03E257}" srcId="{5BEEA3B8-F4DA-47B9-B3DD-20C6861D4320}" destId="{4F763827-62B6-4966-AAAF-80E83055E086}" srcOrd="0" destOrd="0" parTransId="{7FEB01BD-4A7A-435A-A272-400E2A102C69}" sibTransId="{5BD7CD8B-019F-4FCF-BBF3-5D4F3FD98938}"/>
    <dgm:cxn modelId="{0F1F10C6-4498-44C1-930F-540112B8D8A4}" srcId="{5BEEA3B8-F4DA-47B9-B3DD-20C6861D4320}" destId="{34ACE54A-E481-4313-B78F-46AB805786BC}" srcOrd="1" destOrd="0" parTransId="{B08F7522-21F3-4A38-B261-97AA74C879E6}" sibTransId="{2CDDD987-EA48-457F-9056-577904211A60}"/>
    <dgm:cxn modelId="{EF5E29D6-FD19-4516-A9EE-378EF0C709E0}" type="presOf" srcId="{4F763827-62B6-4966-AAAF-80E83055E086}" destId="{4D4B275C-7D07-4B69-86FE-A823C80874A3}" srcOrd="0" destOrd="0" presId="urn:microsoft.com/office/officeart/2008/layout/LinedList"/>
    <dgm:cxn modelId="{9AD38DD8-FF45-4A26-9717-9D01653C9884}" type="presOf" srcId="{34ACE54A-E481-4313-B78F-46AB805786BC}" destId="{A9DDD09A-F60C-4A75-B5EA-7E3AF1AAEF70}" srcOrd="0" destOrd="0" presId="urn:microsoft.com/office/officeart/2008/layout/LinedList"/>
    <dgm:cxn modelId="{C3AABB50-42F0-4BD5-9AC2-77C4EE750427}" type="presParOf" srcId="{2E69BA62-7408-4425-AC33-EAA3E5BF18E5}" destId="{CBEECD1F-7AD2-4DFA-BB98-23B20C879B79}" srcOrd="0" destOrd="0" presId="urn:microsoft.com/office/officeart/2008/layout/LinedList"/>
    <dgm:cxn modelId="{F4634AAE-2DC4-468A-9421-D6CB37CCE72C}" type="presParOf" srcId="{2E69BA62-7408-4425-AC33-EAA3E5BF18E5}" destId="{082012D5-57C7-46CE-94B3-8555B329EE46}" srcOrd="1" destOrd="0" presId="urn:microsoft.com/office/officeart/2008/layout/LinedList"/>
    <dgm:cxn modelId="{21D9C32D-8407-46A3-A6F5-C0522882C9E4}" type="presParOf" srcId="{082012D5-57C7-46CE-94B3-8555B329EE46}" destId="{4D4B275C-7D07-4B69-86FE-A823C80874A3}" srcOrd="0" destOrd="0" presId="urn:microsoft.com/office/officeart/2008/layout/LinedList"/>
    <dgm:cxn modelId="{BDE0AB09-7C14-4E9A-9C11-01A64225AA23}" type="presParOf" srcId="{082012D5-57C7-46CE-94B3-8555B329EE46}" destId="{1A62846C-BD77-431D-B2CF-3EC8FD2F0863}" srcOrd="1" destOrd="0" presId="urn:microsoft.com/office/officeart/2008/layout/LinedList"/>
    <dgm:cxn modelId="{4F82C2A0-3E62-4DA7-9C1D-1BDC9A24E075}" type="presParOf" srcId="{2E69BA62-7408-4425-AC33-EAA3E5BF18E5}" destId="{D029AB36-0ED4-436C-8330-48E9719E2BAA}" srcOrd="2" destOrd="0" presId="urn:microsoft.com/office/officeart/2008/layout/LinedList"/>
    <dgm:cxn modelId="{9A39D24F-AF30-4C53-8CFB-0F45D468B67E}" type="presParOf" srcId="{2E69BA62-7408-4425-AC33-EAA3E5BF18E5}" destId="{817256DE-9B59-47A8-B8B7-F9097CAA75FE}" srcOrd="3" destOrd="0" presId="urn:microsoft.com/office/officeart/2008/layout/LinedList"/>
    <dgm:cxn modelId="{53B34B9A-4B01-4980-90EB-99B9673FF3B2}" type="presParOf" srcId="{817256DE-9B59-47A8-B8B7-F9097CAA75FE}" destId="{A9DDD09A-F60C-4A75-B5EA-7E3AF1AAEF70}" srcOrd="0" destOrd="0" presId="urn:microsoft.com/office/officeart/2008/layout/LinedList"/>
    <dgm:cxn modelId="{58412405-82D2-4295-9B9E-A147D72EBFF7}" type="presParOf" srcId="{817256DE-9B59-47A8-B8B7-F9097CAA75FE}" destId="{9D206FAB-9500-4706-A1A6-19399B91CF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C88666-9682-44AB-B646-957EE351D0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3A7D7E-484E-4D23-AE7E-39B6E043B9EB}">
      <dgm:prSet custT="1"/>
      <dgm:spPr/>
      <dgm:t>
        <a:bodyPr/>
        <a:lstStyle/>
        <a:p>
          <a:r>
            <a:rPr lang="en-US" sz="3000"/>
            <a:t>Understand the difference between soft and technical skills</a:t>
          </a:r>
        </a:p>
      </dgm:t>
    </dgm:pt>
    <dgm:pt modelId="{AE9AFF10-9747-4FB0-835F-0397AAFD16DB}" type="parTrans" cxnId="{088F04AB-2EE8-464A-8FA2-292BE3280067}">
      <dgm:prSet/>
      <dgm:spPr/>
      <dgm:t>
        <a:bodyPr/>
        <a:lstStyle/>
        <a:p>
          <a:endParaRPr lang="en-US" sz="3000"/>
        </a:p>
      </dgm:t>
    </dgm:pt>
    <dgm:pt modelId="{0E2D0D35-4770-4F46-9BFC-BBB64FBA74C0}" type="sibTrans" cxnId="{088F04AB-2EE8-464A-8FA2-292BE3280067}">
      <dgm:prSet/>
      <dgm:spPr/>
      <dgm:t>
        <a:bodyPr/>
        <a:lstStyle/>
        <a:p>
          <a:endParaRPr lang="en-US" sz="3000"/>
        </a:p>
      </dgm:t>
    </dgm:pt>
    <dgm:pt modelId="{020D4823-813C-4199-A61B-CF45B3730290}">
      <dgm:prSet custT="1"/>
      <dgm:spPr/>
      <dgm:t>
        <a:bodyPr/>
        <a:lstStyle/>
        <a:p>
          <a:r>
            <a:rPr lang="en-US" sz="3000"/>
            <a:t>Reflect on your own strengths</a:t>
          </a:r>
        </a:p>
      </dgm:t>
    </dgm:pt>
    <dgm:pt modelId="{F789CA9B-44A1-4B6A-9417-6FDAC233AC42}" type="parTrans" cxnId="{49ECAC59-B85C-4CFD-AEFD-4A2F3316BA0A}">
      <dgm:prSet/>
      <dgm:spPr/>
      <dgm:t>
        <a:bodyPr/>
        <a:lstStyle/>
        <a:p>
          <a:endParaRPr lang="en-US" sz="3000"/>
        </a:p>
      </dgm:t>
    </dgm:pt>
    <dgm:pt modelId="{25A2E487-57B1-4D9B-81F0-BD34E335043D}" type="sibTrans" cxnId="{49ECAC59-B85C-4CFD-AEFD-4A2F3316BA0A}">
      <dgm:prSet/>
      <dgm:spPr/>
      <dgm:t>
        <a:bodyPr/>
        <a:lstStyle/>
        <a:p>
          <a:endParaRPr lang="en-US" sz="3000"/>
        </a:p>
      </dgm:t>
    </dgm:pt>
    <dgm:pt modelId="{93122722-DDBD-4FEC-9C38-7208435E8BA6}">
      <dgm:prSet custT="1"/>
      <dgm:spPr/>
      <dgm:t>
        <a:bodyPr/>
        <a:lstStyle/>
        <a:p>
          <a:r>
            <a:rPr lang="en-US" sz="3000"/>
            <a:t>Learn how to express your skills clearly on CVs and LinkedIn</a:t>
          </a:r>
        </a:p>
      </dgm:t>
    </dgm:pt>
    <dgm:pt modelId="{FA87E059-A76C-4D5F-9F6C-069E0205FEDA}" type="parTrans" cxnId="{EC108649-3D00-465A-9125-9145D5FC59CA}">
      <dgm:prSet/>
      <dgm:spPr/>
      <dgm:t>
        <a:bodyPr/>
        <a:lstStyle/>
        <a:p>
          <a:endParaRPr lang="en-US" sz="3000"/>
        </a:p>
      </dgm:t>
    </dgm:pt>
    <dgm:pt modelId="{D0F39837-EC0E-49D5-90CF-6B9412A8A016}" type="sibTrans" cxnId="{EC108649-3D00-465A-9125-9145D5FC59CA}">
      <dgm:prSet/>
      <dgm:spPr/>
      <dgm:t>
        <a:bodyPr/>
        <a:lstStyle/>
        <a:p>
          <a:endParaRPr lang="en-US" sz="3000"/>
        </a:p>
      </dgm:t>
    </dgm:pt>
    <dgm:pt modelId="{F1E5A5E5-9C4B-4CBE-9CC4-C3E84361BA4A}">
      <dgm:prSet custT="1"/>
      <dgm:spPr/>
      <dgm:t>
        <a:bodyPr/>
        <a:lstStyle/>
        <a:p>
          <a:r>
            <a:rPr lang="en-US" sz="3000"/>
            <a:t>Set the stage for personal branding</a:t>
          </a:r>
        </a:p>
      </dgm:t>
    </dgm:pt>
    <dgm:pt modelId="{F45228EA-08F6-49D6-BCCD-0877EB72F6F7}" type="parTrans" cxnId="{603A6D23-1EF7-4177-ACED-734CE6B401BB}">
      <dgm:prSet/>
      <dgm:spPr/>
      <dgm:t>
        <a:bodyPr/>
        <a:lstStyle/>
        <a:p>
          <a:endParaRPr lang="en-US" sz="3000"/>
        </a:p>
      </dgm:t>
    </dgm:pt>
    <dgm:pt modelId="{EF490445-A844-468A-A586-0B9B7C4BEB78}" type="sibTrans" cxnId="{603A6D23-1EF7-4177-ACED-734CE6B401BB}">
      <dgm:prSet/>
      <dgm:spPr/>
      <dgm:t>
        <a:bodyPr/>
        <a:lstStyle/>
        <a:p>
          <a:endParaRPr lang="en-US" sz="3000"/>
        </a:p>
      </dgm:t>
    </dgm:pt>
    <dgm:pt modelId="{9C59C5B3-D3EF-4612-8844-CBA48643CED1}" type="pres">
      <dgm:prSet presAssocID="{18C88666-9682-44AB-B646-957EE351D00C}" presName="root" presStyleCnt="0">
        <dgm:presLayoutVars>
          <dgm:dir/>
          <dgm:resizeHandles val="exact"/>
        </dgm:presLayoutVars>
      </dgm:prSet>
      <dgm:spPr/>
    </dgm:pt>
    <dgm:pt modelId="{DB199844-2254-46E8-A980-9E996A8A6489}" type="pres">
      <dgm:prSet presAssocID="{D13A7D7E-484E-4D23-AE7E-39B6E043B9EB}" presName="compNode" presStyleCnt="0"/>
      <dgm:spPr/>
    </dgm:pt>
    <dgm:pt modelId="{DE05ACD0-06AD-4F8E-A44B-363DCE470A17}" type="pres">
      <dgm:prSet presAssocID="{D13A7D7E-484E-4D23-AE7E-39B6E043B9EB}" presName="bgRect" presStyleLbl="bgShp" presStyleIdx="0" presStyleCnt="4"/>
      <dgm:spPr/>
    </dgm:pt>
    <dgm:pt modelId="{124D7A36-F284-4481-88DA-7BACC23B0BA0}" type="pres">
      <dgm:prSet presAssocID="{D13A7D7E-484E-4D23-AE7E-39B6E043B9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E259ACE-C31D-4B32-A05E-9FB6A492CFD3}" type="pres">
      <dgm:prSet presAssocID="{D13A7D7E-484E-4D23-AE7E-39B6E043B9EB}" presName="spaceRect" presStyleCnt="0"/>
      <dgm:spPr/>
    </dgm:pt>
    <dgm:pt modelId="{CC930FEA-E277-4C71-A0B5-4792039E09A0}" type="pres">
      <dgm:prSet presAssocID="{D13A7D7E-484E-4D23-AE7E-39B6E043B9EB}" presName="parTx" presStyleLbl="revTx" presStyleIdx="0" presStyleCnt="4">
        <dgm:presLayoutVars>
          <dgm:chMax val="0"/>
          <dgm:chPref val="0"/>
        </dgm:presLayoutVars>
      </dgm:prSet>
      <dgm:spPr/>
    </dgm:pt>
    <dgm:pt modelId="{6937A642-220D-4AE2-8D40-065D1620DCC9}" type="pres">
      <dgm:prSet presAssocID="{0E2D0D35-4770-4F46-9BFC-BBB64FBA74C0}" presName="sibTrans" presStyleCnt="0"/>
      <dgm:spPr/>
    </dgm:pt>
    <dgm:pt modelId="{84216D65-0BE7-46D6-A981-D785F924115F}" type="pres">
      <dgm:prSet presAssocID="{020D4823-813C-4199-A61B-CF45B3730290}" presName="compNode" presStyleCnt="0"/>
      <dgm:spPr/>
    </dgm:pt>
    <dgm:pt modelId="{3F9321F0-7585-45D7-B05E-7D11E623C627}" type="pres">
      <dgm:prSet presAssocID="{020D4823-813C-4199-A61B-CF45B3730290}" presName="bgRect" presStyleLbl="bgShp" presStyleIdx="1" presStyleCnt="4"/>
      <dgm:spPr/>
    </dgm:pt>
    <dgm:pt modelId="{DD6FC37A-4A8B-48BC-A83B-4023C2EE7886}" type="pres">
      <dgm:prSet presAssocID="{020D4823-813C-4199-A61B-CF45B373029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1151E358-D270-4C9E-84EE-B4CC1991373A}" type="pres">
      <dgm:prSet presAssocID="{020D4823-813C-4199-A61B-CF45B3730290}" presName="spaceRect" presStyleCnt="0"/>
      <dgm:spPr/>
    </dgm:pt>
    <dgm:pt modelId="{267203A0-DEC7-46AE-8EA8-60706E0A4170}" type="pres">
      <dgm:prSet presAssocID="{020D4823-813C-4199-A61B-CF45B3730290}" presName="parTx" presStyleLbl="revTx" presStyleIdx="1" presStyleCnt="4">
        <dgm:presLayoutVars>
          <dgm:chMax val="0"/>
          <dgm:chPref val="0"/>
        </dgm:presLayoutVars>
      </dgm:prSet>
      <dgm:spPr/>
    </dgm:pt>
    <dgm:pt modelId="{F5DB333D-63F6-4831-9D35-893D79F4D81A}" type="pres">
      <dgm:prSet presAssocID="{25A2E487-57B1-4D9B-81F0-BD34E335043D}" presName="sibTrans" presStyleCnt="0"/>
      <dgm:spPr/>
    </dgm:pt>
    <dgm:pt modelId="{D95CD496-2DCF-4F65-A7FB-6AE9D73EC076}" type="pres">
      <dgm:prSet presAssocID="{93122722-DDBD-4FEC-9C38-7208435E8BA6}" presName="compNode" presStyleCnt="0"/>
      <dgm:spPr/>
    </dgm:pt>
    <dgm:pt modelId="{12BA7754-B2F8-4A13-8431-796C183D2ACF}" type="pres">
      <dgm:prSet presAssocID="{93122722-DDBD-4FEC-9C38-7208435E8BA6}" presName="bgRect" presStyleLbl="bgShp" presStyleIdx="2" presStyleCnt="4"/>
      <dgm:spPr/>
    </dgm:pt>
    <dgm:pt modelId="{37CA84CE-62EF-43E4-83BF-C8502C69694C}" type="pres">
      <dgm:prSet presAssocID="{93122722-DDBD-4FEC-9C38-7208435E8B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5F1F614-3C04-4717-9E9E-E3380585170E}" type="pres">
      <dgm:prSet presAssocID="{93122722-DDBD-4FEC-9C38-7208435E8BA6}" presName="spaceRect" presStyleCnt="0"/>
      <dgm:spPr/>
    </dgm:pt>
    <dgm:pt modelId="{349D9B27-17BD-469C-80F9-3F3A06B80183}" type="pres">
      <dgm:prSet presAssocID="{93122722-DDBD-4FEC-9C38-7208435E8BA6}" presName="parTx" presStyleLbl="revTx" presStyleIdx="2" presStyleCnt="4">
        <dgm:presLayoutVars>
          <dgm:chMax val="0"/>
          <dgm:chPref val="0"/>
        </dgm:presLayoutVars>
      </dgm:prSet>
      <dgm:spPr/>
    </dgm:pt>
    <dgm:pt modelId="{6770DF23-7D83-4A5A-9947-164870DD4527}" type="pres">
      <dgm:prSet presAssocID="{D0F39837-EC0E-49D5-90CF-6B9412A8A016}" presName="sibTrans" presStyleCnt="0"/>
      <dgm:spPr/>
    </dgm:pt>
    <dgm:pt modelId="{53241727-BE74-46DC-A033-AB7FA20C8973}" type="pres">
      <dgm:prSet presAssocID="{F1E5A5E5-9C4B-4CBE-9CC4-C3E84361BA4A}" presName="compNode" presStyleCnt="0"/>
      <dgm:spPr/>
    </dgm:pt>
    <dgm:pt modelId="{7507AC58-F010-45EF-B0EE-4F545A0C2CBE}" type="pres">
      <dgm:prSet presAssocID="{F1E5A5E5-9C4B-4CBE-9CC4-C3E84361BA4A}" presName="bgRect" presStyleLbl="bgShp" presStyleIdx="3" presStyleCnt="4"/>
      <dgm:spPr/>
    </dgm:pt>
    <dgm:pt modelId="{C01E4036-F2D7-4A48-AF9F-FF8685F40E60}" type="pres">
      <dgm:prSet presAssocID="{F1E5A5E5-9C4B-4CBE-9CC4-C3E84361BA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36265FF2-367F-404C-B15E-6867A688F00E}" type="pres">
      <dgm:prSet presAssocID="{F1E5A5E5-9C4B-4CBE-9CC4-C3E84361BA4A}" presName="spaceRect" presStyleCnt="0"/>
      <dgm:spPr/>
    </dgm:pt>
    <dgm:pt modelId="{42502836-D336-4762-94FE-BA61B4489B88}" type="pres">
      <dgm:prSet presAssocID="{F1E5A5E5-9C4B-4CBE-9CC4-C3E84361BA4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03A6D23-1EF7-4177-ACED-734CE6B401BB}" srcId="{18C88666-9682-44AB-B646-957EE351D00C}" destId="{F1E5A5E5-9C4B-4CBE-9CC4-C3E84361BA4A}" srcOrd="3" destOrd="0" parTransId="{F45228EA-08F6-49D6-BCCD-0877EB72F6F7}" sibTransId="{EF490445-A844-468A-A586-0B9B7C4BEB78}"/>
    <dgm:cxn modelId="{EC108649-3D00-465A-9125-9145D5FC59CA}" srcId="{18C88666-9682-44AB-B646-957EE351D00C}" destId="{93122722-DDBD-4FEC-9C38-7208435E8BA6}" srcOrd="2" destOrd="0" parTransId="{FA87E059-A76C-4D5F-9F6C-069E0205FEDA}" sibTransId="{D0F39837-EC0E-49D5-90CF-6B9412A8A016}"/>
    <dgm:cxn modelId="{49ECAC59-B85C-4CFD-AEFD-4A2F3316BA0A}" srcId="{18C88666-9682-44AB-B646-957EE351D00C}" destId="{020D4823-813C-4199-A61B-CF45B3730290}" srcOrd="1" destOrd="0" parTransId="{F789CA9B-44A1-4B6A-9417-6FDAC233AC42}" sibTransId="{25A2E487-57B1-4D9B-81F0-BD34E335043D}"/>
    <dgm:cxn modelId="{DA455089-8A10-4F95-9904-6B2D090B436C}" type="presOf" srcId="{93122722-DDBD-4FEC-9C38-7208435E8BA6}" destId="{349D9B27-17BD-469C-80F9-3F3A06B80183}" srcOrd="0" destOrd="0" presId="urn:microsoft.com/office/officeart/2018/2/layout/IconVerticalSolidList"/>
    <dgm:cxn modelId="{9DA918A6-087F-4229-AFF2-A26E3E6F995A}" type="presOf" srcId="{F1E5A5E5-9C4B-4CBE-9CC4-C3E84361BA4A}" destId="{42502836-D336-4762-94FE-BA61B4489B88}" srcOrd="0" destOrd="0" presId="urn:microsoft.com/office/officeart/2018/2/layout/IconVerticalSolidList"/>
    <dgm:cxn modelId="{D6ADD8AA-8D8B-45FA-B522-7BBC9389D773}" type="presOf" srcId="{D13A7D7E-484E-4D23-AE7E-39B6E043B9EB}" destId="{CC930FEA-E277-4C71-A0B5-4792039E09A0}" srcOrd="0" destOrd="0" presId="urn:microsoft.com/office/officeart/2018/2/layout/IconVerticalSolidList"/>
    <dgm:cxn modelId="{088F04AB-2EE8-464A-8FA2-292BE3280067}" srcId="{18C88666-9682-44AB-B646-957EE351D00C}" destId="{D13A7D7E-484E-4D23-AE7E-39B6E043B9EB}" srcOrd="0" destOrd="0" parTransId="{AE9AFF10-9747-4FB0-835F-0397AAFD16DB}" sibTransId="{0E2D0D35-4770-4F46-9BFC-BBB64FBA74C0}"/>
    <dgm:cxn modelId="{60E989CF-4B8A-4AAF-B1EC-23E4A8652ED6}" type="presOf" srcId="{020D4823-813C-4199-A61B-CF45B3730290}" destId="{267203A0-DEC7-46AE-8EA8-60706E0A4170}" srcOrd="0" destOrd="0" presId="urn:microsoft.com/office/officeart/2018/2/layout/IconVerticalSolidList"/>
    <dgm:cxn modelId="{8F16FDFD-CB9C-43E0-9E69-62BD6E1EC47C}" type="presOf" srcId="{18C88666-9682-44AB-B646-957EE351D00C}" destId="{9C59C5B3-D3EF-4612-8844-CBA48643CED1}" srcOrd="0" destOrd="0" presId="urn:microsoft.com/office/officeart/2018/2/layout/IconVerticalSolidList"/>
    <dgm:cxn modelId="{70FE20C9-3367-4C6E-9224-094B0BEE994B}" type="presParOf" srcId="{9C59C5B3-D3EF-4612-8844-CBA48643CED1}" destId="{DB199844-2254-46E8-A980-9E996A8A6489}" srcOrd="0" destOrd="0" presId="urn:microsoft.com/office/officeart/2018/2/layout/IconVerticalSolidList"/>
    <dgm:cxn modelId="{19E5BB5D-4803-4B80-9D6E-94A5E8BEBC09}" type="presParOf" srcId="{DB199844-2254-46E8-A980-9E996A8A6489}" destId="{DE05ACD0-06AD-4F8E-A44B-363DCE470A17}" srcOrd="0" destOrd="0" presId="urn:microsoft.com/office/officeart/2018/2/layout/IconVerticalSolidList"/>
    <dgm:cxn modelId="{6678D2E4-049E-4181-9354-35E652E1828B}" type="presParOf" srcId="{DB199844-2254-46E8-A980-9E996A8A6489}" destId="{124D7A36-F284-4481-88DA-7BACC23B0BA0}" srcOrd="1" destOrd="0" presId="urn:microsoft.com/office/officeart/2018/2/layout/IconVerticalSolidList"/>
    <dgm:cxn modelId="{0B82C14D-B8BA-41EB-A44C-0C7A1B802EDE}" type="presParOf" srcId="{DB199844-2254-46E8-A980-9E996A8A6489}" destId="{8E259ACE-C31D-4B32-A05E-9FB6A492CFD3}" srcOrd="2" destOrd="0" presId="urn:microsoft.com/office/officeart/2018/2/layout/IconVerticalSolidList"/>
    <dgm:cxn modelId="{655797FA-7BAC-40A3-9E74-ED072F82F9E6}" type="presParOf" srcId="{DB199844-2254-46E8-A980-9E996A8A6489}" destId="{CC930FEA-E277-4C71-A0B5-4792039E09A0}" srcOrd="3" destOrd="0" presId="urn:microsoft.com/office/officeart/2018/2/layout/IconVerticalSolidList"/>
    <dgm:cxn modelId="{23CC9DC1-2C72-41D5-9C0F-7CAD720AAB2D}" type="presParOf" srcId="{9C59C5B3-D3EF-4612-8844-CBA48643CED1}" destId="{6937A642-220D-4AE2-8D40-065D1620DCC9}" srcOrd="1" destOrd="0" presId="urn:microsoft.com/office/officeart/2018/2/layout/IconVerticalSolidList"/>
    <dgm:cxn modelId="{4A68A805-0FA0-42AE-9F1C-CFCFD0EE590B}" type="presParOf" srcId="{9C59C5B3-D3EF-4612-8844-CBA48643CED1}" destId="{84216D65-0BE7-46D6-A981-D785F924115F}" srcOrd="2" destOrd="0" presId="urn:microsoft.com/office/officeart/2018/2/layout/IconVerticalSolidList"/>
    <dgm:cxn modelId="{1D417870-20FF-4C46-9A6F-4B813F3C588A}" type="presParOf" srcId="{84216D65-0BE7-46D6-A981-D785F924115F}" destId="{3F9321F0-7585-45D7-B05E-7D11E623C627}" srcOrd="0" destOrd="0" presId="urn:microsoft.com/office/officeart/2018/2/layout/IconVerticalSolidList"/>
    <dgm:cxn modelId="{435375E5-352D-42A9-9A2D-5DAD90FEB761}" type="presParOf" srcId="{84216D65-0BE7-46D6-A981-D785F924115F}" destId="{DD6FC37A-4A8B-48BC-A83B-4023C2EE7886}" srcOrd="1" destOrd="0" presId="urn:microsoft.com/office/officeart/2018/2/layout/IconVerticalSolidList"/>
    <dgm:cxn modelId="{4570B925-1F39-4C9E-BDBE-A574F24239DF}" type="presParOf" srcId="{84216D65-0BE7-46D6-A981-D785F924115F}" destId="{1151E358-D270-4C9E-84EE-B4CC1991373A}" srcOrd="2" destOrd="0" presId="urn:microsoft.com/office/officeart/2018/2/layout/IconVerticalSolidList"/>
    <dgm:cxn modelId="{9864BE80-5AC2-44C6-8134-D2FDD516D035}" type="presParOf" srcId="{84216D65-0BE7-46D6-A981-D785F924115F}" destId="{267203A0-DEC7-46AE-8EA8-60706E0A4170}" srcOrd="3" destOrd="0" presId="urn:microsoft.com/office/officeart/2018/2/layout/IconVerticalSolidList"/>
    <dgm:cxn modelId="{563ACA70-01AA-4457-9DB0-C4406E3B04DA}" type="presParOf" srcId="{9C59C5B3-D3EF-4612-8844-CBA48643CED1}" destId="{F5DB333D-63F6-4831-9D35-893D79F4D81A}" srcOrd="3" destOrd="0" presId="urn:microsoft.com/office/officeart/2018/2/layout/IconVerticalSolidList"/>
    <dgm:cxn modelId="{83A17E1A-C473-4776-B789-2860C3D51533}" type="presParOf" srcId="{9C59C5B3-D3EF-4612-8844-CBA48643CED1}" destId="{D95CD496-2DCF-4F65-A7FB-6AE9D73EC076}" srcOrd="4" destOrd="0" presId="urn:microsoft.com/office/officeart/2018/2/layout/IconVerticalSolidList"/>
    <dgm:cxn modelId="{6E4FA88A-7F0A-4450-87A2-38C82E71FB0C}" type="presParOf" srcId="{D95CD496-2DCF-4F65-A7FB-6AE9D73EC076}" destId="{12BA7754-B2F8-4A13-8431-796C183D2ACF}" srcOrd="0" destOrd="0" presId="urn:microsoft.com/office/officeart/2018/2/layout/IconVerticalSolidList"/>
    <dgm:cxn modelId="{639434FB-AB4B-472D-929B-4DFBA99904E9}" type="presParOf" srcId="{D95CD496-2DCF-4F65-A7FB-6AE9D73EC076}" destId="{37CA84CE-62EF-43E4-83BF-C8502C69694C}" srcOrd="1" destOrd="0" presId="urn:microsoft.com/office/officeart/2018/2/layout/IconVerticalSolidList"/>
    <dgm:cxn modelId="{F6FBFDCB-3309-443E-B3E6-FBFF532146E2}" type="presParOf" srcId="{D95CD496-2DCF-4F65-A7FB-6AE9D73EC076}" destId="{D5F1F614-3C04-4717-9E9E-E3380585170E}" srcOrd="2" destOrd="0" presId="urn:microsoft.com/office/officeart/2018/2/layout/IconVerticalSolidList"/>
    <dgm:cxn modelId="{89680780-E505-4A96-9924-5A1ADE518FCD}" type="presParOf" srcId="{D95CD496-2DCF-4F65-A7FB-6AE9D73EC076}" destId="{349D9B27-17BD-469C-80F9-3F3A06B80183}" srcOrd="3" destOrd="0" presId="urn:microsoft.com/office/officeart/2018/2/layout/IconVerticalSolidList"/>
    <dgm:cxn modelId="{618EFAAD-2E10-40BA-B188-13F87C0BA34E}" type="presParOf" srcId="{9C59C5B3-D3EF-4612-8844-CBA48643CED1}" destId="{6770DF23-7D83-4A5A-9947-164870DD4527}" srcOrd="5" destOrd="0" presId="urn:microsoft.com/office/officeart/2018/2/layout/IconVerticalSolidList"/>
    <dgm:cxn modelId="{C3738485-9BA2-4633-B2FE-49FAD8FF1FAD}" type="presParOf" srcId="{9C59C5B3-D3EF-4612-8844-CBA48643CED1}" destId="{53241727-BE74-46DC-A033-AB7FA20C8973}" srcOrd="6" destOrd="0" presId="urn:microsoft.com/office/officeart/2018/2/layout/IconVerticalSolidList"/>
    <dgm:cxn modelId="{C7E0AA96-279E-42E8-897B-42F4E382D1E1}" type="presParOf" srcId="{53241727-BE74-46DC-A033-AB7FA20C8973}" destId="{7507AC58-F010-45EF-B0EE-4F545A0C2CBE}" srcOrd="0" destOrd="0" presId="urn:microsoft.com/office/officeart/2018/2/layout/IconVerticalSolidList"/>
    <dgm:cxn modelId="{FC2B8C7F-AAAD-4A87-8286-6E475D3A173E}" type="presParOf" srcId="{53241727-BE74-46DC-A033-AB7FA20C8973}" destId="{C01E4036-F2D7-4A48-AF9F-FF8685F40E60}" srcOrd="1" destOrd="0" presId="urn:microsoft.com/office/officeart/2018/2/layout/IconVerticalSolidList"/>
    <dgm:cxn modelId="{59945EAF-4498-4B6A-AE87-D918834C6904}" type="presParOf" srcId="{53241727-BE74-46DC-A033-AB7FA20C8973}" destId="{36265FF2-367F-404C-B15E-6867A688F00E}" srcOrd="2" destOrd="0" presId="urn:microsoft.com/office/officeart/2018/2/layout/IconVerticalSolidList"/>
    <dgm:cxn modelId="{581C7EBE-4332-4B4F-B1E7-3D29BC93E692}" type="presParOf" srcId="{53241727-BE74-46DC-A033-AB7FA20C8973}" destId="{42502836-D336-4762-94FE-BA61B4489B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1B59C3-FD7C-4B14-B890-2396F28498EF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8A6721-39B8-4521-9D90-B95DFD1EF4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000" dirty="0"/>
            <a:t>If you could be hired tomorrow for your dream job, what would it be?</a:t>
          </a:r>
        </a:p>
      </dgm:t>
    </dgm:pt>
    <dgm:pt modelId="{44F2D160-3662-44A3-BB77-551D3443E604}" type="parTrans" cxnId="{6BE6C4E8-586C-4C64-8000-18847C44058D}">
      <dgm:prSet/>
      <dgm:spPr/>
      <dgm:t>
        <a:bodyPr/>
        <a:lstStyle/>
        <a:p>
          <a:endParaRPr lang="en-US"/>
        </a:p>
      </dgm:t>
    </dgm:pt>
    <dgm:pt modelId="{7BB07C92-4700-4308-BB07-3B79035C4CC8}" type="sibTrans" cxnId="{6BE6C4E8-586C-4C64-8000-18847C44058D}">
      <dgm:prSet/>
      <dgm:spPr/>
      <dgm:t>
        <a:bodyPr/>
        <a:lstStyle/>
        <a:p>
          <a:endParaRPr lang="en-US"/>
        </a:p>
      </dgm:t>
    </dgm:pt>
    <dgm:pt modelId="{3BABF384-5A44-4DA5-BD18-A58AE052B0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000" dirty="0"/>
            <a:t>One-sentence answers from participants</a:t>
          </a:r>
        </a:p>
      </dgm:t>
    </dgm:pt>
    <dgm:pt modelId="{327F441A-7D9B-49A9-8C6A-B9FDD1B9149F}" type="parTrans" cxnId="{A97F663E-3CDF-4C0A-B09B-090A27D5EE2C}">
      <dgm:prSet/>
      <dgm:spPr/>
      <dgm:t>
        <a:bodyPr/>
        <a:lstStyle/>
        <a:p>
          <a:endParaRPr lang="en-US"/>
        </a:p>
      </dgm:t>
    </dgm:pt>
    <dgm:pt modelId="{F57D3A01-9AD4-4A86-A8E2-BBF5A3213B38}" type="sibTrans" cxnId="{A97F663E-3CDF-4C0A-B09B-090A27D5EE2C}">
      <dgm:prSet/>
      <dgm:spPr/>
      <dgm:t>
        <a:bodyPr/>
        <a:lstStyle/>
        <a:p>
          <a:endParaRPr lang="en-US"/>
        </a:p>
      </dgm:t>
    </dgm:pt>
    <dgm:pt modelId="{C600C650-2CAE-49B1-9D2B-11EEBD1178B2}" type="pres">
      <dgm:prSet presAssocID="{F11B59C3-FD7C-4B14-B890-2396F28498EF}" presName="root" presStyleCnt="0">
        <dgm:presLayoutVars>
          <dgm:dir/>
          <dgm:resizeHandles val="exact"/>
        </dgm:presLayoutVars>
      </dgm:prSet>
      <dgm:spPr/>
    </dgm:pt>
    <dgm:pt modelId="{A02C93AB-66BE-4681-A06F-498F4B78E1A7}" type="pres">
      <dgm:prSet presAssocID="{618A6721-39B8-4521-9D90-B95DFD1EF459}" presName="compNode" presStyleCnt="0"/>
      <dgm:spPr/>
    </dgm:pt>
    <dgm:pt modelId="{7A2CCCC0-F2DF-4A3F-A78D-AC90C4EA4F52}" type="pres">
      <dgm:prSet presAssocID="{618A6721-39B8-4521-9D90-B95DFD1EF4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5604A80-9583-4545-B3FA-D112024A5D45}" type="pres">
      <dgm:prSet presAssocID="{618A6721-39B8-4521-9D90-B95DFD1EF459}" presName="spaceRect" presStyleCnt="0"/>
      <dgm:spPr/>
    </dgm:pt>
    <dgm:pt modelId="{C387162F-4C17-41F8-886C-74051F660121}" type="pres">
      <dgm:prSet presAssocID="{618A6721-39B8-4521-9D90-B95DFD1EF459}" presName="textRect" presStyleLbl="revTx" presStyleIdx="0" presStyleCnt="2" custScaleY="120760">
        <dgm:presLayoutVars>
          <dgm:chMax val="1"/>
          <dgm:chPref val="1"/>
        </dgm:presLayoutVars>
      </dgm:prSet>
      <dgm:spPr/>
    </dgm:pt>
    <dgm:pt modelId="{31066755-8CB0-42DD-83C3-459E53FECE93}" type="pres">
      <dgm:prSet presAssocID="{7BB07C92-4700-4308-BB07-3B79035C4CC8}" presName="sibTrans" presStyleCnt="0"/>
      <dgm:spPr/>
    </dgm:pt>
    <dgm:pt modelId="{E30B9698-406F-4025-84BF-77E3F066B947}" type="pres">
      <dgm:prSet presAssocID="{3BABF384-5A44-4DA5-BD18-A58AE052B083}" presName="compNode" presStyleCnt="0"/>
      <dgm:spPr/>
    </dgm:pt>
    <dgm:pt modelId="{D1B8B2A9-BEFE-42C4-BF32-7933ECB53E92}" type="pres">
      <dgm:prSet presAssocID="{3BABF384-5A44-4DA5-BD18-A58AE052B0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6BC742A-445E-461F-ADE0-BD13EBA0C14C}" type="pres">
      <dgm:prSet presAssocID="{3BABF384-5A44-4DA5-BD18-A58AE052B083}" presName="spaceRect" presStyleCnt="0"/>
      <dgm:spPr/>
    </dgm:pt>
    <dgm:pt modelId="{B0112353-4FED-4756-8DB7-24248E1D5EB5}" type="pres">
      <dgm:prSet presAssocID="{3BABF384-5A44-4DA5-BD18-A58AE052B0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7F663E-3CDF-4C0A-B09B-090A27D5EE2C}" srcId="{F11B59C3-FD7C-4B14-B890-2396F28498EF}" destId="{3BABF384-5A44-4DA5-BD18-A58AE052B083}" srcOrd="1" destOrd="0" parTransId="{327F441A-7D9B-49A9-8C6A-B9FDD1B9149F}" sibTransId="{F57D3A01-9AD4-4A86-A8E2-BBF5A3213B38}"/>
    <dgm:cxn modelId="{988AA160-5824-4E82-8615-53AF52A65E36}" type="presOf" srcId="{3BABF384-5A44-4DA5-BD18-A58AE052B083}" destId="{B0112353-4FED-4756-8DB7-24248E1D5EB5}" srcOrd="0" destOrd="0" presId="urn:microsoft.com/office/officeart/2018/2/layout/IconLabelList"/>
    <dgm:cxn modelId="{AB8EA550-97DA-485E-BC1B-35A330784BC1}" type="presOf" srcId="{F11B59C3-FD7C-4B14-B890-2396F28498EF}" destId="{C600C650-2CAE-49B1-9D2B-11EEBD1178B2}" srcOrd="0" destOrd="0" presId="urn:microsoft.com/office/officeart/2018/2/layout/IconLabelList"/>
    <dgm:cxn modelId="{DA1798B0-8F9D-4375-9BF8-FD501345D963}" type="presOf" srcId="{618A6721-39B8-4521-9D90-B95DFD1EF459}" destId="{C387162F-4C17-41F8-886C-74051F660121}" srcOrd="0" destOrd="0" presId="urn:microsoft.com/office/officeart/2018/2/layout/IconLabelList"/>
    <dgm:cxn modelId="{6BE6C4E8-586C-4C64-8000-18847C44058D}" srcId="{F11B59C3-FD7C-4B14-B890-2396F28498EF}" destId="{618A6721-39B8-4521-9D90-B95DFD1EF459}" srcOrd="0" destOrd="0" parTransId="{44F2D160-3662-44A3-BB77-551D3443E604}" sibTransId="{7BB07C92-4700-4308-BB07-3B79035C4CC8}"/>
    <dgm:cxn modelId="{8A741546-AF60-4A72-9E4A-281D1D2D3CBF}" type="presParOf" srcId="{C600C650-2CAE-49B1-9D2B-11EEBD1178B2}" destId="{A02C93AB-66BE-4681-A06F-498F4B78E1A7}" srcOrd="0" destOrd="0" presId="urn:microsoft.com/office/officeart/2018/2/layout/IconLabelList"/>
    <dgm:cxn modelId="{C17F5102-D154-4598-A96E-28C9296185BF}" type="presParOf" srcId="{A02C93AB-66BE-4681-A06F-498F4B78E1A7}" destId="{7A2CCCC0-F2DF-4A3F-A78D-AC90C4EA4F52}" srcOrd="0" destOrd="0" presId="urn:microsoft.com/office/officeart/2018/2/layout/IconLabelList"/>
    <dgm:cxn modelId="{42160CA2-53D8-4EE3-8249-8E804953F247}" type="presParOf" srcId="{A02C93AB-66BE-4681-A06F-498F4B78E1A7}" destId="{F5604A80-9583-4545-B3FA-D112024A5D45}" srcOrd="1" destOrd="0" presId="urn:microsoft.com/office/officeart/2018/2/layout/IconLabelList"/>
    <dgm:cxn modelId="{857219EB-7275-4B18-BD94-FD9AA8D97405}" type="presParOf" srcId="{A02C93AB-66BE-4681-A06F-498F4B78E1A7}" destId="{C387162F-4C17-41F8-886C-74051F660121}" srcOrd="2" destOrd="0" presId="urn:microsoft.com/office/officeart/2018/2/layout/IconLabelList"/>
    <dgm:cxn modelId="{A6C9A462-A6E4-4814-A8B6-D23FA64B5F71}" type="presParOf" srcId="{C600C650-2CAE-49B1-9D2B-11EEBD1178B2}" destId="{31066755-8CB0-42DD-83C3-459E53FECE93}" srcOrd="1" destOrd="0" presId="urn:microsoft.com/office/officeart/2018/2/layout/IconLabelList"/>
    <dgm:cxn modelId="{2FAD40AB-B0F0-4A2F-B376-BB888BB58E6B}" type="presParOf" srcId="{C600C650-2CAE-49B1-9D2B-11EEBD1178B2}" destId="{E30B9698-406F-4025-84BF-77E3F066B947}" srcOrd="2" destOrd="0" presId="urn:microsoft.com/office/officeart/2018/2/layout/IconLabelList"/>
    <dgm:cxn modelId="{EE409C86-A5E5-42C8-AD44-C395331C8EEA}" type="presParOf" srcId="{E30B9698-406F-4025-84BF-77E3F066B947}" destId="{D1B8B2A9-BEFE-42C4-BF32-7933ECB53E92}" srcOrd="0" destOrd="0" presId="urn:microsoft.com/office/officeart/2018/2/layout/IconLabelList"/>
    <dgm:cxn modelId="{73437CA8-5D2A-418E-AB62-58492C99A9DC}" type="presParOf" srcId="{E30B9698-406F-4025-84BF-77E3F066B947}" destId="{A6BC742A-445E-461F-ADE0-BD13EBA0C14C}" srcOrd="1" destOrd="0" presId="urn:microsoft.com/office/officeart/2018/2/layout/IconLabelList"/>
    <dgm:cxn modelId="{A1FF37CD-707C-4E23-A694-B893BAFBA6E3}" type="presParOf" srcId="{E30B9698-406F-4025-84BF-77E3F066B947}" destId="{B0112353-4FED-4756-8DB7-24248E1D5E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5DCE30-7542-45D9-8299-1B8BEE2E475F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97B08C-B752-48CF-B943-5F74F029C591}">
      <dgm:prSet custT="1"/>
      <dgm:spPr/>
      <dgm:t>
        <a:bodyPr/>
        <a:lstStyle/>
        <a:p>
          <a:pPr algn="ctr"/>
          <a:r>
            <a:rPr lang="en-US" sz="3200" dirty="0"/>
            <a:t>Write down 3 technical skills you have</a:t>
          </a:r>
        </a:p>
      </dgm:t>
    </dgm:pt>
    <dgm:pt modelId="{E2668BD7-84A1-462A-B7A2-02557DFFA822}" type="parTrans" cxnId="{F81F7B07-774B-46D7-8A85-758B3DA3238D}">
      <dgm:prSet/>
      <dgm:spPr/>
      <dgm:t>
        <a:bodyPr/>
        <a:lstStyle/>
        <a:p>
          <a:endParaRPr lang="en-US"/>
        </a:p>
      </dgm:t>
    </dgm:pt>
    <dgm:pt modelId="{62520F12-AF6E-401F-A250-E66CF210CE5F}" type="sibTrans" cxnId="{F81F7B07-774B-46D7-8A85-758B3DA3238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D355391-4975-40E5-9CEC-7DF3AFE11E25}">
      <dgm:prSet custT="1"/>
      <dgm:spPr/>
      <dgm:t>
        <a:bodyPr/>
        <a:lstStyle/>
        <a:p>
          <a:pPr algn="ctr"/>
          <a:r>
            <a:rPr lang="en-US" sz="3200" dirty="0"/>
            <a:t>Write down 3 soft skills you’re proud of</a:t>
          </a:r>
        </a:p>
      </dgm:t>
    </dgm:pt>
    <dgm:pt modelId="{86CE96A0-D3E0-4BC2-B5B6-C09D0F8ECD83}" type="parTrans" cxnId="{A5F06BB8-A2F7-492C-B8A6-B7BB7914F9AA}">
      <dgm:prSet/>
      <dgm:spPr/>
      <dgm:t>
        <a:bodyPr/>
        <a:lstStyle/>
        <a:p>
          <a:endParaRPr lang="en-US"/>
        </a:p>
      </dgm:t>
    </dgm:pt>
    <dgm:pt modelId="{3C54BBE0-F92C-451D-B77C-C7083DA16007}" type="sibTrans" cxnId="{A5F06BB8-A2F7-492C-B8A6-B7BB7914F9A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C245387-E0FF-4116-800D-30482848E658}">
      <dgm:prSet custT="1"/>
      <dgm:spPr/>
      <dgm:t>
        <a:bodyPr/>
        <a:lstStyle/>
        <a:p>
          <a:pPr algn="ctr"/>
          <a:r>
            <a:rPr lang="en-US" sz="3200" dirty="0"/>
            <a:t>Share one of each with the group or a </a:t>
          </a:r>
          <a:r>
            <a:rPr lang="en-US" sz="3200" dirty="0" err="1"/>
            <a:t>neighbour</a:t>
          </a:r>
          <a:endParaRPr lang="en-US" sz="3200" dirty="0"/>
        </a:p>
      </dgm:t>
    </dgm:pt>
    <dgm:pt modelId="{0B9253CB-F97D-4F78-8154-6F810F606BE0}" type="parTrans" cxnId="{E97AF508-0304-4478-9C60-69D425683248}">
      <dgm:prSet/>
      <dgm:spPr/>
      <dgm:t>
        <a:bodyPr/>
        <a:lstStyle/>
        <a:p>
          <a:endParaRPr lang="en-US"/>
        </a:p>
      </dgm:t>
    </dgm:pt>
    <dgm:pt modelId="{9447403C-AB9D-48C0-9BD2-6E561A5C6F76}" type="sibTrans" cxnId="{E97AF508-0304-4478-9C60-69D42568324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236CD87-9711-4773-8E6A-9E0427D29EA4}" type="pres">
      <dgm:prSet presAssocID="{AA5DCE30-7542-45D9-8299-1B8BEE2E475F}" presName="Name0" presStyleCnt="0">
        <dgm:presLayoutVars>
          <dgm:animLvl val="lvl"/>
          <dgm:resizeHandles val="exact"/>
        </dgm:presLayoutVars>
      </dgm:prSet>
      <dgm:spPr/>
    </dgm:pt>
    <dgm:pt modelId="{DD2E1E9F-A1C8-4C81-9947-828A9B45BCEA}" type="pres">
      <dgm:prSet presAssocID="{D297B08C-B752-48CF-B943-5F74F029C591}" presName="compositeNode" presStyleCnt="0">
        <dgm:presLayoutVars>
          <dgm:bulletEnabled val="1"/>
        </dgm:presLayoutVars>
      </dgm:prSet>
      <dgm:spPr/>
    </dgm:pt>
    <dgm:pt modelId="{11812E90-0F60-456A-A2D7-46F467B17D98}" type="pres">
      <dgm:prSet presAssocID="{D297B08C-B752-48CF-B943-5F74F029C591}" presName="bgRect" presStyleLbl="bgAccFollowNode1" presStyleIdx="0" presStyleCnt="3"/>
      <dgm:spPr/>
    </dgm:pt>
    <dgm:pt modelId="{BF8E2B69-A0F1-4822-9167-DD26F7D6A4B4}" type="pres">
      <dgm:prSet presAssocID="{62520F12-AF6E-401F-A250-E66CF210CE5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CF07FAA-1B4E-4193-AAC4-B8F7FF8F8B07}" type="pres">
      <dgm:prSet presAssocID="{D297B08C-B752-48CF-B943-5F74F029C591}" presName="bottomLine" presStyleLbl="alignNode1" presStyleIdx="1" presStyleCnt="6">
        <dgm:presLayoutVars/>
      </dgm:prSet>
      <dgm:spPr/>
    </dgm:pt>
    <dgm:pt modelId="{298066D6-4976-4CFC-BDE4-0E9AEB924FEF}" type="pres">
      <dgm:prSet presAssocID="{D297B08C-B752-48CF-B943-5F74F029C591}" presName="nodeText" presStyleLbl="bgAccFollowNode1" presStyleIdx="0" presStyleCnt="3">
        <dgm:presLayoutVars>
          <dgm:bulletEnabled val="1"/>
        </dgm:presLayoutVars>
      </dgm:prSet>
      <dgm:spPr/>
    </dgm:pt>
    <dgm:pt modelId="{C0A593F5-4006-4D5E-A7B4-FF4789C271FA}" type="pres">
      <dgm:prSet presAssocID="{62520F12-AF6E-401F-A250-E66CF210CE5F}" presName="sibTrans" presStyleCnt="0"/>
      <dgm:spPr/>
    </dgm:pt>
    <dgm:pt modelId="{271B4BFF-6D16-44A4-A8FC-76797106A08B}" type="pres">
      <dgm:prSet presAssocID="{6D355391-4975-40E5-9CEC-7DF3AFE11E25}" presName="compositeNode" presStyleCnt="0">
        <dgm:presLayoutVars>
          <dgm:bulletEnabled val="1"/>
        </dgm:presLayoutVars>
      </dgm:prSet>
      <dgm:spPr/>
    </dgm:pt>
    <dgm:pt modelId="{FAB78B69-D26A-4A7E-BBFE-2950F914D8F5}" type="pres">
      <dgm:prSet presAssocID="{6D355391-4975-40E5-9CEC-7DF3AFE11E25}" presName="bgRect" presStyleLbl="bgAccFollowNode1" presStyleIdx="1" presStyleCnt="3"/>
      <dgm:spPr/>
    </dgm:pt>
    <dgm:pt modelId="{E1311D38-E925-4832-B713-AD19154749B3}" type="pres">
      <dgm:prSet presAssocID="{3C54BBE0-F92C-451D-B77C-C7083DA1600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B18DD5A-FFF8-4634-A773-0643F08F025E}" type="pres">
      <dgm:prSet presAssocID="{6D355391-4975-40E5-9CEC-7DF3AFE11E25}" presName="bottomLine" presStyleLbl="alignNode1" presStyleIdx="3" presStyleCnt="6">
        <dgm:presLayoutVars/>
      </dgm:prSet>
      <dgm:spPr/>
    </dgm:pt>
    <dgm:pt modelId="{DABF9276-5FDD-4711-9566-1EAECDD6C7FC}" type="pres">
      <dgm:prSet presAssocID="{6D355391-4975-40E5-9CEC-7DF3AFE11E25}" presName="nodeText" presStyleLbl="bgAccFollowNode1" presStyleIdx="1" presStyleCnt="3">
        <dgm:presLayoutVars>
          <dgm:bulletEnabled val="1"/>
        </dgm:presLayoutVars>
      </dgm:prSet>
      <dgm:spPr/>
    </dgm:pt>
    <dgm:pt modelId="{C8206443-E4BB-4598-BC38-A0F08379A39D}" type="pres">
      <dgm:prSet presAssocID="{3C54BBE0-F92C-451D-B77C-C7083DA16007}" presName="sibTrans" presStyleCnt="0"/>
      <dgm:spPr/>
    </dgm:pt>
    <dgm:pt modelId="{D5B55298-3F1D-442C-872F-AADDF9FB19B1}" type="pres">
      <dgm:prSet presAssocID="{BC245387-E0FF-4116-800D-30482848E658}" presName="compositeNode" presStyleCnt="0">
        <dgm:presLayoutVars>
          <dgm:bulletEnabled val="1"/>
        </dgm:presLayoutVars>
      </dgm:prSet>
      <dgm:spPr/>
    </dgm:pt>
    <dgm:pt modelId="{BCFD8D31-0C65-478B-8F06-A582E10D8E6E}" type="pres">
      <dgm:prSet presAssocID="{BC245387-E0FF-4116-800D-30482848E658}" presName="bgRect" presStyleLbl="bgAccFollowNode1" presStyleIdx="2" presStyleCnt="3"/>
      <dgm:spPr/>
    </dgm:pt>
    <dgm:pt modelId="{60002075-D746-42EF-B791-6E3052815895}" type="pres">
      <dgm:prSet presAssocID="{9447403C-AB9D-48C0-9BD2-6E561A5C6F7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4C8FE62-3FE4-46E2-9AEF-FE2E1A1F64BE}" type="pres">
      <dgm:prSet presAssocID="{BC245387-E0FF-4116-800D-30482848E658}" presName="bottomLine" presStyleLbl="alignNode1" presStyleIdx="5" presStyleCnt="6">
        <dgm:presLayoutVars/>
      </dgm:prSet>
      <dgm:spPr/>
    </dgm:pt>
    <dgm:pt modelId="{80EB95BA-F3B4-460D-987F-18362754116B}" type="pres">
      <dgm:prSet presAssocID="{BC245387-E0FF-4116-800D-30482848E65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E166F01-768B-450B-829C-F1B66A97AAA6}" type="presOf" srcId="{BC245387-E0FF-4116-800D-30482848E658}" destId="{BCFD8D31-0C65-478B-8F06-A582E10D8E6E}" srcOrd="0" destOrd="0" presId="urn:microsoft.com/office/officeart/2016/7/layout/BasicLinearProcessNumbered"/>
    <dgm:cxn modelId="{F81F7B07-774B-46D7-8A85-758B3DA3238D}" srcId="{AA5DCE30-7542-45D9-8299-1B8BEE2E475F}" destId="{D297B08C-B752-48CF-B943-5F74F029C591}" srcOrd="0" destOrd="0" parTransId="{E2668BD7-84A1-462A-B7A2-02557DFFA822}" sibTransId="{62520F12-AF6E-401F-A250-E66CF210CE5F}"/>
    <dgm:cxn modelId="{E97AF508-0304-4478-9C60-69D425683248}" srcId="{AA5DCE30-7542-45D9-8299-1B8BEE2E475F}" destId="{BC245387-E0FF-4116-800D-30482848E658}" srcOrd="2" destOrd="0" parTransId="{0B9253CB-F97D-4F78-8154-6F810F606BE0}" sibTransId="{9447403C-AB9D-48C0-9BD2-6E561A5C6F76}"/>
    <dgm:cxn modelId="{6FEF064D-FE99-415A-B194-04BF65822243}" type="presOf" srcId="{9447403C-AB9D-48C0-9BD2-6E561A5C6F76}" destId="{60002075-D746-42EF-B791-6E3052815895}" srcOrd="0" destOrd="0" presId="urn:microsoft.com/office/officeart/2016/7/layout/BasicLinearProcessNumbered"/>
    <dgm:cxn modelId="{115C9B71-7CDD-4A0C-8FD7-60CEE097565B}" type="presOf" srcId="{6D355391-4975-40E5-9CEC-7DF3AFE11E25}" destId="{FAB78B69-D26A-4A7E-BBFE-2950F914D8F5}" srcOrd="0" destOrd="0" presId="urn:microsoft.com/office/officeart/2016/7/layout/BasicLinearProcessNumbered"/>
    <dgm:cxn modelId="{362DD19E-73C1-4376-AA87-BBA053D4A3A7}" type="presOf" srcId="{D297B08C-B752-48CF-B943-5F74F029C591}" destId="{11812E90-0F60-456A-A2D7-46F467B17D98}" srcOrd="0" destOrd="0" presId="urn:microsoft.com/office/officeart/2016/7/layout/BasicLinearProcessNumbered"/>
    <dgm:cxn modelId="{827A53B2-6E7C-4B86-A561-7B7C7057332A}" type="presOf" srcId="{6D355391-4975-40E5-9CEC-7DF3AFE11E25}" destId="{DABF9276-5FDD-4711-9566-1EAECDD6C7FC}" srcOrd="1" destOrd="0" presId="urn:microsoft.com/office/officeart/2016/7/layout/BasicLinearProcessNumbered"/>
    <dgm:cxn modelId="{A5F06BB8-A2F7-492C-B8A6-B7BB7914F9AA}" srcId="{AA5DCE30-7542-45D9-8299-1B8BEE2E475F}" destId="{6D355391-4975-40E5-9CEC-7DF3AFE11E25}" srcOrd="1" destOrd="0" parTransId="{86CE96A0-D3E0-4BC2-B5B6-C09D0F8ECD83}" sibTransId="{3C54BBE0-F92C-451D-B77C-C7083DA16007}"/>
    <dgm:cxn modelId="{45778EC7-9EAF-42B2-A9CA-B10750EDCE81}" type="presOf" srcId="{AA5DCE30-7542-45D9-8299-1B8BEE2E475F}" destId="{F236CD87-9711-4773-8E6A-9E0427D29EA4}" srcOrd="0" destOrd="0" presId="urn:microsoft.com/office/officeart/2016/7/layout/BasicLinearProcessNumbered"/>
    <dgm:cxn modelId="{2FB70ED8-2BDC-4879-82B9-843839996F61}" type="presOf" srcId="{D297B08C-B752-48CF-B943-5F74F029C591}" destId="{298066D6-4976-4CFC-BDE4-0E9AEB924FEF}" srcOrd="1" destOrd="0" presId="urn:microsoft.com/office/officeart/2016/7/layout/BasicLinearProcessNumbered"/>
    <dgm:cxn modelId="{6BA76FED-32DF-4EF4-897A-B3D013FB8D8E}" type="presOf" srcId="{62520F12-AF6E-401F-A250-E66CF210CE5F}" destId="{BF8E2B69-A0F1-4822-9167-DD26F7D6A4B4}" srcOrd="0" destOrd="0" presId="urn:microsoft.com/office/officeart/2016/7/layout/BasicLinearProcessNumbered"/>
    <dgm:cxn modelId="{D95F0DF0-EAEC-45BE-816D-CD3C6DF71725}" type="presOf" srcId="{BC245387-E0FF-4116-800D-30482848E658}" destId="{80EB95BA-F3B4-460D-987F-18362754116B}" srcOrd="1" destOrd="0" presId="urn:microsoft.com/office/officeart/2016/7/layout/BasicLinearProcessNumbered"/>
    <dgm:cxn modelId="{F5D522FB-9A6B-474E-9932-BBC6E2E9EA28}" type="presOf" srcId="{3C54BBE0-F92C-451D-B77C-C7083DA16007}" destId="{E1311D38-E925-4832-B713-AD19154749B3}" srcOrd="0" destOrd="0" presId="urn:microsoft.com/office/officeart/2016/7/layout/BasicLinearProcessNumbered"/>
    <dgm:cxn modelId="{1893A572-2906-4777-9877-A9E8D6B28A49}" type="presParOf" srcId="{F236CD87-9711-4773-8E6A-9E0427D29EA4}" destId="{DD2E1E9F-A1C8-4C81-9947-828A9B45BCEA}" srcOrd="0" destOrd="0" presId="urn:microsoft.com/office/officeart/2016/7/layout/BasicLinearProcessNumbered"/>
    <dgm:cxn modelId="{BD5B378F-04AD-41A4-99F1-0CE810F735E8}" type="presParOf" srcId="{DD2E1E9F-A1C8-4C81-9947-828A9B45BCEA}" destId="{11812E90-0F60-456A-A2D7-46F467B17D98}" srcOrd="0" destOrd="0" presId="urn:microsoft.com/office/officeart/2016/7/layout/BasicLinearProcessNumbered"/>
    <dgm:cxn modelId="{796AAF18-8CDC-472D-8E7B-0D15A40876E2}" type="presParOf" srcId="{DD2E1E9F-A1C8-4C81-9947-828A9B45BCEA}" destId="{BF8E2B69-A0F1-4822-9167-DD26F7D6A4B4}" srcOrd="1" destOrd="0" presId="urn:microsoft.com/office/officeart/2016/7/layout/BasicLinearProcessNumbered"/>
    <dgm:cxn modelId="{8602618E-9DE0-4346-8591-439F10F6BF12}" type="presParOf" srcId="{DD2E1E9F-A1C8-4C81-9947-828A9B45BCEA}" destId="{0CF07FAA-1B4E-4193-AAC4-B8F7FF8F8B07}" srcOrd="2" destOrd="0" presId="urn:microsoft.com/office/officeart/2016/7/layout/BasicLinearProcessNumbered"/>
    <dgm:cxn modelId="{773CC5EA-A110-4CAE-84FC-D50D1051316F}" type="presParOf" srcId="{DD2E1E9F-A1C8-4C81-9947-828A9B45BCEA}" destId="{298066D6-4976-4CFC-BDE4-0E9AEB924FEF}" srcOrd="3" destOrd="0" presId="urn:microsoft.com/office/officeart/2016/7/layout/BasicLinearProcessNumbered"/>
    <dgm:cxn modelId="{A04A6593-25C7-4ED0-A650-08212DDCBFCE}" type="presParOf" srcId="{F236CD87-9711-4773-8E6A-9E0427D29EA4}" destId="{C0A593F5-4006-4D5E-A7B4-FF4789C271FA}" srcOrd="1" destOrd="0" presId="urn:microsoft.com/office/officeart/2016/7/layout/BasicLinearProcessNumbered"/>
    <dgm:cxn modelId="{CA88772A-1784-45EF-9B0E-4C0E06ED6630}" type="presParOf" srcId="{F236CD87-9711-4773-8E6A-9E0427D29EA4}" destId="{271B4BFF-6D16-44A4-A8FC-76797106A08B}" srcOrd="2" destOrd="0" presId="urn:microsoft.com/office/officeart/2016/7/layout/BasicLinearProcessNumbered"/>
    <dgm:cxn modelId="{CB8EAE91-273E-4AF7-83DA-466204185B54}" type="presParOf" srcId="{271B4BFF-6D16-44A4-A8FC-76797106A08B}" destId="{FAB78B69-D26A-4A7E-BBFE-2950F914D8F5}" srcOrd="0" destOrd="0" presId="urn:microsoft.com/office/officeart/2016/7/layout/BasicLinearProcessNumbered"/>
    <dgm:cxn modelId="{7B86DED5-829D-47CF-9C1A-96C6C9DA513A}" type="presParOf" srcId="{271B4BFF-6D16-44A4-A8FC-76797106A08B}" destId="{E1311D38-E925-4832-B713-AD19154749B3}" srcOrd="1" destOrd="0" presId="urn:microsoft.com/office/officeart/2016/7/layout/BasicLinearProcessNumbered"/>
    <dgm:cxn modelId="{77E1B213-0DFC-4337-8B72-3529302A6249}" type="presParOf" srcId="{271B4BFF-6D16-44A4-A8FC-76797106A08B}" destId="{EB18DD5A-FFF8-4634-A773-0643F08F025E}" srcOrd="2" destOrd="0" presId="urn:microsoft.com/office/officeart/2016/7/layout/BasicLinearProcessNumbered"/>
    <dgm:cxn modelId="{72D1F47A-C071-4458-9C42-96DAF57A875F}" type="presParOf" srcId="{271B4BFF-6D16-44A4-A8FC-76797106A08B}" destId="{DABF9276-5FDD-4711-9566-1EAECDD6C7FC}" srcOrd="3" destOrd="0" presId="urn:microsoft.com/office/officeart/2016/7/layout/BasicLinearProcessNumbered"/>
    <dgm:cxn modelId="{1BF7C095-D66C-4909-96D8-A2DC0AB19B0D}" type="presParOf" srcId="{F236CD87-9711-4773-8E6A-9E0427D29EA4}" destId="{C8206443-E4BB-4598-BC38-A0F08379A39D}" srcOrd="3" destOrd="0" presId="urn:microsoft.com/office/officeart/2016/7/layout/BasicLinearProcessNumbered"/>
    <dgm:cxn modelId="{2E2866A4-C2EF-4AE7-971F-E55A83D526AC}" type="presParOf" srcId="{F236CD87-9711-4773-8E6A-9E0427D29EA4}" destId="{D5B55298-3F1D-442C-872F-AADDF9FB19B1}" srcOrd="4" destOrd="0" presId="urn:microsoft.com/office/officeart/2016/7/layout/BasicLinearProcessNumbered"/>
    <dgm:cxn modelId="{A7A34BF3-2912-4D50-87CE-72B754089713}" type="presParOf" srcId="{D5B55298-3F1D-442C-872F-AADDF9FB19B1}" destId="{BCFD8D31-0C65-478B-8F06-A582E10D8E6E}" srcOrd="0" destOrd="0" presId="urn:microsoft.com/office/officeart/2016/7/layout/BasicLinearProcessNumbered"/>
    <dgm:cxn modelId="{E020855C-E7CC-43E0-ADF0-1D67BCE14ED4}" type="presParOf" srcId="{D5B55298-3F1D-442C-872F-AADDF9FB19B1}" destId="{60002075-D746-42EF-B791-6E3052815895}" srcOrd="1" destOrd="0" presId="urn:microsoft.com/office/officeart/2016/7/layout/BasicLinearProcessNumbered"/>
    <dgm:cxn modelId="{C1309E44-E2E5-41BF-966E-8F6131159766}" type="presParOf" srcId="{D5B55298-3F1D-442C-872F-AADDF9FB19B1}" destId="{E4C8FE62-3FE4-46E2-9AEF-FE2E1A1F64BE}" srcOrd="2" destOrd="0" presId="urn:microsoft.com/office/officeart/2016/7/layout/BasicLinearProcessNumbered"/>
    <dgm:cxn modelId="{8BA907F6-A71E-4C64-B160-56BD00E14A3E}" type="presParOf" srcId="{D5B55298-3F1D-442C-872F-AADDF9FB19B1}" destId="{80EB95BA-F3B4-460D-987F-18362754116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92A104-022C-4EF4-A09D-E8C56BA224D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AC7CD3-CB12-4C10-AAE2-154986ABBCEC}">
      <dgm:prSet/>
      <dgm:spPr/>
      <dgm:t>
        <a:bodyPr/>
        <a:lstStyle/>
        <a:p>
          <a:r>
            <a:rPr lang="en-US"/>
            <a:t>Pick 1 skill and explain it in 2 sentences</a:t>
          </a:r>
        </a:p>
      </dgm:t>
    </dgm:pt>
    <dgm:pt modelId="{7CEBB5EC-B91A-4C40-9628-9208F45B05E9}" type="parTrans" cxnId="{834ED48C-1BEB-440A-83FB-D9E55CE43A38}">
      <dgm:prSet/>
      <dgm:spPr/>
      <dgm:t>
        <a:bodyPr/>
        <a:lstStyle/>
        <a:p>
          <a:endParaRPr lang="en-US"/>
        </a:p>
      </dgm:t>
    </dgm:pt>
    <dgm:pt modelId="{1A100490-3D0A-48EF-A158-C1858ABC8925}" type="sibTrans" cxnId="{834ED48C-1BEB-440A-83FB-D9E55CE43A38}">
      <dgm:prSet/>
      <dgm:spPr/>
      <dgm:t>
        <a:bodyPr/>
        <a:lstStyle/>
        <a:p>
          <a:endParaRPr lang="en-US"/>
        </a:p>
      </dgm:t>
    </dgm:pt>
    <dgm:pt modelId="{752EC13A-8557-40B5-AB0C-BD4C694DFCC2}">
      <dgm:prSet/>
      <dgm:spPr/>
      <dgm:t>
        <a:bodyPr/>
        <a:lstStyle/>
        <a:p>
          <a:r>
            <a:rPr lang="en-US" dirty="0"/>
            <a:t>You will share</a:t>
          </a:r>
        </a:p>
      </dgm:t>
    </dgm:pt>
    <dgm:pt modelId="{427DC879-6CC7-44F2-945B-6B8AF4B006A9}" type="parTrans" cxnId="{5C8523E4-9894-4C03-991D-28A5AD108B82}">
      <dgm:prSet/>
      <dgm:spPr/>
      <dgm:t>
        <a:bodyPr/>
        <a:lstStyle/>
        <a:p>
          <a:endParaRPr lang="en-US"/>
        </a:p>
      </dgm:t>
    </dgm:pt>
    <dgm:pt modelId="{94F04615-5325-4564-97C8-8B880BA5026D}" type="sibTrans" cxnId="{5C8523E4-9894-4C03-991D-28A5AD108B82}">
      <dgm:prSet/>
      <dgm:spPr/>
      <dgm:t>
        <a:bodyPr/>
        <a:lstStyle/>
        <a:p>
          <a:endParaRPr lang="en-US"/>
        </a:p>
      </dgm:t>
    </dgm:pt>
    <dgm:pt modelId="{F9BE09FC-4CA5-442E-8329-272B0EEF5B0F}">
      <dgm:prSet/>
      <dgm:spPr/>
      <dgm:t>
        <a:bodyPr/>
        <a:lstStyle/>
        <a:p>
          <a:r>
            <a:rPr lang="en-US" dirty="0"/>
            <a:t>Clarity, impact, and relevance</a:t>
          </a:r>
        </a:p>
      </dgm:t>
    </dgm:pt>
    <dgm:pt modelId="{471A7560-0D89-477E-80B4-C26F5B815F9D}" type="parTrans" cxnId="{B05C69FD-746A-4A70-B4EE-B52BB914B4AD}">
      <dgm:prSet/>
      <dgm:spPr/>
      <dgm:t>
        <a:bodyPr/>
        <a:lstStyle/>
        <a:p>
          <a:endParaRPr lang="en-US"/>
        </a:p>
      </dgm:t>
    </dgm:pt>
    <dgm:pt modelId="{4BE5F079-44C0-43F4-A7E8-8A00BDEEF347}" type="sibTrans" cxnId="{B05C69FD-746A-4A70-B4EE-B52BB914B4AD}">
      <dgm:prSet/>
      <dgm:spPr/>
      <dgm:t>
        <a:bodyPr/>
        <a:lstStyle/>
        <a:p>
          <a:endParaRPr lang="en-US"/>
        </a:p>
      </dgm:t>
    </dgm:pt>
    <dgm:pt modelId="{282499C2-030D-413D-9246-E87AE41B4757}" type="pres">
      <dgm:prSet presAssocID="{9B92A104-022C-4EF4-A09D-E8C56BA224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2C808E-7831-49BB-9CC9-44F3B0633936}" type="pres">
      <dgm:prSet presAssocID="{86AC7CD3-CB12-4C10-AAE2-154986ABBCEC}" presName="hierRoot1" presStyleCnt="0"/>
      <dgm:spPr/>
    </dgm:pt>
    <dgm:pt modelId="{1692F76F-5EC7-4E3F-9B1C-E944B50290A6}" type="pres">
      <dgm:prSet presAssocID="{86AC7CD3-CB12-4C10-AAE2-154986ABBCEC}" presName="composite" presStyleCnt="0"/>
      <dgm:spPr/>
    </dgm:pt>
    <dgm:pt modelId="{E20F157D-68D3-4BF2-90E2-4B3A3866A4AA}" type="pres">
      <dgm:prSet presAssocID="{86AC7CD3-CB12-4C10-AAE2-154986ABBCEC}" presName="background" presStyleLbl="node0" presStyleIdx="0" presStyleCnt="3"/>
      <dgm:spPr/>
    </dgm:pt>
    <dgm:pt modelId="{456718F8-E7E3-4C5B-8C47-749A956BC9E8}" type="pres">
      <dgm:prSet presAssocID="{86AC7CD3-CB12-4C10-AAE2-154986ABBCEC}" presName="text" presStyleLbl="fgAcc0" presStyleIdx="0" presStyleCnt="3">
        <dgm:presLayoutVars>
          <dgm:chPref val="3"/>
        </dgm:presLayoutVars>
      </dgm:prSet>
      <dgm:spPr/>
    </dgm:pt>
    <dgm:pt modelId="{A26890A3-694E-4654-A2BB-0FFBDA8C9416}" type="pres">
      <dgm:prSet presAssocID="{86AC7CD3-CB12-4C10-AAE2-154986ABBCEC}" presName="hierChild2" presStyleCnt="0"/>
      <dgm:spPr/>
    </dgm:pt>
    <dgm:pt modelId="{D1704BD2-EA2B-47AD-A8B6-DC79AA7FDBE9}" type="pres">
      <dgm:prSet presAssocID="{752EC13A-8557-40B5-AB0C-BD4C694DFCC2}" presName="hierRoot1" presStyleCnt="0"/>
      <dgm:spPr/>
    </dgm:pt>
    <dgm:pt modelId="{0BD0744D-535E-4896-8ADD-34FDCB069AB1}" type="pres">
      <dgm:prSet presAssocID="{752EC13A-8557-40B5-AB0C-BD4C694DFCC2}" presName="composite" presStyleCnt="0"/>
      <dgm:spPr/>
    </dgm:pt>
    <dgm:pt modelId="{F1464A84-01CD-4A8D-94EF-D0DA2CD42273}" type="pres">
      <dgm:prSet presAssocID="{752EC13A-8557-40B5-AB0C-BD4C694DFCC2}" presName="background" presStyleLbl="node0" presStyleIdx="1" presStyleCnt="3"/>
      <dgm:spPr/>
    </dgm:pt>
    <dgm:pt modelId="{F0927DC4-2E27-4087-985A-EF57FCCA2D1B}" type="pres">
      <dgm:prSet presAssocID="{752EC13A-8557-40B5-AB0C-BD4C694DFCC2}" presName="text" presStyleLbl="fgAcc0" presStyleIdx="1" presStyleCnt="3">
        <dgm:presLayoutVars>
          <dgm:chPref val="3"/>
        </dgm:presLayoutVars>
      </dgm:prSet>
      <dgm:spPr/>
    </dgm:pt>
    <dgm:pt modelId="{202B4826-713D-4512-A47F-1BF1C8FD26E2}" type="pres">
      <dgm:prSet presAssocID="{752EC13A-8557-40B5-AB0C-BD4C694DFCC2}" presName="hierChild2" presStyleCnt="0"/>
      <dgm:spPr/>
    </dgm:pt>
    <dgm:pt modelId="{D4CF2A09-DBD9-4B59-B894-15AB2F8C15C1}" type="pres">
      <dgm:prSet presAssocID="{F9BE09FC-4CA5-442E-8329-272B0EEF5B0F}" presName="hierRoot1" presStyleCnt="0"/>
      <dgm:spPr/>
    </dgm:pt>
    <dgm:pt modelId="{ABDE2F80-A465-40C9-8BB5-1F5981679EDC}" type="pres">
      <dgm:prSet presAssocID="{F9BE09FC-4CA5-442E-8329-272B0EEF5B0F}" presName="composite" presStyleCnt="0"/>
      <dgm:spPr/>
    </dgm:pt>
    <dgm:pt modelId="{CFA33221-3154-420B-970E-A8223714473F}" type="pres">
      <dgm:prSet presAssocID="{F9BE09FC-4CA5-442E-8329-272B0EEF5B0F}" presName="background" presStyleLbl="node0" presStyleIdx="2" presStyleCnt="3"/>
      <dgm:spPr/>
    </dgm:pt>
    <dgm:pt modelId="{15D089FE-6AC0-400C-969C-79E57A812550}" type="pres">
      <dgm:prSet presAssocID="{F9BE09FC-4CA5-442E-8329-272B0EEF5B0F}" presName="text" presStyleLbl="fgAcc0" presStyleIdx="2" presStyleCnt="3">
        <dgm:presLayoutVars>
          <dgm:chPref val="3"/>
        </dgm:presLayoutVars>
      </dgm:prSet>
      <dgm:spPr/>
    </dgm:pt>
    <dgm:pt modelId="{AEC18B3E-7DFA-4D28-A2E8-D25652442E95}" type="pres">
      <dgm:prSet presAssocID="{F9BE09FC-4CA5-442E-8329-272B0EEF5B0F}" presName="hierChild2" presStyleCnt="0"/>
      <dgm:spPr/>
    </dgm:pt>
  </dgm:ptLst>
  <dgm:cxnLst>
    <dgm:cxn modelId="{A476EE00-47B4-4556-8317-778621073BEA}" type="presOf" srcId="{F9BE09FC-4CA5-442E-8329-272B0EEF5B0F}" destId="{15D089FE-6AC0-400C-969C-79E57A812550}" srcOrd="0" destOrd="0" presId="urn:microsoft.com/office/officeart/2005/8/layout/hierarchy1"/>
    <dgm:cxn modelId="{87C21A37-85BB-440A-9914-65FC69A5FD6A}" type="presOf" srcId="{86AC7CD3-CB12-4C10-AAE2-154986ABBCEC}" destId="{456718F8-E7E3-4C5B-8C47-749A956BC9E8}" srcOrd="0" destOrd="0" presId="urn:microsoft.com/office/officeart/2005/8/layout/hierarchy1"/>
    <dgm:cxn modelId="{DCB75547-9F3F-41D0-B6A4-76652C881FE1}" type="presOf" srcId="{9B92A104-022C-4EF4-A09D-E8C56BA224D6}" destId="{282499C2-030D-413D-9246-E87AE41B4757}" srcOrd="0" destOrd="0" presId="urn:microsoft.com/office/officeart/2005/8/layout/hierarchy1"/>
    <dgm:cxn modelId="{834ED48C-1BEB-440A-83FB-D9E55CE43A38}" srcId="{9B92A104-022C-4EF4-A09D-E8C56BA224D6}" destId="{86AC7CD3-CB12-4C10-AAE2-154986ABBCEC}" srcOrd="0" destOrd="0" parTransId="{7CEBB5EC-B91A-4C40-9628-9208F45B05E9}" sibTransId="{1A100490-3D0A-48EF-A158-C1858ABC8925}"/>
    <dgm:cxn modelId="{A47449CB-E801-4B53-A8EA-B8759350DE7C}" type="presOf" srcId="{752EC13A-8557-40B5-AB0C-BD4C694DFCC2}" destId="{F0927DC4-2E27-4087-985A-EF57FCCA2D1B}" srcOrd="0" destOrd="0" presId="urn:microsoft.com/office/officeart/2005/8/layout/hierarchy1"/>
    <dgm:cxn modelId="{5C8523E4-9894-4C03-991D-28A5AD108B82}" srcId="{9B92A104-022C-4EF4-A09D-E8C56BA224D6}" destId="{752EC13A-8557-40B5-AB0C-BD4C694DFCC2}" srcOrd="1" destOrd="0" parTransId="{427DC879-6CC7-44F2-945B-6B8AF4B006A9}" sibTransId="{94F04615-5325-4564-97C8-8B880BA5026D}"/>
    <dgm:cxn modelId="{B05C69FD-746A-4A70-B4EE-B52BB914B4AD}" srcId="{9B92A104-022C-4EF4-A09D-E8C56BA224D6}" destId="{F9BE09FC-4CA5-442E-8329-272B0EEF5B0F}" srcOrd="2" destOrd="0" parTransId="{471A7560-0D89-477E-80B4-C26F5B815F9D}" sibTransId="{4BE5F079-44C0-43F4-A7E8-8A00BDEEF347}"/>
    <dgm:cxn modelId="{F5AA5B70-7ACE-4F21-94E5-A84991E67625}" type="presParOf" srcId="{282499C2-030D-413D-9246-E87AE41B4757}" destId="{ED2C808E-7831-49BB-9CC9-44F3B0633936}" srcOrd="0" destOrd="0" presId="urn:microsoft.com/office/officeart/2005/8/layout/hierarchy1"/>
    <dgm:cxn modelId="{6348C398-1D92-41B1-A5DB-60D68857E82B}" type="presParOf" srcId="{ED2C808E-7831-49BB-9CC9-44F3B0633936}" destId="{1692F76F-5EC7-4E3F-9B1C-E944B50290A6}" srcOrd="0" destOrd="0" presId="urn:microsoft.com/office/officeart/2005/8/layout/hierarchy1"/>
    <dgm:cxn modelId="{D2BB7BF7-E433-4A3E-9691-B098902CB1D5}" type="presParOf" srcId="{1692F76F-5EC7-4E3F-9B1C-E944B50290A6}" destId="{E20F157D-68D3-4BF2-90E2-4B3A3866A4AA}" srcOrd="0" destOrd="0" presId="urn:microsoft.com/office/officeart/2005/8/layout/hierarchy1"/>
    <dgm:cxn modelId="{8448E3D7-BFA4-4035-AF7C-7077419C2CE6}" type="presParOf" srcId="{1692F76F-5EC7-4E3F-9B1C-E944B50290A6}" destId="{456718F8-E7E3-4C5B-8C47-749A956BC9E8}" srcOrd="1" destOrd="0" presId="urn:microsoft.com/office/officeart/2005/8/layout/hierarchy1"/>
    <dgm:cxn modelId="{1464A7ED-D9E1-4BB5-A3A0-DD55A648F7DC}" type="presParOf" srcId="{ED2C808E-7831-49BB-9CC9-44F3B0633936}" destId="{A26890A3-694E-4654-A2BB-0FFBDA8C9416}" srcOrd="1" destOrd="0" presId="urn:microsoft.com/office/officeart/2005/8/layout/hierarchy1"/>
    <dgm:cxn modelId="{F8A8E41A-5DAD-4D08-8E70-7DE799725A2D}" type="presParOf" srcId="{282499C2-030D-413D-9246-E87AE41B4757}" destId="{D1704BD2-EA2B-47AD-A8B6-DC79AA7FDBE9}" srcOrd="1" destOrd="0" presId="urn:microsoft.com/office/officeart/2005/8/layout/hierarchy1"/>
    <dgm:cxn modelId="{3B1CB906-BEAB-426F-8697-8EE49839F58F}" type="presParOf" srcId="{D1704BD2-EA2B-47AD-A8B6-DC79AA7FDBE9}" destId="{0BD0744D-535E-4896-8ADD-34FDCB069AB1}" srcOrd="0" destOrd="0" presId="urn:microsoft.com/office/officeart/2005/8/layout/hierarchy1"/>
    <dgm:cxn modelId="{B3F03802-8445-48FD-8127-4125C5B4C9AF}" type="presParOf" srcId="{0BD0744D-535E-4896-8ADD-34FDCB069AB1}" destId="{F1464A84-01CD-4A8D-94EF-D0DA2CD42273}" srcOrd="0" destOrd="0" presId="urn:microsoft.com/office/officeart/2005/8/layout/hierarchy1"/>
    <dgm:cxn modelId="{523A2113-51BB-43D2-900E-922C161C71C1}" type="presParOf" srcId="{0BD0744D-535E-4896-8ADD-34FDCB069AB1}" destId="{F0927DC4-2E27-4087-985A-EF57FCCA2D1B}" srcOrd="1" destOrd="0" presId="urn:microsoft.com/office/officeart/2005/8/layout/hierarchy1"/>
    <dgm:cxn modelId="{86384B02-90D1-4D18-96D1-C2EACCB6D524}" type="presParOf" srcId="{D1704BD2-EA2B-47AD-A8B6-DC79AA7FDBE9}" destId="{202B4826-713D-4512-A47F-1BF1C8FD26E2}" srcOrd="1" destOrd="0" presId="urn:microsoft.com/office/officeart/2005/8/layout/hierarchy1"/>
    <dgm:cxn modelId="{B3E1A13C-A8D4-4D53-904B-40C607312EDC}" type="presParOf" srcId="{282499C2-030D-413D-9246-E87AE41B4757}" destId="{D4CF2A09-DBD9-4B59-B894-15AB2F8C15C1}" srcOrd="2" destOrd="0" presId="urn:microsoft.com/office/officeart/2005/8/layout/hierarchy1"/>
    <dgm:cxn modelId="{50D7F94E-25F3-4C96-AB58-A9871F67678A}" type="presParOf" srcId="{D4CF2A09-DBD9-4B59-B894-15AB2F8C15C1}" destId="{ABDE2F80-A465-40C9-8BB5-1F5981679EDC}" srcOrd="0" destOrd="0" presId="urn:microsoft.com/office/officeart/2005/8/layout/hierarchy1"/>
    <dgm:cxn modelId="{4957E895-8B82-4C6A-A13A-9A08ED4A6EF9}" type="presParOf" srcId="{ABDE2F80-A465-40C9-8BB5-1F5981679EDC}" destId="{CFA33221-3154-420B-970E-A8223714473F}" srcOrd="0" destOrd="0" presId="urn:microsoft.com/office/officeart/2005/8/layout/hierarchy1"/>
    <dgm:cxn modelId="{5186C61F-B063-4B7D-B126-5432C3B5A235}" type="presParOf" srcId="{ABDE2F80-A465-40C9-8BB5-1F5981679EDC}" destId="{15D089FE-6AC0-400C-969C-79E57A812550}" srcOrd="1" destOrd="0" presId="urn:microsoft.com/office/officeart/2005/8/layout/hierarchy1"/>
    <dgm:cxn modelId="{4561F636-E914-439B-877F-358741D658D7}" type="presParOf" srcId="{D4CF2A09-DBD9-4B59-B894-15AB2F8C15C1}" destId="{AEC18B3E-7DFA-4D28-A2E8-D25652442E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5EA591-53DA-4EEF-8746-7E9D5C803D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6D25FB-713F-46AB-82E1-CC6B84AE08D1}">
      <dgm:prSet/>
      <dgm:spPr/>
      <dgm:t>
        <a:bodyPr/>
        <a:lstStyle/>
        <a:p>
          <a:r>
            <a:rPr lang="en-US" dirty="0"/>
            <a:t>Use STAR format: Situation, Task, Action, Result (Week 2)</a:t>
          </a:r>
        </a:p>
      </dgm:t>
    </dgm:pt>
    <dgm:pt modelId="{9DA383AD-0FEC-43E4-9A1B-AF14AFF2DEA7}" type="parTrans" cxnId="{030CA952-B348-4D01-B1DC-0BB2CBC5B8C9}">
      <dgm:prSet/>
      <dgm:spPr/>
      <dgm:t>
        <a:bodyPr/>
        <a:lstStyle/>
        <a:p>
          <a:endParaRPr lang="en-US"/>
        </a:p>
      </dgm:t>
    </dgm:pt>
    <dgm:pt modelId="{2FB39F0F-8048-409E-9A22-C3C69545903E}" type="sibTrans" cxnId="{030CA952-B348-4D01-B1DC-0BB2CBC5B8C9}">
      <dgm:prSet/>
      <dgm:spPr/>
      <dgm:t>
        <a:bodyPr/>
        <a:lstStyle/>
        <a:p>
          <a:endParaRPr lang="en-US"/>
        </a:p>
      </dgm:t>
    </dgm:pt>
    <dgm:pt modelId="{4326C998-29D2-421B-9BBA-939B1A91603C}">
      <dgm:prSet/>
      <dgm:spPr/>
      <dgm:t>
        <a:bodyPr/>
        <a:lstStyle/>
        <a:p>
          <a:r>
            <a:rPr lang="en-US" dirty="0"/>
            <a:t>Start with action verbs: Led, Built, Designed, Managed</a:t>
          </a:r>
        </a:p>
      </dgm:t>
    </dgm:pt>
    <dgm:pt modelId="{BE3BC208-07ED-48FF-A02D-369D29A8CC6F}" type="parTrans" cxnId="{2B8B2134-75E3-4ED1-A9CC-50901E997BE2}">
      <dgm:prSet/>
      <dgm:spPr/>
      <dgm:t>
        <a:bodyPr/>
        <a:lstStyle/>
        <a:p>
          <a:endParaRPr lang="en-US"/>
        </a:p>
      </dgm:t>
    </dgm:pt>
    <dgm:pt modelId="{BF8D7A04-100D-4AA3-BC0C-851910FDE842}" type="sibTrans" cxnId="{2B8B2134-75E3-4ED1-A9CC-50901E997BE2}">
      <dgm:prSet/>
      <dgm:spPr/>
      <dgm:t>
        <a:bodyPr/>
        <a:lstStyle/>
        <a:p>
          <a:endParaRPr lang="en-US"/>
        </a:p>
      </dgm:t>
    </dgm:pt>
    <dgm:pt modelId="{44FFB909-E84A-4EF9-9680-F7158E38830F}">
      <dgm:prSet/>
      <dgm:spPr/>
      <dgm:t>
        <a:bodyPr/>
        <a:lstStyle/>
        <a:p>
          <a:r>
            <a:rPr lang="en-US"/>
            <a:t>Example: 'Led a team of 3 to build a mobile app in Python, reducing workload by 40%'</a:t>
          </a:r>
        </a:p>
      </dgm:t>
    </dgm:pt>
    <dgm:pt modelId="{8777542A-AA57-44AA-A175-95C77EF5D01B}" type="parTrans" cxnId="{B057751C-1FC9-4F73-BDA6-C40896002E75}">
      <dgm:prSet/>
      <dgm:spPr/>
      <dgm:t>
        <a:bodyPr/>
        <a:lstStyle/>
        <a:p>
          <a:endParaRPr lang="en-US"/>
        </a:p>
      </dgm:t>
    </dgm:pt>
    <dgm:pt modelId="{317C0609-3410-47F9-9E48-BFA4CFF54580}" type="sibTrans" cxnId="{B057751C-1FC9-4F73-BDA6-C40896002E75}">
      <dgm:prSet/>
      <dgm:spPr/>
      <dgm:t>
        <a:bodyPr/>
        <a:lstStyle/>
        <a:p>
          <a:endParaRPr lang="en-US"/>
        </a:p>
      </dgm:t>
    </dgm:pt>
    <dgm:pt modelId="{FAD41CD9-B3E8-4968-AD31-978E34AE8872}" type="pres">
      <dgm:prSet presAssocID="{0E5EA591-53DA-4EEF-8746-7E9D5C803DEE}" presName="root" presStyleCnt="0">
        <dgm:presLayoutVars>
          <dgm:dir/>
          <dgm:resizeHandles val="exact"/>
        </dgm:presLayoutVars>
      </dgm:prSet>
      <dgm:spPr/>
    </dgm:pt>
    <dgm:pt modelId="{91A1FA56-8C8D-4210-8B81-9106A7544C31}" type="pres">
      <dgm:prSet presAssocID="{4D6D25FB-713F-46AB-82E1-CC6B84AE08D1}" presName="compNode" presStyleCnt="0"/>
      <dgm:spPr/>
    </dgm:pt>
    <dgm:pt modelId="{8449A5E8-1C04-4214-A1CC-E4977FC3E17D}" type="pres">
      <dgm:prSet presAssocID="{4D6D25FB-713F-46AB-82E1-CC6B84AE08D1}" presName="bgRect" presStyleLbl="bgShp" presStyleIdx="0" presStyleCnt="3"/>
      <dgm:spPr/>
    </dgm:pt>
    <dgm:pt modelId="{EEDB1AC2-8214-4698-A323-D2E2A98E0239}" type="pres">
      <dgm:prSet presAssocID="{4D6D25FB-713F-46AB-82E1-CC6B84AE08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50F45315-65B1-48C8-9BAD-2C25574FF1A0}" type="pres">
      <dgm:prSet presAssocID="{4D6D25FB-713F-46AB-82E1-CC6B84AE08D1}" presName="spaceRect" presStyleCnt="0"/>
      <dgm:spPr/>
    </dgm:pt>
    <dgm:pt modelId="{F1DB9E28-AB68-4518-8E8C-DDFC38A6E062}" type="pres">
      <dgm:prSet presAssocID="{4D6D25FB-713F-46AB-82E1-CC6B84AE08D1}" presName="parTx" presStyleLbl="revTx" presStyleIdx="0" presStyleCnt="3">
        <dgm:presLayoutVars>
          <dgm:chMax val="0"/>
          <dgm:chPref val="0"/>
        </dgm:presLayoutVars>
      </dgm:prSet>
      <dgm:spPr/>
    </dgm:pt>
    <dgm:pt modelId="{3206D1FC-D9E1-4AE0-A74F-08FCC0F31CEF}" type="pres">
      <dgm:prSet presAssocID="{2FB39F0F-8048-409E-9A22-C3C69545903E}" presName="sibTrans" presStyleCnt="0"/>
      <dgm:spPr/>
    </dgm:pt>
    <dgm:pt modelId="{9433E341-7536-4659-B0A3-83C32526A36E}" type="pres">
      <dgm:prSet presAssocID="{4326C998-29D2-421B-9BBA-939B1A91603C}" presName="compNode" presStyleCnt="0"/>
      <dgm:spPr/>
    </dgm:pt>
    <dgm:pt modelId="{E7F2298C-68E7-4BE9-A934-8621A8A6FCCB}" type="pres">
      <dgm:prSet presAssocID="{4326C998-29D2-421B-9BBA-939B1A91603C}" presName="bgRect" presStyleLbl="bgShp" presStyleIdx="1" presStyleCnt="3"/>
      <dgm:spPr/>
    </dgm:pt>
    <dgm:pt modelId="{DBB288BE-8758-4CD9-BBD2-D299BF405282}" type="pres">
      <dgm:prSet presAssocID="{4326C998-29D2-421B-9BBA-939B1A9160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0DDB6B41-47D0-4744-A7E1-8D78CC1E5581}" type="pres">
      <dgm:prSet presAssocID="{4326C998-29D2-421B-9BBA-939B1A91603C}" presName="spaceRect" presStyleCnt="0"/>
      <dgm:spPr/>
    </dgm:pt>
    <dgm:pt modelId="{4A9E22F4-852D-46D9-9D8A-6B438D63E635}" type="pres">
      <dgm:prSet presAssocID="{4326C998-29D2-421B-9BBA-939B1A91603C}" presName="parTx" presStyleLbl="revTx" presStyleIdx="1" presStyleCnt="3">
        <dgm:presLayoutVars>
          <dgm:chMax val="0"/>
          <dgm:chPref val="0"/>
        </dgm:presLayoutVars>
      </dgm:prSet>
      <dgm:spPr/>
    </dgm:pt>
    <dgm:pt modelId="{445ACA4C-8DE3-40C7-A0BB-ED4D36119FA3}" type="pres">
      <dgm:prSet presAssocID="{BF8D7A04-100D-4AA3-BC0C-851910FDE842}" presName="sibTrans" presStyleCnt="0"/>
      <dgm:spPr/>
    </dgm:pt>
    <dgm:pt modelId="{CC5F7B64-0544-4387-8611-94572D19F171}" type="pres">
      <dgm:prSet presAssocID="{44FFB909-E84A-4EF9-9680-F7158E38830F}" presName="compNode" presStyleCnt="0"/>
      <dgm:spPr/>
    </dgm:pt>
    <dgm:pt modelId="{B206EC7B-0CD9-46A3-BC5D-2A7C2748D852}" type="pres">
      <dgm:prSet presAssocID="{44FFB909-E84A-4EF9-9680-F7158E38830F}" presName="bgRect" presStyleLbl="bgShp" presStyleIdx="2" presStyleCnt="3"/>
      <dgm:spPr/>
    </dgm:pt>
    <dgm:pt modelId="{D6CA701A-C13B-4FEF-AE31-5544703785BD}" type="pres">
      <dgm:prSet presAssocID="{44FFB909-E84A-4EF9-9680-F7158E3883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ECF8BAE-1A0C-41DE-AAC2-834A002E6EF8}" type="pres">
      <dgm:prSet presAssocID="{44FFB909-E84A-4EF9-9680-F7158E38830F}" presName="spaceRect" presStyleCnt="0"/>
      <dgm:spPr/>
    </dgm:pt>
    <dgm:pt modelId="{5255B418-2756-49AE-9AC1-4EC9C8B29391}" type="pres">
      <dgm:prSet presAssocID="{44FFB909-E84A-4EF9-9680-F7158E38830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57751C-1FC9-4F73-BDA6-C40896002E75}" srcId="{0E5EA591-53DA-4EEF-8746-7E9D5C803DEE}" destId="{44FFB909-E84A-4EF9-9680-F7158E38830F}" srcOrd="2" destOrd="0" parTransId="{8777542A-AA57-44AA-A175-95C77EF5D01B}" sibTransId="{317C0609-3410-47F9-9E48-BFA4CFF54580}"/>
    <dgm:cxn modelId="{2B8B2134-75E3-4ED1-A9CC-50901E997BE2}" srcId="{0E5EA591-53DA-4EEF-8746-7E9D5C803DEE}" destId="{4326C998-29D2-421B-9BBA-939B1A91603C}" srcOrd="1" destOrd="0" parTransId="{BE3BC208-07ED-48FF-A02D-369D29A8CC6F}" sibTransId="{BF8D7A04-100D-4AA3-BC0C-851910FDE842}"/>
    <dgm:cxn modelId="{68B05A51-DB5D-4143-933A-D280A9A49403}" type="presOf" srcId="{44FFB909-E84A-4EF9-9680-F7158E38830F}" destId="{5255B418-2756-49AE-9AC1-4EC9C8B29391}" srcOrd="0" destOrd="0" presId="urn:microsoft.com/office/officeart/2018/2/layout/IconVerticalSolidList"/>
    <dgm:cxn modelId="{030CA952-B348-4D01-B1DC-0BB2CBC5B8C9}" srcId="{0E5EA591-53DA-4EEF-8746-7E9D5C803DEE}" destId="{4D6D25FB-713F-46AB-82E1-CC6B84AE08D1}" srcOrd="0" destOrd="0" parTransId="{9DA383AD-0FEC-43E4-9A1B-AF14AFF2DEA7}" sibTransId="{2FB39F0F-8048-409E-9A22-C3C69545903E}"/>
    <dgm:cxn modelId="{38858184-13EC-474A-A11A-5AB539369726}" type="presOf" srcId="{4D6D25FB-713F-46AB-82E1-CC6B84AE08D1}" destId="{F1DB9E28-AB68-4518-8E8C-DDFC38A6E062}" srcOrd="0" destOrd="0" presId="urn:microsoft.com/office/officeart/2018/2/layout/IconVerticalSolidList"/>
    <dgm:cxn modelId="{09F1B98B-AA51-44D0-AF00-6651F54F74BD}" type="presOf" srcId="{4326C998-29D2-421B-9BBA-939B1A91603C}" destId="{4A9E22F4-852D-46D9-9D8A-6B438D63E635}" srcOrd="0" destOrd="0" presId="urn:microsoft.com/office/officeart/2018/2/layout/IconVerticalSolidList"/>
    <dgm:cxn modelId="{8F1812EC-C510-41A3-9F53-BC4C00D34996}" type="presOf" srcId="{0E5EA591-53DA-4EEF-8746-7E9D5C803DEE}" destId="{FAD41CD9-B3E8-4968-AD31-978E34AE8872}" srcOrd="0" destOrd="0" presId="urn:microsoft.com/office/officeart/2018/2/layout/IconVerticalSolidList"/>
    <dgm:cxn modelId="{C58F265F-951F-4F03-8406-EB305577452E}" type="presParOf" srcId="{FAD41CD9-B3E8-4968-AD31-978E34AE8872}" destId="{91A1FA56-8C8D-4210-8B81-9106A7544C31}" srcOrd="0" destOrd="0" presId="urn:microsoft.com/office/officeart/2018/2/layout/IconVerticalSolidList"/>
    <dgm:cxn modelId="{73554EB5-87CB-42E3-8C97-AA3F66766E46}" type="presParOf" srcId="{91A1FA56-8C8D-4210-8B81-9106A7544C31}" destId="{8449A5E8-1C04-4214-A1CC-E4977FC3E17D}" srcOrd="0" destOrd="0" presId="urn:microsoft.com/office/officeart/2018/2/layout/IconVerticalSolidList"/>
    <dgm:cxn modelId="{BCFFA5AF-36C8-462A-81D7-7229A41B9405}" type="presParOf" srcId="{91A1FA56-8C8D-4210-8B81-9106A7544C31}" destId="{EEDB1AC2-8214-4698-A323-D2E2A98E0239}" srcOrd="1" destOrd="0" presId="urn:microsoft.com/office/officeart/2018/2/layout/IconVerticalSolidList"/>
    <dgm:cxn modelId="{E8CF9519-DCB2-4936-AAB2-BD1F688BB383}" type="presParOf" srcId="{91A1FA56-8C8D-4210-8B81-9106A7544C31}" destId="{50F45315-65B1-48C8-9BAD-2C25574FF1A0}" srcOrd="2" destOrd="0" presId="urn:microsoft.com/office/officeart/2018/2/layout/IconVerticalSolidList"/>
    <dgm:cxn modelId="{0978C1C5-0F6C-405E-A04C-E33638B6E453}" type="presParOf" srcId="{91A1FA56-8C8D-4210-8B81-9106A7544C31}" destId="{F1DB9E28-AB68-4518-8E8C-DDFC38A6E062}" srcOrd="3" destOrd="0" presId="urn:microsoft.com/office/officeart/2018/2/layout/IconVerticalSolidList"/>
    <dgm:cxn modelId="{41A48C55-1795-4AC1-B47C-3FD54BF53B60}" type="presParOf" srcId="{FAD41CD9-B3E8-4968-AD31-978E34AE8872}" destId="{3206D1FC-D9E1-4AE0-A74F-08FCC0F31CEF}" srcOrd="1" destOrd="0" presId="urn:microsoft.com/office/officeart/2018/2/layout/IconVerticalSolidList"/>
    <dgm:cxn modelId="{78D78ADA-BFAF-42AF-B731-0944B67C2B19}" type="presParOf" srcId="{FAD41CD9-B3E8-4968-AD31-978E34AE8872}" destId="{9433E341-7536-4659-B0A3-83C32526A36E}" srcOrd="2" destOrd="0" presId="urn:microsoft.com/office/officeart/2018/2/layout/IconVerticalSolidList"/>
    <dgm:cxn modelId="{C387B739-BF46-4E57-92C5-83B301D7E7FE}" type="presParOf" srcId="{9433E341-7536-4659-B0A3-83C32526A36E}" destId="{E7F2298C-68E7-4BE9-A934-8621A8A6FCCB}" srcOrd="0" destOrd="0" presId="urn:microsoft.com/office/officeart/2018/2/layout/IconVerticalSolidList"/>
    <dgm:cxn modelId="{890ECD75-22A1-4407-9313-5F2F1C59EF8F}" type="presParOf" srcId="{9433E341-7536-4659-B0A3-83C32526A36E}" destId="{DBB288BE-8758-4CD9-BBD2-D299BF405282}" srcOrd="1" destOrd="0" presId="urn:microsoft.com/office/officeart/2018/2/layout/IconVerticalSolidList"/>
    <dgm:cxn modelId="{DCB9B55C-05A7-4A3F-BDE5-3F38B2D1C997}" type="presParOf" srcId="{9433E341-7536-4659-B0A3-83C32526A36E}" destId="{0DDB6B41-47D0-4744-A7E1-8D78CC1E5581}" srcOrd="2" destOrd="0" presId="urn:microsoft.com/office/officeart/2018/2/layout/IconVerticalSolidList"/>
    <dgm:cxn modelId="{19072807-5336-4876-9A7F-4326B2A08C14}" type="presParOf" srcId="{9433E341-7536-4659-B0A3-83C32526A36E}" destId="{4A9E22F4-852D-46D9-9D8A-6B438D63E635}" srcOrd="3" destOrd="0" presId="urn:microsoft.com/office/officeart/2018/2/layout/IconVerticalSolidList"/>
    <dgm:cxn modelId="{442CF760-3A4C-4C26-AAC8-EC5925E4E5E9}" type="presParOf" srcId="{FAD41CD9-B3E8-4968-AD31-978E34AE8872}" destId="{445ACA4C-8DE3-40C7-A0BB-ED4D36119FA3}" srcOrd="3" destOrd="0" presId="urn:microsoft.com/office/officeart/2018/2/layout/IconVerticalSolidList"/>
    <dgm:cxn modelId="{03757794-B40D-416C-B578-01A40B3971ED}" type="presParOf" srcId="{FAD41CD9-B3E8-4968-AD31-978E34AE8872}" destId="{CC5F7B64-0544-4387-8611-94572D19F171}" srcOrd="4" destOrd="0" presId="urn:microsoft.com/office/officeart/2018/2/layout/IconVerticalSolidList"/>
    <dgm:cxn modelId="{FD278749-30D6-4A0C-A271-36D1C71231D8}" type="presParOf" srcId="{CC5F7B64-0544-4387-8611-94572D19F171}" destId="{B206EC7B-0CD9-46A3-BC5D-2A7C2748D852}" srcOrd="0" destOrd="0" presId="urn:microsoft.com/office/officeart/2018/2/layout/IconVerticalSolidList"/>
    <dgm:cxn modelId="{67A9E005-B4A7-4B74-9121-1B7ED00D3DAF}" type="presParOf" srcId="{CC5F7B64-0544-4387-8611-94572D19F171}" destId="{D6CA701A-C13B-4FEF-AE31-5544703785BD}" srcOrd="1" destOrd="0" presId="urn:microsoft.com/office/officeart/2018/2/layout/IconVerticalSolidList"/>
    <dgm:cxn modelId="{D1FD77E5-8F91-4F1E-A3C9-D9C88A8500A7}" type="presParOf" srcId="{CC5F7B64-0544-4387-8611-94572D19F171}" destId="{FECF8BAE-1A0C-41DE-AAC2-834A002E6EF8}" srcOrd="2" destOrd="0" presId="urn:microsoft.com/office/officeart/2018/2/layout/IconVerticalSolidList"/>
    <dgm:cxn modelId="{2A5A3D1C-FA00-4C93-91B3-D889F5B266A6}" type="presParOf" srcId="{CC5F7B64-0544-4387-8611-94572D19F171}" destId="{5255B418-2756-49AE-9AC1-4EC9C8B293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9064166-90D7-4D08-98C4-C204B9F3080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01D824-6881-4B77-A351-57C159400950}">
      <dgm:prSet custT="1"/>
      <dgm:spPr/>
      <dgm:t>
        <a:bodyPr/>
        <a:lstStyle/>
        <a:p>
          <a:pPr algn="ctr"/>
          <a:r>
            <a:rPr lang="en-US" sz="2500" dirty="0"/>
            <a:t>Soft and technical skills go hand-in-hand</a:t>
          </a:r>
        </a:p>
      </dgm:t>
    </dgm:pt>
    <dgm:pt modelId="{B8FDDCE2-1B43-4BD5-83F4-EBFCF03F90F9}" type="parTrans" cxnId="{6058F5A8-F035-4AB0-9338-34C0AE3B9601}">
      <dgm:prSet/>
      <dgm:spPr/>
      <dgm:t>
        <a:bodyPr/>
        <a:lstStyle/>
        <a:p>
          <a:pPr algn="ctr"/>
          <a:endParaRPr lang="en-US"/>
        </a:p>
      </dgm:t>
    </dgm:pt>
    <dgm:pt modelId="{323B2166-C695-40A0-93DE-DA0682325EF6}" type="sibTrans" cxnId="{6058F5A8-F035-4AB0-9338-34C0AE3B9601}">
      <dgm:prSet/>
      <dgm:spPr/>
      <dgm:t>
        <a:bodyPr/>
        <a:lstStyle/>
        <a:p>
          <a:pPr algn="ctr"/>
          <a:endParaRPr lang="en-US"/>
        </a:p>
      </dgm:t>
    </dgm:pt>
    <dgm:pt modelId="{E002FB71-2D2E-4D2A-AF9D-C84C46C2552C}">
      <dgm:prSet custT="1"/>
      <dgm:spPr/>
      <dgm:t>
        <a:bodyPr/>
        <a:lstStyle/>
        <a:p>
          <a:pPr algn="ctr"/>
          <a:r>
            <a:rPr lang="en-US" sz="2500" dirty="0"/>
            <a:t>Homework: </a:t>
          </a:r>
        </a:p>
        <a:p>
          <a:pPr algn="ctr"/>
          <a:r>
            <a:rPr lang="en-US" sz="2500" dirty="0"/>
            <a:t>Your list of hard skills and soft skills based on our format</a:t>
          </a:r>
        </a:p>
      </dgm:t>
    </dgm:pt>
    <dgm:pt modelId="{81FF9814-06B0-409E-B7D5-97142BD51BB8}" type="parTrans" cxnId="{69E79937-AF50-48B6-BA2F-47E11A8F4058}">
      <dgm:prSet/>
      <dgm:spPr/>
      <dgm:t>
        <a:bodyPr/>
        <a:lstStyle/>
        <a:p>
          <a:pPr algn="ctr"/>
          <a:endParaRPr lang="en-US"/>
        </a:p>
      </dgm:t>
    </dgm:pt>
    <dgm:pt modelId="{606FDB82-F47A-46C3-BE21-D0D2B8F82915}" type="sibTrans" cxnId="{69E79937-AF50-48B6-BA2F-47E11A8F4058}">
      <dgm:prSet/>
      <dgm:spPr/>
      <dgm:t>
        <a:bodyPr/>
        <a:lstStyle/>
        <a:p>
          <a:pPr algn="ctr"/>
          <a:endParaRPr lang="en-US"/>
        </a:p>
      </dgm:t>
    </dgm:pt>
    <dgm:pt modelId="{0B1FA238-EB08-4A9B-A6B0-9746AEC61EBE}">
      <dgm:prSet custT="1"/>
      <dgm:spPr/>
      <dgm:t>
        <a:bodyPr/>
        <a:lstStyle/>
        <a:p>
          <a:pPr algn="ctr"/>
          <a:r>
            <a:rPr lang="en-US" sz="2500" dirty="0"/>
            <a:t>Next week’s session: </a:t>
          </a:r>
        </a:p>
        <a:p>
          <a:pPr algn="ctr"/>
          <a:r>
            <a:rPr lang="en-US" sz="2500" dirty="0"/>
            <a:t>Writing CVs and Resume</a:t>
          </a:r>
        </a:p>
      </dgm:t>
    </dgm:pt>
    <dgm:pt modelId="{D48C4592-F3AA-4F9B-BFC3-96BEA05F4545}" type="parTrans" cxnId="{560DDA10-DD58-4353-8116-4619A0BE4406}">
      <dgm:prSet/>
      <dgm:spPr/>
      <dgm:t>
        <a:bodyPr/>
        <a:lstStyle/>
        <a:p>
          <a:pPr algn="ctr"/>
          <a:endParaRPr lang="en-US"/>
        </a:p>
      </dgm:t>
    </dgm:pt>
    <dgm:pt modelId="{D97F7258-0B25-4A86-89A0-CEF25839DD95}" type="sibTrans" cxnId="{560DDA10-DD58-4353-8116-4619A0BE4406}">
      <dgm:prSet/>
      <dgm:spPr/>
      <dgm:t>
        <a:bodyPr/>
        <a:lstStyle/>
        <a:p>
          <a:pPr algn="ctr"/>
          <a:endParaRPr lang="en-US"/>
        </a:p>
      </dgm:t>
    </dgm:pt>
    <dgm:pt modelId="{204748B2-39EB-4E82-9D60-268D3FF37685}" type="pres">
      <dgm:prSet presAssocID="{C9064166-90D7-4D08-98C4-C204B9F30800}" presName="root" presStyleCnt="0">
        <dgm:presLayoutVars>
          <dgm:dir/>
          <dgm:resizeHandles val="exact"/>
        </dgm:presLayoutVars>
      </dgm:prSet>
      <dgm:spPr/>
    </dgm:pt>
    <dgm:pt modelId="{A8BB93CA-105A-4ECB-8275-333C9291609E}" type="pres">
      <dgm:prSet presAssocID="{E801D824-6881-4B77-A351-57C159400950}" presName="compNode" presStyleCnt="0"/>
      <dgm:spPr/>
    </dgm:pt>
    <dgm:pt modelId="{1C7528B1-CEE2-4289-9FE6-2B2B049F19A6}" type="pres">
      <dgm:prSet presAssocID="{E801D824-6881-4B77-A351-57C1594009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nch"/>
        </a:ext>
      </dgm:extLst>
    </dgm:pt>
    <dgm:pt modelId="{9AD4448F-38ED-447D-AEA3-DDFF9D16B462}" type="pres">
      <dgm:prSet presAssocID="{E801D824-6881-4B77-A351-57C159400950}" presName="spaceRect" presStyleCnt="0"/>
      <dgm:spPr/>
    </dgm:pt>
    <dgm:pt modelId="{6FED2F48-2B9E-4C38-9A35-841F39E48D27}" type="pres">
      <dgm:prSet presAssocID="{E801D824-6881-4B77-A351-57C159400950}" presName="textRect" presStyleLbl="revTx" presStyleIdx="0" presStyleCnt="3">
        <dgm:presLayoutVars>
          <dgm:chMax val="1"/>
          <dgm:chPref val="1"/>
        </dgm:presLayoutVars>
      </dgm:prSet>
      <dgm:spPr/>
    </dgm:pt>
    <dgm:pt modelId="{4B8E045D-C136-4373-8760-28009944049B}" type="pres">
      <dgm:prSet presAssocID="{323B2166-C695-40A0-93DE-DA0682325EF6}" presName="sibTrans" presStyleCnt="0"/>
      <dgm:spPr/>
    </dgm:pt>
    <dgm:pt modelId="{BD26256E-5AD3-4AEE-97E4-70A0DCA041BF}" type="pres">
      <dgm:prSet presAssocID="{E002FB71-2D2E-4D2A-AF9D-C84C46C2552C}" presName="compNode" presStyleCnt="0"/>
      <dgm:spPr/>
    </dgm:pt>
    <dgm:pt modelId="{9B9D85CE-E8BF-48B8-BB8C-4CDDCCB6ACAA}" type="pres">
      <dgm:prSet presAssocID="{E002FB71-2D2E-4D2A-AF9D-C84C46C255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53A8C21A-AB7F-4F2A-82E3-DBA25651A3C1}" type="pres">
      <dgm:prSet presAssocID="{E002FB71-2D2E-4D2A-AF9D-C84C46C2552C}" presName="spaceRect" presStyleCnt="0"/>
      <dgm:spPr/>
    </dgm:pt>
    <dgm:pt modelId="{6AA7B058-860E-4795-89AB-97A67DB48DDF}" type="pres">
      <dgm:prSet presAssocID="{E002FB71-2D2E-4D2A-AF9D-C84C46C2552C}" presName="textRect" presStyleLbl="revTx" presStyleIdx="1" presStyleCnt="3">
        <dgm:presLayoutVars>
          <dgm:chMax val="1"/>
          <dgm:chPref val="1"/>
        </dgm:presLayoutVars>
      </dgm:prSet>
      <dgm:spPr/>
    </dgm:pt>
    <dgm:pt modelId="{B96F54EB-9404-416A-818C-FDC04881C82E}" type="pres">
      <dgm:prSet presAssocID="{606FDB82-F47A-46C3-BE21-D0D2B8F82915}" presName="sibTrans" presStyleCnt="0"/>
      <dgm:spPr/>
    </dgm:pt>
    <dgm:pt modelId="{2013E8D4-07E0-4285-A2D3-3BD79C303EAE}" type="pres">
      <dgm:prSet presAssocID="{0B1FA238-EB08-4A9B-A6B0-9746AEC61EBE}" presName="compNode" presStyleCnt="0"/>
      <dgm:spPr/>
    </dgm:pt>
    <dgm:pt modelId="{7AA931AF-DEBE-4811-906E-26C9BB7B0108}" type="pres">
      <dgm:prSet presAssocID="{0B1FA238-EB08-4A9B-A6B0-9746AEC61E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DD1FAFA-7F8C-437F-88CE-9550BD4071D9}" type="pres">
      <dgm:prSet presAssocID="{0B1FA238-EB08-4A9B-A6B0-9746AEC61EBE}" presName="spaceRect" presStyleCnt="0"/>
      <dgm:spPr/>
    </dgm:pt>
    <dgm:pt modelId="{8700C47E-EE3B-489A-A004-B464277E48A8}" type="pres">
      <dgm:prSet presAssocID="{0B1FA238-EB08-4A9B-A6B0-9746AEC61E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0ED901-E5B7-4F11-AEE2-9BBE4258973F}" type="presOf" srcId="{C9064166-90D7-4D08-98C4-C204B9F30800}" destId="{204748B2-39EB-4E82-9D60-268D3FF37685}" srcOrd="0" destOrd="0" presId="urn:microsoft.com/office/officeart/2018/2/layout/IconLabelList"/>
    <dgm:cxn modelId="{560DDA10-DD58-4353-8116-4619A0BE4406}" srcId="{C9064166-90D7-4D08-98C4-C204B9F30800}" destId="{0B1FA238-EB08-4A9B-A6B0-9746AEC61EBE}" srcOrd="2" destOrd="0" parTransId="{D48C4592-F3AA-4F9B-BFC3-96BEA05F4545}" sibTransId="{D97F7258-0B25-4A86-89A0-CEF25839DD95}"/>
    <dgm:cxn modelId="{69E79937-AF50-48B6-BA2F-47E11A8F4058}" srcId="{C9064166-90D7-4D08-98C4-C204B9F30800}" destId="{E002FB71-2D2E-4D2A-AF9D-C84C46C2552C}" srcOrd="1" destOrd="0" parTransId="{81FF9814-06B0-409E-B7D5-97142BD51BB8}" sibTransId="{606FDB82-F47A-46C3-BE21-D0D2B8F82915}"/>
    <dgm:cxn modelId="{1A4DCB7B-55DD-4879-B7A0-49072CA0C707}" type="presOf" srcId="{E002FB71-2D2E-4D2A-AF9D-C84C46C2552C}" destId="{6AA7B058-860E-4795-89AB-97A67DB48DDF}" srcOrd="0" destOrd="0" presId="urn:microsoft.com/office/officeart/2018/2/layout/IconLabelList"/>
    <dgm:cxn modelId="{15A12887-4CFF-4DD2-A315-34A68B4C9FFC}" type="presOf" srcId="{0B1FA238-EB08-4A9B-A6B0-9746AEC61EBE}" destId="{8700C47E-EE3B-489A-A004-B464277E48A8}" srcOrd="0" destOrd="0" presId="urn:microsoft.com/office/officeart/2018/2/layout/IconLabelList"/>
    <dgm:cxn modelId="{6058F5A8-F035-4AB0-9338-34C0AE3B9601}" srcId="{C9064166-90D7-4D08-98C4-C204B9F30800}" destId="{E801D824-6881-4B77-A351-57C159400950}" srcOrd="0" destOrd="0" parTransId="{B8FDDCE2-1B43-4BD5-83F4-EBFCF03F90F9}" sibTransId="{323B2166-C695-40A0-93DE-DA0682325EF6}"/>
    <dgm:cxn modelId="{F21E23DF-3CD6-47AE-B7BB-83664A02C287}" type="presOf" srcId="{E801D824-6881-4B77-A351-57C159400950}" destId="{6FED2F48-2B9E-4C38-9A35-841F39E48D27}" srcOrd="0" destOrd="0" presId="urn:microsoft.com/office/officeart/2018/2/layout/IconLabelList"/>
    <dgm:cxn modelId="{11F351D3-41E1-4D2B-8D74-FEB220201B44}" type="presParOf" srcId="{204748B2-39EB-4E82-9D60-268D3FF37685}" destId="{A8BB93CA-105A-4ECB-8275-333C9291609E}" srcOrd="0" destOrd="0" presId="urn:microsoft.com/office/officeart/2018/2/layout/IconLabelList"/>
    <dgm:cxn modelId="{BC31437D-EB67-4D09-ABE9-972EE27DE1B5}" type="presParOf" srcId="{A8BB93CA-105A-4ECB-8275-333C9291609E}" destId="{1C7528B1-CEE2-4289-9FE6-2B2B049F19A6}" srcOrd="0" destOrd="0" presId="urn:microsoft.com/office/officeart/2018/2/layout/IconLabelList"/>
    <dgm:cxn modelId="{5693F82F-230C-43F9-B653-76C571768D11}" type="presParOf" srcId="{A8BB93CA-105A-4ECB-8275-333C9291609E}" destId="{9AD4448F-38ED-447D-AEA3-DDFF9D16B462}" srcOrd="1" destOrd="0" presId="urn:microsoft.com/office/officeart/2018/2/layout/IconLabelList"/>
    <dgm:cxn modelId="{18A9C514-D245-4E93-A77D-41D154259AD2}" type="presParOf" srcId="{A8BB93CA-105A-4ECB-8275-333C9291609E}" destId="{6FED2F48-2B9E-4C38-9A35-841F39E48D27}" srcOrd="2" destOrd="0" presId="urn:microsoft.com/office/officeart/2018/2/layout/IconLabelList"/>
    <dgm:cxn modelId="{AC400890-D5E1-4563-9D46-AB009635419C}" type="presParOf" srcId="{204748B2-39EB-4E82-9D60-268D3FF37685}" destId="{4B8E045D-C136-4373-8760-28009944049B}" srcOrd="1" destOrd="0" presId="urn:microsoft.com/office/officeart/2018/2/layout/IconLabelList"/>
    <dgm:cxn modelId="{DE784556-709A-4AB5-98E5-60270EB16E97}" type="presParOf" srcId="{204748B2-39EB-4E82-9D60-268D3FF37685}" destId="{BD26256E-5AD3-4AEE-97E4-70A0DCA041BF}" srcOrd="2" destOrd="0" presId="urn:microsoft.com/office/officeart/2018/2/layout/IconLabelList"/>
    <dgm:cxn modelId="{6B5BA5FC-88D5-4230-B5B1-13552EDCF3AA}" type="presParOf" srcId="{BD26256E-5AD3-4AEE-97E4-70A0DCA041BF}" destId="{9B9D85CE-E8BF-48B8-BB8C-4CDDCCB6ACAA}" srcOrd="0" destOrd="0" presId="urn:microsoft.com/office/officeart/2018/2/layout/IconLabelList"/>
    <dgm:cxn modelId="{3FF82025-3828-4A40-8FE4-098E4429B180}" type="presParOf" srcId="{BD26256E-5AD3-4AEE-97E4-70A0DCA041BF}" destId="{53A8C21A-AB7F-4F2A-82E3-DBA25651A3C1}" srcOrd="1" destOrd="0" presId="urn:microsoft.com/office/officeart/2018/2/layout/IconLabelList"/>
    <dgm:cxn modelId="{852F2759-CB12-414C-A03A-B45534BA7E6A}" type="presParOf" srcId="{BD26256E-5AD3-4AEE-97E4-70A0DCA041BF}" destId="{6AA7B058-860E-4795-89AB-97A67DB48DDF}" srcOrd="2" destOrd="0" presId="urn:microsoft.com/office/officeart/2018/2/layout/IconLabelList"/>
    <dgm:cxn modelId="{CDDDBFDB-9004-4FC6-AAD3-5DEFECD0FD08}" type="presParOf" srcId="{204748B2-39EB-4E82-9D60-268D3FF37685}" destId="{B96F54EB-9404-416A-818C-FDC04881C82E}" srcOrd="3" destOrd="0" presId="urn:microsoft.com/office/officeart/2018/2/layout/IconLabelList"/>
    <dgm:cxn modelId="{7253FEC1-8006-4E44-8A13-8946F4ACBB69}" type="presParOf" srcId="{204748B2-39EB-4E82-9D60-268D3FF37685}" destId="{2013E8D4-07E0-4285-A2D3-3BD79C303EAE}" srcOrd="4" destOrd="0" presId="urn:microsoft.com/office/officeart/2018/2/layout/IconLabelList"/>
    <dgm:cxn modelId="{F1844310-5B91-4ED0-81F1-2301A6409B4C}" type="presParOf" srcId="{2013E8D4-07E0-4285-A2D3-3BD79C303EAE}" destId="{7AA931AF-DEBE-4811-906E-26C9BB7B0108}" srcOrd="0" destOrd="0" presId="urn:microsoft.com/office/officeart/2018/2/layout/IconLabelList"/>
    <dgm:cxn modelId="{A2FD71BA-04E3-49CD-8E8E-5CD552C0534A}" type="presParOf" srcId="{2013E8D4-07E0-4285-A2D3-3BD79C303EAE}" destId="{0DD1FAFA-7F8C-437F-88CE-9550BD4071D9}" srcOrd="1" destOrd="0" presId="urn:microsoft.com/office/officeart/2018/2/layout/IconLabelList"/>
    <dgm:cxn modelId="{29DBC9BC-3B8E-450A-ACB3-5F3FF8543DFF}" type="presParOf" srcId="{2013E8D4-07E0-4285-A2D3-3BD79C303EAE}" destId="{8700C47E-EE3B-489A-A004-B464277E48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47551-7A55-47FA-8E44-F95C25E4ADC6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ABE21-B032-4DE0-932D-5628ABCA7361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7DC11-CF79-4BD5-BAE7-BCCDAA0B4245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Week 1: Soft vs Technical Skills</a:t>
          </a:r>
        </a:p>
      </dsp:txBody>
      <dsp:txXfrm>
        <a:off x="1844034" y="682"/>
        <a:ext cx="4401230" cy="1596566"/>
      </dsp:txXfrm>
    </dsp:sp>
    <dsp:sp modelId="{A0AFAD84-1F76-437F-A5C3-3C44F85C1284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6FB69-43DF-4409-A19B-5DFE3E28E3CF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C2221-6EBA-4A85-BC90-4E77844B81B3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"</a:t>
          </a:r>
          <a:r>
            <a:rPr lang="en-US" sz="2500" kern="1200" dirty="0" err="1"/>
            <a:t>Kendinizi</a:t>
          </a:r>
          <a:r>
            <a:rPr lang="en-US" sz="2500" kern="1200" dirty="0"/>
            <a:t> </a:t>
          </a:r>
          <a:r>
            <a:rPr lang="en-US" sz="2500" kern="1200" dirty="0" err="1"/>
            <a:t>satmadan</a:t>
          </a:r>
          <a:r>
            <a:rPr lang="en-US" sz="2500" kern="1200" dirty="0"/>
            <a:t> </a:t>
          </a:r>
          <a:r>
            <a:rPr lang="en-US" sz="2500" kern="1200" dirty="0" err="1"/>
            <a:t>önce</a:t>
          </a:r>
          <a:r>
            <a:rPr lang="en-US" sz="2500" kern="1200" dirty="0"/>
            <a:t> </a:t>
          </a:r>
          <a:r>
            <a:rPr lang="en-US" sz="2500" kern="1200" dirty="0" err="1"/>
            <a:t>kendinizi</a:t>
          </a:r>
          <a:r>
            <a:rPr lang="en-US" sz="2500" kern="1200" dirty="0"/>
            <a:t> </a:t>
          </a:r>
          <a:r>
            <a:rPr lang="en-US" sz="2500" kern="1200" dirty="0" err="1"/>
            <a:t>tanıyın</a:t>
          </a:r>
          <a:r>
            <a:rPr lang="en-US" sz="2500" kern="1200" dirty="0"/>
            <a:t>"</a:t>
          </a:r>
        </a:p>
      </dsp:txBody>
      <dsp:txXfrm>
        <a:off x="1844034" y="1996390"/>
        <a:ext cx="4401230" cy="1596566"/>
      </dsp:txXfrm>
    </dsp:sp>
    <dsp:sp modelId="{354B156B-3660-4CCA-A14A-D8D7D9031789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D4B85-5CC4-4FD2-971E-54B2CCD3DFD8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751B0-6C2C-48E2-A784-A87A860A6E71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Presented by: Imran Shahriar</a:t>
          </a:r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ECD1F-7AD2-4DFA-BB98-23B20C879B7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B275C-7D07-4B69-86FE-A823C80874A3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Presentation will be given in English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Sunumu</a:t>
          </a:r>
          <a:r>
            <a:rPr lang="en-US" sz="4000" kern="1200" dirty="0"/>
            <a:t> </a:t>
          </a:r>
          <a:r>
            <a:rPr lang="en-US" sz="4000" kern="1200" dirty="0" err="1"/>
            <a:t>İngilizcede</a:t>
          </a:r>
          <a:r>
            <a:rPr lang="en-US" sz="4000" kern="1200" dirty="0"/>
            <a:t> </a:t>
          </a:r>
          <a:r>
            <a:rPr lang="en-US" sz="4000" kern="1200" dirty="0" err="1"/>
            <a:t>verilecektir</a:t>
          </a:r>
          <a:endParaRPr lang="en-US" sz="4000" kern="1200" dirty="0"/>
        </a:p>
      </dsp:txBody>
      <dsp:txXfrm>
        <a:off x="0" y="0"/>
        <a:ext cx="6291714" cy="2765367"/>
      </dsp:txXfrm>
    </dsp:sp>
    <dsp:sp modelId="{D029AB36-0ED4-436C-8330-48E9719E2BAA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DD09A-F60C-4A75-B5EA-7E3AF1AAEF70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just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If you have question, feel free to ask in English</a:t>
          </a:r>
        </a:p>
        <a:p>
          <a:pPr marL="0" lvl="0" indent="0" algn="just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Sorularınız</a:t>
          </a:r>
          <a:r>
            <a:rPr lang="en-US" sz="4000" kern="1200" dirty="0"/>
            <a:t> </a:t>
          </a:r>
          <a:r>
            <a:rPr lang="en-US" sz="4000" kern="1200" dirty="0" err="1"/>
            <a:t>varsa</a:t>
          </a:r>
          <a:r>
            <a:rPr lang="en-US" sz="4000" kern="1200" dirty="0"/>
            <a:t> </a:t>
          </a:r>
          <a:r>
            <a:rPr lang="en-US" sz="4000" kern="1200" dirty="0" err="1"/>
            <a:t>Türkçede</a:t>
          </a:r>
          <a:r>
            <a:rPr lang="en-US" sz="4000" kern="1200" dirty="0"/>
            <a:t> </a:t>
          </a:r>
          <a:r>
            <a:rPr lang="en-US" sz="4000" kern="1200" dirty="0" err="1"/>
            <a:t>sormaktan</a:t>
          </a:r>
          <a:r>
            <a:rPr lang="en-US" sz="4000" kern="1200" dirty="0"/>
            <a:t> </a:t>
          </a:r>
          <a:r>
            <a:rPr lang="en-US" sz="4000" kern="1200" dirty="0" err="1"/>
            <a:t>çekinmeyiniz</a:t>
          </a:r>
          <a:endParaRPr lang="en-US" sz="4000" kern="1200" dirty="0"/>
        </a:p>
      </dsp:txBody>
      <dsp:txXfrm>
        <a:off x="0" y="2765367"/>
        <a:ext cx="6291714" cy="2765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5ACD0-06AD-4F8E-A44B-363DCE470A17}">
      <dsp:nvSpPr>
        <dsp:cNvPr id="0" name=""/>
        <dsp:cNvSpPr/>
      </dsp:nvSpPr>
      <dsp:spPr>
        <a:xfrm>
          <a:off x="0" y="2279"/>
          <a:ext cx="7021773" cy="11555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D7A36-F284-4481-88DA-7BACC23B0BA0}">
      <dsp:nvSpPr>
        <dsp:cNvPr id="0" name=""/>
        <dsp:cNvSpPr/>
      </dsp:nvSpPr>
      <dsp:spPr>
        <a:xfrm>
          <a:off x="349541" y="262269"/>
          <a:ext cx="635529" cy="635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30FEA-E277-4C71-A0B5-4792039E09A0}">
      <dsp:nvSpPr>
        <dsp:cNvPr id="0" name=""/>
        <dsp:cNvSpPr/>
      </dsp:nvSpPr>
      <dsp:spPr>
        <a:xfrm>
          <a:off x="1334612" y="2279"/>
          <a:ext cx="5687160" cy="115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91" tIns="122291" rIns="122291" bIns="122291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Understand the difference between soft and technical skills</a:t>
          </a:r>
        </a:p>
      </dsp:txBody>
      <dsp:txXfrm>
        <a:off x="1334612" y="2279"/>
        <a:ext cx="5687160" cy="1155508"/>
      </dsp:txXfrm>
    </dsp:sp>
    <dsp:sp modelId="{3F9321F0-7585-45D7-B05E-7D11E623C627}">
      <dsp:nvSpPr>
        <dsp:cNvPr id="0" name=""/>
        <dsp:cNvSpPr/>
      </dsp:nvSpPr>
      <dsp:spPr>
        <a:xfrm>
          <a:off x="0" y="1446665"/>
          <a:ext cx="7021773" cy="11555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FC37A-4A8B-48BC-A83B-4023C2EE7886}">
      <dsp:nvSpPr>
        <dsp:cNvPr id="0" name=""/>
        <dsp:cNvSpPr/>
      </dsp:nvSpPr>
      <dsp:spPr>
        <a:xfrm>
          <a:off x="349541" y="1706654"/>
          <a:ext cx="635529" cy="635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203A0-DEC7-46AE-8EA8-60706E0A4170}">
      <dsp:nvSpPr>
        <dsp:cNvPr id="0" name=""/>
        <dsp:cNvSpPr/>
      </dsp:nvSpPr>
      <dsp:spPr>
        <a:xfrm>
          <a:off x="1334612" y="1446665"/>
          <a:ext cx="5687160" cy="115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91" tIns="122291" rIns="122291" bIns="122291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Reflect on your own strengths</a:t>
          </a:r>
        </a:p>
      </dsp:txBody>
      <dsp:txXfrm>
        <a:off x="1334612" y="1446665"/>
        <a:ext cx="5687160" cy="1155508"/>
      </dsp:txXfrm>
    </dsp:sp>
    <dsp:sp modelId="{12BA7754-B2F8-4A13-8431-796C183D2ACF}">
      <dsp:nvSpPr>
        <dsp:cNvPr id="0" name=""/>
        <dsp:cNvSpPr/>
      </dsp:nvSpPr>
      <dsp:spPr>
        <a:xfrm>
          <a:off x="0" y="2891050"/>
          <a:ext cx="7021773" cy="11555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A84CE-62EF-43E4-83BF-C8502C69694C}">
      <dsp:nvSpPr>
        <dsp:cNvPr id="0" name=""/>
        <dsp:cNvSpPr/>
      </dsp:nvSpPr>
      <dsp:spPr>
        <a:xfrm>
          <a:off x="349541" y="3151039"/>
          <a:ext cx="635529" cy="635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D9B27-17BD-469C-80F9-3F3A06B80183}">
      <dsp:nvSpPr>
        <dsp:cNvPr id="0" name=""/>
        <dsp:cNvSpPr/>
      </dsp:nvSpPr>
      <dsp:spPr>
        <a:xfrm>
          <a:off x="1334612" y="2891050"/>
          <a:ext cx="5687160" cy="115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91" tIns="122291" rIns="122291" bIns="122291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Learn how to express your skills clearly on CVs and LinkedIn</a:t>
          </a:r>
        </a:p>
      </dsp:txBody>
      <dsp:txXfrm>
        <a:off x="1334612" y="2891050"/>
        <a:ext cx="5687160" cy="1155508"/>
      </dsp:txXfrm>
    </dsp:sp>
    <dsp:sp modelId="{7507AC58-F010-45EF-B0EE-4F545A0C2CBE}">
      <dsp:nvSpPr>
        <dsp:cNvPr id="0" name=""/>
        <dsp:cNvSpPr/>
      </dsp:nvSpPr>
      <dsp:spPr>
        <a:xfrm>
          <a:off x="0" y="4335435"/>
          <a:ext cx="7021773" cy="11555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E4036-F2D7-4A48-AF9F-FF8685F40E60}">
      <dsp:nvSpPr>
        <dsp:cNvPr id="0" name=""/>
        <dsp:cNvSpPr/>
      </dsp:nvSpPr>
      <dsp:spPr>
        <a:xfrm>
          <a:off x="349541" y="4595425"/>
          <a:ext cx="635529" cy="6355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02836-D336-4762-94FE-BA61B4489B88}">
      <dsp:nvSpPr>
        <dsp:cNvPr id="0" name=""/>
        <dsp:cNvSpPr/>
      </dsp:nvSpPr>
      <dsp:spPr>
        <a:xfrm>
          <a:off x="1334612" y="4335435"/>
          <a:ext cx="5687160" cy="1155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91" tIns="122291" rIns="122291" bIns="122291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Set the stage for personal branding</a:t>
          </a:r>
        </a:p>
      </dsp:txBody>
      <dsp:txXfrm>
        <a:off x="1334612" y="4335435"/>
        <a:ext cx="5687160" cy="11555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CCCC0-F2DF-4A3F-A78D-AC90C4EA4F52}">
      <dsp:nvSpPr>
        <dsp:cNvPr id="0" name=""/>
        <dsp:cNvSpPr/>
      </dsp:nvSpPr>
      <dsp:spPr>
        <a:xfrm>
          <a:off x="1384184" y="23836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7162F-4C17-41F8-886C-74051F660121}">
      <dsp:nvSpPr>
        <dsp:cNvPr id="0" name=""/>
        <dsp:cNvSpPr/>
      </dsp:nvSpPr>
      <dsp:spPr>
        <a:xfrm>
          <a:off x="196184" y="2628686"/>
          <a:ext cx="4320000" cy="171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If you could be hired tomorrow for your dream job, what would it be?</a:t>
          </a:r>
        </a:p>
      </dsp:txBody>
      <dsp:txXfrm>
        <a:off x="196184" y="2628686"/>
        <a:ext cx="4320000" cy="1711773"/>
      </dsp:txXfrm>
    </dsp:sp>
    <dsp:sp modelId="{D1B8B2A9-BEFE-42C4-BF32-7933ECB53E92}">
      <dsp:nvSpPr>
        <dsp:cNvPr id="0" name=""/>
        <dsp:cNvSpPr/>
      </dsp:nvSpPr>
      <dsp:spPr>
        <a:xfrm>
          <a:off x="6460184" y="3119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12353-4FED-4756-8DB7-24248E1D5EB5}">
      <dsp:nvSpPr>
        <dsp:cNvPr id="0" name=""/>
        <dsp:cNvSpPr/>
      </dsp:nvSpPr>
      <dsp:spPr>
        <a:xfrm>
          <a:off x="5272184" y="2849391"/>
          <a:ext cx="4320000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One-sentence answers from participants</a:t>
          </a:r>
        </a:p>
      </dsp:txBody>
      <dsp:txXfrm>
        <a:off x="5272184" y="2849391"/>
        <a:ext cx="4320000" cy="141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12E90-0F60-456A-A2D7-46F467B17D98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Write down 3 technical skills you have</a:t>
          </a:r>
        </a:p>
      </dsp:txBody>
      <dsp:txXfrm>
        <a:off x="0" y="1653508"/>
        <a:ext cx="3286125" cy="2610802"/>
      </dsp:txXfrm>
    </dsp:sp>
    <dsp:sp modelId="{BF8E2B69-A0F1-4822-9167-DD26F7D6A4B4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0CF07FAA-1B4E-4193-AAC4-B8F7FF8F8B07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gradFill rotWithShape="0">
          <a:gsLst>
            <a:gs pos="0">
              <a:schemeClr val="accent2">
                <a:hueOff val="1288723"/>
                <a:satOff val="-3699"/>
                <a:lumOff val="-5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88723"/>
                <a:satOff val="-3699"/>
                <a:lumOff val="-5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88723"/>
                <a:satOff val="-3699"/>
                <a:lumOff val="-5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B78B69-D26A-4A7E-BBFE-2950F914D8F5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Write down 3 soft skills you’re proud of</a:t>
          </a:r>
        </a:p>
      </dsp:txBody>
      <dsp:txXfrm>
        <a:off x="3614737" y="1653508"/>
        <a:ext cx="3286125" cy="2610802"/>
      </dsp:txXfrm>
    </dsp:sp>
    <dsp:sp modelId="{E1311D38-E925-4832-B713-AD19154749B3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2">
                <a:hueOff val="2577445"/>
                <a:satOff val="-7397"/>
                <a:lumOff val="-118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577445"/>
                <a:satOff val="-7397"/>
                <a:lumOff val="-118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577445"/>
                <a:satOff val="-7397"/>
                <a:lumOff val="-118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EB18DD5A-FFF8-4634-A773-0643F08F025E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gradFill rotWithShape="0">
          <a:gsLst>
            <a:gs pos="0">
              <a:schemeClr val="accent2">
                <a:hueOff val="3866169"/>
                <a:satOff val="-11096"/>
                <a:lumOff val="-17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866169"/>
                <a:satOff val="-11096"/>
                <a:lumOff val="-17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866169"/>
                <a:satOff val="-11096"/>
                <a:lumOff val="-17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FD8D31-0C65-478B-8F06-A582E10D8E6E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Share one of each with the group or a </a:t>
          </a:r>
          <a:r>
            <a:rPr lang="en-US" sz="3200" kern="1200" dirty="0" err="1"/>
            <a:t>neighbour</a:t>
          </a:r>
          <a:endParaRPr lang="en-US" sz="3200" kern="1200" dirty="0"/>
        </a:p>
      </dsp:txBody>
      <dsp:txXfrm>
        <a:off x="7229475" y="1653508"/>
        <a:ext cx="3286125" cy="2610802"/>
      </dsp:txXfrm>
    </dsp:sp>
    <dsp:sp modelId="{60002075-D746-42EF-B791-6E3052815895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2">
                <a:hueOff val="5154891"/>
                <a:satOff val="-14794"/>
                <a:lumOff val="-236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154891"/>
                <a:satOff val="-14794"/>
                <a:lumOff val="-236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154891"/>
                <a:satOff val="-14794"/>
                <a:lumOff val="-236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E4C8FE62-3FE4-46E2-9AEF-FE2E1A1F64BE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F157D-68D3-4BF2-90E2-4B3A3866A4AA}">
      <dsp:nvSpPr>
        <dsp:cNvPr id="0" name=""/>
        <dsp:cNvSpPr/>
      </dsp:nvSpPr>
      <dsp:spPr>
        <a:xfrm>
          <a:off x="0" y="1036873"/>
          <a:ext cx="2765325" cy="1755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718F8-E7E3-4C5B-8C47-749A956BC9E8}">
      <dsp:nvSpPr>
        <dsp:cNvPr id="0" name=""/>
        <dsp:cNvSpPr/>
      </dsp:nvSpPr>
      <dsp:spPr>
        <a:xfrm>
          <a:off x="307258" y="1328768"/>
          <a:ext cx="2765325" cy="1755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Pick 1 skill and explain it in 2 sentences</a:t>
          </a:r>
        </a:p>
      </dsp:txBody>
      <dsp:txXfrm>
        <a:off x="358689" y="1380199"/>
        <a:ext cx="2662463" cy="1653119"/>
      </dsp:txXfrm>
    </dsp:sp>
    <dsp:sp modelId="{F1464A84-01CD-4A8D-94EF-D0DA2CD42273}">
      <dsp:nvSpPr>
        <dsp:cNvPr id="0" name=""/>
        <dsp:cNvSpPr/>
      </dsp:nvSpPr>
      <dsp:spPr>
        <a:xfrm>
          <a:off x="3379842" y="1036873"/>
          <a:ext cx="2765325" cy="1755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27DC4-2E27-4087-985A-EF57FCCA2D1B}">
      <dsp:nvSpPr>
        <dsp:cNvPr id="0" name=""/>
        <dsp:cNvSpPr/>
      </dsp:nvSpPr>
      <dsp:spPr>
        <a:xfrm>
          <a:off x="3687100" y="1328768"/>
          <a:ext cx="2765325" cy="1755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You will share</a:t>
          </a:r>
        </a:p>
      </dsp:txBody>
      <dsp:txXfrm>
        <a:off x="3738531" y="1380199"/>
        <a:ext cx="2662463" cy="1653119"/>
      </dsp:txXfrm>
    </dsp:sp>
    <dsp:sp modelId="{CFA33221-3154-420B-970E-A8223714473F}">
      <dsp:nvSpPr>
        <dsp:cNvPr id="0" name=""/>
        <dsp:cNvSpPr/>
      </dsp:nvSpPr>
      <dsp:spPr>
        <a:xfrm>
          <a:off x="6759684" y="1036873"/>
          <a:ext cx="2765325" cy="1755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089FE-6AC0-400C-969C-79E57A812550}">
      <dsp:nvSpPr>
        <dsp:cNvPr id="0" name=""/>
        <dsp:cNvSpPr/>
      </dsp:nvSpPr>
      <dsp:spPr>
        <a:xfrm>
          <a:off x="7066943" y="1328768"/>
          <a:ext cx="2765325" cy="1755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Clarity, impact, and relevance</a:t>
          </a:r>
        </a:p>
      </dsp:txBody>
      <dsp:txXfrm>
        <a:off x="7118374" y="1380199"/>
        <a:ext cx="2662463" cy="16531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9A5E8-1C04-4214-A1CC-E4977FC3E17D}">
      <dsp:nvSpPr>
        <dsp:cNvPr id="0" name=""/>
        <dsp:cNvSpPr/>
      </dsp:nvSpPr>
      <dsp:spPr>
        <a:xfrm>
          <a:off x="0" y="666"/>
          <a:ext cx="6950930" cy="15603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1AC2-8214-4698-A323-D2E2A98E0239}">
      <dsp:nvSpPr>
        <dsp:cNvPr id="0" name=""/>
        <dsp:cNvSpPr/>
      </dsp:nvSpPr>
      <dsp:spPr>
        <a:xfrm>
          <a:off x="472002" y="351742"/>
          <a:ext cx="858185" cy="8581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B9E28-AB68-4518-8E8C-DDFC38A6E062}">
      <dsp:nvSpPr>
        <dsp:cNvPr id="0" name=""/>
        <dsp:cNvSpPr/>
      </dsp:nvSpPr>
      <dsp:spPr>
        <a:xfrm>
          <a:off x="1802189" y="666"/>
          <a:ext cx="5148740" cy="156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36" tIns="165136" rIns="165136" bIns="1651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 STAR format: Situation, Task, Action, Result (Week 2)</a:t>
          </a:r>
        </a:p>
      </dsp:txBody>
      <dsp:txXfrm>
        <a:off x="1802189" y="666"/>
        <a:ext cx="5148740" cy="1560337"/>
      </dsp:txXfrm>
    </dsp:sp>
    <dsp:sp modelId="{E7F2298C-68E7-4BE9-A934-8621A8A6FCCB}">
      <dsp:nvSpPr>
        <dsp:cNvPr id="0" name=""/>
        <dsp:cNvSpPr/>
      </dsp:nvSpPr>
      <dsp:spPr>
        <a:xfrm>
          <a:off x="0" y="1951088"/>
          <a:ext cx="6950930" cy="15603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288BE-8758-4CD9-BBD2-D299BF405282}">
      <dsp:nvSpPr>
        <dsp:cNvPr id="0" name=""/>
        <dsp:cNvSpPr/>
      </dsp:nvSpPr>
      <dsp:spPr>
        <a:xfrm>
          <a:off x="472002" y="2302164"/>
          <a:ext cx="858185" cy="8581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E22F4-852D-46D9-9D8A-6B438D63E635}">
      <dsp:nvSpPr>
        <dsp:cNvPr id="0" name=""/>
        <dsp:cNvSpPr/>
      </dsp:nvSpPr>
      <dsp:spPr>
        <a:xfrm>
          <a:off x="1802189" y="1951088"/>
          <a:ext cx="5148740" cy="156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36" tIns="165136" rIns="165136" bIns="1651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Start with action verbs: Led, Built, Designed, Managed</a:t>
          </a:r>
        </a:p>
      </dsp:txBody>
      <dsp:txXfrm>
        <a:off x="1802189" y="1951088"/>
        <a:ext cx="5148740" cy="1560337"/>
      </dsp:txXfrm>
    </dsp:sp>
    <dsp:sp modelId="{B206EC7B-0CD9-46A3-BC5D-2A7C2748D852}">
      <dsp:nvSpPr>
        <dsp:cNvPr id="0" name=""/>
        <dsp:cNvSpPr/>
      </dsp:nvSpPr>
      <dsp:spPr>
        <a:xfrm>
          <a:off x="0" y="3901509"/>
          <a:ext cx="6950930" cy="15603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A701A-C13B-4FEF-AE31-5544703785BD}">
      <dsp:nvSpPr>
        <dsp:cNvPr id="0" name=""/>
        <dsp:cNvSpPr/>
      </dsp:nvSpPr>
      <dsp:spPr>
        <a:xfrm>
          <a:off x="472002" y="4252585"/>
          <a:ext cx="858185" cy="8581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5B418-2756-49AE-9AC1-4EC9C8B29391}">
      <dsp:nvSpPr>
        <dsp:cNvPr id="0" name=""/>
        <dsp:cNvSpPr/>
      </dsp:nvSpPr>
      <dsp:spPr>
        <a:xfrm>
          <a:off x="1802189" y="3901509"/>
          <a:ext cx="5148740" cy="156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36" tIns="165136" rIns="165136" bIns="1651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Example: 'Led a team of 3 to build a mobile app in Python, reducing workload by 40%'</a:t>
          </a:r>
        </a:p>
      </dsp:txBody>
      <dsp:txXfrm>
        <a:off x="1802189" y="3901509"/>
        <a:ext cx="5148740" cy="15603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528B1-CEE2-4289-9FE6-2B2B049F19A6}">
      <dsp:nvSpPr>
        <dsp:cNvPr id="0" name=""/>
        <dsp:cNvSpPr/>
      </dsp:nvSpPr>
      <dsp:spPr>
        <a:xfrm>
          <a:off x="926211" y="594188"/>
          <a:ext cx="1250690" cy="1250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D2F48-2B9E-4C38-9A35-841F39E48D27}">
      <dsp:nvSpPr>
        <dsp:cNvPr id="0" name=""/>
        <dsp:cNvSpPr/>
      </dsp:nvSpPr>
      <dsp:spPr>
        <a:xfrm>
          <a:off x="161900" y="2336872"/>
          <a:ext cx="277931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Soft and technical skills go hand-in-hand</a:t>
          </a:r>
        </a:p>
      </dsp:txBody>
      <dsp:txXfrm>
        <a:off x="161900" y="2336872"/>
        <a:ext cx="2779312" cy="1536328"/>
      </dsp:txXfrm>
    </dsp:sp>
    <dsp:sp modelId="{9B9D85CE-E8BF-48B8-BB8C-4CDDCCB6ACAA}">
      <dsp:nvSpPr>
        <dsp:cNvPr id="0" name=""/>
        <dsp:cNvSpPr/>
      </dsp:nvSpPr>
      <dsp:spPr>
        <a:xfrm>
          <a:off x="4191903" y="594188"/>
          <a:ext cx="1250690" cy="1250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7B058-860E-4795-89AB-97A67DB48DDF}">
      <dsp:nvSpPr>
        <dsp:cNvPr id="0" name=""/>
        <dsp:cNvSpPr/>
      </dsp:nvSpPr>
      <dsp:spPr>
        <a:xfrm>
          <a:off x="3427592" y="2336872"/>
          <a:ext cx="277931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Homework: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Your list of hard skills and soft skills based on our format</a:t>
          </a:r>
        </a:p>
      </dsp:txBody>
      <dsp:txXfrm>
        <a:off x="3427592" y="2336872"/>
        <a:ext cx="2779312" cy="1536328"/>
      </dsp:txXfrm>
    </dsp:sp>
    <dsp:sp modelId="{7AA931AF-DEBE-4811-906E-26C9BB7B0108}">
      <dsp:nvSpPr>
        <dsp:cNvPr id="0" name=""/>
        <dsp:cNvSpPr/>
      </dsp:nvSpPr>
      <dsp:spPr>
        <a:xfrm>
          <a:off x="7457595" y="594188"/>
          <a:ext cx="1250690" cy="1250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0C47E-EE3B-489A-A004-B464277E48A8}">
      <dsp:nvSpPr>
        <dsp:cNvPr id="0" name=""/>
        <dsp:cNvSpPr/>
      </dsp:nvSpPr>
      <dsp:spPr>
        <a:xfrm>
          <a:off x="6693284" y="2336872"/>
          <a:ext cx="277931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Next week’s session: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Writing CVs and Resume</a:t>
          </a:r>
        </a:p>
      </dsp:txBody>
      <dsp:txXfrm>
        <a:off x="6693284" y="2336872"/>
        <a:ext cx="2779312" cy="1536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B257-9A53-43C6-A422-E2C4B39596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AFA1-85A4-4B59-A7F2-DC8BFFCD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B257-9A53-43C6-A422-E2C4B39596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AFA1-85A4-4B59-A7F2-DC8BFFCD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B257-9A53-43C6-A422-E2C4B39596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AFA1-85A4-4B59-A7F2-DC8BFFCD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7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D456-7E05-6FBE-5E48-4A86EC24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CB3BA-DAE4-DD3E-8252-54B3C3336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2304-C610-6792-86C6-255E6995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B257-9A53-43C6-A422-E2C4B39596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1E62-FB11-C1C0-C5BE-A107655D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F2E8-CFE1-CE18-49BB-F505A66A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AFA1-85A4-4B59-A7F2-DC8BFFCD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8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B257-9A53-43C6-A422-E2C4B39596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AFA1-85A4-4B59-A7F2-DC8BFFCD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2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B257-9A53-43C6-A422-E2C4B39596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AFA1-85A4-4B59-A7F2-DC8BFFCD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B257-9A53-43C6-A422-E2C4B39596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AFA1-85A4-4B59-A7F2-DC8BFFCD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3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B257-9A53-43C6-A422-E2C4B39596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AFA1-85A4-4B59-A7F2-DC8BFFCD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B257-9A53-43C6-A422-E2C4B39596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AFA1-85A4-4B59-A7F2-DC8BFFCD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0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B257-9A53-43C6-A422-E2C4B39596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AFA1-85A4-4B59-A7F2-DC8BFFCD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6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B257-9A53-43C6-A422-E2C4B39596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AFA1-85A4-4B59-A7F2-DC8BFFCD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8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B257-9A53-43C6-A422-E2C4B39596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AFA1-85A4-4B59-A7F2-DC8BFFCD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6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34B257-9A53-43C6-A422-E2C4B395969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50AFA1-85A4-4B59-A7F2-DC8BFFCD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D4D8A-FBAC-084D-8BC6-CA47FECE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LinkedIn + CV Workshop Series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ext Placeholder 2">
            <a:extLst>
              <a:ext uri="{FF2B5EF4-FFF2-40B4-BE49-F238E27FC236}">
                <a16:creationId xmlns:a16="http://schemas.microsoft.com/office/drawing/2014/main" id="{A87133F4-D727-D38D-E82E-D5491C77EB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053539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166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9A86-F8B3-27EF-09F3-AADE4C58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699" y="1118900"/>
            <a:ext cx="7533017" cy="658297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b="1">
                <a:solidFill>
                  <a:srgbClr val="FFFFFF"/>
                </a:solidFill>
              </a:rPr>
              <a:t>Map Your Skills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DF1CBB-65DB-5898-CF75-A809496E7411}"/>
              </a:ext>
            </a:extLst>
          </p:cNvPr>
          <p:cNvGrpSpPr/>
          <p:nvPr/>
        </p:nvGrpSpPr>
        <p:grpSpPr>
          <a:xfrm>
            <a:off x="1269242" y="1180531"/>
            <a:ext cx="9935570" cy="4749420"/>
            <a:chOff x="1529710" y="2505026"/>
            <a:chExt cx="9204276" cy="3720565"/>
          </a:xfrm>
        </p:grpSpPr>
        <p:sp>
          <p:nvSpPr>
            <p:cNvPr id="4" name="Rectangle 3" descr="Head with Gears">
              <a:extLst>
                <a:ext uri="{FF2B5EF4-FFF2-40B4-BE49-F238E27FC236}">
                  <a16:creationId xmlns:a16="http://schemas.microsoft.com/office/drawing/2014/main" id="{5C750112-E84D-63A4-4A67-61BF8F3116F3}"/>
                </a:ext>
              </a:extLst>
            </p:cNvPr>
            <p:cNvSpPr/>
            <p:nvPr/>
          </p:nvSpPr>
          <p:spPr>
            <a:xfrm>
              <a:off x="2661954" y="2539591"/>
              <a:ext cx="1908562" cy="1908562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C5285A5-41B8-6ADA-EE90-C611DAFEA9FB}"/>
                </a:ext>
              </a:extLst>
            </p:cNvPr>
            <p:cNvSpPr/>
            <p:nvPr/>
          </p:nvSpPr>
          <p:spPr>
            <a:xfrm>
              <a:off x="1529710" y="4476105"/>
              <a:ext cx="4241250" cy="1749486"/>
            </a:xfrm>
            <a:custGeom>
              <a:avLst/>
              <a:gdLst>
                <a:gd name="connsiteX0" fmla="*/ 0 w 4241250"/>
                <a:gd name="connsiteY0" fmla="*/ 0 h 849598"/>
                <a:gd name="connsiteX1" fmla="*/ 4241250 w 4241250"/>
                <a:gd name="connsiteY1" fmla="*/ 0 h 849598"/>
                <a:gd name="connsiteX2" fmla="*/ 4241250 w 4241250"/>
                <a:gd name="connsiteY2" fmla="*/ 849598 h 849598"/>
                <a:gd name="connsiteX3" fmla="*/ 0 w 4241250"/>
                <a:gd name="connsiteY3" fmla="*/ 849598 h 849598"/>
                <a:gd name="connsiteX4" fmla="*/ 0 w 4241250"/>
                <a:gd name="connsiteY4" fmla="*/ 0 h 84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1250" h="849598">
                  <a:moveTo>
                    <a:pt x="0" y="0"/>
                  </a:moveTo>
                  <a:lnTo>
                    <a:pt x="4241250" y="0"/>
                  </a:lnTo>
                  <a:lnTo>
                    <a:pt x="4241250" y="849598"/>
                  </a:lnTo>
                  <a:lnTo>
                    <a:pt x="0" y="8495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457200" indent="-457200" defTabSz="53340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600" dirty="0"/>
                <a:t>Skill </a:t>
              </a:r>
            </a:p>
            <a:p>
              <a:pPr marL="457200" indent="-457200" defTabSz="53340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600" dirty="0"/>
                <a:t>Where You Learned It </a:t>
              </a:r>
            </a:p>
            <a:p>
              <a:pPr marL="457200" indent="-457200" defTabSz="53340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600" dirty="0"/>
                <a:t>Where You Used It </a:t>
              </a:r>
            </a:p>
            <a:p>
              <a:pPr marL="457200" indent="-457200" defTabSz="53340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600" dirty="0"/>
                <a:t> What Resulted</a:t>
              </a:r>
            </a:p>
          </p:txBody>
        </p:sp>
        <p:sp>
          <p:nvSpPr>
            <p:cNvPr id="7" name="Rectangle 6" descr="Bar chart">
              <a:extLst>
                <a:ext uri="{FF2B5EF4-FFF2-40B4-BE49-F238E27FC236}">
                  <a16:creationId xmlns:a16="http://schemas.microsoft.com/office/drawing/2014/main" id="{6C98B669-503B-DEC1-6A52-30B933F24CF2}"/>
                </a:ext>
              </a:extLst>
            </p:cNvPr>
            <p:cNvSpPr/>
            <p:nvPr/>
          </p:nvSpPr>
          <p:spPr>
            <a:xfrm>
              <a:off x="7645423" y="2505026"/>
              <a:ext cx="1908562" cy="1908562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C203B-0ECB-D491-1A7C-C4B58DB4DC9E}"/>
                </a:ext>
              </a:extLst>
            </p:cNvPr>
            <p:cNvSpPr/>
            <p:nvPr/>
          </p:nvSpPr>
          <p:spPr>
            <a:xfrm>
              <a:off x="6492736" y="4471384"/>
              <a:ext cx="4241250" cy="987858"/>
            </a:xfrm>
            <a:custGeom>
              <a:avLst/>
              <a:gdLst>
                <a:gd name="connsiteX0" fmla="*/ 0 w 4241250"/>
                <a:gd name="connsiteY0" fmla="*/ 0 h 987858"/>
                <a:gd name="connsiteX1" fmla="*/ 4241250 w 4241250"/>
                <a:gd name="connsiteY1" fmla="*/ 0 h 987858"/>
                <a:gd name="connsiteX2" fmla="*/ 4241250 w 4241250"/>
                <a:gd name="connsiteY2" fmla="*/ 987858 h 987858"/>
                <a:gd name="connsiteX3" fmla="*/ 0 w 4241250"/>
                <a:gd name="connsiteY3" fmla="*/ 987858 h 987858"/>
                <a:gd name="connsiteX4" fmla="*/ 0 w 4241250"/>
                <a:gd name="connsiteY4" fmla="*/ 0 h 98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1250" h="987858">
                  <a:moveTo>
                    <a:pt x="0" y="0"/>
                  </a:moveTo>
                  <a:lnTo>
                    <a:pt x="4241250" y="0"/>
                  </a:lnTo>
                  <a:lnTo>
                    <a:pt x="4241250" y="987858"/>
                  </a:lnTo>
                  <a:lnTo>
                    <a:pt x="0" y="9878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457200" indent="-457200" defTabSz="53340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600" dirty="0"/>
                <a:t>Excel </a:t>
              </a:r>
            </a:p>
            <a:p>
              <a:pPr marL="457200" indent="-457200" defTabSz="53340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600" dirty="0"/>
                <a:t>University course </a:t>
              </a:r>
            </a:p>
            <a:p>
              <a:pPr marL="457200" indent="-457200" defTabSz="53340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600" dirty="0"/>
                <a:t>Internship </a:t>
              </a:r>
            </a:p>
            <a:p>
              <a:pPr marL="457200" indent="-457200" defTabSz="53340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600" dirty="0"/>
                <a:t>Automated reporting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99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C9056-1FF9-75EA-58E6-414D3CF9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My Hard/Technical Skills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B6F1E7-71B0-3C2A-09FF-28A7B07AA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1047"/>
              </p:ext>
            </p:extLst>
          </p:nvPr>
        </p:nvGraphicFramePr>
        <p:xfrm>
          <a:off x="643465" y="1588374"/>
          <a:ext cx="10905069" cy="5269626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{69012ECD-51FC-41F1-AA8D-1B2483CD663E}</a:tableStyleId>
              </a:tblPr>
              <a:tblGrid>
                <a:gridCol w="1362756">
                  <a:extLst>
                    <a:ext uri="{9D8B030D-6E8A-4147-A177-3AD203B41FA5}">
                      <a16:colId xmlns:a16="http://schemas.microsoft.com/office/drawing/2014/main" val="2147953681"/>
                    </a:ext>
                  </a:extLst>
                </a:gridCol>
                <a:gridCol w="1977261">
                  <a:extLst>
                    <a:ext uri="{9D8B030D-6E8A-4147-A177-3AD203B41FA5}">
                      <a16:colId xmlns:a16="http://schemas.microsoft.com/office/drawing/2014/main" val="1446493057"/>
                    </a:ext>
                  </a:extLst>
                </a:gridCol>
                <a:gridCol w="3561736">
                  <a:extLst>
                    <a:ext uri="{9D8B030D-6E8A-4147-A177-3AD203B41FA5}">
                      <a16:colId xmlns:a16="http://schemas.microsoft.com/office/drawing/2014/main" val="3841732024"/>
                    </a:ext>
                  </a:extLst>
                </a:gridCol>
                <a:gridCol w="4003316">
                  <a:extLst>
                    <a:ext uri="{9D8B030D-6E8A-4147-A177-3AD203B41FA5}">
                      <a16:colId xmlns:a16="http://schemas.microsoft.com/office/drawing/2014/main" val="58384398"/>
                    </a:ext>
                  </a:extLst>
                </a:gridCol>
              </a:tblGrid>
              <a:tr h="749326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solidFill>
                            <a:schemeClr val="tx1"/>
                          </a:solidFill>
                        </a:rPr>
                        <a:t>Skill</a:t>
                      </a: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0650" marR="48802" marT="85115" marB="851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Where You Learned It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0650" marR="48802" marT="85115" marB="85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Where You Used It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0650" marR="48802" marT="85115" marB="85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What Resulted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0650" marR="48802" marT="85115" marB="85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624568"/>
                  </a:ext>
                </a:extLst>
              </a:tr>
              <a:tr h="749326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0650" marR="48802" marT="85115" marB="851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Self-learning + Google Workshops</a:t>
                      </a:r>
                    </a:p>
                  </a:txBody>
                  <a:tcPr marL="110650" marR="48802" marT="85115" marB="85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SHM app, ML pipelines, data preprocessing</a:t>
                      </a:r>
                    </a:p>
                  </a:txBody>
                  <a:tcPr marL="110650" marR="48802" marT="85115" marB="85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Built real-time SHM discomfort alert tool; ML model for anomaly detection</a:t>
                      </a:r>
                    </a:p>
                  </a:txBody>
                  <a:tcPr marL="110650" marR="48802" marT="85115" marB="85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721247"/>
                  </a:ext>
                </a:extLst>
              </a:tr>
              <a:tr h="749326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Django + React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0650" marR="48802" marT="85115" marB="851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Self-taught + GDSC workshops</a:t>
                      </a:r>
                    </a:p>
                  </a:txBody>
                  <a:tcPr marL="110650" marR="48802" marT="85115" marB="85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Built frontend/backend for SHM app</a:t>
                      </a:r>
                    </a:p>
                  </a:txBody>
                  <a:tcPr marL="110650" marR="48802" marT="85115" marB="85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Published prototype for discomfort modeling based on ISO guidelines</a:t>
                      </a:r>
                    </a:p>
                  </a:txBody>
                  <a:tcPr marL="110650" marR="48802" marT="85115" marB="85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309367"/>
                  </a:ext>
                </a:extLst>
              </a:tr>
              <a:tr h="749326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AutoCAD &amp; Revit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0650" marR="48802" marT="85115" marB="851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UTM coursework + internships</a:t>
                      </a:r>
                    </a:p>
                  </a:txBody>
                  <a:tcPr marL="110650" marR="48802" marT="85115" marB="85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Site design and BIM modeling during M.H. Properties internship</a:t>
                      </a:r>
                    </a:p>
                  </a:txBody>
                  <a:tcPr marL="110650" marR="48802" marT="85115" marB="85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Created full-scale 9-storey layout and structural drawing sets</a:t>
                      </a:r>
                    </a:p>
                  </a:txBody>
                  <a:tcPr marL="110650" marR="48802" marT="85115" marB="85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435909"/>
                  </a:ext>
                </a:extLst>
              </a:tr>
              <a:tr h="103526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TensorFlow &amp; ML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0650" marR="48802" marT="85115" marB="851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Google courses + thesis research</a:t>
                      </a:r>
                    </a:p>
                  </a:txBody>
                  <a:tcPr marL="110650" marR="48802" marT="85115" marB="85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Time-series anomaly detection in SHM sensor data</a:t>
                      </a:r>
                    </a:p>
                  </a:txBody>
                  <a:tcPr marL="110650" marR="48802" marT="85115" marB="85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Built autoencoder and outlier detection models for discomfort prediction</a:t>
                      </a:r>
                    </a:p>
                  </a:txBody>
                  <a:tcPr marL="110650" marR="48802" marT="85115" marB="85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709712"/>
                  </a:ext>
                </a:extLst>
              </a:tr>
              <a:tr h="749326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SQL + Streamlit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0650" marR="48802" marT="85115" marB="851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Self-learning during app development</a:t>
                      </a:r>
                    </a:p>
                  </a:txBody>
                  <a:tcPr marL="110650" marR="48802" marT="85115" marB="85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Web-based discomfort visualization tool</a:t>
                      </a:r>
                    </a:p>
                  </a:txBody>
                  <a:tcPr marL="110650" marR="48802" marT="85115" marB="85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Enabled user-driven dashboards for live data monitoring in buildings</a:t>
                      </a:r>
                    </a:p>
                  </a:txBody>
                  <a:tcPr marL="110650" marR="48802" marT="85115" marB="85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177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78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02ECB-1CC1-2C99-7C88-E0DA20B9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My Soft Skills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897CB2-7E22-7590-0D7B-393734C20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02804"/>
              </p:ext>
            </p:extLst>
          </p:nvPr>
        </p:nvGraphicFramePr>
        <p:xfrm>
          <a:off x="643466" y="1583575"/>
          <a:ext cx="10905067" cy="5093412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825804">
                  <a:extLst>
                    <a:ext uri="{9D8B030D-6E8A-4147-A177-3AD203B41FA5}">
                      <a16:colId xmlns:a16="http://schemas.microsoft.com/office/drawing/2014/main" val="3478078932"/>
                    </a:ext>
                  </a:extLst>
                </a:gridCol>
                <a:gridCol w="2364225">
                  <a:extLst>
                    <a:ext uri="{9D8B030D-6E8A-4147-A177-3AD203B41FA5}">
                      <a16:colId xmlns:a16="http://schemas.microsoft.com/office/drawing/2014/main" val="663195894"/>
                    </a:ext>
                  </a:extLst>
                </a:gridCol>
                <a:gridCol w="3232554">
                  <a:extLst>
                    <a:ext uri="{9D8B030D-6E8A-4147-A177-3AD203B41FA5}">
                      <a16:colId xmlns:a16="http://schemas.microsoft.com/office/drawing/2014/main" val="575620361"/>
                    </a:ext>
                  </a:extLst>
                </a:gridCol>
                <a:gridCol w="3482484">
                  <a:extLst>
                    <a:ext uri="{9D8B030D-6E8A-4147-A177-3AD203B41FA5}">
                      <a16:colId xmlns:a16="http://schemas.microsoft.com/office/drawing/2014/main" val="3206352504"/>
                    </a:ext>
                  </a:extLst>
                </a:gridCol>
              </a:tblGrid>
              <a:tr h="458247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Skill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435" marR="38841" marT="70335" marB="70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Where You Learned It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435" marR="38841" marT="70335" marB="703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solidFill>
                            <a:schemeClr val="tx1"/>
                          </a:solidFill>
                        </a:rPr>
                        <a:t>Where You Used It</a:t>
                      </a: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38841" marT="70335" marB="703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What Resulted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435" marR="38841" marT="70335" marB="703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3445"/>
                  </a:ext>
                </a:extLst>
              </a:tr>
              <a:tr h="983546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Leadership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435" marR="38841" marT="70335" marB="70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Google DSC Lead, UNESCO UTM VP, peer tutoring roles</a:t>
                      </a:r>
                    </a:p>
                  </a:txBody>
                  <a:tcPr marL="91435" marR="38841" marT="70335" marB="703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Led workshops and GDSC events for 100+ students</a:t>
                      </a:r>
                    </a:p>
                  </a:txBody>
                  <a:tcPr marL="91435" marR="38841" marT="70335" marB="703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Built UTM’s tech-community culture, trained peers in coding and engineering tools</a:t>
                      </a:r>
                    </a:p>
                  </a:txBody>
                  <a:tcPr marL="91435" marR="38841" marT="70335" marB="703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63130"/>
                  </a:ext>
                </a:extLst>
              </a:tr>
              <a:tr h="720897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Communication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435" marR="38841" marT="70335" marB="70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GRE/IELTS teaching, public speaking</a:t>
                      </a:r>
                    </a:p>
                  </a:txBody>
                  <a:tcPr marL="91435" marR="38841" marT="70335" marB="703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Blog posts, conference paper presentations, interviews</a:t>
                      </a:r>
                    </a:p>
                  </a:txBody>
                  <a:tcPr marL="91435" marR="38841" marT="70335" marB="703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Developed persuasive SoPs, built international visibility</a:t>
                      </a:r>
                    </a:p>
                  </a:txBody>
                  <a:tcPr marL="91435" marR="38841" marT="70335" marB="703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64457"/>
                  </a:ext>
                </a:extLst>
              </a:tr>
              <a:tr h="720897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Resilience (Sabr)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435" marR="38841" marT="70335" marB="70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Job setbacks, funding rejections</a:t>
                      </a:r>
                    </a:p>
                  </a:txBody>
                  <a:tcPr marL="91435" marR="38841" marT="70335" marB="703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Re-strategized after denied MSc/PhD rounds in US application</a:t>
                      </a:r>
                    </a:p>
                  </a:txBody>
                  <a:tcPr marL="91435" marR="38841" marT="70335" marB="703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Pivoted to METU YTB and worked on research skills</a:t>
                      </a:r>
                    </a:p>
                  </a:txBody>
                  <a:tcPr marL="91435" marR="38841" marT="70335" marB="703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28913"/>
                  </a:ext>
                </a:extLst>
              </a:tr>
              <a:tr h="983546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Cross-cultural teamwork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435" marR="38841" marT="70335" marB="70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UNESCO UTM, GDSC UTM, YTB</a:t>
                      </a:r>
                    </a:p>
                  </a:txBody>
                  <a:tcPr marL="91435" marR="38841" marT="70335" marB="703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Collaborated with local and international teams in Türkiye, Malaysia, Bangladesh</a:t>
                      </a:r>
                    </a:p>
                  </a:txBody>
                  <a:tcPr marL="91435" marR="38841" marT="70335" marB="703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Delivered outcomes across language and academic barriers, like our session today</a:t>
                      </a:r>
                    </a:p>
                  </a:txBody>
                  <a:tcPr marL="91435" marR="38841" marT="70335" marB="703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720835"/>
                  </a:ext>
                </a:extLst>
              </a:tr>
              <a:tr h="983546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Mentorship &amp; Teaching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435" marR="38841" marT="70335" marB="70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IELTS/GRE teaching, university events</a:t>
                      </a:r>
                    </a:p>
                  </a:txBody>
                  <a:tcPr marL="91435" marR="38841" marT="70335" marB="703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Taught GRE, TOEFL, structural mechanics, coding, engineering tools</a:t>
                      </a:r>
                    </a:p>
                  </a:txBody>
                  <a:tcPr marL="91435" marR="38841" marT="70335" marB="703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Helped students improve scores, advise students, conduct workshops</a:t>
                      </a:r>
                    </a:p>
                  </a:txBody>
                  <a:tcPr marL="91435" marR="38841" marT="70335" marB="703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597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246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-up of a blue and green background&#10;&#10;AI-generated content may be incorrect.">
            <a:extLst>
              <a:ext uri="{FF2B5EF4-FFF2-40B4-BE49-F238E27FC236}">
                <a16:creationId xmlns:a16="http://schemas.microsoft.com/office/drawing/2014/main" id="{5782EC83-E1D9-3419-CC66-00055429DC2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3071" b="26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CA6CCC-FC5D-16FB-1775-9F348961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Your Skills Brainstorm</a:t>
            </a:r>
          </a:p>
        </p:txBody>
      </p:sp>
      <p:graphicFrame>
        <p:nvGraphicFramePr>
          <p:cNvPr id="15" name="Text Placeholder 2">
            <a:extLst>
              <a:ext uri="{FF2B5EF4-FFF2-40B4-BE49-F238E27FC236}">
                <a16:creationId xmlns:a16="http://schemas.microsoft.com/office/drawing/2014/main" id="{2B18D27A-EFB1-6CDF-9192-EF7851CC19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5873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4968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2FC5-C97D-7807-A101-7ED37CA1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121" y="502507"/>
            <a:ext cx="7629758" cy="1165860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3600" b="1" dirty="0"/>
              <a:t>2-Sentence Skill Pitch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B301E59-F8BF-958F-62BB-4DCC569E68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337268"/>
              </p:ext>
            </p:extLst>
          </p:nvPr>
        </p:nvGraphicFramePr>
        <p:xfrm>
          <a:off x="1154178" y="1576316"/>
          <a:ext cx="9832269" cy="4121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37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E42B-2050-14B9-1495-C17749F7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62" y="1009081"/>
            <a:ext cx="3432695" cy="3876817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3000" b="1" dirty="0"/>
              <a:t>Don’t List Skills, Show Them!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E3BF9CA-7474-A05C-B6D7-D1D642B0F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198049"/>
              </p:ext>
            </p:extLst>
          </p:nvPr>
        </p:nvGraphicFramePr>
        <p:xfrm>
          <a:off x="4077837" y="665331"/>
          <a:ext cx="6950930" cy="5462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35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1242-1233-C928-30AD-9DC4B633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699" y="1118900"/>
            <a:ext cx="7533017" cy="658297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b="1">
                <a:solidFill>
                  <a:srgbClr val="FFFFFF"/>
                </a:solidFill>
              </a:rPr>
              <a:t>Wrap-Up &amp; Homework</a:t>
            </a:r>
          </a:p>
        </p:txBody>
      </p:sp>
      <p:graphicFrame>
        <p:nvGraphicFramePr>
          <p:cNvPr id="23" name="Text Placeholder 2">
            <a:extLst>
              <a:ext uri="{FF2B5EF4-FFF2-40B4-BE49-F238E27FC236}">
                <a16:creationId xmlns:a16="http://schemas.microsoft.com/office/drawing/2014/main" id="{F79447AC-2856-6205-7E4B-AD915558C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52341"/>
              </p:ext>
            </p:extLst>
          </p:nvPr>
        </p:nvGraphicFramePr>
        <p:xfrm>
          <a:off x="1278751" y="1195305"/>
          <a:ext cx="9634498" cy="4467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598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392A9-5006-593D-6B21-E031C9F1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Connect </a:t>
            </a:r>
            <a:b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21B9C022-3F46-666B-508C-F2C880E1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4034"/>
          <a:stretch/>
        </p:blipFill>
        <p:spPr>
          <a:xfrm>
            <a:off x="733507" y="716373"/>
            <a:ext cx="5536001" cy="536650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842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7C7CE-C5BA-C995-3A04-19B7FC47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Medium of Instruction / Öğretim Dili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B89F4EF-C293-57F1-92C6-3823934A6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862990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43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8AD5C-AA39-F09B-FD63-AB2DB187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119" y="401614"/>
            <a:ext cx="4087505" cy="15783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About Me:</a:t>
            </a:r>
            <a:br>
              <a:rPr lang="en-US" sz="4000" dirty="0"/>
            </a:br>
            <a:r>
              <a:rPr lang="en-US" sz="4000" dirty="0"/>
              <a:t>Imran Shahriar</a:t>
            </a:r>
          </a:p>
        </p:txBody>
      </p:sp>
      <p:pic>
        <p:nvPicPr>
          <p:cNvPr id="5" name="Picture 4" descr="A person in a suit and tie&#10;&#10;AI-generated content may be incorrect.">
            <a:extLst>
              <a:ext uri="{FF2B5EF4-FFF2-40B4-BE49-F238E27FC236}">
                <a16:creationId xmlns:a16="http://schemas.microsoft.com/office/drawing/2014/main" id="{540BEE57-3DC8-2FD2-E0F0-31C7B02D4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52A3C-B5BA-E63E-F38F-5A6807948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2119" y="1883391"/>
            <a:ext cx="5104263" cy="478354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200" dirty="0"/>
              <a:t>MSc in Structural Engineering at </a:t>
            </a:r>
            <a:r>
              <a:rPr lang="en-US" sz="2200" b="1" dirty="0"/>
              <a:t>METU – </a:t>
            </a:r>
            <a:r>
              <a:rPr lang="en-US" sz="2200" dirty="0"/>
              <a:t>YTB Merit Scholar</a:t>
            </a:r>
          </a:p>
          <a:p>
            <a:r>
              <a:rPr lang="en-US" sz="2200" dirty="0"/>
              <a:t>BSc in Civil Engineering at </a:t>
            </a:r>
            <a:r>
              <a:rPr lang="en-US" sz="2200" b="1" dirty="0"/>
              <a:t>UTM Malaysia</a:t>
            </a:r>
          </a:p>
          <a:p>
            <a:pPr marL="0"/>
            <a:endParaRPr lang="en-US" sz="1000" dirty="0"/>
          </a:p>
          <a:p>
            <a:r>
              <a:rPr lang="en-US" sz="2200" dirty="0"/>
              <a:t>GRE/TOEFL Course Instructor @ PIE Academy</a:t>
            </a:r>
          </a:p>
          <a:p>
            <a:r>
              <a:rPr lang="en-US" sz="2200" dirty="0"/>
              <a:t>Site Engineer @ M.H. Properties</a:t>
            </a:r>
          </a:p>
          <a:p>
            <a:pPr marL="0"/>
            <a:endParaRPr lang="en-US" sz="1000" dirty="0"/>
          </a:p>
          <a:p>
            <a:r>
              <a:rPr lang="en-US" sz="2200" dirty="0"/>
              <a:t>Chapter Lead @ Google DSC UTM 2022/23</a:t>
            </a:r>
          </a:p>
          <a:p>
            <a:r>
              <a:rPr lang="en-US" sz="2200" dirty="0"/>
              <a:t>Vice President @ UNESCO UTM 2021/22</a:t>
            </a:r>
          </a:p>
        </p:txBody>
      </p:sp>
    </p:spTree>
    <p:extLst>
      <p:ext uri="{BB962C8B-B14F-4D97-AF65-F5344CB8AC3E}">
        <p14:creationId xmlns:p14="http://schemas.microsoft.com/office/powerpoint/2010/main" val="195301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1695-910C-FD13-8D78-BE26DC48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23" y="1901698"/>
            <a:ext cx="3058592" cy="282237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Course Overview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0FB1F5-DAB9-F8EB-43C2-98A889978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96806"/>
              </p:ext>
            </p:extLst>
          </p:nvPr>
        </p:nvGraphicFramePr>
        <p:xfrm>
          <a:off x="4106923" y="744466"/>
          <a:ext cx="7379902" cy="5247681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3452120">
                  <a:extLst>
                    <a:ext uri="{9D8B030D-6E8A-4147-A177-3AD203B41FA5}">
                      <a16:colId xmlns:a16="http://schemas.microsoft.com/office/drawing/2014/main" val="526045383"/>
                    </a:ext>
                  </a:extLst>
                </a:gridCol>
                <a:gridCol w="3927782">
                  <a:extLst>
                    <a:ext uri="{9D8B030D-6E8A-4147-A177-3AD203B41FA5}">
                      <a16:colId xmlns:a16="http://schemas.microsoft.com/office/drawing/2014/main" val="3568800192"/>
                    </a:ext>
                  </a:extLst>
                </a:gridCol>
              </a:tblGrid>
              <a:tr h="1025434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dirty="0">
                          <a:solidFill>
                            <a:schemeClr val="bg1"/>
                          </a:solidFill>
                        </a:rPr>
                        <a:t>Week No. </a:t>
                      </a:r>
                    </a:p>
                    <a:p>
                      <a:pPr algn="ctr"/>
                      <a:r>
                        <a:rPr lang="en-US" sz="2800" b="0" cap="none" spc="0" dirty="0">
                          <a:solidFill>
                            <a:schemeClr val="bg1"/>
                          </a:solidFill>
                        </a:rPr>
                        <a:t>(Thursday 7-8:30PM)</a:t>
                      </a:r>
                    </a:p>
                  </a:txBody>
                  <a:tcPr marL="135811" marR="147815" marT="104470" marB="10447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dirty="0">
                          <a:solidFill>
                            <a:schemeClr val="bg1"/>
                          </a:solidFill>
                        </a:rPr>
                        <a:t>Content</a:t>
                      </a:r>
                    </a:p>
                  </a:txBody>
                  <a:tcPr marL="135811" marR="147815" marT="104470" marB="10447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355846"/>
                  </a:ext>
                </a:extLst>
              </a:tr>
              <a:tr h="686847"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1 (24/04/2025)</a:t>
                      </a:r>
                    </a:p>
                  </a:txBody>
                  <a:tcPr marL="135811" marR="147815" marT="104470" marB="1044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 dirty="0">
                          <a:solidFill>
                            <a:schemeClr val="tx1"/>
                          </a:solidFill>
                        </a:rPr>
                        <a:t>Soft Skills vs Hard Skills</a:t>
                      </a:r>
                    </a:p>
                  </a:txBody>
                  <a:tcPr marL="135811" marR="147815" marT="104470" marB="1044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317993"/>
                  </a:ext>
                </a:extLst>
              </a:tr>
              <a:tr h="686847"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2 (08/05/2025)</a:t>
                      </a:r>
                    </a:p>
                  </a:txBody>
                  <a:tcPr marL="135811" marR="147815" marT="104470" marB="1044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 dirty="0">
                          <a:solidFill>
                            <a:schemeClr val="tx1"/>
                          </a:solidFill>
                        </a:rPr>
                        <a:t>CV/Resume</a:t>
                      </a:r>
                    </a:p>
                  </a:txBody>
                  <a:tcPr marL="135811" marR="147815" marT="104470" marB="1044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37243"/>
                  </a:ext>
                </a:extLst>
              </a:tr>
              <a:tr h="686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3 (15/05/2025)</a:t>
                      </a:r>
                    </a:p>
                  </a:txBody>
                  <a:tcPr marL="135811" marR="147815" marT="104470" marB="1044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 dirty="0">
                          <a:solidFill>
                            <a:schemeClr val="tx1"/>
                          </a:solidFill>
                        </a:rPr>
                        <a:t>LinkedIn</a:t>
                      </a:r>
                    </a:p>
                  </a:txBody>
                  <a:tcPr marL="135811" marR="147815" marT="104470" marB="1044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811829"/>
                  </a:ext>
                </a:extLst>
              </a:tr>
              <a:tr h="10254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4 (22/05/2025)</a:t>
                      </a:r>
                    </a:p>
                  </a:txBody>
                  <a:tcPr marL="135811" marR="147815" marT="104470" marB="1044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 dirty="0">
                          <a:solidFill>
                            <a:schemeClr val="tx1"/>
                          </a:solidFill>
                        </a:rPr>
                        <a:t>Building Online Personal Branding </a:t>
                      </a:r>
                    </a:p>
                  </a:txBody>
                  <a:tcPr marL="135811" marR="147815" marT="104470" marB="1044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62487"/>
                  </a:ext>
                </a:extLst>
              </a:tr>
              <a:tr h="10254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5 (29/05/2025)</a:t>
                      </a:r>
                    </a:p>
                  </a:txBody>
                  <a:tcPr marL="135811" marR="147815" marT="104470" marB="1044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 dirty="0">
                          <a:solidFill>
                            <a:schemeClr val="tx1"/>
                          </a:solidFill>
                        </a:rPr>
                        <a:t>Acing Job Applications &amp; Interviews</a:t>
                      </a:r>
                    </a:p>
                  </a:txBody>
                  <a:tcPr marL="135811" marR="147815" marT="104470" marB="1044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96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90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020E-5160-E4AB-6B9F-8FE012F0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81" y="1340234"/>
            <a:ext cx="3165892" cy="3996889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4000" b="1" dirty="0"/>
              <a:t>Today’s Goals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ED29641-3841-B920-FBAB-D4F3C89CA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9115544"/>
              </p:ext>
            </p:extLst>
          </p:nvPr>
        </p:nvGraphicFramePr>
        <p:xfrm>
          <a:off x="4483290" y="682388"/>
          <a:ext cx="7021773" cy="5493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91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8AF7-C721-405D-1EEA-C3E89AF5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600" y="835110"/>
            <a:ext cx="9594620" cy="146726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3600" b="1"/>
              <a:t>Icebreaker Prompt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6C46533-AAC5-A052-0269-193F9FC31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143070"/>
              </p:ext>
            </p:extLst>
          </p:nvPr>
        </p:nvGraphicFramePr>
        <p:xfrm>
          <a:off x="1498329" y="1937982"/>
          <a:ext cx="9788369" cy="4578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15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54BC-3526-824F-87C1-F1DE2F2C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61" y="614929"/>
            <a:ext cx="3485178" cy="1218390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b="1" dirty="0"/>
              <a:t>Technical Skills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E917F-B4E4-46E1-4AAE-47F37E2A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861" y="2274912"/>
            <a:ext cx="4944204" cy="2937681"/>
          </a:xfr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dirty="0"/>
              <a:t>Measurable and teachable abilities</a:t>
            </a:r>
            <a:endParaRPr lang="en-US" sz="750" dirty="0"/>
          </a:p>
          <a:p>
            <a:r>
              <a:rPr lang="en-US" dirty="0"/>
              <a:t>Often learned through coursework, certifications, or experience</a:t>
            </a:r>
            <a:endParaRPr lang="en-US" sz="750" dirty="0"/>
          </a:p>
          <a:p>
            <a:r>
              <a:rPr lang="en-US" sz="1800" dirty="0"/>
              <a:t>Examples</a:t>
            </a:r>
          </a:p>
          <a:p>
            <a:pPr lvl="1"/>
            <a:r>
              <a:rPr lang="en-US" sz="1500" dirty="0"/>
              <a:t>Programming</a:t>
            </a:r>
          </a:p>
          <a:p>
            <a:pPr lvl="1"/>
            <a:r>
              <a:rPr lang="en-US" sz="1500" dirty="0"/>
              <a:t>Excel</a:t>
            </a:r>
          </a:p>
          <a:p>
            <a:pPr lvl="1"/>
            <a:r>
              <a:rPr lang="en-US" sz="1500" dirty="0"/>
              <a:t>CAD</a:t>
            </a:r>
          </a:p>
          <a:p>
            <a:pPr lvl="1"/>
            <a:r>
              <a:rPr lang="en-US" sz="1500" dirty="0"/>
              <a:t>Data analysis</a:t>
            </a:r>
          </a:p>
          <a:p>
            <a:pPr lvl="1"/>
            <a:r>
              <a:rPr lang="en-US" sz="1500" dirty="0"/>
              <a:t>Lab techniques</a:t>
            </a:r>
          </a:p>
        </p:txBody>
      </p:sp>
      <p:pic>
        <p:nvPicPr>
          <p:cNvPr id="5" name="Picture 4" descr="Complex math formulas on a blackboard">
            <a:extLst>
              <a:ext uri="{FF2B5EF4-FFF2-40B4-BE49-F238E27FC236}">
                <a16:creationId xmlns:a16="http://schemas.microsoft.com/office/drawing/2014/main" id="{BA63A082-3D42-24FD-7572-941BF999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81" r="10557" b="-1"/>
          <a:stretch/>
        </p:blipFill>
        <p:spPr>
          <a:xfrm>
            <a:off x="6096001" y="857251"/>
            <a:ext cx="45771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0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850C-124D-72E0-0418-1C2243BE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302" y="677272"/>
            <a:ext cx="4000648" cy="1281182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b="1" dirty="0"/>
              <a:t>Soft Skills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B74D1-FE8F-D07E-5E35-68D9A791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232" y="1644555"/>
            <a:ext cx="5058768" cy="3800901"/>
          </a:xfrm>
        </p:spPr>
        <p:txBody>
          <a:bodyPr vert="horz" lIns="68580" tIns="34290" rIns="68580" bIns="34290" rtlCol="0" anchor="ctr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Personal attributes that influence how you work with others</a:t>
            </a:r>
            <a:endParaRPr lang="en-US" sz="800" dirty="0"/>
          </a:p>
          <a:p>
            <a:pPr>
              <a:lnSpc>
                <a:spcPct val="120000"/>
              </a:lnSpc>
            </a:pPr>
            <a:r>
              <a:rPr lang="en-US" sz="2400" dirty="0"/>
              <a:t>Developed over time through experience and challenges</a:t>
            </a:r>
            <a:endParaRPr lang="en-US" sz="700" dirty="0"/>
          </a:p>
          <a:p>
            <a:r>
              <a:rPr lang="en-US" sz="2400" dirty="0"/>
              <a:t>Examples: </a:t>
            </a:r>
          </a:p>
          <a:p>
            <a:pPr lvl="1"/>
            <a:r>
              <a:rPr lang="en-US" sz="1800" dirty="0"/>
              <a:t>Communication</a:t>
            </a:r>
          </a:p>
          <a:p>
            <a:pPr lvl="1"/>
            <a:r>
              <a:rPr lang="en-US" sz="1800" dirty="0"/>
              <a:t>Leadership</a:t>
            </a:r>
          </a:p>
          <a:p>
            <a:pPr lvl="1"/>
            <a:r>
              <a:rPr lang="en-US" sz="1800" dirty="0"/>
              <a:t>Teamwork</a:t>
            </a:r>
          </a:p>
          <a:p>
            <a:pPr lvl="1"/>
            <a:r>
              <a:rPr lang="en-US" sz="1800" dirty="0"/>
              <a:t>Adaptability</a:t>
            </a:r>
          </a:p>
          <a:p>
            <a:pPr lvl="1"/>
            <a:r>
              <a:rPr lang="en-US" sz="1800" dirty="0"/>
              <a:t>Time management</a:t>
            </a:r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63795809-F734-55E9-DCF3-100B2BCE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362" r="11663" b="1"/>
          <a:stretch/>
        </p:blipFill>
        <p:spPr>
          <a:xfrm>
            <a:off x="6667349" y="849086"/>
            <a:ext cx="4000653" cy="5151665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869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54D3-FB8D-3A7F-974C-3881317F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03" y="614149"/>
            <a:ext cx="5616053" cy="1621780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b="1" dirty="0"/>
              <a:t>Soft + Technical = Career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9ECB7-22ED-AB53-85E1-CF28F89B4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414" y="1985749"/>
            <a:ext cx="4577118" cy="4128448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Technical skills help you get the job</a:t>
            </a:r>
          </a:p>
          <a:p>
            <a:pPr>
              <a:lnSpc>
                <a:spcPct val="120000"/>
              </a:lnSpc>
            </a:pPr>
            <a:r>
              <a:rPr lang="en-US" dirty="0"/>
              <a:t>Soft skills help you keep it and grow</a:t>
            </a:r>
          </a:p>
          <a:p>
            <a:pPr>
              <a:lnSpc>
                <a:spcPct val="120000"/>
              </a:lnSpc>
            </a:pPr>
            <a:r>
              <a:rPr lang="en-US" dirty="0"/>
              <a:t>Recruiters often assume your technical skills, but remember your soft skills</a:t>
            </a:r>
          </a:p>
        </p:txBody>
      </p:sp>
      <p:pic>
        <p:nvPicPr>
          <p:cNvPr id="5" name="Picture 4" descr="Person holding a puzzle piece">
            <a:extLst>
              <a:ext uri="{FF2B5EF4-FFF2-40B4-BE49-F238E27FC236}">
                <a16:creationId xmlns:a16="http://schemas.microsoft.com/office/drawing/2014/main" id="{D6540FD9-D58C-A888-CABA-867B7C25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18" r="19692" b="-1"/>
          <a:stretch/>
        </p:blipFill>
        <p:spPr>
          <a:xfrm>
            <a:off x="6096001" y="857251"/>
            <a:ext cx="45771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5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751</Words>
  <Application>Microsoft Office PowerPoint</Application>
  <PresentationFormat>Widescreen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LinkedIn + CV Workshop Series</vt:lpstr>
      <vt:lpstr>Medium of Instruction / Öğretim Dili</vt:lpstr>
      <vt:lpstr>About Me: Imran Shahriar</vt:lpstr>
      <vt:lpstr>Course Overview</vt:lpstr>
      <vt:lpstr>Today’s Goals</vt:lpstr>
      <vt:lpstr>Icebreaker Prompt</vt:lpstr>
      <vt:lpstr>Technical Skills</vt:lpstr>
      <vt:lpstr>Soft Skills</vt:lpstr>
      <vt:lpstr>Soft + Technical = Career Success</vt:lpstr>
      <vt:lpstr>Map Your Skills</vt:lpstr>
      <vt:lpstr>My Hard/Technical Skills</vt:lpstr>
      <vt:lpstr>My Soft Skills</vt:lpstr>
      <vt:lpstr>Your Skills Brainstorm</vt:lpstr>
      <vt:lpstr>2-Sentence Skill Pitch</vt:lpstr>
      <vt:lpstr>Don’t List Skills, Show Them!</vt:lpstr>
      <vt:lpstr>Wrap-Up &amp; Homework</vt:lpstr>
      <vt:lpstr>Let’s Connect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Imran Shahriar</dc:creator>
  <cp:lastModifiedBy>Imran Shahriar</cp:lastModifiedBy>
  <cp:revision>3</cp:revision>
  <dcterms:created xsi:type="dcterms:W3CDTF">2025-04-22T23:17:06Z</dcterms:created>
  <dcterms:modified xsi:type="dcterms:W3CDTF">2025-04-24T11:25:03Z</dcterms:modified>
</cp:coreProperties>
</file>