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7" r:id="rId2"/>
    <p:sldId id="277" r:id="rId3"/>
    <p:sldId id="27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FBDAD-01E8-4467-B0B5-0B494571D239}" type="datetimeFigureOut">
              <a:rPr lang="en-US" smtClean="0"/>
              <a:t>14 Mar 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F7AD6-589A-4D63-9A51-D9FF265A1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30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14 Mar 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 Mar 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 Mar 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 Mar 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 Mar 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 Mar 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 Mar 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 Mar 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 Mar 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 Mar 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14 Mar 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14 Mar 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14 Mar 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 Mar 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 Mar 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 Mar 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 Mar 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14 Mar 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F87B2D-6452-3F7A-9632-DB487DAE5024}"/>
              </a:ext>
            </a:extLst>
          </p:cNvPr>
          <p:cNvSpPr/>
          <p:nvPr/>
        </p:nvSpPr>
        <p:spPr>
          <a:xfrm>
            <a:off x="30330" y="-55983"/>
            <a:ext cx="12192000" cy="685799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0150" lvl="2" indent="-285750">
              <a:buFont typeface="Wingdings" panose="05000000000000000000" pitchFamily="2" charset="2"/>
              <a:buChar char=""/>
            </a:pPr>
            <a:endParaRPr lang="en-US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7C941C-24FF-8CBA-464C-ED382B0240E4}"/>
              </a:ext>
            </a:extLst>
          </p:cNvPr>
          <p:cNvSpPr/>
          <p:nvPr/>
        </p:nvSpPr>
        <p:spPr>
          <a:xfrm>
            <a:off x="0" y="0"/>
            <a:ext cx="699796" cy="6857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E3D130-5C7C-F1E5-1D6D-99ADC60227FC}"/>
              </a:ext>
            </a:extLst>
          </p:cNvPr>
          <p:cNvSpPr txBox="1"/>
          <p:nvPr/>
        </p:nvSpPr>
        <p:spPr>
          <a:xfrm>
            <a:off x="4504111" y="9331"/>
            <a:ext cx="9171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omic Sans MS" panose="030F0702030302020204" pitchFamily="66" charset="0"/>
              </a:rPr>
              <a:t>Online Banking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2D0490-7219-75D9-424D-D8B300BE5E09}"/>
              </a:ext>
            </a:extLst>
          </p:cNvPr>
          <p:cNvSpPr txBox="1"/>
          <p:nvPr/>
        </p:nvSpPr>
        <p:spPr>
          <a:xfrm>
            <a:off x="4907230" y="4389696"/>
            <a:ext cx="39561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ptos Display" panose="020B0004020202020204" pitchFamily="34" charset="0"/>
              </a:rPr>
              <a:t>Transaction Type: 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Aptos Display" panose="020B0004020202020204" pitchFamily="34" charset="0"/>
              </a:rPr>
              <a:t>Deposit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Aptos Display" panose="020B0004020202020204" pitchFamily="34" charset="0"/>
              </a:rPr>
              <a:t>Withdraw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B17323-BEC1-E8DC-C19C-BA265670A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25" y="1210267"/>
            <a:ext cx="2658471" cy="30888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4ABA97D-A159-BF9E-B5A2-C8778F673F38}"/>
              </a:ext>
            </a:extLst>
          </p:cNvPr>
          <p:cNvSpPr/>
          <p:nvPr/>
        </p:nvSpPr>
        <p:spPr>
          <a:xfrm>
            <a:off x="8428653" y="1464905"/>
            <a:ext cx="1965650" cy="24698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Online Banking</a:t>
            </a:r>
          </a:p>
          <a:p>
            <a:pPr algn="ctr"/>
            <a:r>
              <a:rPr lang="en-US" b="1" dirty="0"/>
              <a:t>Apps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D73F57-5292-571A-1C5C-10E4D521676C}"/>
              </a:ext>
            </a:extLst>
          </p:cNvPr>
          <p:cNvCxnSpPr>
            <a:stCxn id="6" idx="3"/>
          </p:cNvCxnSpPr>
          <p:nvPr/>
        </p:nvCxnSpPr>
        <p:spPr>
          <a:xfrm flipV="1">
            <a:off x="5219696" y="2733869"/>
            <a:ext cx="3208957" cy="2084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597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F87B2D-6452-3F7A-9632-DB487DAE50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0150" lvl="2" indent="-285750">
              <a:buFont typeface="Wingdings" panose="05000000000000000000" pitchFamily="2" charset="2"/>
              <a:buChar char=""/>
            </a:pPr>
            <a:endParaRPr lang="en-US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7C941C-24FF-8CBA-464C-ED382B0240E4}"/>
              </a:ext>
            </a:extLst>
          </p:cNvPr>
          <p:cNvSpPr/>
          <p:nvPr/>
        </p:nvSpPr>
        <p:spPr>
          <a:xfrm>
            <a:off x="0" y="0"/>
            <a:ext cx="699796" cy="6857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466282-D8A2-18E6-0904-162005663839}"/>
              </a:ext>
            </a:extLst>
          </p:cNvPr>
          <p:cNvSpPr txBox="1"/>
          <p:nvPr/>
        </p:nvSpPr>
        <p:spPr>
          <a:xfrm>
            <a:off x="961053" y="1222310"/>
            <a:ext cx="1912776" cy="954107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Table: region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----------------------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bg1"/>
                </a:solidFill>
              </a:rPr>
              <a:t>region_id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bg1"/>
                </a:solidFill>
              </a:rPr>
              <a:t>region_name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5433DC-CC3F-AC4E-F8A3-DD4E3FE6FAB1}"/>
              </a:ext>
            </a:extLst>
          </p:cNvPr>
          <p:cNvSpPr txBox="1"/>
          <p:nvPr/>
        </p:nvSpPr>
        <p:spPr>
          <a:xfrm>
            <a:off x="4827035" y="1222309"/>
            <a:ext cx="3234613" cy="1384995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Table: customer_joining_date</a:t>
            </a:r>
          </a:p>
          <a:p>
            <a:r>
              <a:rPr lang="en-US" sz="1400" dirty="0">
                <a:solidFill>
                  <a:schemeClr val="bg1"/>
                </a:solidFill>
              </a:rPr>
              <a:t>---------------------------------------------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bg1"/>
                </a:solidFill>
              </a:rPr>
              <a:t>customer_id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bg1"/>
                </a:solidFill>
              </a:rPr>
              <a:t>region_id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bg1"/>
                </a:solidFill>
              </a:rPr>
              <a:t>Area_id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bg1"/>
                </a:solidFill>
              </a:rPr>
              <a:t>Join_date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2B7488-8FA7-E10E-1DCE-1544BAF12E16}"/>
              </a:ext>
            </a:extLst>
          </p:cNvPr>
          <p:cNvCxnSpPr>
            <a:cxnSpLocks/>
          </p:cNvCxnSpPr>
          <p:nvPr/>
        </p:nvCxnSpPr>
        <p:spPr>
          <a:xfrm>
            <a:off x="2258008" y="1772816"/>
            <a:ext cx="2569027" cy="25192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55AB8E-2489-42AD-0ED7-4114C4B68D89}"/>
              </a:ext>
            </a:extLst>
          </p:cNvPr>
          <p:cNvSpPr txBox="1"/>
          <p:nvPr/>
        </p:nvSpPr>
        <p:spPr>
          <a:xfrm>
            <a:off x="961053" y="2818570"/>
            <a:ext cx="1912776" cy="954107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Table: area</a:t>
            </a:r>
          </a:p>
          <a:p>
            <a:r>
              <a:rPr lang="en-US" sz="1400" dirty="0">
                <a:solidFill>
                  <a:schemeClr val="bg1"/>
                </a:solidFill>
              </a:rPr>
              <a:t>----------------------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bg1"/>
                </a:solidFill>
              </a:rPr>
              <a:t>area_id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name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CA1404-7D64-EB1C-9A8F-726B885CBF48}"/>
              </a:ext>
            </a:extLst>
          </p:cNvPr>
          <p:cNvCxnSpPr>
            <a:cxnSpLocks/>
          </p:cNvCxnSpPr>
          <p:nvPr/>
        </p:nvCxnSpPr>
        <p:spPr>
          <a:xfrm flipV="1">
            <a:off x="2037183" y="2294251"/>
            <a:ext cx="2789852" cy="110447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3A3312-88DF-9715-1048-2285B88C867C}"/>
              </a:ext>
            </a:extLst>
          </p:cNvPr>
          <p:cNvSpPr txBox="1"/>
          <p:nvPr/>
        </p:nvSpPr>
        <p:spPr>
          <a:xfrm>
            <a:off x="8176725" y="3295623"/>
            <a:ext cx="3234613" cy="1384995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Table: </a:t>
            </a:r>
            <a:r>
              <a:rPr lang="en-US" sz="1400" b="1" dirty="0" err="1">
                <a:solidFill>
                  <a:schemeClr val="bg1"/>
                </a:solidFill>
              </a:rPr>
              <a:t>customer_transactions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  <a:p>
            <a:r>
              <a:rPr lang="en-US" sz="1400" dirty="0">
                <a:solidFill>
                  <a:schemeClr val="bg1"/>
                </a:solidFill>
              </a:rPr>
              <a:t>---------------------------------------------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bg1"/>
                </a:solidFill>
              </a:rPr>
              <a:t>customer_id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bg1"/>
                </a:solidFill>
              </a:rPr>
              <a:t>txn_date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bg1"/>
                </a:solidFill>
              </a:rPr>
              <a:t>txn_type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bg1"/>
                </a:solidFill>
              </a:rPr>
              <a:t>txn_amount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D39345-DCD3-5CA1-0D0B-D852854794E7}"/>
              </a:ext>
            </a:extLst>
          </p:cNvPr>
          <p:cNvCxnSpPr>
            <a:cxnSpLocks/>
          </p:cNvCxnSpPr>
          <p:nvPr/>
        </p:nvCxnSpPr>
        <p:spPr>
          <a:xfrm>
            <a:off x="6332373" y="1796505"/>
            <a:ext cx="1943880" cy="203310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911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F87B2D-6452-3F7A-9632-DB487DAE5024}"/>
              </a:ext>
            </a:extLst>
          </p:cNvPr>
          <p:cNvSpPr/>
          <p:nvPr/>
        </p:nvSpPr>
        <p:spPr>
          <a:xfrm>
            <a:off x="7720" y="-8445"/>
            <a:ext cx="12349847" cy="678579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53722F-04D0-E036-CCDB-0A35191405D2}"/>
              </a:ext>
            </a:extLst>
          </p:cNvPr>
          <p:cNvSpPr/>
          <p:nvPr/>
        </p:nvSpPr>
        <p:spPr>
          <a:xfrm>
            <a:off x="7720" y="-80653"/>
            <a:ext cx="699796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61357B-5704-DFFB-ED20-6BE4197C0499}"/>
              </a:ext>
            </a:extLst>
          </p:cNvPr>
          <p:cNvSpPr txBox="1"/>
          <p:nvPr/>
        </p:nvSpPr>
        <p:spPr>
          <a:xfrm>
            <a:off x="3237722" y="1698171"/>
            <a:ext cx="7791062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ight"/>
              <a:lightRig rig="threePt" dir="t"/>
            </a:scene3d>
          </a:bodyPr>
          <a:lstStyle/>
          <a:p>
            <a:r>
              <a:rPr lang="en-US" sz="11500" b="1" dirty="0">
                <a:solidFill>
                  <a:schemeClr val="accent1">
                    <a:lumMod val="75000"/>
                  </a:schemeClr>
                </a:solidFill>
                <a:effectLst>
                  <a:reflection blurRad="6350" stA="29000" endPos="45500" dir="5400000" sy="-10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64183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1618</TotalTime>
  <Words>68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Aptos Display</vt:lpstr>
      <vt:lpstr>Calibri</vt:lpstr>
      <vt:lpstr>Century Gothic</vt:lpstr>
      <vt:lpstr>Comic Sans MS</vt:lpstr>
      <vt:lpstr>Wingdings</vt:lpstr>
      <vt:lpstr>Wingdings 3</vt:lpstr>
      <vt:lpstr>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Farhan Hossan</dc:creator>
  <cp:lastModifiedBy>M Shahriar Ishtiaque</cp:lastModifiedBy>
  <cp:revision>80</cp:revision>
  <dcterms:created xsi:type="dcterms:W3CDTF">2023-05-14T05:03:33Z</dcterms:created>
  <dcterms:modified xsi:type="dcterms:W3CDTF">2025-03-14T11:51:10Z</dcterms:modified>
</cp:coreProperties>
</file>