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7" r:id="rId2"/>
    <p:sldId id="27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FBDAD-01E8-4467-B0B5-0B494571D239}" type="datetimeFigureOut">
              <a:rPr lang="en-US" smtClean="0"/>
              <a:t>14 Mar 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F7AD6-589A-4D63-9A51-D9FF265A1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3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14 Mar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87B2D-6452-3F7A-9632-DB487DAE5024}"/>
              </a:ext>
            </a:extLst>
          </p:cNvPr>
          <p:cNvSpPr/>
          <p:nvPr/>
        </p:nvSpPr>
        <p:spPr>
          <a:xfrm>
            <a:off x="0" y="-46855"/>
            <a:ext cx="12192000" cy="68579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"/>
            </a:pP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C941C-24FF-8CBA-464C-ED382B0240E4}"/>
              </a:ext>
            </a:extLst>
          </p:cNvPr>
          <p:cNvSpPr/>
          <p:nvPr/>
        </p:nvSpPr>
        <p:spPr>
          <a:xfrm>
            <a:off x="0" y="0"/>
            <a:ext cx="699796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E3D130-5C7C-F1E5-1D6D-99ADC60227FC}"/>
              </a:ext>
            </a:extLst>
          </p:cNvPr>
          <p:cNvSpPr txBox="1"/>
          <p:nvPr/>
        </p:nvSpPr>
        <p:spPr>
          <a:xfrm>
            <a:off x="4780995" y="13180"/>
            <a:ext cx="9171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mic Sans MS" panose="030F0702030302020204" pitchFamily="66" charset="0"/>
              </a:rPr>
              <a:t>Pizza_BD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D0490-7219-75D9-424D-D8B300BE5E09}"/>
              </a:ext>
            </a:extLst>
          </p:cNvPr>
          <p:cNvSpPr txBox="1"/>
          <p:nvPr/>
        </p:nvSpPr>
        <p:spPr>
          <a:xfrm>
            <a:off x="4907230" y="4389696"/>
            <a:ext cx="39561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ptos Display" panose="020B0004020202020204" pitchFamily="34" charset="0"/>
              </a:rPr>
              <a:t>Menu Available: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Meatloaves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Vegetarian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8A45F-E9C5-71C7-3B2C-1E744960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530" y="1407572"/>
            <a:ext cx="1833672" cy="12224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0E3AB0-04E2-4B4F-5259-82F95D173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530" y="2877281"/>
            <a:ext cx="1833672" cy="9233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448E03-68B2-DF14-70EE-E19BC4A03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182" y="1469050"/>
            <a:ext cx="2149945" cy="23219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6B183A-C212-4B2E-3BBF-AC713301F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0107" y="1503782"/>
            <a:ext cx="2337558" cy="232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9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87B2D-6452-3F7A-9632-DB487DAE50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Wingdings" panose="05000000000000000000" pitchFamily="2" charset="2"/>
              <a:buChar char=""/>
            </a:pPr>
            <a:endParaRPr lang="en-US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7C941C-24FF-8CBA-464C-ED382B0240E4}"/>
              </a:ext>
            </a:extLst>
          </p:cNvPr>
          <p:cNvSpPr/>
          <p:nvPr/>
        </p:nvSpPr>
        <p:spPr>
          <a:xfrm>
            <a:off x="0" y="0"/>
            <a:ext cx="699796" cy="68579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2EB21-C9A8-22AC-2213-3C177263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282" y="542613"/>
            <a:ext cx="8833945" cy="54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1605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 Display</vt:lpstr>
      <vt:lpstr>Calibri</vt:lpstr>
      <vt:lpstr>Century Gothic</vt:lpstr>
      <vt:lpstr>Comic Sans MS</vt:lpstr>
      <vt:lpstr>Wingdings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Farhan Hossan</dc:creator>
  <cp:lastModifiedBy>M Shahriar Ishtiaque</cp:lastModifiedBy>
  <cp:revision>79</cp:revision>
  <dcterms:created xsi:type="dcterms:W3CDTF">2023-05-14T05:03:33Z</dcterms:created>
  <dcterms:modified xsi:type="dcterms:W3CDTF">2025-03-14T11:33:51Z</dcterms:modified>
</cp:coreProperties>
</file>