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E425-5DD1-5B40-ABB8-3C0091AD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E4D01-C987-6740-938F-20844D5C2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CCB72-937D-A343-A12F-F45A11CD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5BAC7-AEF3-6A42-A75D-4BF550EE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745F-5E1E-C24C-937D-FEC4AB4B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2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979A-0951-BB44-B16D-CFA83B2F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8D390-66AE-F74C-BF26-E69742FC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5E4D-DA14-2D4E-B343-35423AB4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74E0-3A87-CF4C-8F9D-DF27F2A3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CE39-98A8-D640-9CAF-0D4E836F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7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01A64-7859-7242-8583-95AA80CBF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3F44A-793A-074F-8355-8C51F526D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EEC1A-CDE4-9F4D-A22D-8924B0FF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BD73-CC2E-974E-A5D9-A6E0B5E6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72EC-6ACE-3341-A231-57B3C74E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2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8586-A70B-E24E-91A4-06E5F2D2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62B1-C1C3-604E-95A7-FB0E1BD8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3C117-74E4-884F-8E15-7DB637D8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38A3C-6431-1644-BEFB-6A6A22E8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A378-99D9-EF42-AB43-6396CE0C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39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73E7-E166-0C4B-8A1F-8F23CD14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87DCA-C160-344B-A941-21CA4B22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E393-8F27-EE40-AB8F-38516979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8E17-C7DC-9249-92CF-43AE1878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A43DA-BC16-F443-B014-F060C897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9B180-3A46-2746-8F8B-E342CC3E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72C08-193C-D34F-8843-70E08DA95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C9C34-087E-1246-BC8C-6F7B902F8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FEA2-509C-0E42-91B7-4F3D82CB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53DEC-8D50-394A-A528-8076DA07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E5AC-0F24-8C4F-8D98-6419BEE6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958D-3669-474B-A7B1-DEB11B0D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4B4DA-8497-5E42-8C95-216E16830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E9CF8-C889-5A44-B4C3-FFA21416B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7B5C7-B9AD-354C-BB21-2CFBEA121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B9DCD-436D-124E-A426-21F2EB1C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6647C-B0C5-7E40-A1D9-7186A524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E43C4-5A39-CA4E-86AD-E96C77C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FA22F-900A-8A40-8815-409FCACD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69C1-7149-B849-95E7-2420071A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2B77B-E68A-3440-8164-3C15E89B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346EF-D21E-5E4A-822A-9ABAD213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6FBF6-DA5A-814D-8AA7-12034E99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2C30A-41B0-8C47-A07B-2227578C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257FB-7F30-1749-844C-E846729A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2FAB-78F1-414F-8044-16AD6800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6CBE-2DE4-A44D-89F2-DF50B5FA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D725-6F8D-B84E-8154-5D9C6DED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66ADE-16A8-FD4A-A33D-FB009CC8B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85FA2-03A1-9F41-B915-C77B5FB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15CA-C4DE-D144-8377-C7223EBB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E14E-93FF-0D4F-9047-E0FD6EC7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AAA1-6613-7648-8ED7-4AF9133A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9D89E-78B9-2D44-9835-0D8CDF704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4891-060A-544B-AD33-DF607AFA4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3D378-49FA-384A-B2C5-7D36BAA2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4854F-705A-D84F-A7F3-1ED22E48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6648-8F9A-6148-A105-715A2962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0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C5A5C-5F4E-6E41-AE5E-D4385FE5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5CBF1-F17C-DC48-BF0A-FC0661D3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DF473-C75E-7B4B-AD1D-67DFBE63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9AA2-B2A9-0843-8FE0-7576193617BF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4EDD-341C-A540-96AE-7AE3ED49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106C9-0870-9244-8852-7B612A9FA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BBAC-492A-E745-87CB-A37DB4234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1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rY7CevPkKM" TargetMode="External"/><Relationship Id="rId2" Type="http://schemas.openxmlformats.org/officeDocument/2006/relationships/hyperlink" Target="https://github.com/lvaleriu/ssd_keras-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mpfZFyisKGA&amp;t=324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33DB-E242-5041-9C8B-84B5F8EE73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the Performances of different base layer networks in SSD</a:t>
            </a:r>
          </a:p>
        </p:txBody>
      </p:sp>
    </p:spTree>
    <p:extLst>
      <p:ext uri="{BB962C8B-B14F-4D97-AF65-F5344CB8AC3E}">
        <p14:creationId xmlns:p14="http://schemas.microsoft.com/office/powerpoint/2010/main" val="251614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8132-FD16-C54E-ADD5-1164E7BE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SSD?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AEB8-5A4E-F945-A1E3-6E92CC07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Single Shot: </a:t>
            </a:r>
            <a:r>
              <a:rPr lang="en-CA" dirty="0"/>
              <a:t>this means that the tasks of object localization and classification</a:t>
            </a:r>
            <a:r>
              <a:rPr lang="en-CA" i="1" dirty="0"/>
              <a:t> </a:t>
            </a:r>
            <a:r>
              <a:rPr lang="en-CA" dirty="0"/>
              <a:t>are done in a </a:t>
            </a:r>
            <a:r>
              <a:rPr lang="en-CA" i="1" dirty="0"/>
              <a:t>single</a:t>
            </a:r>
            <a:r>
              <a:rPr lang="en-CA" dirty="0"/>
              <a:t> </a:t>
            </a:r>
            <a:r>
              <a:rPr lang="en-CA" i="1" dirty="0"/>
              <a:t>forward pass </a:t>
            </a:r>
            <a:r>
              <a:rPr lang="en-CA" dirty="0"/>
              <a:t>of the network</a:t>
            </a:r>
          </a:p>
          <a:p>
            <a:r>
              <a:rPr lang="en-CA" b="1" dirty="0" err="1"/>
              <a:t>MultiBox</a:t>
            </a:r>
            <a:r>
              <a:rPr lang="en-CA" b="1" dirty="0"/>
              <a:t>: </a:t>
            </a:r>
            <a:r>
              <a:rPr lang="en-CA" dirty="0"/>
              <a:t>this is the name of a technique for bounding box regression developed by </a:t>
            </a:r>
            <a:r>
              <a:rPr lang="en-CA" dirty="0" err="1"/>
              <a:t>Szegedy</a:t>
            </a:r>
            <a:r>
              <a:rPr lang="en-CA" dirty="0"/>
              <a:t> et al. (we will briefly cover it shortly)</a:t>
            </a:r>
          </a:p>
          <a:p>
            <a:r>
              <a:rPr lang="en-CA" b="1" dirty="0"/>
              <a:t>Detector: </a:t>
            </a:r>
            <a:r>
              <a:rPr lang="en-CA" dirty="0"/>
              <a:t>The network is an object detector that also classifies those detected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18B4-CAEA-304C-B110-D48AD245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Network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A1F798-4C2D-CC47-9AB5-AE02074D6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0103"/>
            <a:ext cx="10515600" cy="352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3CE5-C460-B244-9788-9D83361D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BDF21-C2B1-844C-B09D-E4DF777D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SSD consists of a VGG base layer network.</a:t>
            </a:r>
          </a:p>
          <a:p>
            <a:r>
              <a:rPr lang="en-US" dirty="0"/>
              <a:t>Some other extra feature layers are added to make the classification of high resolution images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9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E5F1-3D7A-8B48-AF54-22E37834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9265F-10DF-554B-AF1E-128D073C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change the base layer network from VGG to TP NET and GC NET</a:t>
            </a:r>
          </a:p>
          <a:p>
            <a:r>
              <a:rPr lang="en-US" dirty="0"/>
              <a:t>Evaluate the </a:t>
            </a:r>
            <a:r>
              <a:rPr lang="en-US" dirty="0" err="1"/>
              <a:t>mAP</a:t>
            </a:r>
            <a:r>
              <a:rPr lang="en-US" dirty="0"/>
              <a:t>, initially for two or three classes should be fine.</a:t>
            </a:r>
          </a:p>
          <a:p>
            <a:r>
              <a:rPr lang="en-US" dirty="0"/>
              <a:t>Compare the performance with the current state of the art results.</a:t>
            </a:r>
          </a:p>
        </p:txBody>
      </p:sp>
    </p:spTree>
    <p:extLst>
      <p:ext uri="{BB962C8B-B14F-4D97-AF65-F5344CB8AC3E}">
        <p14:creationId xmlns:p14="http://schemas.microsoft.com/office/powerpoint/2010/main" val="84712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E047-3C5A-4C43-B0A7-0C420B55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5A30-837F-7342-8C7D-E4538173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Kernel code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https://github.com/lvaleriu/ssd_keras-1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Videos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https://www.youtube.com/watch?v=5rY7CevPkKM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https://www.youtube.com/watch?v=mpfZFyisKGA&amp;t</a:t>
            </a:r>
            <a:r>
              <a:rPr lang="en-US">
                <a:hlinkClick r:id="rId4"/>
              </a:rPr>
              <a:t>=324s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7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197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Evaluating the Performances of different base layer networks in SSD</vt:lpstr>
      <vt:lpstr>What is SSD? </vt:lpstr>
      <vt:lpstr>Network Architecture</vt:lpstr>
      <vt:lpstr>Architecture Explained</vt:lpstr>
      <vt:lpstr>Goal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the Performances of different base layer networks in SSD</dc:title>
  <dc:creator>Shahriar Real</dc:creator>
  <cp:lastModifiedBy>Shahriar Real</cp:lastModifiedBy>
  <cp:revision>2</cp:revision>
  <dcterms:created xsi:type="dcterms:W3CDTF">2020-03-26T22:03:16Z</dcterms:created>
  <dcterms:modified xsi:type="dcterms:W3CDTF">2020-03-26T22:13:48Z</dcterms:modified>
</cp:coreProperties>
</file>