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6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0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Colorized light photo effects">
            <a:extLst>
              <a:ext uri="{FF2B5EF4-FFF2-40B4-BE49-F238E27FC236}">
                <a16:creationId xmlns:a16="http://schemas.microsoft.com/office/drawing/2014/main" id="{3390856C-B7D5-A148-E159-E3B48896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80" r="-1" b="1372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3890-B0A2-5DFC-B613-599B88E2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0">
                <a:solidFill>
                  <a:schemeClr val="bg1"/>
                </a:solidFill>
              </a:rPr>
              <a:t>CSE303 Project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A2FB4-5385-6326-42F2-3C366E467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LankaBangla</a:t>
            </a:r>
            <a:r>
              <a:rPr lang="en-US" sz="3200" dirty="0">
                <a:solidFill>
                  <a:schemeClr val="bg1"/>
                </a:solidFill>
              </a:rPr>
              <a:t> Finance Limited 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Six Element Analysis of Proposed System 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AD4E2-45C8-71DC-AFAA-63B65650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69" y="640080"/>
            <a:ext cx="435706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Six Element Analysis of Proposed System 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48B23-BCAF-2423-A054-BA3635C3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769"/>
            <a:ext cx="7214616" cy="44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EERD </a:t>
            </a:r>
            <a:endParaRPr lang="en-US" sz="5800" dirty="0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5A891-4A91-614C-EA47-1B8D89F1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87" y="640080"/>
            <a:ext cx="420443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9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Relation Schema  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0BA98-875A-F4A5-B28B-A44C61A2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13" y="640080"/>
            <a:ext cx="625398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8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Normalization   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55867-A02A-993C-9A15-75507B63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41" y="640080"/>
            <a:ext cx="374652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1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Normalization   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D6B28-661A-E1DD-AB6B-DD9EB7A2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3" y="640080"/>
            <a:ext cx="389916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Normalization   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8642E-C515-78D3-E4D8-561DF579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7"/>
            <a:ext cx="7214616" cy="28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Normalization   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0B6DF-CA54-2694-9993-2E63873A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01" y="640080"/>
            <a:ext cx="416280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Data Dictionary    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BB02A-7FB6-AAA8-EAEE-6797461F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57" y="640080"/>
            <a:ext cx="469009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Data Dictionary    </a:t>
            </a:r>
          </a:p>
        </p:txBody>
      </p:sp>
      <p:sp>
        <p:nvSpPr>
          <p:cNvPr id="9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FCB03-E0A9-16FF-AD60-82102090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48" y="640080"/>
            <a:ext cx="491211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AC37-9270-3D57-A861-68F04D73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93EDBF5-6988-7FF6-B87F-BD533A88B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55515"/>
              </p:ext>
            </p:extLst>
          </p:nvPr>
        </p:nvGraphicFramePr>
        <p:xfrm>
          <a:off x="1668780" y="2568892"/>
          <a:ext cx="8854440" cy="312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220">
                  <a:extLst>
                    <a:ext uri="{9D8B030D-6E8A-4147-A177-3AD203B41FA5}">
                      <a16:colId xmlns:a16="http://schemas.microsoft.com/office/drawing/2014/main" val="3833838946"/>
                    </a:ext>
                  </a:extLst>
                </a:gridCol>
                <a:gridCol w="4427220">
                  <a:extLst>
                    <a:ext uri="{9D8B030D-6E8A-4147-A177-3AD203B41FA5}">
                      <a16:colId xmlns:a16="http://schemas.microsoft.com/office/drawing/2014/main" val="1150429512"/>
                    </a:ext>
                  </a:extLst>
                </a:gridCol>
              </a:tblGrid>
              <a:tr h="780812">
                <a:tc>
                  <a:txBody>
                    <a:bodyPr/>
                    <a:lstStyle/>
                    <a:p>
                      <a:r>
                        <a:rPr lang="en-US" dirty="0"/>
                        <a:t>Prantika Roy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67637"/>
                  </a:ext>
                </a:extLst>
              </a:tr>
              <a:tr h="780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4713"/>
                  </a:ext>
                </a:extLst>
              </a:tr>
              <a:tr h="780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05469"/>
                  </a:ext>
                </a:extLst>
              </a:tr>
              <a:tr h="7808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0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5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Data Dictionary    </a:t>
            </a:r>
          </a:p>
        </p:txBody>
      </p:sp>
      <p:sp>
        <p:nvSpPr>
          <p:cNvPr id="10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DEBA7-FEFA-840A-5B5D-7B61ABE7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04" y="640080"/>
            <a:ext cx="474559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2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Data Dictionary    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BE607-07E0-25A7-7962-272128EB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81" y="640080"/>
            <a:ext cx="471784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315581"/>
            <a:ext cx="3571810" cy="18971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dirty="0"/>
              <a:t>Data Dictionary    </a:t>
            </a:r>
          </a:p>
        </p:txBody>
      </p:sp>
      <p:sp>
        <p:nvSpPr>
          <p:cNvPr id="1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C7259-298A-316E-3D04-53355D0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32064"/>
            <a:ext cx="7214616" cy="41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4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2580-869D-2ACA-6FCC-D2045E57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Thank You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6" descr="Smiling Face with No Fill">
            <a:extLst>
              <a:ext uri="{FF2B5EF4-FFF2-40B4-BE49-F238E27FC236}">
                <a16:creationId xmlns:a16="http://schemas.microsoft.com/office/drawing/2014/main" id="{922DC084-906E-5ED0-3AE8-AA2F8FF2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144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Rich Picture (AS IS)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BC1E2734-E83C-BB3A-4303-09CB3CF0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86973"/>
            <a:ext cx="7214616" cy="42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Six Element Analysis of Existing System 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CA7DB-E3C8-ADF4-F528-47477AB41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552" y="640080"/>
            <a:ext cx="478010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Six Element Analysis of Existing System 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4249D4-33CB-5242-A6C3-DF5FCEBF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89" y="433832"/>
            <a:ext cx="4631897" cy="57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0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Six Element Analysis of Existing System 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5856-C8DF-6AA0-8934-79784B3E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75" y="639193"/>
            <a:ext cx="439163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92516-3D0E-87AB-107D-0D80E919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Rich Picture (TO BE) 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ADBE131-E9E4-EEC6-7CDB-8898FD90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71334"/>
            <a:ext cx="7214616" cy="48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Six Element Analysis of Proposed System 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B5AC8-749F-B463-349B-3AFFFF30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8" y="640080"/>
            <a:ext cx="475749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44C0-DFB1-CA02-7721-D66DC28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Six Element Analysis of Proposed System 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EAFBA"/>
          </a:solidFill>
          <a:ln w="38100" cap="rnd">
            <a:solidFill>
              <a:srgbClr val="4EAFB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4FC3-2310-66EA-8077-D875D04B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41" y="640080"/>
            <a:ext cx="444032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11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83</Words>
  <Application>Microsoft Office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Modern Love</vt:lpstr>
      <vt:lpstr>The Hand</vt:lpstr>
      <vt:lpstr>SketchyVTI</vt:lpstr>
      <vt:lpstr>CSE303 Project Presentation </vt:lpstr>
      <vt:lpstr>Team </vt:lpstr>
      <vt:lpstr>Rich Picture (AS IS) </vt:lpstr>
      <vt:lpstr>Six Element Analysis of Existing System </vt:lpstr>
      <vt:lpstr>Six Element Analysis of Existing System </vt:lpstr>
      <vt:lpstr>Six Element Analysis of Existing System </vt:lpstr>
      <vt:lpstr>Rich Picture (TO BE) </vt:lpstr>
      <vt:lpstr>Six Element Analysis of Proposed System </vt:lpstr>
      <vt:lpstr>Six Element Analysis of Proposed System </vt:lpstr>
      <vt:lpstr>Six Element Analysis of Proposed System </vt:lpstr>
      <vt:lpstr>Six Element Analysis of Proposed System </vt:lpstr>
      <vt:lpstr>EERD </vt:lpstr>
      <vt:lpstr>Relation Schema  </vt:lpstr>
      <vt:lpstr>Normalization   </vt:lpstr>
      <vt:lpstr>Normalization   </vt:lpstr>
      <vt:lpstr>Normalization   </vt:lpstr>
      <vt:lpstr>Normalization   </vt:lpstr>
      <vt:lpstr>Data Dictionary    </vt:lpstr>
      <vt:lpstr>Data Dictionary    </vt:lpstr>
      <vt:lpstr>Data Dictionary    </vt:lpstr>
      <vt:lpstr>Data Dictionary    </vt:lpstr>
      <vt:lpstr>Data Dictionary 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CSE303 Project Presentation</dc:title>
  <dc:creator>Avijit Kumar</dc:creator>
  <cp:lastModifiedBy>Avijit Kumar</cp:lastModifiedBy>
  <cp:revision>1</cp:revision>
  <dcterms:created xsi:type="dcterms:W3CDTF">2023-09-04T19:22:36Z</dcterms:created>
  <dcterms:modified xsi:type="dcterms:W3CDTF">2023-09-04T20:10:33Z</dcterms:modified>
</cp:coreProperties>
</file>