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294" r:id="rId3"/>
    <p:sldId id="295" r:id="rId4"/>
    <p:sldId id="296" r:id="rId5"/>
    <p:sldId id="297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D528-15AB-477C-A620-49D26FA7B4B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DEEB-911D-4F6C-B9A4-B62B0221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E1C-22AD-4DE1-A525-4432F6E6364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9312-34F1-4BF4-A11F-D869EA1D7965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C64E-6DD2-4826-A7DC-9DD0E5B2C5FD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52A-9D09-4EAA-BA25-0DF7F517EA4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5AAB-F64D-49C9-AE06-465BE165A3B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5F43-6DC0-40C0-A134-7A8037BC6E1E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35B-0744-4CB3-B602-38AF1EC7B89D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4AD-E164-44E7-A514-A2D2D5AE196E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46BA-D872-46A7-BF72-2AEDFCA098F8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7733-0354-405D-9051-C63BEB79A678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E51-E19E-40F1-83E8-285CB156EC27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B0C3-07AA-438D-87FF-9C921B1B55E5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Dr. Md. Zahid Hasan</a:t>
            </a:r>
          </a:p>
          <a:p>
            <a:r>
              <a:rPr lang="en-US" dirty="0" smtClean="0"/>
              <a:t>Associate Professor, CSE, 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matplotlib</a:t>
            </a:r>
            <a:r>
              <a:rPr lang="en-US" dirty="0"/>
              <a:t> import </a:t>
            </a:r>
            <a:r>
              <a:rPr lang="en-US" dirty="0" err="1"/>
              <a:t>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("/content/drive/</a:t>
            </a:r>
            <a:r>
              <a:rPr lang="en-US" dirty="0" err="1"/>
              <a:t>MyDrive</a:t>
            </a:r>
            <a:r>
              <a:rPr lang="en-US" dirty="0"/>
              <a:t>/Summer 2022/MSC/</a:t>
            </a:r>
            <a:r>
              <a:rPr lang="en-US" dirty="0" err="1"/>
              <a:t>Logistic_Regression</a:t>
            </a:r>
            <a:r>
              <a:rPr lang="en-US" dirty="0"/>
              <a:t>/insurance_data.csv")</a:t>
            </a:r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df.age,df.bought_insurance,marker</a:t>
            </a:r>
            <a:r>
              <a:rPr lang="en-US" dirty="0"/>
              <a:t>='+',color='red')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543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8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Logistic Regression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 </a:t>
            </a:r>
            <a:r>
              <a:rPr lang="en-US" sz="2400" dirty="0" err="1"/>
              <a:t>sklearn.model_selection</a:t>
            </a:r>
            <a:r>
              <a:rPr lang="en-US" sz="2400" dirty="0"/>
              <a:t> import </a:t>
            </a:r>
            <a:r>
              <a:rPr lang="en-US" sz="2400" dirty="0" err="1"/>
              <a:t>train_test_split</a:t>
            </a:r>
            <a:endParaRPr lang="en-US" sz="2400" dirty="0"/>
          </a:p>
          <a:p>
            <a:r>
              <a:rPr lang="en-US" sz="2400" dirty="0" err="1"/>
              <a:t>X_train</a:t>
            </a:r>
            <a:r>
              <a:rPr lang="en-US" sz="2400" dirty="0"/>
              <a:t>, </a:t>
            </a:r>
            <a:r>
              <a:rPr lang="en-US" sz="2400" dirty="0" err="1"/>
              <a:t>X_test</a:t>
            </a:r>
            <a:r>
              <a:rPr lang="en-US" sz="2400" dirty="0"/>
              <a:t>, </a:t>
            </a:r>
            <a:r>
              <a:rPr lang="en-US" sz="2400" dirty="0" err="1"/>
              <a:t>y_train</a:t>
            </a:r>
            <a:r>
              <a:rPr lang="en-US" sz="2400" dirty="0"/>
              <a:t>, </a:t>
            </a:r>
            <a:r>
              <a:rPr lang="en-US" sz="2400" dirty="0" err="1"/>
              <a:t>y_test</a:t>
            </a:r>
            <a:r>
              <a:rPr lang="en-US" sz="2400" dirty="0"/>
              <a:t> = </a:t>
            </a:r>
            <a:r>
              <a:rPr lang="en-US" sz="2400" dirty="0" err="1"/>
              <a:t>train_test_split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[['age']],</a:t>
            </a:r>
            <a:r>
              <a:rPr lang="en-US" sz="2400" dirty="0" err="1"/>
              <a:t>df.bought_insurance,train_size</a:t>
            </a:r>
            <a:r>
              <a:rPr lang="en-US" sz="2400" dirty="0"/>
              <a:t>=0.8)</a:t>
            </a:r>
          </a:p>
          <a:p>
            <a:r>
              <a:rPr lang="en-US" sz="2400" dirty="0"/>
              <a:t>from </a:t>
            </a:r>
            <a:r>
              <a:rPr lang="en-US" sz="2400" dirty="0" err="1"/>
              <a:t>sklearn.linear_model</a:t>
            </a:r>
            <a:r>
              <a:rPr lang="en-US" sz="2400" dirty="0"/>
              <a:t> import </a:t>
            </a:r>
            <a:r>
              <a:rPr lang="en-US" sz="2400" dirty="0" err="1"/>
              <a:t>LogisticRegression</a:t>
            </a:r>
            <a:endParaRPr lang="en-US" sz="2400" dirty="0"/>
          </a:p>
          <a:p>
            <a:r>
              <a:rPr lang="en-US" sz="2400" dirty="0"/>
              <a:t>model = </a:t>
            </a:r>
            <a:r>
              <a:rPr lang="en-US" sz="2400" dirty="0" err="1"/>
              <a:t>LogisticRegression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model.fit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 </a:t>
            </a:r>
            <a:r>
              <a:rPr lang="en-US" sz="2400" dirty="0" err="1"/>
              <a:t>y_train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y_predicted</a:t>
            </a:r>
            <a:r>
              <a:rPr lang="en-US" sz="2400" dirty="0"/>
              <a:t> = </a:t>
            </a:r>
            <a:r>
              <a:rPr lang="en-US" sz="2400" dirty="0" err="1"/>
              <a:t>model.predict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model.score</a:t>
            </a:r>
            <a:r>
              <a:rPr lang="en-US" sz="2400" dirty="0"/>
              <a:t>(</a:t>
            </a:r>
            <a:r>
              <a:rPr lang="en-US" sz="2400" dirty="0" err="1"/>
              <a:t>X_test,y_test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 Problem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4914" y="1981200"/>
            <a:ext cx="3287485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Home </a:t>
            </a:r>
            <a:r>
              <a:rPr lang="en-US" sz="2400" dirty="0" smtClean="0"/>
              <a:t>Prices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Weather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Stock Price</a:t>
            </a:r>
          </a:p>
          <a:p>
            <a:endParaRPr lang="en-US" sz="2400" dirty="0"/>
          </a:p>
          <a:p>
            <a:r>
              <a:rPr lang="en-US" sz="2400" dirty="0" smtClean="0"/>
              <a:t>Predicted Value is Continuous</a:t>
            </a:r>
            <a:endParaRPr lang="en-US" sz="2400" dirty="0"/>
          </a:p>
          <a:p>
            <a:pPr algn="ctr"/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Email is spam or not?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Will customer buy life insurance?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Which party a person is going to vote for?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Democratic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Republican or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Independent</a:t>
            </a:r>
          </a:p>
          <a:p>
            <a:r>
              <a:rPr lang="en-US" sz="2000" dirty="0" smtClean="0"/>
              <a:t>Predicted Value is Categorical</a:t>
            </a:r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is one of the techniques used for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016138"/>
              </p:ext>
            </p:extLst>
          </p:nvPr>
        </p:nvGraphicFramePr>
        <p:xfrm>
          <a:off x="838200" y="2057400"/>
          <a:ext cx="7772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Classification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Class 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Will customer Open</a:t>
                      </a:r>
                      <a:r>
                        <a:rPr lang="en-US" baseline="0" dirty="0" smtClean="0"/>
                        <a:t> credit card?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            Yes or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Which party a person is going to vote for?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1800" dirty="0" smtClean="0"/>
                        <a:t>Democratic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1800" dirty="0" smtClean="0"/>
                        <a:t>Republican or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1800" dirty="0" smtClean="0"/>
                        <a:t>Independent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82" y="1600200"/>
            <a:ext cx="312463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0" y="1676400"/>
            <a:ext cx="695422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or </a:t>
            </a:r>
            <a:r>
              <a:rPr lang="en-US" dirty="0" err="1" smtClean="0"/>
              <a:t>Logit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824547"/>
            <a:ext cx="6906589" cy="4077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2181784"/>
            <a:ext cx="5668166" cy="33627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Sigmoid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105573"/>
            <a:ext cx="7849695" cy="35152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140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Machine Learning</vt:lpstr>
      <vt:lpstr>Linear Regression vs Classification Problem</vt:lpstr>
      <vt:lpstr>Logistic Regression?</vt:lpstr>
      <vt:lpstr>Classification Types</vt:lpstr>
      <vt:lpstr>Dataset</vt:lpstr>
      <vt:lpstr>Linear Regression Line </vt:lpstr>
      <vt:lpstr>Sigmoid or Logit Function</vt:lpstr>
      <vt:lpstr>Sigmoid Function</vt:lpstr>
      <vt:lpstr>Linear vs Sigmoid</vt:lpstr>
      <vt:lpstr>Implementation</vt:lpstr>
      <vt:lpstr>Implementation</vt:lpstr>
      <vt:lpstr>Apply Logistic Regression Algorithm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Algorithms</dc:title>
  <dc:creator>User</dc:creator>
  <cp:lastModifiedBy>User</cp:lastModifiedBy>
  <cp:revision>87</cp:revision>
  <dcterms:created xsi:type="dcterms:W3CDTF">2006-08-16T00:00:00Z</dcterms:created>
  <dcterms:modified xsi:type="dcterms:W3CDTF">2022-04-26T17:48:19Z</dcterms:modified>
</cp:coreProperties>
</file>