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93" r:id="rId2"/>
    <p:sldId id="290" r:id="rId3"/>
    <p:sldId id="282" r:id="rId4"/>
    <p:sldId id="257" r:id="rId5"/>
    <p:sldId id="259" r:id="rId6"/>
    <p:sldId id="260" r:id="rId7"/>
    <p:sldId id="292" r:id="rId8"/>
    <p:sldId id="258" r:id="rId9"/>
    <p:sldId id="297" r:id="rId10"/>
    <p:sldId id="285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EDDA9-500F-4B71-B2D2-94E7D1C37994}">
          <p14:sldIdLst>
            <p14:sldId id="293"/>
            <p14:sldId id="290"/>
            <p14:sldId id="282"/>
            <p14:sldId id="257"/>
            <p14:sldId id="259"/>
            <p14:sldId id="260"/>
            <p14:sldId id="292"/>
            <p14:sldId id="258"/>
            <p14:sldId id="297"/>
            <p14:sldId id="28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6A7888"/>
    <a:srgbClr val="0099CC"/>
    <a:srgbClr val="00CCFF"/>
    <a:srgbClr val="FF5050"/>
    <a:srgbClr val="57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8C9D-B933-4609-B9C0-910242C03B8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CD42-2962-4069-AC48-6B5F208A7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CD42-2962-4069-AC48-6B5F208A73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7B8-71B5-4111-8D4D-15EFB0DCBBE4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F894-F01F-4F1B-8BF7-3ACAAABB1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User\Pictures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04441" y="362607"/>
            <a:ext cx="4272456" cy="126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:\Users\User\Downloads\welc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04" y="1623848"/>
            <a:ext cx="8250811" cy="34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04FA9-5818-4EDD-AD25-BD79D2CFD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8" y="1975252"/>
            <a:ext cx="4856776" cy="3587924"/>
          </a:xfrm>
          <a:prstGeom prst="rect">
            <a:avLst/>
          </a:prstGeom>
        </p:spPr>
      </p:pic>
      <p:pic>
        <p:nvPicPr>
          <p:cNvPr id="9218" name="Picture 2" descr="C:\Users\User\Pictures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2248" y="-2008697"/>
            <a:ext cx="8234444" cy="4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65619" y="1904391"/>
            <a:ext cx="4032447" cy="1131480"/>
            <a:chOff x="803640" y="3362835"/>
            <a:chExt cx="2097105" cy="1131480"/>
          </a:xfrm>
        </p:grpSpPr>
        <p:sp>
          <p:nvSpPr>
            <p:cNvPr id="11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here we can see that 1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column is showing our brain storming progress day. 2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column showing our planning days. And 3rd column showing our project file ready and when we submitted it.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Gantt Chart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5809" y="3270731"/>
            <a:ext cx="3155857" cy="678692"/>
            <a:chOff x="803640" y="3362835"/>
            <a:chExt cx="2059657" cy="678692"/>
          </a:xfrm>
        </p:grpSpPr>
        <p:sp>
          <p:nvSpPr>
            <p:cNvPr id="23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Brain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storming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55809" y="4105755"/>
            <a:ext cx="3155857" cy="678692"/>
            <a:chOff x="803640" y="3362835"/>
            <a:chExt cx="2059657" cy="678692"/>
          </a:xfrm>
        </p:grpSpPr>
        <p:sp>
          <p:nvSpPr>
            <p:cNvPr id="21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took 10 days to make our project plan and strategy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Planning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55809" y="4940780"/>
            <a:ext cx="3155857" cy="678692"/>
            <a:chOff x="803640" y="3362835"/>
            <a:chExt cx="2059657" cy="678692"/>
          </a:xfrm>
        </p:grpSpPr>
        <p:sp>
          <p:nvSpPr>
            <p:cNvPr id="19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all brain storming and planning to submitted our project file in 5 days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file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submit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Donut 24">
            <a:extLst>
              <a:ext uri="{FF2B5EF4-FFF2-40B4-BE49-F238E27FC236}">
                <a16:creationId xmlns:a16="http://schemas.microsoft.com/office/drawing/2014/main" id="{317ED215-318C-4005-88B0-EECB5EB6A707}"/>
              </a:ext>
            </a:extLst>
          </p:cNvPr>
          <p:cNvSpPr/>
          <p:nvPr/>
        </p:nvSpPr>
        <p:spPr>
          <a:xfrm>
            <a:off x="6665619" y="4244254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13A3921-9D1C-496B-AB51-8F3503D6685B}"/>
              </a:ext>
            </a:extLst>
          </p:cNvPr>
          <p:cNvSpPr/>
          <p:nvPr/>
        </p:nvSpPr>
        <p:spPr>
          <a:xfrm>
            <a:off x="6671407" y="3341777"/>
            <a:ext cx="437410" cy="50501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7C781753-D189-46FC-9CD9-EE140904BC7F}"/>
              </a:ext>
            </a:extLst>
          </p:cNvPr>
          <p:cNvSpPr/>
          <p:nvPr/>
        </p:nvSpPr>
        <p:spPr>
          <a:xfrm>
            <a:off x="6681002" y="4990656"/>
            <a:ext cx="418221" cy="5031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73" name="Picture 11" descr="C:\Users\User\Pictures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User\Downloads\CommentPhotos.com_13935217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6" y="1675665"/>
            <a:ext cx="10030326" cy="518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User\Pictures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85474" y="511876"/>
            <a:ext cx="6705600" cy="18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50"/>
                </a:solidFill>
                <a:latin typeface="Arial Black" pitchFamily="34" charset="0"/>
              </a:rPr>
              <a:t>Thank </a:t>
            </a:r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You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A053AA-E267-46D3-B5A4-CB66F7DDB0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1D9CE-E98B-4C95-97D4-07351F0C80BA}"/>
              </a:ext>
            </a:extLst>
          </p:cNvPr>
          <p:cNvSpPr txBox="1"/>
          <p:nvPr/>
        </p:nvSpPr>
        <p:spPr>
          <a:xfrm>
            <a:off x="4391229" y="2382390"/>
            <a:ext cx="3598467" cy="92333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B05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Paid</a:t>
            </a:r>
            <a:r>
              <a:rPr lang="en-US" sz="5400" b="1" dirty="0" err="1">
                <a:latin typeface="Arial Black" panose="020B0A04020102020204" pitchFamily="34" charset="0"/>
                <a:cs typeface="Calibri" panose="020F0502020204030204" pitchFamily="34" charset="0"/>
              </a:rPr>
              <a:t>Ploy</a:t>
            </a:r>
            <a:endParaRPr lang="en-US" sz="5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902CB-FB24-4E88-B75C-F9C8681F499C}"/>
              </a:ext>
            </a:extLst>
          </p:cNvPr>
          <p:cNvSpPr txBox="1"/>
          <p:nvPr/>
        </p:nvSpPr>
        <p:spPr>
          <a:xfrm>
            <a:off x="6190461" y="3275286"/>
            <a:ext cx="262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Employer for employee</a:t>
            </a:r>
            <a:endParaRPr lang="en-US" sz="1200" dirty="0"/>
          </a:p>
        </p:txBody>
      </p:sp>
      <p:pic>
        <p:nvPicPr>
          <p:cNvPr id="1026" name="Picture 2" descr="C:\Users\User\Pictures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9" y="368302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Management Team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EC0D7-E276-4279-9AD2-D876985B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Team members – names &amp; titles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Relevant knowledge, skills, experience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990605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defTabSz="685800">
              <a:lnSpc>
                <a:spcPct val="150000"/>
              </a:lnSpc>
              <a:buClr>
                <a:srgbClr val="C00000"/>
              </a:buClr>
              <a:buNone/>
              <a:defRPr/>
            </a:pPr>
            <a:endParaRPr lang="en-US" spc="-53" dirty="0">
              <a:latin typeface="Segoe UI"/>
            </a:endParaRPr>
          </a:p>
        </p:txBody>
      </p:sp>
      <p:pic>
        <p:nvPicPr>
          <p:cNvPr id="14338" name="Picture 2" descr="C:\Users\User\Pictures\sfdh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Pictures\picture groupD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91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95964" y="4503318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191-15-12249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9011" y="4509950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191-15-12257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2762" y="1920182"/>
            <a:ext cx="6949440" cy="2612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0007" y="2110529"/>
            <a:ext cx="1953836" cy="1953836"/>
          </a:xfrm>
          <a:prstGeom prst="ellipse">
            <a:avLst/>
          </a:pr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94872" y="2110529"/>
            <a:ext cx="1953836" cy="195383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38641" y="420928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E40"/>
                </a:solidFill>
                <a:latin typeface="Britannic Bold" panose="020B0903060703020204" pitchFamily="34" charset="0"/>
              </a:rPr>
              <a:t>Nasif Shahrier</a:t>
            </a:r>
            <a:endParaRPr lang="en-US" dirty="0">
              <a:solidFill>
                <a:srgbClr val="008E40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0608" y="420928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8E40"/>
                </a:solidFill>
                <a:latin typeface="Britannic Bold" panose="020B0903060703020204" pitchFamily="34" charset="0"/>
              </a:rPr>
              <a:t>Mashruba</a:t>
            </a:r>
            <a:r>
              <a:rPr lang="en-GB" dirty="0" smtClean="0">
                <a:solidFill>
                  <a:srgbClr val="008E40"/>
                </a:solidFill>
                <a:latin typeface="Britannic Bold" panose="020B0903060703020204" pitchFamily="34" charset="0"/>
              </a:rPr>
              <a:t> </a:t>
            </a:r>
            <a:r>
              <a:rPr lang="en-GB" dirty="0" err="1" smtClean="0">
                <a:solidFill>
                  <a:srgbClr val="008E40"/>
                </a:solidFill>
                <a:latin typeface="Britannic Bold" panose="020B0903060703020204" pitchFamily="34" charset="0"/>
              </a:rPr>
              <a:t>Momo</a:t>
            </a:r>
            <a:endParaRPr lang="en-US" dirty="0">
              <a:solidFill>
                <a:srgbClr val="008E4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A053AA-E267-46D3-B5A4-CB66F7DDB0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EE359-EED7-4193-8FD4-821111A3F019}"/>
              </a:ext>
            </a:extLst>
          </p:cNvPr>
          <p:cNvSpPr txBox="1"/>
          <p:nvPr/>
        </p:nvSpPr>
        <p:spPr>
          <a:xfrm>
            <a:off x="277092" y="701967"/>
            <a:ext cx="6022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Introduction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3C42E-9ACD-4FE7-872F-5E1BD3C7935D}"/>
              </a:ext>
            </a:extLst>
          </p:cNvPr>
          <p:cNvSpPr txBox="1"/>
          <p:nvPr/>
        </p:nvSpPr>
        <p:spPr>
          <a:xfrm>
            <a:off x="3251202" y="2173371"/>
            <a:ext cx="217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PaidPloy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B802F-2E5E-4C35-8825-4B4A5BB639AD}"/>
              </a:ext>
            </a:extLst>
          </p:cNvPr>
          <p:cNvSpPr txBox="1"/>
          <p:nvPr/>
        </p:nvSpPr>
        <p:spPr>
          <a:xfrm>
            <a:off x="369455" y="2173367"/>
            <a:ext cx="329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Company name: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02823-3C4D-4B5E-98B4-B57E06A0F0D9}"/>
              </a:ext>
            </a:extLst>
          </p:cNvPr>
          <p:cNvSpPr txBox="1"/>
          <p:nvPr/>
        </p:nvSpPr>
        <p:spPr>
          <a:xfrm>
            <a:off x="277091" y="3468255"/>
            <a:ext cx="329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Company logo 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72082-61BD-4921-82B1-1A9DBA61649E}"/>
              </a:ext>
            </a:extLst>
          </p:cNvPr>
          <p:cNvSpPr txBox="1"/>
          <p:nvPr/>
        </p:nvSpPr>
        <p:spPr>
          <a:xfrm>
            <a:off x="2885460" y="3348861"/>
            <a:ext cx="3598467" cy="76944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Paid</a:t>
            </a:r>
            <a:r>
              <a:rPr lang="en-US" sz="4400" b="1" dirty="0" err="1"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Ploy</a:t>
            </a:r>
            <a:endParaRPr lang="en-US" sz="4400" b="1" dirty="0">
              <a:effectLst/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9A908-50D6-45BF-A2E7-BB899A562E0A}"/>
              </a:ext>
            </a:extLst>
          </p:cNvPr>
          <p:cNvSpPr txBox="1"/>
          <p:nvPr/>
        </p:nvSpPr>
        <p:spPr>
          <a:xfrm>
            <a:off x="369457" y="4920120"/>
            <a:ext cx="5504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Tag line: </a:t>
            </a:r>
            <a:r>
              <a:rPr lang="en-US" b="1" dirty="0">
                <a:latin typeface="+mj-lt"/>
              </a:rPr>
              <a:t>Employer for employee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9624C7-CEF3-473E-98E2-ECB69DD9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55" y="568036"/>
            <a:ext cx="5334000" cy="5334000"/>
          </a:xfrm>
          <a:prstGeom prst="rect">
            <a:avLst/>
          </a:prstGeom>
        </p:spPr>
      </p:pic>
      <p:pic>
        <p:nvPicPr>
          <p:cNvPr id="2050" name="Picture 2" descr="C:\Users\User\Pictures\s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Pictures\s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10" y="11574"/>
            <a:ext cx="12261785" cy="68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937FE7-0533-4BEA-A183-0C5774696890}"/>
              </a:ext>
            </a:extLst>
          </p:cNvPr>
          <p:cNvSpPr txBox="1"/>
          <p:nvPr/>
        </p:nvSpPr>
        <p:spPr>
          <a:xfrm>
            <a:off x="953841" y="1550728"/>
            <a:ext cx="7583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Problems</a:t>
            </a:r>
            <a:r>
              <a:rPr lang="en-US" sz="4400" dirty="0" smtClean="0">
                <a:solidFill>
                  <a:srgbClr val="008E40"/>
                </a:solidFill>
                <a:latin typeface="Arial Black" panose="020B0A04020102020204" pitchFamily="34" charset="0"/>
              </a:rPr>
              <a:t> :</a:t>
            </a:r>
            <a:endParaRPr lang="en-US" sz="4400" dirty="0">
              <a:solidFill>
                <a:srgbClr val="008E4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697C6-4F03-4A7D-909F-CEBC8A0E3BF4}"/>
              </a:ext>
            </a:extLst>
          </p:cNvPr>
          <p:cNvSpPr txBox="1"/>
          <p:nvPr/>
        </p:nvSpPr>
        <p:spPr>
          <a:xfrm>
            <a:off x="1498785" y="2459736"/>
            <a:ext cx="703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Transaction problem</a:t>
            </a:r>
          </a:p>
          <a:p>
            <a:r>
              <a:rPr lang="en-US" sz="2800" dirty="0" smtClean="0"/>
              <a:t>Trouble to Finding work around the world</a:t>
            </a:r>
          </a:p>
          <a:p>
            <a:r>
              <a:rPr lang="en-US" sz="2800" dirty="0" smtClean="0"/>
              <a:t>Trust issues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4B42E-91D2-4798-BC81-98F7AD5E7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40" y="2320169"/>
            <a:ext cx="4417861" cy="453783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002286" y="2601708"/>
            <a:ext cx="448056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002286" y="3444681"/>
            <a:ext cx="448056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02286" y="3019645"/>
            <a:ext cx="448056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User\Downloads\e3940b2de021ffa279681e509505fa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54" y="3844731"/>
            <a:ext cx="3781425" cy="23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Pictures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FC7C46-FE6A-49C0-A716-4623D5CD828D}"/>
              </a:ext>
            </a:extLst>
          </p:cNvPr>
          <p:cNvSpPr txBox="1">
            <a:spLocks/>
          </p:cNvSpPr>
          <p:nvPr/>
        </p:nvSpPr>
        <p:spPr>
          <a:xfrm>
            <a:off x="5163963" y="5956594"/>
            <a:ext cx="2004747" cy="685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cuta Black" pitchFamily="18" charset="0"/>
              </a:rPr>
              <a:t>Trust issues</a:t>
            </a:r>
          </a:p>
          <a:p>
            <a:pPr>
              <a:buNone/>
            </a:pPr>
            <a:endParaRPr lang="en-US" sz="2400" dirty="0">
              <a:latin typeface="Acuta Black" pitchFamily="18" charset="0"/>
            </a:endParaRPr>
          </a:p>
        </p:txBody>
      </p:sp>
      <p:pic>
        <p:nvPicPr>
          <p:cNvPr id="6146" name="Picture 2" descr="C:\Users\User\Downloads\Snap-surveys-sol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02" y="2011601"/>
            <a:ext cx="3869871" cy="34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ownloads\YouTube_monetiz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87" y="2079938"/>
            <a:ext cx="615214" cy="61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Pictures\Untitled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28" y="1753766"/>
            <a:ext cx="6222124" cy="35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70243" y="2279032"/>
            <a:ext cx="2136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cuta Black" pitchFamily="18" charset="0"/>
              </a:rPr>
              <a:t>Solving the Transaction problem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9659" y="2281634"/>
            <a:ext cx="2176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cuta Black" pitchFamily="18" charset="0"/>
              </a:rPr>
              <a:t>Trouble to Finding work around the world</a:t>
            </a:r>
          </a:p>
        </p:txBody>
      </p:sp>
      <p:pic>
        <p:nvPicPr>
          <p:cNvPr id="6149" name="Picture 5" descr="C:\Users\User\Downloads\av668d1791f7ab43c826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11" y="2510666"/>
            <a:ext cx="1026182" cy="10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51906" y="2279032"/>
            <a:ext cx="1027807" cy="102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82014" y="5145230"/>
            <a:ext cx="1027807" cy="102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 descr="C:\Users\User\Pictures\Untitled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AB789-A78D-4EE3-ACE3-B52299F104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71483" y="3329082"/>
            <a:ext cx="6062809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</a:t>
            </a:r>
            <a:r>
              <a:rPr lang="en-US" sz="2400" b="1" dirty="0" smtClean="0"/>
              <a:t> Make a safe place for the BD freelancers.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</a:t>
            </a:r>
            <a:r>
              <a:rPr lang="en-US" sz="2400" b="1" dirty="0" smtClean="0"/>
              <a:t> Easy and safe payment </a:t>
            </a:r>
            <a:r>
              <a:rPr lang="en-US" sz="2400" b="1" dirty="0" err="1" smtClean="0"/>
              <a:t>methodes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100" name="Picture 4" descr="C:\Users\User\Downloads\arr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28" y="2144523"/>
            <a:ext cx="3545392" cy="35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\Pictures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71483" y="2744307"/>
            <a:ext cx="6784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Arial Black" pitchFamily="34" charset="0"/>
              </a:rPr>
              <a:t>Mission and objectives :</a:t>
            </a:r>
          </a:p>
        </p:txBody>
      </p:sp>
    </p:spTree>
    <p:extLst>
      <p:ext uri="{BB962C8B-B14F-4D97-AF65-F5344CB8AC3E}">
        <p14:creationId xmlns:p14="http://schemas.microsoft.com/office/powerpoint/2010/main" val="23744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8B7B4F-59C2-4710-8760-1F1D3758789B}"/>
              </a:ext>
            </a:extLst>
          </p:cNvPr>
          <p:cNvSpPr txBox="1"/>
          <p:nvPr/>
        </p:nvSpPr>
        <p:spPr>
          <a:xfrm>
            <a:off x="637312" y="2098992"/>
            <a:ext cx="7130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</p:txBody>
      </p:sp>
      <p:pic>
        <p:nvPicPr>
          <p:cNvPr id="3077" name="Picture 5" descr="C:\Users\User\Downloads\iconos-servicio-atencion-al-cliente_24911-29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48" y="1780412"/>
            <a:ext cx="3758984" cy="37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97159" y="2960766"/>
            <a:ext cx="2885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provide jobs for </a:t>
            </a:r>
            <a:r>
              <a:rPr lang="en-US" sz="2400" b="1" dirty="0" smtClean="0"/>
              <a:t>freelancers </a:t>
            </a:r>
            <a:r>
              <a:rPr lang="en-US" sz="2400" b="1" dirty="0"/>
              <a:t>all over the world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3823" y="6015924"/>
            <a:ext cx="600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Everyone can be a member of our community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312" y="2946229"/>
            <a:ext cx="2704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Everyone can be a member of our community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23" y="2801634"/>
            <a:ext cx="1325568" cy="132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33218" y="2804815"/>
            <a:ext cx="1322388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32426" y="4878202"/>
            <a:ext cx="1322388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 descr="C:\Users\User\Pictures\Untitled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8B7B4F-59C2-4710-8760-1F1D3758789B}"/>
              </a:ext>
            </a:extLst>
          </p:cNvPr>
          <p:cNvSpPr txBox="1"/>
          <p:nvPr/>
        </p:nvSpPr>
        <p:spPr>
          <a:xfrm>
            <a:off x="637312" y="2098992"/>
            <a:ext cx="7130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867275" y="1236393"/>
            <a:ext cx="1885950" cy="8153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67275" y="2213120"/>
            <a:ext cx="1885950" cy="8153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67275" y="3186428"/>
            <a:ext cx="1885950" cy="8153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67275" y="4170064"/>
            <a:ext cx="1885950" cy="8153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67275" y="5206500"/>
            <a:ext cx="1885950" cy="8153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8686" y="1444027"/>
            <a:ext cx="93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915" y="2420754"/>
            <a:ext cx="146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Register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03" y="3394062"/>
            <a:ext cx="158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Analyze Data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4990" y="4377698"/>
            <a:ext cx="13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Find Work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6695" y="5409601"/>
            <a:ext cx="100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Logout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ser\Pictures\3b2a23cbbec00ba4b399f631c6a336c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19" y="1231859"/>
            <a:ext cx="2784375" cy="417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Pictures\af68b03ec6bbaf870ca4f82d3cbca4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" y="1266043"/>
            <a:ext cx="3205539" cy="44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8667" y="3003173"/>
            <a:ext cx="736600" cy="36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" idx="2"/>
          </p:cNvCxnSpPr>
          <p:nvPr/>
        </p:nvCxnSpPr>
        <p:spPr>
          <a:xfrm flipV="1">
            <a:off x="3615267" y="1644083"/>
            <a:ext cx="1252008" cy="15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2"/>
          </p:cNvCxnSpPr>
          <p:nvPr/>
        </p:nvCxnSpPr>
        <p:spPr>
          <a:xfrm flipV="1">
            <a:off x="3615267" y="2620810"/>
            <a:ext cx="1252008" cy="56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2"/>
          </p:cNvCxnSpPr>
          <p:nvPr/>
        </p:nvCxnSpPr>
        <p:spPr>
          <a:xfrm>
            <a:off x="3615267" y="3215435"/>
            <a:ext cx="1252008" cy="1362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2"/>
          </p:cNvCxnSpPr>
          <p:nvPr/>
        </p:nvCxnSpPr>
        <p:spPr>
          <a:xfrm>
            <a:off x="3615267" y="3185422"/>
            <a:ext cx="1252008" cy="242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92534" y="2998638"/>
            <a:ext cx="736600" cy="39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8667" y="3028499"/>
            <a:ext cx="73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USER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58667" y="3028499"/>
            <a:ext cx="80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ADMIN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055" name="Straight Arrow Connector 2054"/>
          <p:cNvCxnSpPr>
            <a:stCxn id="39" idx="1"/>
            <a:endCxn id="2" idx="6"/>
          </p:cNvCxnSpPr>
          <p:nvPr/>
        </p:nvCxnSpPr>
        <p:spPr>
          <a:xfrm flipH="1" flipV="1">
            <a:off x="6753225" y="1644083"/>
            <a:ext cx="1205442" cy="1553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stCxn id="39" idx="1"/>
            <a:endCxn id="11" idx="3"/>
          </p:cNvCxnSpPr>
          <p:nvPr/>
        </p:nvCxnSpPr>
        <p:spPr>
          <a:xfrm flipH="1" flipV="1">
            <a:off x="6753225" y="2620809"/>
            <a:ext cx="1205442" cy="57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Arrow Connector 2061"/>
          <p:cNvCxnSpPr>
            <a:stCxn id="39" idx="1"/>
            <a:endCxn id="6" idx="6"/>
          </p:cNvCxnSpPr>
          <p:nvPr/>
        </p:nvCxnSpPr>
        <p:spPr>
          <a:xfrm flipH="1">
            <a:off x="6753225" y="3197776"/>
            <a:ext cx="1205442" cy="39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Arrow Connector 2063"/>
          <p:cNvCxnSpPr>
            <a:stCxn id="39" idx="1"/>
            <a:endCxn id="7" idx="6"/>
          </p:cNvCxnSpPr>
          <p:nvPr/>
        </p:nvCxnSpPr>
        <p:spPr>
          <a:xfrm flipH="1">
            <a:off x="6753225" y="3197776"/>
            <a:ext cx="1205442" cy="1379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>
            <a:stCxn id="39" idx="1"/>
            <a:endCxn id="8" idx="6"/>
          </p:cNvCxnSpPr>
          <p:nvPr/>
        </p:nvCxnSpPr>
        <p:spPr>
          <a:xfrm flipH="1">
            <a:off x="6753225" y="3197776"/>
            <a:ext cx="1205442" cy="2416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309833" y="220133"/>
            <a:ext cx="3457952" cy="931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730219" y="311090"/>
            <a:ext cx="233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USE CASE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213</Words>
  <Application>Microsoft Office PowerPoint</Application>
  <PresentationFormat>Widescreen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Acuta Black</vt:lpstr>
      <vt:lpstr>Arial</vt:lpstr>
      <vt:lpstr>Arial Black</vt:lpstr>
      <vt:lpstr>Britannic Bold</vt:lpstr>
      <vt:lpstr>Calibri</vt:lpstr>
      <vt:lpstr>Segoe UI</vt:lpstr>
      <vt:lpstr>Office Theme</vt:lpstr>
      <vt:lpstr>PowerPoint Presentation</vt:lpstr>
      <vt:lpstr>PowerPoint Presentation</vt:lpstr>
      <vt:lpstr> Management Team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chanchalroy chanchal</dc:creator>
  <cp:lastModifiedBy>Shahrier Nasif</cp:lastModifiedBy>
  <cp:revision>78</cp:revision>
  <dcterms:created xsi:type="dcterms:W3CDTF">2019-07-29T17:54:41Z</dcterms:created>
  <dcterms:modified xsi:type="dcterms:W3CDTF">2021-04-19T08:43:01Z</dcterms:modified>
</cp:coreProperties>
</file>