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9278" y="1752600"/>
            <a:ext cx="5029200" cy="220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CSE 500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410200"/>
            <a:ext cx="3309803" cy="2715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819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Project Supervisor:   </a:t>
            </a:r>
            <a:r>
              <a:rPr lang="en-US" dirty="0" err="1"/>
              <a:t>Rizoan</a:t>
            </a:r>
            <a:r>
              <a:rPr lang="en-US" dirty="0"/>
              <a:t> </a:t>
            </a:r>
            <a:r>
              <a:rPr lang="en-US" dirty="0" err="1"/>
              <a:t>Toufiq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     </a:t>
            </a:r>
            <a:r>
              <a:rPr lang="en-US" dirty="0" smtClean="0"/>
              <a:t>lecturer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    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of CSE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smtClean="0"/>
              <a:t>         RUET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Submitted by: </a:t>
            </a:r>
            <a:r>
              <a:rPr lang="en-US" dirty="0" smtClean="0"/>
              <a:t>         </a:t>
            </a:r>
            <a:r>
              <a:rPr lang="en-US" dirty="0" err="1" smtClean="0"/>
              <a:t>Arnaf</a:t>
            </a:r>
            <a:r>
              <a:rPr lang="en-US" dirty="0" smtClean="0"/>
              <a:t> </a:t>
            </a:r>
            <a:r>
              <a:rPr lang="en-US" dirty="0"/>
              <a:t>Aziz </a:t>
            </a:r>
            <a:r>
              <a:rPr lang="en-US" dirty="0" err="1"/>
              <a:t>Torongo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    103025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To create a scope of communication among students &amp; teachers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2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complete Registration or signup page</a:t>
            </a:r>
          </a:p>
          <a:p>
            <a:r>
              <a:rPr lang="en-US" sz="2800" dirty="0" smtClean="0"/>
              <a:t>Login page for students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One course, One teacher, multiple </a:t>
            </a:r>
            <a:r>
              <a:rPr lang="en-US" sz="2800" dirty="0" smtClean="0"/>
              <a:t>students</a:t>
            </a:r>
            <a:endParaRPr lang="en-US" sz="2800" dirty="0" smtClean="0"/>
          </a:p>
          <a:p>
            <a:r>
              <a:rPr lang="en-US" sz="2800" dirty="0" smtClean="0"/>
              <a:t>Admin panel for teachers</a:t>
            </a:r>
          </a:p>
          <a:p>
            <a:r>
              <a:rPr lang="en-US" sz="2800" dirty="0" smtClean="0"/>
              <a:t>Students profile</a:t>
            </a:r>
          </a:p>
          <a:p>
            <a:r>
              <a:rPr lang="en-US" sz="2800" dirty="0" smtClean="0"/>
              <a:t>Teachers profile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31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Students’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Board</a:t>
            </a:r>
          </a:p>
          <a:p>
            <a:r>
              <a:rPr lang="en-US" dirty="0" smtClean="0"/>
              <a:t>Class routine</a:t>
            </a:r>
          </a:p>
          <a:p>
            <a:r>
              <a:rPr lang="en-US" dirty="0" smtClean="0"/>
              <a:t>Class tests routine</a:t>
            </a:r>
          </a:p>
          <a:p>
            <a:r>
              <a:rPr lang="en-US" dirty="0" smtClean="0"/>
              <a:t>Class tests marks (individually &amp; overall)</a:t>
            </a:r>
          </a:p>
          <a:p>
            <a:r>
              <a:rPr lang="en-US" dirty="0" smtClean="0"/>
              <a:t>Submit Assignments</a:t>
            </a:r>
          </a:p>
          <a:p>
            <a:r>
              <a:rPr lang="en-US" dirty="0" smtClean="0"/>
              <a:t>Inform students about upcoming exams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0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Teachers’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notice &amp; routine</a:t>
            </a:r>
          </a:p>
          <a:p>
            <a:r>
              <a:rPr lang="en-US" dirty="0" smtClean="0"/>
              <a:t>Class tests marks</a:t>
            </a:r>
          </a:p>
          <a:p>
            <a:r>
              <a:rPr lang="en-US" dirty="0" smtClean="0"/>
              <a:t>Upload class lectures(Slide)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 err="1" smtClean="0"/>
              <a:t>tables:ie</a:t>
            </a:r>
            <a:r>
              <a:rPr lang="en-US" dirty="0" smtClean="0"/>
              <a:t> </a:t>
            </a:r>
            <a:r>
              <a:rPr lang="en-US" dirty="0"/>
              <a:t>users, results, routines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Database ownership: </a:t>
            </a:r>
            <a:r>
              <a:rPr lang="en-US" dirty="0"/>
              <a:t>Result and info pages can be modified by teachers only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Students can only update their own info</a:t>
            </a:r>
          </a:p>
        </p:txBody>
      </p:sp>
    </p:spTree>
    <p:extLst>
      <p:ext uri="{BB962C8B-B14F-4D97-AF65-F5344CB8AC3E}">
        <p14:creationId xmlns:p14="http://schemas.microsoft.com/office/powerpoint/2010/main" val="4971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119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CSE 500  </vt:lpstr>
      <vt:lpstr>Goal</vt:lpstr>
      <vt:lpstr>Primary Features</vt:lpstr>
      <vt:lpstr>Students’ side</vt:lpstr>
      <vt:lpstr>Teachers’ side</vt:lpstr>
      <vt:lpstr>About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500</dc:title>
  <dc:creator>Arnaf</dc:creator>
  <cp:lastModifiedBy>Arnaf</cp:lastModifiedBy>
  <cp:revision>12</cp:revision>
  <dcterms:created xsi:type="dcterms:W3CDTF">2006-08-16T00:00:00Z</dcterms:created>
  <dcterms:modified xsi:type="dcterms:W3CDTF">2013-09-29T21:09:20Z</dcterms:modified>
</cp:coreProperties>
</file>