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548" r:id="rId2"/>
    <p:sldId id="278" r:id="rId3"/>
    <p:sldId id="280" r:id="rId4"/>
    <p:sldId id="281" r:id="rId5"/>
    <p:sldId id="282" r:id="rId6"/>
    <p:sldId id="283" r:id="rId7"/>
    <p:sldId id="284" r:id="rId8"/>
    <p:sldId id="298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7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3ED9-7442-4110-85C8-39E72E3878C4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79A3-5688-40D1-B9EE-B72CC9EBF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352800"/>
            <a:ext cx="86868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054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7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34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"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Picture 6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14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sun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8.xml"/><Relationship Id="rId4" Type="http://schemas.openxmlformats.org/officeDocument/2006/relationships/slide" Target="slide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Getting Started with Eclipse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Smita B Kumar</a:t>
            </a:r>
          </a:p>
        </p:txBody>
      </p:sp>
    </p:spTree>
    <p:extLst>
      <p:ext uri="{BB962C8B-B14F-4D97-AF65-F5344CB8AC3E}">
        <p14:creationId xmlns:p14="http://schemas.microsoft.com/office/powerpoint/2010/main" val="427842699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CF32857-79EA-48A4-B712-DB6131381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500"/>
              <a:t>Step 6: Select the project, name the Java class with extension and click </a:t>
            </a:r>
            <a:r>
              <a:rPr lang="en-US" altLang="en-US" sz="2500">
                <a:latin typeface="ITC Stone Sans Std Bold" pitchFamily="-112" charset="0"/>
              </a:rPr>
              <a:t>“</a:t>
            </a:r>
            <a:r>
              <a:rPr lang="en-US" altLang="en-US" sz="2500"/>
              <a:t>Finish</a:t>
            </a:r>
            <a:r>
              <a:rPr lang="en-US" altLang="en-US" sz="2100">
                <a:latin typeface="ITC Stone Sans Std Bold" pitchFamily="-112" charset="0"/>
              </a:rPr>
              <a:t>”</a:t>
            </a:r>
            <a:endParaRPr lang="en-US" altLang="en-US" sz="210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4E4EC05-371D-4FA3-892A-ACE581A1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36431"/>
            <a:ext cx="8382000" cy="524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34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81BC0E-1154-490E-ABC4-BFD0B2ACE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Step 7: Using the java editor, start coding.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BE6526B-9E3E-4629-B5BF-07EB60457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B4DC0A67-B627-41B7-B3F2-AE04B890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92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45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EF8ADE0-63DD-4E17-8BCA-4FD828A03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code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F65543-D6EA-48B3-B8BE-F7FCBE18C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8: In Eclipse when ever you save the file, it will compile the code by default.</a:t>
            </a:r>
          </a:p>
          <a:p>
            <a:pPr eaLnBrk="1" hangingPunct="1"/>
            <a:r>
              <a:rPr lang="en-US" altLang="en-US"/>
              <a:t>Basic tip: Class name and the file name should be same.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DCCC3094-554B-4AEF-9DCB-5141D37D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8105775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46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4800FF5-A313-4D94-8DE3-0D416BB02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500"/>
              <a:t>Step 9: Running the Java class. Right click on the class file and choose </a:t>
            </a:r>
            <a:r>
              <a:rPr lang="en-US" altLang="en-US" sz="2500" i="1"/>
              <a:t>Run</a:t>
            </a:r>
            <a:r>
              <a:rPr lang="en-US" altLang="en-US" sz="2500"/>
              <a:t>.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57A8469-A6EE-418F-BB53-90173FF6C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42EF18D-C0DB-4113-8C48-2D5A3DCA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9033"/>
            <a:ext cx="8305800" cy="516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36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7E46C0E-FB28-40B1-A0DC-313D5F15B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Step 10: Here is the output.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B99CCF92-B3EC-4DA9-8ADB-2032A3AC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30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3BF1F03-7358-4C54-B941-F7451B337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an Applet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2C8DB5F-8777-4C2D-8FB8-9EE93CF16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94509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Creating an applet essentially same as a normal java file. When we try to run it, Eclipse runs the code as  a Java Applet.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72BA570B-B49A-4368-A241-0EEC5E84E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8562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31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F13FC41-400E-47B6-B722-E10F1DF0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Importing a file into Eclipse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E225F44-259F-4104-BB3D-D60243121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80655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Step 1: </a:t>
            </a:r>
            <a:r>
              <a:rPr lang="en-US" altLang="en-US" i="1" dirty="0"/>
              <a:t>File</a:t>
            </a:r>
            <a:r>
              <a:rPr lang="en-US" altLang="en-US" dirty="0"/>
              <a:t> option, choose </a:t>
            </a:r>
            <a:r>
              <a:rPr lang="en-US" altLang="en-US" i="1" dirty="0"/>
              <a:t>Project</a:t>
            </a:r>
            <a:r>
              <a:rPr lang="en-US" altLang="en-US" dirty="0"/>
              <a:t> and </a:t>
            </a:r>
            <a:r>
              <a:rPr lang="en-US" altLang="en-US" i="1" dirty="0"/>
              <a:t>New File</a:t>
            </a:r>
            <a:r>
              <a:rPr lang="en-US" altLang="en-US" dirty="0"/>
              <a:t> as shown in the figure below.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A9F787C3-709D-4B35-AA7B-093BFAE3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153400" cy="46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50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34FB0BE-2E2D-4A6D-AC93-68E043E4F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500"/>
              <a:t>Step 2: Select </a:t>
            </a:r>
            <a:r>
              <a:rPr lang="en-US" altLang="en-US" sz="2500" i="1"/>
              <a:t>Project</a:t>
            </a:r>
            <a:r>
              <a:rPr lang="en-US" altLang="en-US" sz="2500"/>
              <a:t>, choose </a:t>
            </a:r>
            <a:r>
              <a:rPr lang="en-US" altLang="en-US" sz="2500" i="1"/>
              <a:t>Advance</a:t>
            </a:r>
            <a:r>
              <a:rPr lang="en-US" altLang="en-US" sz="2500"/>
              <a:t>d option, click check box and </a:t>
            </a:r>
            <a:r>
              <a:rPr lang="en-US" altLang="en-US" sz="2500" i="1"/>
              <a:t>Browse</a:t>
            </a:r>
            <a:r>
              <a:rPr lang="en-US" altLang="en-US" sz="2500"/>
              <a:t>.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D858FE8E-091C-4CA9-B955-C80AABFF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60046"/>
            <a:ext cx="8382000" cy="53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83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CF572A2-A401-4201-97DE-4D6A2725B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Step 3: Select your file and </a:t>
            </a:r>
            <a:r>
              <a:rPr lang="en-US" altLang="en-US" sz="2500" i="1"/>
              <a:t>Open</a:t>
            </a:r>
            <a:r>
              <a:rPr lang="en-US" altLang="en-US" sz="2500"/>
              <a:t> it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0B5601C2-BEFC-4837-9B22-6FBE252B4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8081"/>
            <a:ext cx="8382000" cy="526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38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B11CA3-43B2-4C54-A41A-11135F78C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500"/>
              <a:t>Imported file is shown in work space and loaded as the </a:t>
            </a:r>
            <a:r>
              <a:rPr lang="en-US" altLang="en-US" sz="2500" i="1"/>
              <a:t>Default Package</a:t>
            </a:r>
            <a:r>
              <a:rPr lang="en-US" altLang="en-US" sz="2500"/>
              <a:t> of the selected Project.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CB557E84-28C5-4A5D-A700-92514CDF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9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7D8E00C-5DA1-4208-85EC-79AB0836E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</a:t>
            </a:r>
            <a:r>
              <a:rPr lang="en-US" altLang="en-US">
                <a:latin typeface="ITC Stone Sans Std Bold" pitchFamily="-112" charset="0"/>
              </a:rPr>
              <a:t>’</a:t>
            </a:r>
            <a:r>
              <a:rPr lang="en-US" altLang="en-US"/>
              <a:t>s Eclipse?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515F809-F6B8-4EB4-B15B-668B139BC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/>
              <a:t>It is a free software / open source platform-independent software framework for delivering what the project calls "rich-client applications". Eclipse is also a community of users, constantly extending the covered application areas.</a:t>
            </a:r>
          </a:p>
          <a:p>
            <a:pPr eaLnBrk="1" hangingPunct="1"/>
            <a:r>
              <a:rPr lang="en-US" altLang="en-US" sz="2400"/>
              <a:t>Eclipse was originally developed by IBM as the successor of its VisualAge family of tools. </a:t>
            </a:r>
          </a:p>
          <a:p>
            <a:pPr eaLnBrk="1" hangingPunct="1"/>
            <a:r>
              <a:rPr lang="en-US" altLang="en-US" sz="2400"/>
              <a:t>Eclipse is now managed by the Eclipse Foundation, an independent not-for-profit consortium of software industry vendors.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4783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F72798A-479A-4ECE-BAB6-346B67F80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Step 4: Select the file and run it.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F99A7AAC-D36A-47B9-B0F6-BD8F60AB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5" y="1066800"/>
            <a:ext cx="830280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730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16A9257-D111-4EBE-8D93-709ED4352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Here is the output of your applet.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156C9408-B58E-4D95-8571-222F0F62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85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93E754B-FC55-49EA-A6CB-1A3CAFBD4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.jar file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7763BE8-4B81-433A-B974-C888634E8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dirty="0"/>
              <a:t>Step 1:Select ‘file’ and choose ‘export’ as shown below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5FC2B955-43CA-4889-BE50-6B49685F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2057401"/>
            <a:ext cx="804256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88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C4392F9-6464-44C4-A88F-13C6E4BC2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Step 2: Choose </a:t>
            </a:r>
            <a:r>
              <a:rPr lang="en-US" altLang="en-US" sz="2500" i="1"/>
              <a:t>Java</a:t>
            </a:r>
            <a:r>
              <a:rPr lang="en-US" altLang="en-US" sz="2500"/>
              <a:t> and select </a:t>
            </a:r>
            <a:r>
              <a:rPr lang="en-US" altLang="en-US" sz="2500" i="1"/>
              <a:t>Jar File</a:t>
            </a:r>
            <a:r>
              <a:rPr lang="en-US" altLang="en-US" sz="2500"/>
              <a:t>, then </a:t>
            </a:r>
            <a:r>
              <a:rPr lang="en-US" altLang="en-US" sz="2500" i="1"/>
              <a:t>Next</a:t>
            </a:r>
            <a:r>
              <a:rPr lang="en-US" altLang="en-US" sz="2500"/>
              <a:t>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73D4DC-728F-4722-8DAC-8874052F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6ABA9C8A-3521-4BE4-B9DD-E0F270F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" y="1066800"/>
            <a:ext cx="8416636" cy="534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46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4C4C714-80F0-4D34-B1DE-4D3FCD684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500"/>
              <a:t>Step 3: Select the </a:t>
            </a:r>
            <a:r>
              <a:rPr lang="en-US" altLang="en-US" sz="2500" i="1"/>
              <a:t>Project</a:t>
            </a:r>
            <a:r>
              <a:rPr lang="en-US" altLang="en-US" sz="2500"/>
              <a:t> and the </a:t>
            </a:r>
            <a:r>
              <a:rPr lang="en-US" altLang="en-US" sz="2500" i="1"/>
              <a:t>Files</a:t>
            </a:r>
            <a:r>
              <a:rPr lang="en-US" altLang="en-US" sz="2500"/>
              <a:t> you want to add. Use </a:t>
            </a:r>
            <a:r>
              <a:rPr lang="en-US" altLang="en-US" sz="2500" i="1"/>
              <a:t>Browse</a:t>
            </a:r>
            <a:r>
              <a:rPr lang="en-US" altLang="en-US" sz="2500"/>
              <a:t> to select your destination file.</a:t>
            </a:r>
            <a:r>
              <a:rPr lang="en-US" altLang="en-US" sz="2100"/>
              <a:t> 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7B6CB200-F43D-48BF-94EE-8FDA58AA5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37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27E0C5C-347A-4E3E-BA9C-567D6ECA9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500"/>
              <a:t>Step 4: In the JAR Packaging options, the first 2 options are usually enough.</a:t>
            </a:r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F223039C-1E9A-482B-8C63-CC8909FAA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89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60C7BBE-C12E-4C49-B489-24FD61559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153400" cy="13192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100" dirty="0"/>
              <a:t>Step 5: Jar export. The options chosen here are the basics. Then browse and select the class file.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026351-CE47-46D6-BF59-4BBF4BE6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the headings before selecting the options.</a:t>
            </a:r>
            <a:endParaRPr lang="en-IN" dirty="0"/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61CF794A-03C1-4EB1-9718-504DCBC7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0010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58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3B29C52-2C70-40DF-B756-EF210E7AB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2100"/>
              <a:t>Step 6: Eclipse by default shows the class files and the projects available. We just need to choose the right one. The jar file is created.</a:t>
            </a:r>
          </a:p>
        </p:txBody>
      </p:sp>
      <p:pic>
        <p:nvPicPr>
          <p:cNvPr id="28675" name="Picture 4">
            <a:extLst>
              <a:ext uri="{FF2B5EF4-FFF2-40B4-BE49-F238E27FC236}">
                <a16:creationId xmlns:a16="http://schemas.microsoft.com/office/drawing/2014/main" id="{034A2706-8787-4127-8C11-1D9EEC37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59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BFF0F07-78F2-4554-8755-FD7868FF4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Importing a .jar file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3DB4279-A621-4AA3-A08A-E10E74D46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7982" y="10668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Step1: Select the ‘file’ and ‘import’ option.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F1300330-B2A9-4700-AB20-03929F2D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895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B21524F-9DD4-46D4-917E-731DB0359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100"/>
              <a:t>Step 2: Select </a:t>
            </a:r>
            <a:r>
              <a:rPr lang="en-US" altLang="en-US" sz="2100">
                <a:latin typeface="ITC Stone Sans Std Bold" pitchFamily="-112" charset="0"/>
              </a:rPr>
              <a:t>‘</a:t>
            </a:r>
            <a:r>
              <a:rPr lang="en-US" altLang="en-US" sz="2100"/>
              <a:t>General</a:t>
            </a:r>
            <a:r>
              <a:rPr lang="en-US" altLang="en-US" sz="2100">
                <a:latin typeface="ITC Stone Sans Std Bold" pitchFamily="-112" charset="0"/>
              </a:rPr>
              <a:t>’</a:t>
            </a:r>
            <a:r>
              <a:rPr lang="en-US" altLang="en-US" sz="2100"/>
              <a:t> and </a:t>
            </a:r>
            <a:r>
              <a:rPr lang="en-US" altLang="en-US" sz="2100">
                <a:latin typeface="ITC Stone Sans Std Bold" pitchFamily="-112" charset="0"/>
              </a:rPr>
              <a:t>‘</a:t>
            </a:r>
            <a:r>
              <a:rPr lang="en-US" altLang="en-US" sz="2100"/>
              <a:t>Archive File</a:t>
            </a:r>
            <a:r>
              <a:rPr lang="en-US" altLang="en-US" sz="2100">
                <a:latin typeface="ITC Stone Sans Std Bold" pitchFamily="-112" charset="0"/>
              </a:rPr>
              <a:t>’</a:t>
            </a:r>
            <a:r>
              <a:rPr lang="en-US" altLang="en-US" sz="2100"/>
              <a:t> as .jar file is a file.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7AE1D9-52DF-4A4E-9D46-DF31A6BC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EA939280-FB62-4FE6-A756-EA568A24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44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128CEF5-5F31-4503-A954-2725D6BED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Installing Eclipse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9D21C86-3F17-46AC-AF8E-C836692BC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Download free of charge from </a:t>
            </a:r>
            <a:r>
              <a:rPr lang="en-US" altLang="en-US">
                <a:hlinkClick r:id="rId2"/>
              </a:rPr>
              <a:t>www.eclipse.org</a:t>
            </a:r>
            <a:endParaRPr lang="en-US" altLang="en-US"/>
          </a:p>
          <a:p>
            <a:pPr eaLnBrk="1" hangingPunct="1"/>
            <a:r>
              <a:rPr lang="en-US" altLang="en-US"/>
              <a:t>Eclipse is installed by default in all of the on-campus computers.</a:t>
            </a:r>
          </a:p>
        </p:txBody>
      </p:sp>
    </p:spTree>
    <p:extLst>
      <p:ext uri="{BB962C8B-B14F-4D97-AF65-F5344CB8AC3E}">
        <p14:creationId xmlns:p14="http://schemas.microsoft.com/office/powerpoint/2010/main" val="3665641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F6E3CCF-E6C3-41A3-B100-5A04B40DF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100"/>
              <a:t>Step 3: In the Archive file, choose the browse option and then upload your file. Here it is </a:t>
            </a:r>
            <a:r>
              <a:rPr lang="en-US" altLang="en-US" sz="2100">
                <a:latin typeface="ITC Stone Sans Std Bold" pitchFamily="-112" charset="0"/>
              </a:rPr>
              <a:t>‘</a:t>
            </a:r>
            <a:r>
              <a:rPr lang="en-US" altLang="en-US" sz="2100"/>
              <a:t>san.jar</a:t>
            </a:r>
            <a:r>
              <a:rPr lang="en-US" altLang="en-US" sz="2100">
                <a:latin typeface="ITC Stone Sans Std Bold" pitchFamily="-112" charset="0"/>
              </a:rPr>
              <a:t>’</a:t>
            </a:r>
            <a:r>
              <a:rPr lang="en-US" altLang="en-US" sz="2100"/>
              <a:t> and open it.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00882AB7-AD63-4BE2-A8FC-06256CBE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51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29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0B5E412-61EF-4F52-B4B4-B3D861989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100"/>
              <a:t>Step 4: Check the boxes for the directory , files you need and choose the destination folder.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0347E10D-50EF-4AA2-8C01-8FD31305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1113630"/>
            <a:ext cx="8382000" cy="536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29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9467D37-1F3A-455A-879B-D8F14201B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100"/>
              <a:t>Step 5: Check the directory where it is placed and the file is ready to access.                      </a:t>
            </a: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D2E7FA5F-F384-4EC1-9215-A72AF4E3F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651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55921E1-8015-40FE-BAAF-99EC29934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FEC06D0-C077-4455-8DF1-299E34AD3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hlinkClick r:id="rId2"/>
              </a:rPr>
              <a:t>www.eclipse.org</a:t>
            </a:r>
            <a:endParaRPr lang="en-US" altLang="en-US"/>
          </a:p>
          <a:p>
            <a:pPr eaLnBrk="1" hangingPunct="1"/>
            <a:r>
              <a:rPr lang="en-US" altLang="en-US">
                <a:hlinkClick r:id="rId3"/>
              </a:rPr>
              <a:t>www.java.sun.com</a:t>
            </a:r>
            <a:endParaRPr lang="en-US" altLang="en-US"/>
          </a:p>
          <a:p>
            <a:pPr eaLnBrk="1" hangingPunct="1"/>
            <a:r>
              <a:rPr lang="en-US" altLang="en-US"/>
              <a:t>www.wikipedia.org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6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507084C-E5DA-4369-A033-6F812A9AA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a program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C985234-CC84-4F3B-ACCB-E2DEC8358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Step 1: Open Eclipse, choose your workspace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Ex: My workspace was “sp47” so the path to be set is “C:\Documents and Settings\sp47\dekstop”</a:t>
            </a:r>
            <a:endParaRPr lang="en-US" altLang="en-US" sz="3200"/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860C3752-C076-4E7D-A0DA-050B0F85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1410"/>
            <a:ext cx="8305800" cy="415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9000C5B-6DCC-49A3-A670-76670F8EF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an Eclipse project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9D1B3D19-4CDA-46A0-9F77-31DA2FC67D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Step 2: In eclipse whenever you want to create a class , you need to select a New Project by default.</a:t>
            </a:r>
          </a:p>
        </p:txBody>
      </p:sp>
      <p:pic>
        <p:nvPicPr>
          <p:cNvPr id="6149" name="Picture 8">
            <a:extLst>
              <a:ext uri="{FF2B5EF4-FFF2-40B4-BE49-F238E27FC236}">
                <a16:creationId xmlns:a16="http://schemas.microsoft.com/office/drawing/2014/main" id="{DDADFB94-B7E7-4561-9BFA-F223F677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1782762"/>
            <a:ext cx="832104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49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356A41-12A2-4B8F-9FED-93FC300AB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Step 3: Select </a:t>
            </a:r>
            <a:r>
              <a:rPr lang="en-US" altLang="en-US" sz="2500" i="1"/>
              <a:t>Java Project</a:t>
            </a:r>
            <a:r>
              <a:rPr lang="en-US" altLang="en-US" sz="2500"/>
              <a:t> and click the </a:t>
            </a:r>
            <a:r>
              <a:rPr lang="en-US" altLang="en-US" sz="2500" i="1"/>
              <a:t>Next</a:t>
            </a:r>
            <a:r>
              <a:rPr lang="en-US" altLang="en-US" sz="2500"/>
              <a:t> button.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99AD3F22-A243-4B65-9182-3A98A770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1"/>
            <a:ext cx="8382000" cy="519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4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C8A708-06A9-44B5-AEEE-FA763FB16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Step 4: Name the project and click the Finish button.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32A4639-0DF1-4366-85A0-D66856447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C56AD9F-C380-4ABE-BF51-17308AB38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" y="1212272"/>
            <a:ext cx="8229599" cy="518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14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>
            <a:extLst>
              <a:ext uri="{FF2B5EF4-FFF2-40B4-BE49-F238E27FC236}">
                <a16:creationId xmlns:a16="http://schemas.microsoft.com/office/drawing/2014/main" id="{C209E157-6737-4C58-87F4-E7A5CBC32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hangingPunct="1"/>
            <a:r>
              <a:rPr lang="en-US" altLang="en-US" dirty="0"/>
              <a:t>Creating your code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7EFD1430-0BBB-42DF-9DD8-FA7E9F2D08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You have these choices:</a:t>
            </a:r>
          </a:p>
          <a:p>
            <a:pPr marL="990600" lvl="1" indent="-533400" eaLnBrk="1" hangingPunct="1"/>
            <a:r>
              <a:rPr lang="en-US" altLang="en-US" dirty="0">
                <a:hlinkClick r:id="rId2" action="ppaction://hlinksldjump"/>
              </a:rPr>
              <a:t>Create a file directly</a:t>
            </a:r>
            <a:endParaRPr lang="en-US" altLang="en-US" dirty="0"/>
          </a:p>
          <a:p>
            <a:pPr marL="990600" lvl="1" indent="-533400" eaLnBrk="1" hangingPunct="1"/>
            <a:r>
              <a:rPr lang="en-US" altLang="en-US" dirty="0">
                <a:hlinkClick r:id="rId3" action="ppaction://hlinksldjump"/>
              </a:rPr>
              <a:t>Import a file </a:t>
            </a:r>
            <a:endParaRPr lang="en-US" altLang="en-US" dirty="0"/>
          </a:p>
          <a:p>
            <a:pPr marL="990600" lvl="1" indent="-533400" eaLnBrk="1" hangingPunct="1"/>
            <a:r>
              <a:rPr lang="en-US" altLang="en-US" dirty="0">
                <a:hlinkClick r:id="rId4" action="ppaction://hlinksldjump"/>
              </a:rPr>
              <a:t>Creating a .jar file</a:t>
            </a:r>
            <a:endParaRPr lang="en-US" altLang="en-US" dirty="0"/>
          </a:p>
          <a:p>
            <a:pPr marL="990600" lvl="1" indent="-533400" eaLnBrk="1" hangingPunct="1"/>
            <a:r>
              <a:rPr lang="en-US" altLang="en-US" dirty="0">
                <a:hlinkClick r:id="rId5" action="ppaction://hlinksldjump"/>
              </a:rPr>
              <a:t>Importing a .jar file</a:t>
            </a:r>
            <a:endParaRPr lang="en-US" altLang="en-US" dirty="0"/>
          </a:p>
          <a:p>
            <a:pPr marL="609600" indent="-609600" eaLnBrk="1" hangingPunct="1"/>
            <a:r>
              <a:rPr lang="en-US" altLang="en-US" dirty="0"/>
              <a:t>The links above take you directly to that portion of this presentation, or you can follow through them in sequence.</a:t>
            </a:r>
          </a:p>
        </p:txBody>
      </p:sp>
    </p:spTree>
    <p:extLst>
      <p:ext uri="{BB962C8B-B14F-4D97-AF65-F5344CB8AC3E}">
        <p14:creationId xmlns:p14="http://schemas.microsoft.com/office/powerpoint/2010/main" val="222137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E848B8E-7FF6-4DA4-BB4F-D6B83983A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100"/>
              <a:t>Step 5:  Create a java file by selecting </a:t>
            </a:r>
            <a:r>
              <a:rPr lang="en-US" altLang="en-US" sz="2100" i="1"/>
              <a:t>File</a:t>
            </a:r>
            <a:r>
              <a:rPr lang="en-US" altLang="en-US" sz="2100"/>
              <a:t>, </a:t>
            </a:r>
            <a:r>
              <a:rPr lang="en-US" altLang="en-US" sz="2100" i="1"/>
              <a:t>New</a:t>
            </a:r>
            <a:r>
              <a:rPr lang="en-US" altLang="en-US" sz="2100"/>
              <a:t> and </a:t>
            </a:r>
            <a:r>
              <a:rPr lang="en-US" altLang="en-US" sz="2100" i="1"/>
              <a:t>New File</a:t>
            </a:r>
            <a:r>
              <a:rPr lang="en-US" altLang="en-US" sz="2100"/>
              <a:t>.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2F486794-8688-4C7F-B5C2-6FEFD07E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8986"/>
            <a:ext cx="8382000" cy="527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6923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OWS-ppt</Template>
  <TotalTime>3268</TotalTime>
  <Words>716</Words>
  <Application>Microsoft Office PowerPoint</Application>
  <PresentationFormat>On-screen Show (4:3)</PresentationFormat>
  <Paragraphs>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ITC Stone Sans Std Bold</vt:lpstr>
      <vt:lpstr>Webdings</vt:lpstr>
      <vt:lpstr>Custom Design</vt:lpstr>
      <vt:lpstr>Getting Started with Eclipse</vt:lpstr>
      <vt:lpstr>What’s Eclipse?</vt:lpstr>
      <vt:lpstr>Installing Eclipse</vt:lpstr>
      <vt:lpstr>Running a program </vt:lpstr>
      <vt:lpstr>Starting an Eclipse project</vt:lpstr>
      <vt:lpstr>Step 3: Select Java Project and click the Next button.</vt:lpstr>
      <vt:lpstr>Step 4: Name the project and click the Finish button.</vt:lpstr>
      <vt:lpstr>Creating your code</vt:lpstr>
      <vt:lpstr>Step 5:  Create a java file by selecting File, New and New File.</vt:lpstr>
      <vt:lpstr>Step 6: Select the project, name the Java class with extension and click “Finish”</vt:lpstr>
      <vt:lpstr>Step 7: Using the java editor, start coding.</vt:lpstr>
      <vt:lpstr>Writing code</vt:lpstr>
      <vt:lpstr>Step 9: Running the Java class. Right click on the class file and choose Run.</vt:lpstr>
      <vt:lpstr>Step 10: Here is the output.</vt:lpstr>
      <vt:lpstr>Running an Applet</vt:lpstr>
      <vt:lpstr>Importing a file into Eclipse</vt:lpstr>
      <vt:lpstr>Step 2: Select Project, choose Advanced option, click check box and Browse.</vt:lpstr>
      <vt:lpstr>Step 3: Select your file and Open it</vt:lpstr>
      <vt:lpstr>Imported file is shown in work space and loaded as the Default Package of the selected Project.</vt:lpstr>
      <vt:lpstr>Step 4: Select the file and run it.</vt:lpstr>
      <vt:lpstr>Here is the output of your applet.</vt:lpstr>
      <vt:lpstr>Creating a .jar file</vt:lpstr>
      <vt:lpstr>Step 2: Choose Java and select Jar File, then Next.</vt:lpstr>
      <vt:lpstr>Step 3: Select the Project and the Files you want to add. Use Browse to select your destination file. </vt:lpstr>
      <vt:lpstr>Step 4: In the JAR Packaging options, the first 2 options are usually enough.</vt:lpstr>
      <vt:lpstr>Step 5: Jar export. The options chosen here are the basics. Then browse and select the class file.</vt:lpstr>
      <vt:lpstr>Step 6: Eclipse by default shows the class files and the projects available. We just need to choose the right one. The jar file is created.</vt:lpstr>
      <vt:lpstr>Importing a .jar file</vt:lpstr>
      <vt:lpstr>Step 2: Select ‘General’ and ‘Archive File’ as .jar file is a file.</vt:lpstr>
      <vt:lpstr>Step 3: In the Archive file, choose the browse option and then upload your file. Here it is ‘san.jar’ and open it.</vt:lpstr>
      <vt:lpstr>Step 4: Check the boxes for the directory , files you need and choose the destination folder.</vt:lpstr>
      <vt:lpstr>Step 5: Check the directory where it is placed and the file is ready to access.                     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Correia</dc:creator>
  <cp:lastModifiedBy>Smita B Kumar</cp:lastModifiedBy>
  <cp:revision>705</cp:revision>
  <dcterms:created xsi:type="dcterms:W3CDTF">2006-08-16T00:00:00Z</dcterms:created>
  <dcterms:modified xsi:type="dcterms:W3CDTF">2018-10-16T20:46:32Z</dcterms:modified>
</cp:coreProperties>
</file>