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9"/>
  </p:notesMasterIdLst>
  <p:sldIdLst>
    <p:sldId id="599" r:id="rId5"/>
    <p:sldId id="751" r:id="rId6"/>
    <p:sldId id="518" r:id="rId7"/>
    <p:sldId id="7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1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77639" autoAdjust="0"/>
  </p:normalViewPr>
  <p:slideViewPr>
    <p:cSldViewPr snapToGrid="0">
      <p:cViewPr varScale="1">
        <p:scale>
          <a:sx n="58" d="100"/>
          <a:sy n="58" d="100"/>
        </p:scale>
        <p:origin x="1116" y="60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4339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434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43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A0A8EDB4-F1F0-4D12-BBA7-C6571348C970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916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11/22/2018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BE32E3B0-47D0-48EB-8AE0-893BC3E12187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DDA9973-0EFF-4910-B94D-97C9635C5A1E}" type="datetimeFigureOut">
              <a:rPr lang="en-US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B1748AE-940D-464D-914C-C81F666FC7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3697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843EF-7E13-42F5-9942-4EED3DE41A3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8730F-6C9A-4011-A5C2-CE14491D120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26492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223144-98DE-48EC-AC4F-D45CFC45A88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11/22/2018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11BCA7-8FA0-4951-8C05-893C39E5F03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6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75C31C-0FAB-43F8-B2BA-7E8573255A1B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11/22/2018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BEE21B-B146-47E4-B73E-AB7AB44D90F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8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8EABD8-9AE2-4E20-96C2-EFBC7228F58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10F7B-CC95-404E-AA31-7BDC0F7D595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9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3B407C-9FDE-4365-BF0B-21A8DF444551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11/22/2018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0AB690-15A8-4E79-8040-38EF91D3BDA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8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DB2C-44EC-4B43-92BA-EAC98EFAD7B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73358-8DB3-42E8-B572-52BDCCBC2C0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45803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ACE2A5-0546-426B-92D1-86E4E698467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16700A-A657-4162-90AA-11C160979DE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1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151CE13-5B38-4BA6-AFAC-96F36F5E67D3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11/22/2018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9F9C60-BF4A-47A5-8541-62BEECA4B2A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16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D30D5-D483-43D8-8BB1-75E94E3A15B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0C961-6B5E-4033-ACFF-F086849FF09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21404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05C0E-E8F8-49EE-BD4A-1172DBD88E2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11/22/2018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27C00-B4A0-4891-81BB-144B7C0E562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42246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1520895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F84DA2-132D-44AA-A7BD-5D3D161807EB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11/22/2018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B304F7-3730-4A45-BB1C-6697252A47BB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2B8958EC-F111-4189-B64E-E68C9279E49D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2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Property Binding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Property </a:t>
            </a:r>
            <a:r>
              <a:rPr lang="en-GB" sz="4000" dirty="0" smtClean="0">
                <a:solidFill>
                  <a:srgbClr val="FFC000"/>
                </a:solidFill>
              </a:rPr>
              <a:t>Binding </a:t>
            </a:r>
            <a:r>
              <a:rPr lang="en-GB" sz="4000" dirty="0">
                <a:solidFill>
                  <a:srgbClr val="FFC000"/>
                </a:solidFill>
              </a:rPr>
              <a:t>in Angular </a:t>
            </a:r>
            <a:r>
              <a:rPr lang="en-GB" sz="4000" dirty="0" smtClean="0">
                <a:solidFill>
                  <a:srgbClr val="FFC000"/>
                </a:solidFill>
              </a:rPr>
              <a:t>4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Interpolation                                                                     Property Binding</a:t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Interpolation  v/s  Property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Interpolation is a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special syntax 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that Angular converts into a property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To concatenate strings we must use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interpolation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 instead of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property binding</a:t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To set an element property to a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non-string data value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, you must use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property binding</a:t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Property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Remember to enclose the property name with a pair of square brackets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Canonical form  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Angular data binding sanitizes malicious content before displaying it</a:t>
            </a:r>
          </a:p>
        </p:txBody>
      </p:sp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1" y="1738316"/>
            <a:ext cx="3390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1" y="1738316"/>
            <a:ext cx="3136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87" y="3677452"/>
            <a:ext cx="683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224341"/>
            <a:ext cx="632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1" y="5572125"/>
            <a:ext cx="6692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50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70368</TotalTime>
  <Words>36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Arial</vt:lpstr>
      <vt:lpstr>Calibri</vt:lpstr>
      <vt:lpstr>Calibri Light</vt:lpstr>
      <vt:lpstr>Franklin Gothic Medium</vt:lpstr>
      <vt:lpstr>Lucida Sans Unicode</vt:lpstr>
      <vt:lpstr>Segoe UI</vt:lpstr>
      <vt:lpstr>Segoe UI Light</vt:lpstr>
      <vt:lpstr>Segoe UI Semibold</vt:lpstr>
      <vt:lpstr>Times New Roman</vt:lpstr>
      <vt:lpstr>Verdana</vt:lpstr>
      <vt:lpstr>Wingdings</vt:lpstr>
      <vt:lpstr>Wingdings 2</vt:lpstr>
      <vt:lpstr>Wingdings 3</vt:lpstr>
      <vt:lpstr>Theme2</vt:lpstr>
      <vt:lpstr>1_Metro_Template_Light_16x9</vt:lpstr>
      <vt:lpstr>Core-17</vt:lpstr>
      <vt:lpstr>Concourse</vt:lpstr>
      <vt:lpstr>Lesson 1. Property Binding</vt:lpstr>
      <vt:lpstr>Property Binding in Angular 4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Administrator</cp:lastModifiedBy>
  <cp:revision>898</cp:revision>
  <dcterms:created xsi:type="dcterms:W3CDTF">2012-08-29T12:19:06Z</dcterms:created>
  <dcterms:modified xsi:type="dcterms:W3CDTF">2018-11-22T03:34:37Z</dcterms:modified>
</cp:coreProperties>
</file>