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9" r:id="rId5"/>
    <p:sldId id="263" r:id="rId6"/>
    <p:sldId id="260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0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0D47-941A-4E90-A8C9-1BC23F98B0E9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FC1267D-774B-4178-91D0-53287F02507D}">
      <dgm:prSet/>
      <dgm:spPr/>
      <dgm:t>
        <a:bodyPr/>
        <a:lstStyle/>
        <a:p>
          <a:r>
            <a:rPr lang="en-US" dirty="0" smtClean="0"/>
            <a:t>Multi Role</a:t>
          </a:r>
        </a:p>
        <a:p>
          <a:r>
            <a:rPr lang="en-US" dirty="0" smtClean="0"/>
            <a:t>Authentication</a:t>
          </a:r>
          <a:endParaRPr lang="en-US" dirty="0"/>
        </a:p>
      </dgm:t>
    </dgm:pt>
    <dgm:pt modelId="{D86E059E-3AB6-428A-9B79-1722D1B6EF62}" type="parTrans" cxnId="{545173DF-3F81-40B1-9D9D-55A5C269E023}">
      <dgm:prSet/>
      <dgm:spPr/>
      <dgm:t>
        <a:bodyPr/>
        <a:lstStyle/>
        <a:p>
          <a:endParaRPr lang="en-US"/>
        </a:p>
      </dgm:t>
    </dgm:pt>
    <dgm:pt modelId="{9296892A-5C46-4167-B5DE-6B34F30DE6DF}" type="sibTrans" cxnId="{545173DF-3F81-40B1-9D9D-55A5C269E023}">
      <dgm:prSet/>
      <dgm:spPr/>
      <dgm:t>
        <a:bodyPr/>
        <a:lstStyle/>
        <a:p>
          <a:endParaRPr lang="en-US"/>
        </a:p>
      </dgm:t>
    </dgm:pt>
    <dgm:pt modelId="{6C9D3587-1DD3-4CC3-9F6C-75EAF8711D10}">
      <dgm:prSet/>
      <dgm:spPr/>
      <dgm:t>
        <a:bodyPr/>
        <a:lstStyle/>
        <a:p>
          <a:r>
            <a:rPr lang="en-US" dirty="0" smtClean="0"/>
            <a:t>Real time User Name Validation	</a:t>
          </a:r>
          <a:endParaRPr lang="en-US" dirty="0"/>
        </a:p>
      </dgm:t>
    </dgm:pt>
    <dgm:pt modelId="{306DA544-AE38-424C-B452-E75542B6930A}" type="parTrans" cxnId="{28B5B00C-93BF-4CDE-BB2B-3156F485DAA3}">
      <dgm:prSet/>
      <dgm:spPr/>
      <dgm:t>
        <a:bodyPr/>
        <a:lstStyle/>
        <a:p>
          <a:endParaRPr lang="en-US"/>
        </a:p>
      </dgm:t>
    </dgm:pt>
    <dgm:pt modelId="{C54FE8BE-2C70-4D85-9DDE-FCBBBCDBC5A3}" type="sibTrans" cxnId="{28B5B00C-93BF-4CDE-BB2B-3156F485DAA3}">
      <dgm:prSet/>
      <dgm:spPr/>
      <dgm:t>
        <a:bodyPr/>
        <a:lstStyle/>
        <a:p>
          <a:endParaRPr lang="en-US"/>
        </a:p>
      </dgm:t>
    </dgm:pt>
    <dgm:pt modelId="{9EAD06F8-FABE-43D5-919E-A10C347A0BB3}">
      <dgm:prSet/>
      <dgm:spPr/>
      <dgm:t>
        <a:bodyPr/>
        <a:lstStyle/>
        <a:p>
          <a:r>
            <a:rPr lang="en-US" dirty="0" smtClean="0"/>
            <a:t>Multi-Page form Submission</a:t>
          </a:r>
          <a:endParaRPr lang="en-US" dirty="0"/>
        </a:p>
      </dgm:t>
    </dgm:pt>
    <dgm:pt modelId="{11B47052-1EE3-40F8-A745-F978F529D30A}" type="parTrans" cxnId="{5DBF5A53-DEF5-4776-9774-5595AB746EE0}">
      <dgm:prSet/>
      <dgm:spPr/>
      <dgm:t>
        <a:bodyPr/>
        <a:lstStyle/>
        <a:p>
          <a:endParaRPr lang="en-US"/>
        </a:p>
      </dgm:t>
    </dgm:pt>
    <dgm:pt modelId="{DEA2219B-A436-4D5F-87CE-C26D3B3FCD7A}" type="sibTrans" cxnId="{5DBF5A53-DEF5-4776-9774-5595AB746EE0}">
      <dgm:prSet/>
      <dgm:spPr/>
      <dgm:t>
        <a:bodyPr/>
        <a:lstStyle/>
        <a:p>
          <a:endParaRPr lang="en-US"/>
        </a:p>
      </dgm:t>
    </dgm:pt>
    <dgm:pt modelId="{BD4F5DE4-1CB7-4AE6-9F54-C8E00A659DFE}">
      <dgm:prSet/>
      <dgm:spPr/>
      <dgm:t>
        <a:bodyPr/>
        <a:lstStyle/>
        <a:p>
          <a:r>
            <a:rPr lang="en-US" dirty="0" smtClean="0"/>
            <a:t>Multiple Menu Display</a:t>
          </a:r>
          <a:endParaRPr lang="en-US" dirty="0"/>
        </a:p>
      </dgm:t>
    </dgm:pt>
    <dgm:pt modelId="{2D4B59F1-2499-4514-AF91-E94D60EF9B21}" type="parTrans" cxnId="{99E565EA-907E-4C33-ACAF-89EE466F63C0}">
      <dgm:prSet/>
      <dgm:spPr/>
      <dgm:t>
        <a:bodyPr/>
        <a:lstStyle/>
        <a:p>
          <a:endParaRPr lang="en-US"/>
        </a:p>
      </dgm:t>
    </dgm:pt>
    <dgm:pt modelId="{1F75260A-6106-4F94-9F12-8611EF55389F}" type="sibTrans" cxnId="{99E565EA-907E-4C33-ACAF-89EE466F63C0}">
      <dgm:prSet/>
      <dgm:spPr/>
      <dgm:t>
        <a:bodyPr/>
        <a:lstStyle/>
        <a:p>
          <a:endParaRPr lang="en-US"/>
        </a:p>
      </dgm:t>
    </dgm:pt>
    <dgm:pt modelId="{65D476E5-9F40-4D58-8999-B602D1EC245E}">
      <dgm:prSet/>
      <dgm:spPr/>
      <dgm:t>
        <a:bodyPr/>
        <a:lstStyle/>
        <a:p>
          <a:r>
            <a:rPr lang="en-US" dirty="0" smtClean="0"/>
            <a:t>Client –Side Validation</a:t>
          </a:r>
          <a:endParaRPr lang="en-US" dirty="0"/>
        </a:p>
      </dgm:t>
    </dgm:pt>
    <dgm:pt modelId="{9319B468-6782-45A8-9D6B-2194444F47B2}" type="parTrans" cxnId="{3B53D00B-7A41-4E41-89A3-CE90BEF64EEC}">
      <dgm:prSet/>
      <dgm:spPr/>
      <dgm:t>
        <a:bodyPr/>
        <a:lstStyle/>
        <a:p>
          <a:endParaRPr lang="en-US"/>
        </a:p>
      </dgm:t>
    </dgm:pt>
    <dgm:pt modelId="{6D559A66-CECD-4E3B-ABB9-E739F0E85395}" type="sibTrans" cxnId="{3B53D00B-7A41-4E41-89A3-CE90BEF64EEC}">
      <dgm:prSet/>
      <dgm:spPr/>
      <dgm:t>
        <a:bodyPr/>
        <a:lstStyle/>
        <a:p>
          <a:endParaRPr lang="en-US"/>
        </a:p>
      </dgm:t>
    </dgm:pt>
    <dgm:pt modelId="{36FE9671-A017-4AF2-97BD-13559F0DD70F}">
      <dgm:prSet/>
      <dgm:spPr/>
      <dgm:t>
        <a:bodyPr/>
        <a:lstStyle/>
        <a:p>
          <a:r>
            <a:rPr lang="en-US" dirty="0" smtClean="0"/>
            <a:t>Role based </a:t>
          </a:r>
          <a:r>
            <a:rPr lang="en-US" dirty="0" smtClean="0"/>
            <a:t>feature</a:t>
          </a:r>
          <a:endParaRPr lang="en-US" dirty="0"/>
        </a:p>
      </dgm:t>
    </dgm:pt>
    <dgm:pt modelId="{868B9A7B-4C5E-455A-8A25-CF770D50E5B3}" type="parTrans" cxnId="{A08379DF-5948-4332-AFEE-638314E65472}">
      <dgm:prSet/>
      <dgm:spPr/>
      <dgm:t>
        <a:bodyPr/>
        <a:lstStyle/>
        <a:p>
          <a:endParaRPr lang="en-US"/>
        </a:p>
      </dgm:t>
    </dgm:pt>
    <dgm:pt modelId="{4D0BE685-6BD1-4D53-9C4B-E9A2CA16ED31}" type="sibTrans" cxnId="{A08379DF-5948-4332-AFEE-638314E65472}">
      <dgm:prSet/>
      <dgm:spPr/>
      <dgm:t>
        <a:bodyPr/>
        <a:lstStyle/>
        <a:p>
          <a:endParaRPr lang="en-US"/>
        </a:p>
      </dgm:t>
    </dgm:pt>
    <dgm:pt modelId="{FF72C88A-278C-4B02-B8C4-671CCB385E6D}">
      <dgm:prSet/>
      <dgm:spPr/>
      <dgm:t>
        <a:bodyPr/>
        <a:lstStyle/>
        <a:p>
          <a:r>
            <a:rPr lang="en-US" dirty="0" smtClean="0"/>
            <a:t>Web Storage</a:t>
          </a:r>
          <a:endParaRPr lang="en-US" dirty="0"/>
        </a:p>
      </dgm:t>
    </dgm:pt>
    <dgm:pt modelId="{4D174A56-0E4C-4DCA-B58A-555092290D38}" type="parTrans" cxnId="{FA2D341D-3FBD-4444-A83C-82BB09121398}">
      <dgm:prSet/>
      <dgm:spPr/>
      <dgm:t>
        <a:bodyPr/>
        <a:lstStyle/>
        <a:p>
          <a:endParaRPr lang="en-US"/>
        </a:p>
      </dgm:t>
    </dgm:pt>
    <dgm:pt modelId="{E033CE26-BA6D-4176-B886-530EF8A74512}" type="sibTrans" cxnId="{FA2D341D-3FBD-4444-A83C-82BB09121398}">
      <dgm:prSet/>
      <dgm:spPr/>
      <dgm:t>
        <a:bodyPr/>
        <a:lstStyle/>
        <a:p>
          <a:endParaRPr lang="en-US"/>
        </a:p>
      </dgm:t>
    </dgm:pt>
    <dgm:pt modelId="{1905D24B-D380-4979-986A-4CC763A3ABBA}" type="pres">
      <dgm:prSet presAssocID="{DA7D0D47-941A-4E90-A8C9-1BC23F98B0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E75A9-0717-4F97-B20A-B6B672615744}" type="pres">
      <dgm:prSet presAssocID="{0FC1267D-774B-4178-91D0-53287F02507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2C673-ED4A-449F-90F9-F24FD8C0ABDC}" type="pres">
      <dgm:prSet presAssocID="{9296892A-5C46-4167-B5DE-6B34F30DE6DF}" presName="sibTrans" presStyleCnt="0"/>
      <dgm:spPr/>
    </dgm:pt>
    <dgm:pt modelId="{4104FE28-4C24-4F96-9F09-CF22C7929C2E}" type="pres">
      <dgm:prSet presAssocID="{6C9D3587-1DD3-4CC3-9F6C-75EAF8711D1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02C76-0FB4-480D-BB07-7F7772DB9BC4}" type="pres">
      <dgm:prSet presAssocID="{C54FE8BE-2C70-4D85-9DDE-FCBBBCDBC5A3}" presName="sibTrans" presStyleCnt="0"/>
      <dgm:spPr/>
    </dgm:pt>
    <dgm:pt modelId="{1C4681E6-90A5-43A5-AF1D-054F12F18D4F}" type="pres">
      <dgm:prSet presAssocID="{9EAD06F8-FABE-43D5-919E-A10C347A0BB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E3471-0FE7-49B9-AA4E-55C70D4D5C34}" type="pres">
      <dgm:prSet presAssocID="{DEA2219B-A436-4D5F-87CE-C26D3B3FCD7A}" presName="sibTrans" presStyleCnt="0"/>
      <dgm:spPr/>
    </dgm:pt>
    <dgm:pt modelId="{DEA41B82-6E90-4349-AD1B-B9B98F11E069}" type="pres">
      <dgm:prSet presAssocID="{BD4F5DE4-1CB7-4AE6-9F54-C8E00A659D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78CCE-1119-4DCA-A332-4C69EFE995F6}" type="pres">
      <dgm:prSet presAssocID="{1F75260A-6106-4F94-9F12-8611EF55389F}" presName="sibTrans" presStyleCnt="0"/>
      <dgm:spPr/>
    </dgm:pt>
    <dgm:pt modelId="{04506B76-3E30-4CD8-8F67-F8597089510D}" type="pres">
      <dgm:prSet presAssocID="{65D476E5-9F40-4D58-8999-B602D1EC245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AAEF3-ECA8-42FF-B263-A626BFD517C0}" type="pres">
      <dgm:prSet presAssocID="{6D559A66-CECD-4E3B-ABB9-E739F0E85395}" presName="sibTrans" presStyleCnt="0"/>
      <dgm:spPr/>
    </dgm:pt>
    <dgm:pt modelId="{F2CA87C4-7BF9-425D-90B0-5D45FDABD5BF}" type="pres">
      <dgm:prSet presAssocID="{36FE9671-A017-4AF2-97BD-13559F0DD70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554F3-6B5F-42AD-8B24-0E04E3CA08F8}" type="pres">
      <dgm:prSet presAssocID="{4D0BE685-6BD1-4D53-9C4B-E9A2CA16ED31}" presName="sibTrans" presStyleCnt="0"/>
      <dgm:spPr/>
    </dgm:pt>
    <dgm:pt modelId="{9097EFDA-6B41-4DB3-8DA3-85A51251F419}" type="pres">
      <dgm:prSet presAssocID="{FF72C88A-278C-4B02-B8C4-671CCB385E6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CDEF1-1700-4CA2-B2F8-ADE186F097C4}" type="presOf" srcId="{BD4F5DE4-1CB7-4AE6-9F54-C8E00A659DFE}" destId="{DEA41B82-6E90-4349-AD1B-B9B98F11E069}" srcOrd="0" destOrd="0" presId="urn:microsoft.com/office/officeart/2005/8/layout/default"/>
    <dgm:cxn modelId="{C2A799F9-0F93-49DD-9204-07AD1013C847}" type="presOf" srcId="{65D476E5-9F40-4D58-8999-B602D1EC245E}" destId="{04506B76-3E30-4CD8-8F67-F8597089510D}" srcOrd="0" destOrd="0" presId="urn:microsoft.com/office/officeart/2005/8/layout/default"/>
    <dgm:cxn modelId="{5DBF5A53-DEF5-4776-9774-5595AB746EE0}" srcId="{DA7D0D47-941A-4E90-A8C9-1BC23F98B0E9}" destId="{9EAD06F8-FABE-43D5-919E-A10C347A0BB3}" srcOrd="2" destOrd="0" parTransId="{11B47052-1EE3-40F8-A745-F978F529D30A}" sibTransId="{DEA2219B-A436-4D5F-87CE-C26D3B3FCD7A}"/>
    <dgm:cxn modelId="{72A2290D-34F4-4EE1-8F2A-97C6BDE56382}" type="presOf" srcId="{DA7D0D47-941A-4E90-A8C9-1BC23F98B0E9}" destId="{1905D24B-D380-4979-986A-4CC763A3ABBA}" srcOrd="0" destOrd="0" presId="urn:microsoft.com/office/officeart/2005/8/layout/default"/>
    <dgm:cxn modelId="{3B53D00B-7A41-4E41-89A3-CE90BEF64EEC}" srcId="{DA7D0D47-941A-4E90-A8C9-1BC23F98B0E9}" destId="{65D476E5-9F40-4D58-8999-B602D1EC245E}" srcOrd="4" destOrd="0" parTransId="{9319B468-6782-45A8-9D6B-2194444F47B2}" sibTransId="{6D559A66-CECD-4E3B-ABB9-E739F0E85395}"/>
    <dgm:cxn modelId="{F6C34E44-E994-48D1-810D-8B52EF157C29}" type="presOf" srcId="{FF72C88A-278C-4B02-B8C4-671CCB385E6D}" destId="{9097EFDA-6B41-4DB3-8DA3-85A51251F419}" srcOrd="0" destOrd="0" presId="urn:microsoft.com/office/officeart/2005/8/layout/default"/>
    <dgm:cxn modelId="{D8FBF167-0BE6-46B1-B1AC-B89EF22040F0}" type="presOf" srcId="{9EAD06F8-FABE-43D5-919E-A10C347A0BB3}" destId="{1C4681E6-90A5-43A5-AF1D-054F12F18D4F}" srcOrd="0" destOrd="0" presId="urn:microsoft.com/office/officeart/2005/8/layout/default"/>
    <dgm:cxn modelId="{783DEDDE-6C64-41C9-B049-2E5EBFAB05FE}" type="presOf" srcId="{6C9D3587-1DD3-4CC3-9F6C-75EAF8711D10}" destId="{4104FE28-4C24-4F96-9F09-CF22C7929C2E}" srcOrd="0" destOrd="0" presId="urn:microsoft.com/office/officeart/2005/8/layout/default"/>
    <dgm:cxn modelId="{28B5B00C-93BF-4CDE-BB2B-3156F485DAA3}" srcId="{DA7D0D47-941A-4E90-A8C9-1BC23F98B0E9}" destId="{6C9D3587-1DD3-4CC3-9F6C-75EAF8711D10}" srcOrd="1" destOrd="0" parTransId="{306DA544-AE38-424C-B452-E75542B6930A}" sibTransId="{C54FE8BE-2C70-4D85-9DDE-FCBBBCDBC5A3}"/>
    <dgm:cxn modelId="{FED695FB-F8DE-4520-9C2B-8EECF8651598}" type="presOf" srcId="{0FC1267D-774B-4178-91D0-53287F02507D}" destId="{C37E75A9-0717-4F97-B20A-B6B672615744}" srcOrd="0" destOrd="0" presId="urn:microsoft.com/office/officeart/2005/8/layout/default"/>
    <dgm:cxn modelId="{99E565EA-907E-4C33-ACAF-89EE466F63C0}" srcId="{DA7D0D47-941A-4E90-A8C9-1BC23F98B0E9}" destId="{BD4F5DE4-1CB7-4AE6-9F54-C8E00A659DFE}" srcOrd="3" destOrd="0" parTransId="{2D4B59F1-2499-4514-AF91-E94D60EF9B21}" sibTransId="{1F75260A-6106-4F94-9F12-8611EF55389F}"/>
    <dgm:cxn modelId="{835FBE2C-B697-4F57-86A2-E3CC14651C1A}" type="presOf" srcId="{36FE9671-A017-4AF2-97BD-13559F0DD70F}" destId="{F2CA87C4-7BF9-425D-90B0-5D45FDABD5BF}" srcOrd="0" destOrd="0" presId="urn:microsoft.com/office/officeart/2005/8/layout/default"/>
    <dgm:cxn modelId="{545173DF-3F81-40B1-9D9D-55A5C269E023}" srcId="{DA7D0D47-941A-4E90-A8C9-1BC23F98B0E9}" destId="{0FC1267D-774B-4178-91D0-53287F02507D}" srcOrd="0" destOrd="0" parTransId="{D86E059E-3AB6-428A-9B79-1722D1B6EF62}" sibTransId="{9296892A-5C46-4167-B5DE-6B34F30DE6DF}"/>
    <dgm:cxn modelId="{FA2D341D-3FBD-4444-A83C-82BB09121398}" srcId="{DA7D0D47-941A-4E90-A8C9-1BC23F98B0E9}" destId="{FF72C88A-278C-4B02-B8C4-671CCB385E6D}" srcOrd="6" destOrd="0" parTransId="{4D174A56-0E4C-4DCA-B58A-555092290D38}" sibTransId="{E033CE26-BA6D-4176-B886-530EF8A74512}"/>
    <dgm:cxn modelId="{A08379DF-5948-4332-AFEE-638314E65472}" srcId="{DA7D0D47-941A-4E90-A8C9-1BC23F98B0E9}" destId="{36FE9671-A017-4AF2-97BD-13559F0DD70F}" srcOrd="5" destOrd="0" parTransId="{868B9A7B-4C5E-455A-8A25-CF770D50E5B3}" sibTransId="{4D0BE685-6BD1-4D53-9C4B-E9A2CA16ED31}"/>
    <dgm:cxn modelId="{0979B354-14CA-4FCC-9046-1F7399A57060}" type="presParOf" srcId="{1905D24B-D380-4979-986A-4CC763A3ABBA}" destId="{C37E75A9-0717-4F97-B20A-B6B672615744}" srcOrd="0" destOrd="0" presId="urn:microsoft.com/office/officeart/2005/8/layout/default"/>
    <dgm:cxn modelId="{93C36435-5953-4F0F-A09F-978B1AFD538A}" type="presParOf" srcId="{1905D24B-D380-4979-986A-4CC763A3ABBA}" destId="{8352C673-ED4A-449F-90F9-F24FD8C0ABDC}" srcOrd="1" destOrd="0" presId="urn:microsoft.com/office/officeart/2005/8/layout/default"/>
    <dgm:cxn modelId="{DDB4372C-8BB4-4294-A5EA-E65E8732BB2C}" type="presParOf" srcId="{1905D24B-D380-4979-986A-4CC763A3ABBA}" destId="{4104FE28-4C24-4F96-9F09-CF22C7929C2E}" srcOrd="2" destOrd="0" presId="urn:microsoft.com/office/officeart/2005/8/layout/default"/>
    <dgm:cxn modelId="{964C5A11-9479-489E-836A-80656A30A815}" type="presParOf" srcId="{1905D24B-D380-4979-986A-4CC763A3ABBA}" destId="{EE602C76-0FB4-480D-BB07-7F7772DB9BC4}" srcOrd="3" destOrd="0" presId="urn:microsoft.com/office/officeart/2005/8/layout/default"/>
    <dgm:cxn modelId="{5D010112-5FC8-4B7A-B071-F1E72A08DFCD}" type="presParOf" srcId="{1905D24B-D380-4979-986A-4CC763A3ABBA}" destId="{1C4681E6-90A5-43A5-AF1D-054F12F18D4F}" srcOrd="4" destOrd="0" presId="urn:microsoft.com/office/officeart/2005/8/layout/default"/>
    <dgm:cxn modelId="{48AAEA3F-3147-4F00-AF6F-EB4A9E4FAF36}" type="presParOf" srcId="{1905D24B-D380-4979-986A-4CC763A3ABBA}" destId="{862E3471-0FE7-49B9-AA4E-55C70D4D5C34}" srcOrd="5" destOrd="0" presId="urn:microsoft.com/office/officeart/2005/8/layout/default"/>
    <dgm:cxn modelId="{F039EF32-FEAD-482F-8111-9700C322E776}" type="presParOf" srcId="{1905D24B-D380-4979-986A-4CC763A3ABBA}" destId="{DEA41B82-6E90-4349-AD1B-B9B98F11E069}" srcOrd="6" destOrd="0" presId="urn:microsoft.com/office/officeart/2005/8/layout/default"/>
    <dgm:cxn modelId="{8B4E7A00-9169-401E-9543-07B52186794B}" type="presParOf" srcId="{1905D24B-D380-4979-986A-4CC763A3ABBA}" destId="{55C78CCE-1119-4DCA-A332-4C69EFE995F6}" srcOrd="7" destOrd="0" presId="urn:microsoft.com/office/officeart/2005/8/layout/default"/>
    <dgm:cxn modelId="{473BDC03-8464-4C93-B77C-402F756FC01D}" type="presParOf" srcId="{1905D24B-D380-4979-986A-4CC763A3ABBA}" destId="{04506B76-3E30-4CD8-8F67-F8597089510D}" srcOrd="8" destOrd="0" presId="urn:microsoft.com/office/officeart/2005/8/layout/default"/>
    <dgm:cxn modelId="{0E122081-CD2C-4008-AD14-203E300F2C82}" type="presParOf" srcId="{1905D24B-D380-4979-986A-4CC763A3ABBA}" destId="{74AAAEF3-ECA8-42FF-B263-A626BFD517C0}" srcOrd="9" destOrd="0" presId="urn:microsoft.com/office/officeart/2005/8/layout/default"/>
    <dgm:cxn modelId="{B32F7B8D-55C4-4FA8-B8B3-D6C7ABADEBBD}" type="presParOf" srcId="{1905D24B-D380-4979-986A-4CC763A3ABBA}" destId="{F2CA87C4-7BF9-425D-90B0-5D45FDABD5BF}" srcOrd="10" destOrd="0" presId="urn:microsoft.com/office/officeart/2005/8/layout/default"/>
    <dgm:cxn modelId="{18F14EAB-1FA3-4FE4-9870-DE7076661181}" type="presParOf" srcId="{1905D24B-D380-4979-986A-4CC763A3ABBA}" destId="{4DA554F3-6B5F-42AD-8B24-0E04E3CA08F8}" srcOrd="11" destOrd="0" presId="urn:microsoft.com/office/officeart/2005/8/layout/default"/>
    <dgm:cxn modelId="{26CEA7E7-5935-40AD-9D65-65AE9EC993BD}" type="presParOf" srcId="{1905D24B-D380-4979-986A-4CC763A3ABBA}" destId="{9097EFDA-6B41-4DB3-8DA3-85A51251F41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E75A9-0717-4F97-B20A-B6B672615744}">
      <dsp:nvSpPr>
        <dsp:cNvPr id="0" name=""/>
        <dsp:cNvSpPr/>
      </dsp:nvSpPr>
      <dsp:spPr>
        <a:xfrm>
          <a:off x="40005" y="1356"/>
          <a:ext cx="2260996" cy="135659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 Role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Authentication</a:t>
          </a:r>
          <a:endParaRPr lang="en-US" sz="2400" kern="1200" dirty="0"/>
        </a:p>
      </dsp:txBody>
      <dsp:txXfrm>
        <a:off x="40005" y="1356"/>
        <a:ext cx="2260996" cy="1356598"/>
      </dsp:txXfrm>
    </dsp:sp>
    <dsp:sp modelId="{4104FE28-4C24-4F96-9F09-CF22C7929C2E}">
      <dsp:nvSpPr>
        <dsp:cNvPr id="0" name=""/>
        <dsp:cNvSpPr/>
      </dsp:nvSpPr>
      <dsp:spPr>
        <a:xfrm>
          <a:off x="2527101" y="1356"/>
          <a:ext cx="2260996" cy="1356598"/>
        </a:xfrm>
        <a:prstGeom prst="rect">
          <a:avLst/>
        </a:prstGeom>
        <a:solidFill>
          <a:schemeClr val="accent1">
            <a:shade val="50000"/>
            <a:hueOff val="223007"/>
            <a:satOff val="-12882"/>
            <a:lumOff val="141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Real time User Name Validation	</a:t>
          </a:r>
          <a:endParaRPr lang="en-US" sz="2400" kern="1200" dirty="0"/>
        </a:p>
      </dsp:txBody>
      <dsp:txXfrm>
        <a:off x="2527101" y="1356"/>
        <a:ext cx="2260996" cy="1356598"/>
      </dsp:txXfrm>
    </dsp:sp>
    <dsp:sp modelId="{1C4681E6-90A5-43A5-AF1D-054F12F18D4F}">
      <dsp:nvSpPr>
        <dsp:cNvPr id="0" name=""/>
        <dsp:cNvSpPr/>
      </dsp:nvSpPr>
      <dsp:spPr>
        <a:xfrm>
          <a:off x="5014198" y="1356"/>
          <a:ext cx="2260996" cy="1356598"/>
        </a:xfrm>
        <a:prstGeom prst="rect">
          <a:avLst/>
        </a:prstGeom>
        <a:solidFill>
          <a:schemeClr val="accent1">
            <a:shade val="50000"/>
            <a:hueOff val="446015"/>
            <a:satOff val="-25763"/>
            <a:lumOff val="283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Multi-Page form Submission</a:t>
          </a:r>
          <a:endParaRPr lang="en-US" sz="2400" kern="1200" dirty="0"/>
        </a:p>
      </dsp:txBody>
      <dsp:txXfrm>
        <a:off x="5014198" y="1356"/>
        <a:ext cx="2260996" cy="1356598"/>
      </dsp:txXfrm>
    </dsp:sp>
    <dsp:sp modelId="{DEA41B82-6E90-4349-AD1B-B9B98F11E069}">
      <dsp:nvSpPr>
        <dsp:cNvPr id="0" name=""/>
        <dsp:cNvSpPr/>
      </dsp:nvSpPr>
      <dsp:spPr>
        <a:xfrm>
          <a:off x="40005" y="1584053"/>
          <a:ext cx="2260996" cy="1356598"/>
        </a:xfrm>
        <a:prstGeom prst="rect">
          <a:avLst/>
        </a:prstGeom>
        <a:solidFill>
          <a:schemeClr val="accent1">
            <a:shade val="50000"/>
            <a:hueOff val="669022"/>
            <a:satOff val="-38645"/>
            <a:lumOff val="424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Multiple Menu Display</a:t>
          </a:r>
          <a:endParaRPr lang="en-US" sz="2400" kern="1200" dirty="0"/>
        </a:p>
      </dsp:txBody>
      <dsp:txXfrm>
        <a:off x="40005" y="1584053"/>
        <a:ext cx="2260996" cy="1356598"/>
      </dsp:txXfrm>
    </dsp:sp>
    <dsp:sp modelId="{04506B76-3E30-4CD8-8F67-F8597089510D}">
      <dsp:nvSpPr>
        <dsp:cNvPr id="0" name=""/>
        <dsp:cNvSpPr/>
      </dsp:nvSpPr>
      <dsp:spPr>
        <a:xfrm>
          <a:off x="2527101" y="1584053"/>
          <a:ext cx="2260996" cy="1356598"/>
        </a:xfrm>
        <a:prstGeom prst="rect">
          <a:avLst/>
        </a:prstGeom>
        <a:solidFill>
          <a:schemeClr val="accent1">
            <a:shade val="50000"/>
            <a:hueOff val="669022"/>
            <a:satOff val="-38645"/>
            <a:lumOff val="424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Client –Side Validation</a:t>
          </a:r>
          <a:endParaRPr lang="en-US" sz="2400" kern="1200" dirty="0"/>
        </a:p>
      </dsp:txBody>
      <dsp:txXfrm>
        <a:off x="2527101" y="1584053"/>
        <a:ext cx="2260996" cy="1356598"/>
      </dsp:txXfrm>
    </dsp:sp>
    <dsp:sp modelId="{F2CA87C4-7BF9-425D-90B0-5D45FDABD5BF}">
      <dsp:nvSpPr>
        <dsp:cNvPr id="0" name=""/>
        <dsp:cNvSpPr/>
      </dsp:nvSpPr>
      <dsp:spPr>
        <a:xfrm>
          <a:off x="5014198" y="1584053"/>
          <a:ext cx="2260996" cy="1356598"/>
        </a:xfrm>
        <a:prstGeom prst="rect">
          <a:avLst/>
        </a:prstGeom>
        <a:solidFill>
          <a:schemeClr val="accent1">
            <a:shade val="50000"/>
            <a:hueOff val="446015"/>
            <a:satOff val="-25763"/>
            <a:lumOff val="283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Role based </a:t>
          </a:r>
          <a:r>
            <a:rPr lang="en-US" sz="2400" kern="1200" dirty="0" smtClean="0"/>
            <a:t>feature</a:t>
          </a:r>
          <a:endParaRPr lang="en-US" sz="2400" kern="1200" dirty="0"/>
        </a:p>
      </dsp:txBody>
      <dsp:txXfrm>
        <a:off x="5014198" y="1584053"/>
        <a:ext cx="2260996" cy="1356598"/>
      </dsp:txXfrm>
    </dsp:sp>
    <dsp:sp modelId="{9097EFDA-6B41-4DB3-8DA3-85A51251F419}">
      <dsp:nvSpPr>
        <dsp:cNvPr id="0" name=""/>
        <dsp:cNvSpPr/>
      </dsp:nvSpPr>
      <dsp:spPr>
        <a:xfrm>
          <a:off x="2527101" y="3166751"/>
          <a:ext cx="2260996" cy="1356598"/>
        </a:xfrm>
        <a:prstGeom prst="rect">
          <a:avLst/>
        </a:prstGeom>
        <a:solidFill>
          <a:schemeClr val="accent1">
            <a:shade val="50000"/>
            <a:hueOff val="223007"/>
            <a:satOff val="-12882"/>
            <a:lumOff val="141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Storage</a:t>
          </a:r>
          <a:endParaRPr lang="en-US" sz="2400" kern="1200" dirty="0"/>
        </a:p>
      </dsp:txBody>
      <dsp:txXfrm>
        <a:off x="2527101" y="3166751"/>
        <a:ext cx="2260996" cy="135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4F563-5448-4EAF-8B6F-F9B57075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E12E8B-7789-400F-9794-7CF27A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D26E30-F0AE-47FF-A275-42A9784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509DCC-A43C-473D-BD5D-7406B17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0797F9-B52C-4F40-9C91-51A5DFF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57DE8-1BD3-42CF-81A9-0711B9C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2E2F5B-28A3-495B-94AE-843A6D8A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11E3DC-1DD5-4713-8E4B-27B491A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B2C3D-596A-4FCE-ADA1-3452453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6D4FB6-FFC5-42C0-9736-CFDE228E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18D389-DEF8-4742-81AD-66F291EE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C6AB7D0-AA87-4D80-85B5-0E9D2CE6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742176-7B18-45DA-A582-2E0B93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A9A0D3-490A-4A9C-899F-FA34BE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5123BB-9E7F-4D41-AE39-61C543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BEA8E-C18A-4B51-B954-2506E80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0CD9A7-0600-424F-9140-9DE80DD3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4B4FD3-55C6-4233-82EC-643EE7C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AE2A83-6391-48EF-8111-14D7851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15D32F-22EB-4E1E-8EA4-024C392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6BAA7-B7B1-4D2C-AEFA-7115C75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974AF7-0457-44D4-8F48-1A145B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76E5E1-2EE8-4A7F-BD1C-1E4A830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33053A-5A49-4A71-99DF-7A934D3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2784E-203B-438F-B2E7-8C78F74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FF0B98-C86F-4E33-BD52-7D2746A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7BB0FC-7A6C-41A0-B600-E03D6F84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22A99C-31D2-4612-9303-7A584F0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894365-66B7-4D17-BEA7-76B435D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859067-E34A-4A43-A50F-0128A4E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007750-081C-48B8-ACC6-8AA8606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18377-3B8B-4E05-93B2-82018837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240A1D-26F3-406B-84B4-9A54EC9D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5849A7-DB99-4271-9E5E-21EC4B1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4E364E0-0981-4174-AC8C-7B8AFC62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EA8E32-50E2-46E5-A16A-22A64FDA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0E340B1-FB27-46EB-AA7B-3BC20D9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F24CC1-C65F-438B-989F-5A5C772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A43C97-0878-443E-8A4A-8784569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168A2-739C-4634-AB65-CA0330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9BE235-0A77-4007-8E51-B7533A4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DB3B65-5A4F-485C-AD6F-22F53889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CB8EDC-7C1E-4067-A419-C5E7443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0415F0-37C0-4850-AEDE-601A7B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104897F-BA1F-48DA-80F2-5045C6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75411A-CF7F-4589-A565-3C176BC2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35511-3DF4-4020-95C4-18FB478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4D04AB-B5D8-4B82-9D73-3EF126A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EE2382-862A-4E2C-9FE8-F0E71D0F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6910F6-A697-4C21-A616-7043467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B8ADB9-7AD5-48F9-9120-21624D6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0C602F-DECC-4B30-A311-A15B0C46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1427F-7317-4BE5-8DFC-10DFBFA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892DDD3-12E2-4156-B6FB-0BA20E00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D4344B-1395-45DF-8273-DCFA2450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A8F40F-77BA-4BE7-A1CA-531F21D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0474DE-98DF-43B9-9D71-67662A2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D7CBB2-B021-4387-B661-E944EBB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33EF8F-4111-44EE-B1B1-51EDB7D4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22F8FA-F705-444C-B437-AEE644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AEC2B4-1320-4034-BE3C-1E2D3E5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35F-9558-483A-A635-992D7AE24C3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23CE32-0466-494D-9A5B-22ED3911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3A22C7-1BE4-4CB3-BA50-A599414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2EE555-3ACA-4199-99BB-87FE54C0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err="1" smtClean="0">
                <a:solidFill>
                  <a:srgbClr val="FFFFFF"/>
                </a:solidFill>
              </a:rPr>
              <a:t>InsureMotion</a:t>
            </a:r>
            <a:r>
              <a:rPr lang="en-US" sz="6600" dirty="0">
                <a:solidFill>
                  <a:srgbClr val="FFFFFF"/>
                </a:solidFill>
              </a:rPr>
              <a:t/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Motor Insurance Portal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54BFB4BF-83E9-459B-AA66-C3CE98F0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570220"/>
            <a:ext cx="9416898" cy="47244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60A389-03AB-4B30-9F27-F0DF0A70DE8A}"/>
              </a:ext>
            </a:extLst>
          </p:cNvPr>
          <p:cNvSpPr/>
          <p:nvPr/>
        </p:nvSpPr>
        <p:spPr>
          <a:xfrm>
            <a:off x="1052945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451D676-3FC8-4DBC-9CB5-7C2EFDC790F6}"/>
              </a:ext>
            </a:extLst>
          </p:cNvPr>
          <p:cNvSpPr/>
          <p:nvPr/>
        </p:nvSpPr>
        <p:spPr>
          <a:xfrm>
            <a:off x="3692100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7A21-610F-487A-A600-078E317B26CF}"/>
              </a:ext>
            </a:extLst>
          </p:cNvPr>
          <p:cNvSpPr/>
          <p:nvPr/>
        </p:nvSpPr>
        <p:spPr>
          <a:xfrm>
            <a:off x="6579716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java transparent">
            <a:extLst>
              <a:ext uri="{FF2B5EF4-FFF2-40B4-BE49-F238E27FC236}">
                <a16:creationId xmlns="" xmlns:a16="http://schemas.microsoft.com/office/drawing/2014/main" id="{5302CC2A-27EB-4AA2-BF40-8CA2324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66" y="452003"/>
            <a:ext cx="3261559" cy="326155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p morgan logo">
            <a:extLst>
              <a:ext uri="{FF2B5EF4-FFF2-40B4-BE49-F238E27FC236}">
                <a16:creationId xmlns="" xmlns:a16="http://schemas.microsoft.com/office/drawing/2014/main" id="{5B537254-EC8D-4A8E-A8AF-00A12521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84" y="6217278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01CCD4B-C97E-4B2D-88DA-C2B9DC50D1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" y="6277826"/>
            <a:ext cx="2611159" cy="3197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987F9F2-E377-41DE-86F1-743D1271034C}"/>
              </a:ext>
            </a:extLst>
          </p:cNvPr>
          <p:cNvCxnSpPr/>
          <p:nvPr/>
        </p:nvCxnSpPr>
        <p:spPr>
          <a:xfrm>
            <a:off x="3740727" y="6175713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5CC405D-9E93-479A-A34D-E0840ED42DAC}"/>
              </a:ext>
            </a:extLst>
          </p:cNvPr>
          <p:cNvSpPr/>
          <p:nvPr/>
        </p:nvSpPr>
        <p:spPr>
          <a:xfrm>
            <a:off x="804484" y="3980097"/>
            <a:ext cx="1379839" cy="13798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DAA1F23-D93E-4FD5-BA41-4F3886F66506}"/>
              </a:ext>
            </a:extLst>
          </p:cNvPr>
          <p:cNvSpPr/>
          <p:nvPr/>
        </p:nvSpPr>
        <p:spPr>
          <a:xfrm>
            <a:off x="3002180" y="3953499"/>
            <a:ext cx="1379839" cy="13798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next?  Future plan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="" xmlns:a16="http://schemas.microsoft.com/office/drawing/2014/main" id="{345FD299-6018-48DC-881A-D6C7DBFD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r="14645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Save Quote	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Claim </a:t>
            </a:r>
            <a:r>
              <a:rPr lang="en-US" sz="2000" dirty="0" smtClean="0">
                <a:solidFill>
                  <a:srgbClr val="000000"/>
                </a:solidFill>
              </a:rPr>
              <a:t>functionality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Forgot password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Staff registration by Admin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Report generations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050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="" xmlns:a16="http://schemas.microsoft.com/office/drawing/2014/main" id="{FBC3EAFD-A275-4F9B-8F62-72B6678F35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="" xmlns:a16="http://schemas.microsoft.com/office/drawing/2014/main" id="{06E64A6D-2B9F-4AAD-AB42-A61BAF01AC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="" xmlns:a16="http://schemas.microsoft.com/office/drawing/2014/main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="" xmlns:a16="http://schemas.microsoft.com/office/drawing/2014/main" id="{C51881DD-AD85-41BE-8A49-C2FB45800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9AD20FE8-ED02-4CDE-83B1-A1436305C3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="" xmlns:a16="http://schemas.microsoft.com/office/drawing/2014/main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571D7C-99F9-4A30-B5A2-A2988F0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4BDB89-D0C0-4AD8-941E-BFC9D03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250" dirty="0" smtClean="0">
                <a:solidFill>
                  <a:srgbClr val="000000"/>
                </a:solidFill>
              </a:rPr>
              <a:t>We offere</a:t>
            </a:r>
            <a:r>
              <a:rPr lang="en-US" sz="1250" dirty="0" smtClean="0">
                <a:solidFill>
                  <a:srgbClr val="000000"/>
                </a:solidFill>
              </a:rPr>
              <a:t>d Online Vehicle Insurance services such as Buy a Policy and having multiple functionality like queries and policies.	</a:t>
            </a:r>
            <a:endParaRPr lang="en-US" sz="12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="" xmlns:a16="http://schemas.microsoft.com/office/drawing/2014/main" id="{30992ED3-FA99-4FAD-A3CA-2B9B3BB8B4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diagrams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23" y="136288"/>
            <a:ext cx="6930352" cy="101435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1400" dirty="0" smtClean="0"/>
              <a:t>Policy</a:t>
            </a: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62" y="643467"/>
            <a:ext cx="7958932" cy="55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="" xmlns:a16="http://schemas.microsoft.com/office/drawing/2014/main" id="{30992ED3-FA99-4FAD-A3CA-2B9B3BB8B4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diagrams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75" y="136288"/>
            <a:ext cx="6930352" cy="101435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1600" dirty="0" smtClean="0"/>
              <a:t>Query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643467"/>
            <a:ext cx="7695238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C33C2-EC09-4F45-A2C8-AC9A692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Assumptions and Scope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53A2F-B4A9-4593-AC58-5C5AD66E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15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BA7D0-9BCC-43DA-AA1B-7B887E46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Technologies, tools, frameworks with versions used in the project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=""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Gears">
            <a:extLst>
              <a:ext uri="{FF2B5EF4-FFF2-40B4-BE49-F238E27FC236}">
                <a16:creationId xmlns="" xmlns:a16="http://schemas.microsoft.com/office/drawing/2014/main" id="{AB50267D-C728-4E8B-B0D3-A745AA06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EAA055-ED20-46A5-B19C-8C9ABE0D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Technologies 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Spring - v4.0.9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Oracle- SQL v11.9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Angular - v7.0.0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Bootstrap - </a:t>
            </a:r>
            <a:r>
              <a:rPr lang="en-US" sz="1600" dirty="0" smtClean="0">
                <a:solidFill>
                  <a:srgbClr val="000000"/>
                </a:solidFill>
              </a:rPr>
              <a:t>v3.4.0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JPA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Rest Service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Tools: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Eclipse – vNeon2 Release (4.6.2)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Visual Code- v1.30.2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1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E8C48-75FF-4B7B-8956-0B000A5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Salient features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="" xmlns:a16="http://schemas.microsoft.com/office/drawing/2014/main" id="{C7FA9842-EEDC-4B43-ABE3-A18B3F95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89688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1AEB8A9-B768-4E30-BA55-D919E668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805" y="-2"/>
            <a:ext cx="1195630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1AEB8A9-B768-4E30-BA55-D919E668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095" y="-90048"/>
            <a:ext cx="13876190" cy="7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405</TotalTime>
  <Words>118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InsureMotion Motor Insurance Portal</vt:lpstr>
      <vt:lpstr>Problem Statement</vt:lpstr>
      <vt:lpstr>Use case diagrams</vt:lpstr>
      <vt:lpstr>Use case diagrams</vt:lpstr>
      <vt:lpstr>Assumptions and Scope of project </vt:lpstr>
      <vt:lpstr>Technologies, tools, frameworks with versions used in the project</vt:lpstr>
      <vt:lpstr>Salient features of the project</vt:lpstr>
      <vt:lpstr>Application architecture</vt:lpstr>
      <vt:lpstr>Class Diagram</vt:lpstr>
      <vt:lpstr>What next?  Future plan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Corriea</dc:creator>
  <cp:lastModifiedBy>Darshan Chaudhari</cp:lastModifiedBy>
  <cp:revision>47</cp:revision>
  <dcterms:created xsi:type="dcterms:W3CDTF">2019-01-08T03:40:34Z</dcterms:created>
  <dcterms:modified xsi:type="dcterms:W3CDTF">2019-01-10T14:51:18Z</dcterms:modified>
</cp:coreProperties>
</file>