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1" r:id="rId5"/>
    <p:sldId id="263" r:id="rId6"/>
    <p:sldId id="260" r:id="rId7"/>
    <p:sldId id="264" r:id="rId8"/>
    <p:sldId id="265" r:id="rId9"/>
    <p:sldId id="267" r:id="rId10"/>
    <p:sldId id="266"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805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2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7D0D47-941A-4E90-A8C9-1BC23F98B0E9}" type="doc">
      <dgm:prSet loTypeId="urn:microsoft.com/office/officeart/2005/8/layout/default" loCatId="list" qsTypeId="urn:microsoft.com/office/officeart/2005/8/quickstyle/simple2" qsCatId="simple" csTypeId="urn:microsoft.com/office/officeart/2005/8/colors/accent1_4" csCatId="accent1" phldr="1"/>
      <dgm:spPr/>
      <dgm:t>
        <a:bodyPr/>
        <a:lstStyle/>
        <a:p>
          <a:endParaRPr lang="en-US"/>
        </a:p>
      </dgm:t>
    </dgm:pt>
    <dgm:pt modelId="{0FC1267D-774B-4178-91D0-53287F02507D}">
      <dgm:prSet/>
      <dgm:spPr/>
      <dgm:t>
        <a:bodyPr/>
        <a:lstStyle/>
        <a:p>
          <a:r>
            <a:rPr lang="en-US" dirty="0" smtClean="0"/>
            <a:t>Buy New</a:t>
          </a:r>
        </a:p>
        <a:p>
          <a:r>
            <a:rPr lang="en-US" dirty="0" smtClean="0"/>
            <a:t>Policy</a:t>
          </a:r>
          <a:endParaRPr lang="en-US" dirty="0"/>
        </a:p>
      </dgm:t>
    </dgm:pt>
    <dgm:pt modelId="{D86E059E-3AB6-428A-9B79-1722D1B6EF62}" type="parTrans" cxnId="{545173DF-3F81-40B1-9D9D-55A5C269E023}">
      <dgm:prSet/>
      <dgm:spPr/>
      <dgm:t>
        <a:bodyPr/>
        <a:lstStyle/>
        <a:p>
          <a:endParaRPr lang="en-US"/>
        </a:p>
      </dgm:t>
    </dgm:pt>
    <dgm:pt modelId="{9296892A-5C46-4167-B5DE-6B34F30DE6DF}" type="sibTrans" cxnId="{545173DF-3F81-40B1-9D9D-55A5C269E023}">
      <dgm:prSet/>
      <dgm:spPr/>
      <dgm:t>
        <a:bodyPr/>
        <a:lstStyle/>
        <a:p>
          <a:endParaRPr lang="en-US"/>
        </a:p>
      </dgm:t>
    </dgm:pt>
    <dgm:pt modelId="{6C9D3587-1DD3-4CC3-9F6C-75EAF8711D10}">
      <dgm:prSet/>
      <dgm:spPr/>
      <dgm:t>
        <a:bodyPr/>
        <a:lstStyle/>
        <a:p>
          <a:r>
            <a:rPr lang="en-US" dirty="0" smtClean="0"/>
            <a:t>View policy </a:t>
          </a:r>
          <a:endParaRPr lang="en-US" dirty="0"/>
        </a:p>
      </dgm:t>
    </dgm:pt>
    <dgm:pt modelId="{306DA544-AE38-424C-B452-E75542B6930A}" type="parTrans" cxnId="{28B5B00C-93BF-4CDE-BB2B-3156F485DAA3}">
      <dgm:prSet/>
      <dgm:spPr/>
      <dgm:t>
        <a:bodyPr/>
        <a:lstStyle/>
        <a:p>
          <a:endParaRPr lang="en-US"/>
        </a:p>
      </dgm:t>
    </dgm:pt>
    <dgm:pt modelId="{C54FE8BE-2C70-4D85-9DDE-FCBBBCDBC5A3}" type="sibTrans" cxnId="{28B5B00C-93BF-4CDE-BB2B-3156F485DAA3}">
      <dgm:prSet/>
      <dgm:spPr/>
      <dgm:t>
        <a:bodyPr/>
        <a:lstStyle/>
        <a:p>
          <a:endParaRPr lang="en-US"/>
        </a:p>
      </dgm:t>
    </dgm:pt>
    <dgm:pt modelId="{779B84F6-4D08-4CD4-B405-3CBEC0B76463}">
      <dgm:prSet/>
      <dgm:spPr/>
      <dgm:t>
        <a:bodyPr/>
        <a:lstStyle/>
        <a:p>
          <a:r>
            <a:rPr lang="en-US" dirty="0" smtClean="0"/>
            <a:t>Raise Query</a:t>
          </a:r>
          <a:endParaRPr lang="en-US" dirty="0"/>
        </a:p>
      </dgm:t>
    </dgm:pt>
    <dgm:pt modelId="{B8C7C023-6B19-48FA-8D65-A11D157E152F}" type="parTrans" cxnId="{2FC287AE-37CA-4EB7-97B8-ECC49E794A92}">
      <dgm:prSet/>
      <dgm:spPr/>
      <dgm:t>
        <a:bodyPr/>
        <a:lstStyle/>
        <a:p>
          <a:endParaRPr lang="en-US"/>
        </a:p>
      </dgm:t>
    </dgm:pt>
    <dgm:pt modelId="{23AAF287-7DB5-4543-B322-1118B1FA6B8B}" type="sibTrans" cxnId="{2FC287AE-37CA-4EB7-97B8-ECC49E794A92}">
      <dgm:prSet/>
      <dgm:spPr/>
      <dgm:t>
        <a:bodyPr/>
        <a:lstStyle/>
        <a:p>
          <a:endParaRPr lang="en-US"/>
        </a:p>
      </dgm:t>
    </dgm:pt>
    <dgm:pt modelId="{9EAD06F8-FABE-43D5-919E-A10C347A0BB3}">
      <dgm:prSet/>
      <dgm:spPr/>
      <dgm:t>
        <a:bodyPr/>
        <a:lstStyle/>
        <a:p>
          <a:r>
            <a:rPr lang="en-US" dirty="0" smtClean="0"/>
            <a:t>View Query</a:t>
          </a:r>
          <a:endParaRPr lang="en-US" dirty="0"/>
        </a:p>
      </dgm:t>
    </dgm:pt>
    <dgm:pt modelId="{11B47052-1EE3-40F8-A745-F978F529D30A}" type="parTrans" cxnId="{5DBF5A53-DEF5-4776-9774-5595AB746EE0}">
      <dgm:prSet/>
      <dgm:spPr/>
      <dgm:t>
        <a:bodyPr/>
        <a:lstStyle/>
        <a:p>
          <a:endParaRPr lang="en-US"/>
        </a:p>
      </dgm:t>
    </dgm:pt>
    <dgm:pt modelId="{DEA2219B-A436-4D5F-87CE-C26D3B3FCD7A}" type="sibTrans" cxnId="{5DBF5A53-DEF5-4776-9774-5595AB746EE0}">
      <dgm:prSet/>
      <dgm:spPr/>
      <dgm:t>
        <a:bodyPr/>
        <a:lstStyle/>
        <a:p>
          <a:endParaRPr lang="en-US"/>
        </a:p>
      </dgm:t>
    </dgm:pt>
    <dgm:pt modelId="{BD4F5DE4-1CB7-4AE6-9F54-C8E00A659DFE}">
      <dgm:prSet/>
      <dgm:spPr/>
      <dgm:t>
        <a:bodyPr/>
        <a:lstStyle/>
        <a:p>
          <a:r>
            <a:rPr lang="en-US" dirty="0" smtClean="0"/>
            <a:t>Respond to Query</a:t>
          </a:r>
          <a:endParaRPr lang="en-US" dirty="0"/>
        </a:p>
      </dgm:t>
    </dgm:pt>
    <dgm:pt modelId="{2D4B59F1-2499-4514-AF91-E94D60EF9B21}" type="parTrans" cxnId="{99E565EA-907E-4C33-ACAF-89EE466F63C0}">
      <dgm:prSet/>
      <dgm:spPr/>
      <dgm:t>
        <a:bodyPr/>
        <a:lstStyle/>
        <a:p>
          <a:endParaRPr lang="en-US"/>
        </a:p>
      </dgm:t>
    </dgm:pt>
    <dgm:pt modelId="{1F75260A-6106-4F94-9F12-8611EF55389F}" type="sibTrans" cxnId="{99E565EA-907E-4C33-ACAF-89EE466F63C0}">
      <dgm:prSet/>
      <dgm:spPr/>
      <dgm:t>
        <a:bodyPr/>
        <a:lstStyle/>
        <a:p>
          <a:endParaRPr lang="en-US"/>
        </a:p>
      </dgm:t>
    </dgm:pt>
    <dgm:pt modelId="{65D476E5-9F40-4D58-8999-B602D1EC245E}">
      <dgm:prSet/>
      <dgm:spPr/>
      <dgm:t>
        <a:bodyPr/>
        <a:lstStyle/>
        <a:p>
          <a:r>
            <a:rPr lang="en-US" dirty="0" smtClean="0"/>
            <a:t>View Quote	</a:t>
          </a:r>
          <a:endParaRPr lang="en-US" dirty="0"/>
        </a:p>
      </dgm:t>
    </dgm:pt>
    <dgm:pt modelId="{9319B468-6782-45A8-9D6B-2194444F47B2}" type="parTrans" cxnId="{3B53D00B-7A41-4E41-89A3-CE90BEF64EEC}">
      <dgm:prSet/>
      <dgm:spPr/>
      <dgm:t>
        <a:bodyPr/>
        <a:lstStyle/>
        <a:p>
          <a:endParaRPr lang="en-US"/>
        </a:p>
      </dgm:t>
    </dgm:pt>
    <dgm:pt modelId="{6D559A66-CECD-4E3B-ABB9-E739F0E85395}" type="sibTrans" cxnId="{3B53D00B-7A41-4E41-89A3-CE90BEF64EEC}">
      <dgm:prSet/>
      <dgm:spPr/>
      <dgm:t>
        <a:bodyPr/>
        <a:lstStyle/>
        <a:p>
          <a:endParaRPr lang="en-US"/>
        </a:p>
      </dgm:t>
    </dgm:pt>
    <dgm:pt modelId="{36FE9671-A017-4AF2-97BD-13559F0DD70F}">
      <dgm:prSet/>
      <dgm:spPr/>
      <dgm:t>
        <a:bodyPr/>
        <a:lstStyle/>
        <a:p>
          <a:r>
            <a:rPr lang="en-US" dirty="0" smtClean="0"/>
            <a:t>Role based feature</a:t>
          </a:r>
          <a:endParaRPr lang="en-US" dirty="0"/>
        </a:p>
      </dgm:t>
    </dgm:pt>
    <dgm:pt modelId="{868B9A7B-4C5E-455A-8A25-CF770D50E5B3}" type="parTrans" cxnId="{A08379DF-5948-4332-AFEE-638314E65472}">
      <dgm:prSet/>
      <dgm:spPr/>
      <dgm:t>
        <a:bodyPr/>
        <a:lstStyle/>
        <a:p>
          <a:endParaRPr lang="en-US"/>
        </a:p>
      </dgm:t>
    </dgm:pt>
    <dgm:pt modelId="{4D0BE685-6BD1-4D53-9C4B-E9A2CA16ED31}" type="sibTrans" cxnId="{A08379DF-5948-4332-AFEE-638314E65472}">
      <dgm:prSet/>
      <dgm:spPr/>
      <dgm:t>
        <a:bodyPr/>
        <a:lstStyle/>
        <a:p>
          <a:endParaRPr lang="en-US"/>
        </a:p>
      </dgm:t>
    </dgm:pt>
    <dgm:pt modelId="{46DC3184-006E-48A5-931B-1A6D11BCFD22}">
      <dgm:prSet/>
      <dgm:spPr/>
      <dgm:t>
        <a:bodyPr/>
        <a:lstStyle/>
        <a:p>
          <a:r>
            <a:rPr lang="en-US" dirty="0" smtClean="0"/>
            <a:t>Claim</a:t>
          </a:r>
          <a:endParaRPr lang="en-US" dirty="0"/>
        </a:p>
      </dgm:t>
    </dgm:pt>
    <dgm:pt modelId="{800B1DA6-E99C-47EA-A2DA-F8915A07042B}" type="parTrans" cxnId="{C23A6662-D41A-42D1-940D-1AC5C1868C19}">
      <dgm:prSet/>
      <dgm:spPr/>
      <dgm:t>
        <a:bodyPr/>
        <a:lstStyle/>
        <a:p>
          <a:endParaRPr lang="en-US"/>
        </a:p>
      </dgm:t>
    </dgm:pt>
    <dgm:pt modelId="{A371802C-393B-4811-BCEF-EE1AFDFF244B}" type="sibTrans" cxnId="{C23A6662-D41A-42D1-940D-1AC5C1868C19}">
      <dgm:prSet/>
      <dgm:spPr/>
      <dgm:t>
        <a:bodyPr/>
        <a:lstStyle/>
        <a:p>
          <a:endParaRPr lang="en-US"/>
        </a:p>
      </dgm:t>
    </dgm:pt>
    <dgm:pt modelId="{E74D1812-5660-4F93-97AD-35A104ED8F5C}">
      <dgm:prSet/>
      <dgm:spPr/>
      <dgm:t>
        <a:bodyPr/>
        <a:lstStyle/>
        <a:p>
          <a:r>
            <a:rPr lang="en-US" dirty="0" smtClean="0"/>
            <a:t>Renew Policy</a:t>
          </a:r>
          <a:endParaRPr lang="en-US" dirty="0"/>
        </a:p>
      </dgm:t>
    </dgm:pt>
    <dgm:pt modelId="{60D463AC-5031-4A2F-9999-AEC8B3AA1A01}" type="sibTrans" cxnId="{FF5C2F0C-24C6-48D4-9878-B1A55812749B}">
      <dgm:prSet/>
      <dgm:spPr/>
      <dgm:t>
        <a:bodyPr/>
        <a:lstStyle/>
        <a:p>
          <a:endParaRPr lang="en-US"/>
        </a:p>
      </dgm:t>
    </dgm:pt>
    <dgm:pt modelId="{09CF62A9-4587-42CC-9DFC-E38532C55D1B}" type="parTrans" cxnId="{FF5C2F0C-24C6-48D4-9878-B1A55812749B}">
      <dgm:prSet/>
      <dgm:spPr/>
      <dgm:t>
        <a:bodyPr/>
        <a:lstStyle/>
        <a:p>
          <a:endParaRPr lang="en-US"/>
        </a:p>
      </dgm:t>
    </dgm:pt>
    <dgm:pt modelId="{1905D24B-D380-4979-986A-4CC763A3ABBA}" type="pres">
      <dgm:prSet presAssocID="{DA7D0D47-941A-4E90-A8C9-1BC23F98B0E9}" presName="diagram" presStyleCnt="0">
        <dgm:presLayoutVars>
          <dgm:dir/>
          <dgm:resizeHandles val="exact"/>
        </dgm:presLayoutVars>
      </dgm:prSet>
      <dgm:spPr/>
      <dgm:t>
        <a:bodyPr/>
        <a:lstStyle/>
        <a:p>
          <a:endParaRPr lang="en-US"/>
        </a:p>
      </dgm:t>
    </dgm:pt>
    <dgm:pt modelId="{C37E75A9-0717-4F97-B20A-B6B672615744}" type="pres">
      <dgm:prSet presAssocID="{0FC1267D-774B-4178-91D0-53287F02507D}" presName="node" presStyleLbl="node1" presStyleIdx="0" presStyleCnt="9">
        <dgm:presLayoutVars>
          <dgm:bulletEnabled val="1"/>
        </dgm:presLayoutVars>
      </dgm:prSet>
      <dgm:spPr/>
      <dgm:t>
        <a:bodyPr/>
        <a:lstStyle/>
        <a:p>
          <a:endParaRPr lang="en-US"/>
        </a:p>
      </dgm:t>
    </dgm:pt>
    <dgm:pt modelId="{8352C673-ED4A-449F-90F9-F24FD8C0ABDC}" type="pres">
      <dgm:prSet presAssocID="{9296892A-5C46-4167-B5DE-6B34F30DE6DF}" presName="sibTrans" presStyleCnt="0"/>
      <dgm:spPr/>
    </dgm:pt>
    <dgm:pt modelId="{4104FE28-4C24-4F96-9F09-CF22C7929C2E}" type="pres">
      <dgm:prSet presAssocID="{6C9D3587-1DD3-4CC3-9F6C-75EAF8711D10}" presName="node" presStyleLbl="node1" presStyleIdx="1" presStyleCnt="9">
        <dgm:presLayoutVars>
          <dgm:bulletEnabled val="1"/>
        </dgm:presLayoutVars>
      </dgm:prSet>
      <dgm:spPr/>
      <dgm:t>
        <a:bodyPr/>
        <a:lstStyle/>
        <a:p>
          <a:endParaRPr lang="en-US"/>
        </a:p>
      </dgm:t>
    </dgm:pt>
    <dgm:pt modelId="{EE602C76-0FB4-480D-BB07-7F7772DB9BC4}" type="pres">
      <dgm:prSet presAssocID="{C54FE8BE-2C70-4D85-9DDE-FCBBBCDBC5A3}" presName="sibTrans" presStyleCnt="0"/>
      <dgm:spPr/>
    </dgm:pt>
    <dgm:pt modelId="{C2DAFC14-2F54-4DF2-ADD9-B89D5EFF836B}" type="pres">
      <dgm:prSet presAssocID="{E74D1812-5660-4F93-97AD-35A104ED8F5C}" presName="node" presStyleLbl="node1" presStyleIdx="2" presStyleCnt="9">
        <dgm:presLayoutVars>
          <dgm:bulletEnabled val="1"/>
        </dgm:presLayoutVars>
      </dgm:prSet>
      <dgm:spPr/>
      <dgm:t>
        <a:bodyPr/>
        <a:lstStyle/>
        <a:p>
          <a:endParaRPr lang="en-US"/>
        </a:p>
      </dgm:t>
    </dgm:pt>
    <dgm:pt modelId="{B0FC6150-7871-48BD-8379-776058563598}" type="pres">
      <dgm:prSet presAssocID="{60D463AC-5031-4A2F-9999-AEC8B3AA1A01}" presName="sibTrans" presStyleCnt="0"/>
      <dgm:spPr/>
    </dgm:pt>
    <dgm:pt modelId="{520DD30E-9F5B-4C4A-A5DC-0DF78E4FBA26}" type="pres">
      <dgm:prSet presAssocID="{779B84F6-4D08-4CD4-B405-3CBEC0B76463}" presName="node" presStyleLbl="node1" presStyleIdx="3" presStyleCnt="9">
        <dgm:presLayoutVars>
          <dgm:bulletEnabled val="1"/>
        </dgm:presLayoutVars>
      </dgm:prSet>
      <dgm:spPr/>
      <dgm:t>
        <a:bodyPr/>
        <a:lstStyle/>
        <a:p>
          <a:endParaRPr lang="en-US"/>
        </a:p>
      </dgm:t>
    </dgm:pt>
    <dgm:pt modelId="{48F0288F-568A-478A-953B-B2CD8E367952}" type="pres">
      <dgm:prSet presAssocID="{23AAF287-7DB5-4543-B322-1118B1FA6B8B}" presName="sibTrans" presStyleCnt="0"/>
      <dgm:spPr/>
    </dgm:pt>
    <dgm:pt modelId="{1C4681E6-90A5-43A5-AF1D-054F12F18D4F}" type="pres">
      <dgm:prSet presAssocID="{9EAD06F8-FABE-43D5-919E-A10C347A0BB3}" presName="node" presStyleLbl="node1" presStyleIdx="4" presStyleCnt="9">
        <dgm:presLayoutVars>
          <dgm:bulletEnabled val="1"/>
        </dgm:presLayoutVars>
      </dgm:prSet>
      <dgm:spPr/>
      <dgm:t>
        <a:bodyPr/>
        <a:lstStyle/>
        <a:p>
          <a:endParaRPr lang="en-US"/>
        </a:p>
      </dgm:t>
    </dgm:pt>
    <dgm:pt modelId="{862E3471-0FE7-49B9-AA4E-55C70D4D5C34}" type="pres">
      <dgm:prSet presAssocID="{DEA2219B-A436-4D5F-87CE-C26D3B3FCD7A}" presName="sibTrans" presStyleCnt="0"/>
      <dgm:spPr/>
    </dgm:pt>
    <dgm:pt modelId="{DEA41B82-6E90-4349-AD1B-B9B98F11E069}" type="pres">
      <dgm:prSet presAssocID="{BD4F5DE4-1CB7-4AE6-9F54-C8E00A659DFE}" presName="node" presStyleLbl="node1" presStyleIdx="5" presStyleCnt="9">
        <dgm:presLayoutVars>
          <dgm:bulletEnabled val="1"/>
        </dgm:presLayoutVars>
      </dgm:prSet>
      <dgm:spPr/>
      <dgm:t>
        <a:bodyPr/>
        <a:lstStyle/>
        <a:p>
          <a:endParaRPr lang="en-US"/>
        </a:p>
      </dgm:t>
    </dgm:pt>
    <dgm:pt modelId="{55C78CCE-1119-4DCA-A332-4C69EFE995F6}" type="pres">
      <dgm:prSet presAssocID="{1F75260A-6106-4F94-9F12-8611EF55389F}" presName="sibTrans" presStyleCnt="0"/>
      <dgm:spPr/>
    </dgm:pt>
    <dgm:pt modelId="{04506B76-3E30-4CD8-8F67-F8597089510D}" type="pres">
      <dgm:prSet presAssocID="{65D476E5-9F40-4D58-8999-B602D1EC245E}" presName="node" presStyleLbl="node1" presStyleIdx="6" presStyleCnt="9">
        <dgm:presLayoutVars>
          <dgm:bulletEnabled val="1"/>
        </dgm:presLayoutVars>
      </dgm:prSet>
      <dgm:spPr/>
      <dgm:t>
        <a:bodyPr/>
        <a:lstStyle/>
        <a:p>
          <a:endParaRPr lang="en-US"/>
        </a:p>
      </dgm:t>
    </dgm:pt>
    <dgm:pt modelId="{74AAAEF3-ECA8-42FF-B263-A626BFD517C0}" type="pres">
      <dgm:prSet presAssocID="{6D559A66-CECD-4E3B-ABB9-E739F0E85395}" presName="sibTrans" presStyleCnt="0"/>
      <dgm:spPr/>
    </dgm:pt>
    <dgm:pt modelId="{F2CA87C4-7BF9-425D-90B0-5D45FDABD5BF}" type="pres">
      <dgm:prSet presAssocID="{36FE9671-A017-4AF2-97BD-13559F0DD70F}" presName="node" presStyleLbl="node1" presStyleIdx="7" presStyleCnt="9">
        <dgm:presLayoutVars>
          <dgm:bulletEnabled val="1"/>
        </dgm:presLayoutVars>
      </dgm:prSet>
      <dgm:spPr/>
      <dgm:t>
        <a:bodyPr/>
        <a:lstStyle/>
        <a:p>
          <a:endParaRPr lang="en-US"/>
        </a:p>
      </dgm:t>
    </dgm:pt>
    <dgm:pt modelId="{4DA554F3-6B5F-42AD-8B24-0E04E3CA08F8}" type="pres">
      <dgm:prSet presAssocID="{4D0BE685-6BD1-4D53-9C4B-E9A2CA16ED31}" presName="sibTrans" presStyleCnt="0"/>
      <dgm:spPr/>
    </dgm:pt>
    <dgm:pt modelId="{07FBD5E6-530E-4CB0-A1D6-755E1DF372B8}" type="pres">
      <dgm:prSet presAssocID="{46DC3184-006E-48A5-931B-1A6D11BCFD22}" presName="node" presStyleLbl="node1" presStyleIdx="8" presStyleCnt="9">
        <dgm:presLayoutVars>
          <dgm:bulletEnabled val="1"/>
        </dgm:presLayoutVars>
      </dgm:prSet>
      <dgm:spPr/>
      <dgm:t>
        <a:bodyPr/>
        <a:lstStyle/>
        <a:p>
          <a:endParaRPr lang="en-US"/>
        </a:p>
      </dgm:t>
    </dgm:pt>
  </dgm:ptLst>
  <dgm:cxnLst>
    <dgm:cxn modelId="{82ECDEF1-1700-4CA2-B2F8-ADE186F097C4}" type="presOf" srcId="{BD4F5DE4-1CB7-4AE6-9F54-C8E00A659DFE}" destId="{DEA41B82-6E90-4349-AD1B-B9B98F11E069}" srcOrd="0" destOrd="0" presId="urn:microsoft.com/office/officeart/2005/8/layout/default"/>
    <dgm:cxn modelId="{2FC287AE-37CA-4EB7-97B8-ECC49E794A92}" srcId="{DA7D0D47-941A-4E90-A8C9-1BC23F98B0E9}" destId="{779B84F6-4D08-4CD4-B405-3CBEC0B76463}" srcOrd="3" destOrd="0" parTransId="{B8C7C023-6B19-48FA-8D65-A11D157E152F}" sibTransId="{23AAF287-7DB5-4543-B322-1118B1FA6B8B}"/>
    <dgm:cxn modelId="{C2A799F9-0F93-49DD-9204-07AD1013C847}" type="presOf" srcId="{65D476E5-9F40-4D58-8999-B602D1EC245E}" destId="{04506B76-3E30-4CD8-8F67-F8597089510D}" srcOrd="0" destOrd="0" presId="urn:microsoft.com/office/officeart/2005/8/layout/default"/>
    <dgm:cxn modelId="{3CDEA188-1D21-4720-9EC9-E6E5DEA491E2}" type="presOf" srcId="{E74D1812-5660-4F93-97AD-35A104ED8F5C}" destId="{C2DAFC14-2F54-4DF2-ADD9-B89D5EFF836B}" srcOrd="0" destOrd="0" presId="urn:microsoft.com/office/officeart/2005/8/layout/default"/>
    <dgm:cxn modelId="{34CFF7DB-4555-44FC-A17A-55485E055DA1}" type="presOf" srcId="{779B84F6-4D08-4CD4-B405-3CBEC0B76463}" destId="{520DD30E-9F5B-4C4A-A5DC-0DF78E4FBA26}" srcOrd="0" destOrd="0" presId="urn:microsoft.com/office/officeart/2005/8/layout/default"/>
    <dgm:cxn modelId="{44D4DA36-C897-4957-9374-27460A6A7401}" type="presOf" srcId="{46DC3184-006E-48A5-931B-1A6D11BCFD22}" destId="{07FBD5E6-530E-4CB0-A1D6-755E1DF372B8}" srcOrd="0" destOrd="0" presId="urn:microsoft.com/office/officeart/2005/8/layout/default"/>
    <dgm:cxn modelId="{5DBF5A53-DEF5-4776-9774-5595AB746EE0}" srcId="{DA7D0D47-941A-4E90-A8C9-1BC23F98B0E9}" destId="{9EAD06F8-FABE-43D5-919E-A10C347A0BB3}" srcOrd="4" destOrd="0" parTransId="{11B47052-1EE3-40F8-A745-F978F529D30A}" sibTransId="{DEA2219B-A436-4D5F-87CE-C26D3B3FCD7A}"/>
    <dgm:cxn modelId="{FF5C2F0C-24C6-48D4-9878-B1A55812749B}" srcId="{DA7D0D47-941A-4E90-A8C9-1BC23F98B0E9}" destId="{E74D1812-5660-4F93-97AD-35A104ED8F5C}" srcOrd="2" destOrd="0" parTransId="{09CF62A9-4587-42CC-9DFC-E38532C55D1B}" sibTransId="{60D463AC-5031-4A2F-9999-AEC8B3AA1A01}"/>
    <dgm:cxn modelId="{72A2290D-34F4-4EE1-8F2A-97C6BDE56382}" type="presOf" srcId="{DA7D0D47-941A-4E90-A8C9-1BC23F98B0E9}" destId="{1905D24B-D380-4979-986A-4CC763A3ABBA}" srcOrd="0" destOrd="0" presId="urn:microsoft.com/office/officeart/2005/8/layout/default"/>
    <dgm:cxn modelId="{3B53D00B-7A41-4E41-89A3-CE90BEF64EEC}" srcId="{DA7D0D47-941A-4E90-A8C9-1BC23F98B0E9}" destId="{65D476E5-9F40-4D58-8999-B602D1EC245E}" srcOrd="6" destOrd="0" parTransId="{9319B468-6782-45A8-9D6B-2194444F47B2}" sibTransId="{6D559A66-CECD-4E3B-ABB9-E739F0E85395}"/>
    <dgm:cxn modelId="{D8FBF167-0BE6-46B1-B1AC-B89EF22040F0}" type="presOf" srcId="{9EAD06F8-FABE-43D5-919E-A10C347A0BB3}" destId="{1C4681E6-90A5-43A5-AF1D-054F12F18D4F}" srcOrd="0" destOrd="0" presId="urn:microsoft.com/office/officeart/2005/8/layout/default"/>
    <dgm:cxn modelId="{783DEDDE-6C64-41C9-B049-2E5EBFAB05FE}" type="presOf" srcId="{6C9D3587-1DD3-4CC3-9F6C-75EAF8711D10}" destId="{4104FE28-4C24-4F96-9F09-CF22C7929C2E}" srcOrd="0" destOrd="0" presId="urn:microsoft.com/office/officeart/2005/8/layout/default"/>
    <dgm:cxn modelId="{28B5B00C-93BF-4CDE-BB2B-3156F485DAA3}" srcId="{DA7D0D47-941A-4E90-A8C9-1BC23F98B0E9}" destId="{6C9D3587-1DD3-4CC3-9F6C-75EAF8711D10}" srcOrd="1" destOrd="0" parTransId="{306DA544-AE38-424C-B452-E75542B6930A}" sibTransId="{C54FE8BE-2C70-4D85-9DDE-FCBBBCDBC5A3}"/>
    <dgm:cxn modelId="{FED695FB-F8DE-4520-9C2B-8EECF8651598}" type="presOf" srcId="{0FC1267D-774B-4178-91D0-53287F02507D}" destId="{C37E75A9-0717-4F97-B20A-B6B672615744}" srcOrd="0" destOrd="0" presId="urn:microsoft.com/office/officeart/2005/8/layout/default"/>
    <dgm:cxn modelId="{99E565EA-907E-4C33-ACAF-89EE466F63C0}" srcId="{DA7D0D47-941A-4E90-A8C9-1BC23F98B0E9}" destId="{BD4F5DE4-1CB7-4AE6-9F54-C8E00A659DFE}" srcOrd="5" destOrd="0" parTransId="{2D4B59F1-2499-4514-AF91-E94D60EF9B21}" sibTransId="{1F75260A-6106-4F94-9F12-8611EF55389F}"/>
    <dgm:cxn modelId="{835FBE2C-B697-4F57-86A2-E3CC14651C1A}" type="presOf" srcId="{36FE9671-A017-4AF2-97BD-13559F0DD70F}" destId="{F2CA87C4-7BF9-425D-90B0-5D45FDABD5BF}" srcOrd="0" destOrd="0" presId="urn:microsoft.com/office/officeart/2005/8/layout/default"/>
    <dgm:cxn modelId="{545173DF-3F81-40B1-9D9D-55A5C269E023}" srcId="{DA7D0D47-941A-4E90-A8C9-1BC23F98B0E9}" destId="{0FC1267D-774B-4178-91D0-53287F02507D}" srcOrd="0" destOrd="0" parTransId="{D86E059E-3AB6-428A-9B79-1722D1B6EF62}" sibTransId="{9296892A-5C46-4167-B5DE-6B34F30DE6DF}"/>
    <dgm:cxn modelId="{C23A6662-D41A-42D1-940D-1AC5C1868C19}" srcId="{DA7D0D47-941A-4E90-A8C9-1BC23F98B0E9}" destId="{46DC3184-006E-48A5-931B-1A6D11BCFD22}" srcOrd="8" destOrd="0" parTransId="{800B1DA6-E99C-47EA-A2DA-F8915A07042B}" sibTransId="{A371802C-393B-4811-BCEF-EE1AFDFF244B}"/>
    <dgm:cxn modelId="{A08379DF-5948-4332-AFEE-638314E65472}" srcId="{DA7D0D47-941A-4E90-A8C9-1BC23F98B0E9}" destId="{36FE9671-A017-4AF2-97BD-13559F0DD70F}" srcOrd="7" destOrd="0" parTransId="{868B9A7B-4C5E-455A-8A25-CF770D50E5B3}" sibTransId="{4D0BE685-6BD1-4D53-9C4B-E9A2CA16ED31}"/>
    <dgm:cxn modelId="{0979B354-14CA-4FCC-9046-1F7399A57060}" type="presParOf" srcId="{1905D24B-D380-4979-986A-4CC763A3ABBA}" destId="{C37E75A9-0717-4F97-B20A-B6B672615744}" srcOrd="0" destOrd="0" presId="urn:microsoft.com/office/officeart/2005/8/layout/default"/>
    <dgm:cxn modelId="{93C36435-5953-4F0F-A09F-978B1AFD538A}" type="presParOf" srcId="{1905D24B-D380-4979-986A-4CC763A3ABBA}" destId="{8352C673-ED4A-449F-90F9-F24FD8C0ABDC}" srcOrd="1" destOrd="0" presId="urn:microsoft.com/office/officeart/2005/8/layout/default"/>
    <dgm:cxn modelId="{DDB4372C-8BB4-4294-A5EA-E65E8732BB2C}" type="presParOf" srcId="{1905D24B-D380-4979-986A-4CC763A3ABBA}" destId="{4104FE28-4C24-4F96-9F09-CF22C7929C2E}" srcOrd="2" destOrd="0" presId="urn:microsoft.com/office/officeart/2005/8/layout/default"/>
    <dgm:cxn modelId="{964C5A11-9479-489E-836A-80656A30A815}" type="presParOf" srcId="{1905D24B-D380-4979-986A-4CC763A3ABBA}" destId="{EE602C76-0FB4-480D-BB07-7F7772DB9BC4}" srcOrd="3" destOrd="0" presId="urn:microsoft.com/office/officeart/2005/8/layout/default"/>
    <dgm:cxn modelId="{EB633926-3FC8-4FF5-A429-01391A3CF5F6}" type="presParOf" srcId="{1905D24B-D380-4979-986A-4CC763A3ABBA}" destId="{C2DAFC14-2F54-4DF2-ADD9-B89D5EFF836B}" srcOrd="4" destOrd="0" presId="urn:microsoft.com/office/officeart/2005/8/layout/default"/>
    <dgm:cxn modelId="{B1CFBCFF-3809-4F0B-AEC5-10DC7B84C5FC}" type="presParOf" srcId="{1905D24B-D380-4979-986A-4CC763A3ABBA}" destId="{B0FC6150-7871-48BD-8379-776058563598}" srcOrd="5" destOrd="0" presId="urn:microsoft.com/office/officeart/2005/8/layout/default"/>
    <dgm:cxn modelId="{FE952AD2-EBA2-4830-BEF7-B682A382948F}" type="presParOf" srcId="{1905D24B-D380-4979-986A-4CC763A3ABBA}" destId="{520DD30E-9F5B-4C4A-A5DC-0DF78E4FBA26}" srcOrd="6" destOrd="0" presId="urn:microsoft.com/office/officeart/2005/8/layout/default"/>
    <dgm:cxn modelId="{7A207D38-5A53-4BC7-A4BA-1938462D0D73}" type="presParOf" srcId="{1905D24B-D380-4979-986A-4CC763A3ABBA}" destId="{48F0288F-568A-478A-953B-B2CD8E367952}" srcOrd="7" destOrd="0" presId="urn:microsoft.com/office/officeart/2005/8/layout/default"/>
    <dgm:cxn modelId="{5D010112-5FC8-4B7A-B071-F1E72A08DFCD}" type="presParOf" srcId="{1905D24B-D380-4979-986A-4CC763A3ABBA}" destId="{1C4681E6-90A5-43A5-AF1D-054F12F18D4F}" srcOrd="8" destOrd="0" presId="urn:microsoft.com/office/officeart/2005/8/layout/default"/>
    <dgm:cxn modelId="{48AAEA3F-3147-4F00-AF6F-EB4A9E4FAF36}" type="presParOf" srcId="{1905D24B-D380-4979-986A-4CC763A3ABBA}" destId="{862E3471-0FE7-49B9-AA4E-55C70D4D5C34}" srcOrd="9" destOrd="0" presId="urn:microsoft.com/office/officeart/2005/8/layout/default"/>
    <dgm:cxn modelId="{F039EF32-FEAD-482F-8111-9700C322E776}" type="presParOf" srcId="{1905D24B-D380-4979-986A-4CC763A3ABBA}" destId="{DEA41B82-6E90-4349-AD1B-B9B98F11E069}" srcOrd="10" destOrd="0" presId="urn:microsoft.com/office/officeart/2005/8/layout/default"/>
    <dgm:cxn modelId="{8B4E7A00-9169-401E-9543-07B52186794B}" type="presParOf" srcId="{1905D24B-D380-4979-986A-4CC763A3ABBA}" destId="{55C78CCE-1119-4DCA-A332-4C69EFE995F6}" srcOrd="11" destOrd="0" presId="urn:microsoft.com/office/officeart/2005/8/layout/default"/>
    <dgm:cxn modelId="{473BDC03-8464-4C93-B77C-402F756FC01D}" type="presParOf" srcId="{1905D24B-D380-4979-986A-4CC763A3ABBA}" destId="{04506B76-3E30-4CD8-8F67-F8597089510D}" srcOrd="12" destOrd="0" presId="urn:microsoft.com/office/officeart/2005/8/layout/default"/>
    <dgm:cxn modelId="{0E122081-CD2C-4008-AD14-203E300F2C82}" type="presParOf" srcId="{1905D24B-D380-4979-986A-4CC763A3ABBA}" destId="{74AAAEF3-ECA8-42FF-B263-A626BFD517C0}" srcOrd="13" destOrd="0" presId="urn:microsoft.com/office/officeart/2005/8/layout/default"/>
    <dgm:cxn modelId="{B32F7B8D-55C4-4FA8-B8B3-D6C7ABADEBBD}" type="presParOf" srcId="{1905D24B-D380-4979-986A-4CC763A3ABBA}" destId="{F2CA87C4-7BF9-425D-90B0-5D45FDABD5BF}" srcOrd="14" destOrd="0" presId="urn:microsoft.com/office/officeart/2005/8/layout/default"/>
    <dgm:cxn modelId="{19364D16-9A24-4C27-8525-E507C0C0DFC0}" type="presParOf" srcId="{1905D24B-D380-4979-986A-4CC763A3ABBA}" destId="{4DA554F3-6B5F-42AD-8B24-0E04E3CA08F8}" srcOrd="15" destOrd="0" presId="urn:microsoft.com/office/officeart/2005/8/layout/default"/>
    <dgm:cxn modelId="{26C0643E-5796-45A0-A523-D6750C6E0963}" type="presParOf" srcId="{1905D24B-D380-4979-986A-4CC763A3ABBA}" destId="{07FBD5E6-530E-4CB0-A1D6-755E1DF372B8}"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7E75A9-0717-4F97-B20A-B6B672615744}">
      <dsp:nvSpPr>
        <dsp:cNvPr id="0" name=""/>
        <dsp:cNvSpPr/>
      </dsp:nvSpPr>
      <dsp:spPr>
        <a:xfrm>
          <a:off x="40005" y="1356"/>
          <a:ext cx="2260996" cy="1356598"/>
        </a:xfrm>
        <a:prstGeom prst="rect">
          <a:avLst/>
        </a:prstGeom>
        <a:solidFill>
          <a:schemeClr val="accent1">
            <a:shade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Buy New</a:t>
          </a:r>
        </a:p>
        <a:p>
          <a:pPr lvl="0" algn="ctr" defTabSz="1466850">
            <a:lnSpc>
              <a:spcPct val="90000"/>
            </a:lnSpc>
            <a:spcBef>
              <a:spcPct val="0"/>
            </a:spcBef>
            <a:spcAft>
              <a:spcPct val="35000"/>
            </a:spcAft>
          </a:pPr>
          <a:r>
            <a:rPr lang="en-US" sz="3300" kern="1200" dirty="0" smtClean="0"/>
            <a:t>Policy</a:t>
          </a:r>
          <a:endParaRPr lang="en-US" sz="3300" kern="1200" dirty="0"/>
        </a:p>
      </dsp:txBody>
      <dsp:txXfrm>
        <a:off x="40005" y="1356"/>
        <a:ext cx="2260996" cy="1356598"/>
      </dsp:txXfrm>
    </dsp:sp>
    <dsp:sp modelId="{4104FE28-4C24-4F96-9F09-CF22C7929C2E}">
      <dsp:nvSpPr>
        <dsp:cNvPr id="0" name=""/>
        <dsp:cNvSpPr/>
      </dsp:nvSpPr>
      <dsp:spPr>
        <a:xfrm>
          <a:off x="2527101" y="1356"/>
          <a:ext cx="2260996" cy="1356598"/>
        </a:xfrm>
        <a:prstGeom prst="rect">
          <a:avLst/>
        </a:prstGeom>
        <a:solidFill>
          <a:schemeClr val="accent1">
            <a:shade val="50000"/>
            <a:hueOff val="173450"/>
            <a:satOff val="-10019"/>
            <a:lumOff val="11009"/>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View policy </a:t>
          </a:r>
          <a:endParaRPr lang="en-US" sz="3300" kern="1200" dirty="0"/>
        </a:p>
      </dsp:txBody>
      <dsp:txXfrm>
        <a:off x="2527101" y="1356"/>
        <a:ext cx="2260996" cy="1356598"/>
      </dsp:txXfrm>
    </dsp:sp>
    <dsp:sp modelId="{C2DAFC14-2F54-4DF2-ADD9-B89D5EFF836B}">
      <dsp:nvSpPr>
        <dsp:cNvPr id="0" name=""/>
        <dsp:cNvSpPr/>
      </dsp:nvSpPr>
      <dsp:spPr>
        <a:xfrm>
          <a:off x="5014198" y="1356"/>
          <a:ext cx="2260996" cy="1356598"/>
        </a:xfrm>
        <a:prstGeom prst="rect">
          <a:avLst/>
        </a:prstGeom>
        <a:solidFill>
          <a:schemeClr val="accent1">
            <a:shade val="50000"/>
            <a:hueOff val="346900"/>
            <a:satOff val="-20038"/>
            <a:lumOff val="22017"/>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Renew Policy</a:t>
          </a:r>
          <a:endParaRPr lang="en-US" sz="3300" kern="1200" dirty="0"/>
        </a:p>
      </dsp:txBody>
      <dsp:txXfrm>
        <a:off x="5014198" y="1356"/>
        <a:ext cx="2260996" cy="1356598"/>
      </dsp:txXfrm>
    </dsp:sp>
    <dsp:sp modelId="{520DD30E-9F5B-4C4A-A5DC-0DF78E4FBA26}">
      <dsp:nvSpPr>
        <dsp:cNvPr id="0" name=""/>
        <dsp:cNvSpPr/>
      </dsp:nvSpPr>
      <dsp:spPr>
        <a:xfrm>
          <a:off x="40005" y="1584053"/>
          <a:ext cx="2260996" cy="1356598"/>
        </a:xfrm>
        <a:prstGeom prst="rect">
          <a:avLst/>
        </a:prstGeom>
        <a:solidFill>
          <a:schemeClr val="accent1">
            <a:shade val="50000"/>
            <a:hueOff val="520350"/>
            <a:satOff val="-30057"/>
            <a:lumOff val="3302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Raise Query</a:t>
          </a:r>
          <a:endParaRPr lang="en-US" sz="3300" kern="1200" dirty="0"/>
        </a:p>
      </dsp:txBody>
      <dsp:txXfrm>
        <a:off x="40005" y="1584053"/>
        <a:ext cx="2260996" cy="1356598"/>
      </dsp:txXfrm>
    </dsp:sp>
    <dsp:sp modelId="{1C4681E6-90A5-43A5-AF1D-054F12F18D4F}">
      <dsp:nvSpPr>
        <dsp:cNvPr id="0" name=""/>
        <dsp:cNvSpPr/>
      </dsp:nvSpPr>
      <dsp:spPr>
        <a:xfrm>
          <a:off x="2527101" y="1584053"/>
          <a:ext cx="2260996" cy="1356598"/>
        </a:xfrm>
        <a:prstGeom prst="rect">
          <a:avLst/>
        </a:prstGeom>
        <a:solidFill>
          <a:schemeClr val="accent1">
            <a:shade val="50000"/>
            <a:hueOff val="693800"/>
            <a:satOff val="-40076"/>
            <a:lumOff val="4403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View Query</a:t>
          </a:r>
          <a:endParaRPr lang="en-US" sz="3300" kern="1200" dirty="0"/>
        </a:p>
      </dsp:txBody>
      <dsp:txXfrm>
        <a:off x="2527101" y="1584053"/>
        <a:ext cx="2260996" cy="1356598"/>
      </dsp:txXfrm>
    </dsp:sp>
    <dsp:sp modelId="{DEA41B82-6E90-4349-AD1B-B9B98F11E069}">
      <dsp:nvSpPr>
        <dsp:cNvPr id="0" name=""/>
        <dsp:cNvSpPr/>
      </dsp:nvSpPr>
      <dsp:spPr>
        <a:xfrm>
          <a:off x="5014198" y="1584053"/>
          <a:ext cx="2260996" cy="1356598"/>
        </a:xfrm>
        <a:prstGeom prst="rect">
          <a:avLst/>
        </a:prstGeom>
        <a:solidFill>
          <a:schemeClr val="accent1">
            <a:shade val="50000"/>
            <a:hueOff val="693800"/>
            <a:satOff val="-40076"/>
            <a:lumOff val="4403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Respond to Query</a:t>
          </a:r>
          <a:endParaRPr lang="en-US" sz="3300" kern="1200" dirty="0"/>
        </a:p>
      </dsp:txBody>
      <dsp:txXfrm>
        <a:off x="5014198" y="1584053"/>
        <a:ext cx="2260996" cy="1356598"/>
      </dsp:txXfrm>
    </dsp:sp>
    <dsp:sp modelId="{04506B76-3E30-4CD8-8F67-F8597089510D}">
      <dsp:nvSpPr>
        <dsp:cNvPr id="0" name=""/>
        <dsp:cNvSpPr/>
      </dsp:nvSpPr>
      <dsp:spPr>
        <a:xfrm>
          <a:off x="40005" y="3166751"/>
          <a:ext cx="2260996" cy="1356598"/>
        </a:xfrm>
        <a:prstGeom prst="rect">
          <a:avLst/>
        </a:prstGeom>
        <a:solidFill>
          <a:schemeClr val="accent1">
            <a:shade val="50000"/>
            <a:hueOff val="520350"/>
            <a:satOff val="-30057"/>
            <a:lumOff val="3302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View Quote	</a:t>
          </a:r>
          <a:endParaRPr lang="en-US" sz="3300" kern="1200" dirty="0"/>
        </a:p>
      </dsp:txBody>
      <dsp:txXfrm>
        <a:off x="40005" y="3166751"/>
        <a:ext cx="2260996" cy="1356598"/>
      </dsp:txXfrm>
    </dsp:sp>
    <dsp:sp modelId="{F2CA87C4-7BF9-425D-90B0-5D45FDABD5BF}">
      <dsp:nvSpPr>
        <dsp:cNvPr id="0" name=""/>
        <dsp:cNvSpPr/>
      </dsp:nvSpPr>
      <dsp:spPr>
        <a:xfrm>
          <a:off x="2527101" y="3166751"/>
          <a:ext cx="2260996" cy="1356598"/>
        </a:xfrm>
        <a:prstGeom prst="rect">
          <a:avLst/>
        </a:prstGeom>
        <a:solidFill>
          <a:schemeClr val="accent1">
            <a:shade val="50000"/>
            <a:hueOff val="346900"/>
            <a:satOff val="-20038"/>
            <a:lumOff val="22017"/>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Role based feature</a:t>
          </a:r>
          <a:endParaRPr lang="en-US" sz="3300" kern="1200" dirty="0"/>
        </a:p>
      </dsp:txBody>
      <dsp:txXfrm>
        <a:off x="2527101" y="3166751"/>
        <a:ext cx="2260996" cy="1356598"/>
      </dsp:txXfrm>
    </dsp:sp>
    <dsp:sp modelId="{07FBD5E6-530E-4CB0-A1D6-755E1DF372B8}">
      <dsp:nvSpPr>
        <dsp:cNvPr id="0" name=""/>
        <dsp:cNvSpPr/>
      </dsp:nvSpPr>
      <dsp:spPr>
        <a:xfrm>
          <a:off x="5014198" y="3166751"/>
          <a:ext cx="2260996" cy="1356598"/>
        </a:xfrm>
        <a:prstGeom prst="rect">
          <a:avLst/>
        </a:prstGeom>
        <a:solidFill>
          <a:schemeClr val="accent1">
            <a:shade val="50000"/>
            <a:hueOff val="173450"/>
            <a:satOff val="-10019"/>
            <a:lumOff val="11009"/>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Claim</a:t>
          </a:r>
          <a:endParaRPr lang="en-US" sz="3300" kern="1200" dirty="0"/>
        </a:p>
      </dsp:txBody>
      <dsp:txXfrm>
        <a:off x="5014198" y="3166751"/>
        <a:ext cx="2260996" cy="135659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44F563-5448-4EAF-8B6F-F9B570758B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17E12E8B-7789-400F-9794-7CF27A2AA1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7D26E30-F0AE-47FF-A275-42A978481391}"/>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5" name="Footer Placeholder 4">
            <a:extLst>
              <a:ext uri="{FF2B5EF4-FFF2-40B4-BE49-F238E27FC236}">
                <a16:creationId xmlns:a16="http://schemas.microsoft.com/office/drawing/2014/main" xmlns="" id="{14509DCC-A43C-473D-BD5D-7406B17AB7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40797F9-B52C-4F40-9C91-51A5DFF05935}"/>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422007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857DE8-1BD3-42CF-81A9-0711B9CBBE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A42E2F5B-28A3-495B-94AE-843A6D8A30D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511E3DC-1DD5-4713-8E4B-27B491A13B72}"/>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5" name="Footer Placeholder 4">
            <a:extLst>
              <a:ext uri="{FF2B5EF4-FFF2-40B4-BE49-F238E27FC236}">
                <a16:creationId xmlns:a16="http://schemas.microsoft.com/office/drawing/2014/main" xmlns="" id="{048B2C3D-596A-4FCE-ADA1-3452453625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A6D4FB6-FFC5-42C0-9736-CFDE228E3E6D}"/>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1712076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218D389-DEF8-4742-81AD-66F291EE26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C6AB7D0-AA87-4D80-85B5-0E9D2CE64AB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2742176-7B18-45DA-A582-2E0B93A27FC6}"/>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5" name="Footer Placeholder 4">
            <a:extLst>
              <a:ext uri="{FF2B5EF4-FFF2-40B4-BE49-F238E27FC236}">
                <a16:creationId xmlns:a16="http://schemas.microsoft.com/office/drawing/2014/main" xmlns="" id="{88A9A0D3-490A-4A9C-899F-FA34BE21C1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85123BB-9E7F-4D41-AE39-61C5436F4268}"/>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3227975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5BEA8E-C18A-4B51-B954-2506E80A5A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B0CD9A7-0600-424F-9140-9DE80DD3800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94B4FD3-55C6-4233-82EC-643EE7C4D423}"/>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5" name="Footer Placeholder 4">
            <a:extLst>
              <a:ext uri="{FF2B5EF4-FFF2-40B4-BE49-F238E27FC236}">
                <a16:creationId xmlns:a16="http://schemas.microsoft.com/office/drawing/2014/main" xmlns="" id="{3FAE2A83-6391-48EF-8111-14D78515A6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115D32F-22EB-4E1E-8EA4-024C392233FF}"/>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4049203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46BAA7-B7B1-4D2C-AEFA-7115C75BFD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FA974AF7-0457-44D4-8F48-1A145B5B29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5776E5E1-2EE8-4A7F-BD1C-1E4A830CD5A3}"/>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5" name="Footer Placeholder 4">
            <a:extLst>
              <a:ext uri="{FF2B5EF4-FFF2-40B4-BE49-F238E27FC236}">
                <a16:creationId xmlns:a16="http://schemas.microsoft.com/office/drawing/2014/main" xmlns="" id="{8633053A-5A49-4A71-99DF-7A934D3EB4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722784E-203B-438F-B2E7-8C78F749F88A}"/>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377582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FF0B98-C86F-4E33-BD52-7D2746ADBF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67BB0FC-7A6C-41A0-B600-E03D6F840CD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4522A99C-31D2-4612-9303-7A584F0E68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0D894365-66B7-4D17-BEA7-76B435D8A89C}"/>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6" name="Footer Placeholder 5">
            <a:extLst>
              <a:ext uri="{FF2B5EF4-FFF2-40B4-BE49-F238E27FC236}">
                <a16:creationId xmlns:a16="http://schemas.microsoft.com/office/drawing/2014/main" xmlns="" id="{1C859067-E34A-4A43-A50F-0128A4EC97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6007750-081C-48B8-ACC6-8AA860610D27}"/>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637696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818377-3B8B-4E05-93B2-8201883756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FB240A1D-26F3-406B-84B4-9A54EC9DFB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B25849A7-DB99-4271-9E5E-21EC4B196BF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84E364E0-0981-4174-AC8C-7B8AFC62E4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58EA8E32-50E2-46E5-A16A-22A64FDAAE7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0E340B1-FB27-46EB-AA7B-3BC20D9BB7B4}"/>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8" name="Footer Placeholder 7">
            <a:extLst>
              <a:ext uri="{FF2B5EF4-FFF2-40B4-BE49-F238E27FC236}">
                <a16:creationId xmlns:a16="http://schemas.microsoft.com/office/drawing/2014/main" xmlns="" id="{46F24CC1-C65F-438B-989F-5A5C772A0A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35A43C97-0878-443E-8A4A-8784569E98CA}"/>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4012924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2168A2-739C-4634-AB65-CA03305126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39BE235-0A77-4007-8E51-B7533A470979}"/>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4" name="Footer Placeholder 3">
            <a:extLst>
              <a:ext uri="{FF2B5EF4-FFF2-40B4-BE49-F238E27FC236}">
                <a16:creationId xmlns:a16="http://schemas.microsoft.com/office/drawing/2014/main" xmlns="" id="{9EDB3B65-5A4F-485C-AD6F-22F538895B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3CB8EDC-7C1E-4067-A419-C5E74435A391}"/>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477777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80415F0-37C0-4850-AEDE-601A7B0E07F3}"/>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3" name="Footer Placeholder 2">
            <a:extLst>
              <a:ext uri="{FF2B5EF4-FFF2-40B4-BE49-F238E27FC236}">
                <a16:creationId xmlns:a16="http://schemas.microsoft.com/office/drawing/2014/main" xmlns="" id="{5104897F-BA1F-48DA-80F2-5045C65EA8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7175411A-CF7F-4589-A565-3C176BC2FCFB}"/>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1717832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235511-3DF4-4020-95C4-18FB478397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2A4D04AB-B5D8-4B82-9D73-3EF126AF8C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2FEE2382-862A-4E2C-9FE8-F0E71D0FF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B46910F6-A697-4C21-A616-704346753F9C}"/>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6" name="Footer Placeholder 5">
            <a:extLst>
              <a:ext uri="{FF2B5EF4-FFF2-40B4-BE49-F238E27FC236}">
                <a16:creationId xmlns:a16="http://schemas.microsoft.com/office/drawing/2014/main" xmlns="" id="{B4B8ADB9-7AD5-48F9-9120-21624D66E1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90C602F-DECC-4B30-A311-A15B0C46EF88}"/>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1655633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81427F-7317-4BE5-8DFC-10DFBFA5E3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6892DDD3-12E2-4156-B6FB-0BA20E00A4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22D4344B-1395-45DF-8273-DCFA24501A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81A8F40F-77BA-4BE7-A1CA-531F21DBB954}"/>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6" name="Footer Placeholder 5">
            <a:extLst>
              <a:ext uri="{FF2B5EF4-FFF2-40B4-BE49-F238E27FC236}">
                <a16:creationId xmlns:a16="http://schemas.microsoft.com/office/drawing/2014/main" xmlns="" id="{FC0474DE-98DF-43B9-9D71-67662A2B95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DD7CBB2-B021-4387-B661-E944EBB2EA21}"/>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1837361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C33EF8F-4111-44EE-B1B1-51EDB7D49D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B022F8FA-F705-444C-B437-AEE644D54C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3AEC2B4-1320-4034-BE3C-1E2D3E5C9C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50A35F-9558-483A-A635-992D7AE24C3F}" type="datetimeFigureOut">
              <a:rPr lang="en-US" smtClean="0"/>
              <a:t>1/10/2019</a:t>
            </a:fld>
            <a:endParaRPr lang="en-US"/>
          </a:p>
        </p:txBody>
      </p:sp>
      <p:sp>
        <p:nvSpPr>
          <p:cNvPr id="5" name="Footer Placeholder 4">
            <a:extLst>
              <a:ext uri="{FF2B5EF4-FFF2-40B4-BE49-F238E27FC236}">
                <a16:creationId xmlns:a16="http://schemas.microsoft.com/office/drawing/2014/main" xmlns="" id="{0423CE32-0466-494D-9A5B-22ED391190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703A22C7-1BE4-4CB3-BA50-A599414354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6102A3-540B-47C0-9E60-07C15AED6042}" type="slidenum">
              <a:rPr lang="en-US" smtClean="0"/>
              <a:t>‹#›</a:t>
            </a:fld>
            <a:endParaRPr lang="en-US"/>
          </a:p>
        </p:txBody>
      </p:sp>
    </p:spTree>
    <p:extLst>
      <p:ext uri="{BB962C8B-B14F-4D97-AF65-F5344CB8AC3E}">
        <p14:creationId xmlns:p14="http://schemas.microsoft.com/office/powerpoint/2010/main" val="1313679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png"/><Relationship Id="rId7"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xmlns="" id="{86197D16-FE75-4A0E-A0C9-28C0F04A43D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xmlns="" id="{FA8FCEC6-4B30-4FF2-8B32-504BEAEA3A1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4" name="Title 3">
            <a:extLst>
              <a:ext uri="{FF2B5EF4-FFF2-40B4-BE49-F238E27FC236}">
                <a16:creationId xmlns:a16="http://schemas.microsoft.com/office/drawing/2014/main" xmlns="" id="{122EE555-3ACA-4199-99BB-87FE54C092EB}"/>
              </a:ext>
            </a:extLst>
          </p:cNvPr>
          <p:cNvSpPr>
            <a:spLocks noGrp="1"/>
          </p:cNvSpPr>
          <p:nvPr>
            <p:ph type="ctrTitle"/>
          </p:nvPr>
        </p:nvSpPr>
        <p:spPr>
          <a:xfrm>
            <a:off x="804484" y="1191796"/>
            <a:ext cx="10021446" cy="2976344"/>
          </a:xfrm>
        </p:spPr>
        <p:txBody>
          <a:bodyPr anchor="ctr">
            <a:normAutofit/>
          </a:bodyPr>
          <a:lstStyle/>
          <a:p>
            <a:pPr algn="l"/>
            <a:endParaRPr lang="en-US" sz="6600" dirty="0">
              <a:solidFill>
                <a:srgbClr val="FFFFFF"/>
              </a:solidFill>
            </a:endParaRPr>
          </a:p>
        </p:txBody>
      </p:sp>
      <p:sp>
        <p:nvSpPr>
          <p:cNvPr id="5" name="Subtitle 4">
            <a:extLst>
              <a:ext uri="{FF2B5EF4-FFF2-40B4-BE49-F238E27FC236}">
                <a16:creationId xmlns:a16="http://schemas.microsoft.com/office/drawing/2014/main" xmlns="" id="{54BFB4BF-83E9-459B-AA66-C3CE98F003D7}"/>
              </a:ext>
            </a:extLst>
          </p:cNvPr>
          <p:cNvSpPr>
            <a:spLocks noGrp="1"/>
          </p:cNvSpPr>
          <p:nvPr>
            <p:ph type="subTitle" idx="1"/>
          </p:nvPr>
        </p:nvSpPr>
        <p:spPr>
          <a:xfrm>
            <a:off x="804788" y="5570220"/>
            <a:ext cx="9416898" cy="472440"/>
          </a:xfrm>
        </p:spPr>
        <p:txBody>
          <a:bodyPr anchor="ctr">
            <a:normAutofit/>
          </a:bodyPr>
          <a:lstStyle/>
          <a:p>
            <a:endParaRPr lang="en-US" sz="1800" dirty="0">
              <a:solidFill>
                <a:srgbClr val="000000"/>
              </a:solidFill>
            </a:endParaRPr>
          </a:p>
        </p:txBody>
      </p:sp>
      <p:sp>
        <p:nvSpPr>
          <p:cNvPr id="7" name="Rectangle 6">
            <a:extLst>
              <a:ext uri="{FF2B5EF4-FFF2-40B4-BE49-F238E27FC236}">
                <a16:creationId xmlns:a16="http://schemas.microsoft.com/office/drawing/2014/main" xmlns="" id="{3960A389-03AB-4B30-9F27-F0DF0A70DE8A}"/>
              </a:ext>
            </a:extLst>
          </p:cNvPr>
          <p:cNvSpPr/>
          <p:nvPr/>
        </p:nvSpPr>
        <p:spPr>
          <a:xfrm>
            <a:off x="1052945" y="4907933"/>
            <a:ext cx="2687782" cy="263236"/>
          </a:xfrm>
          <a:prstGeom prst="rect">
            <a:avLst/>
          </a:prstGeom>
          <a:solidFill>
            <a:srgbClr val="FFFFFF">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2451D676-3FC8-4DBC-9CB5-7C2EFDC790F6}"/>
              </a:ext>
            </a:extLst>
          </p:cNvPr>
          <p:cNvSpPr/>
          <p:nvPr/>
        </p:nvSpPr>
        <p:spPr>
          <a:xfrm>
            <a:off x="3692100" y="4907933"/>
            <a:ext cx="2687782" cy="263236"/>
          </a:xfrm>
          <a:prstGeom prst="rect">
            <a:avLst/>
          </a:prstGeom>
          <a:solidFill>
            <a:srgbClr val="FFFFFF">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2AEF7A21-610F-487A-A600-078E317B26CF}"/>
              </a:ext>
            </a:extLst>
          </p:cNvPr>
          <p:cNvSpPr/>
          <p:nvPr/>
        </p:nvSpPr>
        <p:spPr>
          <a:xfrm>
            <a:off x="6579716" y="4907933"/>
            <a:ext cx="2687782" cy="263236"/>
          </a:xfrm>
          <a:prstGeom prst="rect">
            <a:avLst/>
          </a:prstGeom>
          <a:solidFill>
            <a:srgbClr val="FFFFFF">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Image result for java transparent">
            <a:extLst>
              <a:ext uri="{FF2B5EF4-FFF2-40B4-BE49-F238E27FC236}">
                <a16:creationId xmlns:a16="http://schemas.microsoft.com/office/drawing/2014/main" xmlns="" id="{5302CC2A-27EB-4AA2-BF40-8CA2324F61A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8297166" y="452003"/>
            <a:ext cx="3261559" cy="3261559"/>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78" name="Picture 6" descr="Image result for jp morgan logo">
            <a:extLst>
              <a:ext uri="{FF2B5EF4-FFF2-40B4-BE49-F238E27FC236}">
                <a16:creationId xmlns:a16="http://schemas.microsoft.com/office/drawing/2014/main" xmlns="" id="{5B537254-EC8D-4A8E-A8AF-00A12521CFA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26684" y="6217278"/>
            <a:ext cx="1985202" cy="4963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xmlns="" id="{E01CCD4B-C97E-4B2D-88DA-C2B9DC50D1C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3885" y="6277826"/>
            <a:ext cx="2611159" cy="319734"/>
          </a:xfrm>
          <a:prstGeom prst="rect">
            <a:avLst/>
          </a:prstGeom>
        </p:spPr>
      </p:pic>
      <p:cxnSp>
        <p:nvCxnSpPr>
          <p:cNvPr id="22" name="Straight Connector 21">
            <a:extLst>
              <a:ext uri="{FF2B5EF4-FFF2-40B4-BE49-F238E27FC236}">
                <a16:creationId xmlns:a16="http://schemas.microsoft.com/office/drawing/2014/main" xmlns="" id="{0987F9F2-E377-41DE-86F1-743D1271034C}"/>
              </a:ext>
            </a:extLst>
          </p:cNvPr>
          <p:cNvCxnSpPr/>
          <p:nvPr/>
        </p:nvCxnSpPr>
        <p:spPr>
          <a:xfrm>
            <a:off x="3740727" y="6175713"/>
            <a:ext cx="0" cy="496301"/>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xmlns="" id="{15CC405D-9E93-479A-A34D-E0840ED42DAC}"/>
              </a:ext>
            </a:extLst>
          </p:cNvPr>
          <p:cNvSpPr/>
          <p:nvPr/>
        </p:nvSpPr>
        <p:spPr>
          <a:xfrm>
            <a:off x="804484" y="3980097"/>
            <a:ext cx="1379839" cy="1379839"/>
          </a:xfrm>
          <a:prstGeom prst="rect">
            <a:avLst/>
          </a:prstGeom>
          <a:blipFill dpi="0" rotWithShape="1">
            <a:blip r:embed="rId7">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xmlns="" id="{3DAA1F23-D93E-4FD5-BA41-4F3886F66506}"/>
              </a:ext>
            </a:extLst>
          </p:cNvPr>
          <p:cNvSpPr/>
          <p:nvPr/>
        </p:nvSpPr>
        <p:spPr>
          <a:xfrm>
            <a:off x="3002180" y="3953499"/>
            <a:ext cx="1379839" cy="1379839"/>
          </a:xfrm>
          <a:prstGeom prst="rect">
            <a:avLst/>
          </a:prstGeom>
          <a:blipFill dpi="0" rotWithShape="1">
            <a:blip r:embed="rId8">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15649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xmlns="" id="{F56F5174-31D9-4DBB-AAB7-A1FD7BDB13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xmlns="" id="{AE113210-7872-481A-ADE6-3A05CCAF5EB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00FE4BDB-FA27-4988-842A-013233981027}"/>
              </a:ext>
            </a:extLst>
          </p:cNvPr>
          <p:cNvSpPr>
            <a:spLocks noGrp="1"/>
          </p:cNvSpPr>
          <p:nvPr>
            <p:ph type="title"/>
          </p:nvPr>
        </p:nvSpPr>
        <p:spPr>
          <a:xfrm>
            <a:off x="6094105" y="802955"/>
            <a:ext cx="4977976" cy="1454051"/>
          </a:xfrm>
        </p:spPr>
        <p:txBody>
          <a:bodyPr>
            <a:normAutofit/>
          </a:bodyPr>
          <a:lstStyle/>
          <a:p>
            <a:r>
              <a:rPr lang="en-US">
                <a:solidFill>
                  <a:srgbClr val="000000"/>
                </a:solidFill>
              </a:rPr>
              <a:t>What next?  Future plan</a:t>
            </a:r>
          </a:p>
        </p:txBody>
      </p:sp>
      <p:sp>
        <p:nvSpPr>
          <p:cNvPr id="77" name="Freeform 62">
            <a:extLst>
              <a:ext uri="{FF2B5EF4-FFF2-40B4-BE49-F238E27FC236}">
                <a16:creationId xmlns:a16="http://schemas.microsoft.com/office/drawing/2014/main" xmlns="" id="{F9A95BEE-6BB1-4A28-A8E6-A34B2E42EF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8" name="Picture 4" descr="Related image">
            <a:extLst>
              <a:ext uri="{FF2B5EF4-FFF2-40B4-BE49-F238E27FC236}">
                <a16:creationId xmlns:a16="http://schemas.microsoft.com/office/drawing/2014/main" xmlns="" id="{345FD299-6018-48DC-881A-D6C7DBFD512B}"/>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21820" r="14645" b="2"/>
          <a:stretch/>
        </p:blipFill>
        <p:spPr bwMode="auto">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xmlns="" id="{B6499A7D-CDC7-43C6-8B31-0179BC810139}"/>
              </a:ext>
            </a:extLst>
          </p:cNvPr>
          <p:cNvSpPr>
            <a:spLocks noGrp="1"/>
          </p:cNvSpPr>
          <p:nvPr>
            <p:ph idx="1"/>
          </p:nvPr>
        </p:nvSpPr>
        <p:spPr>
          <a:xfrm>
            <a:off x="6090574" y="2421682"/>
            <a:ext cx="4977578" cy="3639289"/>
          </a:xfrm>
        </p:spPr>
        <p:txBody>
          <a:bodyPr anchor="ctr">
            <a:normAutofit/>
          </a:bodyPr>
          <a:lstStyle/>
          <a:p>
            <a:r>
              <a:rPr lang="en-US" sz="2000" dirty="0">
                <a:solidFill>
                  <a:srgbClr val="000000"/>
                </a:solidFill>
              </a:rPr>
              <a:t>Plan </a:t>
            </a:r>
            <a:r>
              <a:rPr lang="en-US" sz="2000" dirty="0" smtClean="0">
                <a:solidFill>
                  <a:srgbClr val="000000"/>
                </a:solidFill>
              </a:rPr>
              <a:t>1 – Save Quote	</a:t>
            </a:r>
            <a:endParaRPr lang="en-US" sz="2000" dirty="0">
              <a:solidFill>
                <a:srgbClr val="000000"/>
              </a:solidFill>
            </a:endParaRPr>
          </a:p>
          <a:p>
            <a:r>
              <a:rPr lang="en-US" sz="2000" dirty="0">
                <a:solidFill>
                  <a:srgbClr val="000000"/>
                </a:solidFill>
              </a:rPr>
              <a:t>Plan </a:t>
            </a:r>
            <a:r>
              <a:rPr lang="en-US" sz="2000" dirty="0" smtClean="0">
                <a:solidFill>
                  <a:srgbClr val="000000"/>
                </a:solidFill>
              </a:rPr>
              <a:t>2 – Claim functionality</a:t>
            </a:r>
            <a:endParaRPr lang="en-US" sz="2000" dirty="0">
              <a:solidFill>
                <a:srgbClr val="000000"/>
              </a:solidFill>
            </a:endParaRPr>
          </a:p>
        </p:txBody>
      </p:sp>
    </p:spTree>
    <p:extLst>
      <p:ext uri="{BB962C8B-B14F-4D97-AF65-F5344CB8AC3E}">
        <p14:creationId xmlns:p14="http://schemas.microsoft.com/office/powerpoint/2010/main" val="1050410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DE5C918-E452-41B9-A5F2-EFA4F9294C74}"/>
              </a:ext>
            </a:extLst>
          </p:cNvPr>
          <p:cNvSpPr>
            <a:spLocks noGrp="1"/>
          </p:cNvSpPr>
          <p:nvPr>
            <p:ph type="title"/>
          </p:nvPr>
        </p:nvSpPr>
        <p:spPr>
          <a:xfrm>
            <a:off x="1382597" y="3424348"/>
            <a:ext cx="9426806" cy="1424410"/>
          </a:xfrm>
        </p:spPr>
        <p:txBody>
          <a:bodyPr vert="horz" lIns="91440" tIns="45720" rIns="91440" bIns="45720" rtlCol="0" anchor="b">
            <a:normAutofit/>
          </a:bodyPr>
          <a:lstStyle/>
          <a:p>
            <a:pPr algn="ctr"/>
            <a:r>
              <a:rPr lang="en-US" sz="5400" dirty="0">
                <a:solidFill>
                  <a:srgbClr val="1B1B1B"/>
                </a:solidFill>
              </a:rPr>
              <a:t>Thank you</a:t>
            </a:r>
          </a:p>
        </p:txBody>
      </p:sp>
      <p:sp>
        <p:nvSpPr>
          <p:cNvPr id="5" name="Text Placeholder 4">
            <a:extLst>
              <a:ext uri="{FF2B5EF4-FFF2-40B4-BE49-F238E27FC236}">
                <a16:creationId xmlns:a16="http://schemas.microsoft.com/office/drawing/2014/main" xmlns="" id="{7910FB3A-C533-4698-B23B-C4973933FC66}"/>
              </a:ext>
            </a:extLst>
          </p:cNvPr>
          <p:cNvSpPr>
            <a:spLocks noGrp="1"/>
          </p:cNvSpPr>
          <p:nvPr>
            <p:ph type="body" idx="1"/>
          </p:nvPr>
        </p:nvSpPr>
        <p:spPr>
          <a:xfrm>
            <a:off x="1382597" y="5121033"/>
            <a:ext cx="9426806" cy="564199"/>
          </a:xfrm>
        </p:spPr>
        <p:txBody>
          <a:bodyPr vert="horz" lIns="91440" tIns="45720" rIns="91440" bIns="45720" rtlCol="0">
            <a:normAutofit/>
          </a:bodyPr>
          <a:lstStyle/>
          <a:p>
            <a:pPr algn="ctr"/>
            <a:endParaRPr lang="en-US" sz="2200">
              <a:solidFill>
                <a:srgbClr val="1B1B1B"/>
              </a:solidFill>
            </a:endParaRPr>
          </a:p>
        </p:txBody>
      </p:sp>
      <p:sp>
        <p:nvSpPr>
          <p:cNvPr id="135" name="Oval 134">
            <a:extLst>
              <a:ext uri="{FF2B5EF4-FFF2-40B4-BE49-F238E27FC236}">
                <a16:creationId xmlns:a16="http://schemas.microsoft.com/office/drawing/2014/main" xmlns="" id="{FBC3EAFD-A275-4F9B-8F62-72B6678F35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08526" y="933319"/>
            <a:ext cx="2463430" cy="2486070"/>
          </a:xfrm>
          <a:prstGeom prst="ellipse">
            <a:avLst/>
          </a:prstGeom>
          <a:solidFill>
            <a:srgbClr val="7450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xmlns="" id="{06E64A6D-2B9F-4AAD-AB42-A61BAF01AC1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17592" y="1268361"/>
            <a:ext cx="1956816" cy="1953058"/>
          </a:xfrm>
          <a:prstGeom prst="ellipse">
            <a:avLst/>
          </a:prstGeom>
          <a:solidFill>
            <a:srgbClr val="FFFFFF"/>
          </a:solidFill>
          <a:ln>
            <a:solidFill>
              <a:srgbClr val="7450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 result for Vote of thanks">
            <a:extLst>
              <a:ext uri="{FF2B5EF4-FFF2-40B4-BE49-F238E27FC236}">
                <a16:creationId xmlns:a16="http://schemas.microsoft.com/office/drawing/2014/main" xmlns="" id="{C34D6FB8-9F9B-4CE6-8C11-FD184C218FBD}"/>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527" r="23924" b="-4"/>
          <a:stretch/>
        </p:blipFill>
        <p:spPr bwMode="auto">
          <a:xfrm>
            <a:off x="5181600" y="1330490"/>
            <a:ext cx="1828800" cy="1828800"/>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pic>
        <p:nvPicPr>
          <p:cNvPr id="139" name="Picture 138">
            <a:extLst>
              <a:ext uri="{FF2B5EF4-FFF2-40B4-BE49-F238E27FC236}">
                <a16:creationId xmlns:a16="http://schemas.microsoft.com/office/drawing/2014/main" xmlns="" id="{C51881DD-AD85-41BE-8A49-C2FB45800E1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cstate="print">
            <a:extLst>
              <a:ext uri="{28A0092B-C50C-407E-A947-70E740481C1C}">
                <a14:useLocalDpi xmlns:a14="http://schemas.microsoft.com/office/drawing/2010/main" val="0"/>
              </a:ext>
            </a:extLst>
          </a:blip>
          <a:srcRect l="33525" t="5243" r="33525" b="36180"/>
          <a:stretch>
            <a:fillRect/>
          </a:stretch>
        </p:blipFill>
        <p:spPr>
          <a:xfrm>
            <a:off x="4860081" y="896194"/>
            <a:ext cx="2560320" cy="2560320"/>
          </a:xfrm>
          <a:custGeom>
            <a:avLst/>
            <a:gdLst>
              <a:gd name="connsiteX0" fmla="*/ 2008598 w 4017196"/>
              <a:gd name="connsiteY0" fmla="*/ 0 h 4017196"/>
              <a:gd name="connsiteX1" fmla="*/ 4017196 w 4017196"/>
              <a:gd name="connsiteY1" fmla="*/ 2008598 h 4017196"/>
              <a:gd name="connsiteX2" fmla="*/ 2008598 w 4017196"/>
              <a:gd name="connsiteY2" fmla="*/ 4017196 h 4017196"/>
              <a:gd name="connsiteX3" fmla="*/ 0 w 4017196"/>
              <a:gd name="connsiteY3" fmla="*/ 2008598 h 4017196"/>
              <a:gd name="connsiteX4" fmla="*/ 2008598 w 4017196"/>
              <a:gd name="connsiteY4" fmla="*/ 0 h 4017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7196" h="4017196">
                <a:moveTo>
                  <a:pt x="2008598" y="0"/>
                </a:moveTo>
                <a:cubicBezTo>
                  <a:pt x="3117916" y="0"/>
                  <a:pt x="4017196" y="899280"/>
                  <a:pt x="4017196" y="2008598"/>
                </a:cubicBezTo>
                <a:cubicBezTo>
                  <a:pt x="4017196" y="3117916"/>
                  <a:pt x="3117916" y="4017196"/>
                  <a:pt x="2008598" y="4017196"/>
                </a:cubicBezTo>
                <a:cubicBezTo>
                  <a:pt x="899280" y="4017196"/>
                  <a:pt x="0" y="3117916"/>
                  <a:pt x="0" y="2008598"/>
                </a:cubicBezTo>
                <a:cubicBezTo>
                  <a:pt x="0" y="899280"/>
                  <a:pt x="899280" y="0"/>
                  <a:pt x="2008598" y="0"/>
                </a:cubicBezTo>
                <a:close/>
              </a:path>
            </a:pathLst>
          </a:custGeom>
        </p:spPr>
      </p:pic>
      <p:cxnSp>
        <p:nvCxnSpPr>
          <p:cNvPr id="141" name="Straight Connector 140">
            <a:extLst>
              <a:ext uri="{FF2B5EF4-FFF2-40B4-BE49-F238E27FC236}">
                <a16:creationId xmlns:a16="http://schemas.microsoft.com/office/drawing/2014/main" xmlns="" id="{9AD20FE8-ED02-4CDE-83B1-A1436305C3D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775960" y="4971278"/>
            <a:ext cx="640080" cy="0"/>
          </a:xfrm>
          <a:prstGeom prst="line">
            <a:avLst/>
          </a:prstGeom>
          <a:ln w="28575">
            <a:solidFill>
              <a:srgbClr val="D5A06E"/>
            </a:solidFill>
          </a:ln>
        </p:spPr>
        <p:style>
          <a:lnRef idx="1">
            <a:schemeClr val="accent1"/>
          </a:lnRef>
          <a:fillRef idx="0">
            <a:schemeClr val="accent1"/>
          </a:fillRef>
          <a:effectRef idx="0">
            <a:schemeClr val="accent1"/>
          </a:effectRef>
          <a:fontRef idx="minor">
            <a:schemeClr val="tx1"/>
          </a:fontRef>
        </p:style>
      </p:cxnSp>
      <p:pic>
        <p:nvPicPr>
          <p:cNvPr id="17" name="Picture 6" descr="Image result for jp morgan logo">
            <a:extLst>
              <a:ext uri="{FF2B5EF4-FFF2-40B4-BE49-F238E27FC236}">
                <a16:creationId xmlns:a16="http://schemas.microsoft.com/office/drawing/2014/main" xmlns="" id="{C98A6394-6E49-41D6-B142-3B6C32F3492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40809" y="432059"/>
            <a:ext cx="1985202" cy="49630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xmlns="" id="{7E771955-898D-4E7A-8F45-8EA79F1647D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78010" y="492607"/>
            <a:ext cx="2611159" cy="319734"/>
          </a:xfrm>
          <a:prstGeom prst="rect">
            <a:avLst/>
          </a:prstGeom>
        </p:spPr>
      </p:pic>
      <p:cxnSp>
        <p:nvCxnSpPr>
          <p:cNvPr id="19" name="Straight Connector 18">
            <a:extLst>
              <a:ext uri="{FF2B5EF4-FFF2-40B4-BE49-F238E27FC236}">
                <a16:creationId xmlns:a16="http://schemas.microsoft.com/office/drawing/2014/main" xmlns="" id="{70B1E49D-0FB5-4423-893A-767B43E3FD54}"/>
              </a:ext>
            </a:extLst>
          </p:cNvPr>
          <p:cNvCxnSpPr/>
          <p:nvPr/>
        </p:nvCxnSpPr>
        <p:spPr>
          <a:xfrm>
            <a:off x="6054852" y="390494"/>
            <a:ext cx="0" cy="496301"/>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4169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xmlns=""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11571D7C-99F9-4A30-B5A2-A2988F091A34}"/>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Problem Statement</a:t>
            </a:r>
          </a:p>
        </p:txBody>
      </p:sp>
      <p:sp>
        <p:nvSpPr>
          <p:cNvPr id="3" name="Content Placeholder 2">
            <a:extLst>
              <a:ext uri="{FF2B5EF4-FFF2-40B4-BE49-F238E27FC236}">
                <a16:creationId xmlns:a16="http://schemas.microsoft.com/office/drawing/2014/main" xmlns="" id="{114BDB89-D0C0-4AD8-941E-BFC9D031585F}"/>
              </a:ext>
            </a:extLst>
          </p:cNvPr>
          <p:cNvSpPr>
            <a:spLocks noGrp="1"/>
          </p:cNvSpPr>
          <p:nvPr>
            <p:ph idx="1"/>
          </p:nvPr>
        </p:nvSpPr>
        <p:spPr>
          <a:xfrm>
            <a:off x="6090574" y="801866"/>
            <a:ext cx="5306084" cy="5230634"/>
          </a:xfrm>
        </p:spPr>
        <p:txBody>
          <a:bodyPr anchor="ctr">
            <a:normAutofit/>
          </a:bodyPr>
          <a:lstStyle/>
          <a:p>
            <a:r>
              <a:rPr lang="en-IN" sz="1100" dirty="0"/>
              <a:t>The Vehicle Insurance Management System has been developed to override the problems prevailing in the existing manual system. So, the idea is to automate the existing manual system by developing full-fledged, error free, secure, reliable online solution that can store non-redundant and valuable data for a longer period and provide good performance and better services to the customer.</a:t>
            </a:r>
            <a:endParaRPr lang="en-US" sz="1100" dirty="0"/>
          </a:p>
          <a:p>
            <a:r>
              <a:rPr lang="en-IN" sz="1100" dirty="0"/>
              <a:t>According to existing system, the agent would act as a mediator between the insurer (service provider) and the insured(Customer). It leads to excess charges of payment in terms of brokerage and token money to the Customer. Also, there are no means for tracking status of the insurance application issued for the Customer. </a:t>
            </a:r>
            <a:r>
              <a:rPr lang="en-IN" sz="1100" dirty="0"/>
              <a:t>The Customer validation is done only via staff of the service provider. </a:t>
            </a:r>
            <a:endParaRPr lang="en-IN" sz="1100" dirty="0" smtClean="0"/>
          </a:p>
          <a:p>
            <a:r>
              <a:rPr lang="en-IN" sz="1100" dirty="0"/>
              <a:t>The proposed vehicle insurance policy system is a web-based application that aims to develop a complete and fully functional independent system to manage records of vehicle insurance companies. It is developed with the intent of providing such insurance companies and online platform for accurate processing, organized data handling and efficient retrieval and storage of </a:t>
            </a:r>
            <a:r>
              <a:rPr lang="en-IN" sz="1100" dirty="0" smtClean="0"/>
              <a:t>records</a:t>
            </a:r>
          </a:p>
          <a:p>
            <a:r>
              <a:rPr lang="en-IN" sz="1100" dirty="0"/>
              <a:t>The Key Features of the Proposed System are:</a:t>
            </a:r>
            <a:endParaRPr lang="en-US" sz="1100" dirty="0"/>
          </a:p>
          <a:p>
            <a:pPr lvl="1"/>
            <a:r>
              <a:rPr lang="en-IN" sz="800" dirty="0"/>
              <a:t>Proper management of vehicle insurance details like add new vehicle details, modify existing records, delete existing records etc</a:t>
            </a:r>
            <a:r>
              <a:rPr lang="en-IN" sz="800" dirty="0" smtClean="0"/>
              <a:t>.</a:t>
            </a:r>
          </a:p>
          <a:p>
            <a:pPr lvl="1"/>
            <a:r>
              <a:rPr lang="en-IN" sz="800" dirty="0" smtClean="0"/>
              <a:t>The system provide facilities such as Buy a policy, renew policy, view policy, raise a Query, view Query.</a:t>
            </a:r>
            <a:endParaRPr lang="en-US" sz="700" dirty="0"/>
          </a:p>
          <a:p>
            <a:endParaRPr lang="en-US" sz="2400" dirty="0">
              <a:solidFill>
                <a:srgbClr val="000000"/>
              </a:solidFill>
            </a:endParaRPr>
          </a:p>
        </p:txBody>
      </p:sp>
    </p:spTree>
    <p:extLst>
      <p:ext uri="{BB962C8B-B14F-4D97-AF65-F5344CB8AC3E}">
        <p14:creationId xmlns:p14="http://schemas.microsoft.com/office/powerpoint/2010/main" val="3415263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xmlns="" id="{30992ED3-FA99-4FAD-A3CA-2B9B3BB8B4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30951DFF-88F9-40A2-A6C3-5114BA10C6B3}"/>
              </a:ext>
            </a:extLst>
          </p:cNvPr>
          <p:cNvSpPr>
            <a:spLocks noGrp="1"/>
          </p:cNvSpPr>
          <p:nvPr>
            <p:ph type="title"/>
          </p:nvPr>
        </p:nvSpPr>
        <p:spPr>
          <a:xfrm>
            <a:off x="8384458" y="996950"/>
            <a:ext cx="2969342" cy="5028490"/>
          </a:xfrm>
        </p:spPr>
        <p:txBody>
          <a:bodyPr anchor="ctr">
            <a:normAutofit/>
          </a:bodyPr>
          <a:lstStyle/>
          <a:p>
            <a:r>
              <a:rPr lang="en-US" dirty="0">
                <a:solidFill>
                  <a:srgbClr val="FFFFFF"/>
                </a:solidFill>
              </a:rPr>
              <a:t>Use case diagrams</a:t>
            </a:r>
          </a:p>
        </p:txBody>
      </p:sp>
      <p:sp>
        <p:nvSpPr>
          <p:cNvPr id="12" name="Content Placeholder 11">
            <a:extLst>
              <a:ext uri="{FF2B5EF4-FFF2-40B4-BE49-F238E27FC236}">
                <a16:creationId xmlns:a16="http://schemas.microsoft.com/office/drawing/2014/main" xmlns="" id="{7EBD4ECD-2EE9-420E-9D44-D45149D5A314}"/>
              </a:ext>
            </a:extLst>
          </p:cNvPr>
          <p:cNvSpPr>
            <a:spLocks noGrp="1"/>
          </p:cNvSpPr>
          <p:nvPr>
            <p:ph idx="1"/>
          </p:nvPr>
        </p:nvSpPr>
        <p:spPr>
          <a:xfrm>
            <a:off x="814339" y="5200174"/>
            <a:ext cx="6930352" cy="1014358"/>
          </a:xfrm>
        </p:spPr>
        <p:txBody>
          <a:bodyPr>
            <a:normAutofit fontScale="85000" lnSpcReduction="20000"/>
          </a:bodyPr>
          <a:lstStyle/>
          <a:p>
            <a:r>
              <a:rPr lang="en-US" sz="2400" dirty="0" smtClean="0"/>
              <a:t>Query</a:t>
            </a:r>
          </a:p>
          <a:p>
            <a:r>
              <a:rPr lang="en-US" sz="2400" dirty="0" smtClean="0"/>
              <a:t>Policy</a:t>
            </a:r>
          </a:p>
          <a:p>
            <a:r>
              <a:rPr lang="en-US" sz="2400" dirty="0" smtClean="0"/>
              <a:t>Claim</a:t>
            </a:r>
            <a:endParaRPr lang="en-US" sz="2400" dirty="0"/>
          </a:p>
        </p:txBody>
      </p:sp>
    </p:spTree>
    <p:extLst>
      <p:ext uri="{BB962C8B-B14F-4D97-AF65-F5344CB8AC3E}">
        <p14:creationId xmlns:p14="http://schemas.microsoft.com/office/powerpoint/2010/main" val="4003415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xmlns="" id="{30992ED3-FA99-4FAD-A3CA-2B9B3BB8B4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30951DFF-88F9-40A2-A6C3-5114BA10C6B3}"/>
              </a:ext>
            </a:extLst>
          </p:cNvPr>
          <p:cNvSpPr>
            <a:spLocks noGrp="1"/>
          </p:cNvSpPr>
          <p:nvPr>
            <p:ph type="title"/>
          </p:nvPr>
        </p:nvSpPr>
        <p:spPr>
          <a:xfrm>
            <a:off x="8384458" y="996950"/>
            <a:ext cx="2969342" cy="5028490"/>
          </a:xfrm>
        </p:spPr>
        <p:txBody>
          <a:bodyPr anchor="ctr">
            <a:normAutofit/>
          </a:bodyPr>
          <a:lstStyle/>
          <a:p>
            <a:r>
              <a:rPr lang="en-US" dirty="0">
                <a:solidFill>
                  <a:srgbClr val="FFFFFF"/>
                </a:solidFill>
              </a:rPr>
              <a:t>Swim lane activity diagram</a:t>
            </a:r>
          </a:p>
        </p:txBody>
      </p:sp>
      <p:sp>
        <p:nvSpPr>
          <p:cNvPr id="12" name="Content Placeholder 11">
            <a:extLst>
              <a:ext uri="{FF2B5EF4-FFF2-40B4-BE49-F238E27FC236}">
                <a16:creationId xmlns:a16="http://schemas.microsoft.com/office/drawing/2014/main" xmlns="" id="{7EBD4ECD-2EE9-420E-9D44-D45149D5A314}"/>
              </a:ext>
            </a:extLst>
          </p:cNvPr>
          <p:cNvSpPr>
            <a:spLocks noGrp="1"/>
          </p:cNvSpPr>
          <p:nvPr>
            <p:ph idx="1"/>
          </p:nvPr>
        </p:nvSpPr>
        <p:spPr>
          <a:xfrm>
            <a:off x="814339" y="5200174"/>
            <a:ext cx="6930352" cy="1014358"/>
          </a:xfrm>
        </p:spPr>
        <p:txBody>
          <a:bodyPr>
            <a:normAutofit/>
          </a:bodyPr>
          <a:lstStyle/>
          <a:p>
            <a:endParaRPr lang="en-US" sz="2400" dirty="0"/>
          </a:p>
        </p:txBody>
      </p:sp>
    </p:spTree>
    <p:extLst>
      <p:ext uri="{BB962C8B-B14F-4D97-AF65-F5344CB8AC3E}">
        <p14:creationId xmlns:p14="http://schemas.microsoft.com/office/powerpoint/2010/main" val="955860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5911E3A-C35B-4EF7-A355-B84E9A14AF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xmlns="" id="{E21ADB3D-AD65-44B4-847D-5E90E90A5D1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xmlns="" id="{CF580C70-814C-4845-B645-919BFFBD16B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xmlns="" id="{34D7BF57-4CAA-45B2-9EF0-0AA1FCF70B1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xmlns="" id="{7886F306-C03A-40C6-8FD5-DCE3D4595D6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xmlns="" id="{2FDC9A36-C7C3-47D7-A64E-ED25C47EC7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xmlns="" id="{BB19BC37-158A-43DC-9A9E-E45CC71954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xmlns="" id="{077654CC-108F-48D5-B5E9-437F164F52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xmlns="" id="{A3CF3A63-1C1E-4E85-A78A-FDC16431E3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xmlns="" id="{8740FC9A-72DD-4D9B-BA25-1CCED13524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xmlns="" id="{7FBF5743-F2AE-4D0D-BCD1-01F7686D01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xmlns="" id="{CED32316-D4F7-4795-BBE0-DEBB60E27CE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xmlns="" id="{583B23C9-B9B7-4E93-9538-CBE316F83F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xmlns="" id="{5B144260-9F2C-4ADB-A37C-1CFB4B428B1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xmlns="" id="{53FF918D-79D3-4F55-A68C-0DD5880DAB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xmlns="" id="{B9FC1440-933F-44FE-8D77-4827DD0F99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xmlns="" id="{0F67F308-A67C-4D2E-B081-59BB31D8EC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xmlns="" id="{80112F01-90EB-4AEC-A39C-5C6875FFB9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xmlns="" id="{893F6B05-90EB-4C75-A0F0-C7247553BD8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xmlns="" id="{227B563B-E0C0-4D81-966D-B5E2DBAAE8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xmlns="" id="{130DF93D-D1FF-477A-BDCE-C8B01C3B476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xmlns="" id="{44ED67A1-C6FE-4AC8-8473-11DAC03DCD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xmlns="" id="{213A54F3-15FA-4C8F-8ABF-CE77E72196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xmlns="" id="{5F8A7F7F-DD1A-4F41-98AC-B9CE2A620CD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xmlns="" id="{CEF47228-EB7C-4EBA-BE01-DA6CB241028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xmlns="" id="{3D2FD25A-EFFD-4F5C-9258-981F5907DE2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xmlns="" id="{DCF573BC-A06F-4036-A3A8-9D07DDE622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xmlns="" id="{E86C33C2-EC09-4F45-A2C8-AC9A692B69C0}"/>
              </a:ext>
            </a:extLst>
          </p:cNvPr>
          <p:cNvSpPr>
            <a:spLocks noGrp="1"/>
          </p:cNvSpPr>
          <p:nvPr>
            <p:ph type="title"/>
          </p:nvPr>
        </p:nvSpPr>
        <p:spPr>
          <a:xfrm>
            <a:off x="904877" y="2415322"/>
            <a:ext cx="3451730" cy="2399869"/>
          </a:xfrm>
        </p:spPr>
        <p:txBody>
          <a:bodyPr>
            <a:normAutofit/>
          </a:bodyPr>
          <a:lstStyle/>
          <a:p>
            <a:pPr algn="ctr"/>
            <a:r>
              <a:rPr lang="en-US" sz="4000" dirty="0">
                <a:solidFill>
                  <a:srgbClr val="FFFFFF"/>
                </a:solidFill>
              </a:rPr>
              <a:t>Assumptions and Scope of project </a:t>
            </a:r>
          </a:p>
        </p:txBody>
      </p:sp>
      <p:sp>
        <p:nvSpPr>
          <p:cNvPr id="3" name="Content Placeholder 2">
            <a:extLst>
              <a:ext uri="{FF2B5EF4-FFF2-40B4-BE49-F238E27FC236}">
                <a16:creationId xmlns:a16="http://schemas.microsoft.com/office/drawing/2014/main" xmlns="" id="{27553A2F-B4A9-4593-AC58-5C5AD66E898A}"/>
              </a:ext>
            </a:extLst>
          </p:cNvPr>
          <p:cNvSpPr>
            <a:spLocks noGrp="1"/>
          </p:cNvSpPr>
          <p:nvPr>
            <p:ph idx="1"/>
          </p:nvPr>
        </p:nvSpPr>
        <p:spPr>
          <a:xfrm>
            <a:off x="5120640" y="804672"/>
            <a:ext cx="6281928" cy="5248656"/>
          </a:xfrm>
        </p:spPr>
        <p:txBody>
          <a:bodyPr anchor="ctr">
            <a:normAutofit/>
          </a:bodyPr>
          <a:lstStyle/>
          <a:p>
            <a:endParaRPr lang="en-US" sz="2000"/>
          </a:p>
        </p:txBody>
      </p:sp>
    </p:spTree>
    <p:extLst>
      <p:ext uri="{BB962C8B-B14F-4D97-AF65-F5344CB8AC3E}">
        <p14:creationId xmlns:p14="http://schemas.microsoft.com/office/powerpoint/2010/main" val="601521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AFA67CD3-AB4E-4A7A-BEB8-53C445D8C4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A close up of a logo&#10;&#10;Description generated with very high confidence">
            <a:extLst>
              <a:ext uri="{FF2B5EF4-FFF2-40B4-BE49-F238E27FC236}">
                <a16:creationId xmlns:a16="http://schemas.microsoft.com/office/drawing/2014/main" xmlns="" id="{07CF545F-9C2E-4446-97CD-AD92990C2B6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8EEBA7D0-9BCC-43DA-AA1B-7B887E464C26}"/>
              </a:ext>
            </a:extLst>
          </p:cNvPr>
          <p:cNvSpPr>
            <a:spLocks noGrp="1"/>
          </p:cNvSpPr>
          <p:nvPr>
            <p:ph type="title"/>
          </p:nvPr>
        </p:nvSpPr>
        <p:spPr>
          <a:xfrm>
            <a:off x="6094105" y="802955"/>
            <a:ext cx="4977976" cy="1454051"/>
          </a:xfrm>
        </p:spPr>
        <p:txBody>
          <a:bodyPr>
            <a:normAutofit/>
          </a:bodyPr>
          <a:lstStyle/>
          <a:p>
            <a:r>
              <a:rPr lang="en-US" sz="3100">
                <a:solidFill>
                  <a:srgbClr val="000000"/>
                </a:solidFill>
              </a:rPr>
              <a:t>Technologies, tools, frameworks with versions used in the project</a:t>
            </a:r>
          </a:p>
        </p:txBody>
      </p:sp>
      <p:sp>
        <p:nvSpPr>
          <p:cNvPr id="21" name="Freeform 62">
            <a:extLst>
              <a:ext uri="{FF2B5EF4-FFF2-40B4-BE49-F238E27FC236}">
                <a16:creationId xmlns:a16="http://schemas.microsoft.com/office/drawing/2014/main" xmlns="" id="{339C8D78-A644-462F-B674-F440635E53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Graphic 13" descr="Gears">
            <a:extLst>
              <a:ext uri="{FF2B5EF4-FFF2-40B4-BE49-F238E27FC236}">
                <a16:creationId xmlns:a16="http://schemas.microsoft.com/office/drawing/2014/main" xmlns="" id="{AB50267D-C728-4E8B-B0D3-A745AA0629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xmlns="" id="{F2EAA055-ED20-46A5-B19C-8C9ABE0D7A53}"/>
              </a:ext>
            </a:extLst>
          </p:cNvPr>
          <p:cNvSpPr>
            <a:spLocks noGrp="1"/>
          </p:cNvSpPr>
          <p:nvPr>
            <p:ph idx="1"/>
          </p:nvPr>
        </p:nvSpPr>
        <p:spPr>
          <a:xfrm>
            <a:off x="6090574" y="2421682"/>
            <a:ext cx="4977578" cy="3639289"/>
          </a:xfrm>
        </p:spPr>
        <p:txBody>
          <a:bodyPr anchor="ctr">
            <a:normAutofit/>
          </a:bodyPr>
          <a:lstStyle/>
          <a:p>
            <a:pPr marL="0" indent="0">
              <a:buNone/>
            </a:pPr>
            <a:r>
              <a:rPr lang="en-US" sz="2000" dirty="0" smtClean="0">
                <a:solidFill>
                  <a:srgbClr val="000000"/>
                </a:solidFill>
              </a:rPr>
              <a:t>Technologies :</a:t>
            </a:r>
          </a:p>
          <a:p>
            <a:pPr marL="457200" lvl="1" indent="0">
              <a:buNone/>
            </a:pPr>
            <a:r>
              <a:rPr lang="en-US" sz="1600" dirty="0" smtClean="0">
                <a:solidFill>
                  <a:srgbClr val="000000"/>
                </a:solidFill>
              </a:rPr>
              <a:t>Spring - v4.0.9</a:t>
            </a:r>
          </a:p>
          <a:p>
            <a:pPr marL="457200" lvl="1" indent="0">
              <a:buNone/>
            </a:pPr>
            <a:r>
              <a:rPr lang="en-US" sz="1600" dirty="0" smtClean="0">
                <a:solidFill>
                  <a:srgbClr val="000000"/>
                </a:solidFill>
              </a:rPr>
              <a:t>Oracle- SQL v11.9</a:t>
            </a:r>
          </a:p>
          <a:p>
            <a:pPr marL="457200" lvl="1" indent="0">
              <a:buNone/>
            </a:pPr>
            <a:r>
              <a:rPr lang="en-US" sz="1600" dirty="0" smtClean="0">
                <a:solidFill>
                  <a:srgbClr val="000000"/>
                </a:solidFill>
              </a:rPr>
              <a:t>Angular - v7.0.0</a:t>
            </a:r>
          </a:p>
          <a:p>
            <a:pPr marL="457200" lvl="1" indent="0">
              <a:buNone/>
            </a:pPr>
            <a:r>
              <a:rPr lang="en-US" sz="1600" dirty="0" smtClean="0">
                <a:solidFill>
                  <a:srgbClr val="000000"/>
                </a:solidFill>
              </a:rPr>
              <a:t>Bootstrap - v3.4.0</a:t>
            </a:r>
            <a:endParaRPr lang="en-US" sz="1600" dirty="0" smtClean="0">
              <a:solidFill>
                <a:srgbClr val="000000"/>
              </a:solidFill>
            </a:endParaRPr>
          </a:p>
          <a:p>
            <a:pPr marL="0" indent="0">
              <a:buNone/>
            </a:pPr>
            <a:r>
              <a:rPr lang="en-US" sz="2000" dirty="0" smtClean="0">
                <a:solidFill>
                  <a:srgbClr val="000000"/>
                </a:solidFill>
              </a:rPr>
              <a:t>Tools:</a:t>
            </a:r>
          </a:p>
          <a:p>
            <a:pPr marL="457200" lvl="1" indent="0">
              <a:buNone/>
            </a:pPr>
            <a:r>
              <a:rPr lang="en-US" sz="1600" dirty="0" smtClean="0">
                <a:solidFill>
                  <a:srgbClr val="000000"/>
                </a:solidFill>
              </a:rPr>
              <a:t>Eclipse – vNeon2 Release (4.6.2)</a:t>
            </a:r>
          </a:p>
          <a:p>
            <a:pPr marL="457200" lvl="1" indent="0">
              <a:buNone/>
            </a:pPr>
            <a:r>
              <a:rPr lang="en-US" sz="1600" dirty="0" smtClean="0">
                <a:solidFill>
                  <a:srgbClr val="000000"/>
                </a:solidFill>
              </a:rPr>
              <a:t>Visual Code- v1.30.2</a:t>
            </a:r>
          </a:p>
          <a:p>
            <a:pPr marL="0" indent="0">
              <a:buNone/>
            </a:pPr>
            <a:r>
              <a:rPr lang="en-US" sz="2000" dirty="0">
                <a:solidFill>
                  <a:srgbClr val="000000"/>
                </a:solidFill>
              </a:rPr>
              <a:t>	</a:t>
            </a:r>
            <a:endParaRPr lang="en-US" sz="2000" dirty="0">
              <a:solidFill>
                <a:srgbClr val="000000"/>
              </a:solidFill>
            </a:endParaRPr>
          </a:p>
        </p:txBody>
      </p:sp>
    </p:spTree>
    <p:extLst>
      <p:ext uri="{BB962C8B-B14F-4D97-AF65-F5344CB8AC3E}">
        <p14:creationId xmlns:p14="http://schemas.microsoft.com/office/powerpoint/2010/main" val="801145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6">
            <a:extLst>
              <a:ext uri="{FF2B5EF4-FFF2-40B4-BE49-F238E27FC236}">
                <a16:creationId xmlns:a16="http://schemas.microsoft.com/office/drawing/2014/main" xmlns="" id="{42A5316D-ED2F-4F89-B4B4-8D9240B1A3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B10E8C48-75FF-4B7B-8956-0B000A5C0363}"/>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400" dirty="0">
                <a:solidFill>
                  <a:srgbClr val="FFFFFF"/>
                </a:solidFill>
              </a:rPr>
              <a:t>Salient features of the project</a:t>
            </a:r>
          </a:p>
        </p:txBody>
      </p:sp>
      <p:graphicFrame>
        <p:nvGraphicFramePr>
          <p:cNvPr id="20" name="Content Placeholder 2">
            <a:extLst>
              <a:ext uri="{FF2B5EF4-FFF2-40B4-BE49-F238E27FC236}">
                <a16:creationId xmlns:a16="http://schemas.microsoft.com/office/drawing/2014/main" xmlns="" id="{C7FA9842-EEDC-4B43-ABE3-A18B3F95207D}"/>
              </a:ext>
            </a:extLst>
          </p:cNvPr>
          <p:cNvGraphicFramePr>
            <a:graphicFrameLocks noGrp="1"/>
          </p:cNvGraphicFramePr>
          <p:nvPr>
            <p:ph idx="1"/>
            <p:extLst>
              <p:ext uri="{D42A27DB-BD31-4B8C-83A1-F6EECF244321}">
                <p14:modId xmlns:p14="http://schemas.microsoft.com/office/powerpoint/2010/main" val="3644753189"/>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2826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1AEB8A9-B768-4E30-BA55-D919E66873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EB4AA099-DFCF-40F0-9DF9-51DCDD3D2329}"/>
              </a:ext>
            </a:extLst>
          </p:cNvPr>
          <p:cNvSpPr>
            <a:spLocks noGrp="1"/>
          </p:cNvSpPr>
          <p:nvPr>
            <p:ph type="title"/>
          </p:nvPr>
        </p:nvSpPr>
        <p:spPr>
          <a:xfrm>
            <a:off x="643467" y="640080"/>
            <a:ext cx="3096427" cy="5613236"/>
          </a:xfrm>
        </p:spPr>
        <p:txBody>
          <a:bodyPr vert="horz" lIns="91440" tIns="45720" rIns="91440" bIns="45720" rtlCol="0" anchor="ctr">
            <a:normAutofit/>
          </a:bodyPr>
          <a:lstStyle/>
          <a:p>
            <a:r>
              <a:rPr lang="en-US" kern="1200">
                <a:solidFill>
                  <a:srgbClr val="FFFFFF"/>
                </a:solidFill>
                <a:latin typeface="+mj-lt"/>
                <a:ea typeface="+mj-ea"/>
                <a:cs typeface="+mj-cs"/>
              </a:rPr>
              <a:t>Application architecture</a:t>
            </a:r>
          </a:p>
        </p:txBody>
      </p:sp>
      <p:pic>
        <p:nvPicPr>
          <p:cNvPr id="5" name="Content Placeholder 4" descr="A close up of an object&#10;&#10;Description generated with high confidence">
            <a:extLst>
              <a:ext uri="{FF2B5EF4-FFF2-40B4-BE49-F238E27FC236}">
                <a16:creationId xmlns:a16="http://schemas.microsoft.com/office/drawing/2014/main" xmlns="" id="{0B43767B-3861-4880-9DCE-DB2297AAE746}"/>
              </a:ext>
            </a:extLst>
          </p:cNvPr>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4583695" y="1393371"/>
            <a:ext cx="6760498" cy="4512633"/>
          </a:xfrm>
          <a:prstGeom prst="rect">
            <a:avLst/>
          </a:prstGeom>
        </p:spPr>
      </p:pic>
    </p:spTree>
    <p:extLst>
      <p:ext uri="{BB962C8B-B14F-4D97-AF65-F5344CB8AC3E}">
        <p14:creationId xmlns:p14="http://schemas.microsoft.com/office/powerpoint/2010/main" val="1952518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1AEB8A9-B768-4E30-BA55-D919E66873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EB4AA099-DFCF-40F0-9DF9-51DCDD3D2329}"/>
              </a:ext>
            </a:extLst>
          </p:cNvPr>
          <p:cNvSpPr>
            <a:spLocks noGrp="1"/>
          </p:cNvSpPr>
          <p:nvPr>
            <p:ph type="title"/>
          </p:nvPr>
        </p:nvSpPr>
        <p:spPr>
          <a:xfrm>
            <a:off x="643467" y="640080"/>
            <a:ext cx="3096427" cy="5613236"/>
          </a:xfrm>
        </p:spPr>
        <p:txBody>
          <a:bodyPr vert="horz" lIns="91440" tIns="45720" rIns="91440" bIns="45720" rtlCol="0" anchor="ctr">
            <a:normAutofit/>
          </a:bodyPr>
          <a:lstStyle/>
          <a:p>
            <a:r>
              <a:rPr lang="en-US" kern="1200" dirty="0">
                <a:solidFill>
                  <a:srgbClr val="FFFFFF"/>
                </a:solidFill>
                <a:latin typeface="+mj-lt"/>
                <a:ea typeface="+mj-ea"/>
                <a:cs typeface="+mj-cs"/>
              </a:rPr>
              <a:t>Class Diagram</a:t>
            </a:r>
          </a:p>
        </p:txBody>
      </p:sp>
      <p:pic>
        <p:nvPicPr>
          <p:cNvPr id="5" name="Content Placeholder 4" descr="A close up of an object&#10;&#10;Description generated with high confidence">
            <a:extLst>
              <a:ext uri="{FF2B5EF4-FFF2-40B4-BE49-F238E27FC236}">
                <a16:creationId xmlns:a16="http://schemas.microsoft.com/office/drawing/2014/main" xmlns="" id="{0B43767B-3861-4880-9DCE-DB2297AAE746}"/>
              </a:ext>
            </a:extLst>
          </p:cNvPr>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4583695" y="1393371"/>
            <a:ext cx="6760498" cy="4512633"/>
          </a:xfrm>
          <a:prstGeom prst="rect">
            <a:avLst/>
          </a:prstGeom>
        </p:spPr>
      </p:pic>
    </p:spTree>
    <p:extLst>
      <p:ext uri="{BB962C8B-B14F-4D97-AF65-F5344CB8AC3E}">
        <p14:creationId xmlns:p14="http://schemas.microsoft.com/office/powerpoint/2010/main" val="1745453311"/>
      </p:ext>
    </p:extLst>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161</TotalTime>
  <Words>341</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Problem Statement</vt:lpstr>
      <vt:lpstr>Use case diagrams</vt:lpstr>
      <vt:lpstr>Swim lane activity diagram</vt:lpstr>
      <vt:lpstr>Assumptions and Scope of project </vt:lpstr>
      <vt:lpstr>Technologies, tools, frameworks with versions used in the project</vt:lpstr>
      <vt:lpstr>Salient features of the project</vt:lpstr>
      <vt:lpstr>Application architecture</vt:lpstr>
      <vt:lpstr>Class Diagram</vt:lpstr>
      <vt:lpstr>What next?  Future plan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Corriea</dc:creator>
  <cp:lastModifiedBy>Darshan Chaudhari</cp:lastModifiedBy>
  <cp:revision>28</cp:revision>
  <dcterms:created xsi:type="dcterms:W3CDTF">2019-01-08T03:40:34Z</dcterms:created>
  <dcterms:modified xsi:type="dcterms:W3CDTF">2019-01-10T10:01:48Z</dcterms:modified>
</cp:coreProperties>
</file>