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57" r:id="rId4"/>
    <p:sldId id="259" r:id="rId5"/>
    <p:sldId id="261" r:id="rId6"/>
    <p:sldId id="263" r:id="rId7"/>
    <p:sldId id="260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805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D0D47-941A-4E90-A8C9-1BC23F98B0E9}" type="doc">
      <dgm:prSet loTypeId="urn:microsoft.com/office/officeart/2005/8/layout/default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FC1267D-774B-4178-91D0-53287F02507D}">
      <dgm:prSet/>
      <dgm:spPr/>
      <dgm:t>
        <a:bodyPr/>
        <a:lstStyle/>
        <a:p>
          <a:r>
            <a:rPr lang="en-US"/>
            <a:t>Feature 1</a:t>
          </a:r>
          <a:endParaRPr lang="en-US" dirty="0"/>
        </a:p>
      </dgm:t>
    </dgm:pt>
    <dgm:pt modelId="{D86E059E-3AB6-428A-9B79-1722D1B6EF62}" type="parTrans" cxnId="{545173DF-3F81-40B1-9D9D-55A5C269E023}">
      <dgm:prSet/>
      <dgm:spPr/>
      <dgm:t>
        <a:bodyPr/>
        <a:lstStyle/>
        <a:p>
          <a:endParaRPr lang="en-US"/>
        </a:p>
      </dgm:t>
    </dgm:pt>
    <dgm:pt modelId="{9296892A-5C46-4167-B5DE-6B34F30DE6DF}" type="sibTrans" cxnId="{545173DF-3F81-40B1-9D9D-55A5C269E023}">
      <dgm:prSet/>
      <dgm:spPr/>
      <dgm:t>
        <a:bodyPr/>
        <a:lstStyle/>
        <a:p>
          <a:endParaRPr lang="en-US"/>
        </a:p>
      </dgm:t>
    </dgm:pt>
    <dgm:pt modelId="{6C9D3587-1DD3-4CC3-9F6C-75EAF8711D10}">
      <dgm:prSet/>
      <dgm:spPr/>
      <dgm:t>
        <a:bodyPr/>
        <a:lstStyle/>
        <a:p>
          <a:r>
            <a:rPr lang="en-US"/>
            <a:t>Feature </a:t>
          </a:r>
          <a:endParaRPr lang="en-US" dirty="0"/>
        </a:p>
      </dgm:t>
    </dgm:pt>
    <dgm:pt modelId="{306DA544-AE38-424C-B452-E75542B6930A}" type="parTrans" cxnId="{28B5B00C-93BF-4CDE-BB2B-3156F485DAA3}">
      <dgm:prSet/>
      <dgm:spPr/>
      <dgm:t>
        <a:bodyPr/>
        <a:lstStyle/>
        <a:p>
          <a:endParaRPr lang="en-US"/>
        </a:p>
      </dgm:t>
    </dgm:pt>
    <dgm:pt modelId="{C54FE8BE-2C70-4D85-9DDE-FCBBBCDBC5A3}" type="sibTrans" cxnId="{28B5B00C-93BF-4CDE-BB2B-3156F485DAA3}">
      <dgm:prSet/>
      <dgm:spPr/>
      <dgm:t>
        <a:bodyPr/>
        <a:lstStyle/>
        <a:p>
          <a:endParaRPr lang="en-US"/>
        </a:p>
      </dgm:t>
    </dgm:pt>
    <dgm:pt modelId="{E74D1812-5660-4F93-97AD-35A104ED8F5C}">
      <dgm:prSet/>
      <dgm:spPr/>
      <dgm:t>
        <a:bodyPr/>
        <a:lstStyle/>
        <a:p>
          <a:r>
            <a:rPr lang="en-US"/>
            <a:t>Feature </a:t>
          </a:r>
          <a:endParaRPr lang="en-US" dirty="0"/>
        </a:p>
      </dgm:t>
    </dgm:pt>
    <dgm:pt modelId="{09CF62A9-4587-42CC-9DFC-E38532C55D1B}" type="parTrans" cxnId="{FF5C2F0C-24C6-48D4-9878-B1A55812749B}">
      <dgm:prSet/>
      <dgm:spPr/>
      <dgm:t>
        <a:bodyPr/>
        <a:lstStyle/>
        <a:p>
          <a:endParaRPr lang="en-US"/>
        </a:p>
      </dgm:t>
    </dgm:pt>
    <dgm:pt modelId="{60D463AC-5031-4A2F-9999-AEC8B3AA1A01}" type="sibTrans" cxnId="{FF5C2F0C-24C6-48D4-9878-B1A55812749B}">
      <dgm:prSet/>
      <dgm:spPr/>
      <dgm:t>
        <a:bodyPr/>
        <a:lstStyle/>
        <a:p>
          <a:endParaRPr lang="en-US"/>
        </a:p>
      </dgm:t>
    </dgm:pt>
    <dgm:pt modelId="{779B84F6-4D08-4CD4-B405-3CBEC0B76463}">
      <dgm:prSet/>
      <dgm:spPr/>
      <dgm:t>
        <a:bodyPr/>
        <a:lstStyle/>
        <a:p>
          <a:r>
            <a:rPr lang="en-US"/>
            <a:t>Feature </a:t>
          </a:r>
          <a:endParaRPr lang="en-US" dirty="0"/>
        </a:p>
      </dgm:t>
    </dgm:pt>
    <dgm:pt modelId="{B8C7C023-6B19-48FA-8D65-A11D157E152F}" type="parTrans" cxnId="{2FC287AE-37CA-4EB7-97B8-ECC49E794A92}">
      <dgm:prSet/>
      <dgm:spPr/>
      <dgm:t>
        <a:bodyPr/>
        <a:lstStyle/>
        <a:p>
          <a:endParaRPr lang="en-US"/>
        </a:p>
      </dgm:t>
    </dgm:pt>
    <dgm:pt modelId="{23AAF287-7DB5-4543-B322-1118B1FA6B8B}" type="sibTrans" cxnId="{2FC287AE-37CA-4EB7-97B8-ECC49E794A92}">
      <dgm:prSet/>
      <dgm:spPr/>
      <dgm:t>
        <a:bodyPr/>
        <a:lstStyle/>
        <a:p>
          <a:endParaRPr lang="en-US"/>
        </a:p>
      </dgm:t>
    </dgm:pt>
    <dgm:pt modelId="{9EAD06F8-FABE-43D5-919E-A10C347A0BB3}">
      <dgm:prSet/>
      <dgm:spPr/>
      <dgm:t>
        <a:bodyPr/>
        <a:lstStyle/>
        <a:p>
          <a:r>
            <a:rPr lang="en-US"/>
            <a:t>5Feature </a:t>
          </a:r>
          <a:endParaRPr lang="en-US" dirty="0"/>
        </a:p>
      </dgm:t>
    </dgm:pt>
    <dgm:pt modelId="{11B47052-1EE3-40F8-A745-F978F529D30A}" type="parTrans" cxnId="{5DBF5A53-DEF5-4776-9774-5595AB746EE0}">
      <dgm:prSet/>
      <dgm:spPr/>
      <dgm:t>
        <a:bodyPr/>
        <a:lstStyle/>
        <a:p>
          <a:endParaRPr lang="en-US"/>
        </a:p>
      </dgm:t>
    </dgm:pt>
    <dgm:pt modelId="{DEA2219B-A436-4D5F-87CE-C26D3B3FCD7A}" type="sibTrans" cxnId="{5DBF5A53-DEF5-4776-9774-5595AB746EE0}">
      <dgm:prSet/>
      <dgm:spPr/>
      <dgm:t>
        <a:bodyPr/>
        <a:lstStyle/>
        <a:p>
          <a:endParaRPr lang="en-US"/>
        </a:p>
      </dgm:t>
    </dgm:pt>
    <dgm:pt modelId="{BD4F5DE4-1CB7-4AE6-9F54-C8E00A659DFE}">
      <dgm:prSet/>
      <dgm:spPr/>
      <dgm:t>
        <a:bodyPr/>
        <a:lstStyle/>
        <a:p>
          <a:r>
            <a:rPr lang="en-US"/>
            <a:t>6Feature </a:t>
          </a:r>
          <a:endParaRPr lang="en-US" dirty="0"/>
        </a:p>
      </dgm:t>
    </dgm:pt>
    <dgm:pt modelId="{2D4B59F1-2499-4514-AF91-E94D60EF9B21}" type="parTrans" cxnId="{99E565EA-907E-4C33-ACAF-89EE466F63C0}">
      <dgm:prSet/>
      <dgm:spPr/>
      <dgm:t>
        <a:bodyPr/>
        <a:lstStyle/>
        <a:p>
          <a:endParaRPr lang="en-US"/>
        </a:p>
      </dgm:t>
    </dgm:pt>
    <dgm:pt modelId="{1F75260A-6106-4F94-9F12-8611EF55389F}" type="sibTrans" cxnId="{99E565EA-907E-4C33-ACAF-89EE466F63C0}">
      <dgm:prSet/>
      <dgm:spPr/>
      <dgm:t>
        <a:bodyPr/>
        <a:lstStyle/>
        <a:p>
          <a:endParaRPr lang="en-US"/>
        </a:p>
      </dgm:t>
    </dgm:pt>
    <dgm:pt modelId="{65D476E5-9F40-4D58-8999-B602D1EC245E}">
      <dgm:prSet/>
      <dgm:spPr/>
      <dgm:t>
        <a:bodyPr/>
        <a:lstStyle/>
        <a:p>
          <a:r>
            <a:rPr lang="en-US"/>
            <a:t>features</a:t>
          </a:r>
          <a:endParaRPr lang="en-US" dirty="0"/>
        </a:p>
      </dgm:t>
    </dgm:pt>
    <dgm:pt modelId="{9319B468-6782-45A8-9D6B-2194444F47B2}" type="parTrans" cxnId="{3B53D00B-7A41-4E41-89A3-CE90BEF64EEC}">
      <dgm:prSet/>
      <dgm:spPr/>
      <dgm:t>
        <a:bodyPr/>
        <a:lstStyle/>
        <a:p>
          <a:endParaRPr lang="en-US"/>
        </a:p>
      </dgm:t>
    </dgm:pt>
    <dgm:pt modelId="{6D559A66-CECD-4E3B-ABB9-E739F0E85395}" type="sibTrans" cxnId="{3B53D00B-7A41-4E41-89A3-CE90BEF64EEC}">
      <dgm:prSet/>
      <dgm:spPr/>
      <dgm:t>
        <a:bodyPr/>
        <a:lstStyle/>
        <a:p>
          <a:endParaRPr lang="en-US"/>
        </a:p>
      </dgm:t>
    </dgm:pt>
    <dgm:pt modelId="{36FE9671-A017-4AF2-97BD-13559F0DD70F}">
      <dgm:prSet/>
      <dgm:spPr/>
      <dgm:t>
        <a:bodyPr/>
        <a:lstStyle/>
        <a:p>
          <a:r>
            <a:rPr lang="en-US"/>
            <a:t>text</a:t>
          </a:r>
          <a:endParaRPr lang="en-US" dirty="0"/>
        </a:p>
      </dgm:t>
    </dgm:pt>
    <dgm:pt modelId="{868B9A7B-4C5E-455A-8A25-CF770D50E5B3}" type="parTrans" cxnId="{A08379DF-5948-4332-AFEE-638314E65472}">
      <dgm:prSet/>
      <dgm:spPr/>
      <dgm:t>
        <a:bodyPr/>
        <a:lstStyle/>
        <a:p>
          <a:endParaRPr lang="en-US"/>
        </a:p>
      </dgm:t>
    </dgm:pt>
    <dgm:pt modelId="{4D0BE685-6BD1-4D53-9C4B-E9A2CA16ED31}" type="sibTrans" cxnId="{A08379DF-5948-4332-AFEE-638314E65472}">
      <dgm:prSet/>
      <dgm:spPr/>
      <dgm:t>
        <a:bodyPr/>
        <a:lstStyle/>
        <a:p>
          <a:endParaRPr lang="en-US"/>
        </a:p>
      </dgm:t>
    </dgm:pt>
    <dgm:pt modelId="{46DC3184-006E-48A5-931B-1A6D11BCFD22}">
      <dgm:prSet/>
      <dgm:spPr/>
      <dgm:t>
        <a:bodyPr/>
        <a:lstStyle/>
        <a:p>
          <a:r>
            <a:rPr lang="en-US" dirty="0"/>
            <a:t>text</a:t>
          </a:r>
        </a:p>
      </dgm:t>
    </dgm:pt>
    <dgm:pt modelId="{800B1DA6-E99C-47EA-A2DA-F8915A07042B}" type="parTrans" cxnId="{C23A6662-D41A-42D1-940D-1AC5C1868C19}">
      <dgm:prSet/>
      <dgm:spPr/>
      <dgm:t>
        <a:bodyPr/>
        <a:lstStyle/>
        <a:p>
          <a:endParaRPr lang="en-US"/>
        </a:p>
      </dgm:t>
    </dgm:pt>
    <dgm:pt modelId="{A371802C-393B-4811-BCEF-EE1AFDFF244B}" type="sibTrans" cxnId="{C23A6662-D41A-42D1-940D-1AC5C1868C19}">
      <dgm:prSet/>
      <dgm:spPr/>
      <dgm:t>
        <a:bodyPr/>
        <a:lstStyle/>
        <a:p>
          <a:endParaRPr lang="en-US"/>
        </a:p>
      </dgm:t>
    </dgm:pt>
    <dgm:pt modelId="{1905D24B-D380-4979-986A-4CC763A3ABBA}" type="pres">
      <dgm:prSet presAssocID="{DA7D0D47-941A-4E90-A8C9-1BC23F98B0E9}" presName="diagram" presStyleCnt="0">
        <dgm:presLayoutVars>
          <dgm:dir/>
          <dgm:resizeHandles val="exact"/>
        </dgm:presLayoutVars>
      </dgm:prSet>
      <dgm:spPr/>
    </dgm:pt>
    <dgm:pt modelId="{C37E75A9-0717-4F97-B20A-B6B672615744}" type="pres">
      <dgm:prSet presAssocID="{0FC1267D-774B-4178-91D0-53287F02507D}" presName="node" presStyleLbl="node1" presStyleIdx="0" presStyleCnt="9">
        <dgm:presLayoutVars>
          <dgm:bulletEnabled val="1"/>
        </dgm:presLayoutVars>
      </dgm:prSet>
      <dgm:spPr/>
    </dgm:pt>
    <dgm:pt modelId="{8352C673-ED4A-449F-90F9-F24FD8C0ABDC}" type="pres">
      <dgm:prSet presAssocID="{9296892A-5C46-4167-B5DE-6B34F30DE6DF}" presName="sibTrans" presStyleCnt="0"/>
      <dgm:spPr/>
    </dgm:pt>
    <dgm:pt modelId="{4104FE28-4C24-4F96-9F09-CF22C7929C2E}" type="pres">
      <dgm:prSet presAssocID="{6C9D3587-1DD3-4CC3-9F6C-75EAF8711D10}" presName="node" presStyleLbl="node1" presStyleIdx="1" presStyleCnt="9">
        <dgm:presLayoutVars>
          <dgm:bulletEnabled val="1"/>
        </dgm:presLayoutVars>
      </dgm:prSet>
      <dgm:spPr/>
    </dgm:pt>
    <dgm:pt modelId="{EE602C76-0FB4-480D-BB07-7F7772DB9BC4}" type="pres">
      <dgm:prSet presAssocID="{C54FE8BE-2C70-4D85-9DDE-FCBBBCDBC5A3}" presName="sibTrans" presStyleCnt="0"/>
      <dgm:spPr/>
    </dgm:pt>
    <dgm:pt modelId="{C2DAFC14-2F54-4DF2-ADD9-B89D5EFF836B}" type="pres">
      <dgm:prSet presAssocID="{E74D1812-5660-4F93-97AD-35A104ED8F5C}" presName="node" presStyleLbl="node1" presStyleIdx="2" presStyleCnt="9">
        <dgm:presLayoutVars>
          <dgm:bulletEnabled val="1"/>
        </dgm:presLayoutVars>
      </dgm:prSet>
      <dgm:spPr/>
    </dgm:pt>
    <dgm:pt modelId="{B0FC6150-7871-48BD-8379-776058563598}" type="pres">
      <dgm:prSet presAssocID="{60D463AC-5031-4A2F-9999-AEC8B3AA1A01}" presName="sibTrans" presStyleCnt="0"/>
      <dgm:spPr/>
    </dgm:pt>
    <dgm:pt modelId="{520DD30E-9F5B-4C4A-A5DC-0DF78E4FBA26}" type="pres">
      <dgm:prSet presAssocID="{779B84F6-4D08-4CD4-B405-3CBEC0B76463}" presName="node" presStyleLbl="node1" presStyleIdx="3" presStyleCnt="9">
        <dgm:presLayoutVars>
          <dgm:bulletEnabled val="1"/>
        </dgm:presLayoutVars>
      </dgm:prSet>
      <dgm:spPr/>
    </dgm:pt>
    <dgm:pt modelId="{48F0288F-568A-478A-953B-B2CD8E367952}" type="pres">
      <dgm:prSet presAssocID="{23AAF287-7DB5-4543-B322-1118B1FA6B8B}" presName="sibTrans" presStyleCnt="0"/>
      <dgm:spPr/>
    </dgm:pt>
    <dgm:pt modelId="{1C4681E6-90A5-43A5-AF1D-054F12F18D4F}" type="pres">
      <dgm:prSet presAssocID="{9EAD06F8-FABE-43D5-919E-A10C347A0BB3}" presName="node" presStyleLbl="node1" presStyleIdx="4" presStyleCnt="9">
        <dgm:presLayoutVars>
          <dgm:bulletEnabled val="1"/>
        </dgm:presLayoutVars>
      </dgm:prSet>
      <dgm:spPr/>
    </dgm:pt>
    <dgm:pt modelId="{862E3471-0FE7-49B9-AA4E-55C70D4D5C34}" type="pres">
      <dgm:prSet presAssocID="{DEA2219B-A436-4D5F-87CE-C26D3B3FCD7A}" presName="sibTrans" presStyleCnt="0"/>
      <dgm:spPr/>
    </dgm:pt>
    <dgm:pt modelId="{DEA41B82-6E90-4349-AD1B-B9B98F11E069}" type="pres">
      <dgm:prSet presAssocID="{BD4F5DE4-1CB7-4AE6-9F54-C8E00A659DFE}" presName="node" presStyleLbl="node1" presStyleIdx="5" presStyleCnt="9">
        <dgm:presLayoutVars>
          <dgm:bulletEnabled val="1"/>
        </dgm:presLayoutVars>
      </dgm:prSet>
      <dgm:spPr/>
    </dgm:pt>
    <dgm:pt modelId="{55C78CCE-1119-4DCA-A332-4C69EFE995F6}" type="pres">
      <dgm:prSet presAssocID="{1F75260A-6106-4F94-9F12-8611EF55389F}" presName="sibTrans" presStyleCnt="0"/>
      <dgm:spPr/>
    </dgm:pt>
    <dgm:pt modelId="{04506B76-3E30-4CD8-8F67-F8597089510D}" type="pres">
      <dgm:prSet presAssocID="{65D476E5-9F40-4D58-8999-B602D1EC245E}" presName="node" presStyleLbl="node1" presStyleIdx="6" presStyleCnt="9">
        <dgm:presLayoutVars>
          <dgm:bulletEnabled val="1"/>
        </dgm:presLayoutVars>
      </dgm:prSet>
      <dgm:spPr/>
    </dgm:pt>
    <dgm:pt modelId="{74AAAEF3-ECA8-42FF-B263-A626BFD517C0}" type="pres">
      <dgm:prSet presAssocID="{6D559A66-CECD-4E3B-ABB9-E739F0E85395}" presName="sibTrans" presStyleCnt="0"/>
      <dgm:spPr/>
    </dgm:pt>
    <dgm:pt modelId="{F2CA87C4-7BF9-425D-90B0-5D45FDABD5BF}" type="pres">
      <dgm:prSet presAssocID="{36FE9671-A017-4AF2-97BD-13559F0DD70F}" presName="node" presStyleLbl="node1" presStyleIdx="7" presStyleCnt="9">
        <dgm:presLayoutVars>
          <dgm:bulletEnabled val="1"/>
        </dgm:presLayoutVars>
      </dgm:prSet>
      <dgm:spPr/>
    </dgm:pt>
    <dgm:pt modelId="{4DA554F3-6B5F-42AD-8B24-0E04E3CA08F8}" type="pres">
      <dgm:prSet presAssocID="{4D0BE685-6BD1-4D53-9C4B-E9A2CA16ED31}" presName="sibTrans" presStyleCnt="0"/>
      <dgm:spPr/>
    </dgm:pt>
    <dgm:pt modelId="{07FBD5E6-530E-4CB0-A1D6-755E1DF372B8}" type="pres">
      <dgm:prSet presAssocID="{46DC3184-006E-48A5-931B-1A6D11BCFD22}" presName="node" presStyleLbl="node1" presStyleIdx="8" presStyleCnt="9">
        <dgm:presLayoutVars>
          <dgm:bulletEnabled val="1"/>
        </dgm:presLayoutVars>
      </dgm:prSet>
      <dgm:spPr/>
    </dgm:pt>
  </dgm:ptLst>
  <dgm:cxnLst>
    <dgm:cxn modelId="{3B53D00B-7A41-4E41-89A3-CE90BEF64EEC}" srcId="{DA7D0D47-941A-4E90-A8C9-1BC23F98B0E9}" destId="{65D476E5-9F40-4D58-8999-B602D1EC245E}" srcOrd="6" destOrd="0" parTransId="{9319B468-6782-45A8-9D6B-2194444F47B2}" sibTransId="{6D559A66-CECD-4E3B-ABB9-E739F0E85395}"/>
    <dgm:cxn modelId="{FF5C2F0C-24C6-48D4-9878-B1A55812749B}" srcId="{DA7D0D47-941A-4E90-A8C9-1BC23F98B0E9}" destId="{E74D1812-5660-4F93-97AD-35A104ED8F5C}" srcOrd="2" destOrd="0" parTransId="{09CF62A9-4587-42CC-9DFC-E38532C55D1B}" sibTransId="{60D463AC-5031-4A2F-9999-AEC8B3AA1A01}"/>
    <dgm:cxn modelId="{28B5B00C-93BF-4CDE-BB2B-3156F485DAA3}" srcId="{DA7D0D47-941A-4E90-A8C9-1BC23F98B0E9}" destId="{6C9D3587-1DD3-4CC3-9F6C-75EAF8711D10}" srcOrd="1" destOrd="0" parTransId="{306DA544-AE38-424C-B452-E75542B6930A}" sibTransId="{C54FE8BE-2C70-4D85-9DDE-FCBBBCDBC5A3}"/>
    <dgm:cxn modelId="{72A2290D-34F4-4EE1-8F2A-97C6BDE56382}" type="presOf" srcId="{DA7D0D47-941A-4E90-A8C9-1BC23F98B0E9}" destId="{1905D24B-D380-4979-986A-4CC763A3ABBA}" srcOrd="0" destOrd="0" presId="urn:microsoft.com/office/officeart/2005/8/layout/default"/>
    <dgm:cxn modelId="{835FBE2C-B697-4F57-86A2-E3CC14651C1A}" type="presOf" srcId="{36FE9671-A017-4AF2-97BD-13559F0DD70F}" destId="{F2CA87C4-7BF9-425D-90B0-5D45FDABD5BF}" srcOrd="0" destOrd="0" presId="urn:microsoft.com/office/officeart/2005/8/layout/default"/>
    <dgm:cxn modelId="{44D4DA36-C897-4957-9374-27460A6A7401}" type="presOf" srcId="{46DC3184-006E-48A5-931B-1A6D11BCFD22}" destId="{07FBD5E6-530E-4CB0-A1D6-755E1DF372B8}" srcOrd="0" destOrd="0" presId="urn:microsoft.com/office/officeart/2005/8/layout/default"/>
    <dgm:cxn modelId="{C23A6662-D41A-42D1-940D-1AC5C1868C19}" srcId="{DA7D0D47-941A-4E90-A8C9-1BC23F98B0E9}" destId="{46DC3184-006E-48A5-931B-1A6D11BCFD22}" srcOrd="8" destOrd="0" parTransId="{800B1DA6-E99C-47EA-A2DA-F8915A07042B}" sibTransId="{A371802C-393B-4811-BCEF-EE1AFDFF244B}"/>
    <dgm:cxn modelId="{D8FBF167-0BE6-46B1-B1AC-B89EF22040F0}" type="presOf" srcId="{9EAD06F8-FABE-43D5-919E-A10C347A0BB3}" destId="{1C4681E6-90A5-43A5-AF1D-054F12F18D4F}" srcOrd="0" destOrd="0" presId="urn:microsoft.com/office/officeart/2005/8/layout/default"/>
    <dgm:cxn modelId="{5DBF5A53-DEF5-4776-9774-5595AB746EE0}" srcId="{DA7D0D47-941A-4E90-A8C9-1BC23F98B0E9}" destId="{9EAD06F8-FABE-43D5-919E-A10C347A0BB3}" srcOrd="4" destOrd="0" parTransId="{11B47052-1EE3-40F8-A745-F978F529D30A}" sibTransId="{DEA2219B-A436-4D5F-87CE-C26D3B3FCD7A}"/>
    <dgm:cxn modelId="{3CDEA188-1D21-4720-9EC9-E6E5DEA491E2}" type="presOf" srcId="{E74D1812-5660-4F93-97AD-35A104ED8F5C}" destId="{C2DAFC14-2F54-4DF2-ADD9-B89D5EFF836B}" srcOrd="0" destOrd="0" presId="urn:microsoft.com/office/officeart/2005/8/layout/default"/>
    <dgm:cxn modelId="{2FC287AE-37CA-4EB7-97B8-ECC49E794A92}" srcId="{DA7D0D47-941A-4E90-A8C9-1BC23F98B0E9}" destId="{779B84F6-4D08-4CD4-B405-3CBEC0B76463}" srcOrd="3" destOrd="0" parTransId="{B8C7C023-6B19-48FA-8D65-A11D157E152F}" sibTransId="{23AAF287-7DB5-4543-B322-1118B1FA6B8B}"/>
    <dgm:cxn modelId="{34CFF7DB-4555-44FC-A17A-55485E055DA1}" type="presOf" srcId="{779B84F6-4D08-4CD4-B405-3CBEC0B76463}" destId="{520DD30E-9F5B-4C4A-A5DC-0DF78E4FBA26}" srcOrd="0" destOrd="0" presId="urn:microsoft.com/office/officeart/2005/8/layout/default"/>
    <dgm:cxn modelId="{783DEDDE-6C64-41C9-B049-2E5EBFAB05FE}" type="presOf" srcId="{6C9D3587-1DD3-4CC3-9F6C-75EAF8711D10}" destId="{4104FE28-4C24-4F96-9F09-CF22C7929C2E}" srcOrd="0" destOrd="0" presId="urn:microsoft.com/office/officeart/2005/8/layout/default"/>
    <dgm:cxn modelId="{545173DF-3F81-40B1-9D9D-55A5C269E023}" srcId="{DA7D0D47-941A-4E90-A8C9-1BC23F98B0E9}" destId="{0FC1267D-774B-4178-91D0-53287F02507D}" srcOrd="0" destOrd="0" parTransId="{D86E059E-3AB6-428A-9B79-1722D1B6EF62}" sibTransId="{9296892A-5C46-4167-B5DE-6B34F30DE6DF}"/>
    <dgm:cxn modelId="{A08379DF-5948-4332-AFEE-638314E65472}" srcId="{DA7D0D47-941A-4E90-A8C9-1BC23F98B0E9}" destId="{36FE9671-A017-4AF2-97BD-13559F0DD70F}" srcOrd="7" destOrd="0" parTransId="{868B9A7B-4C5E-455A-8A25-CF770D50E5B3}" sibTransId="{4D0BE685-6BD1-4D53-9C4B-E9A2CA16ED31}"/>
    <dgm:cxn modelId="{99E565EA-907E-4C33-ACAF-89EE466F63C0}" srcId="{DA7D0D47-941A-4E90-A8C9-1BC23F98B0E9}" destId="{BD4F5DE4-1CB7-4AE6-9F54-C8E00A659DFE}" srcOrd="5" destOrd="0" parTransId="{2D4B59F1-2499-4514-AF91-E94D60EF9B21}" sibTransId="{1F75260A-6106-4F94-9F12-8611EF55389F}"/>
    <dgm:cxn modelId="{82ECDEF1-1700-4CA2-B2F8-ADE186F097C4}" type="presOf" srcId="{BD4F5DE4-1CB7-4AE6-9F54-C8E00A659DFE}" destId="{DEA41B82-6E90-4349-AD1B-B9B98F11E069}" srcOrd="0" destOrd="0" presId="urn:microsoft.com/office/officeart/2005/8/layout/default"/>
    <dgm:cxn modelId="{C2A799F9-0F93-49DD-9204-07AD1013C847}" type="presOf" srcId="{65D476E5-9F40-4D58-8999-B602D1EC245E}" destId="{04506B76-3E30-4CD8-8F67-F8597089510D}" srcOrd="0" destOrd="0" presId="urn:microsoft.com/office/officeart/2005/8/layout/default"/>
    <dgm:cxn modelId="{FED695FB-F8DE-4520-9C2B-8EECF8651598}" type="presOf" srcId="{0FC1267D-774B-4178-91D0-53287F02507D}" destId="{C37E75A9-0717-4F97-B20A-B6B672615744}" srcOrd="0" destOrd="0" presId="urn:microsoft.com/office/officeart/2005/8/layout/default"/>
    <dgm:cxn modelId="{0979B354-14CA-4FCC-9046-1F7399A57060}" type="presParOf" srcId="{1905D24B-D380-4979-986A-4CC763A3ABBA}" destId="{C37E75A9-0717-4F97-B20A-B6B672615744}" srcOrd="0" destOrd="0" presId="urn:microsoft.com/office/officeart/2005/8/layout/default"/>
    <dgm:cxn modelId="{93C36435-5953-4F0F-A09F-978B1AFD538A}" type="presParOf" srcId="{1905D24B-D380-4979-986A-4CC763A3ABBA}" destId="{8352C673-ED4A-449F-90F9-F24FD8C0ABDC}" srcOrd="1" destOrd="0" presId="urn:microsoft.com/office/officeart/2005/8/layout/default"/>
    <dgm:cxn modelId="{DDB4372C-8BB4-4294-A5EA-E65E8732BB2C}" type="presParOf" srcId="{1905D24B-D380-4979-986A-4CC763A3ABBA}" destId="{4104FE28-4C24-4F96-9F09-CF22C7929C2E}" srcOrd="2" destOrd="0" presId="urn:microsoft.com/office/officeart/2005/8/layout/default"/>
    <dgm:cxn modelId="{964C5A11-9479-489E-836A-80656A30A815}" type="presParOf" srcId="{1905D24B-D380-4979-986A-4CC763A3ABBA}" destId="{EE602C76-0FB4-480D-BB07-7F7772DB9BC4}" srcOrd="3" destOrd="0" presId="urn:microsoft.com/office/officeart/2005/8/layout/default"/>
    <dgm:cxn modelId="{EB633926-3FC8-4FF5-A429-01391A3CF5F6}" type="presParOf" srcId="{1905D24B-D380-4979-986A-4CC763A3ABBA}" destId="{C2DAFC14-2F54-4DF2-ADD9-B89D5EFF836B}" srcOrd="4" destOrd="0" presId="urn:microsoft.com/office/officeart/2005/8/layout/default"/>
    <dgm:cxn modelId="{B1CFBCFF-3809-4F0B-AEC5-10DC7B84C5FC}" type="presParOf" srcId="{1905D24B-D380-4979-986A-4CC763A3ABBA}" destId="{B0FC6150-7871-48BD-8379-776058563598}" srcOrd="5" destOrd="0" presId="urn:microsoft.com/office/officeart/2005/8/layout/default"/>
    <dgm:cxn modelId="{FE952AD2-EBA2-4830-BEF7-B682A382948F}" type="presParOf" srcId="{1905D24B-D380-4979-986A-4CC763A3ABBA}" destId="{520DD30E-9F5B-4C4A-A5DC-0DF78E4FBA26}" srcOrd="6" destOrd="0" presId="urn:microsoft.com/office/officeart/2005/8/layout/default"/>
    <dgm:cxn modelId="{7A207D38-5A53-4BC7-A4BA-1938462D0D73}" type="presParOf" srcId="{1905D24B-D380-4979-986A-4CC763A3ABBA}" destId="{48F0288F-568A-478A-953B-B2CD8E367952}" srcOrd="7" destOrd="0" presId="urn:microsoft.com/office/officeart/2005/8/layout/default"/>
    <dgm:cxn modelId="{5D010112-5FC8-4B7A-B071-F1E72A08DFCD}" type="presParOf" srcId="{1905D24B-D380-4979-986A-4CC763A3ABBA}" destId="{1C4681E6-90A5-43A5-AF1D-054F12F18D4F}" srcOrd="8" destOrd="0" presId="urn:microsoft.com/office/officeart/2005/8/layout/default"/>
    <dgm:cxn modelId="{48AAEA3F-3147-4F00-AF6F-EB4A9E4FAF36}" type="presParOf" srcId="{1905D24B-D380-4979-986A-4CC763A3ABBA}" destId="{862E3471-0FE7-49B9-AA4E-55C70D4D5C34}" srcOrd="9" destOrd="0" presId="urn:microsoft.com/office/officeart/2005/8/layout/default"/>
    <dgm:cxn modelId="{F039EF32-FEAD-482F-8111-9700C322E776}" type="presParOf" srcId="{1905D24B-D380-4979-986A-4CC763A3ABBA}" destId="{DEA41B82-6E90-4349-AD1B-B9B98F11E069}" srcOrd="10" destOrd="0" presId="urn:microsoft.com/office/officeart/2005/8/layout/default"/>
    <dgm:cxn modelId="{8B4E7A00-9169-401E-9543-07B52186794B}" type="presParOf" srcId="{1905D24B-D380-4979-986A-4CC763A3ABBA}" destId="{55C78CCE-1119-4DCA-A332-4C69EFE995F6}" srcOrd="11" destOrd="0" presId="urn:microsoft.com/office/officeart/2005/8/layout/default"/>
    <dgm:cxn modelId="{473BDC03-8464-4C93-B77C-402F756FC01D}" type="presParOf" srcId="{1905D24B-D380-4979-986A-4CC763A3ABBA}" destId="{04506B76-3E30-4CD8-8F67-F8597089510D}" srcOrd="12" destOrd="0" presId="urn:microsoft.com/office/officeart/2005/8/layout/default"/>
    <dgm:cxn modelId="{0E122081-CD2C-4008-AD14-203E300F2C82}" type="presParOf" srcId="{1905D24B-D380-4979-986A-4CC763A3ABBA}" destId="{74AAAEF3-ECA8-42FF-B263-A626BFD517C0}" srcOrd="13" destOrd="0" presId="urn:microsoft.com/office/officeart/2005/8/layout/default"/>
    <dgm:cxn modelId="{B32F7B8D-55C4-4FA8-B8B3-D6C7ABADEBBD}" type="presParOf" srcId="{1905D24B-D380-4979-986A-4CC763A3ABBA}" destId="{F2CA87C4-7BF9-425D-90B0-5D45FDABD5BF}" srcOrd="14" destOrd="0" presId="urn:microsoft.com/office/officeart/2005/8/layout/default"/>
    <dgm:cxn modelId="{19364D16-9A24-4C27-8525-E507C0C0DFC0}" type="presParOf" srcId="{1905D24B-D380-4979-986A-4CC763A3ABBA}" destId="{4DA554F3-6B5F-42AD-8B24-0E04E3CA08F8}" srcOrd="15" destOrd="0" presId="urn:microsoft.com/office/officeart/2005/8/layout/default"/>
    <dgm:cxn modelId="{26C0643E-5796-45A0-A523-D6750C6E0963}" type="presParOf" srcId="{1905D24B-D380-4979-986A-4CC763A3ABBA}" destId="{07FBD5E6-530E-4CB0-A1D6-755E1DF372B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E75A9-0717-4F97-B20A-B6B672615744}">
      <dsp:nvSpPr>
        <dsp:cNvPr id="0" name=""/>
        <dsp:cNvSpPr/>
      </dsp:nvSpPr>
      <dsp:spPr>
        <a:xfrm>
          <a:off x="40005" y="1356"/>
          <a:ext cx="2260996" cy="1356598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Feature 1</a:t>
          </a:r>
          <a:endParaRPr lang="en-US" sz="4000" kern="1200" dirty="0"/>
        </a:p>
      </dsp:txBody>
      <dsp:txXfrm>
        <a:off x="40005" y="1356"/>
        <a:ext cx="2260996" cy="1356598"/>
      </dsp:txXfrm>
    </dsp:sp>
    <dsp:sp modelId="{4104FE28-4C24-4F96-9F09-CF22C7929C2E}">
      <dsp:nvSpPr>
        <dsp:cNvPr id="0" name=""/>
        <dsp:cNvSpPr/>
      </dsp:nvSpPr>
      <dsp:spPr>
        <a:xfrm>
          <a:off x="2527101" y="1356"/>
          <a:ext cx="2260996" cy="1356598"/>
        </a:xfrm>
        <a:prstGeom prst="rect">
          <a:avLst/>
        </a:prstGeom>
        <a:solidFill>
          <a:schemeClr val="accent1">
            <a:shade val="50000"/>
            <a:hueOff val="173450"/>
            <a:satOff val="-10019"/>
            <a:lumOff val="110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Feature </a:t>
          </a:r>
          <a:endParaRPr lang="en-US" sz="4000" kern="1200" dirty="0"/>
        </a:p>
      </dsp:txBody>
      <dsp:txXfrm>
        <a:off x="2527101" y="1356"/>
        <a:ext cx="2260996" cy="1356598"/>
      </dsp:txXfrm>
    </dsp:sp>
    <dsp:sp modelId="{C2DAFC14-2F54-4DF2-ADD9-B89D5EFF836B}">
      <dsp:nvSpPr>
        <dsp:cNvPr id="0" name=""/>
        <dsp:cNvSpPr/>
      </dsp:nvSpPr>
      <dsp:spPr>
        <a:xfrm>
          <a:off x="5014198" y="1356"/>
          <a:ext cx="2260996" cy="1356598"/>
        </a:xfrm>
        <a:prstGeom prst="rect">
          <a:avLst/>
        </a:prstGeom>
        <a:solidFill>
          <a:schemeClr val="accent1">
            <a:shade val="50000"/>
            <a:hueOff val="346900"/>
            <a:satOff val="-20038"/>
            <a:lumOff val="220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Feature </a:t>
          </a:r>
          <a:endParaRPr lang="en-US" sz="4000" kern="1200" dirty="0"/>
        </a:p>
      </dsp:txBody>
      <dsp:txXfrm>
        <a:off x="5014198" y="1356"/>
        <a:ext cx="2260996" cy="1356598"/>
      </dsp:txXfrm>
    </dsp:sp>
    <dsp:sp modelId="{520DD30E-9F5B-4C4A-A5DC-0DF78E4FBA26}">
      <dsp:nvSpPr>
        <dsp:cNvPr id="0" name=""/>
        <dsp:cNvSpPr/>
      </dsp:nvSpPr>
      <dsp:spPr>
        <a:xfrm>
          <a:off x="40005" y="1584053"/>
          <a:ext cx="2260996" cy="1356598"/>
        </a:xfrm>
        <a:prstGeom prst="rect">
          <a:avLst/>
        </a:prstGeom>
        <a:solidFill>
          <a:schemeClr val="accent1">
            <a:shade val="50000"/>
            <a:hueOff val="520350"/>
            <a:satOff val="-30057"/>
            <a:lumOff val="330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Feature </a:t>
          </a:r>
          <a:endParaRPr lang="en-US" sz="4000" kern="1200" dirty="0"/>
        </a:p>
      </dsp:txBody>
      <dsp:txXfrm>
        <a:off x="40005" y="1584053"/>
        <a:ext cx="2260996" cy="1356598"/>
      </dsp:txXfrm>
    </dsp:sp>
    <dsp:sp modelId="{1C4681E6-90A5-43A5-AF1D-054F12F18D4F}">
      <dsp:nvSpPr>
        <dsp:cNvPr id="0" name=""/>
        <dsp:cNvSpPr/>
      </dsp:nvSpPr>
      <dsp:spPr>
        <a:xfrm>
          <a:off x="2527101" y="1584053"/>
          <a:ext cx="2260996" cy="1356598"/>
        </a:xfrm>
        <a:prstGeom prst="rect">
          <a:avLst/>
        </a:prstGeom>
        <a:solidFill>
          <a:schemeClr val="accent1">
            <a:shade val="50000"/>
            <a:hueOff val="693800"/>
            <a:satOff val="-40076"/>
            <a:lumOff val="440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5Feature </a:t>
          </a:r>
          <a:endParaRPr lang="en-US" sz="4000" kern="1200" dirty="0"/>
        </a:p>
      </dsp:txBody>
      <dsp:txXfrm>
        <a:off x="2527101" y="1584053"/>
        <a:ext cx="2260996" cy="1356598"/>
      </dsp:txXfrm>
    </dsp:sp>
    <dsp:sp modelId="{DEA41B82-6E90-4349-AD1B-B9B98F11E069}">
      <dsp:nvSpPr>
        <dsp:cNvPr id="0" name=""/>
        <dsp:cNvSpPr/>
      </dsp:nvSpPr>
      <dsp:spPr>
        <a:xfrm>
          <a:off x="5014198" y="1584053"/>
          <a:ext cx="2260996" cy="1356598"/>
        </a:xfrm>
        <a:prstGeom prst="rect">
          <a:avLst/>
        </a:prstGeom>
        <a:solidFill>
          <a:schemeClr val="accent1">
            <a:shade val="50000"/>
            <a:hueOff val="693800"/>
            <a:satOff val="-40076"/>
            <a:lumOff val="440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6Feature </a:t>
          </a:r>
          <a:endParaRPr lang="en-US" sz="4000" kern="1200" dirty="0"/>
        </a:p>
      </dsp:txBody>
      <dsp:txXfrm>
        <a:off x="5014198" y="1584053"/>
        <a:ext cx="2260996" cy="1356598"/>
      </dsp:txXfrm>
    </dsp:sp>
    <dsp:sp modelId="{04506B76-3E30-4CD8-8F67-F8597089510D}">
      <dsp:nvSpPr>
        <dsp:cNvPr id="0" name=""/>
        <dsp:cNvSpPr/>
      </dsp:nvSpPr>
      <dsp:spPr>
        <a:xfrm>
          <a:off x="40005" y="3166751"/>
          <a:ext cx="2260996" cy="1356598"/>
        </a:xfrm>
        <a:prstGeom prst="rect">
          <a:avLst/>
        </a:prstGeom>
        <a:solidFill>
          <a:schemeClr val="accent1">
            <a:shade val="50000"/>
            <a:hueOff val="520350"/>
            <a:satOff val="-30057"/>
            <a:lumOff val="330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features</a:t>
          </a:r>
          <a:endParaRPr lang="en-US" sz="4000" kern="1200" dirty="0"/>
        </a:p>
      </dsp:txBody>
      <dsp:txXfrm>
        <a:off x="40005" y="3166751"/>
        <a:ext cx="2260996" cy="1356598"/>
      </dsp:txXfrm>
    </dsp:sp>
    <dsp:sp modelId="{F2CA87C4-7BF9-425D-90B0-5D45FDABD5BF}">
      <dsp:nvSpPr>
        <dsp:cNvPr id="0" name=""/>
        <dsp:cNvSpPr/>
      </dsp:nvSpPr>
      <dsp:spPr>
        <a:xfrm>
          <a:off x="2527101" y="3166751"/>
          <a:ext cx="2260996" cy="1356598"/>
        </a:xfrm>
        <a:prstGeom prst="rect">
          <a:avLst/>
        </a:prstGeom>
        <a:solidFill>
          <a:schemeClr val="accent1">
            <a:shade val="50000"/>
            <a:hueOff val="346900"/>
            <a:satOff val="-20038"/>
            <a:lumOff val="220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text</a:t>
          </a:r>
          <a:endParaRPr lang="en-US" sz="4000" kern="1200" dirty="0"/>
        </a:p>
      </dsp:txBody>
      <dsp:txXfrm>
        <a:off x="2527101" y="3166751"/>
        <a:ext cx="2260996" cy="1356598"/>
      </dsp:txXfrm>
    </dsp:sp>
    <dsp:sp modelId="{07FBD5E6-530E-4CB0-A1D6-755E1DF372B8}">
      <dsp:nvSpPr>
        <dsp:cNvPr id="0" name=""/>
        <dsp:cNvSpPr/>
      </dsp:nvSpPr>
      <dsp:spPr>
        <a:xfrm>
          <a:off x="5014198" y="3166751"/>
          <a:ext cx="2260996" cy="1356598"/>
        </a:xfrm>
        <a:prstGeom prst="rect">
          <a:avLst/>
        </a:prstGeom>
        <a:solidFill>
          <a:schemeClr val="accent1">
            <a:shade val="50000"/>
            <a:hueOff val="173450"/>
            <a:satOff val="-10019"/>
            <a:lumOff val="110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text</a:t>
          </a:r>
        </a:p>
      </dsp:txBody>
      <dsp:txXfrm>
        <a:off x="5014198" y="3166751"/>
        <a:ext cx="2260996" cy="1356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F563-5448-4EAF-8B6F-F9B570758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12E8B-7789-400F-9794-7CF27A2AA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26E30-F0AE-47FF-A275-42A97848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09DCC-A43C-473D-BD5D-7406B17A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97F9-B52C-4F40-9C91-51A5DFF0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7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7DE8-1BD3-42CF-81A9-0711B9CB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E2F5B-28A3-495B-94AE-843A6D8A3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1E3DC-1DD5-4713-8E4B-27B491A1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B2C3D-596A-4FCE-ADA1-34524536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D4FB6-FFC5-42C0-9736-CFDE228E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7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8D389-DEF8-4742-81AD-66F291EE2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AB7D0-AA87-4D80-85B5-0E9D2CE64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42176-7B18-45DA-A582-2E0B93A2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A0D3-490A-4A9C-899F-FA34BE21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123BB-9E7F-4D41-AE39-61C5436F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EA8E-C18A-4B51-B954-2506E80A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D9A7-0600-424F-9140-9DE80DD3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4FD3-55C6-4233-82EC-643EE7C4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2A83-6391-48EF-8111-14D78515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5D32F-22EB-4E1E-8EA4-024C3922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BAA7-B7B1-4D2C-AEFA-7115C75B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74AF7-0457-44D4-8F48-1A145B5B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6E5E1-2EE8-4A7F-BD1C-1E4A830C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053A-5A49-4A71-99DF-7A934D3E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2784E-203B-438F-B2E7-8C78F749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0B98-C86F-4E33-BD52-7D2746AD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B0FC-7A6C-41A0-B600-E03D6F84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2A99C-31D2-4612-9303-7A584F0E6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4365-66B7-4D17-BEA7-76B435D8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59067-E34A-4A43-A50F-0128A4EC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07750-081C-48B8-ACC6-8AA86061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8377-3B8B-4E05-93B2-82018837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40A1D-26F3-406B-84B4-9A54EC9D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849A7-DB99-4271-9E5E-21EC4B196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364E0-0981-4174-AC8C-7B8AFC62E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A8E32-50E2-46E5-A16A-22A64FDAA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340B1-FB27-46EB-AA7B-3BC20D9B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24CC1-C65F-438B-989F-5A5C772A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43C97-0878-443E-8A4A-8784569E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2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68A2-739C-4634-AB65-CA033051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BE235-0A77-4007-8E51-B7533A47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B3B65-5A4F-485C-AD6F-22F53889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B8EDC-7C1E-4067-A419-C5E74435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415F0-37C0-4850-AEDE-601A7B0E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4897F-BA1F-48DA-80F2-5045C65E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5411A-CF7F-4589-A565-3C176BC2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3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511-3DF4-4020-95C4-18FB4783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D04AB-B5D8-4B82-9D73-3EF126AF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E2382-862A-4E2C-9FE8-F0E71D0F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10F6-A697-4C21-A616-70434675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8ADB9-7AD5-48F9-9120-21624D66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C602F-DECC-4B30-A311-A15B0C46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427F-7317-4BE5-8DFC-10DFBFA5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2DDD3-12E2-4156-B6FB-0BA20E00A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4344B-1395-45DF-8273-DCFA24501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8F40F-77BA-4BE7-A1CA-531F21DB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A35F-9558-483A-A635-992D7AE24C3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474DE-98DF-43B9-9D71-67662A2B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7CBB2-B021-4387-B661-E944EBB2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3EF8F-4111-44EE-B1B1-51EDB7D4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2F8FA-F705-444C-B437-AEE644D5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C2B4-1320-4034-BE3C-1E2D3E5C9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0A35F-9558-483A-A635-992D7AE24C3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3CE32-0466-494D-9A5B-22ED39119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22C7-1BE4-4CB3-BA50-A59941435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02A3-540B-47C0-9E60-07C15AED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7.jpeg"/><Relationship Id="rId7" Type="http://schemas.openxmlformats.org/officeDocument/2006/relationships/image" Target="../media/image2.jpeg"/><Relationship Id="rId12" Type="http://schemas.openxmlformats.org/officeDocument/2006/relationships/image" Target="../media/image15.jpeg"/><Relationship Id="rId2" Type="http://schemas.openxmlformats.org/officeDocument/2006/relationships/image" Target="../media/image6.jpe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4.jpeg"/><Relationship Id="rId5" Type="http://schemas.openxmlformats.org/officeDocument/2006/relationships/image" Target="../media/image9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8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2EE555-3ACA-4199-99BB-87FE54C09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BFB4BF-83E9-459B-AA66-C3CE98F00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570220"/>
            <a:ext cx="9416898" cy="472440"/>
          </a:xfrm>
        </p:spPr>
        <p:txBody>
          <a:bodyPr anchor="ctr">
            <a:normAutofit/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6953E-E6B9-4473-A8CE-26AF591A3DD8}"/>
              </a:ext>
            </a:extLst>
          </p:cNvPr>
          <p:cNvSpPr/>
          <p:nvPr/>
        </p:nvSpPr>
        <p:spPr>
          <a:xfrm>
            <a:off x="853111" y="3908131"/>
            <a:ext cx="1379839" cy="137983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0D5448-52B7-401F-ABED-8B85269E5637}"/>
              </a:ext>
            </a:extLst>
          </p:cNvPr>
          <p:cNvSpPr/>
          <p:nvPr/>
        </p:nvSpPr>
        <p:spPr>
          <a:xfrm>
            <a:off x="3692100" y="3926218"/>
            <a:ext cx="1379839" cy="137983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E13C66-89DC-4FE0-86FD-65E9C6BE04E2}"/>
              </a:ext>
            </a:extLst>
          </p:cNvPr>
          <p:cNvSpPr/>
          <p:nvPr/>
        </p:nvSpPr>
        <p:spPr>
          <a:xfrm>
            <a:off x="6579716" y="3914161"/>
            <a:ext cx="1379839" cy="137983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0A389-03AB-4B30-9F27-F0DF0A70DE8A}"/>
              </a:ext>
            </a:extLst>
          </p:cNvPr>
          <p:cNvSpPr/>
          <p:nvPr/>
        </p:nvSpPr>
        <p:spPr>
          <a:xfrm>
            <a:off x="1052945" y="4907933"/>
            <a:ext cx="2687782" cy="26323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51D676-3FC8-4DBC-9CB5-7C2EFDC790F6}"/>
              </a:ext>
            </a:extLst>
          </p:cNvPr>
          <p:cNvSpPr/>
          <p:nvPr/>
        </p:nvSpPr>
        <p:spPr>
          <a:xfrm>
            <a:off x="3692100" y="4907933"/>
            <a:ext cx="2687782" cy="26323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F7A21-610F-487A-A600-078E317B26CF}"/>
              </a:ext>
            </a:extLst>
          </p:cNvPr>
          <p:cNvSpPr/>
          <p:nvPr/>
        </p:nvSpPr>
        <p:spPr>
          <a:xfrm>
            <a:off x="6579716" y="4907933"/>
            <a:ext cx="2687782" cy="26323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java transparent">
            <a:extLst>
              <a:ext uri="{FF2B5EF4-FFF2-40B4-BE49-F238E27FC236}">
                <a16:creationId xmlns:a16="http://schemas.microsoft.com/office/drawing/2014/main" id="{5302CC2A-27EB-4AA2-BF40-8CA2324F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66" y="452003"/>
            <a:ext cx="3261559" cy="326155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jp morgan logo">
            <a:extLst>
              <a:ext uri="{FF2B5EF4-FFF2-40B4-BE49-F238E27FC236}">
                <a16:creationId xmlns:a16="http://schemas.microsoft.com/office/drawing/2014/main" id="{5B537254-EC8D-4A8E-A8AF-00A12521C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84" y="6217278"/>
            <a:ext cx="1985202" cy="4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CCD4B-C97E-4B2D-88DA-C2B9DC50D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5" y="6277826"/>
            <a:ext cx="2611159" cy="31973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87F9F2-E377-41DE-86F1-743D1271034C}"/>
              </a:ext>
            </a:extLst>
          </p:cNvPr>
          <p:cNvCxnSpPr/>
          <p:nvPr/>
        </p:nvCxnSpPr>
        <p:spPr>
          <a:xfrm>
            <a:off x="3740727" y="6175713"/>
            <a:ext cx="0" cy="49630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64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AA099-DFCF-40F0-9DF9-51DCDD3D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5" name="Content Placeholder 4" descr="A close up of an object&#10;&#10;Description generated with high confidence">
            <a:extLst>
              <a:ext uri="{FF2B5EF4-FFF2-40B4-BE49-F238E27FC236}">
                <a16:creationId xmlns:a16="http://schemas.microsoft.com/office/drawing/2014/main" id="{0B43767B-3861-4880-9DCE-DB2297AAE74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95" y="1393371"/>
            <a:ext cx="6760498" cy="45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5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E4BDB-FA27-4988-842A-01323398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What next?  Future plan</a:t>
            </a:r>
          </a:p>
        </p:txBody>
      </p:sp>
      <p:sp>
        <p:nvSpPr>
          <p:cNvPr id="7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345FD299-6018-48DC-881A-D6C7DBFD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0" r="14645" b="2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9A7D-CDC7-43C6-8B31-0179BC81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Plan 1</a:t>
            </a:r>
          </a:p>
          <a:p>
            <a:r>
              <a:rPr lang="en-US" sz="2000">
                <a:solidFill>
                  <a:srgbClr val="000000"/>
                </a:solidFill>
              </a:rPr>
              <a:t>Plan 2</a:t>
            </a:r>
          </a:p>
        </p:txBody>
      </p:sp>
    </p:spTree>
    <p:extLst>
      <p:ext uri="{BB962C8B-B14F-4D97-AF65-F5344CB8AC3E}">
        <p14:creationId xmlns:p14="http://schemas.microsoft.com/office/powerpoint/2010/main" val="105041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5C918-E452-41B9-A5F2-EFA4F929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1B1B1B"/>
                </a:solidFill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0FB3A-C533-4698-B23B-C4973933F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597" y="5121033"/>
            <a:ext cx="9426806" cy="5641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200">
              <a:solidFill>
                <a:srgbClr val="1B1B1B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745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7450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Vote of thanks">
            <a:extLst>
              <a:ext uri="{FF2B5EF4-FFF2-40B4-BE49-F238E27FC236}">
                <a16:creationId xmlns:a16="http://schemas.microsoft.com/office/drawing/2014/main" id="{C34D6FB8-9F9B-4CE6-8C11-FD184C218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7" r="23924" b="-4"/>
          <a:stretch/>
        </p:blipFill>
        <p:spPr bwMode="auto"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D5A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Image result for jp morgan logo">
            <a:extLst>
              <a:ext uri="{FF2B5EF4-FFF2-40B4-BE49-F238E27FC236}">
                <a16:creationId xmlns:a16="http://schemas.microsoft.com/office/drawing/2014/main" id="{C98A6394-6E49-41D6-B142-3B6C32F3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09" y="432059"/>
            <a:ext cx="1985202" cy="4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771955-898D-4E7A-8F45-8EA79F164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10" y="492607"/>
            <a:ext cx="2611159" cy="3197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B1E49D-0FB5-4423-893A-767B43E3FD54}"/>
              </a:ext>
            </a:extLst>
          </p:cNvPr>
          <p:cNvCxnSpPr/>
          <p:nvPr/>
        </p:nvCxnSpPr>
        <p:spPr>
          <a:xfrm>
            <a:off x="6054852" y="390494"/>
            <a:ext cx="0" cy="49630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6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AA1F23-D93E-4FD5-BA41-4F3886F66506}"/>
              </a:ext>
            </a:extLst>
          </p:cNvPr>
          <p:cNvSpPr/>
          <p:nvPr/>
        </p:nvSpPr>
        <p:spPr>
          <a:xfrm>
            <a:off x="783838" y="2739080"/>
            <a:ext cx="1379839" cy="13798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ABC84-F58D-4185-B0BE-7C1096691004}"/>
              </a:ext>
            </a:extLst>
          </p:cNvPr>
          <p:cNvSpPr/>
          <p:nvPr/>
        </p:nvSpPr>
        <p:spPr>
          <a:xfrm>
            <a:off x="2349401" y="2739080"/>
            <a:ext cx="1379839" cy="137983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1F7CF0-A2D7-4EA0-ADF4-912A096FDC85}"/>
              </a:ext>
            </a:extLst>
          </p:cNvPr>
          <p:cNvSpPr/>
          <p:nvPr/>
        </p:nvSpPr>
        <p:spPr>
          <a:xfrm>
            <a:off x="3933993" y="2739080"/>
            <a:ext cx="1379839" cy="137983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07426-59BD-40CF-9B1E-DBD71CFB9DD7}"/>
              </a:ext>
            </a:extLst>
          </p:cNvPr>
          <p:cNvSpPr/>
          <p:nvPr/>
        </p:nvSpPr>
        <p:spPr>
          <a:xfrm>
            <a:off x="5498331" y="2739080"/>
            <a:ext cx="1379839" cy="137983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A960AE-B914-4E63-843C-726E25D849E0}"/>
              </a:ext>
            </a:extLst>
          </p:cNvPr>
          <p:cNvSpPr/>
          <p:nvPr/>
        </p:nvSpPr>
        <p:spPr>
          <a:xfrm>
            <a:off x="7062669" y="2739080"/>
            <a:ext cx="1379839" cy="1379839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CFB1AE-B46D-45E0-94F3-AECAA7263D7B}"/>
              </a:ext>
            </a:extLst>
          </p:cNvPr>
          <p:cNvSpPr/>
          <p:nvPr/>
        </p:nvSpPr>
        <p:spPr>
          <a:xfrm>
            <a:off x="797692" y="1145807"/>
            <a:ext cx="1379839" cy="1379839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391BDD-F07B-4C67-9224-9651E39ECBE6}"/>
              </a:ext>
            </a:extLst>
          </p:cNvPr>
          <p:cNvSpPr/>
          <p:nvPr/>
        </p:nvSpPr>
        <p:spPr>
          <a:xfrm>
            <a:off x="2363255" y="1145807"/>
            <a:ext cx="1379839" cy="1379839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C405D-9E93-479A-A34D-E0840ED42DAC}"/>
              </a:ext>
            </a:extLst>
          </p:cNvPr>
          <p:cNvSpPr/>
          <p:nvPr/>
        </p:nvSpPr>
        <p:spPr>
          <a:xfrm>
            <a:off x="3947847" y="1145807"/>
            <a:ext cx="1379839" cy="1379839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09607D-1C76-4A19-B710-14FE5FDA7988}"/>
              </a:ext>
            </a:extLst>
          </p:cNvPr>
          <p:cNvSpPr/>
          <p:nvPr/>
        </p:nvSpPr>
        <p:spPr>
          <a:xfrm>
            <a:off x="5512185" y="1145807"/>
            <a:ext cx="1379839" cy="1379839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43DC7D-D671-4514-9C81-8BFE5BD7E529}"/>
              </a:ext>
            </a:extLst>
          </p:cNvPr>
          <p:cNvSpPr/>
          <p:nvPr/>
        </p:nvSpPr>
        <p:spPr>
          <a:xfrm>
            <a:off x="7076523" y="1145807"/>
            <a:ext cx="1379839" cy="1379839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10BA39-73DD-4B1E-BAFA-4A2874238410}"/>
              </a:ext>
            </a:extLst>
          </p:cNvPr>
          <p:cNvSpPr/>
          <p:nvPr/>
        </p:nvSpPr>
        <p:spPr>
          <a:xfrm>
            <a:off x="783838" y="4332354"/>
            <a:ext cx="1379839" cy="1379839"/>
          </a:xfrm>
          <a:prstGeom prst="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EFE60D-70DC-4A1F-B1B2-CF4701557B76}"/>
              </a:ext>
            </a:extLst>
          </p:cNvPr>
          <p:cNvSpPr/>
          <p:nvPr/>
        </p:nvSpPr>
        <p:spPr>
          <a:xfrm>
            <a:off x="2349401" y="4332354"/>
            <a:ext cx="1379839" cy="1379839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9F751B-50F2-4F3D-8906-7399F93F5988}"/>
              </a:ext>
            </a:extLst>
          </p:cNvPr>
          <p:cNvSpPr/>
          <p:nvPr/>
        </p:nvSpPr>
        <p:spPr>
          <a:xfrm>
            <a:off x="3933993" y="4332354"/>
            <a:ext cx="1379839" cy="1379839"/>
          </a:xfrm>
          <a:prstGeom prst="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EE4A63-195E-4F13-8952-73A7C7A166F6}"/>
              </a:ext>
            </a:extLst>
          </p:cNvPr>
          <p:cNvSpPr/>
          <p:nvPr/>
        </p:nvSpPr>
        <p:spPr>
          <a:xfrm>
            <a:off x="5498331" y="4332354"/>
            <a:ext cx="1379839" cy="1379839"/>
          </a:xfrm>
          <a:prstGeom prst="rect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CE994F-D446-480C-830E-2B479874648A}"/>
              </a:ext>
            </a:extLst>
          </p:cNvPr>
          <p:cNvSpPr/>
          <p:nvPr/>
        </p:nvSpPr>
        <p:spPr>
          <a:xfrm>
            <a:off x="7062669" y="4332354"/>
            <a:ext cx="1379839" cy="1379839"/>
          </a:xfrm>
          <a:prstGeom prst="rect">
            <a:avLst/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9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71D7C-99F9-4A30-B5A2-A2988F09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DB89-D0C0-4AD8-941E-BFC9D031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6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30992ED3-FA99-4FAD-A3CA-2B9B3BB8B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643467"/>
            <a:ext cx="3424430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51DFF-88F9-40A2-A6C3-5114BA10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458" y="996950"/>
            <a:ext cx="2969342" cy="502849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 diagrams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EBD4ECD-2EE9-420E-9D44-D45149D5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39" y="5200174"/>
            <a:ext cx="6930352" cy="101435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341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30992ED3-FA99-4FAD-A3CA-2B9B3BB8B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643467"/>
            <a:ext cx="3424430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51DFF-88F9-40A2-A6C3-5114BA10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458" y="996950"/>
            <a:ext cx="2969342" cy="502849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Swim lane activity diagram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EBD4ECD-2EE9-420E-9D44-D45149D5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39" y="5200174"/>
            <a:ext cx="6930352" cy="101435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86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6C33C2-EC09-4F45-A2C8-AC9A692B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Assumptions and Scope of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3A2F-B4A9-4593-AC58-5C5AD66E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0152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BA7D0-9BCC-43DA-AA1B-7B887E46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000000"/>
                </a:solidFill>
              </a:rPr>
              <a:t>Technologies, tools, frameworks with versions used in the project</a:t>
            </a:r>
          </a:p>
        </p:txBody>
      </p:sp>
      <p:sp>
        <p:nvSpPr>
          <p:cNvPr id="2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Gears">
            <a:extLst>
              <a:ext uri="{FF2B5EF4-FFF2-40B4-BE49-F238E27FC236}">
                <a16:creationId xmlns:a16="http://schemas.microsoft.com/office/drawing/2014/main" id="{AB50267D-C728-4E8B-B0D3-A745AA062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A055-ED20-46A5-B19C-8C9ABE0D7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4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E8C48-75FF-4B7B-8956-0B000A5C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Salient features of the project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7FA9842-EEDC-4B43-ABE3-A18B3F952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682396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82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AA099-DFCF-40F0-9DF9-51DCDD3D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architecture</a:t>
            </a:r>
          </a:p>
        </p:txBody>
      </p:sp>
      <p:pic>
        <p:nvPicPr>
          <p:cNvPr id="5" name="Content Placeholder 4" descr="A close up of an object&#10;&#10;Description generated with high confidence">
            <a:extLst>
              <a:ext uri="{FF2B5EF4-FFF2-40B4-BE49-F238E27FC236}">
                <a16:creationId xmlns:a16="http://schemas.microsoft.com/office/drawing/2014/main" id="{0B43767B-3861-4880-9DCE-DB2297AAE74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95" y="1393371"/>
            <a:ext cx="6760498" cy="45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1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</TotalTime>
  <Words>55</Words>
  <Application>Microsoft Office PowerPoint</Application>
  <PresentationFormat>Widescreen</PresentationFormat>
  <Paragraphs>21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Problem Statement</vt:lpstr>
      <vt:lpstr>Use case diagrams</vt:lpstr>
      <vt:lpstr>Swim lane activity diagram</vt:lpstr>
      <vt:lpstr>Assumptions and Scope of project </vt:lpstr>
      <vt:lpstr>Technologies, tools, frameworks with versions used in the project</vt:lpstr>
      <vt:lpstr>Salient features of the project</vt:lpstr>
      <vt:lpstr>Application architecture</vt:lpstr>
      <vt:lpstr>Class Diagram</vt:lpstr>
      <vt:lpstr>What next?  Future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Corriea</dc:creator>
  <cp:lastModifiedBy>omprakash pandey</cp:lastModifiedBy>
  <cp:revision>13</cp:revision>
  <dcterms:created xsi:type="dcterms:W3CDTF">2019-01-08T03:40:34Z</dcterms:created>
  <dcterms:modified xsi:type="dcterms:W3CDTF">2019-01-09T14:58:57Z</dcterms:modified>
</cp:coreProperties>
</file>