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1" r:id="rId3"/>
    <p:sldId id="259" r:id="rId4"/>
    <p:sldId id="269" r:id="rId5"/>
    <p:sldId id="267" r:id="rId6"/>
    <p:sldId id="263" r:id="rId7"/>
    <p:sldId id="272" r:id="rId8"/>
    <p:sldId id="264" r:id="rId9"/>
    <p:sldId id="266" r:id="rId10"/>
    <p:sldId id="268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805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2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7D0D47-941A-4E90-A8C9-1BC23F98B0E9}" type="doc">
      <dgm:prSet loTypeId="urn:microsoft.com/office/officeart/2005/8/layout/default" loCatId="list" qsTypeId="urn:microsoft.com/office/officeart/2005/8/quickstyle/simple2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0FC1267D-774B-4178-91D0-53287F02507D}">
      <dgm:prSet/>
      <dgm:spPr/>
      <dgm:t>
        <a:bodyPr/>
        <a:lstStyle/>
        <a:p>
          <a:r>
            <a:rPr lang="en-US" dirty="0" smtClean="0"/>
            <a:t>Multi Role</a:t>
          </a:r>
        </a:p>
        <a:p>
          <a:r>
            <a:rPr lang="en-US" dirty="0" smtClean="0"/>
            <a:t>Authentication</a:t>
          </a:r>
          <a:endParaRPr lang="en-US" dirty="0"/>
        </a:p>
      </dgm:t>
    </dgm:pt>
    <dgm:pt modelId="{D86E059E-3AB6-428A-9B79-1722D1B6EF62}" type="parTrans" cxnId="{545173DF-3F81-40B1-9D9D-55A5C269E023}">
      <dgm:prSet/>
      <dgm:spPr/>
      <dgm:t>
        <a:bodyPr/>
        <a:lstStyle/>
        <a:p>
          <a:endParaRPr lang="en-US"/>
        </a:p>
      </dgm:t>
    </dgm:pt>
    <dgm:pt modelId="{9296892A-5C46-4167-B5DE-6B34F30DE6DF}" type="sibTrans" cxnId="{545173DF-3F81-40B1-9D9D-55A5C269E023}">
      <dgm:prSet/>
      <dgm:spPr/>
      <dgm:t>
        <a:bodyPr/>
        <a:lstStyle/>
        <a:p>
          <a:endParaRPr lang="en-US"/>
        </a:p>
      </dgm:t>
    </dgm:pt>
    <dgm:pt modelId="{6C9D3587-1DD3-4CC3-9F6C-75EAF8711D10}">
      <dgm:prSet/>
      <dgm:spPr/>
      <dgm:t>
        <a:bodyPr/>
        <a:lstStyle/>
        <a:p>
          <a:r>
            <a:rPr lang="en-US" dirty="0" smtClean="0"/>
            <a:t>Real time User Name Validation	</a:t>
          </a:r>
          <a:endParaRPr lang="en-US" dirty="0"/>
        </a:p>
      </dgm:t>
    </dgm:pt>
    <dgm:pt modelId="{306DA544-AE38-424C-B452-E75542B6930A}" type="parTrans" cxnId="{28B5B00C-93BF-4CDE-BB2B-3156F485DAA3}">
      <dgm:prSet/>
      <dgm:spPr/>
      <dgm:t>
        <a:bodyPr/>
        <a:lstStyle/>
        <a:p>
          <a:endParaRPr lang="en-US"/>
        </a:p>
      </dgm:t>
    </dgm:pt>
    <dgm:pt modelId="{C54FE8BE-2C70-4D85-9DDE-FCBBBCDBC5A3}" type="sibTrans" cxnId="{28B5B00C-93BF-4CDE-BB2B-3156F485DAA3}">
      <dgm:prSet/>
      <dgm:spPr/>
      <dgm:t>
        <a:bodyPr/>
        <a:lstStyle/>
        <a:p>
          <a:endParaRPr lang="en-US"/>
        </a:p>
      </dgm:t>
    </dgm:pt>
    <dgm:pt modelId="{9EAD06F8-FABE-43D5-919E-A10C347A0BB3}">
      <dgm:prSet/>
      <dgm:spPr/>
      <dgm:t>
        <a:bodyPr/>
        <a:lstStyle/>
        <a:p>
          <a:r>
            <a:rPr lang="en-US" dirty="0" smtClean="0"/>
            <a:t>Multi-Page form Submission</a:t>
          </a:r>
          <a:endParaRPr lang="en-US" dirty="0"/>
        </a:p>
      </dgm:t>
    </dgm:pt>
    <dgm:pt modelId="{11B47052-1EE3-40F8-A745-F978F529D30A}" type="parTrans" cxnId="{5DBF5A53-DEF5-4776-9774-5595AB746EE0}">
      <dgm:prSet/>
      <dgm:spPr/>
      <dgm:t>
        <a:bodyPr/>
        <a:lstStyle/>
        <a:p>
          <a:endParaRPr lang="en-US"/>
        </a:p>
      </dgm:t>
    </dgm:pt>
    <dgm:pt modelId="{DEA2219B-A436-4D5F-87CE-C26D3B3FCD7A}" type="sibTrans" cxnId="{5DBF5A53-DEF5-4776-9774-5595AB746EE0}">
      <dgm:prSet/>
      <dgm:spPr/>
      <dgm:t>
        <a:bodyPr/>
        <a:lstStyle/>
        <a:p>
          <a:endParaRPr lang="en-US"/>
        </a:p>
      </dgm:t>
    </dgm:pt>
    <dgm:pt modelId="{BD4F5DE4-1CB7-4AE6-9F54-C8E00A659DFE}">
      <dgm:prSet/>
      <dgm:spPr/>
      <dgm:t>
        <a:bodyPr/>
        <a:lstStyle/>
        <a:p>
          <a:r>
            <a:rPr lang="en-US" dirty="0" smtClean="0"/>
            <a:t>Multiple Menu Display</a:t>
          </a:r>
          <a:endParaRPr lang="en-US" dirty="0"/>
        </a:p>
      </dgm:t>
    </dgm:pt>
    <dgm:pt modelId="{2D4B59F1-2499-4514-AF91-E94D60EF9B21}" type="parTrans" cxnId="{99E565EA-907E-4C33-ACAF-89EE466F63C0}">
      <dgm:prSet/>
      <dgm:spPr/>
      <dgm:t>
        <a:bodyPr/>
        <a:lstStyle/>
        <a:p>
          <a:endParaRPr lang="en-US"/>
        </a:p>
      </dgm:t>
    </dgm:pt>
    <dgm:pt modelId="{1F75260A-6106-4F94-9F12-8611EF55389F}" type="sibTrans" cxnId="{99E565EA-907E-4C33-ACAF-89EE466F63C0}">
      <dgm:prSet/>
      <dgm:spPr/>
      <dgm:t>
        <a:bodyPr/>
        <a:lstStyle/>
        <a:p>
          <a:endParaRPr lang="en-US"/>
        </a:p>
      </dgm:t>
    </dgm:pt>
    <dgm:pt modelId="{65D476E5-9F40-4D58-8999-B602D1EC245E}">
      <dgm:prSet/>
      <dgm:spPr/>
      <dgm:t>
        <a:bodyPr/>
        <a:lstStyle/>
        <a:p>
          <a:r>
            <a:rPr lang="en-US" dirty="0" smtClean="0"/>
            <a:t>Client –Side Validation</a:t>
          </a:r>
          <a:endParaRPr lang="en-US" dirty="0"/>
        </a:p>
      </dgm:t>
    </dgm:pt>
    <dgm:pt modelId="{9319B468-6782-45A8-9D6B-2194444F47B2}" type="parTrans" cxnId="{3B53D00B-7A41-4E41-89A3-CE90BEF64EEC}">
      <dgm:prSet/>
      <dgm:spPr/>
      <dgm:t>
        <a:bodyPr/>
        <a:lstStyle/>
        <a:p>
          <a:endParaRPr lang="en-US"/>
        </a:p>
      </dgm:t>
    </dgm:pt>
    <dgm:pt modelId="{6D559A66-CECD-4E3B-ABB9-E739F0E85395}" type="sibTrans" cxnId="{3B53D00B-7A41-4E41-89A3-CE90BEF64EEC}">
      <dgm:prSet/>
      <dgm:spPr/>
      <dgm:t>
        <a:bodyPr/>
        <a:lstStyle/>
        <a:p>
          <a:endParaRPr lang="en-US"/>
        </a:p>
      </dgm:t>
    </dgm:pt>
    <dgm:pt modelId="{FF72C88A-278C-4B02-B8C4-671CCB385E6D}">
      <dgm:prSet/>
      <dgm:spPr/>
      <dgm:t>
        <a:bodyPr/>
        <a:lstStyle/>
        <a:p>
          <a:r>
            <a:rPr lang="en-US" dirty="0" smtClean="0"/>
            <a:t>Web Storage</a:t>
          </a:r>
          <a:endParaRPr lang="en-US" dirty="0"/>
        </a:p>
      </dgm:t>
    </dgm:pt>
    <dgm:pt modelId="{4D174A56-0E4C-4DCA-B58A-555092290D38}" type="parTrans" cxnId="{FA2D341D-3FBD-4444-A83C-82BB09121398}">
      <dgm:prSet/>
      <dgm:spPr/>
      <dgm:t>
        <a:bodyPr/>
        <a:lstStyle/>
        <a:p>
          <a:endParaRPr lang="en-US"/>
        </a:p>
      </dgm:t>
    </dgm:pt>
    <dgm:pt modelId="{E033CE26-BA6D-4176-B886-530EF8A74512}" type="sibTrans" cxnId="{FA2D341D-3FBD-4444-A83C-82BB09121398}">
      <dgm:prSet/>
      <dgm:spPr/>
      <dgm:t>
        <a:bodyPr/>
        <a:lstStyle/>
        <a:p>
          <a:endParaRPr lang="en-US"/>
        </a:p>
      </dgm:t>
    </dgm:pt>
    <dgm:pt modelId="{1905D24B-D380-4979-986A-4CC763A3ABBA}" type="pres">
      <dgm:prSet presAssocID="{DA7D0D47-941A-4E90-A8C9-1BC23F98B0E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37E75A9-0717-4F97-B20A-B6B672615744}" type="pres">
      <dgm:prSet presAssocID="{0FC1267D-774B-4178-91D0-53287F02507D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52C673-ED4A-449F-90F9-F24FD8C0ABDC}" type="pres">
      <dgm:prSet presAssocID="{9296892A-5C46-4167-B5DE-6B34F30DE6DF}" presName="sibTrans" presStyleCnt="0"/>
      <dgm:spPr/>
    </dgm:pt>
    <dgm:pt modelId="{4104FE28-4C24-4F96-9F09-CF22C7929C2E}" type="pres">
      <dgm:prSet presAssocID="{6C9D3587-1DD3-4CC3-9F6C-75EAF8711D10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602C76-0FB4-480D-BB07-7F7772DB9BC4}" type="pres">
      <dgm:prSet presAssocID="{C54FE8BE-2C70-4D85-9DDE-FCBBBCDBC5A3}" presName="sibTrans" presStyleCnt="0"/>
      <dgm:spPr/>
    </dgm:pt>
    <dgm:pt modelId="{1C4681E6-90A5-43A5-AF1D-054F12F18D4F}" type="pres">
      <dgm:prSet presAssocID="{9EAD06F8-FABE-43D5-919E-A10C347A0BB3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2E3471-0FE7-49B9-AA4E-55C70D4D5C34}" type="pres">
      <dgm:prSet presAssocID="{DEA2219B-A436-4D5F-87CE-C26D3B3FCD7A}" presName="sibTrans" presStyleCnt="0"/>
      <dgm:spPr/>
    </dgm:pt>
    <dgm:pt modelId="{DEA41B82-6E90-4349-AD1B-B9B98F11E069}" type="pres">
      <dgm:prSet presAssocID="{BD4F5DE4-1CB7-4AE6-9F54-C8E00A659DFE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C78CCE-1119-4DCA-A332-4C69EFE995F6}" type="pres">
      <dgm:prSet presAssocID="{1F75260A-6106-4F94-9F12-8611EF55389F}" presName="sibTrans" presStyleCnt="0"/>
      <dgm:spPr/>
    </dgm:pt>
    <dgm:pt modelId="{04506B76-3E30-4CD8-8F67-F8597089510D}" type="pres">
      <dgm:prSet presAssocID="{65D476E5-9F40-4D58-8999-B602D1EC245E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AAAEF3-ECA8-42FF-B263-A626BFD517C0}" type="pres">
      <dgm:prSet presAssocID="{6D559A66-CECD-4E3B-ABB9-E739F0E85395}" presName="sibTrans" presStyleCnt="0"/>
      <dgm:spPr/>
    </dgm:pt>
    <dgm:pt modelId="{9097EFDA-6B41-4DB3-8DA3-85A51251F419}" type="pres">
      <dgm:prSet presAssocID="{FF72C88A-278C-4B02-B8C4-671CCB385E6D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DBF5A53-DEF5-4776-9774-5595AB746EE0}" srcId="{DA7D0D47-941A-4E90-A8C9-1BC23F98B0E9}" destId="{9EAD06F8-FABE-43D5-919E-A10C347A0BB3}" srcOrd="2" destOrd="0" parTransId="{11B47052-1EE3-40F8-A745-F978F529D30A}" sibTransId="{DEA2219B-A436-4D5F-87CE-C26D3B3FCD7A}"/>
    <dgm:cxn modelId="{545173DF-3F81-40B1-9D9D-55A5C269E023}" srcId="{DA7D0D47-941A-4E90-A8C9-1BC23F98B0E9}" destId="{0FC1267D-774B-4178-91D0-53287F02507D}" srcOrd="0" destOrd="0" parTransId="{D86E059E-3AB6-428A-9B79-1722D1B6EF62}" sibTransId="{9296892A-5C46-4167-B5DE-6B34F30DE6DF}"/>
    <dgm:cxn modelId="{3B53D00B-7A41-4E41-89A3-CE90BEF64EEC}" srcId="{DA7D0D47-941A-4E90-A8C9-1BC23F98B0E9}" destId="{65D476E5-9F40-4D58-8999-B602D1EC245E}" srcOrd="4" destOrd="0" parTransId="{9319B468-6782-45A8-9D6B-2194444F47B2}" sibTransId="{6D559A66-CECD-4E3B-ABB9-E739F0E85395}"/>
    <dgm:cxn modelId="{F6C34E44-E994-48D1-810D-8B52EF157C29}" type="presOf" srcId="{FF72C88A-278C-4B02-B8C4-671CCB385E6D}" destId="{9097EFDA-6B41-4DB3-8DA3-85A51251F419}" srcOrd="0" destOrd="0" presId="urn:microsoft.com/office/officeart/2005/8/layout/default"/>
    <dgm:cxn modelId="{82ECDEF1-1700-4CA2-B2F8-ADE186F097C4}" type="presOf" srcId="{BD4F5DE4-1CB7-4AE6-9F54-C8E00A659DFE}" destId="{DEA41B82-6E90-4349-AD1B-B9B98F11E069}" srcOrd="0" destOrd="0" presId="urn:microsoft.com/office/officeart/2005/8/layout/default"/>
    <dgm:cxn modelId="{C2A799F9-0F93-49DD-9204-07AD1013C847}" type="presOf" srcId="{65D476E5-9F40-4D58-8999-B602D1EC245E}" destId="{04506B76-3E30-4CD8-8F67-F8597089510D}" srcOrd="0" destOrd="0" presId="urn:microsoft.com/office/officeart/2005/8/layout/default"/>
    <dgm:cxn modelId="{783DEDDE-6C64-41C9-B049-2E5EBFAB05FE}" type="presOf" srcId="{6C9D3587-1DD3-4CC3-9F6C-75EAF8711D10}" destId="{4104FE28-4C24-4F96-9F09-CF22C7929C2E}" srcOrd="0" destOrd="0" presId="urn:microsoft.com/office/officeart/2005/8/layout/default"/>
    <dgm:cxn modelId="{D8FBF167-0BE6-46B1-B1AC-B89EF22040F0}" type="presOf" srcId="{9EAD06F8-FABE-43D5-919E-A10C347A0BB3}" destId="{1C4681E6-90A5-43A5-AF1D-054F12F18D4F}" srcOrd="0" destOrd="0" presId="urn:microsoft.com/office/officeart/2005/8/layout/default"/>
    <dgm:cxn modelId="{99E565EA-907E-4C33-ACAF-89EE466F63C0}" srcId="{DA7D0D47-941A-4E90-A8C9-1BC23F98B0E9}" destId="{BD4F5DE4-1CB7-4AE6-9F54-C8E00A659DFE}" srcOrd="3" destOrd="0" parTransId="{2D4B59F1-2499-4514-AF91-E94D60EF9B21}" sibTransId="{1F75260A-6106-4F94-9F12-8611EF55389F}"/>
    <dgm:cxn modelId="{28B5B00C-93BF-4CDE-BB2B-3156F485DAA3}" srcId="{DA7D0D47-941A-4E90-A8C9-1BC23F98B0E9}" destId="{6C9D3587-1DD3-4CC3-9F6C-75EAF8711D10}" srcOrd="1" destOrd="0" parTransId="{306DA544-AE38-424C-B452-E75542B6930A}" sibTransId="{C54FE8BE-2C70-4D85-9DDE-FCBBBCDBC5A3}"/>
    <dgm:cxn modelId="{FED695FB-F8DE-4520-9C2B-8EECF8651598}" type="presOf" srcId="{0FC1267D-774B-4178-91D0-53287F02507D}" destId="{C37E75A9-0717-4F97-B20A-B6B672615744}" srcOrd="0" destOrd="0" presId="urn:microsoft.com/office/officeart/2005/8/layout/default"/>
    <dgm:cxn modelId="{FA2D341D-3FBD-4444-A83C-82BB09121398}" srcId="{DA7D0D47-941A-4E90-A8C9-1BC23F98B0E9}" destId="{FF72C88A-278C-4B02-B8C4-671CCB385E6D}" srcOrd="5" destOrd="0" parTransId="{4D174A56-0E4C-4DCA-B58A-555092290D38}" sibTransId="{E033CE26-BA6D-4176-B886-530EF8A74512}"/>
    <dgm:cxn modelId="{72A2290D-34F4-4EE1-8F2A-97C6BDE56382}" type="presOf" srcId="{DA7D0D47-941A-4E90-A8C9-1BC23F98B0E9}" destId="{1905D24B-D380-4979-986A-4CC763A3ABBA}" srcOrd="0" destOrd="0" presId="urn:microsoft.com/office/officeart/2005/8/layout/default"/>
    <dgm:cxn modelId="{0979B354-14CA-4FCC-9046-1F7399A57060}" type="presParOf" srcId="{1905D24B-D380-4979-986A-4CC763A3ABBA}" destId="{C37E75A9-0717-4F97-B20A-B6B672615744}" srcOrd="0" destOrd="0" presId="urn:microsoft.com/office/officeart/2005/8/layout/default"/>
    <dgm:cxn modelId="{93C36435-5953-4F0F-A09F-978B1AFD538A}" type="presParOf" srcId="{1905D24B-D380-4979-986A-4CC763A3ABBA}" destId="{8352C673-ED4A-449F-90F9-F24FD8C0ABDC}" srcOrd="1" destOrd="0" presId="urn:microsoft.com/office/officeart/2005/8/layout/default"/>
    <dgm:cxn modelId="{DDB4372C-8BB4-4294-A5EA-E65E8732BB2C}" type="presParOf" srcId="{1905D24B-D380-4979-986A-4CC763A3ABBA}" destId="{4104FE28-4C24-4F96-9F09-CF22C7929C2E}" srcOrd="2" destOrd="0" presId="urn:microsoft.com/office/officeart/2005/8/layout/default"/>
    <dgm:cxn modelId="{964C5A11-9479-489E-836A-80656A30A815}" type="presParOf" srcId="{1905D24B-D380-4979-986A-4CC763A3ABBA}" destId="{EE602C76-0FB4-480D-BB07-7F7772DB9BC4}" srcOrd="3" destOrd="0" presId="urn:microsoft.com/office/officeart/2005/8/layout/default"/>
    <dgm:cxn modelId="{5D010112-5FC8-4B7A-B071-F1E72A08DFCD}" type="presParOf" srcId="{1905D24B-D380-4979-986A-4CC763A3ABBA}" destId="{1C4681E6-90A5-43A5-AF1D-054F12F18D4F}" srcOrd="4" destOrd="0" presId="urn:microsoft.com/office/officeart/2005/8/layout/default"/>
    <dgm:cxn modelId="{48AAEA3F-3147-4F00-AF6F-EB4A9E4FAF36}" type="presParOf" srcId="{1905D24B-D380-4979-986A-4CC763A3ABBA}" destId="{862E3471-0FE7-49B9-AA4E-55C70D4D5C34}" srcOrd="5" destOrd="0" presId="urn:microsoft.com/office/officeart/2005/8/layout/default"/>
    <dgm:cxn modelId="{F039EF32-FEAD-482F-8111-9700C322E776}" type="presParOf" srcId="{1905D24B-D380-4979-986A-4CC763A3ABBA}" destId="{DEA41B82-6E90-4349-AD1B-B9B98F11E069}" srcOrd="6" destOrd="0" presId="urn:microsoft.com/office/officeart/2005/8/layout/default"/>
    <dgm:cxn modelId="{8B4E7A00-9169-401E-9543-07B52186794B}" type="presParOf" srcId="{1905D24B-D380-4979-986A-4CC763A3ABBA}" destId="{55C78CCE-1119-4DCA-A332-4C69EFE995F6}" srcOrd="7" destOrd="0" presId="urn:microsoft.com/office/officeart/2005/8/layout/default"/>
    <dgm:cxn modelId="{473BDC03-8464-4C93-B77C-402F756FC01D}" type="presParOf" srcId="{1905D24B-D380-4979-986A-4CC763A3ABBA}" destId="{04506B76-3E30-4CD8-8F67-F8597089510D}" srcOrd="8" destOrd="0" presId="urn:microsoft.com/office/officeart/2005/8/layout/default"/>
    <dgm:cxn modelId="{0E122081-CD2C-4008-AD14-203E300F2C82}" type="presParOf" srcId="{1905D24B-D380-4979-986A-4CC763A3ABBA}" destId="{74AAAEF3-ECA8-42FF-B263-A626BFD517C0}" srcOrd="9" destOrd="0" presId="urn:microsoft.com/office/officeart/2005/8/layout/default"/>
    <dgm:cxn modelId="{26CEA7E7-5935-40AD-9D65-65AE9EC993BD}" type="presParOf" srcId="{1905D24B-D380-4979-986A-4CC763A3ABBA}" destId="{9097EFDA-6B41-4DB3-8DA3-85A51251F419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7E75A9-0717-4F97-B20A-B6B672615744}">
      <dsp:nvSpPr>
        <dsp:cNvPr id="0" name=""/>
        <dsp:cNvSpPr/>
      </dsp:nvSpPr>
      <dsp:spPr>
        <a:xfrm>
          <a:off x="0" y="776453"/>
          <a:ext cx="2285999" cy="1371599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Multi Role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Authentication</a:t>
          </a:r>
          <a:endParaRPr lang="en-US" sz="2400" kern="1200" dirty="0"/>
        </a:p>
      </dsp:txBody>
      <dsp:txXfrm>
        <a:off x="0" y="776453"/>
        <a:ext cx="2285999" cy="1371599"/>
      </dsp:txXfrm>
    </dsp:sp>
    <dsp:sp modelId="{4104FE28-4C24-4F96-9F09-CF22C7929C2E}">
      <dsp:nvSpPr>
        <dsp:cNvPr id="0" name=""/>
        <dsp:cNvSpPr/>
      </dsp:nvSpPr>
      <dsp:spPr>
        <a:xfrm>
          <a:off x="2514600" y="776453"/>
          <a:ext cx="2285999" cy="1371599"/>
        </a:xfrm>
        <a:prstGeom prst="rect">
          <a:avLst/>
        </a:prstGeom>
        <a:solidFill>
          <a:schemeClr val="accent1">
            <a:shade val="50000"/>
            <a:hueOff val="260175"/>
            <a:satOff val="-15029"/>
            <a:lumOff val="1651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Real time User Name Validation	</a:t>
          </a:r>
          <a:endParaRPr lang="en-US" sz="2400" kern="1200" dirty="0"/>
        </a:p>
      </dsp:txBody>
      <dsp:txXfrm>
        <a:off x="2514600" y="776453"/>
        <a:ext cx="2285999" cy="1371599"/>
      </dsp:txXfrm>
    </dsp:sp>
    <dsp:sp modelId="{1C4681E6-90A5-43A5-AF1D-054F12F18D4F}">
      <dsp:nvSpPr>
        <dsp:cNvPr id="0" name=""/>
        <dsp:cNvSpPr/>
      </dsp:nvSpPr>
      <dsp:spPr>
        <a:xfrm>
          <a:off x="5029199" y="776453"/>
          <a:ext cx="2285999" cy="1371599"/>
        </a:xfrm>
        <a:prstGeom prst="rect">
          <a:avLst/>
        </a:prstGeom>
        <a:solidFill>
          <a:schemeClr val="accent1">
            <a:shade val="50000"/>
            <a:hueOff val="520350"/>
            <a:satOff val="-30057"/>
            <a:lumOff val="3302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Multi-Page form Submission</a:t>
          </a:r>
          <a:endParaRPr lang="en-US" sz="2400" kern="1200" dirty="0"/>
        </a:p>
      </dsp:txBody>
      <dsp:txXfrm>
        <a:off x="5029199" y="776453"/>
        <a:ext cx="2285999" cy="1371599"/>
      </dsp:txXfrm>
    </dsp:sp>
    <dsp:sp modelId="{DEA41B82-6E90-4349-AD1B-B9B98F11E069}">
      <dsp:nvSpPr>
        <dsp:cNvPr id="0" name=""/>
        <dsp:cNvSpPr/>
      </dsp:nvSpPr>
      <dsp:spPr>
        <a:xfrm>
          <a:off x="0" y="2376653"/>
          <a:ext cx="2285999" cy="1371599"/>
        </a:xfrm>
        <a:prstGeom prst="rect">
          <a:avLst/>
        </a:prstGeom>
        <a:solidFill>
          <a:schemeClr val="accent1">
            <a:shade val="50000"/>
            <a:hueOff val="780526"/>
            <a:satOff val="-45086"/>
            <a:lumOff val="495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Multiple Menu Display</a:t>
          </a:r>
          <a:endParaRPr lang="en-US" sz="2400" kern="1200" dirty="0"/>
        </a:p>
      </dsp:txBody>
      <dsp:txXfrm>
        <a:off x="0" y="2376653"/>
        <a:ext cx="2285999" cy="1371599"/>
      </dsp:txXfrm>
    </dsp:sp>
    <dsp:sp modelId="{04506B76-3E30-4CD8-8F67-F8597089510D}">
      <dsp:nvSpPr>
        <dsp:cNvPr id="0" name=""/>
        <dsp:cNvSpPr/>
      </dsp:nvSpPr>
      <dsp:spPr>
        <a:xfrm>
          <a:off x="2514600" y="2376653"/>
          <a:ext cx="2285999" cy="1371599"/>
        </a:xfrm>
        <a:prstGeom prst="rect">
          <a:avLst/>
        </a:prstGeom>
        <a:solidFill>
          <a:schemeClr val="accent1">
            <a:shade val="50000"/>
            <a:hueOff val="520350"/>
            <a:satOff val="-30057"/>
            <a:lumOff val="3302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Client –Side Validation</a:t>
          </a:r>
          <a:endParaRPr lang="en-US" sz="2400" kern="1200" dirty="0"/>
        </a:p>
      </dsp:txBody>
      <dsp:txXfrm>
        <a:off x="2514600" y="2376653"/>
        <a:ext cx="2285999" cy="1371599"/>
      </dsp:txXfrm>
    </dsp:sp>
    <dsp:sp modelId="{9097EFDA-6B41-4DB3-8DA3-85A51251F419}">
      <dsp:nvSpPr>
        <dsp:cNvPr id="0" name=""/>
        <dsp:cNvSpPr/>
      </dsp:nvSpPr>
      <dsp:spPr>
        <a:xfrm>
          <a:off x="5029199" y="2376653"/>
          <a:ext cx="2285999" cy="1371599"/>
        </a:xfrm>
        <a:prstGeom prst="rect">
          <a:avLst/>
        </a:prstGeom>
        <a:solidFill>
          <a:schemeClr val="accent1">
            <a:shade val="50000"/>
            <a:hueOff val="260175"/>
            <a:satOff val="-15029"/>
            <a:lumOff val="1651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Web Storage</a:t>
          </a:r>
          <a:endParaRPr lang="en-US" sz="2400" kern="1200" dirty="0"/>
        </a:p>
      </dsp:txBody>
      <dsp:txXfrm>
        <a:off x="5029199" y="2376653"/>
        <a:ext cx="2285999" cy="13715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44F563-5448-4EAF-8B6F-F9B570758B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7E12E8B-7789-400F-9794-7CF27A2AA1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D26E30-F0AE-47FF-A275-42A978481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A35F-9558-483A-A635-992D7AE24C3F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4509DCC-A43C-473D-BD5D-7406B17AB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40797F9-B52C-4F40-9C91-51A5DFF05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02A3-540B-47C0-9E60-07C15AED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7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857DE8-1BD3-42CF-81A9-0711B9CBB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42E2F5B-28A3-495B-94AE-843A6D8A3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11E3DC-1DD5-4713-8E4B-27B491A13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A35F-9558-483A-A635-992D7AE24C3F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8B2C3D-596A-4FCE-ADA1-34524536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A6D4FB6-FFC5-42C0-9736-CFDE228E3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02A3-540B-47C0-9E60-07C15AED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7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218D389-DEF8-4742-81AD-66F291EE26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C6AB7D0-AA87-4D80-85B5-0E9D2CE64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742176-7B18-45DA-A582-2E0B93A27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A35F-9558-483A-A635-992D7AE24C3F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8A9A0D3-490A-4A9C-899F-FA34BE21C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85123BB-9E7F-4D41-AE39-61C5436F4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02A3-540B-47C0-9E60-07C15AED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97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5BEA8E-C18A-4B51-B954-2506E80A5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0CD9A7-0600-424F-9140-9DE80DD38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94B4FD3-55C6-4233-82EC-643EE7C4D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A35F-9558-483A-A635-992D7AE24C3F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AE2A83-6391-48EF-8111-14D78515A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115D32F-22EB-4E1E-8EA4-024C39223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02A3-540B-47C0-9E60-07C15AED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0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46BAA7-B7B1-4D2C-AEFA-7115C75BF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A974AF7-0457-44D4-8F48-1A145B5B2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776E5E1-2EE8-4A7F-BD1C-1E4A830CD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A35F-9558-483A-A635-992D7AE24C3F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33053A-5A49-4A71-99DF-7A934D3EB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722784E-203B-438F-B2E7-8C78F749F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02A3-540B-47C0-9E60-07C15AED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2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FF0B98-C86F-4E33-BD52-7D2746ADB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7BB0FC-7A6C-41A0-B600-E03D6F840C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522A99C-31D2-4612-9303-7A584F0E6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D894365-66B7-4D17-BEA7-76B435D8A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A35F-9558-483A-A635-992D7AE24C3F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C859067-E34A-4A43-A50F-0128A4EC9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6007750-081C-48B8-ACC6-8AA860610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02A3-540B-47C0-9E60-07C15AED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96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818377-3B8B-4E05-93B2-820188375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B240A1D-26F3-406B-84B4-9A54EC9DF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25849A7-DB99-4271-9E5E-21EC4B196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4E364E0-0981-4174-AC8C-7B8AFC62E4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8EA8E32-50E2-46E5-A16A-22A64FDAAE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0E340B1-FB27-46EB-AA7B-3BC20D9BB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A35F-9558-483A-A635-992D7AE24C3F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6F24CC1-C65F-438B-989F-5A5C772A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5A43C97-0878-443E-8A4A-8784569E9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02A3-540B-47C0-9E60-07C15AED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24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2168A2-739C-4634-AB65-CA0330512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39BE235-0A77-4007-8E51-B7533A470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A35F-9558-483A-A635-992D7AE24C3F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EDB3B65-5A4F-485C-AD6F-22F53889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3CB8EDC-7C1E-4067-A419-C5E74435A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02A3-540B-47C0-9E60-07C15AED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7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80415F0-37C0-4850-AEDE-601A7B0E0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A35F-9558-483A-A635-992D7AE24C3F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104897F-BA1F-48DA-80F2-5045C65EA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175411A-CF7F-4589-A565-3C176BC2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02A3-540B-47C0-9E60-07C15AED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3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235511-3DF4-4020-95C4-18FB47839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4D04AB-B5D8-4B82-9D73-3EF126AF8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FEE2382-862A-4E2C-9FE8-F0E71D0FF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46910F6-A697-4C21-A616-704346753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A35F-9558-483A-A635-992D7AE24C3F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4B8ADB9-7AD5-48F9-9120-21624D66E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90C602F-DECC-4B30-A311-A15B0C46E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02A3-540B-47C0-9E60-07C15AED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33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81427F-7317-4BE5-8DFC-10DFBFA5E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892DDD3-12E2-4156-B6FB-0BA20E00A4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2D4344B-1395-45DF-8273-DCFA24501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1A8F40F-77BA-4BE7-A1CA-531F21DBB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A35F-9558-483A-A635-992D7AE24C3F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C0474DE-98DF-43B9-9D71-67662A2B9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DD7CBB2-B021-4387-B661-E944EBB2E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02A3-540B-47C0-9E60-07C15AED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61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C33EF8F-4111-44EE-B1B1-51EDB7D49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022F8FA-F705-444C-B437-AEE644D54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3AEC2B4-1320-4034-BE3C-1E2D3E5C9C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0A35F-9558-483A-A635-992D7AE24C3F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23CE32-0466-494D-9A5B-22ED391190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03A22C7-1BE4-4CB3-BA50-A59941435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102A3-540B-47C0-9E60-07C15AED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79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087" y="0"/>
            <a:ext cx="12192000" cy="5483483"/>
          </a:xfrm>
          <a:prstGeom prst="rect">
            <a:avLst/>
          </a:prstGeom>
        </p:spPr>
      </p:pic>
      <p:pic>
        <p:nvPicPr>
          <p:cNvPr id="15" name="Picture 11">
            <a:extLst>
              <a:ext uri="{FF2B5EF4-FFF2-40B4-BE49-F238E27FC236}">
                <a16:creationId xmlns:a16="http://schemas.microsoft.com/office/drawing/2014/main" xmlns="" id="{FA8FCEC6-4B30-4FF2-8B32-504BEAEA3A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122EE555-3ACA-4199-99BB-87FE54C09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9088" y="16991"/>
            <a:ext cx="10021446" cy="2976344"/>
          </a:xfrm>
        </p:spPr>
        <p:txBody>
          <a:bodyPr anchor="ctr">
            <a:normAutofit/>
          </a:bodyPr>
          <a:lstStyle/>
          <a:p>
            <a:pPr algn="l"/>
            <a:r>
              <a:rPr lang="en-US" sz="6600" dirty="0" err="1" smtClean="0">
                <a:solidFill>
                  <a:srgbClr val="FFFFFF"/>
                </a:solidFill>
              </a:rPr>
              <a:t>InsureMotion</a:t>
            </a:r>
            <a:r>
              <a:rPr lang="en-US" sz="6600" dirty="0">
                <a:solidFill>
                  <a:srgbClr val="FFFFFF"/>
                </a:solidFill>
              </a:rPr>
              <a:t/>
            </a:r>
            <a:br>
              <a:rPr lang="en-US" sz="6600" dirty="0">
                <a:solidFill>
                  <a:srgbClr val="FFFFFF"/>
                </a:solidFill>
              </a:rPr>
            </a:br>
            <a:r>
              <a:rPr lang="en-US" sz="2800" dirty="0" smtClean="0">
                <a:solidFill>
                  <a:srgbClr val="FFFFFF"/>
                </a:solidFill>
              </a:rPr>
              <a:t>Motor Insurance Portal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54BFB4BF-83E9-459B-AA66-C3CE98F00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5570220"/>
            <a:ext cx="1552046" cy="472440"/>
          </a:xfrm>
        </p:spPr>
        <p:txBody>
          <a:bodyPr anchor="ctr">
            <a:normAutofit/>
          </a:bodyPr>
          <a:lstStyle/>
          <a:p>
            <a:r>
              <a:rPr lang="en-US" sz="1800" dirty="0" err="1" smtClean="0">
                <a:solidFill>
                  <a:srgbClr val="000000"/>
                </a:solidFill>
              </a:rPr>
              <a:t>Ritesh</a:t>
            </a:r>
            <a:r>
              <a:rPr lang="en-US" sz="1800" dirty="0" smtClean="0">
                <a:solidFill>
                  <a:srgbClr val="000000"/>
                </a:solidFill>
              </a:rPr>
              <a:t> Shah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960A389-03AB-4B30-9F27-F0DF0A70DE8A}"/>
              </a:ext>
            </a:extLst>
          </p:cNvPr>
          <p:cNvSpPr/>
          <p:nvPr/>
        </p:nvSpPr>
        <p:spPr>
          <a:xfrm>
            <a:off x="1052945" y="4907933"/>
            <a:ext cx="2687782" cy="263236"/>
          </a:xfrm>
          <a:prstGeom prst="rect">
            <a:avLst/>
          </a:prstGeom>
          <a:solidFill>
            <a:srgbClr val="FFFFFF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451D676-3FC8-4DBC-9CB5-7C2EFDC790F6}"/>
              </a:ext>
            </a:extLst>
          </p:cNvPr>
          <p:cNvSpPr/>
          <p:nvPr/>
        </p:nvSpPr>
        <p:spPr>
          <a:xfrm>
            <a:off x="3692100" y="4907933"/>
            <a:ext cx="2687782" cy="263236"/>
          </a:xfrm>
          <a:prstGeom prst="rect">
            <a:avLst/>
          </a:prstGeom>
          <a:solidFill>
            <a:srgbClr val="FFFFFF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2AEF7A21-610F-487A-A600-078E317B26CF}"/>
              </a:ext>
            </a:extLst>
          </p:cNvPr>
          <p:cNvSpPr/>
          <p:nvPr/>
        </p:nvSpPr>
        <p:spPr>
          <a:xfrm>
            <a:off x="6579716" y="4907933"/>
            <a:ext cx="2687782" cy="263236"/>
          </a:xfrm>
          <a:prstGeom prst="rect">
            <a:avLst/>
          </a:prstGeom>
          <a:solidFill>
            <a:srgbClr val="FFFFFF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Image result for java transparent">
            <a:extLst>
              <a:ext uri="{FF2B5EF4-FFF2-40B4-BE49-F238E27FC236}">
                <a16:creationId xmlns:a16="http://schemas.microsoft.com/office/drawing/2014/main" xmlns="" id="{5302CC2A-27EB-4AA2-BF40-8CA2324F6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7518" y="4971527"/>
            <a:ext cx="1626033" cy="1626033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jp morgan logo">
            <a:extLst>
              <a:ext uri="{FF2B5EF4-FFF2-40B4-BE49-F238E27FC236}">
                <a16:creationId xmlns:a16="http://schemas.microsoft.com/office/drawing/2014/main" xmlns="" id="{5B537254-EC8D-4A8E-A8AF-00A12521C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684" y="6217278"/>
            <a:ext cx="1985202" cy="49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01CCD4B-C97E-4B2D-88DA-C2B9DC50D1C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85" y="6277826"/>
            <a:ext cx="2611159" cy="319734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0987F9F2-E377-41DE-86F1-743D1271034C}"/>
              </a:ext>
            </a:extLst>
          </p:cNvPr>
          <p:cNvCxnSpPr/>
          <p:nvPr/>
        </p:nvCxnSpPr>
        <p:spPr>
          <a:xfrm>
            <a:off x="3740727" y="6175713"/>
            <a:ext cx="0" cy="496301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15CC405D-9E93-479A-A34D-E0840ED42DAC}"/>
              </a:ext>
            </a:extLst>
          </p:cNvPr>
          <p:cNvSpPr/>
          <p:nvPr/>
        </p:nvSpPr>
        <p:spPr>
          <a:xfrm>
            <a:off x="804484" y="3980097"/>
            <a:ext cx="1379839" cy="1379839"/>
          </a:xfrm>
          <a:prstGeom prst="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DAA1F23-D93E-4FD5-BA41-4F3886F66506}"/>
              </a:ext>
            </a:extLst>
          </p:cNvPr>
          <p:cNvSpPr/>
          <p:nvPr/>
        </p:nvSpPr>
        <p:spPr>
          <a:xfrm>
            <a:off x="3002180" y="3953499"/>
            <a:ext cx="1379839" cy="1379839"/>
          </a:xfrm>
          <a:prstGeom prst="rect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ubtitle 4">
            <a:extLst>
              <a:ext uri="{FF2B5EF4-FFF2-40B4-BE49-F238E27FC236}">
                <a16:creationId xmlns:a16="http://schemas.microsoft.com/office/drawing/2014/main" xmlns="" id="{54BFB4BF-83E9-459B-AA66-C3CE98F003D7}"/>
              </a:ext>
            </a:extLst>
          </p:cNvPr>
          <p:cNvSpPr txBox="1">
            <a:spLocks/>
          </p:cNvSpPr>
          <p:nvPr/>
        </p:nvSpPr>
        <p:spPr>
          <a:xfrm>
            <a:off x="2992047" y="5593831"/>
            <a:ext cx="2069349" cy="472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 smtClean="0">
                <a:solidFill>
                  <a:srgbClr val="000000"/>
                </a:solidFill>
              </a:rPr>
              <a:t>Darshan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Chaudhari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26684" y="2301929"/>
            <a:ext cx="3770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Developed by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RnD</a:t>
            </a:r>
            <a:r>
              <a:rPr lang="en-US" dirty="0" smtClean="0">
                <a:solidFill>
                  <a:schemeClr val="bg1"/>
                </a:solidFill>
              </a:rPr>
              <a:t> Team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64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8DE5C918-E452-41B9-A5F2-EFA4F9294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597" y="3424348"/>
            <a:ext cx="9426806" cy="14244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smtClean="0">
                <a:solidFill>
                  <a:srgbClr val="1B1B1B"/>
                </a:solidFill>
              </a:rPr>
              <a:t>Application Demo &amp; Feedback</a:t>
            </a:r>
            <a:endParaRPr lang="en-US" sz="5400" dirty="0">
              <a:solidFill>
                <a:srgbClr val="1B1B1B"/>
              </a:solidFill>
            </a:endParaRP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xmlns="" id="{FBC3EAFD-A275-4F9B-8F62-72B6678F35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908526" y="933319"/>
            <a:ext cx="2463430" cy="2486070"/>
          </a:xfrm>
          <a:prstGeom prst="ellipse">
            <a:avLst/>
          </a:prstGeom>
          <a:solidFill>
            <a:srgbClr val="745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xmlns="" id="{06E64A6D-2B9F-4AAD-AB42-A61BAF01AC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17592" y="1268361"/>
            <a:ext cx="1956816" cy="1953058"/>
          </a:xfrm>
          <a:prstGeom prst="ellipse">
            <a:avLst/>
          </a:prstGeom>
          <a:solidFill>
            <a:srgbClr val="FFFFFF"/>
          </a:solidFill>
          <a:ln>
            <a:solidFill>
              <a:srgbClr val="7450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Vote of thanks">
            <a:extLst>
              <a:ext uri="{FF2B5EF4-FFF2-40B4-BE49-F238E27FC236}">
                <a16:creationId xmlns:a16="http://schemas.microsoft.com/office/drawing/2014/main" xmlns="" id="{C34D6FB8-9F9B-4CE6-8C11-FD184C218F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7" r="23924" b="-4"/>
          <a:stretch/>
        </p:blipFill>
        <p:spPr bwMode="auto">
          <a:xfrm>
            <a:off x="5181600" y="1330490"/>
            <a:ext cx="1828800" cy="1828800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xmlns="" id="{C51881DD-AD85-41BE-8A49-C2FB45800E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5" t="5243" r="33525" b="36180"/>
          <a:stretch>
            <a:fillRect/>
          </a:stretch>
        </p:blipFill>
        <p:spPr>
          <a:xfrm>
            <a:off x="4860081" y="896194"/>
            <a:ext cx="2560320" cy="2560320"/>
          </a:xfrm>
          <a:custGeom>
            <a:avLst/>
            <a:gdLst>
              <a:gd name="connsiteX0" fmla="*/ 2008598 w 4017196"/>
              <a:gd name="connsiteY0" fmla="*/ 0 h 4017196"/>
              <a:gd name="connsiteX1" fmla="*/ 4017196 w 4017196"/>
              <a:gd name="connsiteY1" fmla="*/ 2008598 h 4017196"/>
              <a:gd name="connsiteX2" fmla="*/ 2008598 w 4017196"/>
              <a:gd name="connsiteY2" fmla="*/ 4017196 h 4017196"/>
              <a:gd name="connsiteX3" fmla="*/ 0 w 4017196"/>
              <a:gd name="connsiteY3" fmla="*/ 2008598 h 4017196"/>
              <a:gd name="connsiteX4" fmla="*/ 2008598 w 4017196"/>
              <a:gd name="connsiteY4" fmla="*/ 0 h 4017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7196" h="4017196">
                <a:moveTo>
                  <a:pt x="2008598" y="0"/>
                </a:moveTo>
                <a:cubicBezTo>
                  <a:pt x="3117916" y="0"/>
                  <a:pt x="4017196" y="899280"/>
                  <a:pt x="4017196" y="2008598"/>
                </a:cubicBezTo>
                <a:cubicBezTo>
                  <a:pt x="4017196" y="3117916"/>
                  <a:pt x="3117916" y="4017196"/>
                  <a:pt x="2008598" y="4017196"/>
                </a:cubicBezTo>
                <a:cubicBezTo>
                  <a:pt x="899280" y="4017196"/>
                  <a:pt x="0" y="3117916"/>
                  <a:pt x="0" y="2008598"/>
                </a:cubicBezTo>
                <a:cubicBezTo>
                  <a:pt x="0" y="899280"/>
                  <a:pt x="899280" y="0"/>
                  <a:pt x="2008598" y="0"/>
                </a:cubicBezTo>
                <a:close/>
              </a:path>
            </a:pathLst>
          </a:custGeom>
        </p:spPr>
      </p:pic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xmlns="" id="{9AD20FE8-ED02-4CDE-83B1-A1436305C3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775960" y="4971278"/>
            <a:ext cx="640080" cy="0"/>
          </a:xfrm>
          <a:prstGeom prst="line">
            <a:avLst/>
          </a:prstGeom>
          <a:ln w="28575">
            <a:solidFill>
              <a:srgbClr val="D5A0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6" descr="Image result for jp morgan logo">
            <a:extLst>
              <a:ext uri="{FF2B5EF4-FFF2-40B4-BE49-F238E27FC236}">
                <a16:creationId xmlns:a16="http://schemas.microsoft.com/office/drawing/2014/main" xmlns="" id="{C98A6394-6E49-41D6-B142-3B6C32F34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809" y="432059"/>
            <a:ext cx="1985202" cy="49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7E771955-898D-4E7A-8F45-8EA79F1647D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010" y="492607"/>
            <a:ext cx="2611159" cy="31973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70B1E49D-0FB5-4423-893A-767B43E3FD54}"/>
              </a:ext>
            </a:extLst>
          </p:cNvPr>
          <p:cNvCxnSpPr/>
          <p:nvPr/>
        </p:nvCxnSpPr>
        <p:spPr>
          <a:xfrm>
            <a:off x="6054852" y="390494"/>
            <a:ext cx="0" cy="496301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169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8DE5C918-E452-41B9-A5F2-EFA4F9294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597" y="3424348"/>
            <a:ext cx="9426806" cy="14244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dirty="0">
                <a:solidFill>
                  <a:srgbClr val="1B1B1B"/>
                </a:solidFill>
              </a:rPr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910FB3A-C533-4698-B23B-C4973933F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2597" y="5121033"/>
            <a:ext cx="9426806" cy="56419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200">
              <a:solidFill>
                <a:srgbClr val="1B1B1B"/>
              </a:solidFill>
            </a:endParaRP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xmlns="" id="{9AD20FE8-ED02-4CDE-83B1-A1436305C3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775960" y="4971278"/>
            <a:ext cx="640080" cy="0"/>
          </a:xfrm>
          <a:prstGeom prst="line">
            <a:avLst/>
          </a:prstGeom>
          <a:ln w="28575">
            <a:solidFill>
              <a:srgbClr val="D5A0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6" descr="Image result for jp morgan logo">
            <a:extLst>
              <a:ext uri="{FF2B5EF4-FFF2-40B4-BE49-F238E27FC236}">
                <a16:creationId xmlns:a16="http://schemas.microsoft.com/office/drawing/2014/main" xmlns="" id="{C98A6394-6E49-41D6-B142-3B6C32F34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809" y="432059"/>
            <a:ext cx="1985202" cy="49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7E771955-898D-4E7A-8F45-8EA79F1647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010" y="492607"/>
            <a:ext cx="2611159" cy="31973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70B1E49D-0FB5-4423-893A-767B43E3FD54}"/>
              </a:ext>
            </a:extLst>
          </p:cNvPr>
          <p:cNvCxnSpPr/>
          <p:nvPr/>
        </p:nvCxnSpPr>
        <p:spPr>
          <a:xfrm>
            <a:off x="6054852" y="390494"/>
            <a:ext cx="0" cy="496301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328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3B854194-185D-494D-905C-7C7CB2E30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4F5FA0D-0104-4987-8241-EFF7C85B88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897127E-6CEF-446C-BE87-93B7C46E49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571D7C-99F9-4A30-B5A2-A2988F091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53641"/>
            <a:ext cx="2772822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4BDB89-D0C0-4AD8-941E-BFC9D0315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Implement Motor </a:t>
            </a:r>
            <a:r>
              <a:rPr lang="en-IN" sz="2000" dirty="0"/>
              <a:t>Insurance Management </a:t>
            </a:r>
            <a:r>
              <a:rPr lang="en-IN" sz="2000" dirty="0" smtClean="0"/>
              <a:t>System to</a:t>
            </a:r>
          </a:p>
          <a:p>
            <a:pPr marL="228600" lvl="1">
              <a:spcBef>
                <a:spcPts val="1000"/>
              </a:spcBef>
            </a:pPr>
            <a:endParaRPr lang="en-IN" sz="2000" dirty="0" smtClean="0"/>
          </a:p>
          <a:p>
            <a:pPr marL="342900" lvl="1" indent="-34290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chemeClr val="tx2"/>
                </a:solidFill>
              </a:rPr>
              <a:t>Provide </a:t>
            </a:r>
            <a:r>
              <a:rPr lang="en-IN" sz="2000" dirty="0">
                <a:solidFill>
                  <a:schemeClr val="tx2"/>
                </a:solidFill>
              </a:rPr>
              <a:t>full-fledged, error free, secure, reliable online solution that can store non-redundant and valuable data for a longer </a:t>
            </a:r>
            <a:r>
              <a:rPr lang="en-IN" sz="2000" dirty="0" smtClean="0">
                <a:solidFill>
                  <a:schemeClr val="tx2"/>
                </a:solidFill>
              </a:rPr>
              <a:t>period</a:t>
            </a:r>
            <a:endParaRPr lang="en-US" sz="2000" dirty="0">
              <a:solidFill>
                <a:schemeClr val="tx2"/>
              </a:solidFill>
            </a:endParaRPr>
          </a:p>
          <a:p>
            <a:pPr marL="342900" lvl="1" indent="-34290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chemeClr val="tx2"/>
                </a:solidFill>
              </a:rPr>
              <a:t>Provide online facilities for customers to buy </a:t>
            </a:r>
            <a:r>
              <a:rPr lang="en-IN" sz="2000" dirty="0">
                <a:solidFill>
                  <a:schemeClr val="tx2"/>
                </a:solidFill>
              </a:rPr>
              <a:t>a policy, renew policy, view </a:t>
            </a:r>
            <a:r>
              <a:rPr lang="en-IN" sz="2000" dirty="0" smtClean="0">
                <a:solidFill>
                  <a:schemeClr val="tx2"/>
                </a:solidFill>
              </a:rPr>
              <a:t>policy</a:t>
            </a:r>
          </a:p>
          <a:p>
            <a:pPr marL="342900" lvl="1" indent="-34290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chemeClr val="tx2"/>
                </a:solidFill>
              </a:rPr>
              <a:t>Provide facility for customer to raise claims</a:t>
            </a:r>
          </a:p>
          <a:p>
            <a:pPr marL="342900" lvl="1" indent="-34290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chemeClr val="tx2"/>
                </a:solidFill>
              </a:rPr>
              <a:t>Facility for customer to raise any queries and view status of their queries</a:t>
            </a:r>
          </a:p>
          <a:p>
            <a:pPr marL="342900" lvl="1" indent="-34290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2"/>
                </a:solidFill>
              </a:rPr>
              <a:t>Facility for staff to view customer policy data and respond to customer queries</a:t>
            </a:r>
          </a:p>
          <a:p>
            <a:endParaRPr lang="en-US" sz="125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47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xmlns="" id="{30992ED3-FA99-4FAD-A3CA-2B9B3BB8B4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119870" y="643467"/>
            <a:ext cx="3424430" cy="55731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951DFF-88F9-40A2-A6C3-5114BA10C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4458" y="996950"/>
            <a:ext cx="2969342" cy="502849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Use case diagrams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xmlns="" id="{7EBD4ECD-2EE9-420E-9D44-D45149D5A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823" y="136288"/>
            <a:ext cx="6930352" cy="1014358"/>
          </a:xfrm>
        </p:spPr>
        <p:txBody>
          <a:bodyPr>
            <a:normAutofit/>
          </a:bodyPr>
          <a:lstStyle/>
          <a:p>
            <a:pPr marL="2743200" lvl="6" indent="0">
              <a:buNone/>
            </a:pPr>
            <a:r>
              <a:rPr lang="en-US" dirty="0" smtClean="0"/>
              <a:t>Policy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562" y="643467"/>
            <a:ext cx="7958932" cy="554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41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xmlns="" id="{30992ED3-FA99-4FAD-A3CA-2B9B3BB8B4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119870" y="643467"/>
            <a:ext cx="3424430" cy="55731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951DFF-88F9-40A2-A6C3-5114BA10C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4458" y="996950"/>
            <a:ext cx="2969342" cy="502849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Use case diagrams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xmlns="" id="{7EBD4ECD-2EE9-420E-9D44-D45149D5A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733" y="136288"/>
            <a:ext cx="6930352" cy="507179"/>
          </a:xfrm>
        </p:spPr>
        <p:txBody>
          <a:bodyPr>
            <a:normAutofit/>
          </a:bodyPr>
          <a:lstStyle/>
          <a:p>
            <a:pPr marL="2743200" lvl="6" indent="0">
              <a:buNone/>
            </a:pPr>
            <a:r>
              <a:rPr lang="en-US" sz="1600" dirty="0" smtClean="0"/>
              <a:t>Query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32" y="1429076"/>
            <a:ext cx="7695238" cy="4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71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898" y="558800"/>
            <a:ext cx="11977352" cy="586440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6786" y="0"/>
            <a:ext cx="10515600" cy="6523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45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15911E3A-C35B-4EF7-A355-B84E9A14AF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E21ADB3D-AD65-44B4-847D-5E90E90A5D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xmlns="" id="{CF580C70-814C-4845-B645-919BFFBD16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xmlns="" id="{34D7BF57-4CAA-45B2-9EF0-0AA1FCF70B1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xmlns="" id="{7886F306-C03A-40C6-8FD5-DCE3D4595D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xmlns="" id="{2FDC9A36-C7C3-47D7-A64E-ED25C47EC7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xmlns="" id="{BB19BC37-158A-43DC-9A9E-E45CC71954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xmlns="" id="{077654CC-108F-48D5-B5E9-437F164F52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xmlns="" id="{A3CF3A63-1C1E-4E85-A78A-FDC16431E3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xmlns="" id="{8740FC9A-72DD-4D9B-BA25-1CCED13524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xmlns="" id="{7FBF5743-F2AE-4D0D-BCD1-01F7686D01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xmlns="" id="{CED32316-D4F7-4795-BBE0-DEBB60E27C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xmlns="" id="{583B23C9-B9B7-4E93-9538-CBE316F83F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xmlns="" id="{5B144260-9F2C-4ADB-A37C-1CFB4B428B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xmlns="" id="{53FF918D-79D3-4F55-A68C-0DD5880DAB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xmlns="" id="{B9FC1440-933F-44FE-8D77-4827DD0F99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xmlns="" id="{0F67F308-A67C-4D2E-B081-59BB31D8EC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xmlns="" id="{80112F01-90EB-4AEC-A39C-5C6875FFB9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xmlns="" id="{893F6B05-90EB-4C75-A0F0-C7247553BD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xmlns="" id="{227B563B-E0C0-4D81-966D-B5E2DBAAE8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xmlns="" id="{130DF93D-D1FF-477A-BDCE-C8B01C3B476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xmlns="" id="{44ED67A1-C6FE-4AC8-8473-11DAC03DCD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xmlns="" id="{213A54F3-15FA-4C8F-8ABF-CE77E72196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5F8A7F7F-DD1A-4F41-98AC-B9CE2A620C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CEF47228-EB7C-4EBA-BE01-DA6CB241028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xmlns="" id="{3D2FD25A-EFFD-4F5C-9258-981F5907DE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DCF573BC-A06F-4036-A3A8-9D07DDE622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6C33C2-EC09-4F45-A2C8-AC9A692B6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Assumptions and Scope of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553A2F-B4A9-4593-AC58-5C5AD66E8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US" sz="2000" dirty="0" smtClean="0"/>
              <a:t>Assumptions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2"/>
                </a:solidFill>
              </a:rPr>
              <a:t>Payment Gateway will be available for payment validation and money transfer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2"/>
                </a:solidFill>
              </a:rPr>
              <a:t>Master data related to Vehicles, state </a:t>
            </a:r>
            <a:r>
              <a:rPr lang="en-US" sz="2000" dirty="0">
                <a:solidFill>
                  <a:schemeClr val="tx2"/>
                </a:solidFill>
              </a:rPr>
              <a:t>,</a:t>
            </a:r>
            <a:r>
              <a:rPr lang="en-US" sz="2000" dirty="0" smtClean="0">
                <a:solidFill>
                  <a:schemeClr val="tx2"/>
                </a:solidFill>
              </a:rPr>
              <a:t>city etc. is available and loaded in Database  manually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2"/>
                </a:solidFill>
              </a:rPr>
              <a:t>Login Id’s for staff will be created manually</a:t>
            </a:r>
            <a:endParaRPr lang="en-US" sz="2000" dirty="0" smtClean="0">
              <a:solidFill>
                <a:schemeClr val="tx2"/>
              </a:solidFill>
            </a:endParaRPr>
          </a:p>
          <a:p>
            <a:pPr lvl="1"/>
            <a:endParaRPr lang="en-US" sz="1600" dirty="0"/>
          </a:p>
          <a:p>
            <a:pPr marL="228600" lvl="1">
              <a:spcBef>
                <a:spcPts val="1000"/>
              </a:spcBef>
            </a:pPr>
            <a:r>
              <a:rPr lang="en-US" sz="2000" dirty="0" smtClean="0"/>
              <a:t>Scope</a:t>
            </a:r>
          </a:p>
          <a:p>
            <a:pPr marL="742950" lvl="2" indent="-2857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Login</a:t>
            </a:r>
          </a:p>
          <a:p>
            <a:pPr marL="742950" lvl="2" indent="-2857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Registration for Customers</a:t>
            </a:r>
          </a:p>
          <a:p>
            <a:pPr marL="742950" lvl="2" indent="-2857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Policy – Buy, Renew, View</a:t>
            </a:r>
          </a:p>
          <a:p>
            <a:pPr marL="742950" lvl="2" indent="-2857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Queries – New, View</a:t>
            </a:r>
          </a:p>
          <a:p>
            <a:pPr marL="685800" lvl="2">
              <a:spcBef>
                <a:spcPts val="1000"/>
              </a:spcBef>
            </a:pPr>
            <a:endParaRPr lang="en-US" sz="1600" dirty="0" smtClean="0"/>
          </a:p>
          <a:p>
            <a:pPr marL="685800" lvl="2">
              <a:spcBef>
                <a:spcPts val="1000"/>
              </a:spcBef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0152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4AA099-DFCF-40F0-9DF9-51DCDD3D2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Application architecture</a:t>
            </a:r>
          </a:p>
        </p:txBody>
      </p:sp>
      <p:sp>
        <p:nvSpPr>
          <p:cNvPr id="3" name="Rectangle 2"/>
          <p:cNvSpPr/>
          <p:nvPr/>
        </p:nvSpPr>
        <p:spPr>
          <a:xfrm>
            <a:off x="1727200" y="139700"/>
            <a:ext cx="91821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Architecture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54399" y="969440"/>
            <a:ext cx="1183891" cy="309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 Controller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44474" y="969440"/>
            <a:ext cx="1017442" cy="309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Layer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42674" y="969440"/>
            <a:ext cx="1117600" cy="3096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DAO Layer</a:t>
            </a:r>
            <a:endParaRPr lang="en-US" dirty="0"/>
          </a:p>
        </p:txBody>
      </p:sp>
      <p:sp>
        <p:nvSpPr>
          <p:cNvPr id="10" name="Bevel 9"/>
          <p:cNvSpPr/>
          <p:nvPr/>
        </p:nvSpPr>
        <p:spPr>
          <a:xfrm>
            <a:off x="1311275" y="1629349"/>
            <a:ext cx="1475316" cy="1779709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11" name="Flowchart: Magnetic Disk 10"/>
          <p:cNvSpPr/>
          <p:nvPr/>
        </p:nvSpPr>
        <p:spPr>
          <a:xfrm>
            <a:off x="9791700" y="1694558"/>
            <a:ext cx="1117600" cy="1676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Oracle DB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98030" y="4531195"/>
            <a:ext cx="199813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Angular – v7.0.0</a:t>
            </a:r>
          </a:p>
          <a:p>
            <a:r>
              <a:rPr lang="en-US" dirty="0" smtClean="0"/>
              <a:t>Bootstrap – v3.4.0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0" idx="0"/>
            <a:endCxn id="6" idx="1"/>
          </p:cNvCxnSpPr>
          <p:nvPr/>
        </p:nvCxnSpPr>
        <p:spPr>
          <a:xfrm flipV="1">
            <a:off x="2786591" y="2517592"/>
            <a:ext cx="667808" cy="161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1"/>
          </p:cNvCxnSpPr>
          <p:nvPr/>
        </p:nvCxnSpPr>
        <p:spPr>
          <a:xfrm>
            <a:off x="4638290" y="2517592"/>
            <a:ext cx="100618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8" idx="1"/>
          </p:cNvCxnSpPr>
          <p:nvPr/>
        </p:nvCxnSpPr>
        <p:spPr>
          <a:xfrm>
            <a:off x="6661916" y="2517592"/>
            <a:ext cx="1080758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11" idx="2"/>
          </p:cNvCxnSpPr>
          <p:nvPr/>
        </p:nvCxnSpPr>
        <p:spPr>
          <a:xfrm>
            <a:off x="8860274" y="2517593"/>
            <a:ext cx="931426" cy="1516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454399" y="4550246"/>
            <a:ext cx="556260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Spring – v4.0.9 			JPA – v4.3.1</a:t>
            </a:r>
          </a:p>
          <a:p>
            <a:r>
              <a:rPr lang="en-US" dirty="0" smtClean="0"/>
              <a:t>Java JDK – v1.8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9645649" y="4550246"/>
            <a:ext cx="161290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Oracle – v11.9</a:t>
            </a:r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381000" y="4153522"/>
            <a:ext cx="11442700" cy="713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49248" y="3855544"/>
            <a:ext cx="27368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Technologies/Frameworks</a:t>
            </a:r>
            <a:endParaRPr lang="en-US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257610" y="5373586"/>
            <a:ext cx="210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Tools/IDE/Servers</a:t>
            </a:r>
            <a:endParaRPr lang="en-US" b="1" dirty="0"/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349249" y="5689600"/>
            <a:ext cx="11474451" cy="365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958593" y="5874435"/>
            <a:ext cx="9950707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Eclipse vNeon2		Visual Code v1.30.2		SQL Developer v18.1</a:t>
            </a:r>
          </a:p>
          <a:p>
            <a:r>
              <a:rPr lang="en-US" dirty="0" smtClean="0"/>
              <a:t>Tomcat v8.5		</a:t>
            </a:r>
            <a:r>
              <a:rPr lang="en-US" dirty="0"/>
              <a:t> Postman </a:t>
            </a:r>
            <a:r>
              <a:rPr lang="en-US" dirty="0" smtClean="0"/>
              <a:t>			</a:t>
            </a:r>
            <a:r>
              <a:rPr lang="en-US" dirty="0" err="1" smtClean="0"/>
              <a:t>Github</a:t>
            </a:r>
            <a:r>
              <a:rPr lang="en-US" dirty="0" smtClean="0"/>
              <a:t> (source control)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2907263" y="2235200"/>
            <a:ext cx="4851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JSON</a:t>
            </a:r>
            <a:endParaRPr 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9083402" y="2224240"/>
            <a:ext cx="4851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JPA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1449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6">
            <a:extLst>
              <a:ext uri="{FF2B5EF4-FFF2-40B4-BE49-F238E27FC236}">
                <a16:creationId xmlns:a16="http://schemas.microsoft.com/office/drawing/2014/main" xmlns="" id="{42A5316D-ED2F-4F89-B4B4-8D9240B1A3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0E8C48-75FF-4B7B-8956-0B000A5C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Salient features of the project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xmlns="" id="{C7FA9842-EEDC-4B43-ABE3-A18B3F9520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142730"/>
              </p:ext>
            </p:extLst>
          </p:nvPr>
        </p:nvGraphicFramePr>
        <p:xfrm>
          <a:off x="4038600" y="1166648"/>
          <a:ext cx="7315200" cy="452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282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F56F5174-31D9-4DBB-AAB7-A1FD7BDB13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xmlns="" id="{AE113210-7872-481A-ADE6-3A05CCAF5E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E4BDB-FA27-4988-842A-013233981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What next?  Future plan</a:t>
            </a:r>
          </a:p>
        </p:txBody>
      </p:sp>
      <p:sp>
        <p:nvSpPr>
          <p:cNvPr id="77" name="Freeform 62">
            <a:extLst>
              <a:ext uri="{FF2B5EF4-FFF2-40B4-BE49-F238E27FC236}">
                <a16:creationId xmlns:a16="http://schemas.microsoft.com/office/drawing/2014/main" xmlns="" id="{F9A95BEE-6BB1-4A28-A8E6-A34B2E42EF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xmlns="" id="{345FD299-6018-48DC-881A-D6C7DBFD51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20" r="14645" b="2"/>
          <a:stretch/>
        </p:blipFill>
        <p:spPr bwMode="auto">
          <a:xfrm>
            <a:off x="20" y="907231"/>
            <a:ext cx="4838021" cy="5063738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499A7D-CDC7-43C6-8B31-0179BC810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Claim functionality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View Quote for guest user</a:t>
            </a:r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en-US" sz="2000" dirty="0" smtClean="0">
                <a:solidFill>
                  <a:srgbClr val="000000"/>
                </a:solidFill>
              </a:rPr>
              <a:t>Staff </a:t>
            </a:r>
            <a:r>
              <a:rPr lang="en-US" sz="2000" dirty="0">
                <a:solidFill>
                  <a:srgbClr val="000000"/>
                </a:solidFill>
              </a:rPr>
              <a:t>registration by </a:t>
            </a:r>
            <a:r>
              <a:rPr lang="en-US" sz="2000" dirty="0" smtClean="0">
                <a:solidFill>
                  <a:srgbClr val="000000"/>
                </a:solidFill>
              </a:rPr>
              <a:t>Admin</a:t>
            </a:r>
          </a:p>
          <a:p>
            <a:r>
              <a:rPr lang="en-US" sz="2000" dirty="0">
                <a:solidFill>
                  <a:srgbClr val="000000"/>
                </a:solidFill>
              </a:rPr>
              <a:t>Forgot password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Reporting module</a:t>
            </a:r>
          </a:p>
          <a:p>
            <a:r>
              <a:rPr lang="en-US" sz="2000" dirty="0">
                <a:solidFill>
                  <a:srgbClr val="000000"/>
                </a:solidFill>
              </a:rPr>
              <a:t>Logging</a:t>
            </a: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41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462</TotalTime>
  <Words>238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InsureMotion Motor Insurance Portal</vt:lpstr>
      <vt:lpstr>Problem Statement</vt:lpstr>
      <vt:lpstr>Use case diagrams</vt:lpstr>
      <vt:lpstr>Use case diagrams</vt:lpstr>
      <vt:lpstr>ER Diagram</vt:lpstr>
      <vt:lpstr>Assumptions and Scope of project </vt:lpstr>
      <vt:lpstr>Application architecture</vt:lpstr>
      <vt:lpstr>Salient features of the project</vt:lpstr>
      <vt:lpstr>What next?  Future plan</vt:lpstr>
      <vt:lpstr>Application Demo &amp; Feedback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Corriea</dc:creator>
  <cp:lastModifiedBy>Administrator</cp:lastModifiedBy>
  <cp:revision>61</cp:revision>
  <dcterms:created xsi:type="dcterms:W3CDTF">2019-01-08T03:40:34Z</dcterms:created>
  <dcterms:modified xsi:type="dcterms:W3CDTF">2019-01-11T09:32:30Z</dcterms:modified>
</cp:coreProperties>
</file>