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BE9B-0CD2-0E6D-BB69-2FD7CE403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CC850-A1AF-A138-BB66-6F76AF0E7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773C8-23FE-CDCC-81E7-CD33F75B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7610-C555-4A8D-B5D7-BE9A5F19008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F9B4E-F1F2-FE97-37CF-FBBE14EF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757A8-DCD4-19A9-DBC6-7981663B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537E-973F-4F84-81B0-A2939B4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1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A108-D0F1-C190-DC7F-9201EB87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8BC35-3136-15D8-61DA-32C5A428B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6FC64-FFD5-C2F6-5077-65900D79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7610-C555-4A8D-B5D7-BE9A5F19008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B815-AF36-46E9-EF4E-68F8FE6C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69BF8-36C6-E107-6777-9142575C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537E-973F-4F84-81B0-A2939B4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5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FE01F-1D95-EFA8-1CF6-A623AA948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735AB-D47F-B938-3C90-785884FB5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C75C-F5EE-D184-ADDD-7B81E0A8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7610-C555-4A8D-B5D7-BE9A5F19008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94EE6-EA93-591E-A21B-CB5497A2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B4236-3F78-9282-F845-1AE89D0A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537E-973F-4F84-81B0-A2939B4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86BA-98E1-9C12-B9F0-4436BA54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67E84-AE1A-E99A-E4CF-50E25D6A4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BF9BD-54A2-DF1C-E8E7-8C22E283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7610-C555-4A8D-B5D7-BE9A5F19008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71F9A-D982-CB90-1B7E-AC786F3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9F93F-5A39-6026-C8C1-0993DC2A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537E-973F-4F84-81B0-A2939B4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0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DFFA-B177-51EB-8BAA-C7F8956B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6DBB3-717D-0B3B-E0D9-F09592E23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4618B-0E54-E17B-883F-0E320A6F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7610-C555-4A8D-B5D7-BE9A5F19008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4C5C0-8146-3ED7-A5B7-8D7B09DF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2BE38-EF3A-581E-EE77-0DC77862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537E-973F-4F84-81B0-A2939B4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B6D1-D5F3-F8A5-897F-1EA77CB7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CDB9E-A5B2-9F87-5318-CBB1B7965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3A7DA-4600-6EDC-22D0-39AF7A997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46099-FBF7-F985-75A8-A7077791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7610-C555-4A8D-B5D7-BE9A5F19008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D761C-480E-47FF-0941-D8D08765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C12B2-07D2-E443-50BC-A4287BC5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537E-973F-4F84-81B0-A2939B4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7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82A2-77CA-9562-C4E6-B2F87A1A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7D408-7AAE-4B84-02DF-074291D7E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76917-BB81-774E-F5B5-2C44155CA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B16C4-9D10-05CF-B685-409E7C9BB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A7367-503C-9232-20C8-7A2D674E2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A7897-2792-BF82-06F4-E88F4A22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7610-C555-4A8D-B5D7-BE9A5F19008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60C66-D618-272A-1763-C91EFB22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8A2699-7094-BE6B-D658-54D6B995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537E-973F-4F84-81B0-A2939B4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0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D361-C1E3-DA22-A462-2AD772C1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8644C-540F-2FA3-6E5E-1857E8E1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7610-C555-4A8D-B5D7-BE9A5F19008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AB683-2BEB-E24E-A7D8-FF6237598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88C09-B9E4-472A-136C-DAE0AAED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537E-973F-4F84-81B0-A2939B4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2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C82F33-342A-5278-1DC3-C7FC0FBC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7610-C555-4A8D-B5D7-BE9A5F19008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F67D2-348F-78E5-F90A-5CC5E8A9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2C7F5-8692-8DBE-2DE7-8A602863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537E-973F-4F84-81B0-A2939B4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4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FD9C-F30C-FB61-1117-BA44F794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C590-8467-A3E5-D83F-586516BE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DEDD3-147E-6C38-0D19-32060054D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F390A-1682-185E-5E48-627F50F9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7610-C555-4A8D-B5D7-BE9A5F19008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12EF9-4B2D-56FD-DC6E-502A0038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81CEC-DF37-417D-A92D-186225BD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537E-973F-4F84-81B0-A2939B4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6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6EF02-1B3D-F225-BDD7-8A31813B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98919-498F-6ECC-C37C-D4E1EF27B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9C285-E134-6B5C-F195-0F68D020F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4E0F8-A073-B098-13CD-6EE892F7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F7610-C555-4A8D-B5D7-BE9A5F19008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3DF26-F371-551A-F151-F6EE8597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049C9-3DB4-B8AE-FE3F-5F44BBB1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0537E-973F-4F84-81B0-A2939B4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8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ABA6A-7031-391A-54F7-D57D91D3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CF939-9908-560C-7DEC-D14FA3751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F52FD-D1CA-610A-DDEC-1C26E47B5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F7610-C555-4A8D-B5D7-BE9A5F190089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56E64-E605-5933-15DB-30CF4D370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D4DE-4790-6A23-642B-662461E3D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90537E-973F-4F84-81B0-A2939B46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FD83-A7CC-F199-D3A8-E5871DBE5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602D1-BC58-61BC-31A6-AF75E2F3D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 24/25-04 Implement the visualization of permanence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4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Jui, Jakia Sultana</dc:creator>
  <cp:lastModifiedBy>shahriyarshaon6@gmail.com</cp:lastModifiedBy>
  <cp:revision>2</cp:revision>
  <dcterms:created xsi:type="dcterms:W3CDTF">2025-01-10T01:36:15Z</dcterms:created>
  <dcterms:modified xsi:type="dcterms:W3CDTF">2025-01-14T21:43:00Z</dcterms:modified>
</cp:coreProperties>
</file>