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0ff1d010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990ff1d01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90ff1d010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990ff1d010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0ff1d010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990ff1d010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90ff1d010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990ff1d010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0ff1d010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990ff1d010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hrukh775584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1066800" y="999068"/>
            <a:ext cx="68580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u="sng"/>
              <a:t>     </a:t>
            </a:r>
            <a:endParaRPr sz="110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/>
              <a:t>    </a:t>
            </a:r>
            <a:r>
              <a:rPr lang="en" sz="1400" b="1" u="sng"/>
              <a:t>Team Details</a:t>
            </a:r>
            <a:endParaRPr sz="1400" b="1" u="sng"/>
          </a:p>
        </p:txBody>
      </p:sp>
      <p:sp>
        <p:nvSpPr>
          <p:cNvPr id="130" name="Google Shape;130;p25"/>
          <p:cNvSpPr txBox="1"/>
          <p:nvPr/>
        </p:nvSpPr>
        <p:spPr>
          <a:xfrm>
            <a:off x="1257300" y="1553634"/>
            <a:ext cx="6858000" cy="207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             Shahrukh Khan	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name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Shahrukh Khan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email &amp; phone number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shahrukh775584@gmail.com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7755841616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 name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Shahrukh Khan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181100" y="596896"/>
            <a:ext cx="68580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Lost Votes Challenge (Prototype submission round)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0950" y="182700"/>
            <a:ext cx="1264799" cy="157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1066800" y="999068"/>
            <a:ext cx="68580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u="sng"/>
              <a:t>     </a:t>
            </a:r>
            <a:endParaRPr sz="110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/>
              <a:t>    </a:t>
            </a:r>
            <a:endParaRPr sz="1400" b="1"/>
          </a:p>
        </p:txBody>
      </p:sp>
      <p:sp>
        <p:nvSpPr>
          <p:cNvPr id="138" name="Google Shape;138;p26"/>
          <p:cNvSpPr txBox="1"/>
          <p:nvPr/>
        </p:nvSpPr>
        <p:spPr>
          <a:xfrm>
            <a:off x="1270948" y="1079496"/>
            <a:ext cx="6858000" cy="207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181100" y="596896"/>
            <a:ext cx="68580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Lost Votes Challenge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219200" y="1451450"/>
            <a:ext cx="66375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1066800" y="1056438"/>
            <a:ext cx="6858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u="sng"/>
              <a:t>     </a:t>
            </a:r>
            <a:endParaRPr sz="110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/>
              <a:t>    </a:t>
            </a:r>
            <a:r>
              <a:rPr lang="en" sz="1400" b="1" u="sng"/>
              <a:t>Description of idea/abstract:</a:t>
            </a:r>
            <a:endParaRPr sz="1400" b="1" u="sng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950" y="182700"/>
            <a:ext cx="1264799" cy="15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23833" y="1756671"/>
            <a:ext cx="5268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Idea which came in my mind that we can make a secure mobile application which include voter id and password for that application and required some details that voter need to feel before giving the vote.</a:t>
            </a:r>
          </a:p>
          <a:p>
            <a:r>
              <a:rPr lang="en-IN" dirty="0" smtClean="0"/>
              <a:t>Required details are below.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23833" y="3143755"/>
            <a:ext cx="5192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Voter user name and password for log in or sing up for register.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Voter finger print that match with his </a:t>
            </a:r>
            <a:r>
              <a:rPr lang="en-IN" dirty="0" err="1" smtClean="0"/>
              <a:t>aadhaar</a:t>
            </a:r>
            <a:r>
              <a:rPr lang="en-IN" dirty="0" smtClean="0"/>
              <a:t> finger print.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Voter address that match with his voter id card.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After feeling all the details now he can select the candidate to give vote.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1066800" y="999068"/>
            <a:ext cx="68580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u="sng"/>
              <a:t>     </a:t>
            </a:r>
            <a:endParaRPr sz="110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 u="sng"/>
          </a:p>
        </p:txBody>
      </p:sp>
      <p:sp>
        <p:nvSpPr>
          <p:cNvPr id="148" name="Google Shape;148;p27"/>
          <p:cNvSpPr txBox="1"/>
          <p:nvPr/>
        </p:nvSpPr>
        <p:spPr>
          <a:xfrm>
            <a:off x="1181100" y="596896"/>
            <a:ext cx="68580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Lost Votes Challenge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1066800" y="999068"/>
            <a:ext cx="6858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u="sng" dirty="0"/>
              <a:t>     </a:t>
            </a:r>
            <a:endParaRPr sz="1100" dirty="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dirty="0"/>
              <a:t>     </a:t>
            </a:r>
            <a:r>
              <a:rPr lang="en" sz="1400" b="1" u="sng" dirty="0"/>
              <a:t>Describe what you have built:</a:t>
            </a:r>
            <a:endParaRPr sz="1400" b="1" u="sng" dirty="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950" y="182700"/>
            <a:ext cx="1264799" cy="15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41947" y="1518721"/>
            <a:ext cx="5886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 have built a prototype that will show how application will be look like </a:t>
            </a:r>
          </a:p>
          <a:p>
            <a:r>
              <a:rPr lang="en-IN" dirty="0" smtClean="0"/>
              <a:t>And I have create seven pages step by step which include all the details</a:t>
            </a:r>
          </a:p>
          <a:p>
            <a:r>
              <a:rPr lang="en-IN" dirty="0" smtClean="0"/>
              <a:t>You can look picture below.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56" y="2257385"/>
            <a:ext cx="5247564" cy="26259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18848" y="3493827"/>
            <a:ext cx="2272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preview all the pages very clearly from where I attached the zip file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>
            <a:off x="1066800" y="999068"/>
            <a:ext cx="68580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u="sng" dirty="0"/>
              <a:t>     </a:t>
            </a:r>
            <a:endParaRPr sz="1100" dirty="0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dirty="0"/>
              <a:t>   </a:t>
            </a:r>
            <a:r>
              <a:rPr lang="en" sz="1400" b="1" u="sng" dirty="0"/>
              <a:t>Technology Used:</a:t>
            </a:r>
            <a:endParaRPr sz="1400" b="1" u="sng" dirty="0"/>
          </a:p>
        </p:txBody>
      </p:sp>
      <p:sp>
        <p:nvSpPr>
          <p:cNvPr id="156" name="Google Shape;156;p28"/>
          <p:cNvSpPr txBox="1"/>
          <p:nvPr/>
        </p:nvSpPr>
        <p:spPr>
          <a:xfrm>
            <a:off x="1305067" y="1553634"/>
            <a:ext cx="6858000" cy="207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1181100" y="596896"/>
            <a:ext cx="68580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Lost Votes Challenge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950" y="182700"/>
            <a:ext cx="1264799" cy="15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 flipH="1">
            <a:off x="1465086" y="1858144"/>
            <a:ext cx="155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Adobe XD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Photoshop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1181100" y="596896"/>
            <a:ext cx="6858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Lost Votes Challenge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1"/>
          </p:nvPr>
        </p:nvSpPr>
        <p:spPr>
          <a:xfrm>
            <a:off x="1066800" y="1227668"/>
            <a:ext cx="6858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u="sng"/>
              <a:t>GitHub Link :</a:t>
            </a:r>
            <a:endParaRPr sz="1400" b="1" u="sng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950" y="182700"/>
            <a:ext cx="1264799" cy="15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066800" y="18584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https://github.com/shahrukh7755/-Lost-Votes-Tech-Solutions-Challenge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227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shahrukh</dc:creator>
  <cp:lastModifiedBy>shahrukh</cp:lastModifiedBy>
  <cp:revision>7</cp:revision>
  <dcterms:modified xsi:type="dcterms:W3CDTF">2020-11-13T14:27:27Z</dcterms:modified>
</cp:coreProperties>
</file>