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62" r:id="rId3"/>
    <p:sldId id="263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B4AF60A-713C-41BA-9788-4C493DDC0A9C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615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9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2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4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6EE328-6AFF-436B-881F-213D56084544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38716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445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984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2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2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1480828-6983-48AD-9E27-CBD3696F837E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79446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C5EFB91-0324-450E-B17F-36DC0ECCE413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2E37674-C1BA-4107-9B06-6D4CAC3A3DF5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48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Oops Concepts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500" dirty="0" smtClean="0"/>
              <a:t>Presented By:</a:t>
            </a:r>
          </a:p>
          <a:p>
            <a:r>
              <a:rPr lang="en-US" sz="1900" dirty="0" err="1" smtClean="0"/>
              <a:t>Suman</a:t>
            </a:r>
            <a:r>
              <a:rPr lang="en-US" sz="1900" dirty="0" smtClean="0"/>
              <a:t> </a:t>
            </a:r>
            <a:r>
              <a:rPr lang="en-US" sz="1900" dirty="0" err="1" smtClean="0"/>
              <a:t>Anand</a:t>
            </a:r>
            <a:endParaRPr lang="en-US" sz="1900" dirty="0" smtClean="0"/>
          </a:p>
          <a:p>
            <a:r>
              <a:rPr lang="en-US" sz="1900" dirty="0" err="1" smtClean="0"/>
              <a:t>Emp</a:t>
            </a:r>
            <a:r>
              <a:rPr lang="en-US" sz="1900" dirty="0" smtClean="0"/>
              <a:t> ID: 185861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146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58653" y="1796715"/>
            <a:ext cx="6833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 smtClean="0"/>
              <a:t>Encapsulation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 smtClean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 smtClean="0"/>
              <a:t>Polymorphism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81908" y="1442772"/>
            <a:ext cx="9392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These are the main OOPs Concepts in Java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1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“To Hide” details of structure and implementation.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Also referred to as “Information Hiding.”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05" y="3727443"/>
            <a:ext cx="5739063" cy="21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32" y="1492713"/>
            <a:ext cx="3249827" cy="18280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" t="3878" r="2142" b="2057"/>
          <a:stretch/>
        </p:blipFill>
        <p:spPr>
          <a:xfrm>
            <a:off x="2491296" y="1537635"/>
            <a:ext cx="2331308" cy="17381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3337" y="3780406"/>
            <a:ext cx="93696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ill Sans MT (Body)"/>
              </a:rPr>
              <a:t>Smart TV’s are inherited from basic TV which apart from multimedia functionality allows us to do more like streaming video contents from Internet.</a:t>
            </a:r>
          </a:p>
          <a:p>
            <a:endParaRPr lang="en-US" sz="2400" dirty="0">
              <a:latin typeface="Gill Sans MT (Body)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ill Sans MT (Body)"/>
              </a:rPr>
              <a:t>Smart TV’s are “inherited” from Basic TV for two reasons: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ill Sans MT (Body)"/>
              </a:rPr>
              <a:t>To make enhancement and/or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ill Sans MT (Body)"/>
              </a:rPr>
              <a:t>To do alteration</a:t>
            </a:r>
            <a:endParaRPr lang="en-US" sz="2400" dirty="0">
              <a:latin typeface="Gill Sans MT (Body)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0686" y="3259776"/>
            <a:ext cx="1207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Basic TV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88594" y="3284044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Smart TV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033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11705"/>
            <a:ext cx="10178322" cy="53099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Poly mean “Many” and Morph mean “Forms”.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It is the capability of method to do different things based on the object used for invoking method.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9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226" y="745959"/>
            <a:ext cx="10178322" cy="35935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Polymorphism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is implemented in 2 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Method </a:t>
            </a: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Overloading</a:t>
            </a:r>
            <a:endParaRPr lang="en-US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Method Overriding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90" y="1562184"/>
            <a:ext cx="5591749" cy="41378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Encapsulation is hiding of information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Inheritance allow creation of hierarchical classification.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Advantage of Inheritance is reusability of code.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Polymorphism means “Many Forms”.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Polymorphism can be implemented by method overloading/ method overriding.</a:t>
            </a:r>
          </a:p>
        </p:txBody>
      </p:sp>
    </p:spTree>
    <p:extLst>
      <p:ext uri="{BB962C8B-B14F-4D97-AF65-F5344CB8AC3E}">
        <p14:creationId xmlns:p14="http://schemas.microsoft.com/office/powerpoint/2010/main" val="11679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3809" y="2646947"/>
            <a:ext cx="9087853" cy="3248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 smtClean="0">
                <a:solidFill>
                  <a:schemeClr val="tx1"/>
                </a:solidFill>
              </a:rPr>
              <a:t>Thank You</a:t>
            </a:r>
            <a:endParaRPr lang="en-US" sz="1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111</TotalTime>
  <Words>176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Gill Sans MT</vt:lpstr>
      <vt:lpstr>Gill Sans MT (Body)</vt:lpstr>
      <vt:lpstr>Impact</vt:lpstr>
      <vt:lpstr>Wingdings</vt:lpstr>
      <vt:lpstr>Badge</vt:lpstr>
      <vt:lpstr>Oops Concepts in java</vt:lpstr>
      <vt:lpstr>PowerPoint Presentation</vt:lpstr>
      <vt:lpstr>Encapsulation</vt:lpstr>
      <vt:lpstr>Inheritance</vt:lpstr>
      <vt:lpstr>Polymorphism</vt:lpstr>
      <vt:lpstr>PowerPoint Presentation</vt:lpstr>
      <vt:lpstr>Take Away: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Polymorphism</dc:title>
  <dc:creator>ANAND, SUMAN</dc:creator>
  <cp:lastModifiedBy>ANAND, SUMAN</cp:lastModifiedBy>
  <cp:revision>9</cp:revision>
  <dcterms:created xsi:type="dcterms:W3CDTF">2019-07-01T03:42:02Z</dcterms:created>
  <dcterms:modified xsi:type="dcterms:W3CDTF">2019-07-01T05:33:48Z</dcterms:modified>
</cp:coreProperties>
</file>