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95F-97D5-42CA-8F05-20325A3C0B3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2CCE2A2-047E-4B13-BFB0-DF402191AC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95F-97D5-42CA-8F05-20325A3C0B3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2A2-047E-4B13-BFB0-DF402191AC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95F-97D5-42CA-8F05-20325A3C0B3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2A2-047E-4B13-BFB0-DF402191AC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95F-97D5-42CA-8F05-20325A3C0B3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2CCE2A2-047E-4B13-BFB0-DF402191AC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95F-97D5-42CA-8F05-20325A3C0B3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2A2-047E-4B13-BFB0-DF402191ACD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95F-97D5-42CA-8F05-20325A3C0B3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2A2-047E-4B13-BFB0-DF402191AC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95F-97D5-42CA-8F05-20325A3C0B3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2CCE2A2-047E-4B13-BFB0-DF402191ACD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95F-97D5-42CA-8F05-20325A3C0B3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2A2-047E-4B13-BFB0-DF402191AC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95F-97D5-42CA-8F05-20325A3C0B3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2A2-047E-4B13-BFB0-DF402191AC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95F-97D5-42CA-8F05-20325A3C0B3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2A2-047E-4B13-BFB0-DF402191AC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95F-97D5-42CA-8F05-20325A3C0B3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2A2-047E-4B13-BFB0-DF402191ACD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17595F-97D5-42CA-8F05-20325A3C0B3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2CCE2A2-047E-4B13-BFB0-DF402191ACD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2087" y="260648"/>
            <a:ext cx="23759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i="1" cap="all" spc="30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JDBC</a:t>
            </a:r>
            <a:endParaRPr lang="en-US" sz="7200" b="1" i="1" cap="all" spc="30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564904"/>
            <a:ext cx="5976664" cy="34182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5616" y="163721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spc="3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Java Database Connectivity</a:t>
            </a:r>
            <a:endParaRPr lang="en-IN" sz="3600" b="1" i="1" spc="3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6216" y="6237312"/>
            <a:ext cx="241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chemeClr val="accent1">
                    <a:lumMod val="75000"/>
                  </a:schemeClr>
                </a:solidFill>
                <a:latin typeface="Aachen-Light" pitchFamily="2" charset="0"/>
              </a:rPr>
              <a:t>S SHAHRUKH</a:t>
            </a:r>
            <a:endParaRPr lang="en-IN" sz="2800" b="1" i="1" u="sng" dirty="0">
              <a:solidFill>
                <a:schemeClr val="accent1">
                  <a:lumMod val="75000"/>
                </a:schemeClr>
              </a:solidFill>
              <a:latin typeface="Aachen-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5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4" y="1412776"/>
            <a:ext cx="3744416" cy="49863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00739" y="116632"/>
            <a:ext cx="4203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3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Architecture</a:t>
            </a:r>
            <a:endParaRPr lang="en-US" sz="5400" b="1" i="1" cap="none" spc="3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044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1484784"/>
            <a:ext cx="4978400" cy="505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54922" y="116632"/>
            <a:ext cx="2019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3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Steps</a:t>
            </a:r>
            <a:endParaRPr lang="en-US" sz="5400" b="1" i="1" cap="none" spc="3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105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88639"/>
            <a:ext cx="33598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i="1" cap="none" spc="3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Advantages</a:t>
            </a:r>
            <a:endParaRPr lang="en-US" sz="4400" b="1" i="1" cap="none" spc="3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6831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Can read any database if proper drivers are installed.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Creates XML structure of data from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    automatically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dobe Garamond Pro Bold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No content conversion required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Query and Stored procedure supported.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Can be used for both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Synchronous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and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Asynchronous processing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IN" dirty="0">
              <a:solidFill>
                <a:schemeClr val="accent1">
                  <a:lumMod val="75000"/>
                </a:schemeClr>
              </a:solidFill>
              <a:latin typeface="Adobe Garamond Pro Bold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IN" dirty="0">
              <a:solidFill>
                <a:schemeClr val="accent1">
                  <a:lumMod val="75000"/>
                </a:schemeClr>
              </a:solidFill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2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 Correct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drivers need to be deployed for each 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type of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database</a:t>
            </a:r>
          </a:p>
          <a:p>
            <a:pPr lvl="0">
              <a:buFont typeface="Wingdings" pitchFamily="2" charset="2"/>
              <a:buChar char="v"/>
            </a:pP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Cannot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update or insert multiple tables 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with sequence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. ( Sequence is always 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  <a:latin typeface="Adobe Garamond Pro Bold" pitchFamily="18" charset="0"/>
              </a:rPr>
              <a:t>random)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88639"/>
            <a:ext cx="42214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i="1" spc="3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Disa</a:t>
            </a:r>
            <a:r>
              <a:rPr lang="en-US" sz="4400" b="1" i="1" cap="none" spc="3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dvantages</a:t>
            </a:r>
            <a:endParaRPr lang="en-US" sz="4400" b="1" i="1" cap="none" spc="3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811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7951" y="2708920"/>
            <a:ext cx="398064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i="1" u="sng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THANK-YOU</a:t>
            </a:r>
            <a:endParaRPr lang="en-US" sz="6000" i="1" u="sng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5969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</TotalTime>
  <Words>82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2019-06-30T06:08:24Z</dcterms:created>
  <dcterms:modified xsi:type="dcterms:W3CDTF">2019-06-30T16:37:35Z</dcterms:modified>
</cp:coreProperties>
</file>