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15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2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8716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44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84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2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480828-6983-48AD-9E27-CBD3696F837E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944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5EFB91-0324-450E-B17F-36DC0ECCE413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8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 Concepts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500" dirty="0" smtClean="0"/>
              <a:t>Presented By:</a:t>
            </a:r>
          </a:p>
          <a:p>
            <a:r>
              <a:rPr lang="en-US" sz="1900" dirty="0" err="1" smtClean="0"/>
              <a:t>Suman</a:t>
            </a:r>
            <a:r>
              <a:rPr lang="en-US" sz="1900" dirty="0" smtClean="0"/>
              <a:t> </a:t>
            </a:r>
            <a:r>
              <a:rPr lang="en-US" sz="1900" dirty="0" err="1" smtClean="0"/>
              <a:t>Anand</a:t>
            </a:r>
            <a:endParaRPr lang="en-US" sz="1900" dirty="0" smtClean="0"/>
          </a:p>
          <a:p>
            <a:r>
              <a:rPr lang="en-US" sz="1900" dirty="0" err="1" smtClean="0"/>
              <a:t>Emp</a:t>
            </a:r>
            <a:r>
              <a:rPr lang="en-US" sz="1900" dirty="0" smtClean="0"/>
              <a:t> ID: 185861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46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58653" y="1796715"/>
            <a:ext cx="6833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Polymorphism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08" y="1442772"/>
            <a:ext cx="9392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These are the main OOPs Concepts in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1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“To Hide” details of structure and implementation.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Also referred to as “Information Hiding.”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5" y="3727443"/>
            <a:ext cx="5739063" cy="21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32" y="1492713"/>
            <a:ext cx="3249827" cy="18280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3878" r="2142" b="2057"/>
          <a:stretch/>
        </p:blipFill>
        <p:spPr>
          <a:xfrm>
            <a:off x="2491296" y="1537635"/>
            <a:ext cx="2331308" cy="1738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337" y="3780406"/>
            <a:ext cx="9369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ill Sans MT (Body)"/>
              </a:rPr>
              <a:t>Smart TV’s are inherited from basic TV which apart from multimedia functionality allows us to do more like streaming video contents from Internet.</a:t>
            </a:r>
          </a:p>
          <a:p>
            <a:endParaRPr lang="en-US" sz="2400" dirty="0">
              <a:latin typeface="Gill Sans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ill Sans MT (Body)"/>
              </a:rPr>
              <a:t>Smart TV’s are “inherited” from Basic TV for two reasons: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ill Sans MT (Body)"/>
              </a:rPr>
              <a:t>To make enhancement and/or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ill Sans MT (Body)"/>
              </a:rPr>
              <a:t>To do alteration</a:t>
            </a:r>
            <a:endParaRPr lang="en-US" sz="2400" dirty="0">
              <a:latin typeface="Gill Sans MT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0686" y="3259776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TV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88594" y="328404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Smart TV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3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1705"/>
            <a:ext cx="10178322" cy="5309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Poly mean “Many” and Morph mean “Forms”.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It is the capability of method to do different things based on the object used for invoking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226" y="745959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Polymorphism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is implemented in 2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Method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Method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0" y="1562184"/>
            <a:ext cx="5591749" cy="4137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Encapsulation is hiding of information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Inheritance allow creation of hierarchical classification.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Advantage of Inheritance is reusability of code.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Polymorphism means “Many Forms”.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Polymorphism can be implemented by method overloading/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11679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09" y="2646947"/>
            <a:ext cx="9087853" cy="324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>
                <a:solidFill>
                  <a:schemeClr val="tx1"/>
                </a:solidFill>
              </a:rPr>
              <a:t>Thank You</a:t>
            </a:r>
            <a:endParaRPr lang="en-US" sz="1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</TotalTime>
  <Words>176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Gill Sans MT (Body)</vt:lpstr>
      <vt:lpstr>Impact</vt:lpstr>
      <vt:lpstr>Wingdings</vt:lpstr>
      <vt:lpstr>Badge</vt:lpstr>
      <vt:lpstr>Oops Concepts in java</vt:lpstr>
      <vt:lpstr>PowerPoint Presentation</vt:lpstr>
      <vt:lpstr>Encapsulation</vt:lpstr>
      <vt:lpstr>Inheritance</vt:lpstr>
      <vt:lpstr>Polymorphism</vt:lpstr>
      <vt:lpstr>PowerPoint Presentation</vt:lpstr>
      <vt:lpstr>Take Away: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creator>ANAND, SUMAN</dc:creator>
  <cp:lastModifiedBy>ANAND, SUMAN</cp:lastModifiedBy>
  <cp:revision>8</cp:revision>
  <dcterms:created xsi:type="dcterms:W3CDTF">2019-07-01T03:42:02Z</dcterms:created>
  <dcterms:modified xsi:type="dcterms:W3CDTF">2019-07-01T04:53:33Z</dcterms:modified>
</cp:coreProperties>
</file>