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C122E-223B-4340-B167-B3D53BBAECA6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2472E-DC22-41C7-AD6C-CD0B19B9349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2472E-DC22-41C7-AD6C-CD0B19B9349D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F05D35-CCEF-480D-9892-0F56215B7B9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8AEC21-D364-444C-A9D2-034AF59D6107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Multithreading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 web of stack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6136" y="1371600"/>
            <a:ext cx="3168352" cy="1828800"/>
          </a:xfrm>
        </p:spPr>
        <p:txBody>
          <a:bodyPr/>
          <a:lstStyle/>
          <a:p>
            <a:r>
              <a:rPr lang="en-IN" dirty="0" smtClean="0"/>
              <a:t>Confusing at times.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images (1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0"/>
            <a:ext cx="5276850" cy="527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Run() as fast as you can.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All I need is a job.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Am I </a:t>
            </a:r>
            <a:r>
              <a:rPr lang="en-IN" dirty="0" err="1" smtClean="0"/>
              <a:t>Runnable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Start() Running!!!</a:t>
            </a:r>
            <a:endParaRPr lang="en-IN" dirty="0"/>
          </a:p>
        </p:txBody>
      </p:sp>
      <p:pic>
        <p:nvPicPr>
          <p:cNvPr id="5" name="Picture Placeholder 4" descr="images (2).jpe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13624" b="13624"/>
          <a:stretch>
            <a:fillRect/>
          </a:stretch>
        </p:blipFill>
        <p:spPr>
          <a:xfrm rot="420000">
            <a:off x="3499660" y="1175359"/>
            <a:ext cx="4617720" cy="39552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2112264"/>
          </a:xfrm>
        </p:spPr>
        <p:txBody>
          <a:bodyPr/>
          <a:lstStyle/>
          <a:p>
            <a:r>
              <a:rPr lang="en-IN" dirty="0" smtClean="0"/>
              <a:t>-</a:t>
            </a:r>
            <a:r>
              <a:rPr lang="en-IN" dirty="0" err="1" smtClean="0"/>
              <a:t>Runnable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-Start()</a:t>
            </a:r>
            <a:br>
              <a:rPr lang="en-IN" dirty="0" smtClean="0"/>
            </a:br>
            <a:r>
              <a:rPr lang="en-IN" dirty="0" smtClean="0"/>
              <a:t>-Blocked..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645024"/>
            <a:ext cx="7772400" cy="56935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 descr="images (3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420472">
            <a:off x="3940968" y="1235298"/>
            <a:ext cx="5053558" cy="437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Scheduled everything...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Randomly.</a:t>
            </a:r>
            <a:endParaRPr lang="en-IN" dirty="0"/>
          </a:p>
        </p:txBody>
      </p:sp>
      <p:pic>
        <p:nvPicPr>
          <p:cNvPr id="13" name="Picture Placeholder 12" descr="images (4).jpe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5364" b="5364"/>
          <a:stretch>
            <a:fillRect/>
          </a:stretch>
        </p:blipFill>
        <p:spPr>
          <a:xfrm rot="420000">
            <a:off x="3417992" y="1459500"/>
            <a:ext cx="4616450" cy="497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Sleeping...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Organises stuff???</a:t>
            </a:r>
            <a:endParaRPr lang="en-IN" dirty="0"/>
          </a:p>
        </p:txBody>
      </p:sp>
      <p:pic>
        <p:nvPicPr>
          <p:cNvPr id="5" name="Picture Placeholder 4" descr="images (5).jpe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7442" b="74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WHY SYNCHRONIZE()????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ONE TRUE KEY!!!!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Placeholder 4" descr="images (6).jpe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7901" b="790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THANK YOU!!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</TotalTime>
  <Words>51</Words>
  <Application>Microsoft Office PowerPoint</Application>
  <PresentationFormat>On-screen Show (4:3)</PresentationFormat>
  <Paragraphs>20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Multithreading</vt:lpstr>
      <vt:lpstr>Confusing at times.</vt:lpstr>
      <vt:lpstr>Run() as fast as you can.  All I need is a job.  Am I Runnable?</vt:lpstr>
      <vt:lpstr>-Runnable -Start() -Blocked.. </vt:lpstr>
      <vt:lpstr>Scheduled everything...</vt:lpstr>
      <vt:lpstr>Sleeping...</vt:lpstr>
      <vt:lpstr>WHY SYNCHRONIZE()????</vt:lpstr>
      <vt:lpstr>THE ONE TRUE KEY!!!!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HP-15</dc:creator>
  <cp:lastModifiedBy>HP-15</cp:lastModifiedBy>
  <cp:revision>9</cp:revision>
  <dcterms:created xsi:type="dcterms:W3CDTF">2019-07-01T01:46:58Z</dcterms:created>
  <dcterms:modified xsi:type="dcterms:W3CDTF">2019-07-01T02:51:24Z</dcterms:modified>
</cp:coreProperties>
</file>